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notesSlides/notesSlide2.xml" ContentType="application/vnd.openxmlformats-officedocument.presentationml.notesSlide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notesSlides/notesSlide3.xml" ContentType="application/vnd.openxmlformats-officedocument.presentationml.notesSlide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notesSlides/notesSlide4.xml" ContentType="application/vnd.openxmlformats-officedocument.presentationml.notesSlide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43" autoAdjust="0"/>
  </p:normalViewPr>
  <p:slideViewPr>
    <p:cSldViewPr snapToGrid="0">
      <p:cViewPr varScale="1">
        <p:scale>
          <a:sx n="73" d="100"/>
          <a:sy n="73" d="100"/>
        </p:scale>
        <p:origin x="3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7T01:00:3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9848,'0'0'600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6:3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245 772 6728,'0'0'7201,"-10"-4"-6814,4 2-332,3 0-25,-1 1 0,1-1-1,-1 1 1,1 0-1,-1 0 1,0 0 0,1 0-1,-1 1 1,0-1-1,0 1 1,1 0 0,-1 0-1,0 0 1,0 1-1,1 0 1,-1-1-1,0 1 1,1 0 0,-1 1-1,-4 1 1,-9 7 137,1 1 0,0 0 1,1 1-1,-16 16 0,25-23-107,1 1 0,1-1 0,-1 1 0,1 0 0,0 1 0,0-1-1,0 1 1,1-1 0,0 1 0,1 0 0,0 0 0,0 1 0,0-1 0,0 8-1,1-12-33,1 0 0,0 0-1,0 0 1,0 0-1,1 0 1,-1 0-1,1 0 1,0 0-1,-1-1 1,1 1-1,1 0 1,-1 0-1,0-1 1,1 1 0,-1 0-1,1-1 1,0 0-1,0 1 1,0-1-1,0 0 1,0 0-1,0 0 1,0 0-1,1 0 1,-1-1-1,1 1 1,0-1 0,-1 1-1,1-1 1,0 0-1,0 0 1,0 0-1,3 0 1,3 1 29,0-1 1,0 0-1,1 0 1,-1-1-1,0 0 0,0-1 1,0 0-1,0 0 1,15-5-1,-13 3 6,-1 0 1,1-1-1,-1-1 0,0 0 0,-1 0 1,1-1-1,-1 0 0,0-1 0,0 0 0,-1 0 1,0-1-1,0 0 0,-1 0 0,0-1 1,-1 0-1,0 0 0,0 0 0,-1-1 1,0 0-1,0 0 0,-1-1 0,-1 1 1,0-1-1,0 1 0,-1-1 0,0 0 1,0-18-1,-2 14 78,-1 0 0,-5-28 1,6 39-90,-1 0 1,0 0 0,0 0 0,-1 0-1,1 0 1,-1 0 0,0 0-1,0 1 1,0-1 0,-1 1-1,1-1 1,-1 1 0,0 0 0,1 0-1,-5-3 1,7 6-46,0 0-1,0 1 1,1-1-1,-1 1 1,0-1-1,0 0 1,1 1-1,-1-1 1,0 0-1,0 1 1,0-1-1,0 1 1,1-1-1,-1 1 1,0-1-1,0 0 1,0 1-1,0-1 1,0 1-1,0-1 1,0 1-1,0-1 1,-1 1-1,1-1 1,0 0-1,0 1 1,0-1-1,0 1 1,-1-1-1,1 0 1,0 1-1,0-1 1,-1 0-1,1 1 1,0-1-1,0 0 1,-1 1-1,1-1 1,0 0-1,-1 1 1,1-1-1,-1 0 1,1 0-1,0 0 1,-1 1-1,1-1 1,-1 0-1,4-1-7,1 1 0,-1-1 0,0 0 0,0 0 0,0-1 0,0 1 0,0-1 0,0 1 0,0-1 0,0 0 0,4-4 0,26-29 14,-24 24-6,23-31 61,30-49 0,-16 20 23,-25 40-23,-1-2 0,-2 0 0,-1-1 0,-2-1 0,-1 0-1,-2-1 1,10-53 0,-20 81-30,6-30 104,-6 26-2,-2 14 92,-17 106-30,-19 103-15,-8-12-72,-33 169 50,73-350-154,-22 132 153,-50 158 1,75-305-140,0 0 1,0 0 0,0-1 0,-1 1 0,1 0 0,-1 0 0,1-1 0,-1 1 0,-3 3-1,4-6-16,1 0-1,0 0 0,0 1 0,0-1 1,0 0-1,-1 0 0,1 0 0,0 0 1,0 0-1,0 0 0,-1 0 0,1 0 1,0 0-1,0 1 0,0-1 0,-1 0 1,1 0-1,0 0 0,0 0 0,-1 0 1,1 0-1,0 0 0,0-1 0,0 1 0,-1 0 1,1 0-1,0 0 0,0 0 0,0 0 1,-1 0-1,1 0 0,0 0 0,0 0 1,0-1-1,0 1 0,-1 0 0,1 0 1,0 0-1,0 0 0,0-1 0,0 1 1,-5-21 133,5 9-105,1 1-1,0-1 1,0 1 0,1-1 0,0 1-1,1 0 1,1 0 0,-1 0-1,2 0 1,0 1 0,0-1 0,1 1-1,0 0 1,0 1 0,12-13-1,-7 10-5,1 0 0,0 1-1,0 1 1,1 0-1,1 1 1,0 0-1,0 1 1,0 0-1,1 1 1,23-7-1,23-8 45,-36 13-10,0 0-1,0 1 1,37-5-1,-26 8-4,43-10-1,-37-1-3345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22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10344,'0'0'3053,"14"1"-2721,52 1 72,123 3 1527,-179-5-1833,45-1 1113,89-13-1,-131 11-803,-1 0-1,1-1 0,-1 0 0,0-1 0,0 0 0,21-14 0,-33 19-396,0 0 1,0 0-1,0 0 1,0 0-1,1 0 0,-1 0 1,0 0-1,0 0 0,0 0 1,0 0-1,1 0 1,-1 0-1,0 0 0,0 0 1,0 0-1,0 0 1,0 0-1,1 0 0,-1 0 1,0 0-1,0 0 1,0 0-1,0 0 0,0 1 1,0-1-1,1 0 0,-1 0 1,0 0-1,0 0 1,0 0-1,0 0 0,0 0 1,0 0-1,0 1 1,0-1-1,1 0 0,-1 0 1,0 0-1,0 0 0,0 0 1,0 1-1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7:5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0 960 9144,'0'0'5292,"12"-8"-4800,-8 6-454,12-8 162,0-1 0,0-1 0,-1 0 0,21-24 0,5-14 401,-2-3-1,-2-1 0,-2-2 1,-3-2-1,-2-1 0,35-95 1,38-153 1981,-97 290-2376,-4 14-125,-1 0 0,0-1-1,1 1 1,-1-1 0,0 1 0,0-1 0,-1 1-1,1-1 1,-1 1 0,1-1 0,-1 0 0,0 1 0,0-1-1,-1 1 1,0-5 0,1 8 103,-5 6 165,-20 49-167,1 1 0,3 1 1,-24 97-1,27-71-75,3 1 0,-4 90 0,17-70 23,2-92-96,1 1 0,1-1-1,0 1 1,1-1 0,0 0-1,6 14 1,-9-24-26,0-1-1,1 0 0,0 1 1,-1-1-1,1 0 1,0 1-1,0-1 1,0 0-1,-1 0 0,1 0 1,0 0-1,0 0 1,1 0-1,-1 0 1,0 0-1,0-1 0,0 1 1,0 0-1,1-1 1,-1 1-1,0-1 1,1 1-1,0-1 0,1 0 3,-1 0 0,1 0 0,-1 0 0,1 0 0,-1-1 0,1 0 0,-1 1 0,0-1 0,1 0 0,-1 0-1,4-3 1,4-3 17,0 0 0,0-1 0,-1 0 0,9-11 0,4-9 50,-1 0-1,-2-2 1,0 0-1,25-58 1,-7 14 215,-29 60-49,-10 25 14,-5 18-188,1 6 32,1 0-1,1 1 0,2-1 1,2 1-1,3 35 1,-3-69-87,0-1 1,1 1-1,-1-1 1,0 1-1,0-1 1,1 1 0,-1-1-1,1 1 1,-1-1-1,1 1 1,0-1-1,0 0 1,-1 0-1,1 1 1,0-1-1,0 0 1,0 0-1,0 0 1,0 0 0,2 1-1,-2-1-1,0-1-1,0 0 1,1 1 0,-1-1-1,0 0 1,0 0 0,1 0-1,-1 0 1,0 0-1,1 0 1,-1 0 0,0 0-1,0-1 1,1 1 0,-1-1-1,0 1 1,2-2 0,6-3 35,-1 0 0,0-1 0,0-1 0,12-11 0,-16 14-37,24-26 87,-2-1 1,-1-1-1,26-43 1,-13 18 45,24-19 155,-61 83-260,-1 0 0,0 0 1,0 0-1,-1 11 0,-3 19 10,-6 93 64,10-114-93,1-1 0,0 1 0,1-1 1,1 1-1,0-1 0,8 21 0,-11-35-20,0 0 0,0-1 0,1 1 0,-1 0 0,1 0 0,-1-1 0,0 1 0,1 0 0,-1-1 0,1 1 0,0 0 0,-1-1 1,1 1-1,-1-1 0,1 1 0,0-1 0,-1 1 0,1-1 0,0 0 0,-1 1 0,1-1 0,0 0 0,0 0 0,0 0 0,-1 1 0,1-1 0,0 0 0,0 0 0,-1 0 1,1 0-1,0 0 0,0-1 0,0 1 0,-1 0 0,1 0 0,0 0 0,-1-1 0,1 1 0,0 0 0,0-1 0,0 0 0,4-2 4,0 0-1,-1 0 1,0 0-1,8-8 1,2-4 11,0-1 0,-1-1 0,-1 0 0,15-29 0,-8 9 42,20-53 0,-37 85-26,-1 0 0,1 0 0,-1 0 1,0 0-1,0 0 0,-1-1 0,1 1 0,-1-6 0,1 14-16,1-1 0,0 0 0,0 0 0,1 0 0,-1 0 0,0 0 0,1-1 0,-1 1-1,3 1 1,8 3-14,0 0-1,-1-1 0,1-1 0,1 0 0,-1-1 1,1 0-1,-1-1 0,1-1 0,16 0 0,22-3-71,54-10 1,-98 11 60,53-12 91,-96 43 50,11-11-122,-3 2-6,-27 28 0,47-43 10,1 1 0,1-1 0,-1 1 0,1 1 0,0-1 0,1 1-1,-1 0 1,1 0 0,-5 15 0,9-22-11,-1 0 0,1 1 0,0-1-1,0 0 1,-1 0 0,1 0 0,0 0 0,0 1 0,0-1 0,0 0-1,0 0 1,0 0 0,0 1 0,0-1 0,1 0 0,-1 0 0,0 0-1,1 0 1,-1 1 0,1-1 0,-1 0 0,1 0 0,-1 0 0,1 0-1,0 0 1,1 1 0,0-1-2,0 1 1,0-1-1,0 0 0,0-1 0,0 1 1,0 0-1,0 0 0,0-1 0,0 0 1,1 1-1,-1-1 0,4 0 0,5-1-3,-1 0-1,1-1 1,-1 0-1,16-5 1,-17 3 4,-1 0 1,1-1-1,-1 0 0,0 0 0,0 0 0,-1-1 1,1-1-1,-1 1 0,0-2 0,-1 1 1,0-1-1,9-13 0,-12 16-1,1 0 0,-2 0-1,1 0 1,0-1 0,-1 0 0,0 0-1,0 1 1,-1-1 0,1 0 0,-1-1-1,-1 1 1,1 0 0,-1 0 0,0 0-1,0 0 1,0-1 0,-1 1 0,0 0-1,0 0 1,0 0 0,-5-10 0,5 13 7,-1 0 0,0 0 0,0 0 1,0 0-1,0 1 0,0-1 0,-1 1 1,1 0-1,-1 0 0,0 0 1,1 0-1,-1 0 0,0 0 0,0 1 1,0 0-1,0-1 0,0 1 0,0 0 1,-1 1-1,1-1 0,0 1 0,0-1 1,0 1-1,-4 0 0,-3 0 27,20-2-17,20 0-9,22 0-62,-1-3 0,0-2 0,-1-3 0,97-32 0,-119 28-663,-28 14 694,0 0 0,0 0 0,0 0 0,1 0 0,-1 0 0,0 0 0,0 0 1,0-1-1,1 1 0,-1 0 0,0 0 0,0 0 0,0 0 0,0-1 0,0 1 0,1 0 1,-1 0-1,0 0 0,0-1 0,0 1 0,0 0 0,0 0 0,0-1 0,0 1 1,0 0-1,0 0 0,0-1 0,0 1 0,0 0 0,0 0 0,0 0 0,0-1 0,0 1 1,0 0-1,0 0 0,0-1 0,-17-3-737,-9 3-3377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7:5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13768,'0'0'2208,"96"7"-2008,-28-7-80,20-5 15,15-1 41,14-6-8,3 0 48,3-5 0,-3 5-64,-4-3 8,-11-3-160,-15-5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8:0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290 132 5920,'0'0'7385,"-13"9"-6744,-21 15-48,2 1 0,0 1 0,-48 53 0,67-62-355,1 0 1,1 1-1,0 1 0,1 0 0,-12 32 0,18-41-129,1 0 0,0 1 0,0-1 1,1 1-1,0 0 0,1 0 0,0 0 0,1 0 0,0 0 0,0 0 0,1 0 0,5 21 0,-6-30-72,1 1 0,0 0 0,0 0 1,0-1-1,0 1 0,0 0 0,1-1 1,-1 1-1,1-1 0,0 0 0,-1 1 1,1-1-1,0 0 0,0 0 0,0 0 1,1-1-1,-1 1 0,3 1 0,-1-1 6,-1-1 0,1 0 0,-1 0 0,1-1 0,-1 1 0,1-1-1,-1 1 1,1-1 0,0 0 0,-1-1 0,1 1 0,4-2 0,6-2 88,1-1 0,-1-1 0,0 0 0,0-1 1,17-12-1,-13 7 43,-1-1 1,0-1-1,-1 0 1,29-34-1,48-78 1188,-74 99-855,-22 41-288,1 1 0,1 0 1,0 0-1,1 20 0,0-23-193,0-1-1,1 0 1,1 1-1,0-1 1,0 0 0,1 0-1,0 0 1,0-1 0,1 1-1,1-1 1,0 0 0,10 17-1,-13-26-19,0 1 0,0 0 0,-1 0 1,1-1-1,0 1 0,0-1 0,0 0 0,0 1 0,1-1 0,-1 0 0,0 0 0,0-1 0,1 1 0,-1-1 1,0 1-1,1-1 0,-1 0 0,1 1 0,-1-1 0,0-1 0,1 1 0,-1 0 0,0-1 0,1 1 0,-1-1 1,0 0-1,1 1 0,2-3 0,2 0 6,-1-1 0,1 1 0,-1-1 0,0-1-1,0 1 1,0-1 0,-1 0 0,7-8 0,3-8 19,-2-1 0,0 0-1,0-1 1,-2 0 0,-1-1-1,-1-1 1,-1 0 0,7-34-1,-11 45 4,-1-1 0,-1 1 0,0 0 0,-1-1 0,-1-21-1,0 32-8,-1 0 0,1 0 0,-1 0-1,0 0 1,0 0 0,0 0 0,0 1 0,-1-1-1,1 0 1,-1 1 0,0-1 0,0 1-1,0-1 1,0 1 0,-1 0 0,1 0 0,-1 0-1,0 1 1,0-1 0,0 1 0,0-1 0,0 1-1,0 0 1,-6-2 0,5 3 54,7 6-11,11 8-6,3-4-40,0 0 1,0-2-1,34 11 0,61 9 40,-100-25-57,32 7-11,1-3 1,0-2-1,0-2 0,0-2 1,56-8-1,-44-1-15,0-2 0,-1-4 1,91-36-1,-132 45 35,-10 5-7,0-1 0,-1 1 1,1-1-1,-1 0 0,0-1 1,6-4-1,-9 7-5,-1 0-1,0 0 0,0 0 1,0 0-1,0 0 0,0 0 1,0 0-1,1 0 0,-1 0 1,0 0-1,0 0 0,0 0 1,0 0-1,0 0 0,0 0 1,0-1-1,0 1 0,0 0 1,1 0-1,-1 0 0,0 0 1,0 0-1,0 0 0,0 0 1,0-1-1,0 1 0,0 0 1,0 0-1,0 0 0,0 0 1,0 0-1,0 0 0,0-1 1,0 1-1,0 0 0,0 0 1,0 0-1,0 0 1,0 0-1,0-1 0,0 1 1,0 0-1,0 0 0,0 0 1,0 0-1,0 0 0,0 0 1,0 0-1,-1-1 0,1 1 1,-9-1 34,-14 5-10,21-3-23,-21 5 20,0 0 0,1 2 0,0 1 1,0 2-1,1 0 0,0 1 1,-30 24-1,19-11 20,1 3 0,1 0 0,-46 57 0,72-79-30,-1 0 0,1 1-1,0 0 1,1 0 0,0 0 0,0 0 0,0 0-1,1 1 1,-2 7 0,3-13-9,1 0 1,-1 0-1,1 0 0,0 0 1,0 0-1,0 0 0,0 0 1,0 0-1,0 0 1,0 0-1,1 0 0,-1 0 1,1 0-1,-1 0 0,1 0 1,0 0-1,0-1 0,-1 1 1,1 0-1,0-1 1,1 1-1,-1 0 0,0-1 1,0 1-1,1-1 0,-1 0 1,0 1-1,1-1 0,-1 0 1,1 0-1,0 0 1,-1 0-1,1 0 0,0-1 1,0 1-1,-1 0 0,1-1 1,0 0-1,0 1 0,3-1 1,1 1 5,1-1 0,-1 0 1,0-1-1,0 0 0,0 0 0,1 0 1,-1 0-1,0-1 0,0 0 1,-1-1-1,1 0 0,0 0 0,-1 0 1,0 0-1,8-7 0,6-6 30,-1-1 0,26-30 0,-39 42-31,8-12 22,-1-1 0,0 0 0,-1 0 0,-1-1 0,0-1 0,12-37 0,10-21 248,-32 78-224,-5 17 67,3 1-102,0 0 0,2 0 0,0-1-1,0 1 1,2 0 0,0 0-1,1-1 1,0 1 0,1-1 0,1 0-1,1 0 1,0 0 0,16 29-1,-21-44-15,1 0 0,-1 0-1,0 0 1,1 0-1,-1 0 1,1 0 0,-1 0-1,1-1 1,0 1-1,0-1 1,-1 1 0,1-1-1,0 0 1,0 0-1,0 0 1,1 0 0,-1 0-1,0 0 1,0 0 0,0-1-1,1 0 1,-1 1-1,0-1 1,0 0 0,1 0-1,-1 0 1,0 0-1,0-1 1,1 1 0,-1-1-1,0 1 1,0-1-1,0 0 1,1 0 0,-1 0-1,0 0 1,2-2-1,6-4 17,0-1 0,-1 0-1,0 0 1,0-1 0,-1 0-1,8-10 1,19-30 139,53-98-1,-74 120-100,1 6 30,-10 20-22,-2 14-12,1 119 96,-2-113-113,1 0-1,0-1 0,1 1 0,12 35 1,-15-53-31,-1 0 0,0 1 0,1-1 0,-1 0 0,1 0 0,-1 1 0,1-1 0,0 0 0,0 0 0,-1 0 0,1 0 0,0 0 0,0 0 0,0 0 0,0 0 0,0-1 0,0 1 0,0 0 0,0 0 0,0-1 0,0 1 0,0-1 0,0 1 0,1-1 0,-1 0-1,0 1 1,2-1 0,-1 0 0,0-1 0,1 0 0,-1 0 0,0 1 0,0-1 0,0 0 0,0-1 0,0 1 0,-1 0 0,1-1 0,0 1 0,-1-1 0,1 1 0,1-3 0,7-9 15,-1 0 0,0 0 0,9-19 0,5-14 28,-13 24 4,1 0 0,1 1 0,0 0 0,26-31-1,-36 51-46,0 0 0,-1 0 0,1 0 0,0 0-1,0 0 1,0 0 0,0 0 0,0 1 0,0-1 0,0 1-1,0-1 1,0 1 0,0 0 0,0 0 0,0 0 0,0 0-1,0 0 1,0 1 0,0-1 0,0 1 0,0-1-1,2 2 1,7 2 2,0 1 0,16 9 0,-24-12-4,13 6-9,-1 0 0,2-1 0,-1 0 1,1-1-1,0-2 0,0 1 0,20 1 0,-26-6 8,0 1-1,0-2 1,0 0-1,0 0 1,0-1 0,-1 0-1,1-1 1,0 0-1,-1-1 1,0 0-1,0-1 1,16-10-1,-18 9 9,-1 0-1,1 0 0,-1 0 0,0-1 0,-1-1 0,0 1 0,7-12 0,-10 14-4,0 0-1,0 0 0,0 0 0,0-1 1,-1 1-1,0-1 0,0 0 0,-1 0 1,0 0-1,0 0 0,0 0 1,0 0-1,-1-8 0,0 14-4,0-1 1,0 0-1,0 0 1,0 1-1,0-1 0,0 0 1,0 0-1,0 1 1,-1-1-1,1 0 0,0 1 1,0-1-1,-1 0 1,1 1-1,0-1 0,-1 0 1,1 1-1,0-1 1,-1 1-1,1-1 0,-1 1 1,1-1-1,-1 1 0,1-1 1,-1 1-1,0 0 1,1-1-1,-2 0 0,1 1 2,0 0-1,-1 0 1,1 0-1,0 1 0,0-1 1,-1 0-1,1 0 1,0 1-1,0-1 0,0 1 1,-1-1-1,1 1 1,0-1-1,-1 2 0,-4 2 5,-1 1 0,1 0 0,1 0 0,-7 8 0,3-3-4,1 1 0,1 0 1,0 0-1,0 0 1,1 1-1,0 1 0,1-1 1,0 1-1,1 0 1,1 0-1,-4 17 0,6-21 0,0-1-1,1 0 1,-1 1-1,2-1 1,-1 1-1,1-1 0,0 0 1,0 1-1,1-1 1,0 0-1,1 0 1,0 0-1,0 0 0,0-1 1,1 1-1,0-1 1,0 0-1,1 0 1,7 9-1,-9-12 2,1-1 0,-1 0 0,0 0 0,1 0 0,-1-1 1,1 1-1,0-1 0,-1 0 0,1 0 0,0 0 0,0-1 0,1 0 0,-1 1 0,0-1 0,0-1 0,1 1 0,-1-1 0,0 0 1,0 0-1,1 0 0,-1-1 0,0 1 0,1-1 0,-1 0 0,0 0 0,0-1 0,0 0 0,0 1 0,0-1 0,7-5 0,2-3 17,1 0-1,-1-1 1,-1 0-1,0-1 0,0 0 1,-1-1-1,9-15 0,18-29 81,-2-2 0,55-124 0,-81 165-48,-10 18-51,1 0-1,-1 0 1,0 0-1,0 0 1,0 0-1,0 0 1,1 0-1,-1 0 1,0 0-1,0 0 1,0 1-1,0-1 1,0 0-1,0 0 1,1 0 0,-1 0-1,0 0 1,0 0-1,0 1 1,0-1-1,0 0 1,0 0-1,0 0 1,0 0-1,0 1 1,0-1-1,0 0 1,0 0-1,0 0 1,1 0-1,-1 1 1,0-1 0,0 0-1,-1 0 1,1 0-1,0 0 1,0 1-1,0-1 1,0 0-1,0 0 1,0 0-1,0 0 1,0 1-1,0-1 1,0 0-1,0 0 1,0 0-1,-7 42 56,-17 113-20,16-95-4,-2 0 1,-22 75-1,31-130-25,-1 0-1,0 0 1,0 0-1,0-1 1,0 1 0,-1-1-1,0 0 1,0 0-1,0 0 1,-6 6-1,8-9 1,0 0-1,0 0 0,-1-1 1,1 1-1,0 0 0,-1-1 1,1 1-1,-1 0 0,1-1 1,-1 0-1,1 1 0,-1-1 0,1 0 1,-1 0-1,1 0 0,-1 0 1,1 0-1,-1 0 0,1-1 1,-1 1-1,1-1 0,-1 1 1,1-1-1,-1 1 0,1-1 1,0 0-1,-1 1 0,1-1 0,0 0 1,0 0-1,0 0 0,-1 0 1,1-1-1,0 1 0,-1-2 1,1 2-7,-1-1 0,1 1 0,-1-1 0,1 0 0,0 0 0,0 0 0,-1 0 0,1 0 0,0 0 0,1 0 1,-1 0-1,0 0 0,1 0 0,-1 0 0,1-1 0,-1 1 0,1 0 0,0 0 0,0-1 0,0-2 0,1 3-1,-1 1 0,1 0 0,-1-1 0,1 1 0,0-1 0,0 1 0,0 0 0,0-1 0,0 1 0,0 0 0,0 0 0,0 0 0,0 0 0,0 0 0,0 0 0,1 0 0,-1 0-1,0 1 1,1-1 0,-1 0 0,1 1 0,-1-1 0,0 1 0,1 0 0,-1 0 0,1-1 0,-1 1 0,4 0 0,104-2-187,150 15 0,-248-12 172,47 8-468,-36-3-3878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8:08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128 589 4512,'0'0'12799,"-13"16"-12392,5-6-329,-7 8 117,1 1 0,0 1 0,2 0 0,0 0 0,-14 34 0,23-45-33,0 1 0,1 1 0,0-1 0,1 0 0,-1 1 0,1 12-1,2-20-88,-1 1 0,0-1 0,0 0-1,1 0 1,0 1 0,0-1 0,0 0-1,0 0 1,0 0 0,3 4-1,-3-5-38,0-1-1,0 1 0,0-1 0,0 1 0,1-1 0,-1 0 0,1 0 0,-1 0 0,1 0 0,-1 0 0,1 0 0,-1 0 0,1 0 0,0-1 0,-1 1 0,1-1 1,0 1-1,-1-1 0,4 0 0,4 0 30,-1 0 1,1-1-1,-1 0 1,1-1-1,-1 0 1,1-1-1,-1 0 1,0 0-1,0-1 1,12-7-1,9-7 133,36-30-1,-30 17 27,37-41 0,-16 14 231,-44 50-193,-11 8-254,-1 1 1,0-1-1,0 0 0,0 0 1,1 0-1,-1 0 0,0 0 0,0 0 1,0 0-1,0 0 0,1 1 1,-1-1-1,0 0 0,0 0 1,0 0-1,0 0 0,1 1 0,-1-1 1,0 0-1,0 0 0,0 0 1,0 1-1,0-1 0,0 0 1,0 0-1,0 0 0,0 1 0,0-1 1,0 0-1,1 0 0,-1 1 1,0-1-1,-1 0 0,1 1 1,-4 31 265,1-16-251,2-6-5,1 1 1,0-1 0,1 0 0,0 0 0,0 0 0,1 0 0,4 13 0,-5-19-13,0 0 0,1 0 0,-1 0 0,1 0 0,0-1 0,0 1 0,0-1 0,1 0 0,-1 0 0,1 1 0,0-2 0,0 1 0,0 0 0,0-1 0,0 1 0,0-1 0,0 0 0,1 0 0,-1 0 1,1-1-1,3 2 0,-4-2 5,0-1 0,-1 1 0,1-1 0,0 0 0,-1 0 0,1 0 0,0 0 0,-1 0 0,1-1 0,0 1 0,-1-1 0,1 0 0,-1 0 0,1 0 0,-1 0 0,1 0 0,-1-1 0,0 1 0,1-1 0,-1 1 0,0-1 0,0 0 0,0 0 0,0 0 0,3-5 0,2-4 36,0 0 0,-1 0 0,0-1 0,6-17 1,-5 11-13,-2 7 68,-1-2 1,0 1-1,-1-1 1,-1 1-1,1-1 1,-2 0-1,0 0 1,0-25-1,16 31 106,70-21-125,30-6-83,-86 26-19,-13 4 3,0 0-1,33-2 1,-40 5 11,0 1-6,-10 0 12,-1 1 0,0-1 0,0 1-1,1-1 1,-1 1 0,0-1 0,0 1-1,0 0 1,1-1 0,-1 1 0,0-1-1,0 1 1,0-1 0,0 1 0,0 0 0,0-1-1,0 1 1,0-1 0,-1 1 0,1-1-1,0 1 1,0 0 0,0-1 0,0 1-1,-1 0 1,-7 21 0,0 0 0,-1 0 0,-15 24 0,-6 14 0,26-50 8,0 1-1,0-1 1,1 1-1,1 0 1,-1 0-1,0 18 1,2-27-7,1 0 0,0 0 0,0 0 1,0 0-1,0 0 0,0 0 1,0-1-1,1 1 0,-1 0 1,1 0-1,-1 0 0,1 0 0,-1 0 1,1 0-1,0-1 0,0 1 1,0 0-1,0-1 0,0 1 0,0-1 1,1 1-1,-1-1 0,0 1 1,1-1-1,-1 0 0,1 0 1,-1 0-1,1 0 0,-1 0 0,1 0 1,0 0-1,0-1 0,-1 1 1,1-1-1,0 1 0,0-1 1,0 0-1,-1 1 0,1-1 0,0 0 1,0 0-1,0-1 0,-1 1 1,4-1-1,3 0 3,0-1 1,1 0 0,-1 0-1,0-1 1,0 0-1,-1 0 1,1-1-1,11-8 1,3-4 16,27-26-1,-24 19-13,8-6 26,-1-2 0,-1-1-1,-2-1 1,-2-2 0,40-65-1,-32 36 35,-2-2 0,-4-2 0,23-74 0,-47 129-57,2-9 13,-7 22-23,0 0 1,0 1-1,0-1 0,0 0 0,0 0 0,0 0 0,0 0 0,0 0 1,0 0-1,0 0 0,-1 0 0,1 0 0,0 0 0,0 0 0,0 0 1,0 0-1,0 0 0,0 0 0,0 0 0,0 0 0,0 0 0,0 0 1,0 0-1,0 0 0,0 0 0,0 0 0,0 0 0,0 0 0,0 0 1,0 0-1,0 0 0,-1 0 0,1 0 0,0 0 0,0 0 0,0 0 1,0 0-1,0 0 0,0 0 0,0 0 0,0 0 0,0 0 0,0-1 1,0 1-1,0 0 0,0 0 0,0 0 0,0 0 0,0 0 0,0 0 1,0 0-1,0 0 0,0 0 0,0 0 0,-9 12 1,-10 19-15,2 1 1,1 0 0,-16 48-1,-26 109-52,43-118-33,2 1 1,-6 137 0,18-204 94,1 0 1,0 0-1,0-1 1,0 1-1,1 0 1,0 0-1,0-1 1,0 1-1,0 0 1,3 5-1,-4-9 5,1 0-1,-1 0 1,1 0-1,-1 0 0,1 0 1,0-1-1,-1 1 1,1 0-1,0-1 0,0 1 1,0 0-1,-1-1 1,1 1-1,0-1 0,0 1 1,0-1-1,0 0 0,0 1 1,1-1-1,0 0 2,0 0-1,0 0 1,-1 0 0,1 0-1,0-1 1,0 1 0,-1-1-1,1 1 1,0-1-1,0 0 1,-1 0 0,1 0-1,2-2 1,6-4 12,-1 0 1,0-1 0,-1 0-1,0-1 1,12-16-1,32-56 40,-36 55-43,273-488 277,-247 437-211,20-44 150,-143 284-17,17-18-116,-81 258-1,134-366-46,6-24 0,1-1 0,1 1 1,-3 19-1,6-32-44,0 0 0,0 0 0,0 0 0,0 0 0,0 1 0,0-1-1,0 0 1,0 0 0,0 0 0,0 0 0,0 1 0,0-1 0,0 0 0,0 0 0,0 0-1,0 0 1,0 0 0,0 1 0,0-1 0,0 0 0,0 0 0,0 0 0,0 0 0,0 0 0,0 1-1,0-1 1,1 0 0,-1 0 0,0 0 0,0 0 0,0 0 0,0 0 0,0 1 0,0-1 0,0 0-1,1 0 1,-1 0 0,0 0 0,0 0 0,0 0 0,0 0 0,0 0 0,1 0 0,-1 0-1,8-4 68,7-12 5,19-20 126,63-52-1,-64 60-41,-32 27-152,0 1-1,-1-1 1,1 1 0,0-1 0,-1 1 0,1 0 0,0-1-1,0 1 1,-1 0 0,1-1 0,0 1 0,0 0 0,0 0-1,0 0 1,-1 0 0,1 0 0,0 0 0,0 0-1,0 0 1,-1 0 0,1 0 0,0 0 0,0 1 0,0-1-1,-1 0 1,1 1 0,0-1 0,0 1 0,-1-1 0,1 1-1,0-1 1,-1 1 0,1-1 0,0 1 0,-1-1 0,1 1-1,-1 0 1,1 0 0,0 0 0,3 6 22,-1-1 1,1 0-1,4 15 1,-2-8 8,104 194 85,-110-206-157,1-1-1,0 1 1,-1 0 0,0-1-1,1 1 1,-1 0 0,1-1 0,-1 1-1,0 0 1,1-1 0,-1 1 0,0 0-1,0 0 1,1 0 0,-1-1-1,0 1 1,0 0 0,0 0 0,0 0-1,0-1 1,0 1 0,0 0 0,0 0-1,-1 0 1,1-1 0,0 1 0,0 0-1,-1 0 1,1-1 0,-1 2-1,0-1-6,0-1 0,0 0 0,-1 0-1,1 0 1,0 1 0,0-1-1,-1 0 1,1-1 0,0 1 0,0 0-1,0 0 1,-1 0 0,1-1-1,0 1 1,-2-2 0,-39-19-4732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8:0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13264,'0'0'577,"13"5"-422,44 12 295,88 15 1,-41-19-75,-16-2 523,117 30 0,-194-37-822,-10-1 246,-16 1-1068,9-3-785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8:0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10848,'0'0'2360,"98"6"-2176,-33-6-272,4 4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8:3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197 582 3208,'0'0'12801,"-10"5"-12415,-78 27 705,81-29-958,1 0-1,0 1 1,0 0 0,0 0-1,1 1 1,-1 0-1,1 0 1,0 0 0,0 0-1,1 1 1,0-1 0,0 1-1,0 1 1,1-1-1,0 0 1,0 1 0,0-1-1,1 1 1,0 0-1,0 0 1,0 7 0,-1 4 90,2 0 1,0 0-1,1-1 1,0 1-1,2 0 0,0 0 1,6 21-1,-6-31-150,0-1 0,1 0 0,0 0 0,0 0 0,1-1 1,0 1-1,0-1 0,0 0 0,1 0 0,0 0 0,0-1 0,1 1 0,-1-1 0,1 0 0,0-1 0,0 0 0,10 5 0,-11-7-50,-1-1 1,1-1-1,0 1 0,-1 0 1,1-1-1,0 0 1,0 0-1,-1-1 0,1 1 1,0-1-1,-1 0 0,1 0 1,0-1-1,6-2 1,4-3 22,-1 1 0,0-2 1,13-10-1,6-6 67,-1-1 0,-1-2 0,40-45 1,71-102 218,-128 154-301,0-1 0,-1-1 0,-1 0 0,-1 0 0,-1-1 0,7-25 0,-3-4 60,14-92 0,-24 115-50,-1 0 1,-2-1-1,-1 1 0,-1 0 1,-8-43-1,-2 34 54,11 37-91,-1-1 0,1 1 0,-1 0 0,1-1 1,-1 1-1,0 0 0,0-1 0,0 1 0,1 0 0,-1 0 1,0 0-1,-1 0 0,1 0 0,0 0 0,0 0 0,0 0 0,0 0 1,-1 1-1,1-1 0,0 0 0,-1 1 0,1-1 0,-1 1 0,-1-1 1,0 2-4,0 0 0,0 1 1,0-1-1,0 1 0,0-1 1,1 1-1,-1 0 0,0 0 1,1 0-1,0 0 0,-1 1 0,-3 4 1,-1 0-2,-9 10-8,2 1 0,0 0-1,0 1 1,2 0 0,0 1 0,2 0 0,0 1 0,1 0 0,1 1-1,-6 26 1,-2 20 43,4 0 1,-5 74-1,15-118 11,1 1 0,2-1 0,0 1 0,2-1 1,0 1-1,2-1 0,0 0 0,2-1 0,13 32 0,-18-51-31,0-1 0,0 1 0,0-1 0,0 0 0,1 0 0,-1 0-1,1 0 1,0 0 0,0 0 0,0-1 0,0 1 0,0-1 0,1 0 0,-1 0 0,1 0-1,-1-1 1,1 1 0,0-1 0,0 0 0,0 0 0,-1 0 0,1 0 0,0-1 0,0 1-1,7-1 1,3-1 21,0 0-1,1 0 0,-1-1 0,0-1 1,24-8-1,-13 1 16,-1-1 1,0-2-1,-1 0 1,0-1-1,-1-1 1,-1-1-1,25-25 1,-11 6 83,-32 33-117,0-1 0,-1 0 0,0 0 0,1-1 0,-1 1 0,0 0 0,-1-1 0,1 1 0,-1-1 0,2-5 0,-3 9-15,0 0 1,0 0-1,0-1 0,0 1 0,0 0 1,0-1-1,0 1 0,0 0 0,0-1 0,0 1 1,0 0-1,0 0 0,0-1 0,0 1 1,0 0-1,0 0 0,-1-1 0,1 1 1,0 0-1,0 0 0,0-1 0,0 1 1,-1 0-1,1 0 0,0-1 0,0 1 0,-1 0 1,1 0-1,0 0 0,0 0 0,-1 0 1,1-1-1,0 1 0,-1 0 0,1 0 1,-1 0-1,-15 1 58,-14 10 21,22-6-66,0 1-1,1 0 1,0 0 0,0 0 0,0 1 0,1 0 0,0 0-1,0 0 1,1 1 0,0 0 0,0 0 0,1 1 0,0-1-1,-3 10 1,5-13 2,0 1 0,1 0 0,-1 0 0,1 0 0,0 0-1,1 0 1,-1 0 0,1 0 0,1 0 0,-1-1 0,1 1 0,0 0 0,0 0 0,0 0-1,1 0 1,0-1 0,0 1 0,1-1 0,0 1 0,0-1 0,0 0 0,0 0 0,5 5-1,-6-8-9,-1 0 0,1 0 0,0-1 0,-1 1 0,1-1 0,0 1 0,0-1 0,0 1 0,0-1 0,0 0 0,0 0 0,1 0 0,-1 0 0,0-1 0,1 1 0,-1-1 0,0 1 0,1-1 0,-1 0 0,0 0 0,1 0 0,-1 0 0,1 0 0,-1 0 0,0-1 0,1 1 0,-1-1 0,0 0 0,0 1 0,1-1 0,-1 0 0,0-1 0,0 1 0,0 0 0,0 0 0,0-1 0,0 1 0,-1-1 0,3-2 0,0 0 17,1-1 0,-1 0-1,-1 0 1,1-1 0,-1 1-1,0-1 1,0 0-1,0 1 1,-1-1 0,0 0-1,0-1 1,-1 1-1,1 0 1,0-11 0,-2 11 1,1-1 1,-1 0 0,0 1 0,0-1 0,-1 0-1,0 1 1,-1-1 0,1 0 0,-1 1-1,0 0 1,-1-1 0,1 1 0,-7-11-1,5 13-7,1 1 0,-1-1 0,0 1 0,0-1 0,0 1 0,-1 0 0,1 1 0,-6-4 0,8 5-11,0 0 0,0 0 1,-1 0-1,1 0 0,0 0 1,-1 1-1,1-1 0,0 0 0,-1 1 1,1 0-1,-1 0 0,1 0 0,0 0 1,-1 0-1,1 0 0,-1 0 1,1 1-1,0 0 0,-3 0 0,4 0-9,1-1 0,0 1-1,-1-1 1,1 1 0,0-1-1,-1 1 1,1-1 0,0 1-1,0 0 1,0-1-1,-1 1 1,1-1 0,0 1-1,0 0 1,0-1 0,0 1-1,0 0 1,0-1 0,0 1-1,0 0 1,1-1-1,-1 1 1,0-1 0,0 1-1,0 0 1,1-1 0,-1 1-1,0-1 1,1 1 0,-1-1-1,0 1 1,1-1-1,-1 1 1,2 0 0,15 20-61,-17-20 61,5 4-9,1 0 0,-1 0 0,1 0 1,0-1-1,1 1 0,-1-2 0,1 1 0,7 3 1,-10-6 8,-1 1 1,1-1-1,0 0 0,-1-1 1,1 1-1,0-1 1,0 1-1,-1-1 1,1 0-1,0 0 1,0-1-1,0 1 0,-1-1 1,1 0-1,0 0 1,-1 0-1,1 0 1,4-3-1,16-11 35,0-1 0,-1-2 0,-1 0 0,-1-1 0,0-1 0,-2-1 0,0-1-1,27-42 1,-40 56-22,-1 1 0,1 0 0,0 1 0,10-9-1,-15 14-7,0 0-1,1-1 1,-1 2-1,1-1 0,-1 0 1,1 0-1,0 0 1,-1 1-1,1-1 1,0 1-1,-1-1 0,5 0 1,-5 2-2,0-1 0,0 0 1,0 0-1,0 0 0,0 1 0,-1-1 1,1 1-1,0-1 0,0 0 1,0 1-1,0 0 0,0-1 0,-1 1 1,1-1-1,0 1 0,0 0 1,-1 0-1,1-1 0,0 1 0,-1 0 1,1 0-1,-1 0 0,1 0 0,-1 0 1,1 1-1,4 13 26,0 0 0,-1 0 0,-1 1 0,0-1 0,-1 1 0,-1 0 0,-1 0 0,-1 24 0,0-29 6,-1 1-1,0 0 1,-1-1-1,0 1 1,-1-1-1,-9 20 1,12-28-18,-1 1-1,0-1 1,0 0-1,0 0 1,0-1 0,0 1-1,-1 0 1,1-1-1,-1 1 1,1-1 0,-1 0-1,0 0 1,0 0 0,0 0-1,-1-1 1,1 1-1,0-1 1,0 0 0,-1 0-1,1 0 1,-1 0-1,1 0 1,-1-1 0,1 0-1,-1 0 1,1 0-1,-5 0 1,-1-2 35,0 0 0,-1-1 0,1 0-1,0-1 1,1 0 0,-1 0 0,1 0 0,0-1 0,-10-8 0,14 10-35,-2 2 12,7 9-18,8 8-9,-1-7-15,1-2 0,-1 1 0,1-1 0,1 0 0,-1-1 0,1 0 0,0-1 0,0 0 1,1 0-1,0-1 0,0-1 0,0 0 0,11 2 0,-9-2 16,0-2 0,0 1 0,0-1 0,0-1-1,0-1 1,0 0 0,0 0 0,0-1 0,0-1 0,-1 0 0,16-6 0,-14 3 15,-1-1-1,0 0 1,0-1-1,-1 0 1,1-1-1,17-17 1,-24 20 3,0 0 1,-1 0 0,0 0 0,0-1 0,-1 0 0,0 0 0,0 0 0,-1-1 0,1 1-1,-2-1 1,1 0 0,-1 0 0,2-15 0,-3 21-9,-1 0 0,0-1 0,1 1 0,-1 0 0,0 0-1,0 0 1,-1-1 0,1 1 0,0 0 0,-1 0 0,1 0 0,-1 0 0,0 0 0,0 0 0,0 0 0,0 0-1,0 0 1,0 0 0,0 0 0,-1 1 0,1-1 0,-1 0 0,1 1 0,-1-1 0,0 1 0,1 0 0,-1-1 0,-4-1-1,3 2-1,0 0-1,0 1 0,0-1 0,0 1 0,0 0 0,-1 0 0,1 0 1,0 0-1,0 0 0,0 1 0,0-1 0,0 1 0,0 0 0,0 0 1,0 0-1,0 0 0,0 1 0,0-1 0,0 1 0,-2 2 0,-1 0 2,1 0 0,0 1 0,0-1-1,0 1 1,0 0 0,1 1 0,0-1 0,0 1-1,0 0 1,1 0 0,0 0 0,0 0 0,1 1-1,-1-1 1,1 1 0,1 0 0,-1 0-1,1-1 1,0 1 0,1 0 0,0 0 0,0 0-1,0 0 1,1 0 0,0 0 0,0-1-1,1 1 1,0 0 0,0-1 0,0 1 0,1-1-1,0 0 1,0 0 0,8 10 0,-5-7-10,1-1 0,0 0 0,0-1 0,1 1 0,0-1-1,0-1 1,1 1 0,0-2 0,0 1 0,0-1 0,1 0 0,-1-1 0,1 0 0,0-1 0,0 0 0,1-1 0,-1 0 0,1 0 0,-1-1 0,1 0 0,13-2 0,7 0 507,32-7 1,-53 6-1145,0 0 1,-1-1-1,1 0 1,-1-1-1,1 0 0,-1 0 1,10-7-1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8:4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103 799 6080,'0'0'7849,"4"-12"-7208,12-30 271,41-76-1,-23 50-190,-3-1 0,22-73 0,-8 20-20,-32 90-308,-2 0 0,-1-1 1,10-54-1,-20 82-203,0 0 0,0 0 0,0 0 0,-1 0 0,-2-8 0,3 12-175,0 1 0,0 0 0,0 0 0,-1-1 1,1 1-1,0 0 0,0 0 0,-1 0 0,1 0 0,0-1 0,0 1 0,-1 0 1,1 0-1,0 0 0,-1 0 0,1 0 0,0 0 0,-1 0 0,1 0 0,0 0 0,0 0 1,-1 0-1,1 0 0,0 0 0,-1 0 0,1 0 0,0 0 0,-1 0 0,1 0 1,0 0-1,0 0 0,-1 1 0,1-1 0,0 0 0,0 0 0,-1 0 0,1 0 0,0 1 1,-1-1-1,-11 8 171,5-1-96,0 1 1,1-1-1,-1 1 1,2 1-1,-1-1 1,-8 18-1,-21 63 208,27-67-221,-175 585 1492,149-483-1123,-14 59 457,38-133-292,10-50-605,0 0 0,0 0 0,0 0 0,1 0 0,-1 0 0,0 1 0,0-1 0,0 0 0,0 0 0,0 0 0,0 0 0,0 0 0,0 0 0,1 0 1,-1 0-1,0 0 0,0 0 0,0 0 0,0 0 0,0 0 0,0 0 0,0 0 0,1 0 0,-1 0 0,0 0 0,0 0 0,0 0 0,0 0 0,0 0 0,0 0 0,0 0 0,1 0 0,-1 0 0,0 0 0,0 0 1,0 0-1,0 0 0,0 0 0,0 0 0,0 0 0,0-1 0,1 1 0,-1 0 0,0 0 0,0 0 0,0 0 0,0 0 0,0 0 0,0 0 0,0 0 0,0-1 0,0 1 0,0 0 0,0 0 0,0 0 0,0 0 0,0 0 0,4-5 35,-1 0-1,0 0 0,0 0 0,0 0 0,2-6 0,6-12 38,133-223 468,-130 223-499,7-14 54,2 1-1,2 2 0,1 0 0,1 2 1,49-45-1,-75 77-99,22-19 144,-1-1-1,24-27 0,-43 40-57,-3 7-80,0-1 1,0 1 0,0 0-1,1 0 1,-1-1-1,0 1 1,0 0-1,0-1 1,0 1 0,0 0-1,0 0 1,1-1-1,-1 1 1,0 0-1,0 0 1,0-1 0,0 1-1,1 0 1,-1 0-1,0 0 1,0 0 0,1-1-1,-1 1 1,0 0-1,0 0 1,1 0-1,-1 0 1,0 0 0,1 0-1,-1-1 1,1 1 218,-1 19 69,-2 47-64,1-30-137,1-1 0,5 48-1,-4-76-65,1 1 0,-1-1 1,1 0-1,1 1 0,-1-1 0,8 13 0,-8-17-17,0 0 0,0 0-1,0 0 1,1-1 0,-1 1 0,1-1-1,0 1 1,-1-1 0,1 0 0,0 0-1,1 0 1,-1-1 0,0 1 0,0-1 0,1 0-1,4 2 1,1-1 0,0-1 0,-1 1 0,1-1 0,0-1 0,0 0 0,0 0 0,0-1 0,-1 0 0,1 0 0,0-1 0,-1 0 0,1-1 0,14-6 0,1-3 25,0-2-1,-1-1 0,24-19 0,-1 1 9,-32 24-23,-1 0 0,0-2 0,0 0 1,-1 0-1,0-1 0,-1 0 0,0-1 0,-1-1 1,-1 1-1,9-19 0,-17 32-15,0-1-1,-1 0 1,1 0 0,-1 0-1,0 0 1,1 0-1,-1 1 1,0-1 0,1 0-1,-1 0 1,0 0 0,0 0-1,0 0 1,0 0 0,0 0-1,0 0 1,0 0 0,0 0-1,0 0 1,0 0-1,-1 0 1,1 0 0,0 0-1,-1 1 1,1-1 0,-1 0-1,1 0 1,-1 0 0,1 0-1,-1 1 1,1-1-1,-1 0 1,0 1 0,0-1-1,1 0 1,-1 1 0,0-1-1,0 1 1,0-1 0,0 0-1,-2 0 8,0 1-1,1-1 1,-1 1 0,1-1-1,-1 1 1,1 0 0,-1 0-1,0 0 1,1 0 0,-1 1-1,1-1 1,-1 1-1,-4 1 1,-13 5 37,0 2 0,1 1-1,0 0 1,-23 18 0,30-20-26,1 1 1,0 0 0,1 1-1,0 0 1,1 0-1,0 1 1,-12 21-1,19-30-24,0 1 1,1-1-1,0 1 0,0 0 0,0-1 0,0 1 0,0 0 0,0 0 1,1 0-1,-1 0 0,1 0 0,0 0 0,0 0 0,0 0 0,0 0 0,1 0 1,-1 0-1,1-1 0,0 1 0,-1 0 0,1 0 0,1 0 0,-1-1 1,2 5-1,0-4 0,0 1 0,0-1 0,1 0-1,-1 0 1,0 0 0,1 0 0,0-1 0,0 1 0,0-1 0,0 0 0,0 0 0,0-1 0,0 1 0,1-1 0,6 2 0,3-2 0,1 1 0,-1-2 0,0 0 0,0 0 0,0-1 0,0-1 0,0-1 0,0 0 0,16-5 0,19-10 0,53-26 0,-79 33 0,30-13 0,-1-2 0,-1-2 0,59-45 0,-110 73 0,0 0 0,0 0 0,0 0 0,0 0 0,0 0 0,0 0 0,0 0 0,-1 0 0,1 0 0,0 0 0,0 0 0,0 0 0,0 0 0,0 0 0,0 0 0,0 0 0,0-1 0,0 1 0,0 0 0,0 0 0,-15 8 0,-22 14 0,8-3 0,1 2 0,0 1 0,2 2 0,1 0 0,1 2 0,0 0 0,-25 40 0,48-65 0,0 0 0,1 0 0,-1 0 0,0 0 0,1 0 0,-1 0 0,1 1 0,-1-1 0,1 0 0,-1 0 0,1 0 0,0 1 0,0-1 0,0 0 0,-1 1 0,1-1 0,0 0 0,1 0 0,-1 1 0,0-1 0,0 0 0,0 0 0,1 1 0,-1-1 0,1 0 0,-1 0 0,1 0 0,-1 0 0,1 1 0,0-1 0,0 0 0,-1 0 0,1 0 0,0 0 0,0-1 0,0 1 0,1 1 0,1-1 0,-1 1 0,0-1 0,1 0 0,-1-1 0,1 1 0,-1 0 0,1-1 0,-1 1 0,1-1 0,-1 0 0,1 0 0,0 0 0,-1 0 0,1 0 0,-1-1 0,1 1 0,3-2 0,3-2 0,0 0 0,-1 0 0,0-1 0,1 0 0,-2-1 0,1 0 0,7-7 0,3-4 0,24-30 0,-15 11 0,49-55 0,-66 84 0,-7 10 0,-8 18 0,4-19 0,-22 71 0,-4-1 0,-3-1 0,-42 71 0,11-39 0,-95 123 0,149-216 0,-1-1 0,-17 16 0,25-25 0,0 0 0,0-1 0,0 1 0,0 0 0,0 0 0,0 0 0,0 0 0,0-1 0,0 1 0,0 0 0,0 0 0,0 0 0,0 0 0,0 0 0,0-1 0,0 1 0,0 0 0,-1 0 0,1 0 0,0 0 0,0 0 0,0-1 0,0 1 0,0 0 0,0 0 0,-1 0 0,1 0 0,0 0 0,0 0 0,0 0 0,0 0 0,0 0 0,-1 0 0,1-1 0,0 1 0,0 0 0,0 0 0,0 0 0,-1 0 0,1 0 0,0 0 0,0 0 0,0 0 0,0 0 0,0 0 0,-1 1 0,1-1 0,0 0 0,0 0 0,0 0 0,0 0 0,-1 0 0,1 0 0,0 0 0,0 0 0,0 0 0,0 0 0,0 1 0,0-1 0,-1 0 0,1 0 0,0 0 0,0 0 0,5-15 0,20-25-15,2 1 0,50-57 0,78-64-77,-57 61 38,213-194-443,-172 183 346,-136 108 149,0-1-1,0 1 1,0 0-1,0 1 1,0-1-1,0 0 1,5-1-1,-7 3 3,-1 0 0,1 0 0,-1 0-1,0 0 1,1 0 0,-1 0 0,0 0 0,1 0-1,-1 0 1,1 0 0,-1 0 0,0 0 0,1 0-1,-1 0 1,0 0 0,1 1 0,-1-1 0,1 0-1,-1 0 1,0 0 0,0 0 0,1 1 0,-1-1-1,0 0 1,1 0 0,-1 1 0,1 0 0,-1 0 0,0 0 0,1 0 1,-1 0-1,0 0 0,0 0 0,0 1 0,0-1 1,0 0-1,0 0 0,0 0 0,0 0 0,0 0 1,-1 2-1,-4 18 19,-2-1 0,-9 23 1,7-21 6,-8 31 0,12-36 20,1 1-1,1-1 1,1 0-1,0 1 1,2-1-1,0 20 1,0-37-43,0 0 0,1 0 0,-1 1 0,0-1 0,0 0 0,0 0 0,0 1 1,0-1-1,0 0 0,0 0 0,0 1 0,1-1 0,-1 0 0,0 0 0,0 1 0,0-1 0,1 0 0,-1 0 0,0 0 0,0 0 0,0 1 0,1-1 0,-1 0 1,0 0-1,0 0 0,1 0 0,-1 0 0,0 0 0,1 0 0,-1 1 0,0-1 0,0 0 0,1 0 0,-1 0 0,1 0 0,13-4 71,13-12 14,-11 3-68,0-1 1,-1 0-1,25-33 1,35-57 50,-50 66-64,40-67-7,-69 115 0,0 1 0,0 0 0,1 0 0,1 0 0,0 0 0,0 1 0,1-1 0,1 17 0,0-19 0,0 0 0,1 0 0,0-1 0,0 1 0,1 0 0,0-1 0,1 1 0,-1-1 0,2 0 0,-1 0 0,1 0 0,1 0 0,-1-1 0,1 1 0,6 6 0,-9-13 0,-1 1 0,1-1 0,-1 0 0,1 0 0,-1 0 0,1-1 0,0 1 0,-1 0 0,1-1 0,0 1 0,0-1 0,-1 1 0,1-1 0,0 0 0,0 0 0,0 0 0,-1 0 0,1 0 0,0 0 0,0 0 0,0-1 0,-1 1 0,1 0 0,2-2 0,6-2 0,0 0 0,0 0 0,9-6 0,-9 5 0,18-13 0,-1-1 0,0-1 0,-2-1 0,32-33 0,-43 39 0,-2 0 0,0-1 0,12-21 0,-5 8 0,-17 25 0,0 0 0,-1 0 0,1-1 0,-1 1 0,0 0 0,0-1 0,0 1 0,0-1 0,-1 1 0,0-1 0,0-8 0,0 13 0,-1-7 0,1 9 0,1-2 0,-1 1 0,0 0 0,1 0 0,0 0 0,-1-1 0,1 1 0,-1 0 0,1-1 0,0 1 0,0-1 0,-1 1 0,1-1 0,0 1 0,0-1 0,-1 1 0,1-1 0,0 0 0,1 1 0,2 0 0,15 7 0,-18-8 0,0 0 0,-1 0 0,1 0 0,-1 0 0,1 0 0,-1 0 0,1 0 0,-1 0 0,1 0 0,-1 0 0,1 0 0,-1 0 0,1 0 0,0 0 0,-1 0 0,1 0 0,-1 0 0,1-1 0,-1 1 0,1 0 0,-1 0 0,1-1 0,-1 1 0,0 0 0,1-1 0,-1 1 0,1-1 0,-1 1 0,0 0 0,1-1 0,-1 1 0,0-1 0,1 0 0,-1-1 0,1 1 0,-1 0 0,1-1 0,-1 1 0,0-1 0,0 1 0,1 0 0,-1-1 0,0 1 0,0-1 0,-1 1 0,1-1 0,0 1 0,0-1 0,-1 1 0,1 0 0,-1-1 0,1 1 0,-1 0 0,0-1 0,1 1 0,-1 0 0,0 0 0,0 0 0,0-1 0,0 1 0,0 0 0,0 0 0,0 0 0,0 1 0,0-1 0,-1 0 0,1 0 0,0 1 0,0-1 0,-1 0 0,-2 0 0,0 0 0,0 0 0,0 0 0,0 0 0,0 0 0,-1 1 0,1 0 0,0 0 0,0 0 0,-1 0 0,-6 2 0,5 0 0,0 1 0,0 0 0,0 0 0,0 0 0,1 1 0,0 0 0,-1 0 0,2 1 0,-1-1 0,0 1 0,1 0 0,-6 8 0,-1 3 0,1 0 0,-17 36 0,21-39 0,2 0 0,-1 0 0,2 1 0,0 0 0,0 0 0,1-1 0,1 1 0,0 1 0,1-1 0,1 0 0,0 0 0,4 17 0,-5-30 0,0 0 0,0 1 0,0-1 0,1 0 0,-1 1 0,0-1 0,1 0 0,-1 0 0,1 1 0,-1-1 0,1 0 0,0 0 0,-1 0 0,1 0 0,0 0 0,0 0 0,0 0 0,0 0 0,0 0 0,0 0 0,0 0 0,0 0 0,0-1 0,0 1 0,0-1 0,1 1 0,-1-1 0,0 1 0,1-1 0,-1 1 0,0-1 0,0 0 0,1 0 0,-1 0 0,0 0 0,1 0 0,1 0 0,3-2 0,1 1 0,-1-1 0,0-1 0,0 0 0,0 1 0,7-6 0,2 0 0,33-20 0,0-2 0,-2-3 0,47-42 0,-38 29 0,-53 45 0,0 0 0,0-1 0,0 1 0,0 0 0,0 0 0,0 0 0,0 0 0,0 0 0,0 0 0,0 0 0,1 1 0,2-1 0,-4 1 0,0 0 0,0 0 0,0 0 0,-1 1 0,1-1 0,0 0 0,0 0 0,0 1 0,-1-1 0,1 1 0,0-1 0,0 0 0,-1 1 0,1 0 0,0-1 0,-1 1 0,1-1 0,-1 1 0,1 0 0,0-1 0,-1 1 0,0 0 0,1-1 0,-1 1 0,1 0 0,-1 0 0,0 0 0,0-1 0,1 1 0,-1 0 0,0 0 0,0 1 0,2 10 0,-1-1 0,0 22 0,-1-21 0,0 0 0,1 0 0,3 12 0,-4-23 0,0 0 0,0-1 0,0 1 0,0-1 0,0 1 0,0-1 0,0 1 0,0-1 0,1 1 0,-1-1 0,0 1 0,0-1 0,1 1 0,-1-1 0,0 1 0,1-1 0,-1 1 0,0-1 0,1 1 0,-1-1 0,1 0 0,-1 1 0,0-1 0,1 0 0,-1 1 0,1-1 0,-1 0 0,1 0 0,0 1 0,18-9 0,-18 7 0,12-6 0,-2-1 0,21-18 0,-21 16 0,0 1 0,22-13 0,-32 21 0,1 0 0,0 0 0,-1 0 0,1 1 0,0-1 0,0 1 0,0-1 0,0 1 0,0-1 0,2 1 0,-3 0 0,-1 0 0,1 0 0,-1 0 0,1 0 0,0 1 0,-1-1 0,1 0 0,-1 0 0,1 0 0,-1 1 0,1-1 0,-1 0 0,1 1 0,-1-1 0,1 0 0,-1 1 0,0-1 0,1 1 0,-1-1 0,1 1 0,-1-1 0,1 1 0,0 3 0,0 0 0,0-1 0,-1 1 0,1 0 0,-1 0 0,1 0 0,-1 0 0,-1 3 0,1 10 0,1-8 0,0-1 0,0 1 0,1 0 0,0-1 0,4 13 0,-5-19 0,0 0 0,-1 0 0,1 0 0,0 0 0,0 0 0,0 0 0,0-1 0,1 1 0,-1 0 0,0-1 0,1 1 0,-1-1 0,1 1 0,0-1 0,-1 0 0,1 1 0,0-1 0,0 0 0,0 0 0,0-1 0,0 1 0,0 0 0,0-1 0,0 1 0,0-1 0,0 1 0,0-1 0,3 0 0,12-3 0,0 0 0,0-1 0,0-1 0,-1-1 0,0 0 0,0-1 0,0-1 0,15-10 0,27-12 0,-33 16 0,0 0 0,-1-2 0,29-24 0,-52 39 0,3-1 0,13-12 0,-17 14 0,1-1 0,-1 1 0,0 0 0,1 0 0,-1 0 0,0-1 0,0 1 0,1 0 0,-1 0 0,0-1 0,0 1 0,1 0 0,-1-1 0,0 1 0,0 0 0,0-1 0,0 1 0,1 0 0,-1-1 0,0 1 0,0-1 0,0 1 0,0 0 0,0-1 0,0 1 0,0 0 0,0-1 0,0 1 0,0-1 0,0 1 0,0 0 0,0-1 0,0 1 0,-1 0 0,1-1 0,0 1 0,0 0 0,0-1 0,-1 1 0,1 0 0,0-1 0,-1 1 0,-1 0 0,-1 1 0,0 0 0,1 0 0,-1 0 0,0 0 0,1 0 0,-1 0 0,1 1 0,0-1 0,-3 3 0,0-1 0,3-2 0,-13 8 0,0 1 0,0 1 0,-21 20 0,33-29 0,0 1 0,0 0 0,0 0 0,1 0 0,0 0 0,0 0 0,-1 1 0,2-1 0,-1 0 0,0 1 0,1 0 0,0-1 0,-1 1 0,1 0 0,1 0 0,-1 0 0,1-1 0,-1 1 0,1 0 0,0 0 0,1 0 0,-1 0 0,1 0 0,0 4 0,0-6 0,1 1 0,-1-1 0,0 0 0,1 0 0,-1 0 0,1 0 0,0 0 0,-1 0 0,1-1 0,0 1 0,0 0 0,0-1 0,0 1 0,1-1 0,-1 0 0,0 0 0,1 0 0,-1 0 0,0 0 0,1-1 0,-1 1 0,1-1 0,-1 1 0,1-1 0,-1 0 0,1 0 0,3 0 0,6-1 0,1 0 0,-1 0 0,0-1 0,16-5 0,-1-1 0,0-1 0,0-2 0,-1 0 0,29-19 0,-23 12 0,2-1 0,-1-1 0,41-34 0,-68 48 0,3-2 0,-7 10 0,-4 8 0,-3 10 0,1 0 0,0 0 0,0 35 0,3-47 0,1-1 0,1 1 0,-1 0 0,1-1 0,0 1 0,1 0 0,0-1 0,0 0 0,1 1 0,0-1 0,0 0 0,1 0 0,4 7 0,-5-11 0,0-1 0,-1 1 0,1-1 0,0 0 0,0 0 0,0 0 0,0 0 0,1 0 0,-1-1 0,0 1 0,1-1 0,-1 0 0,1 0 0,0-1 0,-1 1 0,1-1 0,-1 1 0,1-1 0,0 0 0,-1 0 0,7-2 0,9-1 0,-1 0 0,0-2 0,18-7 0,-19 7 0,16-7 0,59-32 0,-62 29 0,12 1 0,-37 13 0,0 0 0,0-1 0,1 0 0,-1 0 0,0 0 0,0 0 0,-1-1 0,1 0 0,-1 0 0,1 0 0,4-5 0,-5 5 0,0-1 0,-1 0 0,0 0 0,0 0 0,0 0 0,0 0 0,2-6 0,-4 8 0,-1 0 0,1 0 0,-1 0 0,1 0 0,-1 0 0,0 0 0,0 0 0,0 0 0,0 0 0,0 0 0,0 0 0,-1 0 0,1 0 0,-1 0 0,1 0 0,-1 0 0,0 0 0,0 0 0,1 1 0,-3-4 0,2 4 0,0 0 0,0 0 0,0 0 0,0 1 0,0-1 0,0 0 0,0 1 0,0-1 0,0 0 0,0 1 0,0-1 0,-1 1 0,1 0 0,0-1 0,0 1 0,0 0 0,-1 0 0,1 0 0,0 0 0,0 0 0,-1 0 0,1 0 0,0 0 0,0 0 0,-3 1 0,-30 11 0,24-6 0,-1-1 0,1 1 0,0 1 0,0 0 0,-12 11 0,18-14 0,1 1 0,-1-1 0,1 0 0,0 1 0,0 0 0,0-1 0,1 1 0,-1 0 0,1 1 0,1-1 0,-1 0 0,1 1 0,0-1 0,-1 6 0,1-2 0,0-1 0,1 1 0,0-1 0,0 1 0,1 0 0,0-1 0,1 0 0,0 1 0,0-1 0,1 0 0,4 9 0,-4-12 0,-1 0 0,2-1 0,-1 1 0,0-1 0,1 0 0,0 0 0,0 0 0,0 0 0,0-1 0,1 0 0,0 0 0,-1 0 0,1 0 0,0-1 0,0 0 0,0 0 0,1 0 0,7 1 0,-6-2 0,1 0 0,0 0 0,0-1 0,-1 0 0,1-1 0,0 0 0,-1 0 0,1 0 0,0-1 0,-1 0 0,0-1 0,1 0 0,-1 0 0,0 0 0,-1-1 0,1 0 0,-1 0 0,9-8 0,12-10 0,-2-1 0,41-48 0,-47 50 0,24-25 0,-21 25 0,34-46 0,-55 66 0,0-1 0,0 0 0,1 1 0,-1 0 0,1-1 0,-1 1 0,1 0 0,0 0 0,-1 0 0,3-2 0,4 5 0,-7 10 0,-1-4 0,-6 38 0,-16 62 0,19-96 0,-1 1 0,0-1 0,-1 1 0,-1-2 0,0 1 0,0 0 0,-1-1 0,-1 0 0,-15 17 0,21-27 0,0 1 0,0 0 0,0-1 0,0 0 0,0 1 0,0-1 0,0 0 0,-1 0 0,1 0 0,0-1 0,-1 1 0,1-1 0,-1 1 0,1-1 0,-1 0 0,1 1 0,-1-1 0,-3-1 0,1 0 0,-1 0 0,0 0 0,1 0 0,-1-1 0,1 0 0,-9-4 0,14 6 0,-1 0 0,0 0 0,1-1 0,-1 1 0,1 0 0,-1 0 0,0-1 0,1 1 0,-1 0 0,1-1 0,-1 1 0,1-1 0,-1 1 0,1-1 0,0 1 0,-1-1 0,1 1 0,-1-1 0,1 1 0,0-1 0,0 1 0,-1-1 0,1 1 0,0-1 0,0 0 0,-1 0 0,2 0 0,-1 0 0,1 1 0,-1-1 0,1 1 0,-1-1 0,1 0 0,-1 1 0,1-1 0,-1 1 0,1 0 0,0-1 0,-1 1 0,1-1 0,0 1 0,-1 0 0,1 0 0,0-1 0,0 1 0,38-7 0,87 8 0,-3 0 0,-74-3 0,-16 1 0,0-1 0,0-1 0,48-13 0,-80 16-16,0 0 0,0 0 0,0-1 0,0 1 0,0 0 0,0-1 0,0 1 1,0-1-1,0 1 0,0-1 0,0 0 0,-1 1 0,1-1 0,0 0 0,0 0 0,-1 1 0,1-1 0,-1 0 0,1 0 0,0 0 0,-1 0 1,0 0-1,1-1 0,0 0-115,-1-1 0,0 0 0,0 0 0,0 1-1,0-1 1,-1 0 0,-1-5 0,-2-9-4727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8:4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14672,'0'0'1128,"70"-39"-1192,-24 32 8,14 1-144,6 6 16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04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 6144,'0'0'8706,"-3"10"-8371,-37 118 1014,14 30-310,-5 26 213,21-146-957,1 0 314,-6 49 0,13-70-214,0-1 1,-1 0-1,-8 25 0,-2 0 649,10-30-381,6-10-323,12-14-210,1-3-75,92-50 137,-79 50-133,-6 4-23,0 1 0,1 1 0,1 1 0,-1 2 0,1 0 0,32-4 0,-50 10-9,0 1 0,1-1 1,-1 1-1,1 1 0,-1 0 1,15 2-1,-20-2-6,-1-1 0,1 1 1,0-1-1,0 1 0,0 0 0,0-1 1,-1 1-1,1 0 0,0 0 0,-1 1 0,1-1 1,0 0-1,-1 0 0,0 1 0,1-1 1,-1 1-1,0-1 0,0 1 0,0 0 1,0-1-1,0 1 0,0 0 0,0 0 1,0-1-1,-1 1 0,1 0 0,-1 0 1,0 0-1,1 0 0,-1 2 0,-4 12 372,4-15-491,0-1 0,0 0-1,0 0 1,0 1 0,0-1-1,0 0 1,0 1 0,-1-1-1,1 0 1,0 0 0,0 1-1,0-1 1,0 0 0,0 1 0,-1-1-1,1 0 1,0 0 0,0 0-1,0 1 1,-1-1 0,1 0-1,0 0 1,0 0 0,0 1-1,-1-1 1,1 0 0,0 0-1,-1 0 1,1 0 0,0 0-1,0 0 1,-1 0 0,1 0-1,0 0 1,-1 1 0,1-1 0,0 0-1,0 0 1,-1-1 0,1 1-1,0 0 1,-1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23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1 222 8536,'0'0'8582,"7"-10"-8155,29-42 429,-35 51-635,0 0 0,0 0 1,0 0-1,1 0 0,-1 0 1,0 0-1,1 1 0,-1-1 1,0 0-1,1 1 0,-1-1 1,1 1-1,-1-1 0,1 1 1,1 0-1,-1 11-95,-1-1 0,2 1-1,0 0 1,0-1 0,1 1 0,0-1-1,8 14 1,4 11 111,-15-30-200,1-1-1,0 1 1,1-1 0,-1 0 0,0 0 0,1 0 0,0 0 0,0 0 0,1 0-1,-1-1 1,0 0 0,1 1 0,6 3 0,-7-6-12,0 1 0,0-1 0,1 0 0,-1 0 0,1 0 0,-1-1-1,0 1 1,1-1 0,-1 0 0,1 0 0,-1 0 0,1 0 0,-1-1 0,1 1 0,-1-1 0,0 0 0,1 0-1,-1 0 1,6-3 0,-1-1 30,0 1 1,0-2-1,-1 1 0,0-1 0,0 0 0,0-1 0,0 1 0,-1-1 0,0-1 1,-1 1-1,0-1 0,0 0 0,0 0 0,-1 0 0,-1-1 0,5-12 1,-7 1 381,-2 18-143,2 11-188,-1-3-103,1 0 0,0 0 0,0 0 0,1 0 0,0 0 0,3 8 1,-4-12-4,0 0 0,1 0 0,-1 0 0,0 1 0,1-1 1,0-1-1,-1 1 0,1 0 0,0 0 0,0-1 1,0 1-1,0-1 0,0 1 0,1-1 0,-1 0 1,0 0-1,0 0 0,3 0 0,-2 0-1,-1-1-1,0 0 0,1 0 1,-1 0-1,0 0 0,1 0 1,-1-1-1,0 1 1,1-1-1,-1 1 0,0-1 1,0 0-1,1 0 1,1-2-1,28-18-20,-22 12 30,0 0 1,-1-1-1,-1 0 1,1-1-1,-1 0 1,-1 0 0,0 0-1,-1-1 1,0 0-1,-1 0 1,0-1-1,-1 0 1,3-13 0,-7 23 10,0-1 1,1 0-1,-1 1 1,0-1 0,-1 0-1,1 0 1,-1 1-1,0-1 1,1 1-1,-2-1 1,1 1 0,-3-7-1,3 8-12,0 0 0,0 0 0,0 1 0,-1-1 0,1 0 0,0 1 0,-1-1 0,1 1 0,-1-1 0,0 1 0,1 0 0,-1 0 0,0 0 0,0 0 0,0 0 0,0 0 0,1 0 0,-1 0 0,-1 1 0,1-1 0,0 1 0,0 0 0,-3-1 0,5 1-15,-1 0 1,1 0-1,0 0 0,-1 0 0,1 0 0,0 0 0,-1 1 1,1-1-1,0 0 0,-1 0 0,1 0 0,-1 0 0,1 0 1,0 1-1,0-1 0,-1 0 0,1 0 0,0 0 1,-1 1-1,1-1 0,0 0 0,0 0 0,-1 1 0,1-1 1,0 0-1,0 1 0,0-1 0,-1 0 0,1 1 0,0-1 1,0 0-1,0 1 0,2 4-3731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05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9144,'0'0'6328,"14"-4"-5808,-1-1-371,-6 3-71,0-1 1,0 1 0,0 1 0,1-1 0,-1 1-1,0 0 1,0 1 0,1 0 0,-1 0 0,13 2-1,40 8 1803,119 5 0,-178-17-1998,-1 0 0,0 0 0,0 1-1,-1-1 1,1 0 0,0 0 0,0 1 0,-1-1 0,0 0 0,1 1 0,-2-4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05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 8640,'0'0'1785,"4"-10"-1193,-1 1-441,-2 4-90,0 1 0,0 0 0,1 0 0,0 0 0,-1 0 0,2 1 0,-1-1 0,0 0 0,1 1 0,-1-1 0,1 1 0,0 0 0,0 0 0,0 0 0,7-4 0,-1 2 114,1 0 1,0 0-1,0 1 1,0 0-1,0 1 1,1 1-1,0-1 1,-1 1-1,1 1 1,0 0-1,16 1 1,3 3 375,1 1 1,49 14 0,-44-9 642,55 7 0,-40-10 80,-49-6-1383,0 1-1,0-1 1,0 1-1,0 0 1,0 0-1,0 0 1,0 0-1,0 0 1,0 0-1,-1 1 1,1-1-1,0 0 1,-1 1-1,0 0 1,3 2-1,-3-2-664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06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8936,'0'0'1590,"-5"11"-891,-6 23 71,0 0 0,-8 50 1,16-63-372,-6 56 1379,9-69-1371,0 0-1,0 0 1,0 0-1,1 1 0,0-1 1,1 0-1,3 8 1,-5-16-381,0 1 0,0-1 0,0 1 0,0-1 1,1 0-1,-1 1 0,0-1 0,0 1 0,1-1 0,-1 0 1,0 1-1,0-1 0,1 0 0,-1 1 0,0-1 0,1 0 1,-1 0-1,1 1 0,-1-1 0,0 0 0,1 0 1,-1 0-1,1 1 0,-1-1 0,1 0 0,-1 0 0,1 0 1,-1 0-1,0 0 0,1 0 0,-1 0 0,1 0 0,-1 0 1,1 0-1,-1 0 0,1 0 0,-1 0 0,1 0 0,-1-1 1,0 1-1,1 0 0,-1 0 0,1-1 0,-1 1 0,0 0 1,1 0-1,-1-1 0,0 1 0,1 0 0,-1-1 0,0 1 1,1-1-1,18-22 277,-4-4-2756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06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8640,'0'0'8133,"10"-3"-7656,23-4 112,1 2 1,57-3-1,-69 7-33,0 1-1,0 1 1,0 2-1,0 0 1,38 11-1,-54-13-730,10 5 1505,-16-6-1414,0 0 1,0 0-1,0 0 1,1 0-1,-1 0 0,0 0 1,0 0-1,0 0 0,1 0 1,-1 0-1,0 0 0,0 0 1,0 0-1,0 0 0,1 1 1,-1-1-1,0 0 0,0 0 1,0 0-1,0 0 1,1 0-1,-1 1 0,0-1 1,0 0-1,0 0 0,0 0 1,0 0-1,0 1 0,0-1 1,0 0-1,0 0 0,0 0 1,0 1-1,0-1 0,0 0 1,0 0-1,0 0 1,0 1-1,0-1 0,0 0 1,0 0-1,0 0 0,0 1 1,0-1-1,0 0 0,0 0 1,0 0-1,0 1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06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11856,'0'0'2048,"12"0"-1734,50-3 596,0-3-1,89-20 0,-93 15 1071,86-4 0,-122 15-2323,-18 0-1599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08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 4616,'0'0'15607,"-2"14"-15304,-27 208 808,-6-33-241,-4 31 180,33-183-822,1-7 503,-1 52 0,8-82-635,1-1 0,-1 1 0,1-1 0,-1 0-1,1 0 1,-1 0 0,4-2 0,45-23 360,53-9-292,1 5 0,118-19 1,-211 47-153,6-4 197,-4 1-697,-5 4-2821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09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10656,'0'0'3536,"9"-7"-3207,1-1-157,1 0 1,0 1 0,0 0-1,0 1 1,1 0-1,22-8 1,-15 9 111,-1 1 1,1 1-1,0 0 1,0 2 0,0 0-1,0 1 1,0 1-1,0 0 1,0 2-1,0 0 1,26 8-1,-35-7 108,-1 0 0,0 0 0,0 1-1,0 0 1,14 11 0,-22-16-373,-1 1 0,0-1 1,0 0-1,1 0 0,-1 1 0,0-1 0,0 0 1,0 0-1,0 1 0,1-1 0,-1 0 0,0 0 0,0 1 1,0-1-1,0 0 0,0 1 0,0-1 0,0 0 1,0 1-1,0-1 0,0 0 0,0 1 0,0-1 1,0 0-1,0 0 0,0 1 0,0-1 0,0 0 0,0 1 1,0-1-1,0 0 0,0 1 0,-1-1 0,1 0 1,0 0-1,0 1 0,0-1 0,0 0 0,-1 0 1,1 1-1,0-1 0,0 0 0,-1 0 0,1 0 1,0 0-1,0 1 0,-1-1 0,1 0 0,0 0 0,-1 0 1,1 0-1,0 0 0,-1 0 0,1 0 0,-15 4-3157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09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 11048,'0'0'3554,"10"-10"-3078,-3 4-378,-3 1-32,1 1-1,0-1 1,0 1 0,0 0-1,1 1 1,-1-1 0,1 1-1,0 0 1,0 0 0,0 1-1,1 0 1,-1 0 0,8-1 0,216-10 2017,-87 8-831,-134 5-1168,4-1 191,1 0 1,0 0-1,-1-1 0,0-1 1,23-7-1,-34 9-184,0 0 0,1 0 0,-1 0-1,1 0 1,-1 1 0,0-1 0,1 1-1,-1 0 1,1 0 0,0 0 0,3 0-1,-4 1-69,-1-1-1,0 0 0,0 1 0,0-1 0,0 1 1,0 0-1,-1-1 0,1 1 0,0 0 1,0 0-1,0-1 0,-1 1 0,1 0 1,0 0-1,-1 0 0,1 0 0,0 0 1,-1 0-1,1 0 0,-1 0 0,0 0 0,1 0 1,-1 0-1,0 0 0,0 1 0,0-1 1,0 0-1,0 0 0,0 2 0,1 13-2952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10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0 9648,'0'0'3368,"-11"6"-2766,-2 2-349,1 0 0,-1 0 0,-12 13 0,18-16-75,1 1 0,0 1-1,1-1 1,-1 1 0,1 0 0,0 0 0,1 1-1,-7 13 1,9-16-51,1 1 0,-1-1 0,1 0 0,0 1 0,0-1-1,0 1 1,1-1 0,0 1 0,0 0 0,0-1 0,1 1 0,-1-1 0,4 11-1,-3-13-52,1 0-1,-1 0 0,0 0 0,1-1 1,0 1-1,0 0 0,0-1 1,0 1-1,0-1 0,1 0 0,-1 1 1,1-1-1,-1 0 0,1-1 0,0 1 1,-1 0-1,1-1 0,0 0 0,0 1 1,0-1-1,1 0 0,-1-1 1,0 1-1,6 0 0,-5 0-9,-1-1 0,1 0-1,0 0 1,0 0 0,0-1 0,-1 1 0,1-1-1,0 0 1,0 0 0,-1 0 0,1 0-1,-1-1 1,1 1 0,-1-1 0,0 0 0,0 0-1,1 0 1,3-5 0,-2 3-1,-1-1-1,0 0 1,-1 0 0,1 0 0,-1 0 0,0-1-1,0 1 1,0-1 0,-1 0 0,3-11 0,-3 9 0,0-1 0,-1 1 0,0-1 1,0 1-1,-1-1 0,0 1 0,-3-17 1,2 20-17,0 0 0,0 0 0,-1 1 0,1-1 0,-1 0 0,0 1 0,-1-1 0,1 1 0,-1 0 0,0 0 0,0 0 0,0 0 0,-5-4 0,6 6-18,0 0 0,-1 1 0,1 0 0,-1-1 0,0 1 1,1 0-1,-1 0 0,0 1 0,0-1 0,0 0 0,0 1 1,1 0-1,-1 0 0,0 0 0,0 0 0,0 0 0,0 0 0,0 1 1,0-1-1,1 1 0,-1 0 0,0 0 0,0 0 0,1 0 1,-1 1-1,1-1 0,-3 2 0,-3 2 25,1 0 0,-1 0-1,2 1 1,-1-1 0,0 2 0,1-1-1,-9 13 1,11-14-5,1 1-1,-1 0 0,1 0 1,0 0-1,0 0 0,1 1 1,0-1-1,-2 9 0,4-11-235,0-1-1,-1 0 0,1 0 0,0 1 0,1-1 0,-1 0 0,0 0 0,1 0 1,0 0-1,0 1 0,0-1 0,0 0 0,0 0 0,1-1 0,-1 1 0,1 0 0,0 0 1,2 3-1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12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43 4912,'0'0'8201,"-12"-7"-7729,2 1-342,5 2-60,0 1-1,-1 0 1,1 0-1,-1 0 1,0 1 0,0-1-1,0 1 1,0 1-1,0-1 1,0 1 0,-11-1-1,15 2-48,-17 0 492,1 0 0,-31 4 0,43-3-356,1 0 0,-1 0 1,1 1-1,-1 0 1,1 0-1,0 0 0,0 1 1,0-1-1,0 1 0,0 1 1,1-1-1,-1 1 0,-4 4 1,4-2-25,1-1 0,0 0-1,0 1 1,0 0 0,1 0 0,0 0 0,0 0 0,0 1 0,1-1 0,0 1 0,0 0-1,0-1 1,1 1 0,0 0 0,1 0 0,0 0 0,0 0 0,0 0 0,1 0-1,2 13 1,-1-8-77,1 0-1,0 0 0,1 0 1,0-1-1,1 1 0,0-1 0,1 0 1,0 0-1,1-1 0,0 0 1,1 0-1,0-1 0,0 1 1,1-2-1,0 1 0,0-1 1,1-1-1,0 0 0,1 0 0,0-1 1,0 0-1,15 5 0,-7-5-16,0 0 0,1-2 0,-1 0 0,1-2-1,0 0 1,-1-1 0,1-1 0,21-2 0,-26 0-8,-1 0 1,0-2-1,0 1 0,0-2 1,-1 0-1,1 0 1,-1-1-1,0-1 1,-1 0-1,0-1 1,19-16-1,-16 11 40,0-1 0,-2 0 0,1-1 0,18-29 0,-31 41-46,0 1 0,1 0 0,-1-1 0,-1 1 0,1-1 1,0 0-1,0 1 0,-1-1 0,0 0 0,1 1 1,-1-1-1,0 0 0,-1-4 0,1 6-12,0 0 0,-1 0 0,1 0 0,0 0 0,-1 0 0,1 0 0,0 0 0,-1 0 0,1 0 0,-1 1 0,1-1-1,-1 0 1,0 0 0,1 1 0,-1-1 0,0 0 0,0 1 0,1-1 0,-1 1 0,0-1 0,0 1 0,0-1 0,0 1 0,0 0 0,1-1 0,-1 1 0,0 0 0,0 0 0,0-1 0,0 1 0,0 0 0,0 0 0,0 0-1,0 0 1,0 0 0,0 1 0,0-1 0,0 0 0,-1 1 0,-5 1 16,0 1-1,0 1 1,1-1 0,-1 1-1,1 0 1,0 0 0,0 1-1,1 0 1,-1 0-1,1 0 1,0 1 0,-6 9-1,9-11-21,0-1 0,0 1 0,0 0 0,0 0 1,1 0-1,0 0 0,0 0 0,0 0 0,0 0 0,1 0 0,-1 0 0,1 0 0,0 1 0,1-1 0,-1 0 0,1 0 0,-1 0 0,1 0 0,0 0 0,1 0 0,-1 0 0,1 0 0,0 0 0,3 5 1,1 0 0,-1 0 0,2-1 0,-1 1 1,1-1-1,0-1 0,1 1 0,0-1 1,13 8-1,-18-12-6,0-1 0,1 0 0,-1 0 0,1-1 1,0 1-1,-1-1 0,1 0 0,0 0 0,0 0 0,0 0 0,0-1 0,-1 1 1,1-1-1,0 0 0,0 0 0,0 0 0,0-1 0,6-1 0,-7 1 2,0-1 0,1 1 0,-1-1 0,0 1 0,0-1 0,0 0 0,0-1 0,-1 1 0,1 0 0,-1-1 0,1 1 0,-1-1 0,0 0 0,0 0 0,0 0 0,0 0 0,0 0 0,-1 0 0,0-1 0,2-4 0,-1 2 10,-1 0 0,0 0 1,0 0-1,0 0 0,-1-1 0,0 1 1,0 0-1,-1 0 0,0 0 0,0 0 0,0 0 1,-1 0-1,0 0 0,-4-9 0,4 10 10,0 1-1,0 0 0,-1 0 0,1 0 0,-1 0 0,0 0 0,-1 1 0,1-1 1,0 1-1,-1 0 0,0 0 0,0 0 0,0 1 0,0-1 0,0 1 0,0 0 1,-1 0-1,1 0 0,-7-1 0,0 0 49,-17-3 126,27 6-187,0 0-1,-1 0 1,1 0 0,0 0-1,0 0 1,0 1 0,0-1-1,0 0 1,0 0 0,0 1 0,0-1-1,0 1 1,0-1 0,0 1-1,0-1 1,0 1 0,0-1-1,0 1 1,0 0 0,0 0-1,0 0 1,1 0-10,-1 0 0,1 0 1,0 0-1,0 0 0,0 0 0,1 0 0,-1 0 0,0 0 0,0 0 0,0 0 1,1 0-1,-1 0 0,0 0 0,1 0 0,-1 0 0,1 0 0,-1-1 0,1 1 0,0 0 1,-1 0-1,1 0 0,1 0 0,17 18 4,-8-12-14,1 0 1,1-1-1,-1-1 0,1 0 1,0-1-1,0 0 0,25 4 1,-32-8 9,1 0 0,0-1 0,0 1 0,0-1 0,0-1 1,-1 1-1,1-1 0,0 0 0,-1-1 0,10-4 1,7-6 20,29-19 0,-39 23-1,0-2-1,0 1 1,-1-1 0,-1-1-1,13-17 1,44-70 192,-37 49 14,-30 50-216,-1-1 0,0 0 1,1 1-1,-1-1 0,0 1 1,1-1-1,-1 0 0,1 1 1,-1-1-1,1 1 0,-1-1 1,1 1-1,-1-1 0,1 1 1,-1-1-1,1 1 0,0 0 0,-1-1 1,1 1-1,0 0 0,-1 0 1,1-1-1,0 1 0,0 0 1,-1 0-1,1 0 0,0 0 1,-1 0-1,1 0 0,0 0 1,0 0-1,-1 0 0,1 0 1,0 1-1,-1-1 0,1 0 0,0 0 1,0 1-1,-1-1 0,1 0 1,-1 1-1,1-1 0,0 0 1,-1 1-1,1-1 0,-1 1 1,1-1-1,-1 1 0,1 0 1,0 0-1,3 5 23,0 0 0,0 0 0,-1 0 0,4 10-1,-3-7-15,0-1-2,-1 0 1,0 0-1,-1 0 0,0 1 1,0-1-1,-1 1 0,0-1 1,0 1-1,-1 0 1,0-1-1,-1 1 0,1-1 1,-2 1-1,1-1 0,-1 1 1,-1-1-1,0 0 1,0 0-1,0 0 0,-1 0 1,0 0-1,0-1 0,-1 0 1,-6 8-1,0-6 18,1 0 0,-1-1 0,-1 0 0,1 0 0,-1-1 0,-1-1 0,1 0 0,-1 0 0,0-2 0,-21 6-1,30-9-13,0 0-1,-1-1 0,1 1 1,0-1-1,-1 0 0,1 0 0,0-1 1,-1 1-1,1-1 0,0 0 0,0 0 1,0-1-1,-1 1 0,1-1 0,0 0 1,1 0-1,-5-2 0,7 3-16,1 1 0,0 0 0,0 0 0,-1 0 1,1 0-1,0 0 0,0 0 0,0 0 0,0-1 0,-1 1 0,1 0 0,0 0 0,0 0 0,0 0 1,0-1-1,0 1 0,0 0 0,-1 0 0,1 0 0,0-1 0,0 1 0,0 0 0,0 0 0,0-1 0,0 1 1,0 0-1,0 0 0,0 0 0,0-1 0,0 1 0,0 0 0,0 0 0,0-1 0,0 1 0,0 0 0,0 0 1,0 0-1,1-1 0,8-4 44,13 1-19,0 7-1,0 0 1,0 1-1,-1 1 1,0 1-1,21 10 0,-33-13-7,20 7 23,101 31 497,-112-37-469,-1-1 0,1-1-1,-1 0 1,1-1 0,30-3 0,-15 4-472,-19 1-3788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24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12960,'0'0'1750,"5"14"-1532,9 29 27,-3 2 0,-1 0 0,6 78 0,-2 159 1329,-11-202-990,-3-13 1503,1-65-1502,2-5-213,3-7-41,30-123 795,-31 111-974,0 0-1,2 1 0,0 0 1,2 0-1,0 0 0,1 1 1,13-19-1,-20 35-109,0 1-1,0 0 1,0 0 0,0 0 0,0 0-1,1 0 1,-1 0 0,1 1 0,0 0 0,-1 0-1,6-2 1,-6 3-20,-1 0 0,0 1 0,0-1 0,1 1 0,-1-1 0,0 1-1,1 0 1,-1 0 0,0 0 0,1 0 0,-1 0 0,0 1 0,1-1 0,-1 1 0,0-1 0,1 1 0,-1 0 0,0 0 0,0 0-1,0 0 1,0 1 0,2 1 0,0 0-11,0 0-1,-1 0 0,0 0 1,1 1-1,-1 0 0,-1-1 1,1 1-1,0 0 0,-1 0 1,0 1-1,0-1 0,0 0 1,1 6-1,-2-6-6,-1-1-1,1 0 1,-1 1-1,0-1 1,0 1-1,0-1 1,0 1 0,-1-1-1,1 0 1,-1 1-1,0-1 1,0 0-1,0 1 1,-1-1-1,1 0 1,-1 0 0,0 0-1,1 0 1,-5 4-1,4-5 8,0 1-1,1-1 1,-2 0-1,1 0 1,0 0 0,0 0-1,-1-1 1,1 1-1,-1 0 1,1-1-1,-1 0 1,0 0 0,1 0-1,-1 0 1,0 0-1,0 0 1,0-1-1,0 1 1,1-1-1,-1 0 1,0 0 0,0 0-1,0 0 1,-3-1-1,-5 0 185,15 6-67,16 7-27,1-3-32,0 1 0,-1 0 0,20 15 0,-35-22-50,79 39 400,-83-42-417,0 1 1,0-1 0,0 1 0,0 0 0,0 0 0,-1-1 0,1 1 0,0 0 0,0 0 0,-1 0 0,1 0 0,-1 0 0,1 0 0,-1 0 0,1 0 0,-1 0 0,1 1 0,1 6-3244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14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15 3912,'0'0'9738,"-10"-1"-9062,0-1-538,-21-3 793,1 2 0,-48-1 0,70 4-700,-1 1 0,1 0 0,-1 0 0,1 0-1,0 1 1,-1 0 0,1 1 0,0 0 0,0 0 0,0 1 0,1 0 0,-1 0 0,1 1 0,0 0-1,-7 6 1,12-8-178,0 1 0,0 0 0,0-1 0,0 1 0,0 0 0,1 0 0,-1 0 0,1 0 0,0 1-1,0-1 1,1 0 0,-1 0 0,1 1 0,0-1 0,0 0 0,2 9 0,-2 4 33,2 51 299,22 130-1,32 65 156,-8-44 49,-39-172-454,-2-19 29,-2 0 0,0 1 1,-2-1-1,-2 47 0,-1-69-74,-1 0 0,-1 0 0,1 0 0,-1 0 0,-3 8 0,-2 4 282,3-11-46,0 2 29,4-9-350,0 0 0,0 0 0,-1 0 0,1 1 0,0-1 1,0 0-1,0 0 0,0 0 0,0 0 0,0 0 0,0 0 1,0 0-1,0 1 0,0-1 0,0 0 0,0 0 0,0 0 1,0 0-1,0 0 0,0 0 0,0 0 0,0 1 1,0-1-1,0 0 0,1 0 0,-1 0 0,0 0 0,0 0 1,0 0-1,0 0 0,0 0 0,0 1 0,0-1 0,0 0 1,0 0-1,0 0 0,0 0 0,1 0 0,-1 0 0,0 0 1,0 0-1,0 0 0,0 0 0,0 0 0,0 0 0,0 0 1,1 0-1,-1 0 0,0 0 0,0 0 0,0 0 1,0 0 183,7-4-124,5-1-48,0 1 0,0 0 0,0 1-1,18-2 1,7-2 14,94-19 73,-130 25-102,0 1 1,0 0-1,0 0 0,0 0 0,0 0 1,1 0-1,-1 0 0,0 0 1,0 0-1,0 1 0,0-1 1,0 0-1,0 1 0,-1-1 1,1 0-1,0 1 0,0 0 1,2 0-1,5 3-3654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16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6224,'0'0'11963,"-3"14"-11573,0-3-305,-1 4 45,1 1 0,0-1 0,1 1 1,-1 23-1,15 229 1568,-1-186-1154,4 47 578,-9-75 658,-6-54-1758,0 0 1,0 1-1,1-1 0,-1 0 1,0 0-1,0 0 1,0 0-1,0 1 1,0-1-1,0 0 1,0 0-1,-1 0 1,1 1-1,0-1 0,0 0 1,0 0-1,0 0 1,0 0-1,0 1 1,0-1-1,0 0 1,0 0-1,0 0 1,-1 0-1,1 1 1,0-1-1,0 0 0,0 0 1,0 0-1,0 0 1,-1 0-1,1 0 1,0 0-1,0 0 1,0 1-1,0-1 1,-1 0-1,1 0 0,0 0 1,-8-4 444,-6-10-111,13 9-324,-1 1 0,0-1 0,1 0 0,0 0 0,0 0 0,1 0 0,-1 0 0,1 0 0,0 0 0,0 0 0,2-9 0,1-4 39,10-33-1,-6 34-51,1-1 1,0 2-1,1-1 0,0 1 1,2 1-1,0 0 0,0 0 1,1 1-1,1 1 0,1 0 0,0 0 1,0 2-1,1-1 0,1 2 1,0 0-1,0 1 0,1 1 1,18-7-1,-32 14-17,0 0 1,0 0-1,1 0 0,-1 0 0,0 0 1,0 1-1,0 0 0,1-1 1,-1 1-1,0 0 0,0 1 1,1-1-1,-1 1 0,0-1 1,0 1-1,0 0 0,0 0 1,0 0-1,0 1 0,0-1 1,0 1-1,0-1 0,-1 1 1,1 0-1,0 0 0,2 3 1,-2-2-2,-1 1-1,0-1 1,1 1 0,-1-1-1,0 1 1,-1 0 0,1 0 0,-1 0-1,1 0 1,-1 0 0,-1 0-1,1 0 1,0 0 0,-1 0 0,0 0-1,0 1 1,0-1 0,0 0-1,-3 8 1,1-3 7,-1 0 0,0 0-1,-1 0 1,0 0 0,0 0-1,-1-1 1,0 0 0,0 0-1,-1 0 1,0-1 0,-1 1-1,0-1 1,-13 10 0,13-12 10,0 0 1,0 0-1,0-1 1,-1 0-1,0 0 0,0 0 1,0-1-1,0-1 1,-1 1-1,1-2 1,-1 1-1,1-1 1,-1 0-1,0-1 0,-14 0 1,-5-4 230,27 4-198,2 2-42,1 0 0,0-1-1,-1 1 1,1 0 0,0 0 0,0-1 0,0 1 0,0-1 0,0 1 0,4 1-1,-1 0 7,55 35 76,-42-28-42,0 1-1,0 1 1,-1 1-1,-1 0 1,17 18-1,-31-29-31,-1 0-2,0-1 0,0 0 0,-1 0 0,1 0 1,0 0-1,0 0 0,1 0 0,-1 0 0,0-1 0,0 1 0,0 0 1,0-1-1,1 1 0,-1-1 0,3 2 0,-4-2 17,8-5-1140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17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0 7832,'0'0'10654,"-8"13"-10011,-3 4-396,1 0 98,0 1-1,-10 22 1,11-15 203,2 2 0,0-1-1,2 0 1,-4 50 0,4-27 72,1-17 1,2 0 0,1 0 1,4 47-1,-3-77-566,0-1 0,0 0 0,0 1 0,1-1 0,-1 0 0,0 1 0,0-1 0,1 0 0,-1 1 0,1-1 0,-1 0 0,1 0 0,-1 1 0,1-1 0,1 1 0,-2-2-43,1-1 0,-1 0 0,1 1 0,-1-1 0,1 0 0,-1 1 0,1-1 0,-1 0 0,0 1-1,1-1 1,-1 0 0,0 0 0,0 1 0,1-1 0,-1 0 0,0 0 0,0 0 0,7-50-319,-5 32-219,-2-37 0,-6 26-3551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17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30 12056,'0'0'34,"-1"0"0,1-1 0,0 1 0,-1 0 0,1 0 0,-1 1 0,1-1 1,0 0-1,-1 0 0,1 0 0,0 0 0,-1 0 0,1 0 0,-1 0 0,1 1 0,0-1 0,-1 0 1,1 0-1,0 0 0,-1 1 0,1-1 0,0 0 0,0 1 0,-1-1 0,1 0 0,0 0 1,0 1-1,0-1 0,-1 1 0,1-1 0,0 0 0,0 1 0,0-1 0,0 0 0,0 1 1,-1 0-1,2-1 0,-1 1-1,0-1 1,0 1 0,1-1 0,-1 0 0,0 1 0,0-1 0,1 0 0,-1 1 0,0-1-1,1 0 1,-1 1 0,0-1 0,1 0 0,-1 1 0,1-1 0,-1 0 0,1 0-1,-1 0 1,1 1 0,-1-1 0,0 0 0,1 0 0,-1 0 0,1 0 0,-1 0-1,1 0 1,-1 0 0,1 0 0,-1 0 0,1 0 0,-1 0 0,1 0 0,0-1 0,325-41 3661,-315 41-3432,-1 1-1,1 0 1,-1 0 0,1 1-1,-1 1 1,1-1-1,-1 2 1,1 0-1,11 5 1,-14-3 91,0 0-3128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18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244 141 9040,'0'0'2253,"-6"10"-1594,-99 171 2055,12 31 481,89-204-2756,0-1 0,-1 1 1,0-1-1,0 0 0,-12 11 1,20-37 505,54-206 208,-6 16-514,-5 77 32,-46 131-648,0 1 0,0-1 0,1 0 0,-1 1 0,0-1-1,1 0 1,-1 1 0,0-1 0,1 0 0,-1 1 0,1-1 0,-1 1 0,1-1 0,-1 1 0,1-1 0,0 1 0,-1-1 0,1 1 0,0 0 0,-1-1 0,1 1 0,0 0 0,-1-1 0,1 1 0,0 0 0,0 0 0,-1 0 0,1 0 0,0 0 0,0 0 0,-1 0 0,1 0 0,0 0 0,0 0 0,-1 0 0,1 0 0,0 1 0,-1-1 0,1 0 0,0 0 0,-1 1 0,1-1 0,0 0 0,-1 1 0,1-1 0,0 1 0,0 0 0,4 2 42,0 1 1,0 0 0,-1 0 0,7 7 0,13 19 172,-1 1 0,37 66 0,-1 0 0,108 143 471,-151-216-567,-12-16 52,1-1-1,0 1 1,10 10 0,-39-26 204,13 6-329,-43-13 93,0 2 1,-2 2 0,1 3-1,-1 2 1,-73 2 0,122 5-135,0 0-1,1 1 1,-1-1 0,0 1 0,1 1 0,-1-1 0,1 1-1,0 0 1,-8 5 0,12-7-61,0 0 1,1 0-1,-1 0 0,0 1 1,0-1-1,0 1 0,1-1 1,-1 1-1,1-1 0,-1 1 1,1 0-1,0 0 0,-1 0 1,1 0-1,0 0 0,0 0 1,1 0-1,-1 0 0,0 0 1,1 0-1,-1 1 0,1-1 1,0 0-1,-1 0 0,1 0 1,0 1-1,1-1 0,-1 0 0,0 0 1,2 5-1,-2-6-32,1 0 0,0 1 0,0-1 0,0 0 0,0 1 0,0-1 0,0 0-1,0 0 1,0 0 0,0 0 0,1 0 0,-1 0 0,0 0 0,1 0 0,1 0 0,7 3-3904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19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8240,'0'0'5312,"0"13"-4558,-11 342 3133,0 29 485,10-371-4325,2 11 1615,2-27-802,3-14-548,0-8 18,3-34 0,-8 46-240,0 0-1,1 0 1,1 0-1,0 0 1,1 0 0,0 1-1,1-1 1,0 1-1,14-22 1,-10 20 6,6-5 103,-1 0-1,33-32 0,-42 47-165,0-1-1,0 1 1,1 0-1,-1 1 1,1-1-1,0 1 1,0 0 0,0 1-1,1-1 1,-1 1-1,0 1 1,1-1-1,-1 1 1,1 0-1,7 0 1,-11 1-19,0 0-1,1 0 1,-1 0 0,0 0 0,0 1 0,1-1 0,-1 1 0,0 0-1,0 0 1,0 0 0,0 0 0,0 1 0,0-1 0,3 3 0,-5-2-7,1 0 1,0 0 0,-1 0 0,0 0 0,1 0-1,-1 0 1,0 1 0,0-1 0,0 1 0,-1-1-1,1 0 1,0 1 0,-1-1 0,0 1 0,1-1 0,-1 1-1,0 0 1,0-1 0,-1 4 0,0 4 11,0 1 1,-1-1-1,-1 0 0,1 0 1,-2 0-1,1 0 1,-1 0-1,-1-1 1,0 1-1,0-1 0,0 0 1,-2-1-1,1 1 1,-1-1-1,0-1 0,0 1 1,-1-1-1,0 0 1,0-1-1,-1 0 0,0 0 1,0-1-1,0 0 1,-16 5-1,19-9 24,-1 1-1,1-2 0,-1 1 1,0-1-1,-7 0 1,5 0 7,9 0-47,0 0 0,0 0-1,0 0 1,0 0 0,0 0-1,0 1 1,-1-1 0,1 0-1,0 0 1,0 0 0,0 0-1,0 0 1,0 0 0,0 0-1,0 0 1,0 0-1,-1 0 1,1 0 0,0 0-1,0 0 1,0 0 0,0 0-1,0 0 1,0 0 0,0 0-1,-1 0 1,1 0 0,0 0-1,0 0 1,0 0 0,0 0-1,0 0 1,0 0-1,0 0 1,0 0 0,-1 0-1,1 0 1,0 0 0,0 0-1,0-1 1,0 1 0,0 0-1,0 0 1,0 0 0,0 0-1,0 0 1,0 0 0,0 0-1,0 0 1,0 0 0,-1-1-1,1 1 1,0 0-1,0 0 1,0 0 0,0 0-1,0 0 1,0 0 0,0 0-1,0-1 1,0 1 0,0 0-1,0 0 1,0 0 0,0 0-1,11-1 70,24 6-16,0 2-1,-1 1 1,38 15 0,-64-19-30,0 1 0,0-1 0,0 1 0,-1 1-1,1-1 1,9 11 0,15 11 81,-16-17-304,-14-9 204,0 0 0,0 0 0,-1 0 0,1 0 0,0 0 1,-1 0-1,1 1 0,-1-1 0,1 1 0,1 1 0,-2-1-387,-1-1 1,1 1 0,-1-1-1,1 1 1,-1-1 0,1 1-1,-1 0 1,0-1 0,0 1-1,0 2 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21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3 5824,'0'0'8558,"-12"-1"-8106,6 1-390,2-1-21,0 1-1,-1-1 0,1 1 1,0 0-1,0 1 0,0-1 1,0 1-1,0-1 0,0 1 1,0 1-1,0-1 0,0 0 1,0 1-1,1 0 0,-1 0 1,0 0-1,1 0 0,0 1 1,-1-1-1,-4 6 1,-15 19 197,1 1 1,1 2 0,2 0 0,1 1 0,1 0 0,2 2 0,1 0 0,1 0 0,2 1 0,2 1 0,1 0-1,1 0 1,2 1 0,2-1 0,2 61 0,3-76-133,0 0 1,2 0-1,1-1 0,0 0 0,1 0 0,2 0 1,-1-1-1,14 23 0,-1-8 176,1-1 1,2-1-1,37 40 0,-47-58-138,0-1 0,0-1 0,1 0 0,0-1 0,1 0 0,0-1 0,1-1-1,-1-1 1,2 0 0,-1-1 0,19 5 0,-29-10-15,0 0 1,1-1-1,-1 1 1,0-1 0,1 0-1,9-2 1,-13 1-312,-1 1 0,1 0 0,-1-1 0,1 0 1,-1 0-1,1 0 0,-1 0 0,1 0 0,-1 0 1,0 0-1,1-1 0,-1 1 0,0-1 0,0 0 1,0 0-1,3-4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22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7432,'0'0'7280,"3"15"-6771,-1-5-419,1 6 73,1-1 1,0 1 0,1 0 0,0-1 0,12 21 0,68 95 1362,-10-18-361,-51-72-663,-2 0 1,-2 1 0,-1 1-1,25 89 1,-40-112-296,-1 0 1,0 1 0,-1 0 0,-1-1-1,-4 36 1,1-40-77,0-1-1,-2 0 1,0 0-1,-1 0 1,0 0 0,-1-1-1,-1 0 1,-12 20-1,9-18 30,0-2 1,-1 1-1,-1-2 0,0 1 0,-1-2 0,-1 1 0,0-2 0,0 0 0,-17 9 1,30-19-147,0-1 0,0 1 0,0-1 0,0 1 0,0-1 0,0 1 0,0-1 0,0 0 0,0 0 0,0 0 0,0 1 0,0-1 0,0 0 0,0 0 0,-2-1 0,0-4-10,9-6-106,23-21-613,-19 21-2106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22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11552,'0'0'3850,"9"-6"-3456,-4 2-335,3-3 43,1 1 0,1 0-1,-1 1 1,1 0-1,0 1 1,10-4-1,-4 3 184,-1 1-1,1 0 1,0 1-1,32-1 1,-41 4-114,0 1 0,1-1 0,-1 1 0,0 1 0,0-1 0,0 1 1,0 1-1,0-1 0,0 1 0,0 0 0,-1 1 0,1-1 1,8 8-1,-12-8-75,1 1 0,-1-1 0,0 1 0,0 0 0,-1 0 0,1 0 0,-1 0 0,0 0 0,0 0 0,0 1 0,-1-1 0,2 7 0,2 8 294,2 31 1,-6-42-292,10 105 971,-7-52 191,23 110 0,-26-170-1233,-1 0 0,0 0 0,0 0 1,1 0-1,-1 0 0,0 1 0,1-1 1,0 0-1,-1 0 0,1 0 0,-1 0 1,1-1-1,0 1 0,0 0 1,-1 0-1,1 0 0,0 0 0,0-1 1,0 1-1,0 0 0,0-1 0,0 1 1,2 0-1,-1-1-13,-1 0-1,1 0 1,0 0-1,-1 0 1,1 0 0,0 0-1,0 0 1,-1-1-1,1 1 1,0-1 0,-1 1-1,1-1 1,2-1-1,5-3-54,-1-1-1,0 1 1,0-2-1,7-6 1,9-9-3442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23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724 1 12864,'0'0'2608,"-14"8"-2131,-248 150 611,168-100-582,-148 102 1312,213-136-890,-42 47 1,70-70-884,0 1 0,0 0 0,-1-1 0,1 1 0,0 0 1,0 0-1,1 0 0,-1 0 0,0 0 0,1 0 0,-1 0 0,1 0 0,-1 0 0,1 0 0,0 0 0,0 0 0,0 0 1,0 0-1,1 3 0,3 12-2682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25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6424,'0'0'7768,"10"2"-7191,146 20 1640,-93-18-3865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24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4416,'0'0'14991,"2"9"-14644,1 1-203,-2-7 44,0 1 1,0 0 0,0-1 0,0 1 0,0 0 0,-1 0 0,0 5 0,25-9 967,147-14 86,-58 3-634,-92 8-438,0-1 0,23-6-1,-27 5 56,0 1 0,0 0 0,30 0 1,-32 2 18,-14 1-194,0 1-1,0 0 1,0-1-1,0 1 1,0 0 0,0 0-1,0 0 1,0 0-1,0 1 1,0-1 0,0 1-1,3 0 1,-2 0-172,0 0 0,0-1 1,0 1-1,0-1 0,0 0 1,0 0-1,5 0 0,-2-1-2572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26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0 8136,'0'0'6505,"-5"12"-5960,-38 69 468,-33 69 1026,68-129-1808,-21 50 928,-27 101 0,50-149-916,1 0 0,2 1 0,0-1 0,1 1 1,2-1-1,0 1 0,1-1 0,9 45 0,-6-53-97,-1 0-1,2-1 0,0 1 0,1-1 0,0-1 1,1 1-1,0-1 0,1 0 0,1-1 0,0 0 1,15 15-1,-17-20-41,1 0-1,0 0 1,0-1-1,0-1 1,0 1 0,1-1-1,0-1 1,0 1 0,1-2-1,9 4 1,-17-7-90,-1 1 0,0-1 0,0 1 1,1-1-1,-1 0 0,0 0 0,0 0 0,1 1 0,-1-1 0,0 0 1,0-1-1,1 1 0,-1 0 0,0 0 0,0 0 0,1-1 1,-1 1-1,0-1 0,0 1 0,2-2 0,8-6-3218,-11 8 2904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27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1 9144,'0'0'6713,"-7"13"-6079,-121 218 2557,115-209-2748,1 0 1,2 1-1,0 0 0,1 1 1,-10 46-1,18-65-339,1 0 0,-1-1 1,1 1-1,0 0 0,0 0 0,1-1 0,-1 1 1,1 0-1,0 0 0,0-1 0,1 1 0,-1-1 1,5 9-1,-4-11-65,-1 0-1,1 0 1,0 0 0,-1 0 0,1 0-1,0 0 1,0 0 0,1-1 0,-1 1-1,0-1 1,0 0 0,1 1 0,-1-1-1,1 0 1,-1-1 0,1 1 0,-1 0 0,1-1-1,0 1 1,-1-1 0,1 0 0,0 0-1,-1 0 1,1 0 0,4-1 0,2-1 37,0 0 1,0 0-1,-1-1 1,1 0 0,-1-1-1,0 0 1,14-9-1,52-42 318,-65 48-344,17-15 157,32-37 0,-36 34 118,43-35 0,-56 55-43,-10 13-22,-3 6-196,3-5-32,1-1 0,-1 1 0,2-1 0,-1 1 0,1-1 0,1 1 0,0-1 0,0 0 0,4 10 0,-5-15-20,0 0 1,0 0-1,1 0 1,0 0 0,0 0-1,-1 0 1,2-1-1,-1 1 1,0-1 0,0 1-1,1-1 1,0 0-1,-1 0 1,1 0-1,0 0 1,0 0 0,0-1-1,0 1 1,0-1-1,0 0 1,1 0-1,-1 0 1,0 0 0,1-1-1,4 1 1,0-1 7,-1 0-1,0 0 1,0-1 0,1-1 0,-1 1-1,0-1 1,0 0 0,0 0 0,0-1 0,-1 0-1,1-1 1,8-5 0,-5 2 12,-1 0 1,-1 0-1,1-1 1,-1-1-1,-1 1 1,1-1-1,8-15 1,-8 10 23,0 1 1,-1-1 0,-1 0-1,0-1 1,-1 0 0,-1 0-1,0 0 1,-1 0-1,0 0 1,-1-1 0,-1 1-1,-1-17 1,-1 27-24,1 0 0,-1 1-1,0-1 1,0 1 0,0 0 0,0-1-1,-1 1 1,0 0 0,0 0-1,0 0 1,0 0 0,-4-5 0,4 8-30,1-1 1,0 1-1,-1 0 1,0 0-1,1 0 0,-1-1 1,0 2-1,1-1 1,-1 0-1,0 0 1,0 1-1,0-1 1,0 1-1,0-1 1,0 1-1,0 0 0,1-1 1,-1 1-1,0 0 1,0 1-1,0-1 1,0 0-1,0 1 1,0-1-1,0 1 1,0-1-1,0 1 1,1 0-1,-5 1 0,2 0-17,0 0 0,1 0-1,-1 1 1,0-1 0,1 1 0,-1 0-1,1 0 1,-6 6 0,9-9-137,-1 1 1,0 0 0,1 0-1,-1 0 1,1 1 0,-1-1 0,1 0-1,-1 0 1,1 0 0,0 0-1,0 0 1,-1 0 0,1 1-1,0-1 1,0 0 0,0 0 0,0 0-1,0 1 1,0-1 0,1 0-1,-1 0 1,0 0 0,1 0 0,-1 0-1,1 0 1,-1 1 0,1-1-1,-1 0 1,1 0 0,0 0-1,-1-1 1,1 1 0,0 0 0,1 1-1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27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10952,'0'0'7759,"3"10"-6973,3 24 107,-2-1 0,-1 65 1,-2-54 67,2 0 1,12 59 0,-11-88-661,1 22 1095,1-23-418,1-10-5970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28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12456,'0'0'4383,"17"0"-3927,120-2 542,-96-1-520,61-1 736,-92 5-852,0 0-1,1 0 1,-1 1 0,0 0-1,0 0 1,0 2-1,15 5 1,-24-8-324,0-1 1,0 1 0,-1-1-1,1 1 1,0-1-1,-1 1 1,1-1-1,-1 1 1,1-1-1,0 1 1,-1 0-1,1-1 1,-1 1-1,0 0 1,1-1-1,-1 1 1,1 1-1,0 5-2971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29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378 99 6824,'0'0'5624,"-14"17"-5018,-154 202 1229,123-154-668,3 1 1,-51 109-1,81-144-295,9-20-41,7-15 874,40-70-1039,-4-2 0,47-125-1,-46 101-279,-27 64-139,12-54 1,-2 8 485,-22 72-500,3 0 378,-5 10-590,1 1 0,0-1 0,0 0 0,-1 1 0,1-1 0,0 0 0,-1 1 0,1-1 0,-1 1 0,1-1 0,0 1 0,-1 0 0,1-1 0,-1 1 0,1-1 0,-1 1 0,0 0 0,1 0 0,66 87 504,135 197 516,-135-190-710,-1-1 78,-64-90-354,2 6 192,-4-9-241,-1-1 1,1 0 0,-1 1-1,1-1 1,-1 1 0,1-1-1,-1 0 1,0 0 0,1 1-1,-1-1 1,0 0 0,1 0-1,-1 0 1,0 0 0,1 0-1,-1 0 1,0 0 0,1 0-1,-1 0 1,-1 0-1,-56-1 128,-146 6 198,171-2-287,1 2 1,0 1-1,0 1 0,-40 15 0,69-21-50,-37 18 52,39-19-54,1 0-1,-1 1 1,0-1-1,1 1 1,-1-1 0,0 1-1,1 0 1,-1-1-1,1 1 1,-1 0 0,1-1-1,-1 1 1,1 0-1,-1-1 1,1 1-1,0 0 1,-1 0 0,1 0-1,0 0-8,0 0-1,1 0 1,-1-1 0,0 1-1,0 0 1,1-1 0,-1 1-1,1 0 1,-1-1-1,0 1 1,1-1 0,-1 1-1,1-1 1,0 1-1,-1-1 1,1 1 0,-1-1-1,1 1 1,0-1-1,-1 0 1,1 1 0,0-1-1,-1 0 1,1 0-1,1 1 1,11 2-3924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30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69 6632,'0'0'7397,"-12"14"-6722,-40 47 23,43-50-422,1-1 0,0 1-1,1 0 1,0 1 0,1 0-1,-9 24 1,8-17 66,1-4 154,0 1-1,-5 29 1,10-37-268,0-1 1,0 1-1,1-1 0,0 1 0,0 0 1,1-1-1,0 1 0,3 11 0,-4-16-165,1-1 0,0 1-1,1-1 1,-1 1 0,0-1 0,1 0-1,-1 0 1,1 0 0,0 0-1,0 0 1,0 0 0,0 0-1,0-1 1,0 1 0,0 0-1,1-1 1,-1 0 0,0 0 0,1 0-1,-1 0 1,1 0 0,-1 0-1,1 0 1,0-1 0,-1 1-1,1-1 1,0 0 0,-1 0 0,1 0-1,0 0 1,-1-1 0,6 0-1,4-1 68,0-1 0,0 0 0,0-1 1,-1 0-1,22-11 0,5-8 197,0-2 1,39-33-1,-53 40-99,-17 12-114,-5 4-47,0 0 0,0 0 0,1 0 0,-1 0 0,0 1 0,1-1 0,0 1 0,-1 0 0,1 0 0,5-2 0,-8 10 288,-2 7-273,0-1 1,1 0-1,1 0 1,0 0 0,3 13-1,-3-21-66,0-1-1,1 0 1,0 1-1,0-1 1,0 0-1,1 0 1,-1 0-1,1 0 1,0 0-1,0 0 1,0-1-1,1 1 0,-1 0 1,1-1-1,0 0 1,0 0-1,0 0 1,0 0-1,5 3 1,-5-5-5,-1 0 0,1 0 0,1 0 1,-1-1-1,0 1 0,0-1 0,0 0 1,0 0-1,0 0 0,0 0 0,0 0 0,1-1 1,-1 1-1,0-1 0,0 0 0,0 0 0,0 0 1,0 0-1,-1 0 0,1-1 0,0 0 0,-1 1 1,1-1-1,2-3 0,5-2 25,-1-1 1,0-1-1,0 0 0,13-18 0,-10 8 40,0-1 1,-1 0-1,-1 0 0,-1-1 0,-1-1 1,-1 0-1,-1 0 0,-1 0 1,0 0-1,-2-1 0,-1 0 0,0 0 1,-2 0-1,-3-23 0,3 44-54,0 1 1,0-1-1,0 0 0,0 0 0,-1 0 1,1 0-1,-1 0 0,0 1 0,1-1 0,-1 0 1,0 0-1,0 1 0,0-1 0,0 1 1,0-1-1,0 1 0,-1-1 0,1 1 1,0 0-1,-4-3 0,3 4-13,1-1 1,-1 1-1,0 0 1,1 0-1,-1 0 1,0 0-1,1 1 0,-1-1 1,0 0-1,1 1 1,-1-1-1,0 1 1,1-1-1,-1 1 1,1 0-1,-1 0 0,1-1 1,-1 1-1,1 0 1,0 0-1,-1 1 1,1-1-1,-2 2 0,-4 5-64,0-1 0,0 1 0,1 1 0,0-1 0,0 1 0,-8 19 0,2 4-3865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31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11 5720,'0'0'6146,"-10"-2"-5431,-31-5 58,40 6-604,-1 1 0,1 0 0,0 0 0,0 0 0,0 0 0,-1-1 0,1 2 0,0-1 0,0 0 0,0 0 0,-1 0-1,1 0 1,0 1 0,0-1 0,0 1 0,0-1 0,0 1 0,0-1 0,0 1 0,0 0 0,0-1 0,0 1 0,0 0 0,0 0 0,0-1-1,0 1 1,1 0 0,-1 0 0,0 0 0,1 0 0,-1 0 0,0 0 0,1 1 0,0-1 0,-1 0 0,0 2 0,1 0 127,-1 0 0,1 1 0,0-1 0,0 0 0,0 1 0,0-1 0,1 0 0,-1 1 0,3 4 0,6 15 77,2-1 0,0 0 0,2-1 0,0-1 0,29 34 0,18 28 193,-37-45-335,-2 0 1,-1 1-1,-2 1 1,16 50-1,-28-70-138,-1 1 0,-1-1 0,0 1-1,-2 0 1,0 0 0,-2 0 0,0 1 0,-1-1 0,-1 0 0,-1 0 0,-6 23-1,0-13 51,-2 0 0,-2-1 0,0 0-1,-20 30 1,-77 103 479,32-50-139,44-67-82,34-45-403,0 0 0,0 0 0,0 0 0,0 0 0,0 0-1,0 0 1,0 0 0,0 0 0,0 0 0,0 0-1,0 0 1,0 0 0,0-1 0,1 1 0,-1 0 0,0 0-1,0 0 1,0 0 0,0 0 0,0 0 0,0 0 0,0 0-1,0 0 1,0 0 0,0 0 0,0 0 0,1 0-1,-1 0 1,0 0 0,0 0 0,0 0 0,0 0 0,0 0-1,0 0 1,0 0 0,0 0 0,0 0 0,1 0-1,-1 0 1,0 0 0,0 0 0,0 0 0,0 0 0,0 0-1,0 1 1,0-1 0,0 0 0,0 0 0,0 0 0,0 0-1,0 0 1,0 0 0,0 0 0,1 0 0,-1 0-1,0 0 1,0 0 0,0 1 0,0-1 0,0 0 0,0 0-1,0 0 1,0 0 0,0 0 0,9-6-230,8-6-3676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33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1 6632,'0'0'14485,"-5"14"-13955,-6 15-194,-1-1 0,-26 44 0,13-30 104,2 2 0,2 0-1,-24 71 1,21-50 57,15-44-164,2 0-1,0 1 0,-7 35 1,13-50-224,0-4-8,1 1 0,-1-1 0,1 0 0,0 1 0,0-1 0,0 0 0,1 5 1,-1-7-69,1 0 0,-1 0 1,1 0-1,-1 0 1,1 0-1,0 0 1,-1 0-1,1 0 1,0 0-1,0 0 1,0 0-1,-1-1 0,1 1 1,0 0-1,0-1 1,0 1-1,0 0 1,0-1-1,0 1 1,0-1-1,1 0 1,-1 1-1,0-1 0,0 0 1,0 0-1,2 1 1,12 0 94,0 1 0,1-2 0,-1 0 0,28-3 0,63-18 233,-75 13-163,1 1 0,0 2-1,37-1 1,-61 7-84,1-1 0,-1 1 0,0 1 0,0-1 0,12 5 0,-11-4-368,-12-6-400,-13-6-2520,14 8 1137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34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12864,'0'0'1585,"12"-6"-997,42-14 124,1 2 0,58-12 0,-65 24-17,-1 2 0,1 2 0,87 9 0,7-1 1863,-115-2-2295,-19-2-3066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27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113 320 6128,'0'0'12838,"10"-5"-12579,1-1-172,0 1 0,0 0 1,0 1-1,1 1 0,20-5 1,-3 4 271,45-15 1,-65 16-278,-1 0 0,1 0 0,-1-1 0,0 0 0,0 0 0,0-1 0,-1 0 0,0-1 1,11-9-1,-15 11-46,0 0 0,0-1 1,0 1-1,-1-1 0,0 0 1,0 1-1,0-1 1,0 0-1,-1 0 0,0 0 1,0 0-1,0 0 0,0-1 1,-1 1-1,0 0 0,0 0 1,0 0-1,-1 0 1,0-1-1,0 1 0,-3-7 1,3 6-8,-1 1 1,0 0-1,0 0 1,-1 0-1,0 0 1,0 0-1,0 1 1,0-1-1,-1 1 1,1 0 0,-1 0-1,0 0 1,-1 0-1,1 1 1,0 0-1,-1 0 1,0 0-1,0 0 1,-8-3-1,3 4 8,0 0 0,-1 0 0,1 1-1,-1 1 1,1-1 0,-1 2 0,1-1 0,-1 2-1,1-1 1,0 1 0,0 1 0,0 0-1,0 0 1,0 1 0,-11 6 0,8-3-3,1-1 0,0 2-1,0 0 1,0 0 0,1 1 0,0 1 0,1 0 0,0 0 0,1 1 0,-15 21 0,19-21-19,-1 0 1,2 0-1,0 1 1,0 0-1,1-1 1,0 1-1,1 0 1,0 0-1,1 0 1,1 1-1,0-1 1,0 0-1,1 0 1,1 0-1,0 0 1,1 0-1,0 0 1,1-1-1,8 19 1,-5-14 4,0 0 0,2-1 0,0 0 0,0 0 1,2-1-1,0 0 0,0-1 0,1-1 0,1 1 0,0-2 0,1 0 0,0-1 0,18 11 1,-18-15 1,0 0 1,0 0-1,1-1 1,0-1-1,0-1 1,0 0-1,0-1 0,1 0 1,-1-1-1,0-1 1,1-1-1,-1 0 1,0-1-1,1 0 1,-1-2-1,0 1 1,-1-2-1,1 0 1,-1-1-1,0 0 1,20-13-1,-3 0 66,-1-2 0,38-33 0,51-58 198,-52 46-68,-36 35-99,37-32 200,-61 58-271,0-1-1,0 2 1,0-1-1,1 1 1,-1 0-1,1 0 1,0 1-1,11-2 1,-15 4-26,1 1 0,0-1 1,-1 1-1,1 1 0,0-1 1,-1 1-1,1 0 0,-1 0 1,1 0-1,-1 0 1,1 1-1,-1 0 0,0 0 1,8 4-1,4 5 23,1 1-1,16 14 1,-22-16-12,18 16 46,37 44 1,-9-9-20,-47-50-32,1 0 1,0-2-1,1 1 0,0-1 1,1-1-1,25 13 1,-22-12 48,-13-7-53,0-1-1,0 1 0,0-1 0,-1 1 1,1-1-1,0 0 0,1 0 1,-1 0-1,6 0 0,0 2 101,-9-3-116,1 0-1,-1 0 1,0 1 0,0-1 0,1 0-1,-1 0 1,0 0 0,0 0 0,1 0 0,-1 1-1,0-1 1,1 0 0,-1 0 0,0 0-1,0 0 1,1 0 0,-1 0 0,0 0 0,1 0-1,-1 0 1,0 0 0,1 0 0,-1 0 0,0-1-1,0 1 1,1 0 0,-1 0 0,0 0-1,0 0 1,1 0 0,-1-1 0,0 1 0,0 0-1,1 0 1,-1 0 0,0-1 0,0 1-1,1 0 1,-1 0 0,0-1 0,-11-18-124,9 9-3555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35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9648,'0'0'5833,"14"8"-5034,-1 0-594,-7-4-103,0 0 0,0 0-1,1-1 1,-1 0 0,1 0 0,0 0-1,0-1 1,0 0 0,0-1-1,1 1 1,-1-1 0,15 0-1,22-5 1110,61-14 0,-30 5-78,-22 8 544,-53 5-1644,1 0 0,0 1 0,-1-1 0,1 0 0,-1 1 0,1-1 0,0 0 0,-1 1 0,1-1 0,-1 1 0,1-1 0,-1 1 0,0-1 1,1 1-1,-1-1 0,1 1 0,-1 0 0,0-1 0,1 1 0,-1 0 0,0-1 0,0 1 0,0-1 0,0 1 0,1 0 0,-1 0 0,0-1 0,0 1 0,0 0 0,0 0 0,0 29 398,0-26-342,-17 160 1032,0 10-296,18-90-434,3-1 1,15 88-1,49 160 932,-58-294-1105,-4-18 51,4 28 1,-9-42-210,0 1 0,-1-1 0,0 0 0,0 0 1,0 0-1,-1 0 0,0 0 0,0 0 0,0 0 0,-3 7 0,3-10-46,1-1-1,-1 0 0,0 0 0,0 0 0,0 0 1,0 0-1,0 0 0,0 0 0,0 0 0,0-1 1,0 1-1,0 0 0,0-1 0,-1 1 0,1 0 1,0-1-1,0 0 0,-1 1 0,1-1 0,0 0 1,-1 1-1,1-1 0,0 0 0,-2 0 1,-37-4 128,30 3-100,-11-2 31,-62-8 372,0 3 1,-118 5-1,140 8-255,60-4-223,0-1 0,0 0 0,0 0 0,0 0 0,1 0 0,-1 0 0,0-1 0,0 1 0,0 0 0,0 0 0,1 0 0,-1-1 0,0 1 0,0 0 0,1-1 0,-2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36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 4616,'0'0'12857,"1"13"-12344,1 40 149,-6 66 0,-14 70 640,9-100-691,-17 83 1339,19-121 782,24-54-1888,10-9-571,-22 9-242,1 0 1,-1 1-1,1-1 0,0 1 0,-1 1 0,9-2 0,275-15 471,-275 19-423,1 0 0,23 6-1,-28-5-10,-5-3 281,-2 0-1222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37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12360,'0'0'5401,"14"-2"-4927,41-3 410,92 3-1,-12 13 1501,-126-10-1393,-16-2-458,-2 0-3742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37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0 131 12056,'0'0'2080,"15"-8"-1566,27-11-13,2 2 0,62-17 0,-37 18 629,0 2 1,1 4 0,95-2-1,-163 12-1037,0 0 0,0 0 0,0 1 0,1-1 0,-1 0 0,0 1 0,0 0-1,0-1 1,0 1 0,0 0 0,-1 0 0,1 0 0,0 0 0,0 1 0,0-1-1,-1 0 1,1 1 0,-1-1 0,1 1 0,1 3 0,11 20-1692,-11-19 93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38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9648,'0'0'6489,"12"-5"-5716,-2 0-646,50-21 901,-52 23-740,-1 0 0,2 1 0,-1 0 0,0 1 0,0 0 0,16 0 0,-22 1-230,-1 0 0,1 0 0,-1 0 0,1 0 0,0 1 1,-1-1-1,1 1 0,-1-1 0,1 1 0,-1 0 0,1 0 0,-1-1 1,1 1-1,-1 0 0,0 0 0,1 0 0,-1 1 0,0-1 0,0 0 1,0 0-1,2 3 0,-2-1 14,0-1 0,0 1 0,0 0 0,0 0 0,0 0 0,-1 0 1,1 0-1,-1 0 0,0 1 0,0 4 0,-1 5 80,-1 0 0,0-1 0,-1 0 0,-7 17 0,-6 11 323,-3-1 0,-44 68 0,29-51 81,26-44-376,7-10-118,-1 0 0,1 0 0,0-1 0,-1 1 0,1 0-1,0 1 1,0-1 0,0 0 0,1 0 0,-1 0 0,0 4 0,4-7 17,0 1 0,0-2 0,0 1 0,0 0 0,0-1 0,0 1 0,3-3 0,0 0-5,4-1-20,27-16 168,1 2 0,2 1 1,62-19-1,-59 35 175,-8 0-928,-15-3-2775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39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17 7832,'0'0'9742,"-8"10"-9093,-23 30-9,30-39-496,-12 17 1889,13-18-2008,0 0-1,0 0 1,0 0-1,0 0 0,0 1 1,1-1-1,-1 0 1,0 0-1,0 0 0,0 0 1,0 1-1,1-1 1,-1 0-1,0 0 0,0 0 1,0 0-1,1 0 1,-1 0-1,0 0 0,0 1 1,0-1-1,1 0 0,-1 0 1,0 0-1,0 0 1,0 0-1,1 0 0,-1 0 1,0 0-1,0 0 1,1 0-1,-1 0 0,0-1 1,0 1-1,0 0 1,1 0-1,-1 0 0,0 0 1,1 0-1,5 0 93,36-3 477,0-2 1,0-1-1,63-18 1,-49 10-40,60-6 1,45 4 571,-150 16-905,1 0 1,17 3 0,-24-2-133,-5-1-66,1 0 0,0 0-1,-1 0 1,1 1 0,-1-1 0,1 0 0,0 0-1,-1 1 1,1-1 0,-1 1 0,1-1-1,-1 0 1,1 1 0,-1-1 0,0 1-1,1-1 1,-1 1 0,1-1 0,-1 1-1,0-1 1,1 1 0,-1-1 0,0 1 0,0 0-1,1-1 1,-1 1 0,0 0 0,0-1-1,0 2 1,0 21-1564,0-16-1850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39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9744,'0'0'8111,"11"2"-7333,13 0-305,0 0 0,0-1-1,28-4 1,81-13 1453,-70 7-696,72 0 0,-110 6-880,8-1 442,-31 4-1002,-1 0 1,1 0-1,-1 0 1,1 0-1,-1 0 1,1 1-1,-1-1 0,1 0 1,-1 1-1,1-1 1,-1 1-1,0 0 1,1-1-1,-1 1 1,2 2-1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41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57 123 5416,'0'0'3881,"4"-10"-3329,42-83 2335,-46 91-2740,1 1 0,0 0 0,-1 0 1,1-1-1,0 1 0,0 0 1,0 0-1,0 0 0,0 0 1,0 0-1,0 0 0,0 0 0,0 0 1,1 0-1,-1 1 0,2-2 1,-2 2-39,-1 1 0,1-1 1,-1 0-1,1 1 1,-1-1-1,0 0 1,1 1-1,-1-1 1,0 1-1,1-1 0,-1 1 1,0-1-1,1 1 1,-1-1-1,0 1 1,0-1-1,1 1 1,-1-1-1,0 1 1,0 0-1,0-1 0,0 1 1,0-1-1,0 1 1,0-1-1,0 1 1,0 0-1,0 0 1,-1 22 462,-17 74 568,-61 394 1699,70-413-2393,-7 105 1220,10-114-496,4-56-748,2-8 318,13-5-459,154-22 37,-118 13-179,1 2 0,88 0-1,-129 7-68,0 0 0,0 1 0,11 3 0,-17-3 64,-10-6-1136,-9-6-2233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41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11856,'0'0'4329,"11"-4"-3807,17-3-127,0 0 0,0 2 0,0 1 0,40 0 0,126 6 2126,-189-1-2445,0-2 172,-1 1 0,1 1 0,0-1-1,-1 1 1,1 0 0,-1 0 0,1 0-1,-1 0 1,1 1 0,4 2 0,-9-3-228,0 0 1,0-1-1,0 1 1,0 0-1,0 0 1,0 0-1,0-1 1,0 1-1,0 0 1,-1 0-1,1 0 1,0-1-1,0 1 1,-1 0-1,1-1 1,-1 1-1,1 0 1,-1 0-1,1-1 1,-1 1-1,1-1 1,-1 1-1,1-1 1,-1 1-1,0-1 1,1 1-1,-1-1 1,0 1-1,1-1 1,-1 0-1,0 1 1,0-1-1,0 0 1,1 0-1,-1 0 1,0 1-1,0-1 1,0 0-1,0 0 1,-7-4-3285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42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13264,'0'0'3121,"14"-2"-2881,12-3-133,39-8 587,78-4 1,-121 16-484,191-14 4010,-211 15-4078,0-1 0,0 1 1,0 0-1,0 0 1,0 0-1,0 0 0,0 0 1,0 0-1,1 1 0,-1-1 1,3 1-1,-4 0-108,-1 0-1,1-1 1,0 1 0,0 0-1,-1 0 1,1 0 0,-1 0-1,1-1 1,-1 1 0,1 0-1,-1 0 1,1 0 0,-1 0-1,0 0 1,0 0-1,1 0 1,-1 0 0,0 0-1,0 0 1,0 0 0,0 0-1,0 0 1,0 2 0,0 6-3254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28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678 0 13464,'0'0'2389,"-13"13"-1880,-91 103 346,33-30 141,-140 130 0,9-41 1268,130-117-600,71-58-1633,1 0 1,-1 1 0,1-1 0,0 1 0,0-1 0,-1 1 0,1-1 0,0 1-1,0-1 1,-1 1 0,1-1 0,0 1 0,0-1 0,0 1 0,0-1-1,0 1 1,0-1 0,0 1 0,0 0 0,0-1 0,0 1 0,0-1-1,0 1 1,2 3-2930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42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9648,'0'0'4353,"-10"6"-3802,2-2-418,2-1-24,0 1-1,0-1 1,0 1 0,1 0 0,-1 1-1,1-1 1,0 1 0,-8 9 0,6-4 140,-20 28 500,25-35-648,0-1 1,1 1-1,-1 0 0,1 0 1,0 0-1,0 1 0,0-1 1,0 0-1,1 0 0,-1 0 1,1 6-1,1-7-44,-1-1 0,1 1 0,0 0 0,-1 0 0,1 0 0,0 0 0,0-1 0,1 1 0,-1 0 0,0-1 1,1 1-1,-1-1 0,0 1 0,1-1 0,0 0 0,-1 0 0,1 0 0,0 0 0,0 0 0,-1 0 0,1 0 0,0 0 0,0-1 0,0 1 0,2 0 0,4 1 66,-1-1-1,0 1 1,1-1 0,0 0-1,11-1 1,-5-1 25,1-1 0,-1-1 1,0 0-1,0-1 0,0-1 0,0 0 1,-1-1-1,0 0 0,24-15 0,-35 19-118,0 1 0,0 0 0,0-1 0,-1 1 0,1-1-1,0 1 1,-1-1 0,1 0 0,-1 0 0,0 0 0,0 0-1,1 0 1,-1 0 0,0 0 0,-1 0 0,1 0 0,0-3 0,0 4-4,-1-1 0,0 0 1,-1 0-1,1 0 0,0 1 1,0-1-1,-1 0 0,1 0 1,-1 1-1,0-1 0,1 0 1,-1 1-1,0-1 0,0 1 1,0-1-1,0 1 1,-2-2-1,-1-2 25,-1 1 0,1 0-1,-1 0 1,0 1 0,0 0 0,-1 0 0,1 0-1,-1 0 1,1 1 0,-1 0 0,-9-2 0,12 3-46,-15-3 219,-34-3 0,48 7-228,-1-1 0,1 1 0,-1 1 0,1-1-1,0 0 1,0 1 0,-1 0 0,1 0 0,0 1-1,0-1 1,0 1 0,0-1 0,0 1-1,-4 3 1,4-2-3054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44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416 18 7632,'0'0'5992,"-11"2"-5478,10-2-507,-67 8 1132,-80 19 0,128-22-872,0 1 0,0 1 0,0 1-1,-33 19 1,49-25-213,1 1 0,-1-1 0,0 1 0,1 0-1,-1 0 1,1 0 0,0 0 0,0 1 0,0-1 0,1 1 0,-1 0 0,1 0-1,0 0 1,0 0 0,0 0 0,0 0 0,1 0 0,0 1 0,0-1 0,0 1-1,0-1 1,1 1 0,0-1 0,0 1 0,0-1 0,0 1 0,1-1 0,1 9-1,1-5 10,0-1-1,0 1 0,1 0 0,-1-1 1,2 0-1,-1 0 0,1 0 0,0 0 1,1-1-1,-1 0 0,1 0 0,12 9 1,4 1 121,0-1 1,40 20-1,-40-25-85,0-1-1,1-1 1,-1-1-1,2-1 1,-1-1-1,1-1 1,-1-1-1,49 0 1,-57-4-45,0-1 1,1 0 0,-1-1 0,0 0-1,-1-2 1,1 1 0,-1-2 0,0 0-1,0-1 1,0 0 0,-1-1-1,0 0 1,-1-1 0,0-1 0,0 0-1,-1 0 1,-1-1 0,1-1 0,-2 1-1,15-24 1,-15 22 18,-6 9-30,0-1 1,0 1-1,0-1 1,0 1 0,-1-1-1,0 0 1,0 0-1,0 0 1,-1 0-1,1-5 1,-2 10-34,0-1 0,0 1 0,0 0 0,0 0 0,0-1 0,-1 1-1,1 0 1,0 0 0,0 0 0,0-1 0,-1 1 0,1 0 0,0 0 0,0 0 0,0 0 0,-1-1 0,1 1 0,0 0 0,0 0-1,-1 0 1,1 0 0,0 0 0,-1 0 0,1 0 0,0 0 0,0 0 0,-1 0 0,1 0 0,0 0 0,0 0 0,-1 0 0,1 0 0,0 0-1,-1 0 1,1 0 0,0 0 0,0 0 0,-1 0 0,1 1 0,0-1 0,0 0 0,0 0 0,-1 0 0,-13 7 118,6 0-81,1 0 0,0 0 0,0 1 0,1 0 0,0 0 0,-6 11 0,0 1 87,-14 36 1,24-52-118,1-1 1,0 1-1,0 0 1,0-1-1,0 1 1,0 0-1,1 0 1,-1 0-1,1-1 1,0 1-1,1 0 1,-1 0-1,0 0 1,1 0-1,0-1 1,0 1-1,0 0 1,3 4-1,-2-4-2,0-1 0,1 0 0,-1 0 0,1 0 0,0 0 0,0 0 0,0-1 0,0 1 0,0-1 0,1 0-1,-1 0 1,1 0 0,-1 0 0,1-1 0,0 0 0,0 1 0,5 0 0,-2-1 2,0 0 0,1-1 1,-1 0-1,0 0 0,0 0 1,0-1-1,1 0 0,-1 0 1,0-1-1,0 0 0,13-6 0,-16 6-4,1 0-1,-1 0 0,1 0 0,-1-1 0,0 0 0,0 0 0,0 0 0,0 0 0,0-1 0,-1 1 1,1-1-1,-1 0 0,0 0 0,0 0 0,-1 0 0,1-1 0,3-8 0,-6 10-1,1-1-1,-1 1 1,1-1 0,-1 1-1,0-1 1,-1 1 0,1 0-1,0-1 1,-1 1-1,0 0 1,0-1 0,0 1-1,0 0 1,0 0 0,-1 0-1,-2-4 1,-3-5 15,-1 1 0,-16-18-1,10 12 19,10 12-12,-1 0 0,0 0 0,0 0 0,0 1 0,-1-1 0,0 1 1,-9-5-1,14 9-19,0-1 0,-1 0 0,1 1 1,0-1-1,-1 0 0,1 1 1,-1 0-1,1-1 0,0 1 0,-1 0 1,1 0-1,-1 0 0,1 0 0,-1 0 1,1 0-1,-1 0 0,1 0 1,-1 1-1,1-1 0,0 0 0,-1 1 1,1-1-1,0 1 0,-1 0 0,1 0 1,0-1-1,-1 1 0,1 0 1,0 0-1,0 0 0,0 0 0,0 0 1,0 0-1,0 0 0,0 1 0,1-1 1,-1 0-1,0 0 0,1 1 1,-2 1-1,2-2-4,0 1-1,-1 0 1,1-1 0,0 1 0,0 0 0,0-1-1,0 1 1,0 0 0,0-1 0,1 1 0,-1 0-1,0-1 1,1 1 0,-1-1 0,1 1-1,0-1 1,-1 1 0,1-1 0,0 1 0,0-1-1,0 1 1,0-1 0,0 0 0,2 2 0,3 3 10,0 0 0,0-1 0,11 8 0,-5-6-10,0 0 0,1-1 0,0 0 0,0-1 0,0-1 0,1 0 0,-1-1 0,1 0 0,0-1 0,0 0 0,0-1 0,0-1 0,0 0 0,0-1 0,18-3 0,-25 2-3,0-1 0,-1 1 0,1-1 0,-1 0 0,0-1 1,0 1-1,0-1 0,0-1 0,-1 1 0,10-10 0,4-7 40,23-32 0,-23 29 8,7-12 186,28-52-1,-14 21 267,-40 66-486,1 0 0,-1 0 0,1 1-1,-1-1 1,1 0 0,-1 0 0,1 1-1,-1-1 1,1 0 0,0 1-1,-1-1 1,1 0 0,0 1 0,-1-1-1,1 1 1,0-1 0,0 1-1,0 0 1,-1-1 0,1 1 0,0 0-1,0-1 1,2 1 0,-2 0-8,-1 1-1,1-1 1,0 1 0,0-1 0,-1 1-1,1-1 1,0 1 0,-1 0 0,1-1-1,-1 1 1,1 0 0,-1-1 0,1 1 0,-1 0-1,1 0 1,-1 0 0,0-1 0,1 1-1,-1 2 1,3 8 40,0 1 0,2 22 0,-4-25-11,8 56 112,-3-1 0,-3 1 0,-5 70 0,1-124-115,0 0 0,0 0 0,-2-1 1,1 1-1,-1 0 0,-1-1 0,0 0 1,-7 14-1,10-22-28,0-1 1,0 0-1,-1 1 0,1-1 1,0 0-1,0 1 1,-1-1-1,1 0 1,-1 0-1,1 0 0,-1 0 1,0-1-1,1 1 1,-1 0-1,0-1 1,0 1-1,1-1 1,-1 1-1,0-1 0,0 0 1,0 0-1,1 0 1,-1 0-1,0 0 1,0 0-1,0 0 0,1-1 1,-4 0-1,0 0 19,1-1 0,-1 0 0,1 0 1,-1 0-1,1 0 0,0-1 0,0 0 0,0 0 0,-6-5 0,-101-112 868,111 120-895,0 0-1,0 0 1,0 0-1,0 0 1,0 0-1,0 0 1,0-1-1,-1 1 1,1 0-1,0 0 0,0 0 1,0 0-1,0 0 1,0 0-1,0-1 1,0 1-1,0 0 1,0 0-1,0 0 1,0 0-1,0 0 1,0 0-1,0 0 1,0-1-1,0 1 0,1 0 1,-1 0-1,0 0 1,0 0-1,0 0 1,0 0-1,0 0 1,0-1-1,0 1 1,0 0-1,0 0 1,0 0-1,0 0 0,1 0 1,-1 0-1,0 0 1,0 0-1,0 0 1,0 0-1,0 0 1,0 0-1,0 0 1,1 0-1,-1 0 1,0 0-1,0 0 1,0 0-1,0 0 0,0 0 1,0 0-1,1 0 1,-1 0-1,9-1 29,2 5-21,-1 0-1,0 0 1,0 1 0,15 9-1,9 4 0,12 5 27,54 17 0,-84-35-52,0 0-1,0-1 1,1-1-1,-1-1 1,1 0-1,0-1 1,24-1-1,-5-1-541,-25 1-3389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46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0 4816,'0'0'9952,"-5"9"-9310,2-1-466,1-4-104,1-1-1,-1 0 0,1 0 1,-1 1-1,0-1 0,0 0 0,0-1 1,-1 1-1,1 0 0,-1-1 0,1 1 1,-1-1-1,0 0 0,0 0 1,0 0-1,-5 2 0,-32 14 1070,-131 63 3719,165-76-4710,0-1-1,0 1 0,1-1 1,-1 1-1,1 1 0,1-1 1,-1 1-1,1 0 0,0 0 1,0 0-1,0 1 0,1-1 1,0 1-1,0 0 1,1 0-1,0 0 0,0 0 1,-1 11-1,0 6 2,1 0 0,1 1 0,1-1 0,4 29 1,25 162 536,1 7-139,-13 110 495,-17-320-787,0 0 0,-1 1 1,-3 12-1,19-26-30,139-19-28,-42 4-80,129-1 0,-229 16-107,-11 1-26,0-1 0,0 1 0,0 0 0,0 0 0,0 0 0,0 0 0,0 0 0,0 0 0,0 0 0,0 0 0,0 0 0,0 1 0,0-1 0,0 0 0,0 0 0,0 1 0,0-1 0,0 1 0,0-1 0,0 1 0,1 1 0,4-1-629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47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465 1 8240,'0'0'3202,"-15"13"-2630,-94 93 731,66-61-396,2 1 0,2 2 0,3 2 0,-60 107-1,81-127-659,2 0 0,1 1-1,1 1 1,2 0-1,1 0 1,2 1-1,1 0 1,1 0-1,2 0 1,2 0-1,0 1 1,3-1-1,0 0 1,3 0-1,0-1 1,2 1-1,2-1 1,0-1-1,22 43 1,-23-57-84,1-1 1,1-1-1,0 1 0,1-2 0,0 0 1,1 0-1,1-1 0,0-1 0,0 0 1,23 13-1,-36-25-147,0 1 0,1 0 1,-1 0-1,0-1 0,1 1 1,-1-1-1,0 1 0,1-1 0,-1 1 1,1-1-1,-1 0 0,0 0 1,1 0-1,-1 0 0,1 0 0,-1 0 1,1 0-1,-1 0 0,1-1 0,-1 1 1,0 0-1,1-1 0,-1 1 1,1-1-1,-1 0 0,0 1 0,0-1 1,2-1-1,9-10-3207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48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8744,'0'0'5254,"0"10"-4715,-1 2-411,2 392 3160,8-247-2289,14 165 2272,-23-280-1653,0-42-1329,-1-1-218,0-1 0,0 0 0,0 0 0,0 0 0,0 0 0,1 0 0,-1 0 0,1 0 0,-1 0 0,1 0 0,0 0 0,-1 0 0,1-2 0,0 2-6,-2-26 32,0 0 0,2 0 0,1 0 0,2 0 0,0 0 0,2 0 0,1 1 0,1 0 1,1 0-1,2 1 0,0 0 0,2 0 0,1 1 0,1 1 0,1 0 0,1 1 0,1 1 1,1 0-1,1 1 0,0 2 0,2 0 0,0 0 0,26-15 0,-43 31-83,0 1-1,0 0 1,1-1-1,-1 2 1,0-1-1,1 0 1,-1 1-1,6-1 1,-9 2-10,1 0 0,-1-1 0,1 1-1,-1 0 1,0 1 0,1-1 0,-1 0 0,1 0 0,-1 1 0,1-1 0,-1 0 0,1 1 0,-1-1-1,0 1 1,0 0 0,1 0 0,-1-1 0,0 1 0,0 0 0,0 0 0,1 0 0,-1 0 0,0 0-1,-1 1 1,1-1 0,0 0 0,0 0 0,0 0 0,0 2 0,2 4 1,-1 1-1,0-1 1,-1 0 0,0 0 0,0 1 0,0-1-1,-1 0 1,0 1 0,0-1 0,-1 1 0,0-1-1,0 0 1,-1 1 0,0-1 0,0 0 0,-1 0 0,-3 6-1,-1 3 7,-1 0 0,-1-1-1,0 0 1,-1-1 0,-1 0-1,-15 16 1,4-10 29,-1-1 0,-2-1-1,0-1 1,-38 20 0,61-36-26,0 0 0,0 0 1,0 0-1,-1 0 0,1 0 1,0 0-1,0-1 0,-1 1 1,1-1-1,0 0 0,-3 0 1,36 13 85,-2-3-70,1 2 0,-2 1 0,0 2 0,0 0 0,43 33 0,-46-30 26,-18-13-15,1 0 1,-1 0 0,-1 0-1,1 1 1,-1 0 0,0 1-1,9 11 1,-15-18-35,0 0-1,1 1 1,-1-1-1,1 0 1,-1 0-1,0 1 1,1-1 0,-1 0-1,1 0 1,-1 0-1,1 0 1,-1 1-1,1-1 1,-1 0-1,1 0 1,-1 0 0,1 0-1,-1 0 1,1 0-1,-1 0 1,0 0-1,1-1 1,-1 1-1,1 0 1,-1 0 0,1 0-1,-1 0 1,1-1-1,-1 1 1,0 0-1,1 0 1,-1-1-1,1 1 1,13-10-3677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49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58 6224,'0'0'7774,"-11"3"-7187,-34 6 109,3-5 4013,43-5-4609,0 0 0,0 0 0,0 1 0,1-1 0,-1 1 0,0-1 0,0 1 0,0 0 1,1-1-1,-1 1 0,0 0 0,0 0 0,3 0 0,-2-1 54,168-10 1891,-31 4-629,-130 6-1280,-1 0 0,1 0 1,-1-1-1,0-1 0,0 1 0,0-1 0,0 0 1,0-1-1,0 0 0,-1 0 0,0-1 0,10-8 1,-12 11-58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50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66 6728,'0'0'6060,"-8"16"-5486,-149 338 2053,82-150 73,93-227-1550,12-39-606,25-78-1,8-17 196,13-47 982,-63 166-1004,-11 29-168,0 2 799,6 18-939,55 96 420,24 49-259,73 155 560,-146-284-1010,-11-19-79,1-1 0,0 0-1,0-1 1,0 1 0,1-1 0,6 8 0,-11-14-36,0 0-1,0 0 1,1 1-1,-1-1 1,0 0-1,0 0 1,0 0-1,0 0 1,0 1-1,1-1 1,-1 0-1,0 0 1,0 0-1,0 1 1,0-1-1,0 0 1,0 0-1,0 0 1,0 1-1,0-1 1,0 0-1,0 0 1,0 1-1,0-1 1,0 0-1,0 0 1,0 0-1,0 1 0,0-1 1,0 0-1,0 0 1,0 1-1,0-1 1,0 0-1,-1 0 1,1 0-1,0 0 1,0 1-1,0-1 1,0 0-1,0 0 1,-1 0-1,1 0 1,0 1-1,0-1 1,-14 2 122,-15-10 59,-54-20-1,57 17-52,-1 2 0,-46-11-1,36 13-15,21 3-35,0 1 0,-1 1 0,1 1 1,-23 0-1,37 1-90,0 0 0,0 0 1,1 0-1,-1 0 0,0 1 0,0-1 1,0 1-1,0-1 0,1 1 0,-1 0 0,0 0 1,1-1-1,-1 1 0,1 0 0,-1 1 1,1-1-1,-1 0 0,1 0 0,0 1 0,-1-1 1,1 1-1,0-1 0,0 1 0,0-1 0,0 1 1,0 0-1,1-1 0,-1 1 0,1 0 1,-1 0-1,1-1 0,-1 1 0,1 0 0,0 3 1,0 0-487,0 0 1,0 0 0,1-1 0,-1 1-1,1 0 1,1 0 0,-1 0-1,1-1 1,0 1 0,4 7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52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 8032,'0'0'6550,"-3"11"-5998,-18 147 1087,7-42-461,9-83-843,-24 197 1715,26-183-1158,1 1 0,10 86 1,-7-124-698,-1-6 38,0 0 0,1 0 0,0 1 0,0-1 0,0 0 0,0 0 0,4 7 1,-4 6 1413,-1-12-589,2-13-726,9-46-28,3 2 0,22-54 0,-26 82-217,1 0 1,1 1-1,1 1 0,1 0 1,1 1-1,28-30 1,-26 33-6,1 0 0,23-16 1,-37 30-66,1 1 0,-1 0 1,1 0-1,0 0 0,0 0 0,0 1 1,0 0-1,0 0 0,1 0 1,-1 1-1,1 0 0,-1 0 1,1 0-1,-1 1 0,11 0 1,-13 0-11,-1 1 1,0-1-1,0 1 1,0 0-1,0 0 1,0 0-1,0 0 1,0 0-1,0 0 1,0 0-1,0 1 1,0-1-1,-1 1 1,1-1-1,-1 1 0,1 0 1,-1 0-1,1 0 1,-1-1-1,0 1 1,0 0-1,0 1 1,0-1-1,-1 0 1,1 0-1,0 4 1,1 1-2,-2 0 0,1 0 0,-1 1 0,0-1 0,0 0 0,-3 13 0,2-12 1,-1 0 1,0 1-1,0-1 1,-1 0-1,0 0 0,0 0 1,-1-1-1,0 1 1,0-1-1,-1 0 1,-8 10-1,8-13 1,1 0 0,-1 0 1,0 0-1,1-1 0,-2 0 0,1 0 0,0 0 0,0 0 0,-1-1 1,0 0-1,1 0 0,-1-1 0,0 0 0,0 0 0,0 0 0,0 0 1,-7-1-1,-61-2 169,74 2-122,12 7-23,-6-5-32,40 22-5,-24-14 10,-1 1 0,-1 1 0,0 1 0,-1 0 0,0 1 0,18 19 0,-27-15 67,-9-17-126,0 1 0,-1-1-1,1 1 1,0-1 0,0 1-1,0-1 1,0 1 0,0-1-1,0 0 1,0 1 0,2 0-1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53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7936,'0'0'10599,"13"1"-10025,-3 0-480,-1 0 1,1 0-1,-1 1 0,0 1 1,1-1-1,-1 1 1,0 1-1,-1 0 1,1 0-1,8 6 0,12 10 141,0 1 1,-1 2-1,-1 1 0,-2 1 0,0 2 0,-2 0 0,27 40 0,-36-45-93,-1 1 0,-1 0-1,-1 0 1,-1 1 0,-1 0 0,-1 1-1,-1 0 1,-2 1 0,0-1 0,2 51-1,-8-41 24,-2-1-1,-1 0 0,-2-1 0,-1 1 0,-2-1 1,-1 0-1,-2-1 0,-1 0 0,-1-1 1,-21 32-1,18-33 107,-1-1-1,-1-1 1,-2-1 0,-1-1-1,-42 40 1,46-57 50,11-10-283,9-8-278,4-2-3274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53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 8936,'0'0'4917,"2"-10"-4018,-1 5-738,0 0 1,1 0-1,-1 0 1,1 1-1,0-1 1,0 0 0,0 1-1,1 0 1,0-1-1,0 1 1,0 0-1,0 0 1,0 1 0,1-1-1,6-4 1,-6 5-23,0 0 0,0 1 0,0-1 0,0 1 1,1 0-1,-1 0 0,1 1 0,0-1 0,-1 1 0,1 0 0,0 0 0,0 1 1,0 0-1,-1-1 0,1 1 0,0 1 0,0-1 0,0 1 0,0 0 1,-1 0-1,6 2 0,-4 0-29,-1-1 0,1 1 0,-1 0 0,0 1 0,0-1 0,0 1 0,-1 0 0,1 0 0,-1 1 0,0-1 0,0 1-1,-1 0 1,1 0 0,-1 0 0,0 0 0,3 9 0,2 9 181,-2-1 0,0 2-1,-1-1 1,2 47 0,2 8 345,-8-71-572,2 7 175,-1 1-1,9 24 0,-9-35-160,0 0 1,0 0-1,0 0 0,0 0 0,0-1 0,1 1 0,0 0 0,0-1 0,0 0 0,0 0 1,0 0-1,1 0 0,5 4 0,-6-6-41,-1 0 0,1-1 1,0 1-1,0 0 0,-1-1 1,1 0-1,0 1 0,0-1 0,0 0 1,0-1-1,-1 1 0,1 0 1,0-1-1,0 0 0,-1 1 0,1-1 1,0 0-1,-1 0 0,1-1 1,-1 1-1,4-3 0,6-3-1265,-1 0 1,17-15-1,-26 20 671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29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1 263 8032,'0'0'6161,"2"14"-5633,65 345 1294,-28-84-579,-4-25 362,-31-208-992,-2-21 872,2-50-613,-1-42-396,-8-78 0,1 67-211,-2-47 189,0-7 326,12-151 1,-3 247-655,0-2 67,10-50-1,-10 80-137,0-1 1,1 1-1,0 0 0,1 0 0,0 1 0,1-1 0,0 1 0,11-14 1,-14 21-39,0 0 0,0 0 0,1 1 1,-1 0-1,1-1 0,0 1 1,0 1-1,0-1 0,0 0 0,0 1 1,1 0-1,-1 0 0,1 0 0,-1 1 1,1 0-1,0-1 0,0 2 1,-1-1-1,1 0 0,0 1 0,0 0 1,0 0-1,0 1 0,0-1 1,-1 1-1,1 0 0,0 0 0,-1 0 1,8 4-1,5 3 6,-1 0 0,0 1 0,0 0 0,-1 2-1,0 0 1,18 17 0,-22-16-10,1 0 0,-2 0 0,0 1 0,0 0 1,-1 0-1,-1 1 0,7 15 0,-5-6 12,-1 0-1,-1 0 1,9 46 0,-16-62-19,0-1-1,-1 0 1,1 0-1,-1 1 1,-1-1-1,1 0 1,-1 0-1,0 1 1,0-1-1,-1 0 0,0 0 1,0 0-1,0-1 1,-1 1-1,0 0 1,0-1-1,0 1 1,-1-1-1,1 0 1,-1 0-1,-1-1 1,-5 6-1,4-5 7,-1 0 1,0 0-1,0-1 0,0 1 0,-1-2 0,1 1 0,-1-1 0,0 0 0,0-1 0,0 0 1,0 0-1,0-1 0,0 0 0,-1 0 0,1-1 0,-12-1 0,3-1 16,0 0 1,1-2-1,-1 0 0,1-1 0,-24-11 0,-72-43 209,99 52-200,-3 0-8,13 7-52,1-1 0,-1 0 0,1 0 0,-1 0 0,1-1 0,-1 1 0,-3-3 0,6 4 13,1 0 0,-1-1 0,0 1 0,0 0 0,0 0 0,1 0 0,-1 0-1,0-1 1,0 1 0,0 0 0,1 0 0,-1 0 0,0 0 0,0 0 0,1 0 0,-1 0 0,0 0 0,0 0 0,1 0-1,-1 0 1,0 0 0,0 0 0,1 0 0,-1 0 0,0 0 0,0 0 0,1 0 0,-1 0 0,0 0 0,0 0 0,1 0-1,-1 1 1,0-1 0,0 0 0,1 0 0,-1 0 0,11 4-3001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54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763 0 11256,'0'0'3410,"-19"11"-2851,-229 143 1095,155-90-422,4 3 0,-120 116 0,196-170-917,1 0-1,0 2 1,0-1-1,2 2 1,-1-1-1,2 1 1,-12 30-1,17-32-37,3-9-2960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55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85 6424,'0'0'6194,"-9"-1"-5564,-28-1 96,0 1 5495,44 1-5474,-1-1-582,0 1-1,0-1 1,0-1 0,-1 1-1,7-3 1,11-2 50,106-19 1076,186-13 0,-290 36-895,0 2-1,0 1 0,43 6 1,-66-7-385,0 1 0,-1-1 0,1 1 0,0 0 0,0-1 0,-1 1 1,1 0-1,0 0 0,-1 0 0,1 0 0,1 2 0,3 5-3459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56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433 54 8432,'0'0'14386,"0"-9"-14259,0-36 121,-20 64 301,-16 17-329,-9 8 86,-63 79 0,106-121-299,-124 180 464,110-155-380,1 0-1,2 0 1,0 2 0,2-1 0,-9 38 0,17-50-44,1 0 0,0 1 1,1-1-1,1 0 1,1 1-1,0-1 0,1 1 1,1-1-1,0 0 1,1 0-1,1 0 1,0-1-1,2 1 0,-1-1 1,2-1-1,0 1 1,1-1-1,17 21 0,-10-15 42,2-1-1,0 0 0,1-2 0,0 0 0,2-1 0,0-1 0,1-1 1,0-1-1,1-1 0,0-1 0,30 10 0,-44-18 24,1 0-1,-1-1 1,1 0 0,0-1-1,11 0 1,-16-1-418,0 0 0,-1 0 0,1 0 0,-1-1-1,1 0 1,-1 0 0,1 0 0,-1-1 0,0 0 0,1 1 0,-1-2 0,6-3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57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7 5624,'0'0'8153,"-4"13"-7474,-54 206 2298,54-201-2630,1 0-1,2 1 1,0-1 0,0 0 0,2 1 0,0-1 0,4 19-1,-4-35-280,-1 0 0,0 0 0,1 0 1,-1-1-1,1 1 0,0 0 0,-1 0 0,1-1 0,0 1 0,0 0 0,0-1 0,1 1 0,-1-1 0,0 1 0,0-1 0,1 0 0,-1 1 0,1-1 0,-1 0 0,1 0 0,3 2 0,-3-3-10,1 1 0,-1-1 0,0 0 1,1 0-1,-1 0 0,1 0 0,-1 0 0,0 0 0,1-1 0,-1 1 0,0-1 0,1 1 0,-1-1 0,0 0 0,3-1 1,5-4 82,0 0-1,0-1 1,0 0 0,-1 0 0,15-16 0,4-8 244,-2-2-1,38-65 1,-44 67-60,5 3 585,-23 31-817,1-1 0,-1 1 0,0 0 0,0 1 0,0-1 0,0 0 0,2 7 0,3 7-6,2-1 1,0 1 0,0-1-1,23 27 1,-26-36-53,0-1-1,1 0 1,0 0 0,0 0-1,0-1 1,0 1 0,1-2 0,0 1-1,0-1 1,0-1 0,1 1-1,12 2 1,-17-5-11,0 0-1,0-1 0,0 1 1,0-1-1,0 0 0,0 0 1,0 0-1,0-1 0,0 1 1,0-1-1,0 0 1,0 0-1,-1-1 0,1 1 1,6-4-1,-5 1 12,1 1 0,-1-2-1,0 1 1,0 0 0,-1-1-1,1 0 1,-1 0 0,6-10 0,2-5 69,-2-1 1,0-1-1,-1 0 1,6-24 0,-14 44-94,2-11 78,1 0-1,-2-1 1,0 0 0,1-19-1,-3 28-41,1 1-1,-1-1 0,-1 0 0,1 1 1,-1 0-1,0-1 0,0 1 0,0-1 0,0 1 1,-1 0-1,1 0 0,-1 0 0,0 0 0,-1 0 1,1 0-1,-6-7 0,6 10-27,1 1 0,0-1 0,-1 0 0,1 1 1,-1-1-1,1 0 0,-1 1 0,1 0 0,-1-1 0,0 1 0,1 0 0,-1 0 0,1 0 0,-1 0 1,0 0-1,1 0 0,-1 0 0,1 1 0,-1-1 0,1 0 0,-1 1 0,1 0 0,-1-1 0,1 1 0,-1 0 1,-1 1-1,0-1-97,1 1 1,-1-1-1,1 1 1,-1 0-1,1 0 1,0 0 0,0 0-1,0 1 1,0-1-1,0 0 1,1 1-1,-1-1 1,-1 5-1,3 0-974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9:59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146 111 6224,'0'0'6726,"-11"0"-6018,-6-1-419,-33-2 1509,20-8 461,27 9-1891,0 0 0,0 1 1,-1-1-1,1 1 0,-1 0 1,0 0-1,-5-1 0,5 1 2623,9-3-2250,14-3-610,179-48 1512,-170 49-1354,1 2 1,0 0-1,0 3 1,0 0-1,34 4 0,-44-2-40,-15-1-140,1 0-1,-1 0 0,1 1 1,-1-1-1,1 1 0,-1 0 0,0 0 1,1 1-1,-1-1 0,8 5 0,-12-4-122,1-1-1,0 1 0,-1 0 1,1 0-1,-1 0 0,0-1 1,0 1-1,1 0 0,-1 0 0,0 0 1,-1 0-1,1-1 0,0 3 1,-1 3-3936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0:00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262 227 9240,'0'0'3968,"-3"9"-3452,-8 17-131,-1 0 1,-2-1 0,-18 26-1,8-18-1,1-3 53,2 2 1,1 1 0,-17 36 0,30-51-207,-5 9 807,-29 51 1,36-73-47,6-10-576,8-17-215,-7 16-57,132-393 1741,-124 364-1747,13-46 201,11-36 539,-24 98-347,-10 19-501,0-1 0,1 1 0,-1 0 0,0-1-1,1 1 1,-1 0 0,0 0 0,1-1 0,-1 1 0,1 0 0,-1 0-1,0 0 1,1-1 0,-1 1 0,1 0 0,-1 0 0,0 0-1,1 0 1,-1 0 0,1 0 0,-1 0 0,1 0 0,0 0-1,1 1 61,0 1-1,1-1 0,-1 1 0,0-1 0,0 1 0,0 0 1,-1 0-1,1 0 0,0 0 0,1 2 0,7 8-180,354 372 1499,-283-297-989,-81-86-408,1 0 0,0-1 0,-1 1 0,1 0 0,0-1 0,-1 1 0,1 0 0,-1 0 0,1 0 0,-1-1 0,0 1 0,1 0 0,-1 0 0,0 0 0,1 0 0,-1 0 0,0 0 0,0 0 0,0 0 0,0 0 0,0-1 0,0 1 0,0 0 0,0 0 0,0 0 0,-1 0 0,1 0 0,0 0 0,-1 0 0,1 0 0,0-1 0,-1 1 0,1 0 0,-1 0 0,1 0 0,-1-1 0,0 1 0,1 0 0,-1-1 0,0 1 0,1 0 0,-1-1 0,0 1 0,-1 0 0,-4 2 36,-1 1-1,1-1 1,-1-1 0,-11 4-1,13-5-37,-136 33 314,-22 6 189,142-34-469,1 2 0,0 0 0,-25 15 0,44-22-90,-1 1 1,1-1 0,0 0-1,-1 0 1,1 1-1,0-1 1,0 1 0,0-1-1,0 1 1,0 0-1,0-1 1,-1 4 0,0 7-4712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0:01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0 7232,'0'0'9689,"-8"11"-9033,-19 27 570,-30 59 1,40-62-453,-13 42 1,25-62-540,1 0 1,1 0 0,0 0-1,1 1 1,-1 27 0,3-41-195,0 1 1,0-1-1,0 1 0,0-1 1,1 1-1,-1-1 1,1 1-1,-1-1 1,1 0-1,0 1 1,0-1-1,0 0 1,0 0-1,1 0 1,-1 1-1,0-1 0,1-1 1,0 1-1,-1 0 1,1 0-1,0-1 1,0 1-1,0 0 1,0-1-1,0 0 1,0 0-1,1 0 1,-1 0-1,0 0 0,0 0 1,1 0-1,-1-1 1,1 1-1,-1-1 1,5 1-1,1-1 34,0 0-1,-1-1 0,1 0 1,0 0-1,0-1 0,-1 0 1,1 0-1,-1-1 0,1 0 1,6-4-1,-5 2-7,-1 0 0,0-1 0,0 0 0,-1 0 0,0-1-1,10-11 1,33-50 412,-33 44-262,6-18 525,-25 45-691,0 0 1,0 1 0,0-1 0,1 1 0,-1 0 0,1-1 0,-1 1-1,1 0 1,1 0 0,-1 0 0,0-1 0,1 1 0,0 0 0,0 0 0,0 5-1,1 0-7,-1 0-1,1 0 0,1 0 0,0 0 1,5 13-1,-6-19-25,0 0 0,1 0 0,-1 0 0,1 0 1,0-1-1,0 1 0,0-1 0,0 1 0,0-1 0,1 0 0,-1 0 1,1 0-1,0 0 0,-1 0 0,7 2 0,-4-2 6,0 0 0,0-1 0,0 0 0,1 0 0,-1 0 0,0 0 0,1-1-1,10 0 1,-7-1 7,1 0 0,0-1-1,-1 0 1,1-1 0,-1 0-1,1 0 1,-1-1-1,0 0 1,16-11 0,-4-1 82,-1-1 0,-1-2-1,-1 0 1,0 0 0,-1-2 0,-2 0 0,0-1 0,15-31 0,-26 46 4,0-1 1,-1 0-1,-1 0 0,1 0 1,-1 0-1,0 0 1,0-16-1,-1 22-162,-1 0 1,0 0-1,-1 0 1,1 0-1,0 0 0,-1 0 1,1 0-1,-1 0 0,1 0 1,-1 1-1,0-1 1,0 0-1,0 0 0,0 1 1,0-1-1,0 0 1,0 1-1,-1-1 0,-1-1 1,1 2-253,0 0 1,0 0-1,0 0 1,0 0 0,-1 0-1,1 0 1,0 1-1,0-1 1,0 1-1,-1-1 1,1 1 0,-5 0-1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0:01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7232,'0'0'7793,"14"8"-7172,30 19 360,62 50-1,-77-51-579,0 2 0,-1 1 0,-2 1 0,-2 2 0,0 0 0,-2 2 0,-2 0 0,-1 1 0,28 74 0,-41-91-276,-2 1 0,0-1 0,-1 1 0,-1 0 0,0 1 0,-2-1 0,0 0 1,-1 0-1,-1 0 0,-1 0 0,-1 0 0,0 0 0,-1-1 0,-1 0 0,-9 19 0,0-6 143,-2 0 0,-1-1-1,0-1 1,-3-1-1,0-1 1,-2 0 0,-37 33-1,54-55-96,0 1 1,-1-1-1,0 0 0,-9 5 0,16-9-209,0-1-1,0 0 1,0 0-1,-1 0 1,1 0-1,0 0 1,0 0-1,0 0 1,0 0-1,-1 0 1,1 0-1,0 0 1,0 0-1,0 0 1,0 0-1,-1 0 1,1 0-1,0 0 1,0 0-1,0 0 1,0 0-1,-1 0 1,1 0-1,0-1 1,0 1-1,0 0 1,0 0-1,0 0 1,-1 0-1,1 0 1,0 0-1,0 0 1,0-1-1,0 1 1,0 0-1,0 0 1,0 0-1,0 0 1,0 0-1,-1-1 1,1 1-1,0 0 1,0 0-1,0 0 1,0 0-1,0-1 1,0 1-1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0:03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295 111 7528,'0'0'9333,"1"-10"-8692,4-49 1190,-1 47-669,-4 11-1034,1 0-1,-1 0 1,0 0 0,1 0 0,-1-1-1,0 1 1,0 0 0,1 0-1,-1 0 1,0 0 0,0 0 0,0 0-1,0 0 1,-1 0 0,1 0 0,0-1-1,0 1 1,-1 0 0,1 0-1,-1 0 1,1 0 0,-2-1 0,2-1 1842,-9 14-1087,-9 28-534,2 1 0,-14 53 0,3-12-44,-27 82 321,-48 124 702,93-265-1188,2-8 24,1 1-1,0 0 1,1 0-1,1 1 1,-3 18 0,6-27-110,1-6-34,-1 0 1,1 1-1,0-1 1,0 0-1,0 1 1,0-1-1,0 1 0,0-1 1,0 0-1,1 1 1,-1-1-1,1 2 0,0-1-7,0-1 0,1 0 0,-1 0 0,0 0 0,1 0 0,-1 0 0,0 0-1,1-1 1,-1 1 0,1 0 0,0-1 0,-1 1 0,3 0 0,12 2 31,0 0 1,-1-2-1,2 1 1,-1-2-1,0 0 1,28-5-1,-12 3-7,92-14 129,-76 9-55,-20 1 10,-7 2-18,-18 4-91,-8 1-48,-1 1-46,-1-1 0,1-1 0,0 1-1,-1-1 1,1 0 0,-1-1 0,-8-1 0,-39-10-5145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0:03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14272,'0'0'1954,"14"-3"-1514,184-33 803,-150 30-399,1 2 0,68 2 0,-102 3-382,1 1 1,-2 0-1,26 8 0,-33-8-292,0 0-1,-1 1 1,0 0-1,1 0 0,-1 1 1,0 0-1,-1 0 1,1 0-1,-1 1 1,6 5-1,16 22-657,-22-26-1784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31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457 0 7632,'0'0'6169,"-13"2"-5677,-3 2-311,9-2-84,-1-1 1,1 0 0,-1 0 0,0 0-1,1-1 1,-1 0 0,-11-2 0,-5 0 250,0 2 1,1 0-1,-1 1 1,-26 6-1,34-4-72,-1 0 0,1 2 0,0 0 0,1 0 0,-1 2 0,-26 14 0,36-16-150,1-1 0,-1 1-1,1 0 1,0 1 0,0-1 0,1 1 0,0 0-1,0 0 1,0 0 0,0 1 0,1-1 0,0 1-1,1 0 1,0 0 0,0 0 0,0 0 0,1 0-1,-1 10 1,0 8 106,1 1 0,1 0 0,6 46-1,48 195 652,-40-208-727,26 99 189,23 110 167,-47-191-363,-7-34-33,-1 0 1,2 60-1,-15 102 271,2-168-220,-2-1 0,-1 1 0,-18 53 1,15-70-7,8-18-125,-1 1 0,1 0 0,0-1 0,0 1 0,0 0 0,0 0 0,0 0 0,1-1 0,-1 7 0,-6 10 258,1-6 60,6-13-342,1 0 0,-1 0 0,0 1-1,0-1 1,0 0 0,0 0 0,0 1 0,1-1 0,-1 0 0,0 0-1,0 0 1,0 0 0,1 1 0,-1-1 0,0 0 0,0 0 0,0 0-1,1 0 1,-1 0 0,0 0 0,0 0 0,1 1 0,-1-1 0,0 0-1,0 0 1,1 0 0,-1 0 0,0 0 0,0 0 0,1 0-1,-1 0 1,0 0 0,0 0 0,1-1 0,-1 1 0,0 0 0,0 0-1,1 0 1,-1 0 0,0 0 0,0 0 0,1 0 0,-1-1 0,0 1-1,0 0 1,153-34 398,-22 7-72,-33 14 213,-89 13-464,-9 0-79,1 0 0,-1 0 0,1 0 0,-1 0 0,1 0 0,-1 0 0,1 0 0,0 0 0,-1 0 0,1 0-1,-1-1 1,1 1 0,-1 0 0,1 0 0,-1 0 0,1-1 0,-1 1 0,1 0 0,-1-1 0,1 1 0,-1 0 0,0-1 0,1 1 0,-1-1 0,1 0 0,3 1 48,-5-1-82,0-2-9,0-3-157,0 0 1,0 1-1,1-1 1,-1 0-1,1 0 0,1 0 1,1-8-1,-2 6-2345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0:05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4 7832,'0'0'10318,"10"-1"-9827,16-1-108,0 2 0,0 0 0,0 1 0,0 2 0,-1 0 0,1 2 0,31 10 0,-53-13-322,0 0 1,-1 0 0,1 1 0,-1-1 0,1 1-1,-1 0 1,0 0 0,0 0 0,0 0-1,0 0 1,-1 1 0,1-1 0,-1 1 0,0 0-1,0 0 1,0 0 0,-1 0 0,2 4-1,2 10 145,0 1-1,3 34 1,-6-32-76,6 65 218,-5 0 0,-7 88 0,0-79-147,2 13 204,16 155 1,-9-220-252,3-1 0,1 0 0,2-1 0,2 0 0,1 0 0,33 62 0,30 36 989,-76-139-1130,-1 1 1,0-1 0,0 1-1,1-1 1,-1 1-1,0-1 1,0 1 0,0-1-1,0 1 1,0-1-1,0 1 1,0-1 0,0 1-1,0-1 1,0 1-1,0-1 1,0 0 0,0 1-1,0-1 1,0 1 0,0-1-1,-1 1 1,1-1-1,0 1 1,0-1 0,0 1-1,-1-1 1,1 0-1,0 1 1,-1-1 0,1 1-1,0-1 1,-1 0-1,1 1 1,-1-1 0,1 0-1,0 0 1,-1 1-1,1-1 1,-1 0 0,1 0-1,-1 0 1,1 0-1,-1 1 1,1-1 0,-1 0-1,1 0 1,-1 0-1,0 0 1,-34 5 182,24-4-128,-56 9 288,-76 23 0,-67 29 760,157-46-703,45-13-345,-23 7 230,29-9-331,1-1-1,-1 1 1,1 0-1,-1-1 1,1 1-1,0 0 1,-1 0-1,1 0 1,0 0 0,0 0-1,0 0 1,0 0-1,0 0 1,0 0-1,-1 2 1,1-1-182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0:13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414 586 6128,'0'0'8697,"-10"-5"-8265,-2-1-269,-1 1 0,0 0 1,0 1-1,-1 1 0,1 0 0,-1 0 0,0 2 1,1 0-1,-1 0 0,0 1 0,-15 2 0,15 2-49,1 0-1,0 1 0,-1 0 0,2 1 0,-1 1 0,1 0 0,0 0 1,1 1-1,-1 1 0,2 0 0,-1 0 0,1 1 0,1 1 0,0 0 0,0 0 1,1 0-1,0 1 0,1 0 0,-6 14 0,12-22-82,0-1 0,0 0 0,0 0 0,0 0 0,0 1 0,0-1 0,1 1 0,0-1 0,-1 0 0,1 1 0,1-1 1,-1 1-1,0-1 0,1 0 0,0 1 0,0-1 0,1 4 0,0-3 7,1 1-1,0-1 1,-1 0 0,1 0 0,1 0-1,-1-1 1,0 1 0,1-1 0,0 0-1,0 0 1,6 4 0,0-1 16,1-1 0,0 0-1,1-1 1,-1 0 0,1 0 0,-1-1 0,1-1-1,0 0 1,0 0 0,1-1 0,-1-1 0,0 0-1,0-1 1,0 0 0,0-1 0,17-4 0,-11 1 27,0 0 0,-1-2 0,0 1-1,0-2 1,-1-1 0,0 0 0,0 0 0,-1-2 0,0 0 0,17-17 0,-16 11-4,-1-1 0,0 0-1,-2-1 1,0-1-1,-1 0 1,-1-1 0,-1 0-1,0 0 1,-2-1 0,-1 0-1,8-36 1,-9 20 25,-2 1 0,-1-1 0,-2 0 1,-1 0-1,-2 0 0,-10-53 0,9 71-42,2 11-4,0 0 0,-1 1-1,0-1 1,0 0-1,-1 1 1,0-1 0,-5-9-1,7 17-45,1 0-1,-1 0 0,1 1 1,-1-1-1,0 0 0,1 0 0,-1 1 1,0-1-1,0 1 0,1-1 1,-1 1-1,0-1 0,0 1 1,0-1-1,0 1 0,0 0 1,0-1-1,0 1 0,0 0 1,0 0-1,0 0 0,0 0 1,0 0-1,0 0 0,0 0 0,1 0 1,-1 0-1,0 0 0,0 1 1,0-1-1,0 0 0,0 1 1,0-1-1,0 0 0,0 1 1,0-1-1,1 1 0,-1 0 1,-1 0-1,-2 2 3,0 1 0,1-1 0,-1 0 0,1 1 0,0 0 0,-5 7 1,-2 8-4,1 0 0,1 1 0,1 0 0,0 1 0,1 0 1,-4 32-1,5-15-24,2 0-1,3 70 1,1-88 17,1-1 0,1 0 0,1 1 0,11 33 0,-13-47 8,0 0-1,0 0 1,1-1 0,0 1-1,0-1 1,1 0-1,-1 0 1,1 0-1,0 0 1,0 0-1,1-1 1,0 0 0,-1 0-1,1 0 1,1-1-1,-1 0 1,0 0-1,1 0 1,6 2 0,-8-4 2,0 0 1,1-1 0,-1 0-1,0 0 1,0 0 0,0 0-1,0 0 1,1-1 0,-1 0-1,0 0 1,0 0 0,0-1-1,6-2 1,2-2 21,0 0-1,-1-1 1,12-8 0,-1-4 61,-2-1 1,0-1 0,-1-1 0,30-45 0,-46 63-57,1-1 65,-3 3 55,-1 6-55,-1 3-125,0 15 57,1-1 1,0 1 0,2-1-1,7 36 1,-7-45-29,1 0 0,1 1 0,0-1 0,1-1 0,0 1 0,1 0 0,0-1 0,0 0 0,12 13 1,-16-22-5,0 0 0,0 0 0,0 0 0,0 0 0,0-1 0,0 1 0,0-1 0,1 1 0,-1-1 0,1 0 0,-1 0 0,1 0 0,-1 0 0,1 0 0,-1-1 0,1 1 0,0-1 0,3 0 0,-2 0 1,0 0 0,0-1 0,0 0 0,0 0 0,0 0 0,0 0 0,0-1 0,0 0 0,-1 0 0,7-4 0,2-2 10,-1-1 1,0-1-1,0 0 1,-1-1-1,13-17 1,-10 9 10,-1-1 0,-1 1 0,0-2 0,-2 0 1,13-42-1,20-113 176,-42 176-201,3-14 19,15-73 270,10-127-1,-28 214-285,1-29 127,-2 20-67,-1 16-37,-2 26-45,-1 40 1,2-12-14,-37 298-249,-96 337-347,128-661 613,7-25 27,-1 0 0,-1 0 0,-3 10 0,37-117 307,-7 17-213,251-625 489,-138 413-347,-111 244-206,-25 60-65,-2 11-3,-92 496-340,92-516 363,-110 538-295,91-484 440,32-129 222,-7 52-325,2 0-1,0 0 0,1 1 1,1 0-1,1 1 0,0-1 1,2 2-1,0 0 1,1 0-1,1 1 0,0 1 1,29-25-1,-8 15-1,1 2-1,71-35 1,-73 42-20,-1-1 0,-1-2 0,-1-1 0,42-35 0,-70 52-16,0-1 0,0 0 0,-1 1 0,1-1 1,-1 0-1,0 0 0,0-1 0,0 1 0,0 0 1,-1-1-1,0 1 0,0-1 0,0 1 0,0-1 0,-1-7 1,0 8 2,1 1 1,-1 0 0,-1 0 0,1 0 0,0 0 0,-1 0-1,0 0 1,0 0 0,0 0 0,0 0 0,0 0 0,0 1-1,-1-1 1,1 0 0,-1 1 0,0-1 0,0 1-1,0-1 1,0 1 0,0 0 0,-1 0 0,1 0 0,-5-3-1,5 4-1,1 0 0,-1 0 0,0 1-1,1-1 1,-1 0 0,1 1 0,-1 0-1,0-1 1,1 1 0,-1 0 0,0 0-1,0 0 1,1 0 0,-1 0 0,0 0-1,1 0 1,-1 0 0,0 1 0,1-1-1,-1 1 1,-2 1 0,2-1-3,0 1 0,0-1 1,0 1-1,1 0 0,-1-1 0,1 1 0,-1 0 1,1 0-1,0 0 0,0 0 0,-1 0 0,2 1 1,-3 3-1,0 4-10,1 2 0,0-1 0,0 0 0,1 0 0,1 13 0,0-16-1,0 0-1,1 0 1,-1 0 0,2 0 0,-1 0 0,1 0 0,1-1-1,-1 1 1,5 7 0,-6-12 7,1 0 0,0-1 0,0 1 0,0 0 0,0-1 0,0 1 0,0-1-1,1 0 1,-1 0 0,1 0 0,0 0 0,0 0 0,-1-1 0,1 1 0,0-1 0,1 0 0,-1 1 0,0-1 0,0-1 0,0 1-1,0 0 1,1-1 0,-1 0 0,5 0 0,0 0 2,0-1-1,1 0 0,-1-1 1,0 0-1,1 0 1,-1-1-1,-1 0 0,1 0 1,0-1-1,9-6 1,9-7 3,35-30 0,-17 12 12,-32 26 0,-6 3-1,0 1-1,1 1 0,0-1 0,14-6 1,-20 10-10,0 1 0,0-1 0,0 1 0,0 0-1,0-1 1,1 1 0,-1 0 0,0 0 0,0 0 0,0 0 0,1 0 0,-1 0 0,0 0 0,0 0 0,0 0 0,1 1 0,-1-1 0,0 0 0,0 1 0,0-1 0,0 1 0,0-1 0,0 1 0,0 0 0,0-1 0,0 1 0,0 0 0,0 0 0,0 0 0,0 0 0,-1-1 0,1 1 0,0 0 0,-1 0 0,1 1 0,-1-1 0,1 0 0,-1 0 0,1 2 0,13 46 41,-13-42-25,0 1-1,1-1 0,0 1 1,0-1-1,1 0 0,0 1 0,0-1 1,1-1-1,0 1 0,5 6 0,-6-9 6,0-1 0,1 0 0,-1 1 0,1-1 0,0-1 0,0 1 0,0-1 0,0 1-1,0-1 1,8 3 0,-8-5-4,-1 1-1,1 0 1,-1-1-1,1 0 1,0 0-1,0 0 0,-1 0 1,1-1-1,0 1 1,-1-1-1,1 0 1,-1 0-1,1-1 1,3-1-1,6-3 67,0-1-1,0-1 1,0 0-1,-1-1 0,0-1 1,13-12-1,-7 3 102,-1 0 0,27-39 0,-42 54-151,1 0 1,0 0 0,-1-1 0,0 1 0,0-1-1,1-5 1,0 6 327,-1 1-1196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0:14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15976,'0'0'2375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0:16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5120,'0'0'8513,"9"19"-7721,-1-1-574,0 1 0,-1 1 1,-1-1-1,-1 1 0,-1 0 1,4 38-1,-5 45 684,1 32 1279,23 155 0,-24-253-653,7-66-11,-7 9-1327,2 1 1,0 0-1,2 0 0,14-30 0,-16 39-122,1 0-1,0 1 1,1-1-1,0 1 1,1 0-1,0 1 1,0 0 0,1 0-1,15-11 1,-17 15-30,0 0 0,0 1 0,1 0 0,-1 0 0,1 0 0,-1 1 0,1 0 0,0 0 0,0 1 0,0 0 0,-1 1 0,1-1 0,8 2 0,-11-1-18,-1 1 1,1-1 0,-1 1 0,1 0 0,-1 0 0,0 1-1,1-1 1,-1 1 0,0 0 0,0 0 0,0 1 0,0-1-1,-1 1 1,1 0 0,-1-1 0,1 2 0,-1-1 0,0 0-1,0 1 1,-1-1 0,1 1 0,-1 0 0,4 7 0,-4-7-5,0 1 0,0 0 0,-1 0 0,0 0 0,0 0 0,0 0 1,0 1-1,-1-1 0,0 0 0,0 0 0,0 1 0,-1-1 0,0 0 0,0 0 1,0 0-1,0 0 0,-1 0 0,0 0 0,0 0 0,0 0 0,-1-1 1,1 1-1,-1-1 0,0 0 0,-5 5 0,2-2 2,-1-1 0,0 0 0,-1 0 0,1-1 0,-1 0 0,0 0 0,-1-1 0,1 0 0,-1 0-1,1-1 1,-1 0 0,0-1 0,-11 2 0,-1-2 40,1-1 0,0 0 1,-28-4-1,-12 0 345,60 3-400,-1 0-1,1 1 1,0-1-1,0 0 0,-1 0 1,1 0-1,0 0 1,0 0-1,0 0 1,-1 0-1,1 1 1,0-1-1,0 0 1,0 0-1,0 0 1,0 0-1,-1 1 0,1-1 1,0 0-1,0 0 1,0 0-1,0 1 1,0-1-1,0 0 1,0 0-1,0 1 1,0-1-1,-1 0 1,1 0-1,0 0 0,0 1 1,0-1-1,0 0 1,1 0-1,-1 1 1,0-1-1,0 0 1,0 0-1,0 1 1,0-1-1,0 0 1,0 0-1,0 0 1,0 1-1,0-1 0,1 0 1,-1 0-1,0 0 1,0 1-1,0-1 1,0 0-1,1 0 1,-1 0-1,0 0 1,10 14 25,-5-11-25,0 0 0,0 1-1,1-2 1,-1 1 0,0-1-1,1 1 1,0-1 0,-1-1 0,1 1-1,0-1 1,0 0 0,0-1-1,0 1 1,7-1 0,2-1-1,0 0 0,0 0 1,0-2-1,22-6 0,-17 3 14,0-2-1,-1 0 1,0-2-1,31-20 1,-14 5 44,39-37 1,0-3 335,-70 60-372,5-4 170,-9 9-188,-1 0 1,0 0 0,1 0-1,-1 0 1,0 0 0,1 0-1,-1 0 1,0 1-1,1-1 1,-1 0 0,0 0-1,1 0 1,-1 0-1,0 1 1,1-1 0,-1 0-1,0 0 1,0 0 0,1 1-1,-1-1 1,0 0-1,0 1 1,0-1 0,1 0-1,-1 0 1,0 1-1,0-1 1,0 0 0,0 1-1,0-1 1,0 0 0,0 1-1,0-1 1,1 0-1,-1 1 1,0-1 0,0 0-1,0 1 1,-1 0-1,5 20 101,-1 1 1,-2 1-1,0 21 0,-2-28-29,1-1 0,1 1 1,0-1-1,1 1 0,0-1 1,1 0-1,1 0 0,9 23 1,-12-37-71,-1 0 0,1 0 0,-1 0 1,1 0-1,-1-1 0,1 1 0,0 0 0,-1 0 1,1-1-1,0 1 0,0 0 0,0-1 1,-1 1-1,1-1 0,0 1 0,0-1 0,0 1 1,0-1-1,0 0 0,0 1 0,0-1 1,0 0-1,0 0 0,0 0 0,0 1 0,0-1 1,0 0-1,0-1 0,0 1 0,0 0 1,0 0-1,0 0 0,0-1 0,0 1 0,0 0 1,0-1-1,0 1 0,0-1 0,-1 1 0,1-1 1,0 1-1,0-1 0,1-1 0,4-2 25,0-1-1,0-1 0,0 1 0,5-9 0,77-94 475,-87 107-494,0 0 0,0-1 0,0 1-1,0 0 1,1 0 0,-1 0 0,0 0 0,0 0 0,1 1 0,-1-1-1,0 0 1,1 1 0,-1-1 0,1 0 0,-1 1 0,1 0 0,-1-1-1,1 1 1,-1 0 0,3 0 0,-3 0-4,0 0 0,0 1 0,1-1 0,-1 1 0,0 0 0,0-1 0,0 1 0,0 0 0,0 0 0,0-1 0,0 1 0,0 0 0,0 0 0,0 0 0,0 0 0,-1 0 0,1 0 0,1 2 0,1 4 8,0 0 0,-1 0 1,1 0-1,-2 0 1,1 0-1,-1 1 1,1 6-1,0 19 24,-1 0 1,-1-1-1,-2 1 0,-1-1 1,-2 1-1,-1-1 0,-2 0 1,-1-1-1,-1 0 0,-2 0 1,-25 47-1,27-61-41,-1 4 0,-28 38 0,37-55 0,-2 0 0,1 0 0,0 0 0,-1-1 0,0 0 0,0 1 0,0-1 0,0 0 0,0-1 0,-1 1 0,1-1 0,-1 0 0,1 0 0,-1 0 0,-6 1 0,9-3 0,1 0 0,-1 1 0,1-1 0,-1 0 0,1 0 0,-1 0 0,0 0 0,1 0 0,-1 0 0,1-1 0,-1 1 0,1 0 0,-1-1 0,1 0 0,0 1 0,-1-1 0,1 1 0,-1-1 0,1 0 0,0 0 0,0 0 0,0 0 0,-1 0 0,1 0 0,0 0 0,0 0 0,0-1 0,1 1 0,-1 0 0,0-1 0,0 1 0,0-3 0,0 1 0,0 0 0,1-1 0,-1 1 0,1 0 0,0-1 0,0 1 0,1 0 0,-1 0 0,1-1 0,-1 1 0,1 0 0,0 0 0,0 0 0,0 0 0,2-3 0,6-8 0,-1 0 0,2 1 0,0 0 0,1 0 0,0 1 0,0 1 0,1 0 0,1 1 0,0 0 0,23-13 0,10-3 0,97-38 0,-129 58 0,1 0 0,0 2 0,0-1 0,0 2 0,1 0 0,-1 0 0,1 2 0,0 0 0,-1 1 0,1 0 0,16 3 0,-6 2-4079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0:21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67 120 7232,'0'0'18414,"-4"-11"-18146,-12-31 4,16 41-256,0-1 0,0 1 0,1 0 0,-1 0 0,0-1 0,0 1 0,1 0-1,-1 0 1,0 0 0,1-1 0,-1 1 0,1 0 0,0 0 0,-1 0 0,1 0 0,0 0 0,0 0 0,-1 0 0,1 0 0,0 0 0,2-1 0,23-14 297,-22 14-234,2-2 7,1 1 1,0 0 0,0 0-1,0 1 1,0 0 0,0 0-1,0 1 1,0 0 0,1 0-1,9 0 1,-12 2-57,-1-1 0,0 0 0,0 1 0,0 0 0,0 0 0,0 0 0,0 1 0,0 0 0,0-1 0,0 1 0,0 0 0,-1 1 0,1-1 0,-1 1 0,0-1 0,0 1 0,0 0 0,0 0 0,3 5 0,1 1 8,-1 2 0,-1-1 1,1 0-1,-2 1 0,1 0 0,-2 0 1,1 1-1,-2-1 0,1 0 1,-2 1-1,2 20 0,-3-16 2,-1 0 1,0 0-1,-1 0 0,-1 0 0,-1-1 0,0 0 1,0 1-1,-9 16 0,-4 0 62,0-1 1,-2 0-1,-26 30 0,32-46-29,0-1-1,0 0 1,-1-1-1,-1-1 0,-1 0 1,-26 16-1,36-25-47,4-1 3,0-1-1,-1 1 0,1-1 0,-1 1 0,1-1 0,-1 0 0,0 0 1,1-1-1,-1 1 0,0 0 0,0-1 0,0 0 0,-3 1 0,30-15 157,-9 7-170,0 1 0,1 1 0,0 1 0,0 0-1,0 1 1,0 1 0,0 1 0,31 0-1,-21 3 2,1 1 0,0 1-1,-1 1 1,42 14 0,-59-16 16,0 0 0,0-1 0,1 0 0,-1 0 0,14 0 0,-12 0 109,-10-2-135,-1 0-1,1 0 1,-1 1-1,1-1 0,-1 0 1,1 0-1,0 0 0,-1 0 1,1 0-1,-1 0 0,1 0 1,-1 0-1,1 0 0,0 0 1,-1 0-1,1-1 1,-1 1-1,1 0 0,-1 0 1,1 0-1,-1-1 0,1 1 1,-1 0-1,1-1 0,0 0 1,31-22-887,-22 15-2960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0:22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85 8840,'0'0'3498,"-2"-9"-2627,-1-4-473,-2-8 32,3 0 3248,2 24-3396,-1 0 0,1 1 0,-1-1-1,0 0 1,0 0 0,-3 6-1,-3 8 151,-15 62 848,-11 31 56,-6-6-213,-40 131 1050,75-216-1553,0-1 0,1 1 0,0 25 0,3-47-552,1 1 0,-1-1 0,1 1 0,0 0 0,0-1 1,0 1-1,0 0 0,1-3 0,7-14 40,30-200 649,-27 130-499,-1 17 133,3-107 1,-14 162-176,1 0 0,5-32 0,-6 49-204,0-1 0,0 1 1,0-1-1,0 1 1,0 0-1,0-1 0,1 1 1,-1 0-1,0-1 0,0 1 1,0-1-1,1 1 1,-1 0-1,0-1 0,0 1 1,1 0-1,-1 0 0,0-1 1,1 1-1,-1 0 1,0 0-1,1-1 0,-1 1 1,0 0-1,1 0 0,-1 0 1,1 0-1,-1 0 1,0-1-1,1 1 0,-1 0 1,1 0-1,-1 0 0,0 0 1,1 0-1,-1 0 1,1 0-1,-1 1 0,0-1 1,1 0-1,-1 0 0,1 0 1,-1 0-1,0 0 1,1 0-1,-1 1 0,0-1 1,1 0-1,-1 0 0,0 1 1,1-1-1,-1 0 1,0 1-1,1-1 0,-1 1 1,20 19 155,-19-18-144,66 89 77,-45-59-70,1-1 1,33 35 0,148 146-32,-113-126 0,-24-23 0,-62-58 0,-1 0 0,1 1 0,-1-1 0,0 1 0,-1 0 0,0 0 0,5 12 0,-7-17 0,-1-1 0,0 0 0,0 1 0,0-1 0,0 0 0,0 1 0,0-1 0,0 0 0,0 1 0,0-1 0,0 0 0,-1 1 0,1-1 0,0 1 0,0-1 0,0 0 0,0 1 0,0-1 0,-1 0 0,1 0 0,0 1 0,0-1 0,-1 0 0,1 1 0,0-1 0,0 0 0,-1 0 0,1 0 0,0 1 0,-1-1 0,1 0 0,0 0 0,-1 0 0,1 0 0,0 1 0,-1-1 0,1 0 0,0 0 0,-1 0 0,1 0 0,0 0 0,-1 0 0,-21 1 0,18-1 0,-473-23 0,361 17 0,141 25 0,15 0 797,-18-8-5838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0:24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11 7024,'0'0'19845,"-10"7"-19523,-4 3-126,0 0-1,1 1 1,0 0 0,0 1-1,1 1 1,1 0 0,-11 16-1,12-11 31,1 0-1,1 1 1,0 0-1,2 0 0,0 1 1,-3 22-1,7-35-167,1 1 0,0-1 0,1 1 0,0-1 0,0 1 0,0-1 1,1 0-1,0 1 0,1-1 0,-1 0 0,1 1 0,1-1 0,-1 0 0,1 0 0,1-1 0,-1 1 0,1-1 0,0 1 0,9 9 0,-8-12-37,-1 0 0,1-1 1,0 0-1,0 0 0,0 0 0,1 0 0,-1-1 0,1 0 1,-1 0-1,1 0 0,0-1 0,-1 0 0,1 0 0,0 0 1,0-1-1,0 0 0,0 0 0,0 0 0,0-1 0,0 0 1,9-3-1,5-1 35,-1-1 0,0-1 0,-1-1-1,36-20 1,-31 13 9,0 0-1,23-20 0,-36 27-26,-1-1 1,-1 0-1,1 0 1,-1 0-1,-1-1 0,12-21 1,-15 25-7,2-7-7,-6 24-25,0 1 0,1-1 0,1 0 0,0 1 0,6 20 0,-7-29 0,0 1 0,1-1 0,-1 0 0,1 0 0,-1 0 0,1 0 0,0-1 0,0 1 0,0 0 0,1-1 0,-1 1 0,0-1 0,1 0 0,0 0 0,-1 0 0,1 0 0,0 0 0,0-1 0,0 1 0,0-1 0,1 0 0,-1 0 0,0 0 0,0 0 0,6 0 0,1-1 0,-1 0 0,1-1 0,-1 0 0,1 0 0,-1-1 0,1 0 0,-1-1 0,0 0 0,0 0 0,0-1 0,-1 0 0,1-1 0,-1 0 0,12-9 0,-10 6 0,0 0 0,-1 0 0,0-1 0,-1-1 0,0 1 0,0-1 0,-1-1 0,0 1 0,-1-1 0,8-18 0,-10 17 0,0-1 0,0 1 0,-1-1 0,-1 1 0,0-1 0,0-23 0,-1 32 0,-2 1 0,1-1 0,0 0 0,-1 0 0,1 1 0,-1-1 0,0 1 0,0-1 0,-1 1 0,1-1 0,-1 1 0,1 0 0,-1-1 0,0 1 0,0 0 0,-1 0 0,1 0 0,-1 1 0,1-1 0,-1 1 0,0-1 0,0 1 0,0 0 0,0 0 0,0 0 0,-1 0 0,-6-2 0,0 1 0,0 0 0,0 0 0,-1 1 0,0 0 0,-10 0 0,15 1 871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1:21.7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7 191 6224,'0'0'8500,"-1"12"-8199,-4 282 1378,18 12-118,-12-297-1515,6 44 308,-4-39-117,-1 0 1,1 17-1,-3-20 143,2-12 167,1-19-90,33-581 1648,-31 564-1975,-3 5-9,2 1 0,2-1 0,0 1 0,21-56 0,-24 80-94,0 1 1,1 0 0,-1 0-1,1 1 1,1-1 0,5-6 0,-9 11-23,0 0 1,0 0 0,0 0 0,0 0 0,0 0-1,0 0 1,0 0 0,1 0 0,-1 0-1,0 1 1,0-1 0,1 0 0,-1 1 0,0-1-1,1 1 1,-1 0 0,1-1 0,-1 1 0,1 0-1,-1 0 1,0 0 0,1 0 0,-1 0-1,1 0 1,-1 0 0,1 0 0,-1 1 0,0-1-1,1 0 1,-1 1 0,0 0 0,1-1-1,-1 1 1,0 0 0,0-1 0,2 2 0,5 7 3,0-1 0,-1 2 0,0-1 1,0 1-1,-1 0 0,0 0 0,-1 1 0,0 0 1,5 19-1,-3-8 9,-2 1-1,-1 0 1,3 46-1,-7-56-8,0-1 0,-1 0 1,-1 0-1,0 0 0,-1 0 0,0 0 0,-1 0 0,0-1 0,-1 1 0,0-1 0,-1-1 0,0 1 0,-1-1 1,0 0-1,-15 16 0,12-15 23,-1-1 0,1 0 0,-1-1 0,-1 0 1,0-1-1,0 0 0,-1-1 0,0 0 0,0-1 1,0-1-1,-1 0 0,0-1 0,-15 3 0,28-7-18,-1 1 0,1-1 0,0 0-1,-1 0 1,1 0 0,-1 0 0,1-1-1,-1 1 1,1 0 0,0-1 0,-1 1 0,1 0-1,-2-2 1,3 2-10,-1 0 0,1-1 1,0 1-1,0 0 0,-1-1 0,1 1 0,0 0 1,0-1-1,0 1 0,-1 0 0,1-1 0,0 1 0,0 0 1,0-1-1,0 1 0,0-1 0,0 1 0,0 0 0,0-1 1,0 1-1,0-1 0,0 1 0,0 0 0,0-1 0,0 1 1,0-1-1,0 1 0,1 0 0,-1-1 0,0 1 0,0 0 1,0-1-1,1 1 0,-1 0 0,0-1 0,0 1 0,1 0 1,-1 0-1,0-1 0,1 1 0,-1 0 0,0 0 0,1-1 1,-1 1-1,0 0 0,1 0 0,-1 0 0,0 0 0,1-1 1,8-5 22,0-1 0,1 1 1,-1 1-1,1 0 1,0 0-1,1 1 1,16-5-1,-20 8-19,1-1 0,-1 1 1,1 0-1,-1 1 0,1 0 0,-1 0 1,1 0-1,-1 1 0,0 0 0,1 1 1,-1 0-1,9 3 0,-4 0-4,0 0 0,-1 0 0,0 2 0,0-1 0,0 1 0,-1 1 0,0 0 0,-1 0 0,1 1 0,-2 0 0,1 1 0,-1 0 0,-1 0 0,0 1 0,0 0 0,-1 0 0,8 19 0,-10-18-4,-1 0 0,0 1 0,0 0 0,-1 0 0,-1 0 0,0 0 0,0 0 0,-3 19 0,1-24 0,0 1 0,-1 0 0,0-1 0,0 1 0,-1-1 0,0 0 0,0 0 0,-1 0 0,0 0 0,-1-1 0,0 1 0,0-1 0,-8 9 0,7-11 5,0 0 0,0 0 0,0 0 0,-1 0 0,0-1 0,0-1 0,0 1 0,0-1-1,-1 0 1,1 0 0,-1-1 0,0 0 0,1-1 0,-1 1 0,-12-1 0,-5-1 89,0-2 0,0 0 0,-36-9 0,37 7 7,22 3-100,0 1 0,-1-1-1,1 1 1,-1 0 0,1 0 0,0 0-1,-1 0 1,1 1 0,0-1-1,-1 1 1,1-1 0,-4 3 0,6-3-71,0 0 0,0 0 0,0 0 0,0 0 1,0 1-1,0-1 0,1 0 0,-1 0 1,0 0-1,0 0 0,0 0 0,0 1 1,1-1-1,-1 0 0,0 0 0,0 0 0,0 0 1,0 0-1,1 0 0,-1 0 0,0 0 1,0 0-1,1 0 0,-1 0 0,0 0 1,0 0-1,0 0 0,1 0 0,-1 0 1,0 0-1,0 0 0,1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1:23.7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80 984 10448,'0'0'6945,"-10"-1"-6584,2 1-276,0-1 0,1 1 0,-13 2 0,19-1-68,0-1 0,0 1 0,0-1 0,0 1 1,0-1-1,0 1 0,0 0 0,0 0 0,0-1 0,0 1 0,1 0 0,-1 0 0,0 0 0,1 0 0,-1 0 1,1 0-1,-1 0 0,1 0 0,-1 0 0,1 0 0,0 0 0,-1 0 0,1 0 0,0 0 0,0 3 0,-1 31 341,2-28-265,0 2-8,0-1 0,1 1 0,-1-1 0,2 0-1,-1 1 1,1-1 0,1 0 0,0-1 0,0 1 0,0 0 0,8 8 0,-9-12-22,0 0-1,0-1 1,0 1-1,1-1 1,0 0-1,0 0 1,-1 0 0,2-1-1,6 4 1,-8-5-14,0 0 0,0 0 0,0 0 1,0-1-1,0 1 0,0-1 1,0 1-1,0-1 0,0 0 0,0-1 1,0 1-1,0 0 0,0-1 1,0 0-1,0 0 0,3-1 0,-4 1-7,0 0-1,0 0 1,0 0-1,0 0 0,0-1 1,0 1-1,0 0 1,0-1-1,-1 0 0,1 1 1,-1-1-1,1 0 1,-1 0-1,1 0 1,-1 0-1,0 0 0,0 0 1,1-3-1,-1 1 12,0-1 1,0 1-1,-1 0 0,1 0 1,-1-1-1,0 1 0,0 0 1,0 0-1,-2-8 0,0 6 5,1-1-1,-1 0 0,0 1 0,-1-1 0,0 1 0,0 0 0,0 0 0,-1 0 1,1 0-1,-1 1 0,-1-1 0,-7-6 0,7 8 5,0 1-1,0 0 1,-1 0 0,1 0-1,-1 1 1,0 0 0,0 0-1,-10-2 1,2 2 47,-1 0 0,-21 1 1,26 1-96,13 2 23,19-1-3,0-5-27,1 0 0,-1-2 0,-1 0 0,1-1 0,-1-2 0,0 0 0,-1-1-1,0-1 1,-1-1 0,22-17 0,-11 4 17,-1-1 0,-2-1 0,-1-1 0,-1-1 0,27-42 0,-35 46 4,60-94 105,-64 97-99,-2 0-1,0-1 1,11-38 0,-14 36-5,-5 16-11,0 1 0,0 0 1,-1-1-1,-1 1 0,2-14 1,-3 22-19,0 0 1,0 0 0,0 0 0,0 0 0,0 0 0,0 0 0,0 0 0,0 0 0,0 0 0,0 0-1,0 0 1,0 0 0,0 0 0,0-1 0,0 1 0,0 0 0,0 0 0,0 0 0,0 0 0,0 0-1,0 0 1,0 0 0,0 0 0,0 0 0,0 0 0,0 0 0,0 0 0,0 0 0,0 0 0,0 0-1,-1 0 1,1 0 0,0 0 0,0 0 0,0 0 0,0-1 0,0 1 0,0 0 0,0 0 0,0 0-1,0 0 1,0 0 0,0 0 0,0 0 0,0 0 0,0 0 0,0 0 0,-1 0 0,1 0 0,0 0-1,0 0 1,0 0 0,0 0 0,0 0 0,0 1 0,0-1 0,0 0 0,0 0 0,0 0 0,0 0-1,0 0 1,0 0 0,0 0 0,0 0 0,0 0 0,0 0 0,-1 0 0,1 0 0,0 0 0,-6 7 30,-5 11-3,-8 16-16,-17 32-37,3 1-1,-33 94 1,64-154 24,-41 146-41,39-135 38,2 1 0,-1 0 0,2 1 0,1-1 0,0 0-1,4 25 1,-4-41 3,1 0-1,-1-1 0,1 1 1,0 0-1,0 0 1,0 0-1,0-1 0,0 1 1,1-1-1,-1 1 0,1-1 1,-1 1-1,1-1 1,2 3-1,-2-4 1,0 0 0,-1 0 0,1 0 0,0-1 0,0 1 0,0 0-1,0-1 1,0 1 0,0-1 0,0 1 0,0-1 0,0 0 0,0 0 0,0 0 0,0 0 0,0 0 0,0-1 0,0 1 0,0-1 0,3 0 0,7-3 2,0-1 1,0 0-1,-1-1 1,0 0-1,0 0 1,-1-1-1,19-16 1,-1-2 8,31-37 0,-26 25 5,122-145 99,-123 140-53,-1-2-1,35-68 0,17-67 138,-69 142-121,-1 0-1,14-78 1,-22 88-48,-2 12 15,-1 0-1,1-22 1,-2 37-43,-1-1 1,0 1-1,0 0 0,0-1 0,0 1 1,0 0-1,0-1 0,0 1 0,0 0 1,0 0-1,0-1 0,0 1 0,0 0 1,-1-1-1,1 1 0,0 0 0,0-1 0,0 1 1,0 0-1,0-1 0,-1 1 0,1 0 1,0 0-1,0-1 0,0 1 0,-1 0 1,1 0-1,0 0 0,-1-1 0,1 1 1,0 0-1,0 0 0,-1 0 0,1 0 1,0 0-1,-1-1 0,1 1 0,0 0 0,-1 0 1,1 0-1,0 0 0,0 0 0,-1 0 1,1 0-1,0 0 0,-1 0 0,1 0 1,0 0-1,-1 0 0,1 1 0,0-1 1,-1 0-1,1 0 0,0 0 0,-1 0 1,1 0-1,0 1 0,0-1 0,-1 0 0,1 0 1,0 0-1,0 1 0,0-1 0,-1 0 1,1 0-1,0 1 0,0-1 0,0 0 1,-1 1-1,-43 91-73,-14 31 47,-34 75 27,5-14 64,29-50-21,18-47 123,-40 135 1,68-167 6,22-80-37,2 0 0,2 0 1,0 1-1,27-34 0,89-99 279,-127 154-406,0 0 1,1 0 0,-1 0-1,0 1 1,1 0-1,-1-1 1,6-1 0,-8 3-9,0 1 0,0-1 0,0 1 0,0 0 0,0 0 0,0-1 0,0 1 0,-1 0 0,1 0 0,0 0 0,0 0 0,0 0 0,0 0 0,0 0 0,0 0 0,0 0 0,0 0 0,0 1 0,0-1 0,0 0 0,0 1 0,0-1 0,0 1 0,0-1 0,-1 1 0,1-1 0,0 1 0,0 0 0,0-1 0,-1 1 0,1 0 0,0-1 0,-1 1 0,1 0 0,0 1 0,5 11-5,-1 1-1,-1 0 0,0 0 1,0 0-1,-2 0 0,3 27 1,-3-20 11,1-1-1,8 28 1,-10-41-4,1-1-1,1 0 1,-1 0 0,1 0-1,0 0 1,1 0 0,4 7-1,-5-10 1,0-1 1,1 1-1,-1 0 0,0-1 1,1 0-1,-1 0 0,1 0 0,0 0 1,-1 0-1,1-1 0,0 1 0,0-1 1,5 0-1,0 1 10,0-1-1,0 0 1,1-1 0,-1 0 0,1 0-1,-1-1 1,10-2 0,67-19 173,-61 14-116,53-19 112,-76 27-426,2-2 271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1:24.1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 16048,'0'0'663,"90"-12"-351,-20 3 16,5-3 8,5 5 16,-5 7 64,-5 0 0,-5 0 64,-2 0 8,-5 7-32,-12 9 0,-6 7-104,-12 3 0,-11 5-112,-9-4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31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0 11656,'0'0'5770,"-5"11"-5245,-103 206 2445,95-184-2313,1 1 1,1 1-1,2 0 1,-6 38 0,15-71-597,0 1 0,0-1 0,0 0 0,1 1 1,-1-1-1,0 0 0,1 1 0,0-1 0,-1 0 1,1 0-1,0 1 0,0-1 0,0 0 0,0 0 0,1 0 1,-1 0-1,1-1 0,-1 1 0,1 0 0,0 0 1,-1-1-1,1 1 0,0-1 0,0 0 0,0 1 1,0-1-1,0 0 0,0 0 0,1 0 0,2 0 1,2 2 32,0-1 1,0 0-1,0 0 1,0-1-1,0 0 1,0 0-1,1-1 1,12 0 0,-4-3-12,-1 0 1,1 0-1,-1-2 1,0 0-1,0-1 1,23-12-1,-29 13-105,-1 0-1,1-1 1,-1 1-1,0-2 1,-1 1-1,1-1 1,-2 0-1,1-1 1,-1 0-1,0 0 1,9-15-1,-1-14-3550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1:27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256 207 5120,'0'0'7769,"-12"6"-7260,-5 4-214,1 0 0,-1 2-1,2 0 1,-17 16 0,5-1 350,2 1 0,-21 32 1,40-51-475,0 1 1,0-1-1,1 1 1,0 0 0,1 0-1,0 1 1,1 0-1,0-1 1,1 1-1,0 0 1,-1 18-1,4-25-112,-1 0 0,0 0 1,1 0-1,0 0 0,0 0 0,0 0 0,0 0 1,0 0-1,1 0 0,0 0 0,0-1 0,0 1 0,0-1 1,1 0-1,-1 1 0,1-1 0,0 0 0,0 0 1,0-1-1,0 1 0,0-1 0,1 1 0,-1-1 0,1 0 1,-1 0-1,1-1 0,0 1 0,0-1 0,4 1 1,1 1 16,-1-1 0,1-1 0,0 0 0,0 0 0,0 0 0,-1-1 1,1-1-1,0 0 0,0 0 0,0 0 0,-1-1 0,15-5 0,-7-1 58,0 0-1,-1 0 1,0-2-1,0 0 0,-1 0 1,0-2-1,-1 0 1,0 0-1,-1-1 1,-1-1-1,0 0 0,-1 0 1,0-1-1,9-19 1,-6-2 330,-12 34-413,0 0 1,-1-1 0,1 1-1,-1 0 1,0-1-1,0 1 1,0 0 0,0-1-1,0 1 1,-1 0-1,1-1 1,-1 1 0,0-3-1,1 5-33,0-1-1,0 1 1,0 0-1,0 0 1,0-1-1,0 1 1,-1 0-1,1 0 0,0-1 1,0 1-1,0 0 1,0 0-1,0 0 1,0-1-1,0 1 1,-1 0-1,1 0 1,0 0-1,0-1 1,0 1-1,-1 0 1,1 0-1,0 0 1,0 0-1,0 0 1,-1-1-1,1 1 0,0 0 1,0 0-1,-1 0 1,1 0-1,0 0 1,0 0-1,-1 0 1,1 0-1,0 0 1,0 0-1,-1 0 1,1 0-1,-1 0 1,-3 11 195,2 20-132,3-17-41,1 1 1,1-1-1,0 0 0,9 26 1,-9-33-34,0 1 1,1 0 0,-1-1 0,2 1 0,-1-1 0,1 0-1,0-1 1,0 1 0,11 9 0,-14-14-4,1 0-1,0 0 1,-1-1-1,1 1 1,0-1 0,0 1-1,0-1 1,0 0 0,0 0-1,0-1 1,0 1 0,0 0-1,0-1 1,1 0 0,-1 0-1,0 0 1,0 0-1,0 0 1,1-1 0,-1 1-1,0-1 1,0 0 0,0 0-1,0 0 1,0 0 0,0-1-1,-1 1 1,5-3-1,1-2 14,0 0-1,0-1 0,0 0 1,-1 0-1,0-1 0,-1 1 1,9-13-1,-7 6 11,1-1 0,-2 0 1,0 0-1,-1 0 0,0-1 0,-1 1 0,-1-1 1,-1-1-1,0 1 0,-1 0 0,-1-1 0,0 1 1,-1-1-1,-1 0 0,-1 1 0,-6-28 1,1 31 88,6 13-108,1-1 0,-1 1 0,1-1 0,-1 0 0,1 1 1,0-1-1,-1 1 0,1-1 0,0 0 0,-1 1 0,1-1 0,0 0 0,0 0 0,-1 1 0,1-1 0,0-1 0,2 3-3,0 0 0,0 0 0,0 0 0,0-1 0,0 1-1,0-1 1,0 1 0,0-1 0,2 1 0,71 8-22,0-4 0,1-2-1,-1-4 1,126-18 0,-101-2-51,-88 16 86,-12 4-15,0 1-1,0-1 1,-1 1 0,1-1-1,0 1 1,-1-1 0,1 1-1,0-1 1,-1 1-1,1-1 1,0 1 0,-1 0-1,1-1 1,-1 1-1,1 0 1,-1-1 0,1 1-1,-1 0 1,1 0-1,-1-1 1,0 1 0,0 0-1,-4-2 3,0 0 0,-1 0 0,1 1 0,-1 0 0,1 0 0,-1 1 0,1-1 0,-1 1 0,0 0 0,1 0 0,-11 3 0,-6 1 16,-32 11 0,48-13-15,-16 5 12,0 1-1,0 1 0,1 1 1,0 1-1,1 1 0,0 0 1,1 2-1,0 0 0,1 1 1,-24 27-1,30-30-4,1 2 0,0-1 0,1 2 0,-12 21 0,20-32-8,0 0 0,1 0 1,-1 1-1,1-1 1,0 0-1,0 1 0,0-1 1,0 1-1,1-1 1,0 6-1,0-8-1,1 1 1,-1 0-1,1-1 0,0 1 0,0 0 1,0-1-1,0 1 0,0-1 1,1 1-1,-1-1 0,1 0 0,-1 0 1,1 1-1,0-1 0,0 0 0,0-1 1,0 1-1,2 2 0,-1-2 2,1-1-1,-1 1 1,0-1 0,1 1-1,-1-1 1,0 0-1,1 0 1,-1 0 0,1-1-1,0 1 1,-1-1 0,1 0-1,-1 0 1,1 0-1,0-1 1,-1 1 0,1-1-1,-1 0 1,1 0-1,-1 0 1,1 0 0,-1 0-1,4-3 1,7-3 11,-1-1 1,0 0-1,0-1 0,12-11 0,-13 9 3,-1 0-1,0 0 0,-1-1 0,0 0 0,13-22 0,-8 7 88,22-55 1,-14 31 84,-23 51-191,0 0 1,0-1-1,0 1 1,0 0-1,0 0 0,0 0 1,0 0-1,0-1 1,1 1-1,-1 0 1,0 0-1,0 0 0,0 0 1,0 0-1,1 0 1,-1-1-1,0 1 1,0 0-1,0 0 1,1 0-1,-1 0 0,0 0 1,0 0-1,0 0 1,1 0-1,-1 0 1,0 0-1,0 0 0,0 0 1,1 0-1,-1 0 1,0 0-1,0 0 1,0 0-1,0 0 1,1 0-1,-1 0 0,0 1 1,0-1-1,0 0 1,1 0-1,-1 0 1,0 0-1,0 0 0,0 0 1,0 1-1,0-1 1,1 0-1,-1 0 1,0 0-1,0 0 1,0 1-1,0-1 0,0 0 1,0 0-1,0 0 1,0 0-1,0 1 1,0-1-1,0 0 0,0 0 1,0 0-1,0 1 1,0-1-1,0 0 1,0 0-1,0 1 1,7 20 12,-5-15-8,16 54-18,13 37-36,-26-85 39,1-1-1,-1 1 1,2-1-1,-1-1 1,2 1-1,8 9 1,-15-19 7,1 1 0,-1-1 0,0 0-1,1 1 1,0-1 0,-1 0 0,1 0 0,0 0 0,-1-1 0,1 1 0,0 0 0,0 0 0,0-1 0,0 0-1,-1 1 1,1-1 0,0 0 0,0 0 0,0 0 0,0 0 0,0 0 0,0 0 0,0 0 0,0-1 0,0 1 0,0-1-1,-1 1 1,1-1 0,0 0 0,0 0 0,-1 0 0,1 0 0,0 0 0,-1 0 0,1 0 0,-1-1 0,2-1-1,3-3 11,0 0 0,0 0 0,-1 0-1,0-1 1,0 0 0,-1 0 0,7-12-1,3-21 95,0-1-1,13-75 0,-8 30 115,-16 70-174,0 4-7,3 32-26,2 24-8,3 71-1,-9-72 0,2-1 0,14 61 0,-17-100 3,0 0 0,0 0 1,0 0-1,1 0 0,-1 0 0,1-1 0,0 1 0,0 0 1,4 3-1,-6-5-2,1-1-1,-1 1 1,1-1 0,-1 0 0,1 1 0,0-1 0,-1 1 0,1-1-1,-1 0 1,1 0 0,0 1 0,0-1 0,-1 0 0,1 0 0,0 0-1,-1 0 1,1 1 0,0-1 0,0 0 0,-1-1 0,1 1-1,0 0 1,0 0 0,-1 0 0,1 0 0,0 0 0,-1-1 0,1 1-1,0 0 1,-1-1 0,1 1 0,0 0 0,-1-1 0,1 1 0,-1-1-1,1 1 1,-1-1 0,1 1 0,-1-1 0,1 0 0,-1 1-1,1-1 1,-1 1 0,0-1 0,1 0 0,-1 1 0,0-1 0,1-1-1,35-68 155,47-124 0,-76 173-70,14-27-1,-17 41-66,-1 1 1,1 0-1,1 0 0,-1 0 0,1 0 0,0 1 0,9-9 0,-12 13-8,0 0-1,0 1 0,0-1 0,0 1 0,0-1 0,0 1 0,0 0 1,0-1-1,0 1 0,0 0 0,0 1 0,1-1 0,-1 0 0,0 1 1,0-1-1,0 1 0,-1-1 0,1 1 0,0 0 0,4 2 0,1 0-5,0 1 0,1 0 0,11 10 0,8 7-80,1-1 0,42 23-1,-67-41 74,1 0 0,0 0 1,-1-1-1,1 1 0,0-1 0,0 0 0,0 0 0,0-1 0,1 1 1,-1-1-1,0 0 0,0 0 0,0 0 0,0 0 0,0-1 0,0 0 1,0 0-1,0 0 0,0 0 0,0 0 0,0-1 0,0 0 0,-1 0 1,1 0-1,-1 0 0,1 0 0,-1-1 0,5-4 0,-4 2 8,1 1 1,-1-1-1,0-1 0,0 1 0,0-1 0,-1 1 1,0-1-1,0 0 0,-1 0 0,1 0 0,-1 0 1,-1-1-1,1 1 0,-1-1 0,0 1 0,-1-1 1,1-10-1,-2 10-1,1 1 0,-1-1 0,-1 1 0,1-1 0,-1 1 0,0 0 0,0-1 0,-6-9 0,7 14-2,0 0 0,0 1 0,-1-1 0,1 1 0,0-1 0,-1 1 0,1-1 0,-1 1 0,1 0 0,-1 0 0,0 0 0,0 0 0,1 0 0,-1 0 0,0 0 0,0 0 0,0 1 0,0-1 0,0 1 0,0-1 0,0 1 0,0 0 0,0 0 0,0 0 0,0 0 0,0 0 0,0 0 0,0 1 0,0-1 0,0 1 0,0-1 0,0 1 0,-2 1 0,-1 1 0,-1 0 0,1 0 1,0 0-1,0 1 0,0 0 1,0 0-1,1 0 0,-1 1 1,1-1-1,0 1 0,1 0 1,-1 0-1,1 1 0,0-1 1,0 1-1,1-1 0,-2 8 1,-1-1-10,1 2 0,0-1 1,1 0-1,1 1 0,0-1 0,1 25 0,2-22-2,1 0-1,0 0 0,1 1 0,1-2 1,0 1-1,1 0 0,12 23 0,-11-28 2,0 0 0,0 0-1,1-1 1,0 0 0,1 0-1,0-1 1,0 0 0,1 0 0,1-1-1,16 12 1,-23-18 9,1 0-1,-1-1 1,0 1 0,1-1-1,-1 0 1,0 0 0,1 0-1,0 0 1,-1 0 0,1-1-1,-1 0 1,1 0 0,0 0 0,-1 0-1,1 0 1,3-2 0,-1 1 2,0-1 0,0 0 0,0-1 0,-1 1 0,1-1-1,-1 0 1,0-1 0,10-6 0,-5 0 5,-1 1 0,1-1-1,-2 0 1,1-1-1,-1 0 1,-1 0 0,0-1-1,7-17 1,-7 10 12,0-1-1,-2 0 1,0 0 0,-2-1 0,2-21-1,-1-107 195,-4 110-116,2 26-1,-2 4 93,2 14-150,1 1 0,-1-1 0,-1 1 0,1 0 0,0 6 0,1 3-20,15 59-11,-5 1 1,7 107-1,-17-135-9,-1-22 15,0 0-1,-2 0 0,-1 1 1,-5 25-1,6-48-11,-1 1 0,0-1 0,0 1 0,0-1 0,-1 0 0,1 0 0,-1 0 0,0 1 0,-2 2 0,4-6-1,-1 1-1,0 0 1,0-1-1,1 1 1,-1 0 0,0-1-1,0 1 1,0-1-1,0 1 1,0-1 0,0 1-1,0-1 1,0 0 0,0 0-1,0 1 1,0-1-1,0 0 1,0 0 0,0 0-1,0 0 1,0 0-1,0 0 1,0 0 0,-1-1-1,1 1 1,0 0 0,0-1-1,0 1 1,0 0-1,1-1 1,-1 1 0,0-1-1,0 0 1,0 1-1,-1-2 1,-13-10 22,0-1 0,0-1-1,1 0 1,-13-18 0,1 1 4,-14-19 39,37 46-38,1 0 1,-1 0-1,1 0 1,0-1-1,0 1 1,1-1-1,-1 0 1,1 1 0,0-1-1,-1-8 1,7 14-9,-1 1 0,1-1 0,-1 1 0,1 0 0,-1 0 1,0 1-1,5 2 0,-6-3-9,34 20 31,25 14 132,121 53 0,-173-86-165,0-1 0,0 0 0,0 0 0,1-1 0,-1 0-1,0 0 1,0-1 0,1-1 0,19-3 0,-4-2 15,-1 0 1,45-18-1,-55 17 85,1-1-1,-1-1 1,-1 0 0,27-22 0,40-45-5470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1:31.0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1379 6128,'0'0'4881,"12"-7"-4390,5-3-252,0-1 1,0-1-1,-2 0 1,1-2 0,-2 0-1,22-25 1,17-40 780,64-130-1,-34 56-245,-73 136-677,43-74 744,71-167 0,-113 229-635,0 0 1,-3-1 0,0-1 0,-2 0 0,-1 0 0,-1 0 0,-2 0 0,-2 0 0,0-1 0,-7-41 0,-3 33 307,9 37-453,0 0-1,0 1 0,0-1 1,-1 1-1,1-1 0,-1 1 1,1-1-1,-1 1 0,0 0 1,0 0-1,-4-3 0,5 4-43,1 1-1,-1 0 0,0 0 1,1 0-1,-1 0 1,0 0-1,1 0 0,-1 0 1,0 0-1,0 0 1,1 0-1,-1 0 0,0 0 1,1 0-1,-1 1 0,0-1 1,1 0-1,-1 1 1,1-1-1,-1 0 0,0 1 1,1-1-1,-1 1 1,1-1-1,-1 1 0,1-1 1,-1 1-1,1-1 0,0 1 1,-1 0-1,-15 22 155,14-20-134,-12 21 64,1 1-1,1 1 0,1 1 1,2-1-1,-9 38 0,-18 143 142,8 85 4,25-218-134,14 145 0,-8-200-59,0 1 0,2-1 1,0-1-1,1 1 0,11 24 1,-16-42-41,0 1 0,-1-1 0,1 1 0,0-1 0,0 1 0,0-1 0,0 0 0,0 1 0,0-1 0,1 0 0,-1 0 0,0 0 0,1 0 0,-1 0 0,0 0 0,1 0 0,-1 0 0,1-1 0,0 1 0,-1-1 0,4 1 0,-3 0 7,1-1 1,0 0-1,0-1 1,-1 1-1,1 0 1,0-1 0,0 0-1,-1 0 1,1 1-1,0-1 1,-1-1 0,3 0-1,8-6 90,-1 0 0,0-1 0,20-20 0,-27 24-70,8-9 89,-1 0-1,0-1 1,-1-1 0,-1 0-1,-1 0 1,0-1 0,-1 0-1,-1 0 1,0-1 0,-2 0-1,5-22 1,-7 27 159,-1 0 0,1-21 0,20 24-131,-16 8-149,1 1 1,-1 0-1,1 0 0,0 0 0,-1 1 1,1 1-1,0-1 0,-1 1 0,1 1 1,-1-1-1,1 1 0,9 4 0,-13-4-2,1 1-1,-1-1 0,1 1 0,-1 0 0,0 0 0,-1 1 1,1-1-1,0 1 0,-1-1 0,0 1 0,0 1 0,0-1 1,0 0-1,-1 1 0,1-1 0,-1 1 0,0-1 0,-1 1 1,3 10-1,-1 1 21,-1 0 0,-1 0 0,0 1 1,-3 25-1,1 20 73,3-49-53,0 1-1,0 0 0,1-1 0,8 21 0,-10-32-36,0 0 1,0 0-1,0 1 1,0-1-1,1 0 1,-1 0-1,1 0 1,-1 0-1,1-1 1,0 1-1,0 0 1,0-1-1,0 1 1,0-1-1,0 1 0,3 0 1,0 0 1,0 0 0,0 0 0,0-1-1,1 0 1,-1 0 0,0 0 0,8-1 0,1 0 4,-1-1 1,1 0-1,0-1 1,27-8-1,-28 5 9,1 0-1,-1-2 0,0 1 1,0-1-1,21-16 1,-12 5 15,-1-1 0,20-21 1,-28 25-2,-1-2 0,-1 1-1,14-27 1,18-25 144,-42 67-177,-1 1-1,1 0 1,-1-1 0,1 1-1,0 0 1,-1-1 0,1 1-1,0 0 1,-1 0 0,1 0-1,0-1 1,0 1 0,-1 0-1,1 0 1,0 0 0,-1 0-1,1 0 1,0 0 0,0 1-1,-1-1 1,1 0 0,0 0-1,-1 0 1,1 1-1,0-1 1,-1 0 0,1 1-1,0-1 1,-1 0 0,1 1-1,-1-1 1,1 1 0,-1-1-1,1 1 1,-1-1 0,1 1-1,-1 0 1,1 0 0,18 22 69,-18-21-67,13 28 51,-14-30-56,0 1 0,0-1 0,0 0 0,0 1 0,0-1 0,0 0 0,-1 1 0,1-1 1,0 0-1,0 0 0,-1 1 0,1-1 0,0 0 0,0 0 0,-1 1 0,1-1 0,0 0 0,0 0 0,-1 0 0,1 0 0,0 1 0,-1-1 0,1 0 0,0 0 0,-1 0 0,1 0 0,0 0 0,-1 0 0,1 0 0,-1 0 0,1 0 0,0 0 0,-1 0 0,1 0 0,0 0 0,-1 0 0,1 0 0,0 0 0,-1-1 0,1 1 0,0 0 0,0 0 0,-1 0 0,1-1 0,-21-7 24,17 6-7,-17-7 27,-35-13 84,54 22-125,-1-1-1,0 1 0,1 0 0,-1 1 0,1-1 0,-1 0 0,1 1 0,-1-1 0,1 1 1,-1 0-1,1 0 0,-1 0 0,1 0 0,0 0 0,0 1 0,0-1 0,0 1 0,-1-1 1,2 1-1,-1 0 0,0 0 0,-2 3 0,-2 1 0,1 1 0,0 0 0,0 0 0,1 0 0,-7 13 0,8-9-14,-1-1 0,1 0 0,1 1 0,0 0 1,1 0-1,0-1 0,0 1 0,1 0 0,0 0 0,4 20 0,-3-26 6,0-1-1,0 1 0,0-1 1,1 0-1,-1 1 1,1-1-1,0 0 1,0 0-1,0 0 1,1 0-1,0 0 1,-1-1-1,1 1 1,1-1-1,-1 0 1,0 1-1,1-2 1,-1 1-1,1 0 1,0-1-1,0 0 1,0 1-1,0-2 1,1 1-1,-1 0 1,0-1-1,1 0 1,4 1-1,-5-2 8,0 1 0,0-1-1,0 0 1,0 0 0,0-1 0,0 1-1,0-1 1,0 0 0,0 0 0,-1 0-1,1-1 1,0 1 0,-1-1 0,1 0-1,-1 0 1,1 0 0,-1 0 0,0-1-1,0 1 1,0-1 0,0 0 0,-1 0-1,1 0 1,-1 0 0,1 0 0,2-7-1,1-2 20,0-1 0,-1 1-1,0-1 1,-1 0-1,-1-1 1,3-16-1,-3 11 27,1 1 82,-2 0 0,1-17 0,-1 49-100,0 0-1,2 0 1,-1 0 0,9 19 0,-6-16-19,2 5-8,17 35-1,-22-50-1,1 0-1,0 0 1,1-1-1,0 0 0,0 0 1,0 0-1,0 0 0,1-1 1,8 6-1,-12-10 0,-1 0 0,1 0 0,0-1 0,0 1 0,0-1 0,0 1 0,0-1 0,0 0 0,-1 0 0,1 0 0,0 0 0,0 0 0,0 0 0,0 0 0,0 0 0,0-1 0,0 1 0,0-1 0,-1 0 0,1 1 0,0-1 0,3-2 0,0 0 0,1 0 0,-1-1 0,0 0 0,-1 0 0,9-8 0,-1-3 11,0-1 1,-1 0-1,-1 0 0,0-1 1,-1-1-1,-1 0 0,9-30 1,29-89 208,-31 222-100,17 72-119,-23-125-1,-8-31 0,-1 1 0,1 0 0,0-1 0,-1 1 0,1-1 0,0 1 0,0-1 0,0 1 0,0-1 0,0 0 0,1 0 0,-1 1 0,0-1 0,1 0 0,-1 0 0,2 1 0,-2-2 4,1 0 0,-1 0-1,0 1 1,1-1 0,-1 0 0,0 0-1,1 0 1,-1-1 0,0 1 0,1 0-1,-1 0 1,0-1 0,0 1 0,1-1-1,-1 1 1,0-1 0,0 0 0,0 1-1,0-1 1,0 0 0,0 0 0,0 1-1,0-1 1,0 0 0,0 0 0,0 0-1,0 0 1,1-2 0,2-5 7,0 1 0,0-1 0,4-10 1,-3 7-3,17-35 117,25-77 1,-38 100-63,0 2 0,18-30-1,-27 49-59,0 2-2,1-1 0,-1 0 0,0 1 0,0-1-1,1 1 1,-1-1 0,0 0 0,1 1 0,-1-1 0,0 1 0,1-1 0,-1 1 0,1-1 0,-1 1 0,1-1 0,-1 1 0,1 0 0,0-1 0,-1 1 0,1 0 0,-1-1 0,1 1 0,0 0 0,-1 0 0,1 0-1,0 0 1,-1-1 0,1 1 0,0 0 0,-1 0 0,1 0 0,0 0 0,-1 0 0,1 1 0,0-1 0,-1 0 0,1 0 0,0 0 0,-1 0 0,1 1 0,-1-1 0,1 0 0,0 1 0,-1-1 0,2 1 0,1 3-7,1-1 0,-1 1 1,1 0-1,-1 0 0,3 6 0,0-1-3,15 19-14,32 33 0,-45-53 18,0-1 0,0 0 0,1 0 0,0-1 0,1 0 0,-1 0 0,1-1 0,16 6 0,-20-9 3,0 1-7,1-1-1,-1 0 0,0-1 1,12 2-1,-15-3 6,0 0 0,0-1 0,-1 1 0,1-1 0,-1 1 0,1-1 0,0 0 0,-1 0 0,1 0 0,-1 0 0,0 0 0,1-1 0,-1 1 0,4-4 0,-2 1 1,1-1 1,-1 1-1,0-1 0,-1 0 1,1 0-1,-1 0 1,0 0-1,-1-1 0,1 1 1,-1-1-1,0 0 1,0 0-1,-1 1 0,1-1 1,-1 0-1,0-12 1,-1 13 6,0 0 0,0 1-1,0-1 1,0 0 0,-1 0 0,0 0 0,0 0 0,0 1 0,-1-1 0,0 1 0,1-1 0,-2 1 0,1-1 0,0 1 0,-1 0-1,0 0 1,0 0 0,0 1 0,0-1 0,-1 1 0,-4-5 0,6 8-2,1-1 0,-1 1 0,1-1 0,-1 1 1,1 0-1,-1-1 0,1 1 0,-1 0 0,1 0 0,-1 0 0,1 0 0,0 0 0,-1 1 1,1-1-1,-1 0 0,1 1 0,-1-1 0,1 1 0,0 0 0,-1-1 0,1 1 0,0 0 1,-1 0-1,1 0 0,-1 1 0,-29 26 19,27-23-25,-1 2 1,1-1 0,0 0 0,0 1 0,1 0-1,0 0 1,0 0 0,1 0 0,-1 0 0,2 1-1,-1-1 1,1 1 0,0-1 0,0 1-1,1-1 1,0 1 0,1 0 0,0-1 0,2 10-1,-1-8 0,0 0 0,1-1 0,0 1 0,1 0 0,0-1 0,0 0-1,1 0 1,0 0 0,0-1 0,1 1 0,0-1 0,0 0-1,1-1 1,0 0 0,12 9 0,-12-11 6,0 0 0,0-1-1,0 0 1,0 0 0,0-1 0,0 0 0,1 0-1,-1-1 1,1 0 0,0 0 0,-1-1 0,1 0-1,-1 0 1,1-1 0,0 0 0,-1 0-1,1-1 1,9-3 0,-1 0 6,-1-1 0,0-1 0,0 0 0,0-1-1,-1-1 1,0 0 0,17-14 0,-5-2 17,0-1 1,-1-1-1,-2-1 0,-1-1 1,-1-1-1,-2-1 1,-1-1-1,28-66 0,-14 8 38,-3 0 0,20-115 0,-42 173-43,5-23 63,10-98 1,-22 151-82,0 1 1,0 0 0,0 0-1,0-1 1,0 1 0,0 0-1,0-1 1,-1 1-1,1 0 1,0 0 0,-1-1-1,1 1 1,-1 0 0,0-2-1,0 3-2,1-1 0,0 1 0,-1 0 0,1 0 0,-1 0 0,1-1 0,0 1 0,-1 0 0,1 0 0,0 0 0,-1 0 0,1 0 0,-1 0 0,1 0-1,0 0 1,-1 0 0,1 0 0,-1 0 0,1 0 0,0 0 0,-1 0 0,1 0 0,-1 0 0,1 1 0,0-1 0,-1 0 0,1 0 0,0 0 0,-1 1 0,-3 2 1,0 0-1,0 1 1,1-1 0,-1 1 0,1 0 0,-3 5 0,-12 18-4,1 2 0,2 0 0,0 1 0,-11 38 0,-31 134-72,50-169 52,1 0 1,1 1-1,2 0 1,2 0-1,1 0 0,1 0 1,2 0-1,2-1 1,1 1-1,1-1 1,2 0-1,17 42 1,-12-36-17,-8-20 10,17 35 0,-22-50 22,2 0 0,-1-1-1,0 1 1,1 0 0,0-1-1,-1 0 1,2 1 0,-1-1-1,0 0 1,0-1 0,1 1 0,0 0-1,-1-1 1,5 2 0,-6-3-4,-1-1 0,0 1 0,1-1 0,-1 1 0,1-1 0,-1 0 0,0 1 0,1-1 0,-1 0 0,1 0 0,-1 0 0,1 0 0,-1 0 0,1 0 0,-1-1 0,0 1 0,1 0 0,-1-1 0,1 1 0,-1-1 0,0 0 0,1 1 0,-1-1 0,0 0 0,0 0 0,0 0 0,1 0 0,-1 0 0,0 0 0,0 0 0,0 0 0,-1 0 0,1 0 0,0 0 0,0-1 1,-1 1-1,1 0 0,0-1 0,-1 1 0,0-1 0,1-1 0,1-4-77,0 0 1,-1 0-1,0 0 1,0 0-1,-1 0 1,0-1 0,-1-8-1,-9-34-4054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1:31.4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69 9240,'0'0'377,"9"-9"391,-2 2-607,-4 3-64,1 0-1,0-1 0,1 2 0,-1-1 1,0 0-1,1 1 0,0 0 0,0 0 1,0 0-1,0 1 0,1 0 0,-1 0 1,1 0-1,-1 1 0,7-2 0,31 0 810,0 1 0,86 9 0,89 26 1131,-103-14-1295,-7 0 182,-11-3-2923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1:34.0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180 769 2608,'0'0'7441,"-4"10"-6641,-67 128 2123,2-12-860,62-111-1693,1 0 0,1 0 0,1 1 0,0 0 0,0 0 0,-1 29 0,5-42-294,-1-1 0,1 0 0,0 1 0,0-1 0,1 0 0,-1 1 0,0-1 0,1 0 0,-1 1 0,1-1 0,0 0 0,0 1 0,0-1-1,0 0 1,0 0 0,1 0 0,-1 0 0,0 0 0,1 0 0,0-1 0,-1 1 0,3 1 0,-1-1-1,0-1-1,0 0 0,0 1 0,0-1 1,0-1-1,1 1 0,-1 0 1,0-1-1,0 0 0,1 0 0,-1 0 1,0 0-1,1 0 0,-1 0 0,6-2 1,4-2 55,-1 0 1,1-1 0,-1 0 0,0-1 0,-1 0-1,0-1 1,0 0 0,0-1 0,-1 0-1,0-1 1,0 0 0,-1 0 0,0-1 0,-1 0-1,0-1 1,-1 0 0,0 0 0,-1-1-1,0 1 1,0-1 0,-2-1 0,6-18 0,-9 18 367,-3 14-24,-2 24-132,5-15-305,1-1 0,-1 1 1,1-1-1,1 0 0,0 0 0,0 0 0,1 0 0,0-1 0,0 1 1,10 12-1,-11-16-25,1 0 0,0 0 1,0-1-1,1 1 1,0-1-1,-1 0 0,1 0 1,1-1-1,-1 1 0,0-1 1,1 0-1,0 0 0,0-1 1,0 0-1,0 0 1,11 2-1,-13-3 0,1-1 0,0 1 1,-1-1-1,1 0 0,0 0 1,-1-1-1,1 0 0,-1 1 0,1-1 1,0-1-1,-1 1 0,0-1 1,1 0-1,-1 0 0,0 0 0,0 0 1,0-1-1,0 1 0,-1-1 1,1 0-1,-1 0 0,0-1 0,1 1 1,-1-1-1,-1 1 0,1-1 1,3-8-1,-1 5 14,-1-2 1,-1 1-1,1 0 1,-2-1 0,1 1-1,-1-1 1,0 0-1,-1 0 1,1-13-1,-2 6 64,-1 0-1,-1 0 1,0 0 0,-6-22-1,8 38-79,0-1-1,0 0 0,-1 0 1,1 0-1,0 0 1,0 0-1,1 0 0,-1 0 1,0 0-1,0 0 1,0 0-1,1 0 0,-1 0 1,0 1-1,1-1 1,-1 0-1,1 0 0,-1 0 1,1 0-1,-1 1 1,1-1-1,-1 0 0,1 1 1,0-1-1,-1 0 1,1 1-1,0-1 0,0 1 1,0-1-1,-1 1 1,1-1-1,0 1 0,0 0 1,0-1-1,0 1 1,0 0-1,0 0 0,0 0 1,0-1-1,0 1 1,1 0-1,8-1-2,1 0 1,0 1-1,12 1 0,-2 0 17,59-6-1,83-14 1,-140 17-20,-19 2-4,0 0 1,-1 0-1,1 0 1,-1-1-1,1 0 1,0 1-1,-1-1 1,1 0 0,4-3-1,-3 4 14,-6 7 18,-4 7 19,-51 77 35,43-72-73,0 0-1,2 0 0,0 1 0,1 1 0,-12 33 0,22-52-10,-1 0 0,1 0 0,-1 0-1,1 0 1,-1 0 0,1 1 0,0-1 0,0 0 0,0 0-1,0 0 1,1 0 0,-1 0 0,1 1 0,-1-1-1,1 0 1,0 2 0,0-3 0,0 0 1,0 0-1,0 0 1,0-1-1,0 1 0,1 0 1,-1 0-1,0 0 0,0-1 1,0 1-1,1-1 0,-1 1 1,0-1-1,1 1 0,-1-1 1,0 0-1,1 0 1,-1 0-1,0 0 0,1 0 1,-1 0-1,1 0 0,-1 0 1,0 0-1,1 0 0,0-1 1,17-4 9,0 0 0,0-1-1,-1-1 1,0 0 0,0-1 0,-1-2 0,0 1 0,0-2 0,-1 0-1,26-25 1,5-9 18,79-99-1,-73 77 18,-2-2 1,-4-2-1,-3-2 0,-3-2 1,44-112-1,-39 53 56,-45 116-68,-1 18-35,0 0 1,0 0-1,0 0 1,-1 0-1,1 0 1,0 0-1,0-1 1,0 1-1,-1 0 1,1 0-1,0 0 0,0 0 1,-1 0-1,1 0 1,0 0-1,0 0 1,-1 0-1,1 0 1,0 0-1,0 0 1,-1 0-1,1 0 1,0 0-1,0 0 1,0 0-1,-1 1 1,1-1-1,0 0 0,0 0 1,-1 0-1,1 0 1,0 0-1,0 0 1,0 1-1,0-1 1,-1 0-1,-24 26 6,2 2-3,2 2-1,2 0 0,-25 51 0,-34 110-52,-9 79-150,79-243 162,2 0-1,0 0 1,2 0-1,1 0 1,1 48-1,8-43-31,-5-31 67,-1 0 1,0 0-1,0 0 1,1 0-1,-1-1 1,1 1-1,-1 0 1,0 0-1,1 0 1,-1-1-1,1 1 1,0 0-1,-1-1 1,1 1-1,0 0 1,-1-1-1,1 1 1,0-1-1,0 1 1,-1-1-1,1 1 1,0-1-1,0 0 1,0 1-1,0-1 1,0 0-1,-1 0 1,1 0-1,0 1 1,0-1-1,0 0 1,1-1-1,6-2 4,-1 0-1,0-1 1,0 0-1,0 0 1,0 0-1,-1-1 1,0 0-1,0-1 1,0 1-1,5-8 1,1 1 0,102-111 53,103-143 0,-181 217-14,54-93 1,-72 108-15,-2 0 1,-2 0-1,-1-2 1,8-37-1,-9 28 53,-3 0-1,-1-1 1,1-63 0,-10 95 22,-4 18-26,-7 28-4,8-17-73,-22 54 16,-255 732-173,238-695 118,29-77 36,1 0 0,2 1-1,-10 43 1,19-62 29,1-8 55,3-7 3,3-6-47,30-66 180,-22 45-122,1 1-1,2 0 1,34-49 0,-43 70-44,1 1 1,1-1-1,-1 2 1,1-1 0,11-7-1,-19 15-37,0 0-1,0-1 1,0 1-1,0 0 1,0-1-1,0 1 1,0 0-1,0 0 1,0 0-1,0 0 1,0 0-1,0 0 1,-1 0-1,1 0 1,0 0-1,0 0 1,0 1-1,0-1 1,0 0 0,0 1-1,0-1 1,0 0-1,0 1 1,-1-1-1,1 1 1,0 0-1,0-1 1,-1 1-1,1 0 1,0-1-1,-1 1 1,2 1-1,1 2 5,0 0 0,0 0-1,0 0 1,4 10 0,48 133 84,-47-129-93,1 0 1,0 0 0,16 20 0,-22-33-7,1 0 0,0-1 0,0 0 0,0 0 1,0 0-1,0 0 0,1-1 0,0 1 0,0-1 0,0 0 0,0-1 1,0 1-1,1-1 0,-1 0 0,1 0 0,6 0 0,-9-1-1,1-1 0,-1 0 0,0-1 0,1 1 0,-1 0-1,1-1 1,-1 0 0,0 0 0,0 0 0,1 0 0,-1-1-1,0 1 1,0-1 0,0 1 0,0-1 0,-1 0 0,1 0 0,0-1-1,4-4 1,-5 5-15,0 0 0,-1-1-1,1 1 1,0-1 0,-1 1 0,1-1-1,-1 0 1,0 1 0,0-1-1,0 0 1,0 0 0,-1 0 0,1 0-1,-1 0 1,1 0 0,-1 0-1,0 0 1,0 0 0,-1 0-1,1 0 1,-1 0 0,1 0 0,-1 1-1,-1-5 1,-4-4-153,0-1 0,-1 2-1,0-1 1,0 1 0,-1 0 0,-11-10-1,-6-3-3595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1:34.3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13672,'0'0'2350,"16"-4"-1985,-14 3-354,19-5 81,0 1 0,0 1 0,1 1 0,30-1 0,-5 4 36,12-1 140,0 2 0,0 3 0,90 17 0,-103-12 20,-28-6-24,-1 1 1,1 0 0,23 10 0,-33-12 258,-7-2-791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1:34.5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 12760,'0'0'1648,"78"-13"-1480,-3 13-352,15 1 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1:36.3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1233 6632,'0'0'5609,"15"-12"-5078,-10 8-477,14-10 169,0-2 1,-2 0-1,0-1 1,27-35 0,1-21 807,56-120 0,-43 74-182,-28 60-243,24-71 0,-42 94-285,-1-1 1,-2 0-1,7-53 1,-14 37 575,-12 84 164,-59 355-10,58-295-777,4 0 0,5 121 1,3-211-272,4 40 234,-5-40-229,0-1-1,1 1 1,-1 0-1,0-1 1,0 1-1,0-1 1,0 1 0,0 0-1,1-1 1,-1 1-1,0-1 1,0 1-1,1 0 1,-1-1-1,1 1 1,-1-1-1,0 1 1,1-1-1,-1 0 1,1 1-1,-1-1 1,1 1 0,-1-1-1,1 0 1,-1 1-1,1-1 1,0 0-1,-1 0 1,1 1-1,-1-1 1,1 0-1,0 0 1,-1 0-1,1 0 1,0 0 0,-1 0-1,1 0 1,0 0-1,-1 0 1,1 0-1,-1 0 1,1 0-1,0-1 1,-1 1-1,1 0 1,-1 0-1,1-1 1,0 1 0,-1 0-1,1-1 1,-1 1-1,1 0 1,-1-1-1,1 1 1,0-1-1,8-9 49,0 0 0,0-1-1,-1 1 1,0-2 0,0 1-1,6-16 1,-2 6 4,229-438 1018,-195 352-677,-4-2-1,41-164 1,-71 205-15,-11 59-270,-4 8 23,-4 16-14,-56 189 62,23-63-115,28-102-54,-92 271 194,11-32 108,82-238-235,10-31-41,-2 0 0,1 0 0,-1 0-1,-7 14 1,1-17 151,7-6-16,5-6-59,3-2-74,0-1 0,-1 0 0,9-19 1,12-21 36,-10 27-18,0 0 0,2 1 0,0 1 0,2 1 0,0 0-1,25-17 1,-44 35-61,0 0 0,0 0-1,1 1 1,-1-1 0,0 1-1,0-1 1,0 1 0,1-1-1,-1 1 1,0 0-1,1-1 1,-1 1 0,0 0-1,1 0 1,-1 0 0,0 0-1,1 0 1,-1 1 0,0-1-1,1 0 1,-1 1 0,0-1-1,1 0 1,-1 1-1,0 0 1,0-1 0,0 1-1,0 0 1,1-1 0,-1 1-1,0 0 1,0 0 0,0 0-1,-1 0 1,1 0 0,0 0-1,0 0 1,0 0-1,0 3 1,4 5 2,0 0 0,-1 0-1,0 0 1,3 12 0,37 155-14,-44-172 4,1 0 0,0 0-1,0 0 1,0 0 0,1 0 0,-1-1 0,1 1-1,0 0 1,0-1 0,1 1 0,-1-1 0,1 0-1,-1 0 1,4 4 0,-4-6 3,0 0-1,0 0 1,-1 0 0,1 0-1,0 0 1,0 0-1,0-1 1,0 1 0,0 0-1,0-1 1,0 0 0,0 1-1,0-1 1,1 0 0,-1 0-1,0 0 1,0-1-1,0 1 1,0 0 0,0-1-1,0 1 1,0-1 0,0 0-1,0 0 1,0 1 0,-1-1-1,1-1 1,2 0-1,4-3 4,-1-1-1,0 0 1,0 0-1,0 0 0,-1-1 1,0 0-1,0 0 1,-1-1-1,0 1 1,0-1-1,-1 0 0,0-1 1,5-16-1,-5 12 10,0 0 0,-1-1 0,-1 1 0,0-1-1,-1 0 1,-1 0 0,0 0 0,-3-23 0,3 36-8,0 0 0,0 0 0,0 0 0,-1 0 0,1 0 0,0 0 1,0 0-1,-1 0 0,1 0 0,-1 0 0,1 0 0,-1 0 0,1 0 0,-1 0 1,1 1-1,-1-1 0,0 0 0,1 0 0,-1 1 0,0-1 0,0 0 0,0 1 0,1-1 1,-3 0-1,1 1 1,1-1 1,0 1-1,-1 0 0,1 0 1,0 1-1,-1-1 0,1 0 1,-1 0-1,1 1 1,0-1-1,0 1 0,-1-1 1,1 1-1,0-1 1,0 1-1,-2 1 0,-2 1 7,-1 1-1,1 0 0,0 1 0,1 0 0,-1-1 1,-5 9-1,6-8-6,1 1 0,0-1 0,0 1-1,1 0 1,0 0 0,0 0 0,0 0 0,0 0 0,1 1 0,0-1 0,1 0 0,-1 1 0,1-1 0,2 12 0,-1-9-3,1 0 0,1 0 0,-1 0 1,2-1-1,-1 1 0,1-1 1,0 0-1,1 0 0,9 12 0,-6-9 4,0-1-1,1-1 0,1 1 0,0-1 0,0-1 1,0 0-1,1 0 0,0-1 0,1-1 0,0 0 1,0 0-1,0-1 0,1 0 0,18 3 0,-22-6 5,0-1-1,-1 0 1,1-1-1,0 0 1,0 0-1,0-1 1,-1 0 0,16-5-1,-21 5-25,1 0 1,0 0-1,-1-1 0,0 0 0,1 0 1,-1 0-1,0 0 0,0 0 1,0-1-1,0 1 0,0-1 0,-1 0 1,1 0-1,-1 0 0,0 0 0,0 0 1,0 0-1,0-1 0,-1 1 1,1 0-1,-1-1 0,2-4 0,-2 0-153,0 0 0,0-1 0,0 1 0,-2-13-1,-1 3-3316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1:36.6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0 129 12552,'0'0'1248,"115"-50"-568,-33 21 0,10 5-168,-3 10 0,-1 5-105,-7 7 9,-7 7-128,-9 3 0,-6 2-136,-3 1 0,-9-1-112,-14-3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1:39.4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1 515 6520,'0'0'4720,"12"-2"-4096,-5 1-561,11-1 293,0-1-1,0 0 0,-1-2 0,0 0 0,32-15 0,-32 10 90,-1-2 0,0 0-1,0-1 1,-2-1 0,1 0 0,20-28-1,-8 5 1082,40-74-1,-50 75-329,16-47 0,-29 73-989,3-21 253,-6 25-312,0 1 1,1-1 0,-1 1 0,1-1 0,5-9 0,-7 14-125,0 1-1,0 0 1,0 0 0,0-1 0,1 1-1,-1 0 1,0 0 0,0-1 0,0 1-1,0 0 1,1 0 0,-1-1-1,0 1 1,0 0 0,1 0 0,-1 0-1,0-1 1,0 1 0,1 0 0,-1 0-1,0 0 1,0 0 0,1 0 0,-1 0-1,0 0 1,1-1 0,-1 1-1,0 0 1,0 0 0,1 0 0,-1 0-1,0 0 1,1 0 0,-1 1 0,0-1-1,1 0 1,-1 0 0,0 0 0,0 0-1,1 0 1,-1 0 0,0 0-1,0 1 1,1-1 0,-1 0 0,0 0-1,1 1 1,10 18 324,5 34-326,-15-49 40,6 23 17,-1 1 0,-2 1 1,2 46-1,-6-61-50,0 0-1,-1 0 0,-1 0 0,0 0 0,-1 0 1,-1 0-1,0-1 0,0 0 0,-10 19 1,11-28-17,-1 1 1,1-1 0,-1 1-1,0-1 1,0-1 0,0 1-1,-1 0 1,1-1 0,-1 0-1,0 0 1,0 0 0,0-1-1,0 0 1,0 0 0,0 0-1,-1 0 1,-6 0 0,-2 1 25,0-1 0,1-1 0,-1 0 0,0-1 0,-26-2 0,37 2-19,-1-1 1,1 1 0,-1-1 0,0 0 0,1 0 0,-1 0-1,1 0 1,0-1 0,-1 1 0,1-1 0,0 0-1,0 0 1,0 0 0,0 0 0,-4-5 0,6 7-17,1-1 0,0 1 0,0 0 0,0 0 0,0 0 0,0 0 0,0-1 0,0 1 0,0 0 0,0 0 0,0 0 0,0 0 0,0-1 0,0 1-1,0 0 1,0 0 0,0 0 0,0 0 0,0-1 0,0 1 0,0 0 0,0 0 0,0 0 0,0-1 0,0 1 0,0 0 0,1 0 0,-1 0 0,0 0 0,0 0 0,0-1 0,0 1 0,0 0 0,0 0 0,1 0 0,-1 0 0,0 0 0,0 0 0,0 0 0,1-1 0,11-2 41,25 1-58,-22 2 25,54-4-10,-17 1 1,51-8 0,-86 8-2,0-1 0,-1-1 0,0 0 0,0-1 1,0-1-1,-1 0 0,18-11 0,4-9 1,-2-1 0,-1-2 0,-1-1-1,40-50 1,-59 66 17,1 1 0,31-23 1,-26 22 31,21-20 1,-37 32-40,0 1-1,0 0 1,1 1 0,-1-1-1,0 1 1,0 0 0,1 0-1,-1 0 1,1 0 0,-1 1-1,9 0 1,-12 0-13,-1 0 1,0 0-1,1 0 0,-1 1 1,0-1-1,0 0 0,1 0 0,-1 0 1,0 1-1,0-1 0,0 0 1,1 0-1,-1 1 0,0-1 0,0 0 1,0 1-1,0-1 0,0 0 1,0 0-1,0 1 0,1-1 1,-1 0-1,0 1 0,0-1 0,0 0 1,0 1-1,0-1 0,0 0 1,0 1-1,0-1 0,-1 0 0,1 0 1,0 1-1,0-1 0,0 0 1,0 1-1,0-1 0,0 0 0,-1 0 1,1 1-1,0-1 0,0 0 1,0 0-1,-1 1 0,1-1 0,0 0 1,-12 17-28,-17 8 17,-55 35-1,-6 5 11,76-54 3,-67 61-4,74-65 6,0 1-1,1 0 0,0 0 0,0 0 1,1 0-1,0 1 0,1 0 1,-6 15-1,9-22 1,1 0-1,-1 0 1,1 0 0,-1 0 0,1 0 0,0 0-1,0 0 1,0 0 0,0 0 0,0 0 0,0 0-1,0 0 1,1 0 0,-1 0 0,1 0 0,0 0-1,-1 0 1,1 0 0,0 0 0,0 0-1,0-1 1,0 1 0,1 0 0,-1-1 0,0 1-1,1-1 1,-1 1 0,1-1 0,-1 0 0,1 1-1,0-1 1,0 0 0,-1 0 0,1 0 0,0-1-1,0 1 1,0 0 0,0-1 0,0 1 0,4 0-1,1 0 1,1 0 0,-1 0-1,1 0 1,-1-1 0,1 0-1,-1-1 1,1 0 0,-1 0-1,1 0 1,8-4 0,-8 1 3,0 0 0,0-1 0,0 0 0,-1 0 0,0 0 0,0-1 0,-1 0 0,0 0 0,0-1 0,0 0 0,6-9 1,-1-2 18,0 0 0,-1 0 0,13-33 0,-17 33 26,0-1-1,-1-1 1,0 1-1,-2-1 1,-1 1-1,1-32 0,-3 51-46,0 0 0,0 0 0,0 0 0,0 0 0,0 0 0,0 0 0,0 0-1,0 0 1,0 0 0,0 0 0,-1 0 0,1 0 0,0 0 0,0 0 0,0 0-1,0 0 1,0 0 0,0 0 0,0 0 0,0 0 0,0 0 0,0 0 0,0 0-1,0 0 1,0 0 0,0 0 0,0 0 0,0 0 0,-1 0 0,1 0-1,0 0 1,0 0 0,0 0 0,0 0 0,0 0 0,0 0 0,0 0 0,-1 11 32,5 26 7,19 67 0,-19-89-40,1 0-1,1 0 1,0-1-1,1 0 0,1 0 1,0 0-1,11 13 1,-16-24-4,-1 0 0,0 0 1,1 0-1,0-1 0,-1 1 0,1-1 1,0 0-1,0 1 0,0-1 0,1-1 1,-1 1-1,0 0 0,1-1 1,-1 0-1,1 1 0,-1-1 0,1-1 1,0 1-1,0-1 0,6 1 0,-5-2 8,1 0-1,0-1 0,-1 0 0,1 0 0,-1 0 0,1 0 0,-1-1 0,0 0 0,0 0 0,-1 0 1,1-1-1,6-6 0,5-6 7,-1-1 1,0-1-1,-1 0 1,-2-1-1,0 0 1,11-24-1,-8 15 69,2-1 1,24-30-1,-40 59-72,-1-1-1,1 0 0,0 0 1,-1 0-1,1 0 1,0 0-1,0 1 1,0-1-1,0 0 1,0 1-1,0-1 1,-1 0-1,1 1 0,1-1 1,-1 1-1,0 0 1,0-1-1,2 1 1,-2 0-5,-1 0 1,1 0 0,-1 1 0,1-1 0,-1 0 0,1 0-1,0 1 1,-1-1 0,1 1 0,-1-1 0,0 0 0,1 1-1,-1-1 1,1 1 0,-1-1 0,0 1 0,1-1 0,-1 1-1,0-1 1,1 1 0,-1 0 0,0-1 0,1 2 0,0 3 5,0 1 1,0-1 0,0 1 0,-1-1 0,1 1 0,-2 7 0,-1 11 1,0 0 1,-2 0 0,-8 26-1,10-43 1,1-1-1,-1 1 0,1 0 1,-1 12-1,4-22 24,-1-1 0,1 1-1,0 0 1,-1-1 0,2 1 0,-1 0 0,0 0-1,3-3 1,34-38 8,-27 31-5,9-13 22,27-27 73,-44 48-95,1 1-1,0 0 0,0 0 0,1 0 1,-1 1-1,1 0 0,0 0 0,10-4 1,-14 7-25,-1 0 0,0 0 0,0 0 0,0 0 1,0 0-1,0 1 0,0-1 0,0 0 0,0 0 1,0 1-1,0-1 0,0 1 0,0-1 0,0 1 0,0-1 1,0 1-1,0-1 0,0 1 0,0 0 0,0 0 1,-1-1-1,1 1 0,0 0 0,-1 0 0,1 0 0,0 0 1,-1 0-1,1 0 0,-1 0 0,1 0 0,-1 0 0,0 0 1,1 2-1,8 38 122,-6-27-85,-1 1 0,-1-1 0,0 0 0,-1 1 0,-1-1 0,0 1 0,-6 24 0,6-33 106,4-9-60,4-10 6,-4 7-83,58-132 310,-59 135-313,-1 1 1,0-1-1,1 1 0,0 0 0,-1-1 1,1 1-1,0 0 0,0 0 1,3-2-1,-4 3-14,0 1 0,-1 0 0,1 0-1,0 0 1,0 0 0,-1-1 0,1 1 0,0 0 0,0 0 0,-1 1 0,1-1 0,0 0-1,-1 0 1,1 0 0,0 0 0,-1 1 0,1-1 0,0 0 0,-1 1 0,1-1 0,0 0 0,-1 1-1,1-1 1,-1 1 0,1-1 0,-1 1 0,1-1 0,-1 1 0,1-1 0,-1 1 0,1 0-1,-1-1 1,0 1 0,1-1 0,-1 1 0,0 0 0,0 0 0,1 0 0,45 73-3,-42-63-12,1-1-1,0 0 1,1 0-1,0-1 1,1 0 0,0 0-1,0 0 1,0-1-1,1 0 1,10 7 0,-14-13 6,0 0 1,1 0 0,-1 0 0,1 0-1,-1-1 1,1 0 0,-1 0-1,1-1 1,0 1 0,-1-1 0,1 0-1,0 0 1,6-1 0,-5 0 8,1 0 0,0 0 0,0-1 0,0 0 0,-1 0 0,1-1 0,-1 1 0,8-6 0,-5 2 9,-1 0 1,0 0 0,0-1 0,-1 0-1,0 0 1,0-1 0,-1 0-1,7-11 1,-10 15-1,-1 0 0,0-1 1,0 1-1,0-1 0,0 1 0,-1-1 0,1 0 0,-1 0 0,0 0 1,-1 1-1,1-1 0,-1 0 0,0 0 0,-1 0 0,1 0 1,-1 0-1,0 0 0,-2-9 0,2 13-11,1 0 1,-1 0-1,0 0 1,0 0-1,1 0 1,-1 0-1,0 0 1,0 0-1,0 0 0,0 0 1,0 0-1,0 1 1,0-1-1,0 0 1,0 1-1,0-1 1,0 1-1,-1-1 0,1 1 1,0-1-1,0 1 1,-1 0-1,1 0 1,0 0-1,0 0 1,-3 0-1,3 0 0,-1 0 0,0 0 0,0 0 0,1 0 0,-1 1 0,0-1 0,0 0 0,1 1 0,-1 0 0,1-1 0,-1 1 0,0 0 0,1 0 0,-1 0 0,1 0 0,0 0 0,-1 0 0,-1 3 0,-1 2-4,1 0 1,-1 0-1,1 1 0,1-1 1,-1 1-1,1-1 1,0 1-1,1 0 0,0 0 1,0 0-1,0 0 0,1 0 1,0 0-1,0 0 0,1 0 1,0 0-1,0 0 1,0 0-1,1 0 0,0-1 1,1 1-1,-1-1 0,1 1 1,1-1-1,-1 0 0,1 0 1,0 0-1,0-1 1,1 1-1,8 7 0,-6-7 4,1 0 1,0 0-1,0-1 0,0 0 0,1 0 0,0-1 0,0 0 0,0 0 1,18 3-1,-11-4 3,0 0-1,1-2 1,-1 0 0,0-1 0,20-2 0,5 0-5,-29 2 0,0 0 0,-1-1 0,1 0 0,22-6 0,-34 7 0,0 0 0,0 0 0,0 0 0,0 0 0,0 0 0,0-1 0,0 1 0,0 0 0,0 0 0,0 0 0,0 0 0,0 0 0,0 0 0,1 0 0,-1 0 0,0 0 0,0 0 0,0 0 0,0 0 0,0 0 0,0 0 0,0 0 0,0 0 0,0 0 0,0 0 0,1 0 0,-1 0 0,0 0 0,0 0 0,0 0 0,0 0 0,0 0 0,0 0 0,0 0 0,0 0 0,0 0 0,0 0 0,0 1 0,0-1 0,0 0 0,1 0 0,-1 0 0,0 0 0,0 0 0,0 0 0,0 0 0,0 0 0,0 0 0,0 0 0,0 0 0,0 0 0,0 0 0,0 1 0,0-1 0,0 0 0,0 0 0,0 0 0,0 0 0,0 0 0,0 0 0,0 0 0,0 0 0,0 0 0,0 0 0,0 1 0,0-1 0,0 0 0,0 0 0,0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1:42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1 239 4912,'0'0'19361,"1"-12"-19284,4-35 31,-4 42-73,1 0 0,0 0 0,0 0 0,0 0 0,0 1 0,1-1 0,0 1 0,0-1 0,0 1 0,0 0 0,1 0 0,7-6 0,-1 0 90,-6 6-101,-1 1 1,1 0-1,0 0 0,0 0 1,0 1-1,1-1 1,-1 1-1,1 0 0,-1 1 1,1-1-1,0 1 0,-1 0 1,1 0-1,0 0 1,0 0-1,6 1 0,8 0 77,-1 1-1,35 6 1,-46-5-66,0 0 1,0 0 0,11 6-1,1-1 47,-17-6-63,0 0 0,0 1 0,0-1 0,0 0 0,0 0 0,0 1 0,-1-1 0,1 1 0,0 0 0,-1 0 0,1-1 0,-1 1 0,1 0 0,-1 0 0,0 0 1,0 1-1,0-1 0,0 0 0,0 0 0,-1 0 0,1 1 0,-1-1 0,1 0 0,-1 1 0,0-1 0,0 0 0,0 4 0,-1 8 72,0-1 0,-1 0 0,-5 22 0,4-23-69,-6 26 115,-10 54 271,16-68-239,1 0-1,1 36 1,2-48-98,1 0 1,0 0-1,0 0 1,1 0-1,1-1 1,8 21-1,-10-29-41,1 0-1,-1 0 0,0 0 1,1-1-1,-1 1 0,1-1 1,0 1-1,0-1 0,0 0 1,0-1-1,0 1 0,1 0 1,-1-1-1,0 1 0,1-1 1,-1 0-1,1 0 0,0-1 0,-1 1 1,1-1-1,3 0 0,8 1 82,0 0 0,0-2 0,26-3-1,-30 2-51,0-1-1,0-1 0,-1 1 1,1-2-1,-1 1 0,0-2 0,0 1 1,-1-1-1,1-1 0,-1 1 0,-1-2 1,0 1-1,0-1 0,12-15 1,-5 3 52,-1-1 0,0 0 0,-2 0 0,-1-1 1,15-39-1,-22 47-44,0 0-1,0 0 1,-1-1 0,-1 1 0,-1-1 0,0 0 0,-1 0-1,0 1 1,-1-1 0,-1 0 0,0 1 0,-1-1 0,-1 1 0,-7-21-1,-7-17 260,18 51-320,-1 0 1,1 0-1,0 0 0,0 0 1,0 0-1,0 0 1,0 0-1,0 0 1,0 0-1,0 0 0,0 0 1,0 0-1,1 0 1,-1 0-1,0 0 1,1 0-1,-1 0 0,0 0 1,1 1-1,-1-1 1,1 0-1,0 0 1,-1 0-1,1 1 0,0-1 1,-1 0-1,1 0 1,0 1-1,0-1 1,-1 1-1,1-1 0,0 1 1,1-1-1,32-15 36,-11 10-35,1 1 0,0 1 0,0 1 1,0 1-1,0 1 0,1 1 0,-1 1 0,0 1 1,0 2-1,0 0 0,27 9 0,-48-12-6,1 0-1,0 0 1,-1 1-1,1 0 0,-1 0 1,0 0-1,0 0 1,0 0-1,0 0 0,0 1 1,0 0-1,0-1 1,-1 1-1,1 0 1,2 4-1,-6-6 51,1 1 0,0-1 0,0 0 0,0 0 0,-1 0 0,1 0 0,0 0 0,-1 0 0,1 0 0,-1 0 0,1 0 0,-1 0 0,0 0 0,-1 2 0,-5 11-5269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31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1 169 17079,'0'0'2672,"6"-64"-2248,12 42 8,16 8-800,15-6 0,11-5 16,7 1 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1:43.8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231 58 7736,'0'0'10190,"-11"-2"-9653,11 2-534,-8-2 109,1 1 0,0 0 0,-1 1 0,1 0 0,0 0 0,-1 0 0,1 1 0,-1 0 0,1 0 0,0 1 0,0 0 0,-9 4 0,7-2 68,1 1 0,0 0-1,0 1 1,0 0 0,1 0 0,0 0-1,0 1 1,0 0 0,1 1 0,0-1 0,1 1-1,0 0 1,-6 12 0,9-16-97,0 0 0,0 0 0,0 1 0,1-1 0,0 1 0,0-1 0,0 1 1,0 0-1,1-1 0,0 1 0,0 0 0,0-1 0,0 1 0,1 0 0,0-1 0,0 1 0,0 0 0,0-1 0,1 1 0,0-1 1,0 0-1,0 0 0,0 0 0,1 0 0,-1 0 0,1 0 0,0 0 0,0-1 0,4 4 0,-1-2-24,0-1 0,0 1-1,0-1 1,0 0 0,1-1-1,-1 0 1,1 0 0,0 0-1,0-1 1,0 0 0,11 2-1,-7-3 20,1 0-1,-1 0 1,1-2-1,-1 1 1,0-1-1,21-5 1,-8-1 71,1-1 0,-1-2 0,-1 0-1,0-1 1,42-28 0,-56 33-70,0-1 0,0 0-1,-1-1 1,0 0 0,-1-1 0,8-9 0,-12 15-42,-1 0 1,0 0 0,0-1 0,0 1 0,0 0 0,-1-1-1,1 1 1,-1-1 0,0 1 0,0-1 0,0 0 0,-1 0 0,1 1-1,-1-1 1,0 0 0,0 0 0,0 1 0,0-1 0,-1 0-1,1 0 1,-3-6 0,-1 3 8,0 0-1,0 1 1,-1-1-1,0 1 1,0 0-1,0 0 1,-1 1-1,1 0 1,-2 0-1,1 0 1,0 0 0,-1 1-1,0 0 1,0 1-1,0 0 1,0 0-1,-1 0 1,1 1-1,-1 0 1,-8-1-1,-1 0 0,-1 1-1,0 0 1,0 2-1,0 0 1,1 1-1,-1 0 1,-34 9-1,45-8-61,0 1 0,0 0 0,0 0 1,0 1-1,1 0 0,-1 0 0,1 1 0,-9 8 0,-6 3-238,21-16 243,0 0 0,0 0 0,0 0 0,-1 1 0,1-1 0,0 0-1,0 0 1,0 0 0,0 1 0,0-1 0,0 0 0,-1 0 0,1 0-1,0 1 1,0-1 0,0 0 0,0 0 0,0 1 0,0-1 0,0 0-1,0 0 1,0 1 0,0-1 0,0 0 0,0 0 0,0 1 0,0-1-1,0 0 1,1 0 0,-1 0 0,0 1 0,0-1 0,0 0 0,0 0-1,0 0 1,0 1 0,1-1 0,-1 0 0,0 0 0,0 0 0,0 0-1,1 1 1,-1-1 0,0 0 0,0 0 0,0 0 0,1 0 0,-1 0-1,0 0 1,0 0 0,1 1 0,9 3-4304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1:44.5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382 0 6328,'0'0'10455,"-3"10"-10081,-51 98 404,-5 11-71,30-54-176,-51 85 1,-7-1 398,69-116-396,2 2 1,-17 52-1,31-69 143,2-18-655,0 0 0,0 0 0,0 0 0,0 1 1,0-1-1,1 0 0,-1 0 0,0 0 0,0 0 0,0 0 1,0 1-1,0-1 0,1 0 0,-1 0 0,0 0 0,0 0 1,0 0-1,0 0 0,1 0 0,-1 0 0,0 0 1,0 0-1,0 1 0,1-1 0,-1 0 0,0 0 0,0 0 1,0 0-1,1 0 0,-1 0 0,0-1 0,0 1 1,0 0-1,1 0 0,-1 0 0,0 0 0,0 0 0,0 0 1,0 0-1,1 0 0,2-2 88,0 0-1,1-1 1,-1 1-1,0 0 1,0-1 0,2-3-1,8-9-34,0-1 0,18-34-1,-14 21-2965,-17 28 2742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02.0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192 1 2904,'0'0'15729,"-11"7"-15107,3-1-480,-1 0 7,1 0 0,-1 1 0,1 0 0,1 1 0,0-1 1,-10 14-1,1 0 329,1 1 0,2 1 0,0 1 0,1 0 0,1 0-1,-7 27 1,15-42-335,1 0-1,0-1 1,1 1-1,0 0 1,1 0-1,-1 0 1,1 0-1,1 0 1,0 0-1,0 0 0,1 0 1,0-1-1,1 1 1,0-1-1,0 1 1,0-1-1,1 0 1,1 0-1,-1 0 1,1-1-1,9 11 1,-11-15-102,-1-1 1,1 1-1,0-1 1,1 1-1,-1-1 1,0 0 0,1 0-1,-1 0 1,1-1-1,-1 1 1,1-1 0,0 0-1,0 0 1,-1 0-1,1 0 1,0-1-1,0 1 1,0-1 0,0 0-1,0 0 1,0-1-1,0 1 1,0-1 0,-1 0-1,1 0 1,0 0-1,4-3 1,8-2 46,-2-1 0,1-1 0,-1 0 0,0-1 1,15-13-1,-19 13-27,0 1-1,-1-1 1,0-1 0,-1 0 0,0 0-1,0-1 1,-1 0 0,0 0 0,-1-1 0,-1 1-1,0-1 1,0-1 0,-1 1 0,-1-1 0,0 1-1,2-22 1,-2 12 105,1-6 347,0-35 0,-5 89-108,1-17-367,-1 0 1,1 0 0,1-1-1,0 1 1,0 0-1,4 16 1,-2-16-14,0 0 0,0 0 0,1 0 0,0 0 0,1 0 0,-1-1 0,2 0 0,-1 0 0,1-1 1,0 1-1,1-1 0,0 0 0,0-1 0,0 0 0,14 9 0,-10-8-10,-1-1 0,1 0 0,1 0-1,-1-1 1,1-1 0,0 0 0,0-1 0,0 0 0,0 0-1,1-1 1,-1-1 0,0 0 0,1-1 0,16-2 0,-25 2-9,0-1 1,0 0 0,0 0 0,0 0-1,0 0 1,0-1 0,-1 0-1,1 1 1,0-1 0,5-5 0,-7 5-1,-1 0 0,1 0 0,0 0 0,-1 0 1,1-1-1,-1 1 0,0 0 0,1-1 0,-1 1 0,0-1 1,-1 0-1,1 1 0,0-1 0,-1 0 0,0 1 1,1-1-1,-1-3 0,0-10 20,0-1 1,-1 1-1,0 0 0,-8-31 1,6 37-16,0 1 1,0 0-1,-1 0 0,0 0 1,-1 1-1,1 0 1,-2-1-1,1 2 1,-1-1-1,-7-7 0,2 4-3,2 2 35,0 0 1,-20-14 0,27 22-36,1 1 0,1 0-1,0-2-3,0 2-12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04.6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1 8136,'0'0'9718,"4"10"-9122,0 1-461,0-1 0,-1 0 0,0 1 0,-1-1 0,-1 1 0,0 0 0,0 0 0,-1 10 0,-6 51 1070,-28 130 0,-37 65 712,71-265-1908,-11 30 362,0-1 1,-2 0 0,-2 0 0,0-2-1,-28 40 1,43-69-304,0 1 0,-1 0-1,1-1 1,0 1 0,0-1 0,-1 1-1,1-1 1,0 1 0,-1-1 0,1 1-1,0-1 1,-1 1 0,1-1-1,-1 1 1,1-1 0,0 0 0,-1 1-1,0-1 1,1 0 0,-1 1 0,1-1-1,-1 0 1,1 0 0,-1 1 0,1-1-1,-1 0 1,0 0 0,1 0-1,-2 0 1,1-2 3,1 1-1,-1-1 1,0 0-1,1 0 1,-1 0-1,1 0 1,0 0 0,0 0-1,0 1 1,0-1-1,0-4 1,0-9 34,1 0 0,0 0 0,2 0 0,-1 0 0,2 0 0,0 1 0,9-22 0,-10 29-76,1-1-1,0 1 0,0 0 0,1 0 0,0 0 0,0 1 0,0 0 0,1 0 1,0 0-1,0 0 0,1 1 0,-1 0 0,1 1 0,0-1 0,10-4 0,-3 3-4,8-2 51,-20 8-73,-1 0 1,0 0-1,0 1 0,0-1 1,0 0-1,1 1 0,-1-1 1,0 1-1,0-1 0,0 1 1,0-1-1,0 1 0,0 0 1,0 0-1,0-1 0,0 1 1,-1 0-1,1 0 0,1 2 1,6 7 24,-1 1 0,0 0 0,0 0 0,-1 1 0,8 21 0,13 64 146,-5-14 82,-21-81-237,-1 1 0,1-1 0,0 1 0,0-1 0,0 0 0,0 0 0,0 1 0,1-1-1,-1 0 1,1 0 0,-1 0 0,1 0 0,0-1 0,0 1 0,0 0 0,0-1 0,0 1-1,0-1 1,0 0 0,0 1 0,1-1 0,-1 0 0,0-1 0,1 1 0,-1 0 0,1-1 0,-1 1-1,1-1 1,-1 0 0,1 0 0,-1 0 0,1 0 0,-1 0 0,1 0 0,-1-1 0,1 1-1,-1-1 1,1 0 0,3-2 0,3 0 10,-1-1 0,-1 0 0,1 0 0,-1-1 0,1 0 0,-1 0-1,-1-1 1,1 0 0,-1 0 0,6-8 0,7-14 70,-1-1 0,22-51 0,-20 38-23,-17 36-54,-1 1 0,0-1 0,0 0 0,0 0 0,-1 0 0,0 0 0,0 0 0,0-1 0,-1 1 0,0-7 0,-8 58-21,4-8 0,1 40 0,4-65 0,-1-1 0,2 1 0,0 0 0,0 0 0,1-1 0,0 0 0,8 17 0,-10-24 0,1 0 0,0 0 0,1 0 0,-1 0 0,1 0 0,-1-1 0,1 1 0,0-1 0,0 0 0,1 1 0,-1-2 0,5 4 0,-5-4 0,0-1 0,1 0 0,-1 0 0,0 0 0,0-1 0,0 1 0,1-1 0,-1 0 0,0 1 0,1-2 0,-1 1 0,0 0 0,0-1 0,1 1 0,-1-1 0,0 0 0,5-2 0,1-1 0,1-1 0,-1-1 0,0 1 0,0-2 0,-1 1 0,1-1 0,-1 0 0,-1-1 0,0 0 0,12-16 0,-6 9 0,24-24 0,-27 30 0,0 0 0,1 1 0,0 0 0,0 1 0,1 0 0,13-6 0,-9 7 0,-1 0 0,1 1 0,0 1 0,1 0 0,-1 1 0,0 1 0,1 0 0,33 2 0,-34 5-20,-16-5 19,0 0 0,0 0 0,0 1-1,0-1 1,0 0 0,0 0 0,0 1 0,0-1-1,0 0 1,0 0 0,0 0 0,0 1 0,0-1-1,0 0 1,-1 0 0,1 1 0,0-1 0,0 0-1,0 0 1,0 0 0,0 1 0,0-1 0,-1 0-1,1 0 1,0 0 0,0 0 0,0 1 0,0-1-1,-1 0 1,1 0 0,0 0 0,0 0 0,0 0-1,-1 0 1,1 0 0,-31 12-60,-1-4 60,1 0 0,1 2 1,-1 1-1,-50 27 0,76-35 0,0-1-1,0 2 1,-1-1-1,2 0 1,-1 1-1,0 0 1,1 0-1,0 0 1,0 1-1,0 0 1,0 0-1,1 0 1,0 0-1,0 0 1,-3 7-1,2-2 8,4-9-4,-1 0 0,0 0 1,1 0-1,-1 0 0,1 0 1,-1 1-1,1-1 0,0 0 1,-1 0-1,1 1 0,0-1 1,0 0-1,0 0 0,0 0 1,0 1-1,0-1 0,0 0 1,1 0-1,-1 1 1,0-1-1,1 0 0,-1 0 1,1 0-1,-1 0 0,1 1 1,-1-1-1,1 0 0,0 0 1,0 0-1,0 0 0,-1-1 1,1 1-1,2 1 0,3 5 2,1-1-1,-1 0 0,1 0 0,1 0 1,-1-1-1,1 0 0,0-1 0,0 0 1,0 0-1,1-1 0,10 3 0,-6-3-1,0 0 1,0-2-1,0 1 0,0-2 0,0 0 0,0 0 0,15-3 0,1-3-10,0-1 1,0-1-1,-1-1 1,0-2-1,-1 0 1,33-20-1,-31 13 10,-1 0 1,0-2-1,-2-1 0,0-1 1,-1-1-1,-2-2 0,0 0 1,-2-1-1,-1-1 0,-1-1 1,-1-1-1,-1 0 0,-2-2 1,-1 0-1,17-57 0,-14 29-78,-3 0 0,12-113 0,-29 149-46,-3 17 5,-2 16 60,-7 22 68,2 0 0,2 1 0,-12 51 0,-10 108 121,26-144-85,-5 59 19,8-64 7,-1-1 0,-13 51 0,7-54-30,37-73-43,-17 20 0,0 0 0,1 0 0,0 1 0,2 0 0,16-15 0,-27 28 0,0-1 0,-1 0 0,1 0 0,0 0 0,1 1 0,-1-1 0,0 0 0,0 1 0,0-1 0,0 1 0,0 0 0,1-1 0,-1 1 0,0 0 0,0 0 0,0-1 0,1 1 0,-1 0 0,0 0 0,0 0 0,1 1 0,1-1 0,-1 1 0,0 0 0,0 0 0,0 0 0,0 0 0,0 0 0,0 1 0,-1-1 0,1 1 0,0-1 0,-1 1 0,3 2 0,3 6 0,-1-1 0,0 1 0,8 19 0,-14-28 0,16 37 0,-11-22 0,2 0 0,0-1 0,1-1 0,12 19 0,-17-29 0,0 0 0,0 0 0,1-1 0,0 1 0,0-1 0,0 0 0,0 0 0,0 0 0,1 0 0,-1-1 0,1 0 0,0 0 0,-1 0 0,1-1 0,0 1 0,0-1 0,0 0 0,8 0 0,1 0 0,1-1 0,0 0 0,0-1 0,0 0 0,0-2 0,-1 1 0,1-2 0,-1 0 0,0-1 0,0 0 0,0-1 0,-1-1 0,0 0 0,0-1 0,-1 0 0,0-1 0,20-18 0,-31 26 40,-1 0 1,1 0-1,-1 0 1,0 0-1,1 0 0,-1 0 1,0 0-1,1 0 0,-1 0 1,0 0-1,0 0 1,0 0-1,0 0 0,0 0 1,0 0-1,0 0 0,0 0 1,-1-1-1,1 1 1,0 0-1,-1 0 0,1 0 1,-1 0-1,0-1 0,-11-19-3930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04.9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68 16184,'0'0'567,"21"-58"-1318,2 49 303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06.6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0 484 7328,'0'0'8605,"11"-6"-7809,11-7-225,-1-1 0,0-1 0,23-22 0,-15 9 129,-2-2 0,-1 0 0,-1-2 0,-1-1 0,-2-1 0,27-57 0,-37 70-279,-10 18-294,1-1 1,-1 0-1,0 0 1,0 0-1,0 0 1,-1 0-1,1 0 1,-1-1-1,1-4 1,-2 8 85,-6 27 579,4-20-746,-5 29 213,0-1-1,-2 55 0,9-80-204,0-1-1,0 1 1,0 0-1,1-1 1,1 1-1,-1-1 1,1 1-1,1-1 1,0 0-1,0 0 1,0 0-1,1 0 1,0-1-1,1 1 1,0-1-1,7 9 0,-8-13-15,-1 0 0,1 0 0,-1-1 0,1 1-1,0-1 1,0 0 0,0 0 0,0 0 0,0 0-1,0-1 1,0 0 0,1 0 0,-1 0 0,1 0-1,-1-1 1,0 1 0,1-1 0,-1-1-1,1 1 1,8-2 0,-6 0 7,1 0-1,-1 0 1,0-1 0,0 0-1,0 0 1,0-1 0,0 0-1,-1 0 1,0 0-1,0-1 1,8-7 0,5-9 55,-1-1 0,0 0 1,-2-1-1,0-1 0,16-35 0,49-135 1391,-81 194-1476,0 0 0,0-1 0,0 1 0,0 0 0,0 0 0,0 0 0,0 0 1,0-1-1,0 1 0,0 0 0,0 0 0,0 0 0,0 0 0,0 0 0,0-1 0,1 1 0,-1 0 1,0 0-1,0 0 0,0 0 0,0 0 0,0 0 0,0 0 0,1-1 0,-1 1 0,0 0 1,0 0-1,0 0 0,0 0 0,0 0 0,1 0 0,-1 0 0,0 0 0,0 0 0,0 0 0,0 0 1,1 0-1,-1 0 0,0 0 0,0 0 0,0 0 0,0 0 0,1 0 0,-1 0 0,0 0 1,7 9 243,4 22-271,-9-24 60,5 18-47,-1 1-1,-1-1 0,-2 1 0,0 0 1,-2 1-1,-1-1 0,-1 0 0,-1 0 1,-6 28-1,7-52 0,1-1 0,0 1 0,-1-1 0,1 1 0,-1-1 0,1 1 0,-1-1 0,1 1 0,-1-1 0,0 0 0,0 0 0,0 1 0,0-1 0,0 0 0,0 0 0,0 0 0,0 0 0,0 0 0,-1 0 0,1 0 0,0 0 0,-1-1 0,1 1 0,-1 0 0,1-1 0,0 1 0,-1-1 0,1 0 0,-1 1 0,1-1 0,-1 0 0,1 0 0,-1 0 0,0 0 0,1 0 0,-1 0 0,1-1 0,-2 1 0,-7-2 0,1-1 0,-1 1 0,1-1 0,-14-7 0,21 9 0,-7-2 0,7 2 0,1 1 0,-1-1 0,0 0 0,1 1 0,-1-1 0,0 0 0,1 0 0,-1 0 0,1 0 0,0 0 0,-1 0 0,1-1 0,-2-1 0,3 3 0,0 0 0,0 0 0,0 0 0,0 0 0,0 0 0,0 0 0,0 0 0,0-1 0,0 1 0,0 0 0,0 0 0,0 0 0,0 0 0,0 0 0,0-1 0,0 1 0,0 0 0,0 0 0,0 0 0,0 0 0,0 0 0,0-1 0,0 1 0,0 0 0,0 0 0,0 0 0,0 0 0,0 0 0,0 0 0,0 0 0,1-1 0,-1 1 0,0 0 0,0 0 0,0 0 0,0 0 0,0 0 0,0 0 0,0 0 0,1 0 0,-1 0 0,0 0 0,0 0 0,0-1 0,0 1 0,0 0 0,0 0 0,1 0 0,-1 0 0,0 0 0,0 0 0,0 0 0,0 0 0,0 0 0,1 0 0,-1 0 0,0 0 0,0 1 0,0-1 0,0 0 0,0 0 0,0 0 0,1 0 0,-1 0 0,11 2 0,-11-2 0,27 6 0,8 0 0,-2 3 0,41 14 0,-36-8 0,2-1 0,75 14 0,-85-31 31,-28 3-40,-1 0 0,1 0 0,-1 0 0,0-1-1,1 1 1,-1-1 0,1 1 0,-1-1 0,0 0 0,0 1 0,1-1 0,-1 0-1,0 0 1,0 0 0,0 0 0,2-1 0,-3 1-129,0 1 0,0-1 1,0 1-1,0-1 0,0 1 0,0-1 1,0 1-1,0-1 0,0 1 0,0-1 0,0 1 1,0-1-1,-1 1 0,1-1 0,0 1 0,0-1 1,0 1-1,-1-1 0,1 1 0,-1-1 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06.8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0 113 15272,'0'0'912,"48"-71"-960,4 48-208,9 4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12.5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380 753 4816,'0'0'4598,"-5"-11"-4100,-21-35 30,24 44-452,1 0 0,-1 0 0,0 0 1,0 0-1,0 0 0,0 1 0,0-1 1,0 1-1,0-1 0,-1 1 0,1 0 1,0 0-1,-1 0 0,1 0 0,-1 1 1,1-1-1,-1 0 0,1 1 0,-5 0 1,0-1 253,0 2 1,1-1-1,-1 1 0,-13 3 1,0 0 297,1 2-1,1 0 1,-1 1-1,1 1 1,-26 16 0,34-18-261,0 1 1,0 1-1,1 0 1,-1 0-1,2 0 1,-1 1 0,1 1-1,1-1 1,0 1-1,-7 14 1,11-20-273,1 1 0,1 0-1,-1 0 1,1 0 0,-1 0 0,1 0 0,1 0-1,-1 0 1,1 0 0,0 0 0,0 0-1,0 1 1,1-1 0,0 0 0,0 0 0,0 0-1,1 0 1,0 0 0,-1-1 0,2 1 0,-1 0-1,0-1 1,1 1 0,0-1 0,0 0 0,0 0-1,7 6 1,-5-5-34,0 0 1,1-1-1,-1 1 0,1-1 0,0 0 0,0-1 1,0 0-1,0 0 0,1 0 0,-1 0 1,1-1-1,0 0 0,0-1 0,-1 1 1,1-1-1,0-1 0,0 1 0,0-1 0,0-1 1,8 0-1,3-3 24,-1-1 1,0-1-1,0-1 0,0 0 1,-1-1-1,0-1 0,-1 0 1,1-1-1,-2-1 0,0 0 1,0-1-1,18-21 1,-14 12-11,0-1 1,-1-1 0,-2-1 0,0 0 0,-2-1 0,0 0 0,10-34 0,-10 15 53,-3 1-1,-1-1 1,2-53-1,2-2 107,-9 73-103,0 0 0,-2 0 0,-1 0-1,-1 0 1,-1-1 0,-1 1-1,-1 0 1,-8-27 0,11 52-123,-1 0 0,1 0 0,-1 0 1,1-1-1,-1 1 0,1 0 0,-1 0 0,0 0 1,1 0-1,-1 0 0,0 0 0,0 0 0,0 0 0,0 0 1,0 1-1,0-1 0,0 0 0,-2-1 0,2 2-5,0 0 0,1 0 0,-1 0 0,0 0 0,0 0-1,1 0 1,-1 0 0,0 0 0,0 0 0,1 0 0,-1 0-1,0 1 1,0-1 0,1 0 0,-1 0 0,0 1 0,1-1 0,-1 0-1,0 1 1,1-1 0,-1 1 0,1-1 0,-1 1 0,1-1-1,-1 1 1,1 0 0,-1-1 0,1 1 0,-1-1 0,1 1-1,0 0 1,-1 0 0,-13 25-8,2 0 0,0 0 1,2 1-1,1 1 0,1-1 0,1 1 0,2 1 0,1-1 0,-1 34 0,3-32 3,-1 89 28,4-101-14,0 1-1,2-1 0,0 0 1,8 26-1,-4-21 5,-1-3 28,16 35 1,-19-49-27,0 0-1,1 0 0,-1-1 1,1 0-1,0 0 0,1 0 1,-1 0-1,1-1 0,0 1 0,6 3 1,4 2 74,0-1 0,1 0 0,22 9 0,-31-16-73,-1 0 0,0 0 0,1 0 1,-1-1-1,1 0 0,-1 0 0,1-1 0,-1 0 1,1 0-1,-1-1 0,1 1 0,9-3 0,2-2 35,0-1 0,0-1 0,0 0 0,-1-1 0,0-1 0,20-13-1,-32 18-31,0 0-1,0-1 0,0 1 0,-1-1 0,1 0 0,-1 0 0,0 0 0,-1 0 0,6-11 0,-8 12-11,1 0 1,-1 0-1,0-1 0,0 1 0,0-1 0,0 1 1,-1-1-1,0 1 0,0-1 0,0 1 0,-1-1 1,1 1-1,-1-1 0,0 1 0,-2-6 0,2 7-7,0 1 0,1 0 0,-1-1-1,0 1 1,0 0 0,-1 0 0,1 0 0,0 0-1,-1 0 1,1 0 0,-1 0 0,0 1-1,1-1 1,-1 0 0,0 1 0,0 0-1,0-1 1,0 1 0,0 0 0,0 0-1,-3-1 1,1 1 6,1 1 0,-1-1 0,1 1 0,-1 0 0,1 0 0,-1 0 0,1 1 0,-1-1 0,1 1 0,-1 0 0,1 0 0,-7 2 0,0 2 17,-1 1 1,1 0 0,0 0 0,0 1 0,0 0-1,1 0 1,-12 13 0,16-13-17,0 0 0,0 0-1,1 0 1,0 0 0,0 1 0,1 0-1,-1-1 1,2 1 0,-1 0-1,1 1 1,1-1 0,-1 0 0,2 1-1,-1-1 1,1 1 0,1 14 0,1-17-1,0 0 1,0-1-1,0 1 1,1 0-1,0-1 1,0 1-1,0-1 1,1 0-1,-1 0 1,1 0-1,1-1 1,-1 1-1,7 5 1,5 1 27,-1 1 0,35 17 0,-43-26-29,0 0 1,0-1-1,1 0 0,-1 0 0,1 0 1,0-1-1,-1 0 0,1 0 0,0-1 1,0 0-1,0-1 0,-1 0 0,1 0 1,0 0-1,-1-1 0,13-5 0,8-4 26,-1-1-1,50-29 0,-42 20-2,-2-2 0,-1-1 0,0-1-1,-2-2 1,33-37 0,-43 40-9,0-1 0,-1-1 0,-2-1 0,-1 0 0,-1-1 0,-1-1 0,12-35 0,-7-6 14,-2 0 0,-4 0 1,8-123-1,-21 186-57,0 1 1,0 0-1,-1-1 1,0 1-1,-2-8 1,-1-5-33,4 19 48,0 0 1,0 0 0,0-1 0,0 1-1,0 0 1,0 0 0,0 0 0,0-1-1,0 1 1,0 0 0,0 0-1,0 0 1,0-1 0,0 1 0,0 0-1,0 0 1,-1 0 0,1-1 0,0 1-1,0 0 1,0 0 0,0 0-1,0 0 1,0 0 0,-1-1 0,1 1-1,0 0 1,0 0 0,0 0 0,-1 0-1,1 0 1,0 0 0,0 0-1,0 0 1,-1-1 0,1 1 0,0 0-1,0 0 1,0 0 0,-1 0 0,1 0-1,0 0 1,0 0 0,0 0-1,-1 0 1,1 1 0,0-1 0,0 0-1,0 0 1,-1 0 0,1 0 0,0 0-1,0 0 1,0 0 0,-1 0-1,1 0 1,0 1 0,0-1 0,0 0-1,0 0 1,0 0 0,-1 0 0,1 1-1,0-1 1,-10 15-94,-37 104-142,23-61 71,-24 87-1,32-86 73,3 1 0,2 0-1,-2 68 1,12-101 68,0-3-5,3 40 1,-2-57 36,1-1 0,1 1-1,-1-1 1,1 1 0,0-1-1,0 0 1,1 0 0,0 0 0,0 0-1,7 10 1,3 0 119,26 26 1,-34-37-90,1-1 0,-1 0 0,1 0 1,0 0-1,0-1 0,0 0 1,1 0-1,-1-1 0,9 3 0,-5-2-7,0-1 0,0 0 0,0-1 0,1 0-1,-1-1 1,0 0 0,0 0 0,13-3 0,-10 1 5,0 0 0,0-1 1,0-1-1,0 0 0,-1-1 1,0 0-1,14-8 0,-17 8-19,6-3 5,-1-1 0,14-10 0,-23 15-16,0 0 1,0-1 0,-1 0-1,0 1 1,0-1-1,0-1 1,-1 1-1,6-11 1,-5 6 2,-1 1 1,-1-1-1,1 1 1,-2-1-1,1 0 1,-1 0-1,-1 0 1,1 0-1,-2 0 1,1 0-1,-2 0 1,1 0-1,-1 1 1,-5-16-1,4 22-3,1-1-1,-1 0 0,0 1 1,0-1-1,0 1 0,-1 0 1,1 0-1,-1 0 0,0 1 1,1-1-1,-1 1 0,0 0 1,-1 0-1,1 0 0,0 0 1,0 1-1,-1 0 0,1 0 1,-1 0-1,1 0 0,-1 1 1,-7 0-1,9 1 6,-1 0 0,1 0 0,-1 0 1,1 0-1,0 1 0,-1 0 0,1 0 0,0 0 0,0 0 0,0 0 1,0 0-1,1 1 0,-5 5 0,3-5 2,1 1 0,0-1 0,1 1 0,-1 0 0,1 0 1,-1 0-1,1 1 0,0-1 0,1 0 0,-2 7 0,-3 18-9,4-24 0,1 0 0,-1 1 0,1-1 0,1 0 0,-1 1 0,1-1 0,0 1 0,0-1 0,1 1 0,1 9 0,0-10 0,4 14 0,12 27 0,-16-42 0,0 0 0,1 1 0,-1-1 0,1 0 0,0-1 0,0 1 0,0 0 0,0-1 0,1 0 0,0 0 0,6 5 0,12 2 0,0-1 0,0 0 0,1-2 0,44 8 0,-58-14 0,-1 0 0,0-1 0,0 0 0,0 0 0,0-1 0,1 0 0,-1 0 0,0-1 0,0 0 0,8-4 0,-1 0 0,0 0 0,-1-1 0,0-1 0,19-13 0,-27 17 0,-1-1 0,0 0 0,1 0 0,-2-1 0,1 0 0,-1 1 0,1-1 0,-2-1 0,1 1 0,-1-1 0,0 1 0,0-1 0,-1 0 0,0 0 0,0 0 0,1-10 0,-1 0 0,-1 0 0,0 1 0,-2-1 0,0 0 0,0 1 0,-5-19 0,-1-11 0,7 46 0,0-1 0,1 1 0,-1 0 0,0-1 0,0 1 0,0 0 0,0-1 0,0 1 0,0 0 0,0 0 0,1-1 0,-1 1 0,0 0 0,0 0 0,0-1 0,1 1 0,-1 0 0,0 0 0,0-1 0,1 1 0,-1 0 0,0 0 0,1 0 0,-1 0 0,0 0 0,0 0 0,1-1 0,-1 1 0,0 0 0,1 0 0,-1 0 0,0 0 0,1 0 0,-1 0 0,0 0 0,1 0 0,-1 0 0,11 2 0,-3 2 0,1 1 0,-1-1 0,0 2 0,-1-1 0,0 1 0,0 0 0,0 1 0,0-1 0,-1 1 0,5 8 0,-1-1 0,-2 0 0,0 0 0,0 1 0,-2 0 0,0 0 0,5 18 0,-5-15 0,0 0 0,1 0 0,2 0 0,10 16 0,-18-31 0,1 0 0,0 0 0,0 0 0,0 0 0,1-1 0,-1 1 0,1-1 0,-1 0 0,1 0 0,0 0 0,0 0 0,0 0 0,0 0 0,0-1 0,0 0 0,0 1 0,1-1 0,-1 0 0,0-1 0,1 1 0,-1-1 0,1 1 0,-1-1 0,1 0 0,3-1 0,0 0 0,-1 0 0,1-1 0,-1 0 0,1-1 0,-1 1 0,0-1 0,0-1 0,0 1 0,0-1 0,-1 0 0,11-9 0,-6 3 0,0 0 0,-1-1 0,0 0 0,11-20 0,-8 13 0,1 1 0,0 1 0,1 0 0,0 1 0,21-16 0,-27 24 0,1 1 0,-1 0 0,1 0 0,1 1 0,18-7 0,-25 10 0,1 1 0,0 0 0,-1 0 0,1 0 0,0 1 0,-1-1 0,1 1 0,0 0 0,0 0 0,0 0 0,-1 0 0,1 1 0,0 0 0,0 0 0,-1 0 0,1 0 0,-1 0 0,1 1 0,6 3 0,-6-3 0,-1 1 0,1 0 0,-1 0 0,0 0 0,0 0 0,0 1 0,0-1 0,0 1 0,-1 0 0,0 0 0,0-1 0,0 2 0,0-1 0,0 0 0,-1 0 0,0 0 0,0 1 0,0-1 0,0 1 0,-1-1 0,1 1 0,-1-1 0,-1 8 0,0 0 0,-1 0 0,0 0 0,-1 0 0,0 0 0,-9 19 0,1-1 0,11-23 0,6-13 0,10-17 0,4-11 0,-2 4 0,28-35 0,-39 56 0,1 0 0,0 0 0,1 1 0,0 1 0,0-1 0,1 1 0,19-10 0,-28 16 0,1 0 0,-1 0 0,1 0 0,-1 1 0,1-1 0,0 1 0,-1-1 0,1 1 0,0 0 0,-1-1 0,1 1 0,0 0 0,0 0 0,-1 0 0,1 0 0,0 1 0,0-1 0,-1 0 0,1 1 0,0-1 0,-1 1 0,1 0 0,0-1 0,-1 1 0,1 0 0,-1 0 0,0 0 0,1 0 0,-1 0 0,1 0 0,1 3 0,-1-1 0,0 0 0,0 0 0,-1 0 0,1 1 0,-1-1 0,0 1 0,0-1 0,0 1 0,0-1 0,0 1 0,-1-1 0,0 1 0,0 0 0,0 6 0,-2 4 0,0 0 0,-1-1 0,-7 22 0,11-33 0,3-6 0,7-8 0,90-107 0,-87 105 0,1 1 0,0 0 0,0 1 0,2 1 0,-1 0 0,19-8 0,-33 18 0,0 0 0,1 0 0,-1 0 0,0 0 0,1 0 0,-1 1 0,1-1 0,2 1 0,-4 0 0,0 0 0,0 0 0,-1 0 0,1 0 0,0 0 0,0 1 0,0-1 0,-1 0 0,1 0 0,0 1 0,0-1 0,-1 1 0,1-1 0,0 0 0,-1 1 0,1-1 0,-1 1 0,2 0 0,-1 2 0,1 0 0,-1 0 0,0 0 0,1 0 0,-1 0 0,-1 0 0,1 0 0,0 1 0,-1-1 0,1 0 0,-1 4 0,0 8 0,0 0 0,-5 28 0,3-34 0,0 0 0,1 0 0,0 0 0,1 0 0,0 0 0,0 0 0,1 1 0,1-1 0,-1 0 0,6 15 0,-5-19 0,0 0 0,1 0 0,-1-1 0,1 1 0,0-1 0,1 1 0,-1-1 0,1 0 0,5 5 0,-6-7 0,-1-1 0,1 1 0,0-1 0,-1 0 0,1 1 0,0-1 0,0 0 0,-1-1 0,1 1 0,0-1 0,0 1 0,0-1 0,0 0 0,0 0 0,0 0 0,0 0 0,0 0 0,6-2 0,-2 0 0,0 0 0,0 0 0,-1-1 0,1 0 0,0 0 0,-1-1 0,0 0 0,0 0 0,0 0 0,0-1 0,0 0 0,-1 0 0,0 0 0,0-1 0,5-7 0,2-7 0,0 0 0,-2-1 0,12-31 0,2-4 0,-20 48 0,-3 7 0,0-1 0,0 0 0,0 0 0,0 0 0,-1 1 0,1-1 0,-1 0 0,1 0 0,0-4 0,-22 84 0,18-61 0,0 0 0,1 0 0,1 1 0,1 20 0,0-30 0,1 0 0,0 0 0,0 0 0,1 0 0,0 0 0,0-1 0,1 1 0,0-1 0,0 0 0,1 0 0,6 9 0,-9-15 0,0 0 0,0 0 0,0-1 0,0 1 0,0 0 0,0-1 0,0 1 0,1-1 0,-1 1 0,0-1 0,0 0 0,1 1 0,-1-1 0,0 0 0,1 0 0,-1 0 0,0 0 0,0 0 0,1 0 0,-1 0 0,0-1 0,1 1 0,-1 0 0,0-1 0,0 1 0,1-1 0,1 0 0,34-19 0,-35 19 0,20-15 0,0-2 0,-1 0 0,-1-1 0,22-28 0,-20 22 0,1 1 0,41-32 0,-60 53 0,1 0 0,1 0 0,-1 1 0,0 0 0,9-3 0,-8 3 0,-5 3 0,-1-1 0,1 0 0,0 1 0,-1-1 0,1 0 0,-1 1 0,1-1 0,-1 1 0,1-1 0,-1 1 0,1-1 0,-1 1 0,0-1 0,1 1 0,-1 0 0,0-1 0,1 1 0,-1 0 0,0-1 0,0 1 0,0 0 0,0-1 0,1 1 0,-1 0 0,0-1 0,0 1 0,0 0 0,0-1 0,-1 1 0,1 1 0,0 25 0,-1-14 0,-1 0 0,-1-1 0,0 1 0,-1-1 0,0 0 0,-1 0 0,0 0 0,-1-1 0,-10 16 0,15-26 0,-1 1 0,1 0 0,-1 0 0,1 0 0,-1 1 0,1-1 0,0 0 0,0 1 0,0-1 0,0 1 0,0-1 0,1 1 0,-1 0 0,1-1 0,0 1 0,0-1 0,0 6 0,0 2 0,1-6 0,8-12 0,-2 1 0,-1 0 0,0 0 0,-1-1 0,0 0 0,5-11 0,9-12 0,1 0 0,-12 16 0,1 2 0,13-17 0,-18 26 0,0 0 0,1 0 0,-1 0 0,1 0 0,-1 1 0,1 0 0,0 0 0,0 0 0,1 1 0,6-3 0,-12 5 0,1-1 0,0 1 0,0 0 0,-1-1 0,1 1 0,0 0 0,0 0 0,-1 0 0,1 0 0,0 0 0,0 0 0,0 0 0,-1 0 0,1 0 0,0 0 0,0 0 0,-1 0 0,1 1 0,0-1 0,0 0 0,-1 0 0,1 1 0,0-1 0,-1 1 0,2 0 0,7 20 0,3 52 0,-11-60 0,1 1 0,0-1 0,1 0 0,0 1 0,1-1 0,0 0 0,1-1 0,1 1 0,8 13 0,-10-22 0,-1 0 0,1 0 0,0 0 0,0-1 0,0 0 0,1 0 0,-1 0 0,1 0 0,0-1 0,-1 1 0,1-1 0,0 0 0,0-1 0,1 1 0,-1-1 0,0 0 0,0-1 0,1 1 0,-1-1 0,11-1 0,-2 1 0,0-2 0,0 0 0,0-1 0,-1 0 0,1-1 0,22-9 0,-23 7 0,0 0 0,0-1 0,-1 0 0,0-1 0,-1 0 0,14-13 0,-21 17 0,0 0 0,0 0 0,-1-1 0,0 1 0,0-1 0,0 1 0,-1-1 0,1 0 0,-1 0 0,0-1 0,-1 1 0,1 0 0,-1-1 0,0 1 0,0 0 0,-1-1 0,1 1 0,-1-1 0,-1-5 0,0 3 0,0 0 0,-1 0 0,1 1 0,-2-1 0,1 1 0,-1-1 0,0 1 0,-8-13 0,10 18 0,0 0 0,-1 0 0,1 0 0,-1 0 0,0 0 0,1 1 0,-1-1 0,0 0 0,0 1 0,0 0 0,0-1 0,0 1 0,-1 0 0,1 0 0,0 0 0,-1 0 0,1 0 0,0 1 0,-1-1 0,1 1 0,-1 0 0,1-1 0,-1 1 0,1 0 0,-1 0 0,1 1 0,-1-1 0,1 1 0,0-1 0,-1 1 0,1 0 0,-3 1 0,0 0 0,0 1 0,0-1 0,1 1 0,0 0 0,-1 1 0,1-1 0,0 1 0,1 0 0,-1 0 0,1 0 0,0 0 0,-1 0 0,2 1 0,-1 0 0,1-1 0,-1 1 0,1 0 0,1 0 0,-1 0 0,1 1 0,-2 8 0,2-7 0,0 1 0,1 0 0,-1-1 0,2 1 0,-1 0 0,1-1 0,0 1 0,0 0 0,1-1 0,0 0 0,1 1 0,-1-1 0,1 0 0,6 9 0,-6-11 0,0 0 0,1 0 0,0-1 0,0 0 0,0 0 0,0 0 0,1 0 0,-1-1 0,1 1 0,0-1 0,0 0 0,0-1 0,1 1 0,7 2 0,-3-3 0,-1 0 0,1-1 0,0 0 0,0 0 0,-1-1 0,1 0 0,19-3 0,15-6 0,1-2 0,-2-2 0,0-2 0,62-31 0,-51 18 0,-1-3 0,-1-1 0,60-52 0,-106 79 0,0 0 0,0-1 0,-1 0 0,8-12 0,-7 11 0,-6 7 0,0-1 0,0 1 0,1 0 0,-1 0 0,0 0 0,0 0 0,0 0 0,0 0 0,0-1 0,0 1 0,0 0 0,0 0 0,0 0 0,0 0 0,1-1 0,-1 1 0,0 0 0,0 0 0,0 0 0,0 0 0,0-1 0,0 1 0,0 0 0,0 0 0,0 0 0,0 0 0,0-1 0,-1 1 0,1 0 0,0 0 0,0 0 0,0 0 0,0 0 0,0-1 0,0 1 0,0 0 0,0 0 0,0 0 0,-1 0 0,1 0 0,0-1 0,0 1 0,0 0 0,0 0 0,0 0 0,0 0 0,-1 0 0,1 0 0,0 0 0,0 0 0,0 0 0,0 0 0,-1 0 0,1 0 0,0 0 0,0 0 0,0 0 0,0 0 0,-1 0 0,1 0 0,0 0 0,0 0 0,0 0 0,-12 1 0,-2 4 0,1 0 0,0 2 0,0-1 0,1 1 0,0 1 0,0 0 0,1 1 0,-15 15 0,10-8 0,1 1 0,0 0 0,1 1 0,-18 32 0,29-45 0,0 0 0,1 0 0,0 0 0,0 0 0,0 0 0,0 1 0,1-1 0,0 1 0,0 6 0,1-10 0,0 1 0,0-1 0,0 0 0,1 0 0,-1 1 0,1-1 0,-1 0 0,1 0 0,0 0 0,0 0 0,0 0 0,0 0 0,0 0 0,1 0 0,-1 0 0,0-1 0,1 1 0,0 0 0,-1-1 0,1 1 0,0-1 0,0 0 0,0 1 0,3 1 0,2 0 0,0 0 0,0 0 0,0-1 0,1 0 0,-1 0 0,0 0 0,1-1 0,-1 0 0,1-1 0,0 0 0,-1 0 0,1 0 0,-1-1 0,1 0 0,-1-1 0,1 1 0,-1-1 0,0-1 0,0 0 0,0 0 0,0 0 0,9-7 0,-5 3 0,0-1 0,-1 0 0,0 0 0,0-2 0,-1 1 0,0-1 0,-1 0 0,0-1 0,-1 0 0,0 0 0,0-1 0,6-16 0,8-28 0,-2 0 0,-2-2 0,-3 0 0,-3 0 0,-2-1 0,2-106 0,-13 129 0,2 34 0,0 0 0,-1 0 0,1 0 0,-1 0 0,1 0 0,-1 0 0,1 0 0,-1 0 0,0 0 0,0 1 0,0-1 0,0 0 0,0 1 0,-3-3 0,4 4 0,-1 0 0,0 0 0,1 0 0,-1 0 0,0 0 0,1 0 0,-1 1 0,0-1 0,1 0 0,-1 0 0,0 1 0,1-1 0,-1 0 0,1 1 0,-1-1 0,0 0 0,1 1 0,-1-1 0,1 1 0,0-1 0,-1 1 0,1-1 0,-1 1 0,1 0 0,0-1 0,-1 2 0,-11 16 0,11-18 0,-8 18 0,0 0 0,1 0 0,1 1 0,1 0 0,0 0 0,2 0 0,0 1 0,1 0 0,1-1 0,1 1 0,3 38 0,0-36 0,0 1 0,2-1 0,1 0 0,1 0 0,1 0 0,1 0 0,0-1 0,2-1 0,0 1 0,16 21 0,-17-29 0,0-1 0,1 0 0,1 0 0,0-1 0,13 11 0,-19-18 0,0-1 0,0 1 0,1-1 0,-1 0 0,1-1 0,0 1 0,0-1 0,0 0 0,0-1 0,0 1 0,0-1 0,0 0 0,1-1 0,-1 0 0,9 0 0,16-4 0,36-10 0,-22 4 0,-9-1 1015,-34 10-1257,-1 1 1,0-1-1,1 0 0,-1 0 1,0 0-1,1 0 0,-1 0 1,0 0-1,0 0 0,0 0 1,0 0-1,0 0 0,0-1 1,0 1-1,-1 0 0,1-1 1,0 1-1,-1-1 0,1 1 1,0-2-1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13.3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1 114 7528,'0'0'17281,"8"-11"-16765,6-5-320,-2 3 171,-1-1 1,20-30-1,-28 32 280,-9 8-210,-19 10-73,20-4-356,-24 8-3416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14.1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1 121 6128,'0'0'10106,"15"-5"-9474,7-1-387,1 1-1,0 1 1,0 0-1,26 1 1,19-2 600,0-3-1,103-25 1,-107 18 89,1 3 1,125-7-1,-180 18-845,1 1 0,-1 0 1,0 1-1,0 0 0,0 0 0,0 1 1,0 0-1,0 1 0,0 1 0,-1-1 0,1 1 1,10 7-1,-1 2-3080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7:0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50 5520,'0'0'8680,"-11"-7"-8383,-36-19-9,40 23-200,1 0 0,0 1 1,-1 0-1,1 0 0,-1 1 1,0-1-1,1 1 0,-1 1 0,0-1 1,0 1-1,0 1 0,1-1 0,-1 1 1,0 0-1,1 1 0,-1-1 1,0 1-1,-11 6 0,13-6-44,1 1-1,-1-1 1,1 1 0,0 0-1,-1 0 1,1 1 0,1-1-1,-1 1 1,0 0-1,1 0 1,0 0 0,0 0-1,0 1 1,1-1 0,-1 1-1,1 0 1,0-1-1,0 1 1,1 0 0,-1 0-1,0 8 1,1-6-13,1 0 1,0 0-1,0 0 1,1 1 0,0-1-1,0 0 1,0 0-1,1 0 1,0 0-1,0-1 1,1 1-1,0 0 1,0-1-1,1 0 1,5 8-1,-1-3 9,-1-2-1,2 1 1,-1-1-1,1 0 1,1-1-1,0 0 1,0-1-1,0 0 1,1 0-1,0-1 1,0-1-1,1 0 1,-1 0-1,1-1 1,0-1-1,0 0 1,1 0-1,-1-1 1,1-1-1,-1 0 1,1-1-1,-1 0 1,1-1-1,-1 0 1,0-1-1,17-4 1,-3-3 60,-1-1 0,0-1 1,0-2-1,-1 0 0,41-30 0,-9-2 192,50-52 0,-93 84-225,0 0 33,2 0 0,16-12 0,-27 22-55,1 0-1,0 0 1,-1 0 0,1 1 0,0 0-1,1 0 1,-1 0 0,0 1 0,1 0-1,-1 0 1,11-1 0,-12 3-35,1 1 0,-1-1-1,0 1 1,0 0 0,1 0 0,-2 0 0,1 0-1,0 1 1,0 0 0,-1-1 0,5 5-1,4 3 5,2 0 2,-1 0 1,-1 0-1,0 1 1,21 25-1,-28-28 182,-9-7-51,-18-12 31,1 1-93,12 8-60,1 0 0,-1 0-1,0 1 1,0 0 0,0 1-1,0 0 1,-1 0 0,1 1-1,0 0 1,1 1 0,-1 0 0,0 0-1,0 1 1,-15 7 0,4 0-3,0 0-1,1 2 1,0 0 0,-32 29 0,42-34-26,1 1 0,0 1 0,1-1 0,0 1 0,-7 13 0,12-19 0,0 1 0,0 0 0,0 0-1,1-1 1,0 1 0,0 0 0,0 1-1,-1 3 1,2-6 2,0 0 0,0 0 0,0 0 1,1 0-1,-1 0 0,0 0 0,1 0 0,-1 0 0,1 0 0,0 0 0,0-1 1,-1 1-1,1 0 0,0 0 0,1-1 0,-1 1 0,2 2 0,1 0 1,0-1-1,0 1 1,0-1 0,0 0-1,1 0 1,-1 0-1,1 0 1,0-1 0,0 0-1,0 0 1,0 0-1,0 0 1,7 0-1,-4-1 7,1 0 0,-1-1-1,1 0 1,-1 0-1,0-1 1,1 0-1,14-4 1,-3-2 31,1-1 0,-1 0 0,0-2-1,-1 0 1,31-21 0,-35 20 7,-1-1 0,0-1 0,0 0 0,-1 0-1,-1-2 1,0 1 0,-1-2 0,-1 1-1,10-20 1,9-16 305,-27 46-209,-3 11-96,8 76 14,-7-74-61,1 0 0,1 0-1,0 1 1,0-1 0,0-1 0,1 1 0,0 0 0,1-1 0,0 1-1,0-1 1,0 0 0,1 0 0,0-1 0,1 1 0,-1-1-1,10 8 1,-10-11 5,0-1-1,0 0 1,0 1-1,1-2 1,-1 1 0,0 0-1,1-1 1,-1 0-1,1-1 1,-1 1-1,1-1 1,-1 0-1,1 0 1,-1-1 0,1 1-1,-1-1 1,8-3-1,9-2 32,0-2-1,37-17 1,-55 23-26,166-82 379,-162 80-361,-1 0 0,1 1-1,0-1 0,0 1 0,0 1 0,0-1 0,0 1 1,1 1-1,-1 0 0,17-1 0,-24 2-20,0 1 0,-1-1 0,1 1 0,0-1 0,0 0 0,-1 1 0,1 0 0,0-1 0,-1 1 0,1-1 0,-1 1 0,1 0 0,0-1 0,-1 1 0,0 0 0,1 0 0,-1-1 0,1 1 0,-1 0 0,0 0 0,0 0 0,1-1 0,-1 1 0,0 0 0,0 0 0,0 0 0,0 0 0,0 0 0,0-1 0,0 1 0,0 0 0,0 0 0,-1 0 0,1 0 0,0 0 0,-1 0 0,-10 39 47,9-34-41,1-2-10,-3 11 73,4-14-70,0-1-1,0 0 1,0 1-1,0-1 1,1 0-1,-1 0 1,0 1-1,0-1 1,0 0 0,1 0-1,-1 0 1,0 1-1,0-1 1,1 0-1,-1 0 1,0 0-1,0 0 1,1 1-1,-1-1 1,0 0-1,1 0 1,-1 0-1,0 0 1,1 0 0,-1 0-1,0 0 1,0 0-1,1 0 1,-1 0-1,0 0 1,1 0-1,-1 0 1,0 0-1,1 0 1,-1 0-1,0-1 1,0 1 0,1 0-1,-1 0 1,0 0-1,1 0 1,-1-1-1,0 1 1,0 0-1,0 0 1,1 0-1,-1-1 1,31-13 67,28-20 1,-3 3 27,-32 17-51,21-12 34,-42 25-75,-1 0-1,0 0 1,1 0-1,-1 1 1,1-1-1,-1 1 1,1-1-1,-1 1 1,1 0-1,-1 0 1,1 0-1,-1 0 1,1 0-1,-1 1 1,1-1-1,3 2 1,-3 0-4,-1 0 1,0 0-1,0 0 1,0 0-1,0 0 1,0 1-1,0-1 1,0 1-1,-1-1 1,1 1-1,1 5 1,9 12 2,-6-12 16,1-1-1,-1 1 1,2-1-1,-1-1 1,1 1-1,0-1 1,0-1-1,0 1 1,1-1-1,0-1 1,0 0-1,1 0 1,-1 0-1,1-1 1,-1-1-1,1 0 1,0 0 0,0-1-1,0 0 1,0-1-1,16-1 1,51-13 377,-46 5-3813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32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402 0 9144,'0'0'2409,"-6"10"-1677,-10 14-72,-1-1 0,-32 35 0,22-29-46,1 1 0,2 2 0,-37 61 0,31-38 94,-39 100 0,51-107-350,3 1 1,2 1 0,2 0-1,2 1 1,3-1 0,2 2-1,3 78 1,3-98-105,2 0 0,2-1-1,0 0 1,13 34 0,-13-46-108,1-2 0,1 1 1,1-1-1,0 0 0,1-1 0,1 0 1,0-1-1,18 19 0,-16-21-39,82 76 586,-83-79-551,1-1-1,0 0 1,0 0-1,0-2 1,1 0-1,18 7 1,-27-12-64,1-1 0,0 0-1,0 0 1,-1 0 0,1 0 0,0-1 0,0 0 0,0-1-1,0 1 1,0-1 0,-1 0 0,1 0 0,0-1 0,6-2-1,-4 0-503,0 0 0,0 0 0,0-1 0,0 0 0,-1 0 0,0-1 0,9-8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16.4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1 620 6928,'0'0'7429,"10"3"-6818,-2-1-473,-3-1-51,0 1 0,1-1 1,-1 0-1,1-1 0,0 1 0,-1-1 1,1 0-1,-1-1 0,1 1 0,-1-1 1,7-1-1,10-5 223,-1-1 0,1-1 0,-2-1 0,1-1 0,-1-1 0,32-24 0,-18 7 238,0-1 0,45-52 0,-59 55-227,-1 0 0,-1-1 0,-1-1 0,-1-1 0,-2 0 0,-1-1 0,10-40 0,-19 60-148,-1 1 1,-1-1-1,0-1 0,-1 1 0,0 0 0,-1 0 0,-1-21 1,1 31-154,0 1 0,0 0 1,0-1-1,0 1 0,0 0 1,0-1-1,0 1 1,0-1-1,0 1 0,0 0 1,0-1-1,0 1 1,0 0-1,0-1 0,-1 1 1,1 0-1,0-1 0,0 1 1,0 0-1,0 0 1,-1-1-1,1 1 0,0 0 1,0 0-1,-1-1 0,1 1 1,0 0-1,-1 0 1,1-1-1,0 1 0,0 0 1,-1 0-1,1 0 0,0 0 1,-1 0-1,1 0 1,0-1-1,-1 1 0,1 0 1,-1 0-1,1 0 0,0 0 1,-1 0-1,1 0 1,0 0-1,-1 0 0,1 1 1,0-1-1,-1 0 1,1 0-1,0 0 0,-1 0 1,1 0-1,-1 1 0,-16 15 441,-10 19-319,2 1 0,2 1 0,1 1 1,2 0-1,-18 50 0,-62 216 357,52-143-154,36-127-246,5-15 15,0 0 1,2 1-1,0-1 1,1 1-1,-2 27 0,6-44-54,0-1-1,0 1 1,1 0-1,-1-1 1,0 1-1,1 0 1,0-1-1,-1 1 0,1-1 1,0 1-1,3 3 1,-4-5-33,1 0 1,0 0 0,0 0 0,0 0-1,0 0 1,0-1 0,0 1 0,0 0-1,1-1 1,-1 1 0,0-1 0,0 1-1,0-1 1,1 1 0,-1-1 0,0 0-1,0 0 1,1 0 0,-1 0 0,0 0-1,1 0 1,-1 0 0,0 0 0,1 0-1,1-1 1,7-1 29,0-1 1,0 0-1,0-1 1,-1 0-1,1 0 0,-1-1 1,0-1-1,0 1 0,11-11 1,7-7 107,34-38 1,-49 48-116,-3 3-6,0 0-1,0 0 1,-1-1 0,-1 0 0,1-1 0,-2 1 0,0-1 0,7-19-1,-4 7 58,8-32 318,-17 56-405,0-1-1,1 0 1,-1 0-1,0 0 1,0 0-1,0 0 1,0 0-1,-1 0 1,1 0-1,0 0 1,0 0-1,0 0 0,-1 0 1,1 0-1,0 1 1,-1-1-1,1 0 1,-1 0-1,1 0 1,-1 1-1,0-1 1,1 0-1,-1 0 1,1 1-1,-1-1 1,0 1-1,0-1 0,0 1 1,1-1-1,-1 1 1,0-1-1,0 1 1,-1-1-1,-10-7 171,7 5-71,6 7-95,9 9-33,-4-7 16,1-1 0,-1 0 0,1-1 0,0 1 0,1-1 0,-1-1 1,15 6-1,-4-3 13,0-1-1,25 3 1,-34-7 2,0 0 0,0-1-1,0-1 1,0 1 0,0-1-1,-1-1 1,1 0-1,0 0 1,15-6 0,10-3 66,-30 10-68,0-1 0,0 0-1,0 0 1,0 0 0,0-1 0,-1 1 0,1-1-1,-1 1 1,0-1 0,0-1 0,4-3 0,1-4 31,0 0 1,9-16 0,-15 22-26,1-1 0,-2 0 0,1 0 1,0 0-1,0-9 0,-2 15-20,0 0 0,1-8 0,-1 5 0,-1 4 0,-1 4 0,1 1 0,-1-1 0,1 0 0,0 1 0,0-1 0,1 1 0,-1 9 0,1 4 0,-2-4 0,0 15 0,1 41 0,2-63 0,-1 1 0,2-1 0,-1 1 0,1-1 0,0 1 0,1-1 0,0 0 0,0 0 0,8 12 0,-10-18 0,0 0 0,0 0 0,1 0 0,0 0 0,-1 0 0,1-1 0,0 1 0,0 0 0,-1-1 0,1 0 0,1 1 0,-1-1 0,0 0 0,0 0 0,0 0 0,1 0 0,-1 0 0,0-1 0,1 1 0,-1-1 0,3 1 0,-1-1 0,0-1 0,0 1 0,0-1 0,-1 0 0,1 0 0,0 0 0,-1 0 0,1-1 0,-1 1 0,1-1 0,-1 0 0,0 0 0,4-3 0,1-2 0,0-1 0,-1 0 0,0 0 0,0 0 0,-1-1 0,0 0 0,7-14 0,16-24 0,-18 32 0,-2 2 0,-1 1 0,2 1 0,0-1 0,20-17 0,-30 29 0,0 0 0,0 0 0,0 0 0,1 0 0,-1 0 0,0 0 0,0 0 0,0 0 0,0 0 0,1 0 0,-1 0 0,0 0 0,0 0 0,0 0 0,0 0 0,0 0 0,1 0 0,-1 0 0,0 0 0,0 0 0,0 0 0,0 0 0,1 0 0,-1 0 0,0 0 0,0 0 0,0 0 0,0 0 0,0 0 0,0 1 0,0-1 0,1 0 0,-1 0 0,0 0 0,0 0 0,0 0 0,0 0 0,0 1 0,0-1 0,0 0 0,0 0 0,0 0 0,0 0 0,0 1 0,0-1 0,0 0 0,0 0 0,0 0 0,0 0 0,0 0 0,0 1 0,0-1 0,2 10 0,-2-9 0,-1 33 0,0-1 0,-2 1 0,-2-1 0,-16 61 0,5-25 0,-84 320 0,87-342 0,5-18 0,-19 45 0,25-67 0,-2-1 0,1 0 0,-1 0 0,1 0 0,-2 0 0,1 0 0,-1-1 0,1 1 0,-2-1 0,1-1 0,0 1 0,-8 4 0,9-7 0,0 0 0,0 0 0,0 0 0,0 0 0,0-1 0,-1 0 0,1 0 0,0 0 0,-1 0 0,1-1 0,0 0 0,-1 0 0,1 0 0,-1 0 0,1-1 0,0 1 0,-1-1 0,1 0 0,0-1 0,0 1 0,-1-1 0,1 0 0,1 0 0,-1 0 0,0 0 0,0-1 0,1 1 0,-1-1 0,-2-4 0,-2 0 0,1-1 0,0 0 0,0-1 0,1 0 0,1 0 0,-1 0 0,1-1 0,1 1 0,0-1 0,-5-17 0,7 19 0,0 1 0,1 0 0,-1 0 0,2 0 0,-1-1 0,1 1 0,0-1 0,0 1 0,1 0 0,0-1 0,0 1 0,1 0 0,0 0 0,0 0 0,1 0 0,0 0 0,0 1 0,0-1 0,1 1 0,0 0 0,9-10 0,-5 6 0,1 0 0,0 1 0,1 0 0,0 0 0,1 1 0,0 1 0,21-12 0,-12 10 0,0 1 0,1 1 0,0 0 0,22-3 0,25 0 0,2 2 0,114 3 0,-171 3 864,-5-1-5728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18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1114 8432,'0'0'6233,"11"-4"-5745,14-8-223,-1-1 1,0-1 0,-1 0-1,28-24 1,160-160 1632,-15-14-196,-18 10-126,-159 181-1248,-2 0 0,0-2 0,-2 0 0,0-1 0,-2 0 0,20-50 0,-32 72-249,-1 1 1,1-1 0,-1 1 0,0-1 0,1 1 0,-1-1-1,0 0 1,0 1 0,0-1 0,0 1 0,-1-3 0,-4 0 736,-5 12-289,-17 27-315,1 2-1,1 1 1,3 0-1,1 2 1,-16 42 0,14-20-35,2 1 1,-21 115-1,37-152-109,2 1-1,1-1 0,2 0 1,0 1-1,2-1 0,0 0 1,8 31-1,-10-55-57,1 0-1,-1-1 1,1 1 0,-1 0-1,1-1 1,0 1 0,0-1-1,0 1 1,-1-1 0,2 1-1,-1-1 1,0 0 0,0 1-1,0-1 1,0 0 0,1 0-1,-1 0 1,1 0 0,-1 0-1,3 1 1,-2-1 0,1 0 0,0-1 0,-1 1-1,1-1 1,-1 0 0,1 0 0,0 0 0,-1 0 0,1 0 0,-1 0 0,1-1 0,3 0-1,5-3 21,0 0 0,0-1 0,0 0-1,17-12 1,-5 1 13,0-2 0,-1 0 1,-1-1-1,0-2 0,22-29 0,81-123 206,-76 99-15,-4-1 1,43-100-1,-76 148-171,15-33 180,-2-2 0,21-88 0,-42 103 184,-3 43-322,0 6-59,-1 1 0,0-1 0,0 0 0,1 1 1,-2-1-1,1 0 0,0 0 0,-3 4 0,-4 8 13,-178 442 434,86-194-311,73-191-182,-34 74 0,56-138 0,0 0 0,5-7 0,0 0 0,0 0 0,0 0 0,0 0 0,0 0 0,0 0 0,0 0 0,0-1 0,0 1 0,0 0 0,0 0 0,0 0 0,1 0 0,-1 0 0,0 0 0,0 0 0,0 0 0,0 0 0,0 0 0,0 0 0,0 0 0,0 0 0,0 0 0,0 0 0,0 0 0,1 0 0,-1 0 0,0 0 0,0 0 0,0 0 0,0 0 0,0 0 0,0 0 0,0 0 0,0 0 0,0 0 0,0 0 0,0 0 0,1 0 0,-1 0 0,0 0 0,0 0 0,0 0 0,0 0 0,0 0 0,0 1 0,0-1 0,0 0 0,0 0 0,0 0 0,0 0 0,0 0 0,0 0 0,0 0 0,0 0 0,0 0 0,0 0 0,0 1 0,15-25 0,20-25 0,-14 19 0,34-39 0,-49 63 0,-1 1 0,1 0 0,-1 1 0,11-7 0,-14 10 0,1-1 0,-1 1 0,1 0 0,-1 0 0,1 0 0,-1 0 0,1 1 0,-1-1 0,1 1 0,0 0 0,-1-1 0,1 1 0,0 0 0,0 1 0,3-1 0,-4 2 0,0-1 0,0 0 0,0 0 0,0 0 0,-1 1 0,1-1 0,-1 1 0,1 0 0,-1-1 0,1 1 0,-1 0 0,0 0 0,0 0 0,0 0 0,0 0 0,0 0 0,0 2 0,3 4 0,13 26 0,-10-16 0,1-1 0,0 0 0,2-1 0,0 0 0,1-1 0,0 0 0,23 23 0,-30-36 0,0 1 0,0-1 0,0 0 0,0 0 0,0 0 0,0 0 0,1-1 0,-1 1 0,1-1 0,-1 0 0,1-1 0,-1 1 0,1-1 0,0 0 0,-1 0 0,1 0 0,-1-1 0,1 1 0,0-1 0,-1 0 0,0-1 0,1 1 0,-1-1 0,6-3 0,2 0 0,-1-1 0,0-1 0,-1 0 0,0 0 0,0-1 0,0 0 0,13-16 0,-16 16 0,0-1 0,-1 0 0,0 0 0,0-1 0,-1 0 0,-1 1 0,1-2 0,-2 1 0,1 0 0,-2-1 0,1 0 0,-1 0 0,-1 1 0,0-1 0,-1 0 0,0-16 0,-1 25 0,1-1 0,0 1 0,0 0 0,-1 0 0,0-1 0,1 1 0,-1 0 0,0 0 0,0 0 0,0 0 0,0 0 0,0 0 0,-1 0 0,1 0 0,-1 0 0,-2-2 0,2 3 0,1 0 0,-1 0 0,1 0 0,-1 1 0,0-1 0,1 0 0,-1 1 0,0 0 0,0-1 0,1 1 0,-1 0 0,0 0 0,0 0 0,0 0 0,1 0 0,-1 0 0,-2 1 0,-2 1 0,0 0 0,1 0 0,-1 0 0,0 1 0,1 0 0,0 0 0,0 0 0,0 1 0,0 0 0,0 0 0,-5 5 0,4-1 0,0-1 0,1 1 0,-1-1 0,2 1 0,-1 1 0,1-1 0,0 1 0,1 0 0,0-1 0,0 1 0,1 1 0,-1 9 0,2-12 0,0 0 0,1-1 0,0 1 0,1-1 0,-1 1 0,1-1 0,0 1 0,1-1 0,0 1 0,0-1 0,0 0 0,1 0 0,-1 0 0,2 0 0,-1-1 0,0 1 0,1-1 0,7 8 0,-1-3 0,0-1 0,1 0 0,0 0 0,0-1 0,1-1 0,0 0 0,0 0 0,23 8 0,-25-12 0,0 0 0,0-1 0,0 0 0,0 0 0,0-1 0,1 0 0,-1-1 0,0 0 0,1-1 0,-1 0 0,0-1 0,15-4 0,-22 6 2,0-1 1,0 0-1,0-1 1,-1 1-1,1 0 1,-1-1-1,1 1 0,-1-1 1,0 0-1,1 0 1,-1 0-1,3-4 1,-4 5-14,0-1 0,0 1 1,0-1-1,-1 1 1,1-1-1,-1 1 0,1-1 1,-1 0-1,1 1 1,-1-1-1,0 1 0,0-1 1,0 0-1,0 1 1,0-1-1,0 0 1,0 1-1,-1-1 0,1 0 1,-1 1-1,1-1 1,-1 1-1,-1-3 0,-9-14-4681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18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12864,'0'0'1584,"71"8"-968,1-2-56,22-2 16,11-2-145,9-2 1,11 0-56,-13 3 8,-10-1-72,-16 2 16,-20-2-48,3-2 8,0-6-136,0-5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23.1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1 711 4720,'0'0'10360,"8"-12"-9646,55-76 661,-21 27-237,-18 26-368,1 0-1,2 2 0,32-32 1,-33 39-277,-13 13-117,0 0-1,23-17 1,-33 27-296,1 1-1,0-1 1,0 1 0,0 0 0,0 0-1,1 1 1,-1-1 0,0 1-1,1 0 1,-1 0 0,1 0 0,-1 0-1,1 1 1,-1 0 0,7 0 0,-9 1-17,0-1 1,0 0 0,0 1 0,0 0 0,0-1 0,0 1-1,0 0 1,0 0 0,0 0 0,0 0 0,-1 0 0,1 1-1,0-1 1,-1 0 0,1 1 0,-1-1 0,3 4 0,-2-1-3,0-1 1,-1 0 0,1 1-1,-1 0 1,1-1-1,-1 1 1,0 0 0,-1 0-1,1 4 1,0 3 55,-1 0 0,0-1 0,-1 1 1,0 0-1,-1 0 0,-3 10 0,-1-4 160,-1 0 0,-1-1-1,0 0 1,-1 0 0,-20 26 0,14-15 773,15-27-1031,0 0-1,0 0 1,0 0-1,-1 1 1,1-1 0,0 0-1,0 0 1,0 0 0,0 0-1,0 0 1,0 0 0,0 0-1,0 0 1,0 0-1,0 0 1,0 1 0,0-1-1,0 0 1,0 0 0,0 0-1,-1 0 1,1 0-1,0 0 1,0 0 0,0 1-1,0-1 1,0 0 0,0 0-1,1 0 1,-1 0-1,0 0 1,0 0 0,0 0-1,0 1 1,0-1 0,0 0-1,0 0 1,0 0 0,0 0-1,0 0 1,0 0-1,0 0 1,0 0 0,0 1-1,0-1 1,1 0 0,-1 0-1,0 0 1,0 0-1,0 0 1,0 0 0,0 0-1,0 0 1,0 0 0,1 0-1,12-11 513,43-52-79,12-13 307,-59 67-693,1 1 0,-1 0 0,1 0 1,1 1-1,21-11 0,-30 17-66,0 0 0,-1 0 0,1 1 0,0-1 0,0 0 0,0 1 0,0-1 0,0 1 0,0 0 0,0 0 0,0 0 0,0 0 0,0 0 0,4 0 0,-5 1 0,1 0 0,-1 0 0,0-1 0,0 1 0,0 0 0,0 0 0,0 0 0,-1 0 0,1 0 0,0 0 0,0 0 0,-1 0 0,1 0 0,0 0 0,-1 1 0,1-1 0,-1 0 0,0 0 0,1 0 0,-1 1 0,0-1 0,0 0 0,0 2 0,3 26 0,-3-1 0,0 0 0,-7 47 0,6-59 0,0-7 0,-4 13 0,27-41 0,16-24 0,41-42 0,-56 65 0,-22 19 0,0 0 0,0 0 0,0 1 0,0-1 0,1 0 0,-1 1 0,0-1 0,0 1 0,1-1 0,-1 1 0,0 0 0,0-1 0,1 1 0,-1 0 0,0 0 0,1 0 0,1 0 0,-1 1 0,-1 1 0,0-1 0,0 0 0,0 1 0,0-1 0,0 1 0,-1-1 0,1 1 0,0 0 0,-1-1 0,1 1 0,-1 0 0,1-1 0,-1 4 0,3 6 0,-3-10 0,9 23 0,2 0 0,0 0 0,1-1 0,20 28 0,-28-45 0,1-1 0,-1 0 0,1 0 0,0 0 0,0 0 0,0-1 0,1 0 0,-1 0 0,1-1 0,0 1 0,0-1 0,0-1 0,1 1 0,-1-1 0,1 0 0,-1 0 0,1-1 0,0 0 0,0 0 0,-1-1 0,1 0 0,7 0 0,-2-1 0,0-1 0,0 0 0,0-1 0,0-1 0,-1 1 0,1-2 0,-1 0 0,0 0 0,-1-1 0,13-8 0,-16 9 0,0-1 0,0 1 0,0-2 0,-1 1 0,0-1 0,0 0 0,-1 0 0,0 0 0,0-1 0,-1 0 0,0 0 0,0 0 0,-1 0 0,4-12 0,-6 16 0,-1 0 0,0 0 0,1-1 0,-1 1 0,-1 0 0,1 0 0,0 0 0,-1 0 0,0 0 0,0 0 0,0 0 0,-1 0 0,1 1 0,-1-1 0,0 0 0,0 1 0,0-1 0,0 1 0,-5-5 0,5 6 0,1 0 0,-1 0 0,0 0 0,0 1 0,-1-1 0,1 0 0,0 1 0,0-1 0,-1 1 0,1 0 0,-1 0 0,1 0 0,-1 0 0,0 0 0,1 1 0,-1-1 0,0 1 0,1 0 0,-1-1 0,0 1 0,0 1 0,1-1 0,-1 0 0,0 1 0,1-1 0,-1 1 0,0 0 0,1-1 0,-1 2 0,-2 0 0,-4 3 0,0 0 0,1 1 0,-1-1 0,1 2 0,1-1 0,-1 1 0,1 1 0,0-1 0,-6 11 0,10-15 0,1 1 0,-1 0 0,1 0 0,0 0 0,0 1 0,1-1 0,-1 0 0,1 1 0,0-1 0,1 1 0,-1-1 0,1 1 0,-1-1 0,1 1 0,1 0 0,-1-1 0,1 1 0,-1-1 0,1 1 0,1-1 0,-1 1 0,4 7 0,-2-5 0,1-1 0,0 1 0,0-1 0,1 0 0,-1-1 0,1 1 0,1-1 0,-1 0 0,1 0 0,0 0 0,0-1 0,0 0 0,0 0 0,1-1 0,0 1 0,-1-1 0,1-1 0,0 1 0,1-1 0,9 1 0,-4-1 0,0-1 0,0-1 0,0 1 0,0-2 0,0 0 0,0-1 0,-1 0 0,1-1 0,0 0 0,23-10 0,35-18 0,-2-3 0,-1-3 0,-2-2 0,92-73 0,-130 93 0,-49 23 0,-10 13 0,2 1 0,0 2 0,1 0 0,1 2 0,0 1 0,2 1 0,1 1 0,-28 38 0,51-60 0,-1-1 0,0 0 0,1 1 0,-1-1 0,1 1 0,0 0 0,0 0 0,0-1 0,0 1 0,0 0 0,1 0 0,-1 0 0,1 0 0,0 3 0,0-4 0,0-1 0,1 1 0,-1-1 0,1 0 0,-1 1 0,1-1 0,0 0 0,-1 1 0,1-1 0,0 0 0,0 0 0,0 0 0,0 0 0,0 0 0,0 0 0,0 0 0,0 0 0,1 0 0,-1 0 0,0-1 0,0 1 0,1 0 0,-1-1 0,1 1 0,-1-1 0,0 0 0,1 1 0,-1-1 0,1 0 0,2 0 0,2 1 0,1-1 0,-1 0 0,1-1 0,0 0 0,-1 0 0,1 0 0,-1-1 0,0 1 0,1-2 0,-1 1 0,0-1 0,0 0 0,0 0 0,-1 0 0,1-1 0,9-8 0,0-1 0,0-1 0,-1-1 0,0-1 0,14-21 0,-3 0 0,-2-2 0,-2 0 0,-1 0 0,-3-2 0,-1-1 0,-2 0 0,-1 0 0,10-76 0,-20 107 0,-2 0 0,0-1 0,0 1 0,-1-1 0,0 0 0,-1 1 0,-3-18 0,4 28 0,0 0 0,0 0 0,0 0 0,0 0 0,-1 0 0,1 0 0,0 0 0,-1 0 0,1 0 0,-1 1 0,1-1 0,-1 0 0,1 0 0,-1 0 0,0 0 0,1 1 0,-1-1 0,0 0 0,0 1 0,1-1 0,-1 0 0,0 1 0,0-1 0,0 1 0,0-1 0,0 1 0,0 0 0,0-1 0,0 1 0,0 0 0,0 0 0,0 0 0,0 0 0,0 0 0,0 0 0,0 0 0,0 0 0,0 0 0,-1 0 0,-1 2 0,0-1 0,0 1 0,0 0 0,0-1 0,0 1 0,1 0 0,-1 1 0,1-1 0,0 0 0,-1 1 0,-1 3 0,-6 9 0,0 1 0,1 0 0,1 0 0,1 1 0,0 0 0,1 1 0,-4 19 0,1 7 0,-6 82 0,13-103 0,1 1 0,2 0 0,0 0 0,8 40 0,-7-54 0,1 0 0,0 0 0,0 0 0,1-1 0,1 1 0,-1-1 0,1 0 0,1 0 0,0 0 0,0-1 0,1 0 0,-1 0 0,12 9 0,-14-15 0,-1 0 0,1 0 0,-1 0 0,1-1 0,0 1 0,0-1 0,0 0 0,-1 0 0,1 0 0,0-1 0,0 1 0,0-1 0,0 0 0,0 0 0,0 0 0,0-1 0,0 1 0,0-1 0,0 0 0,7-3 0,3-1 0,-1-1 0,1 0 0,-1-1 0,16-10 0,-4-1 0,-1-1 0,-1-1 0,-1-1 0,-1 0 0,25-33 0,-55 74 0,1-1 0,1 1 0,1 0 0,1 1 0,-5 37 0,10-56 0,-1-1 0,1 1 0,0-1 0,0 1 0,0 0 0,0-1 0,1 1 0,-1-1 0,0 1 0,1-1 0,-1 1 0,1-1 0,-1 1 0,1-1 0,0 1 0,-1-1 0,1 0 0,0 1 0,0-1 0,0 0 0,0 0 0,0 0 0,1 0 0,-1 0 0,0 0 0,0 0 0,1 0 0,-1 0 0,0 0 0,1-1 0,-1 1 0,1-1 0,2 2 0,0-2 0,1 0 0,-1 0 0,0-1 0,0 1 0,0-1 0,0 0 0,0 0 0,0 0 0,0 0 0,0-1 0,5-3 0,6-3 0,0-2 0,-1 0 0,0-1 0,-1-1 0,0 0 0,-1 0 0,0-1 0,11-17 0,-5 4 0,-24 58 0,4-22 0,0 1 0,0-1 0,1 1 0,1 0 0,0 16 0,0-25 0,0 0 0,0-1 0,1 1 0,-1 0 0,0 0 0,1-1 0,-1 1 0,1 0 0,0-1 0,-1 1 0,1-1 0,0 1 0,0-1 0,0 1 0,0-1 0,0 1 0,1-1 0,-1 0 0,0 0 0,1 0 0,-1 0 0,0 0 0,1 0 0,-1 0 0,1 0 0,0 0 0,-1-1 0,1 1 0,0 0 0,-1-1 0,1 0 0,0 1 0,0-1 0,-1 0 0,1 0 0,0 0 0,0 0 0,-1 0 0,1 0 0,0-1 0,0 1 0,-1-1 0,3 0 0,6-2 0,1 0 0,-1-1 0,0-1 0,0 1 0,0-2 0,-1 1 0,1-1 0,-1-1 0,-1 0 0,14-13 0,-8 5 0,-1 1 0,-1-1 0,-1-1 0,0 0 0,12-24 0,-19 28 0,-9 30 0,-20 141 0,24-156 0,1 1 0,0-1 0,0 1 0,1 0 0,-1-1 0,1 1 0,-1-1 0,1 1 0,0-1 0,1 1 0,2 5 0,-4-8 0,1 0 0,0 0 0,-1 0 0,1 0 0,0-1 0,0 1 0,-1 0 0,1 0 0,0-1 0,0 1 0,0 0 0,0-1 0,0 1 0,0-1 0,0 0 0,0 1 0,0-1 0,0 0 0,0 1 0,0-1 0,0 0 0,0 0 0,0 0 0,1 0 0,-1 0 0,0 0 0,0 0 0,0 0 0,0-1 0,0 1 0,0 0 0,0-1 0,0 1 0,0-1 0,0 1 0,0-1 0,0 1 0,0-1 0,0 1 0,1-2 0,35-26 0,55-52 0,-65 56 0,-12 11 0,1 1 0,24-13 0,-40 25 0,1 0 0,-1 0 0,0 0 0,1 0 0,-1 0 0,1 0 0,-1 0 0,0 1 0,1-1 0,-1 0 0,0 0 0,1 0 0,-1 1 0,0-1 0,1 0 0,-1 0 0,0 1 0,1-1 0,-1 0 0,0 0 0,0 1 0,0-1 0,1 0 0,-1 1 0,0-1 0,0 0 0,0 1 0,1-1 0,-1 1 0,0-1 0,0 0 0,0 1 0,0-1 0,0 1 0,0-1 0,0 0 0,0 1 0,0 0 0,2 19 0,-6 3 0,3-18 0,0 0 0,0 0 0,0 0 0,1 0 0,-1-1 0,1 1 0,0 0 0,1 0 0,0 5 0,0-10 0,0 0 0,0 0 0,0 0 0,0 0 0,0 0 0,0 0 0,0 0 0,0-1 0,0 1 0,0 0 0,0-1 0,0 1 0,0 0 0,0-1 0,0 1 0,-1-1 0,1 0 0,1 0 0,0 0 0,34-23 0,-24 16 0,1-1 0,-1 2 0,1 0 0,1 0 0,0 1 0,14-4 0,-27 10 0,0-1 0,0 1 0,0 0 0,0 0 0,0 0 0,0 0 0,0 0 0,0 0 0,0 0 0,0 0 0,0 0 0,0 0 0,0 1 0,0-1 0,0 0 0,0 1 0,0-1 0,0 1 0,-1-1 0,1 1 0,0-1 0,0 1 0,1 1 0,-1-1 0,0 1 0,0 0 0,0-1 0,0 1 0,-1 0 0,1-1 0,0 1 0,-1 0 0,1 0 0,-1 0 0,0 3 0,1 4 0,-2 0 0,1 0 0,-1 1 0,-2 8 0,1-13 0,0 13 0,2-18 0,0 0 0,0 1 0,0-1 0,0 0 0,1 1 0,-1-1 0,0 0 0,0 1 0,0-1 0,0 0 0,1 0 0,-1 1 0,0-1 0,0 0 0,1 0 0,-1 0 0,0 1 0,0-1 0,1 0 0,-1 0 0,0 0 0,0 0 0,1 1 0,-1-1 0,0 0 0,1 0 0,-1 0 0,0 0 0,1 0 0,-1 0 0,0 0 0,1 0 0,-1 0 0,0 0 0,1 0 0,-1 0 0,0 0 0,1 0 0,-1 0 0,0-1 0,0 1 0,1 0 0,-1 0 0,0 0 0,1 0 0,-1 0 0,0-1 0,0 1 0,1 0 0,-1-1 0,13-6 0,0 0 0,-1-1 0,18-15 0,-19 14 0,-1 1 0,1 1 0,0 0 0,24-11 0,-33 17 0,1 1 0,-1 0 0,1 0 0,0 0 0,-1 0 0,1 0 0,-1 0 0,1 0 0,0 1 0,-1-1 0,1 1 0,-1 0 0,1 0 0,-1 0 0,0 0 0,1 0 0,-1 1 0,0-1 0,0 1 0,0-1 0,0 1 0,0 0 0,0 0 0,1 2 0,8 7 0,-1 0 0,14 22 0,-23-30 0,10 12 0,-6-8 0,0 0 0,0 1 0,-1 0 0,4 9 0,-7-16 0,-1 0 0,1 0 0,-1 0 0,1 0 0,-1 0 0,0 0 0,0 0 0,1 0 0,-1 0 0,0 0 0,0 0 0,0 0 0,0 2 0,-15 12 0,-20 9 871,16-13-5777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23.3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 15472,'0'0'991,"67"-23"-1534,-19 8-137,9 3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24.3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223 1 6224,'0'0'7452,"6"12"-6479,-3-6-867,0 0-1,-1 0 1,0 0 0,0 0 0,-1 0 0,1 0-1,-1 1 1,0-1 0,-1 0 0,0 1-1,0-1 1,0 0 0,-1 1 0,0-1-1,0 0 1,0 1 0,-5 10 0,-105 256 2942,59-148-1839,37-88-811,1 0 0,3 2 0,0-1 0,3 1 0,-5 51 0,12-71-178,1 1-1,1 0 1,0-1 0,2 1 0,5 25 0,-4-32-59,0 0 1,1 0-1,0-1 0,1 0 0,0 0 0,1 0 0,1-1 0,13 17 0,2-5 269,0-2 1,1-1-1,1 0 0,1-2 1,1-1-1,45 21 0,-72-38-422,5 3 155,-1-1 0,1 0 0,0 0-1,-1 0 1,1 0 0,9 1 0,-12-3-169,-1 0 0,1-1 0,-1 1 0,1 0 0,-1 0 0,0-1 0,1 1 0,-1-1 0,1 1 0,-1-1 0,0 1 0,0-1 0,1 0 0,-1 0 0,0 0 0,0 0 0,0 0 0,0 0 0,0 0 0,0 0 0,0 0 0,0 0-1,0 0 1,-1-1 0,1 1 0,0 0 0,-1 0 0,2-3 0,5-17-4012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27.4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20 413 10344,'0'0'430,"-1"16"-108,3 214 1580,0-175-1355,-12 238 2746,3-174-977,7-74-80,0-45-2208,0 0-1,0 0 1,0 0 0,0 0-1,0 0 1,0 0 0,0 0-1,-1 0 1,1 0 0,0 0-1,0 0 1,0 0 0,0 0-1,0 0 1,0 0 0,0 0-1,0 0 1,0 0 0,0 0 0,-1 0-1,1 0 1,0 0 0,0 0-1,0 0 1,0 0 0,0 0-1,0 0 1,0 0 0,0 0-1,0 0 1,0 0 0,0 0-1,0 1 1,0-1 0,0 0-1,-1 0 1,1 0 0,0 0-1,0 0 1,0 0 0,0 0-1,0 0 1,-3-14 505,9-87 205,4 0 1,23-102 0,-27 172-498,20-62 0,-23 83-181,1 0 1,1 1 0,0-1-1,0 1 1,1 0-1,0 0 1,0 0-1,1 1 1,14-14 0,-12 15 0,1-2 25,0 1-1,0 0 1,1 1 0,17-9 0,-25 14-65,0 1 0,1 0-1,-1 0 1,0 0 0,0 0 0,0 1 0,1-1 0,-1 1 0,0 0 0,1 0 0,-1 0 0,0 0 0,1 1-1,-1-1 1,0 1 0,0 0 0,0 0 0,0 0 0,1 0 0,-1 1 0,-1-1 0,1 1 0,3 2 0,1 1 18,0 1 1,-1 0-1,0 0 1,0 1-1,0 0 1,-1 0-1,0 0 1,0 0-1,-1 1 1,1 0-1,-2 0 1,1 0-1,-2 1 1,1-1 0,-1 1-1,0-1 1,1 12-1,-2-13 1,-1 0 0,0 0 0,0 0 0,0 0 0,-1 0 0,0 0 0,0 0 0,-1-1 0,0 1 0,0 0 0,-1-1 0,1 1 0,-1-1 0,-1 0 0,1 0 0,-1 0 0,0-1 0,-1 1 0,1-1 0,-1 0 0,0 0 0,-7 5 0,5-5 29,-9 7 91,0-1 0,-23 11 0,35-19-102,0-2 0,-1 1 0,1 0 0,0-1 0,-1 0 1,1 0-1,0 0 0,-1 0 0,0-1 0,1 0 0,-1 0 0,1 0 1,-1 0-1,1-1 0,-8-1 0,12 2-37,0 0-1,-1 0 1,1 0-1,0 0 1,-1 0 0,1 0-1,-1 0 1,1-1-1,0 1 1,-1 0 0,1 0-1,0 0 1,-1 0 0,1-1-1,0 1 1,-1 0-1,1 0 1,0-1 0,0 1-1,-1 0 1,1-1-1,0 1 1,0 0 0,0 0-1,-1-1 1,1 1-1,0-1 1,0 1 0,0 0-1,0-1 1,0 1-1,0 0 1,-1-1 0,1 1-1,0-1 1,0 1-1,0 0 1,0-1 0,0 1-1,1 0 1,-1-1-1,0 1 1,0-1 0,0 1-1,0 0 1,0-1-1,0 1 1,1 0 0,-1-1-1,0 1 1,0 0-1,1-1 1,-1 1 0,0 0-1,0 0 1,1-1-1,-1 1 1,0 0 0,1 0-1,-1 0 1,0-1-1,1 1 1,-1 0 0,0 0-1,1 0 1,26-15 79,-25 14-31,191-82 408,31-14-258,-191 80-216,0-1 0,-2-2 0,0-1 0,31-28 0,-48 36-3,-1 0 0,0-1 0,0-1 0,-2 0 0,0-1 0,-1 0 0,0-1 0,-2 0 0,13-33 0,-10 18 0,-2-1 0,8-49 0,-15 67 0,-1 0 0,0 1 0,-1-1 0,0 0 0,-2 1 0,1-1 0,-2 1 0,-5-20 0,8 34 0,0-1 0,0 1 0,0 0 0,-1-1 0,1 1 0,0 0 0,0-1 0,0 1 0,0 0 0,-1 0 0,1-1 0,0 1 0,0 0 0,0 0 0,-1-1 0,1 1 0,0 0 0,-1 0 0,1 0 0,0-1 0,0 1 0,-1 0 0,1 0 0,0 0 0,-1 0 0,1 0 0,0 0 0,-1 0 0,1 0 0,0 0 0,-1 0 0,-12 5 0,-13 20 0,25-23 0,-17 19 0,2 1 0,0 1 0,1 0 0,2 1 0,-17 40 0,17-30 0,1 0 0,1 1 0,-10 67 0,18-82-13,1 0 0,1 1 0,2-1 0,0 1 0,0-1 0,2 1 0,9 33 0,-9-44 6,0 0 0,1 0 0,0 0 0,1-1 0,0 0 0,0 1 0,1-2 0,0 1 0,1-1 0,0 0 0,0 0 0,1-1 0,0 0 0,0 0 0,0-1 0,16 9 0,-17-12 9,0-1 0,0 0 0,0 0 0,1 0 0,-1-1 0,0 0 0,1 0 0,-1-1 0,0 0 0,1 0 0,-1-1 0,1 0 0,-1 0 0,0-1 0,0 1-1,1-2 1,-1 1 0,7-5 0,14-6 43,-1-2-1,49-34 1,-73 47-42,18-12 7,0-2-1,-1-1 1,-1 0 0,24-28 0,-41 44-10,-1 0 0,0 0 0,0 0 0,-1-1 0,1 1 0,0 0 0,0 0 0,0 0 0,-1-1 0,1 1 0,-1 0 0,1-1 0,-1 1 0,1 0 0,-1-1 0,0 1 0,0-1 0,0 1 0,0 0 0,0-1 0,0 1 0,0-1 0,0 1 0,0 0 0,-1-1 0,1 1 0,0-1 0,-1 1 0,0 0 0,0-3 0,-1 3 0,1 0 0,0 1 0,-1-1 0,1 0 0,-1 0 0,1 1 0,-1-1 0,1 1 0,-1-1 0,1 1 0,-1 0 0,1 0 0,-1 0 0,0 0 0,1 0 0,-1 0 0,1 0 0,-1 0 0,1 0 0,-1 1 0,0-1 0,1 1 0,-1-1 0,1 1 0,0-1 0,-3 3 0,-19 7 0,1 2 0,0 1 0,1 0 0,-33 28 0,47-35 0,1 0 0,0 0 0,1 1 0,-1-1 0,1 1 0,0 0 0,1 1 0,0-1 0,0 1 0,1 0 0,-1 0 0,2 0 0,-1 0 0,1 0 0,1 1 0,-1-1 0,1 14 0,1-18 0,1 0 0,-1 0 0,1-1 0,0 1 0,0-1 0,1 1 0,-1-1 0,1 1 0,-1-1 0,1 0 0,0 0 0,0 0 0,1 0 0,-1 0 0,1 0 0,-1 0 0,1-1 0,0 1 0,0-1 0,0 0 0,5 3 0,-6-4 0,1 1 0,0-1 0,-1 0 0,1 1 0,0-1 0,0-1 0,0 1 0,0 0 0,0-1 0,0 1 0,0-1 0,0 0 0,0 0 0,0 0 0,0 0 0,0-1 0,-1 1 0,1-1 0,0 0 0,0 0 0,0 0 0,0 0 0,-1 0 0,1 0 0,0-1 0,-1 1 0,3-3 0,16-18 0,-1 0 0,-1-2 0,-1 0 0,-2-1 0,0 0 0,17-39 0,-33 64 0,0-1 0,0 1 0,0 0 0,0 0 0,0 0 0,0 0 0,1 0 0,-1-1 0,0 1 0,0 0 0,0 0 0,0 0 0,0 0 0,0 0 0,0 0 0,0 0 0,1-1 0,-1 1 0,0 0 0,0 0 0,0 0 0,0 0 0,0 0 0,1 0 0,-1 0 0,0 0 0,0 0 0,0 0 0,0 0 0,0 0 0,1 0 0,-1 0 0,0 0 0,0 0 0,0 0 0,0 0 0,0 0 0,1 0 0,-1 0 0,0 0 0,0 0 0,0 0 0,0 0 0,0 0 0,1 1 0,-1-1 0,0 0 0,0 0 0,8 11 0,8 27 0,-8-18 0,-1-4 0,2 0 0,17 26 0,-21-36 0,0 1 0,1-1 0,0-1 0,0 1 0,0-1 0,0 0 0,1 0 0,12 6 0,-17-10 0,0-1 0,0 1 0,0-1 0,0 1 0,1-1 0,-1 0 0,0 0 0,0 0 0,0 0 0,1 0 0,-1 0 0,0-1 0,0 1 0,0-1 0,0 0 0,1 0 0,1-1 0,36-21 0,-26 12 0,0-1 0,-1 0 0,-1-1 0,0 0 0,0-1 0,-1 0 0,15-28 0,51-118 0,-73 152 0,14-37 0,-20 61 0,0 0 0,1 20 0,-1 13 0,-16 101 0,14-133 0,0 0 0,-1 0 0,-1 0 0,-1-1 0,0 0 0,-15 25 0,21-40 0,1 0 0,-1 0 0,0 0 0,1-1 0,-1 1 0,1 0 0,-1-1 0,0 1 0,0 0 0,1-1 0,-1 1 0,0-1 0,0 1 0,0-1 0,1 1 0,-1-1 0,0 0 0,0 1 0,0-1 0,0 0 0,0 0 0,0 0 0,0 0 0,0 0 0,0 0 0,0 0 0,-1 0 0,0-1 0,0 0 0,-1 1 0,1-1 0,0-1 0,0 1 0,0 0 0,0 0 0,0-1 0,0 1 0,-2-4 0,-4-3 0,1-1 0,1 1 0,-10-17 0,12 17 0,1-1 0,-1 1 0,-2-14 0,0 3 0,6 17 0,-3-10 0,18 13 0,-14-1 0,46 13 0,-32-8 0,0-1 0,0 0 0,1-2 0,-1 1 0,1-2 0,-1 0 0,23-2 0,-23-1 0,-1-1 0,0-1 0,1 0 0,-2-1 0,1 0 0,-1-1 0,1-1 0,-2 0 0,14-10 0,8-9 0,55-54 0,-76 67 0,-6 7 0,1-1 0,0 1 0,0 0 0,0 1 0,1 0 0,0 0 0,0 1 0,1 0 0,-1 1 0,1 0 0,-1 0 0,1 1 0,0 0 0,17-1 0,-25 4 0,1-1 0,-1 1 0,0-1 0,0 1 0,-1 0 0,1 0 0,0 0 0,0 0 0,0 0 0,0 0 0,-1 0 0,1 1 0,-1-1 0,1 1 0,-1-1 0,1 1 0,-1 0 0,0-1 0,0 1 0,0 0 0,0 0 0,0 0 0,0 0 0,0-1 0,-1 1 0,2 4 0,1 5 0,0 0 0,-1 0 0,1 15 0,-1-8 0,-1 1 0,-1 0 0,0-1 0,-2 1 0,0-1 0,-1 1 0,-1-1 0,-7 23 0,11-41 0,0 0 0,0 0 0,0 0 0,0 0 0,0 0 0,0 0 0,0 0 0,0 0 0,0 0 0,0 0 0,0 0 0,0 0 0,0 0 0,0 0 0,0 0 0,1 0 0,-1 0 0,0 0 0,0 0 0,0 0 0,0 0 0,0 0 0,0 0 0,0 1 0,0-1 0,0 0 0,0 0 0,0 0 0,0 0 0,0 0 0,0 0 0,0 0 0,0 0 0,0 0 0,0 0 0,0 0 0,0 0 0,0 0 0,0 0 0,0 0 0,0 0 0,0 0 0,0 1 0,0-1 0,9-9 0,12-15 0,13-22 0,-18 22 0,2 0 0,1 2 0,24-24 0,-41 44 0,0 1 0,0-1 0,0 0 0,0 1 0,0-1 0,0 1 0,0 0 0,1 0 0,-1 0 0,0 0 0,1 0 0,-1 0 0,1 0 0,4 0 0,-6 2 0,0-1 0,1 1 0,-1-1 0,0 1 0,1-1 0,-1 1 0,0 0 0,0 0 0,0-1 0,1 1 0,-1 0 0,0 0 0,0 0 0,0 0 0,0 0 0,-1 1 0,1-1 0,0 0 0,0 0 0,-1 0 0,1 1 0,-1-1 0,1 0 0,-1 1 0,1-1 0,-1 3 0,4 8 0,0 0 0,-1 0 0,-1 1 0,2 21 0,-4-34 0,0 0 0,0 0 0,0 0 0,0 1 0,0-1 0,0 0 0,1 0 0,-1 0 0,0 0 0,0 1 0,0-1 0,0 0 0,0 0 0,0 0 0,0 0 0,0 1 0,0-1 0,0 0 0,0 0 0,1 0 0,-1 0 0,0 0 0,0 1 0,0-1 0,0 0 0,0 0 0,1 0 0,-1 0 0,0 0 0,0 0 0,0 0 0,0 0 0,1 0 0,-1 0 0,0 0 0,0 0 0,0 0 0,1 0 0,-1 0 0,0 0 0,0 0 0,0 0 0,1 0 0,11-4 0,10-11 0,21-21 0,-25 20 0,1 0 0,21-12 0,-39 27 0,-1 1 0,1-1 0,-1 1 0,1 0 0,-1-1 0,1 1 0,0 0 0,-1 0 0,1-1 0,0 1 0,-1 0 0,1 0 0,0 0 0,0 0 0,-1 0 0,1 0 0,0 0 0,-1 0 0,1 0 0,0 0 0,-1 0 0,1 1 0,0-1 0,-1 0 0,1 0 0,0 1 0,-1-1 0,1 0 0,-1 1 0,1-1 0,-1 1 0,1-1 0,-1 1 0,1-1 0,-1 1 0,1-1 0,-1 1 0,0-1 0,1 1 0,-1 0 0,0-1 0,1 1 0,-1-1 0,1 2 0,1 4 0,-1 1 0,1-1 0,-1 0 0,1 8 0,0-3 0,1 9 0,0-1 0,2 1 0,1-1 0,0 0 0,1 0 0,10 19 0,-15-37 0,-1 1 0,0-1 0,0 1 0,1-1 0,-1 0 0,1 1 0,-1-1 0,1 0 0,0 0 0,-1 0 0,1 0 0,0 0 0,0-1 0,0 1 0,-1-1 0,1 1 0,0-1 0,0 1 0,0-1 0,0 0 0,0 0 0,2 0 0,6 0 0,0-1 0,0-1 0,12-2 0,-11 1 0,27-6 0,0-3 0,-1-1 0,-1-2 0,0-1 0,0-2 0,-2-1 0,47-36 0,-37 19 0,57-57 0,-99 90 0,1 0 0,0-1 0,-1 1 0,1 0 0,-1-1 0,3-6 0,5-8 0,-10 18 0,0 0 0,0 0 0,0 0 0,0 0 0,0 0 0,0 0 0,0 0 0,0 0 0,0 0 0,0-1 0,0 1 0,0 0 0,0 0 0,0 0 0,0 0 0,0 0 0,0 0 0,0 0 0,0-1 0,0 1 0,0 0 0,0 0 0,0 0 0,0 0 0,0 0 0,0 0 0,0 0 0,0-1 0,0 1 0,0 0 0,0 0 0,0 0 0,0 0 0,0 0 0,0 0 0,0 0 0,-1 0 0,1 0 0,0 0 0,0-1 0,0 1 0,0 0 0,0 0 0,0 0 0,0 0 0,0 0 0,-1 0 0,1 0 0,0 0 0,0 0 0,0 0 0,0 0 0,0 0 0,0 0 0,0 0 0,-1 0 0,1 0 0,0 0 0,0 0 0,0 0 0,0 0 0,0 0 0,-10 2 0,-16 11 0,0 0 0,0 2 0,2 1 0,-38 30 0,52-37 0,0 1 0,0 0 0,1 0 0,0 1 0,1 0 0,0 1 0,1 0 0,0 0 0,1 0 0,1 1 0,-8 25 0,12-37 0,0 1 0,1-1 0,0 1 0,-1-1 0,1 1 0,0 0 0,0-1 0,0 1 0,0 0 0,0-1 0,0 1 0,0 0 0,1-1 0,-1 1 0,0-1 0,1 1 0,-1 0 0,1-1 0,0 1 0,0-1 0,-1 0 0,1 1 0,0-1 0,0 0 0,0 1 0,1-1 0,-1 0 0,0 0 0,0 0 0,1 0 0,-1 0 0,0 0 0,1 0 0,-1-1 0,1 1 0,-1 0 0,1-1 0,0 1 0,-1-1 0,1 0 0,-1 1 0,1-1 0,0 0 0,-1 0 0,1 0 0,0 0 0,-1 0 0,1 0 0,0-1 0,-1 1 0,1-1 0,1 0 0,6-1 0,-1-1 0,0-1 0,0 0 0,0 0 0,0 0 0,0-1 0,-1 0 0,0 0 0,12-12 0,-2 0 0,-2 0 0,24-32 0,-23 23 0,-1 0 0,-1-1 0,15-40 0,-46 116 0,3 1 0,-11 63 0,24-107 0,1 0 0,-1 0 0,1 0 0,0 0 0,1 0 0,0 0 0,0 0 0,0 0 0,0 0 0,1-1 0,0 1 0,0 0 0,1-1 0,-1 0 0,1 1 0,0-1 0,1 0 0,-1 0 0,7 5 0,-7-6 0,0-1 0,0-1 0,1 1 0,-1 0 0,1-1 0,0 0 0,0 0 0,-1 0 0,2 0 0,-1 0 0,0-1 0,0 0 0,0 0 0,1 0 0,-1 0 0,0-1 0,1 0 0,-1 0 0,0 0 0,1 0 0,-1-1 0,1 1 0,-1-1 0,0 0 0,0-1 0,7-2 0,-6 2-3969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28.0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212 0 13056,'0'0'957,"14"17"-457,36 43 107,-3 3 0,44 79 0,-50-63 219,38 101-1,-59-124-220,-3 1 1,19 108-1,-31-125-266,-1-1-1,-2 0 1,-2 1 0,-2 0-1,-7 44 1,3-53-52,-1 0 1,-2 0-1,-1-1 1,-1 0-1,-1-1 1,-2-1-1,-19 31 1,19-38-138,0 0 0,-1-2 0,-2 0 0,0 0 0,0-2 0,-2 0 1,0-1-1,-1-1 0,0-1 0,-1 0 0,-1-2 0,0-1 0,-1 0 0,0-2 1,0 0-1,-1-2 0,0 0 0,-1-2 0,-44 4 0,12-8-3498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29.5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87 11048,'0'0'13786,"-10"4"-13261,-29 14-11,23-13 430,10-7 592,6 0-1347,0 1 0,0 0 1,0 0-1,0 0 0,0-1 1,0 1-1,1 0 0,-1 0 0,0 0 1,1 0-1,-1 0 0,2-2 0,2-8-652,-2-1 530,0 0 0,0-19 0,-2 3-3740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36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6632,'0'0'680,"1"19"37,1 9-362,2 3 445,-3 1 1,-1 37-1,-1-69-369,1 1 1,0-1-1,0 1 0,0 0 1,0-1-1,0 1 1,0-1-1,0 1 0,0 0 1,0-1-1,0 1 0,0-1 1,0 1-1,0-1 0,0 1 1,1 0-1,-1-1 0,0 1 1,0-1-1,1 1 0,-1-1 1,1 2-1,7-1 2505,-2 0-3924,17 1 1211,0-1 0,0-2 1,-1 0-1,1-1 0,30-7 0,-1 1 58,7 1-36,112-20 614,-156 24-596,0 0 0,0 0 0,18 1 0,-32 2-216,1 0 0,-1 0 0,1 0 0,-1 0 0,0 0 0,1 1 0,-1-1 0,1 1 0,-1-1 0,0 1 0,1-1 0,-1 1 0,0 0 0,0 0 0,1 0-1,-1 0 1,0 0 0,0 0 0,2 2 0,1 10-3771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35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91 105 7432,'0'0'5304,"-9"-12"-4686,3 5-390,-70-79 2796,80 104 638,2 15-3627,52 311 1863,1 2-428,-32-205-324,-27-141-1113,-1 1 0,1-1 1,0 1-1,0-1 1,0 0-1,0 1 1,0-1-1,0 1 1,1-1-1,-1 0 0,0 1 1,0-1-1,0 1 1,0-1-1,0 0 1,1 1-1,-1-1 1,0 0-1,0 1 0,0-1 1,1 0-1,-1 1 1,0-1-1,1 0 1,-1 0-1,0 1 0,0-1 1,1 0-1,0 1 1,4-12 501,1-22-148,1-27 20,-1 9-38,17-74 0,-13 79-226,-7 33-96,-1 0 0,2 0 0,-1 0 0,2 1 0,8-19 0,1 8 33,0 1-1,1 1 0,23-25 0,-30 37-43,1 1-1,-1 0 1,1 0-1,1 1 1,-1 0-1,1 1 1,0 0-1,1 0 1,18-6-1,-26 11-29,0 0-1,1 0 1,-1 0-1,1 0 0,-1 1 1,1-1-1,-1 1 1,1 0-1,-1 0 0,1 0 1,0 1-1,-1-1 1,0 1-1,1 0 1,-1 0-1,1 0 0,-1 0 1,0 1-1,0-1 1,0 1-1,0 0 0,0 0 1,0 0-1,0 0 1,0 1-1,-1-1 0,1 1 1,-1-1-1,0 1 1,0 0-1,0 0 0,2 4 1,-1-1 2,-1 0 0,1 0 1,-1 1-1,0-1 0,-1 1 0,1-1 1,-1 1-1,-1 0 0,1-1 0,-1 1 1,-1 0-1,1 0 0,-1-1 0,0 1 1,0-1-1,-3 9 0,1-7-4,-1 1 0,0-1 1,0 0-1,-1 0 0,1 0 0,-2 0 0,1-1 0,-1 0 1,0 0-1,-1 0 0,0-1 0,0 0 0,0-1 0,-14 9 0,7-7 4,0 0 1,-1-1-1,0-1 0,0 0 0,0-1 0,0 0 0,-32 2 0,4-6-4,31 0-2,-1 0-1,-23 3 1,35-3-2,0 0 0,0 0 0,0 0 0,-1 0 0,1 1 0,0-1 0,0 0 0,0 1 0,0-1 0,1 0 0,-1 1 0,0-1 0,0 1 0,0 0 0,0-1 0,0 1 0,1 0 0,-1-1 0,0 1 0,0 0 0,1 0 0,-1 0 0,1-1 0,-1 1 0,1 0 0,-1 0 0,1 0 0,-1 0 0,1 0 0,0 0 0,0 0 0,-1 0 0,1 0 0,0 0 0,0 0 0,0 0 0,0 0 0,0 0 0,0 0 0,1 0 0,-1 0 0,0 0 0,0 0 0,1 0 0,-1 0 0,1 1 0,2 4 0,0-1 0,0 1 0,0-1 0,1 0 0,0-1 0,7 8 0,7 5-6,1-2 0,1 0 0,0-1 0,1 0 0,35 15 0,118 41-37,-164-67 54,1-1 0,-1 1 0,16 0 0,-16-2 83,1 0-1,20 7 0,-21-7 36,-20-9 357,-17-8-4714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37.5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9040,'0'0'5426,"1"10"-4951,1 28 25,-2-37-344,0 0 0,0-1 0,0 1 1,0-1-1,0 1 0,1 0 0,-1-1 0,0 1 0,0-1 0,1 1 1,-1-1-1,0 1 0,1-1 0,-1 1 0,0-1 0,1 0 1,-1 1-1,1-1 0,-1 1 0,1-1 0,-1 0 0,1 1 1,-1-1-1,1 0 0,-1 0 0,1 1 0,-1-1 0,1 0 1,0 0-1,-1 0 0,1 0 0,-1 0 0,1 0 0,0 0 1,0 0-1,24-4-257,-15 2 637,100-12 642,114-10 97,-147 22-828,49-5 741,-117 7-1097,3-1 503,-9-3-3591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38.7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173 160 5824,'0'0'13069,"-10"-5"-12523,-29-10-16,38 15-504,0 0 1,0-1 0,1 1-1,-1 0 1,0 0 0,0 0 0,0 0-1,0 0 1,0 0 0,0 0-1,1 0 1,-1 1 0,0-1-1,0 0 1,0 0 0,0 1-1,1-1 1,-1 0 0,0 1 0,0-1-1,1 1 1,-1-1 0,0 1-1,1-1 1,-1 1 0,0 0-1,1-1 1,-1 1 0,1 0-1,-1 1 1,-2 2 139,-7 5 147,0 1 0,1 1 1,0 0-1,1 0 0,0 1 0,1-1 0,-6 14 1,9-16-165,0 0 1,1 0 0,0 1-1,1-1 1,0 1 0,0-1-1,1 1 1,0-1 0,1 1-1,1 18 1,-1-25-108,1 1 1,0-1-1,0 0 1,0 0-1,0 0 1,0 0-1,0 0 1,1 0-1,0 0 0,-1 0 1,1 0-1,0-1 1,1 1-1,-1-1 1,0 1-1,1-1 1,-1 0-1,1 0 1,0 0-1,-1 0 1,1 0-1,0-1 0,4 2 1,-1-1-1,-1 0-1,0-1 1,1 0 0,-1 0-1,1-1 1,-1 1 0,1-1-1,-1 0 1,1-1 0,-1 1-1,0-1 1,1 0 0,6-2 0,26-12 136,-1-2 1,-1-1 0,0-2 0,47-35 0,-72 48-135,-8 5-50,-2 1 34,1-1-1,0 1 1,0 0 0,0 0 0,0 0 0,0 0-1,0 0 1,0 0 0,4 0 0,-6 1-19,1 0 0,0 1 1,-1-1-1,1 0 0,0 1 1,0-1-1,-1 1 0,1-1 1,-1 1-1,1-1 0,-1 1 0,1-1 1,0 1-1,-1 0 0,0-1 1,1 1-1,-1 0 0,1-1 1,-1 1-1,0 0 0,1-1 0,-1 1 1,0 0-1,0 0 0,0 0 1,0-1-1,0 1 0,0 0 1,0 0-1,0 0 0,2 9 25,1 0 0,-1 0 0,1 0 0,1 0 0,0-1 0,1 1 0,5 8 0,-9-15-24,1-1 0,-1 0-1,1 0 1,0 0 0,0 0 0,0-1 0,0 1 0,0 0 0,0-1 0,0 1 0,0-1-1,1 0 1,-1 0 0,1 0 0,-1 0 0,1 0 0,-1 0 0,1-1 0,-1 1 0,1-1 0,-1 0-1,1 1 1,0-1 0,-1-1 0,1 1 0,0 0 0,-1-1 0,1 1 0,-1-1 0,1 0-1,-1 1 1,1-1 0,2-2 0,5-2 28,0 0 0,0 0 0,-1-1 0,1 0 0,-1-1 0,-1 0 0,0 0 0,0-1 0,0 0 0,-1 0 0,0-1 0,0 0 0,-1 0 0,0-1 0,-1 1 0,0-1 0,-1-1-1,5-14 1,-3 2 97,-1-1-1,-1 0 0,1-32 1,-5 49-84,0 1 1,0-1 0,0 1 0,-1-1 0,0 1 0,0-1 0,-1 1-1,0 0 1,0-1 0,0 1 0,-1 0 0,0 1 0,0-1 0,-1 0-1,1 1 1,-1 0 0,-8-9 0,9 12-40,-1 0 0,1 1-1,0-1 1,-1 1 0,0-1 0,1 1-1,-1 0 1,0 0 0,1 1-1,-1-1 1,0 1 0,0 0 0,1 0-1,-1 0 1,0 0 0,0 1 0,0 0-1,1-1 1,-1 1 0,0 1 0,1-1-1,-1 0 1,1 1 0,0 0 0,-5 2-1,1 2-55,0 1 0,1 0 0,0 0-1,0 0 1,0 1 0,1 0-1,-7 13 1,-21 56-3502,30-70 2344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39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0 121 10344,'0'0'5688,"13"-1"-5131,79-5 409,152-13 1117,532-57 1460,-685 67-3121,-49 4-33,1 2-1,42 2 1,-77 2-4,-8 3-143,-15 5-71,-34 11-280,43-18 134,-56 22-530,42-15-2480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40.4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1 10152,'0'0'6801,"-4"9"-6055,-2 9-413,1 1 0,0-1-1,2 1 1,-2 26 0,-1 92 1539,5-89-1141,0-32-366,-1 0 1,-5 19-1,3-20 105,1 0 0,-1 29-1,3-25 127,-1 1 1,-6 29-1,4-30-205,1 0 0,-2 31-1,5-50-381,0 1-1,0-1 0,0 1 1,0-1-1,0 0 0,-1 1 1,1-1-1,0 0 0,0 1 1,0-1-1,0 1 0,0-1 1,0 0-1,0 1 0,1-1 0,-1 0 1,0 1-1,0-1 0,0 1 1,0-1-1,0 0 0,1 1 1,-1-1-1,0 0 0,0 1 1,0-1-1,1 0 0,-1 0 1,0 1-1,1-1 0,-1 0 0,0 0 1,0 1-1,1-1 0,-1 0 1,0 0-1,1 0 0,-1 1 1,1-1-1,-1 0 0,0 0 1,1 0-1,-1 0 0,0 0 1,1 0-1,-1 0 0,1 0 0,-1 0 1,0 0-1,1 0 0,-1 0 1,1 0-1,-1 0 0,0-1 1,1 1-1,-1 0 0,0 0 1,1 0-1,-1 0 0,0-1 1,1 1-1,-1 0 0,0 0 0,0-1 1,1 1-1,2-2 13,-1 0 0,1-1 0,-1 1 0,1-1-1,-1 1 1,3-5 0,15-31 119,29-79 0,-31 70-31,24-46-1,-37 84-91,2 0 0,-1 0 0,1 0 0,1 1 0,-1 0 0,1 1 0,15-12 0,-9 9 1,0 1 0,1 0 0,0 1 0,21-8 0,-31 14-10,0 1-1,1 0 1,-1-1 0,1 2 0,-1-1-1,1 1 1,0-1 0,-1 2 0,1-1-1,-1 1 1,1-1 0,-1 2 0,1-1-1,-1 0 1,0 1 0,10 4 0,-12-4 0,0 0 1,1 0-1,-1 0 1,0 0-1,-1 0 1,1 1-1,0-1 1,-1 1-1,1 0 1,-1 0-1,0 0 1,0 0-1,0 0 1,0 0-1,0 0 1,-1 1-1,0-1 1,1 1-1,-1-1 1,-1 1 0,1-1-1,0 1 1,-1 0-1,0-1 1,0 8-1,-1-5 4,0-1-1,0 1 0,-1 0 1,1-1-1,-1 0 1,-1 1-1,1-1 1,-1 0-1,0 0 0,0 0 1,0 0-1,-1-1 1,0 1-1,1-1 1,-2 0-1,1 0 0,0-1 1,-1 1-1,0-1 1,0 0-1,-7 4 1,1-2 4,1 0 0,-2-1 1,1 0-1,0-1 1,-1 0-1,0-1 1,1 0-1,-1 0 1,-17-1-1,5-2 10,0 0 1,-39-8-1,62 9-27,1 0 0,0 0 0,0 0 0,-1 0 0,1 0 1,0 0-1,-1 0 0,1 0 0,0 0 0,-1 0 0,1 0 0,0 0 1,-1 0-1,1-1 0,0 1 0,0 0 0,-1 0 0,1 0 0,0 0 0,0-1 1,-1 1-1,1 0 0,0 0 0,0 0 0,-1-1 0,1 1 0,0 0 1,0 0-1,0-1 0,0 1 0,-1 0 0,1-1 0,0 1 0,0 0 1,0-1-1,0 1 0,0 0 0,0-1 0,0 1-1,1-1 0,-1 1 0,1 0 1,-1 0-1,1-1 0,-1 1 0,1 0 0,-1 0 0,1-1 0,0 1 0,-1 0 0,1 0 1,-1 0-1,1 0 0,-1 0 0,1 0 0,0 0 0,-1 0 0,1 0 0,0 1 0,16 2-5,0 2-1,-1 0 0,1 1 0,-1 1 0,21 12 0,17 7-22,-14-9 83,54 31-1,-65-34 24,-1 0-365,-14 1-3425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47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488 185 5624,'0'0'7241,"-4"-10"-6814,-4-7-136,0 0 0,-17-22 0,20 31-141,-1 1-1,0-1 1,0 1 0,-1 0 0,0 1 0,0 0 0,0 0 0,-11-7 0,8 8 72,-1 0 1,1 0-1,-1 1 0,0 0 1,0 1-1,-13-3 0,18 6-62,-1-1 0,1 1-1,0 0 1,-1 0 0,1 1-1,-1 0 1,1 0 0,-1 0-1,1 1 1,0 0 0,0 0-1,-8 4 1,-5 4 140,1 1 0,1 1-1,-1 1 1,2 0 0,0 1-1,0 1 1,2 0 0,0 1 0,-13 18-1,25-30-228,-1-1 0,1 1 0,0 0 0,0 0 0,0 0 0,1 0 0,-1 0 0,1 0 0,0 0 0,0 0 0,0 1 0,1-1 0,-1 0 0,1 1 0,0-1 0,1 6 0,0-4-8,1-1-1,-1 0 1,1 1 0,0-1-1,1 0 1,-1 0 0,1-1 0,0 1-1,0 0 1,0-1 0,7 6-1,-2-1 12,2-1 0,-1 0 0,1 0-1,0-1 1,1-1 0,0 0 0,0 0 0,0-1-1,0 0 1,23 5 0,60 9 207,85 23-2,-168-38-237,1 0-1,-1 1 1,0 0 0,0 1 0,-1 0 0,0 1-1,0 0 1,16 15 0,-25-20-23,1 1 1,0-1-1,0 1 0,-1-1 1,1 1-1,-1-1 0,0 1 1,0 0-1,0 0 1,0 0-1,-1-1 0,1 1 1,-1 0-1,1 0 0,-1 0 1,0 0-1,0 0 1,0 0-1,-1 0 0,1 0 1,-1 0-1,0 0 0,1 0 1,-4 4-1,3-3-1,-1 0 0,0 0 0,-1 0 0,1-1 0,-1 1 0,1-1 0,-1 1 0,0-1 0,0 0 0,-1 0 0,1-1-1,-1 1 1,1-1 0,-1 1 0,0-1 0,-4 2 0,-9 1 39,0 0 0,0-1 0,0-1 0,0-1-1,0 0 1,-34-2 0,26-1 81,1-2 0,0 0 0,0-2 0,-34-11 0,1-10 321,40 17-269,11 7-253,4 1-235,8 1-65,-3 0 287,4 2-3639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48.1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11352,'0'0'1304,"12"1"-684,35 5 16,-45-6-577,0 1 1,0-1-1,-1 1 1,1 0-1,-1-1 1,1 1 0,0 0-1,-1 0 1,0 0-1,1 0 1,-1 1 0,0-1-1,1 0 1,-1 1-1,0-1 1,0 0-1,0 1 1,0-1 0,0 1-1,0 2 1,1 1 163,0 0 0,-1 1 0,0-1 0,1 9-1,0-3 109,0 0-3,1-1 18,-1 1 0,0-1 0,-1 1 0,0 0 0,-1 0 0,0-1 0,0 1 0,-3 11 0,2-17 589,3-8-744,2-10-284,-3 2-643,0 1-1,-1-1 0,-1-15 0,1 26 712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48.2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10656,'0'0'336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48.8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14 8336,'0'0'1006,"1"11"-443,-3 141 1787,1-133-1957,1-11-111,0 25 479,0-32-625,0 1-1,0-1 1,1 1 0,-1-1-1,0 1 1,1-1 0,-1 0-1,1 1 1,-1-1 0,1 0-1,0 1 1,-1-1 0,1 0-1,0 0 1,0 0 0,0 1-1,1 0 1,-1-2-52,0 0 0,-1 0-1,1 0 1,0 0 0,0-1 0,-1 1 0,1 0-1,0 0 1,-1 0 0,1-1 0,0 1 0,-1 0 0,1-1-1,0 1 1,-1-1 0,1 1 0,-1-1 0,1 1 0,-1-1-1,1 1 1,-1-1 0,1 1 0,-1-1 0,1-1 0,2-1 92,12-14 216,0-1 1,-1-1-1,18-32 1,-19 30-5,0-1-1,34-37 1,-42 53-264,1 0-1,0 1 1,0 0 0,13-9-1,-18 14-88,0-1-1,1 0 1,-1 0 0,1 1-1,-1-1 1,1 1 0,-1-1-1,0 1 1,1 0 0,0-1-1,-1 1 1,1 0-1,-1 0 1,1 0 0,-1 0-1,1 0 1,-1 1 0,1-1-1,-1 0 1,1 1 0,-1-1-1,1 1 1,-1-1 0,1 1-1,-1 0 1,0 0-1,0 0 1,1-1 0,-1 1-1,0 0 1,2 3 0,3 3 101,-1 0 0,0 0 0,0 1 0,0 0 0,-1 0 0,0 0 0,-1 1 0,0-1 1,3 12-1,-3-1 187,0-1 0,0 1 1,-1 28-1,4-6 1124,-6-41-1427,7-1-857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49.2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225 0 13056,'0'0'3414,"-13"3"-3013,-1 0-189,-1 1 0,0 0 0,1 1-1,0 0 1,0 2 0,1-1-1,0 2 1,-17 11 0,23-13-17,1 0 1,0 0 0,1 1 0,0-1-1,0 1 1,0 0 0,0 1-1,1-1 1,1 1 0,-1 0-1,1 0 1,1 0 0,-1 0-1,1 1 1,-1 12 0,2-15-92,1 0 0,0 0-1,0 0 1,0 0 0,1 0 0,0 0 0,0 0 0,1 0 0,-1 0-1,1 0 1,0 0 0,1-1 0,0 1 0,0-1 0,0 0 0,0 0-1,1 0 1,0 0 0,0 0 0,0-1 0,0 0 0,7 5 0,-8-7-51,0 0 0,0-1 0,1 1 0,-1-1 0,1 1 0,-1-1 0,1 0 0,0-1 0,-1 1 0,1-1 0,0 1 0,-1-1 1,1 0-1,0 0 0,0-1 0,-1 1 0,1-1 0,-1 0 0,1 0 0,6-2 0,6-4 60,0 0-1,0-1 0,16-12 1,-8 6-169,-19 11-177,13-8 326,-8 5-3417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49.6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0 189 14168,'16'-7'1262,"94"-54"162,-97 53-1215,-1 0 0,0-2-1,0 1 1,-1-2 0,-1 1 0,13-17-1,-22 26-174,-1 1-1,1-1 0,0 0 1,-1 0-1,1 1 0,-1-1 1,1 0-1,-1 0 0,1 0 0,-1 0 1,1 0-1,-1 0 0,0 0 1,0 0-1,1 0 0,-1 0 0,0 0 1,0 0-1,0 0 0,0 0 1,0 0-1,0 0 0,-1 0 0,1 0 1,0 0-1,-1-1 0,0 1 2,0 0 0,0 0-1,0 0 1,0 0-1,0 0 1,0 1-1,-1-1 1,1 0 0,0 1-1,0-1 1,-1 1-1,1 0 1,0-1 0,-1 1-1,1 0 1,-2 0-1,-7-1 94,0 1 0,0 0-1,-18 3 1,17-1-47,1 0 1,-1 1 0,1 0-1,-1 1 1,1 0 0,0 0-1,0 1 1,-10 8 0,17-12-42,0 1 1,0 1-1,0-1 1,1 0 0,-1 1-1,1-1 1,0 1-1,-1 0 1,1 0 0,0 0-1,1 0 1,-1 0-1,1 0 1,-1 1-1,1-1 1,0 0 0,0 1-1,0-1 1,1 1-1,-1-1 1,1 1 0,0 0-1,0-1 1,0 1-1,0-1 1,1 1-1,-1-1 1,3 7 0,0-1 40,1-1 1,0 0 0,0 0-1,1 0 1,0-1 0,0 1-1,1-1 1,0 0-1,0-1 1,1 0 0,-1 0-1,2 0 1,-1-1 0,0 0-1,1 0 1,0 0 0,14 5-1,-6-4 130,-1-1 0,1 0 0,0 0-1,1-2 1,-1 0 0,0-1 0,1-1-1,30-1 1,-37-1-14,1-1 0,0 0 0,-1-1-1,19-8 1,-2-1-3403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36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6128,'0'0'11311,"16"11"-10721,-9-6-516,3 3 18,0-2-1,0 1 1,0-1-1,1-1 1,0 0-1,0 0 1,0-1-1,1-1 1,0 0 0,14 2-1,330 20 3153,-355-25-3229,43-2 703,-36 0-353,0 1 1,1 1 0,14 0 0,-22 1-305,0-1-1,0 1 1,0-1 0,1 1-1,-1-1 1,0 1 0,0 0-1,0-1 1,0 1 0,0 0-1,-1 0 1,1 0 0,0 0-1,0 0 1,0 0 0,-1 0-1,1 0 1,0 0 0,0 2-1,8 22-1658,-7-21-209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50.9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6 7328,'0'0'10381,"-10"8"-9787,-8 8 132,-23 26 0,35-35-483,0 1-1,0 0 1,0 0-1,1 1 1,1-1-1,-1 1 1,-5 18-1,4-7 44,4-15-147,0 0 0,1 0 0,-1 1 0,1-1 0,0 0 0,1 0-1,-1 1 1,1-1 0,0 1 0,0-1 0,1 0 0,0 1 0,0-1 0,3 10 0,-2-10 27,0 0 1,0 0-1,1 0 1,-1 0-1,1 0 1,0-1 0,1 1-1,-1-1 1,1 0-1,8 7 1,-10-9-106,1-1 1,0 1-1,0-1 0,0 0 1,-1 0-1,1 0 1,0 0-1,0 0 0,1-1 1,-1 1-1,0-1 0,0 0 1,0 0-1,0 0 1,0 0-1,0-1 0,0 1 1,0-1-1,0 0 0,5-1 1,2-2 45,0 0 0,0-1 0,-1 0 0,0-1 1,0 1-1,0-2 0,-1 1 0,12-12 0,3-6 269,26-37 1,-24 29-54,-12 21 29,-13 11-343,1 0 0,-1-1 0,0 1 1,1 0-1,-1 0 0,0 0 0,0 1 0,1-1 0,-1 0 0,0 0 0,1 0 0,-1 0 1,0 0-1,0 0 0,1 0 0,-1 0 0,0 0 0,1 1 0,-1-1 0,0 0 0,0 0 1,0 0-1,1 1 0,-1-1 0,0 0 0,0 0 0,0 1 0,1-1 0,-1 0 0,0 1 1,1 2 26,1 1 0,-1-1 0,-1 1 0,1 0 0,0 0 0,-1 3 0,2 4-78,-1-2 48,1 1 1,0-1-1,1 1 1,0-1-1,0 0 0,1 0 1,0 0-1,1-1 0,6 11 1,-7-15-6,-1-1 0,0 1 1,1 0-1,0-1 0,0 0 0,0 0 1,0 0-1,0 0 0,0-1 1,1 0-1,0 1 0,-1-2 0,1 1 1,0 0-1,0-1 0,0 0 1,0 0-1,0-1 0,0 1 0,5-1 1,0 0 3,0 0 1,0-1 0,0 0-1,0-1 1,0 0-1,0 0 1,0-1-1,0 0 1,-1-1 0,0 0-1,1-1 1,-2 0-1,1 0 1,-1-1 0,15-11-1,-1-4 49,0-1 0,-2-1-1,0 0 1,-2-2 0,0 0-1,17-36 1,-33 60-38,-1-1 0,0 0 0,-1 0 0,1 0 0,0 0 0,0 0-1,-1 0 1,0 0 0,1 0 0,-1 0 0,0-1 0,0 1 0,0 0 0,0 0 0,0 0 0,0 0-1,-1 0 1,1 0 0,-1 0 0,1 0 0,-1 0 0,0 0 0,0 0 0,-2-3 0,1 3 3,0 0 1,0 0-1,0 1 0,-1-1 1,1 1-1,-1-1 1,1 1-1,-1 0 0,1 0 1,-1 0-1,1 0 1,-1 0-1,0 1 1,0-1-1,1 1 0,-1 0 1,0 0-1,-3 0 1,-13 0-112,0 2 0,0 0 1,-20 5-1,32-4-391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51.2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1 11760,'0'0'2961,"-6"12"-2148,-78 132 1566,73-128-1813,1 0-1,1 0 1,0 1 0,-7 22 0,10-28 591,5-7-95,7 2-3656,-6-5 2418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51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410 5 10040,'0'0'2200,"-14"-2"-1650,2 1-413,-1 0 0,1 0 0,0 1 0,0 1 0,-1 0 0,1 1 0,-19 4 0,-8 7 794,1 2 0,-38 20-1,55-19 516,17-11-665,17 2 913,25 9-1097,-17-6-344,0-2-1,44 12 0,-22-14-9,-32-5-174,0 0 0,0 0 1,-1 1-1,1 1 0,0 0 0,-1 0 1,12 6-1,-22-8-61,1-1 0,-1 0 1,1 0-1,-1 1 0,1-1 0,-1 0 0,0 1 1,1-1-1,-1 0 0,1 1 0,-1-1 1,0 1-1,0-1 0,1 1 0,-1-1 0,0 0 1,0 1-1,1-1 0,-1 1 0,0-1 0,0 1 1,0-1-1,0 1 0,0-1 0,0 1 1,0 0-1,0-1 0,0 1 0,0-1 0,0 1 1,0-1-1,0 1 0,0-1 0,-1 1 0,1-1 1,0 1-1,0-1 0,0 0 0,-1 1 1,1-1-1,0 1 0,-1-1 0,1 1 0,0-1 1,-1 0-1,1 1 0,-1-1 0,1 0 0,0 0 1,-1 1-1,1-1 0,-1 0 0,-27 17 144,26-16-143,-33 15 165,-2-2-1,0-1 1,-1-1-1,-45 6 1,52-12-131,0 1 0,-35 13 0,55-13-326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55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373 775 6824,'0'0'5933,"-11"-6"-5450,-35-19-2,41 24-379,-1-1 0,1 1 0,0 0 0,-1 1 0,1-1 0,-1 1 0,0 0 0,1 0 0,-1 1 0,1-1 0,-1 1 0,1 1 0,0-1 1,-9 4-1,5-2 56,-8 3 207,1 0 0,1 1 0,-1 0 0,1 2 0,0 0 0,-16 13 0,22-15-67,0 1 0,0 0 0,1 0-1,0 1 1,0 0 0,1 0 0,0 0 0,1 1 0,-10 21-1,15-29-233,0 1-1,1 0 0,-1 0 0,1 0 0,-1 0 1,1 0-1,0 0 0,0 0 0,0-1 0,0 1 1,1 0-1,-1 0 0,1 0 0,0 0 1,0 0-1,0-1 0,0 1 0,0 0 0,1-1 1,-1 1-1,1-1 0,0 1 0,-1-1 0,1 0 1,0 0-1,1 0 0,-1 0 0,0 0 1,0 0-1,4 2 0,1 0-3,0 0 1,-1 0-1,1-1 1,1 1-1,-1-2 0,0 1 1,1-1-1,-1 0 0,1-1 1,12 2-1,-4-3-1,0-1-1,0 0 0,0-2 1,0 1-1,-1-2 0,1 0 0,-1-1 1,0 0-1,0-2 0,0 1 1,-1-2-1,18-12 0,-10 5-2,0-2-1,-2-1 0,0 0 1,-1-1-1,-1-1 0,25-37 1,-32 40-34,-1-1 1,-1 1 0,0-2 0,-2 1-1,0-1 1,-1-1 0,-1 1 0,3-22-1,-2-6 17,-2-1 0,-2-55 0,-2 81-14,-1 0 1,-1 0-1,-1 0 0,0 0 1,-2 0-1,-1 1 0,-10-26 1,15 45-18,0-1 0,0 1 0,0 0 0,-1 0 0,1-1 0,-1 1 0,1 0 1,-1 0-1,0 0 0,0 1 0,1-1 0,-2 0 0,1 1 0,0-1 0,0 1 0,0 0 1,-4-2-1,5 3 0,-1 0 0,0-1 0,0 1 0,0 0 0,0 0 0,1 1 0,-1-1 0,0 0 0,0 1 0,0-1 0,1 1 0,-1-1 0,0 1 0,1 0 0,-1 0 0,0 0 0,1 0 0,-1 0 0,1 0 0,-1 0 0,1 0 0,0 0 0,0 1 0,-1-1 0,0 2 0,-6 8 12,1-1 1,0 1-1,0 0 0,1 1 0,1 0 0,0 0 0,1 0 0,-4 13 1,2 2 15,1-1 0,-4 53 0,8-50 2,1-1 0,1 1 0,9 50 0,-7-65-9,1-1-1,0 1 1,1-1 0,0 0 0,1 0-1,0 0 1,1-1 0,0 0 0,16 18 0,-19-25-12,5 6 55,1 0-1,0-1 1,20 16-1,-28-24-49,1 0 1,-1 0-1,1-1 0,0 1 0,0-1 1,0 1-1,0-1 0,0 0 1,0 0-1,0-1 0,0 1 1,0 0-1,0-1 0,0 0 0,0 0 1,1 0-1,-1 0 0,0 0 1,0-1-1,0 0 0,0 1 1,0-1-1,4-2 0,9-5 110,0-2-1,-1 0 0,0 0 0,-1-2 1,26-25-1,-29 28-46,-8 8-37,-1-1 0,1 0 0,-1 0 0,1 0 0,-1 0 0,0 0 0,0-1 0,0 1 0,0-1 0,0 1 0,2-5 0,2 15 224,-3 4-235,1-1 0,0 1 0,1-1 0,0 0 0,0 0 0,1 0 0,11 14 0,-14-22-30,0 1 1,-1-1-1,2 1 0,-1-1 1,0 0-1,1-1 0,-1 1 1,1 0-1,0-1 1,0 0-1,0 0 0,0 0 1,0 0-1,0-1 1,0 0-1,1 0 0,-1 0 1,0 0-1,1 0 0,-1-1 1,1 0-1,-1 0 1,1 0-1,4-1 0,4-3 7,0 0 0,-1 0-1,1-1 1,-1 0-1,0-1 1,-1-1 0,1 0-1,-2 0 1,1-1-1,-1-1 1,14-13 0,-3-1 26,-1 0 1,-1-1-1,30-52 1,-25 30 17,-2-2 0,-2 0-1,-2-1 1,-2-1 0,-3-1 0,13-100 0,-16 19 201,-9 130-247,-1 0 0,0 0 0,0 0 0,0 0 0,-1 0 1,1 0-1,0 0 0,-1 0 0,1 0 0,-1 0 0,-1-2 0,2 4-8,0 0-1,0 0 0,0 0 1,0-1-1,0 1 0,-1 0 0,1 0 1,0 0-1,0 0 0,0 0 0,0-1 1,-1 1-1,1 0 0,0 0 1,0 0-1,0 0 0,-1 0 0,1 0 1,0 0-1,0 0 0,0 0 0,-1 0 1,1 0-1,0 0 0,0 0 1,-1 0-1,1 0 0,0 0 0,0 0 1,0 0-1,-1 0 0,1 0 0,0 0 1,0 0-1,-1 0 0,-9 14 38,-1 11-32,0 0 0,3 1 0,0 0 0,-5 32-1,2-13 2,-23 102 1,-36 138-41,-21-8-51,69-218 43,16-39 13,0-1 0,-2-1 0,0 1 1,-12 17-1,20-35-14,9-17-584,19-39 97,-14 25 181,31-47 0,33-50-302,-14 22 165,83-138-436,-4 7 118,2 29 37,-116 173 759,-29 34 9,0 0 0,0 0-1,0-1 1,1 1 0,-1 0 0,0 0 0,0 0-1,0 0 1,0 0 0,0 0 0,0 0 0,1 0-1,-1 0 1,0-1 0,0 1 0,0 0 0,0 0-1,0 0 1,1 0 0,-1 0 0,0 0 0,0 0 0,0 0-1,0 0 1,0 0 0,1 0 0,-1 0 0,0 0-1,0 0 1,0 0 0,0 0 0,1 0 0,-1 1-1,0-1 1,0 0 0,0 0 0,0 0 0,0 0 0,0 0-1,1 0 1,-1 0 0,0 0 0,0 0 0,0 1-1,0-1 1,0 0 0,0 0 0,0 0 0,0 0-1,0 0 1,1 1 0,-1-1 0,0 0 0,0 0-1,0 0 1,0 0 0,0 0 0,0 1 0,0-1 0,0 0-1,0 13 243,-12 39-31,-2-2 0,-23 55 0,28-81-151,-192 452 1032,61-228-377,105-190-529,-60 91 514,84-132-473,8-14-58,6-10-100,18-32-147,1 0-1,2 2 1,1 1-1,3 1 1,0 1-1,48-42 1,-50 50-60,2 1 1,1 2-1,0 1 1,59-33-1,-5 5-198,-72 45 292,0 0 0,22-8 0,-1 1 3,4-1-7,26-13-51,-57 23 107,1 0 0,-1 0 0,0-1 0,0 0 1,0 0-1,0 0 0,-1 0 0,6-7 0,-8 8-1,0 0 0,-1 0 0,1-1 0,-1 1 0,0-1-1,0 1 1,0 0 0,0-1 0,-1 0 0,1 1 0,-1-1-1,0 1 1,0-1 0,0 0 0,-1 1 0,1-1 0,-1 1-1,-1-7 1,0 6 2,1-1 0,-1 1 0,1 0-1,-1 0 1,-1 0 0,1 0 0,0 0 0,-1 0 0,0 1-1,0-1 1,0 1 0,0 0 0,0 0 0,-5-3-1,5 5-3,1 0-1,-1 0 0,1 0 0,-1 1 0,1-1 1,-1 1-1,1-1 0,-1 1 0,0 0 0,1 0 1,-1 1-1,1-1 0,-1 0 0,1 1 0,-1-1 0,1 1 1,-1 0-1,1 0 0,-1 0 0,1 0 0,0 1 1,-1-1-1,1 0 0,-4 4 0,-2 2 17,-1 0 0,2 0 0,-1 1-1,-10 12 1,12-11 0,0 0 1,1 0-1,0 0 1,0 0-1,1 1 0,0-1 1,1 1-1,0 0 0,1 1 1,0-1-1,0 0 0,1 1 1,0-1-1,1 1 0,0-1 1,3 18-1,-2-24-10,0 0 0,0 0 0,1 0 1,0 0-1,-1-1 0,1 1 0,0 0 0,1-1 0,-1 1 0,1-1 0,-1 0 1,1 0-1,0 0 0,0 0 0,1-1 0,-1 1 0,0-1 0,1 0 0,0 1 1,-1-2-1,1 1 0,0 0 0,0-1 0,0 0 0,5 1 0,-1 0 5,1-1 0,-1 0 0,1 0-1,0-1 1,0 0 0,-1-1-1,1 0 1,-1 0 0,1-1 0,-1 0-1,11-4 1,15-10 22,-1-1 0,0-1 1,30-23-1,-37 23 3,1 0 0,1 2 1,1 1-1,46-17 0,-73 32-42,4-2 13,0 0 0,0 0 0,0 1-1,0 0 1,9 0 0,-14 1-10,1 0-1,0 0 1,-1 1 0,1-1 0,0 0 0,-1 1-1,1-1 1,-1 1 0,1 0 0,-1 0 0,1-1-1,-1 1 1,1 0 0,-1 0 0,0 0 0,0 0-1,1 1 1,-1-1 0,0 0 0,0 1 0,0-1-1,0 0 1,1 4 0,13 27 239,22 65 0,-35-91-197,0 0 1,0 0-1,1 0 1,0-1-1,0 0 0,1 1 1,0-1-1,0 0 0,0 0 1,0-1-1,1 1 0,-1-1 1,1 0-1,0-1 1,11 7-1,-12-8-43,1 0 0,-1 0 1,1-1-1,-1 0 0,1 0 0,0 0 0,-1 0 1,1-1-1,0 1 0,0-1 0,-1 0 1,1-1-1,0 1 0,0-1 0,-1 0 0,1 0 1,-1-1-1,1 1 0,-1-1 0,1 0 0,4-3 1,-6 3-54,0 0 1,0-1 0,1 1-1,-2-1 1,1 0-1,0 0 1,0 0 0,-1 0-1,0 0 1,1-1 0,-1 1-1,-1-1 1,3-4 0,1-14-4316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55.4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48 14168,'0'0'1136,"59"-48"-1728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56.4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140 0 8936,'0'0'3953,"9"12"-2921,-3-5-852,2 2 13,-1 0-1,0 1 1,0 0-1,-1 0 0,0 0 1,-1 0-1,0 1 0,4 14 1,-6-8 41,0 0 0,-1 1 0,-1-1 0,0 0 0,-1 1 0,-1-1 0,-1 0 0,0 0 0,-2 0 0,-5 18 1,5-19 14,-2-1 0,0 1 0,0-1 0,-2 0 1,0-1-1,0 0 0,-2 0 0,1 0 0,-2-1 0,-20 20 1,25-29-112,1 1 0,-1-1 0,1 0 0,-1 0 0,-1-1 0,-7 4 0,12-7-111,1 1 0,0-1 0,0 1 0,-1-1 0,1 1 0,0-1 0,0 0 0,-1 0 0,1 0 0,0 0 0,-1 0 0,1 0 0,0 0 1,-1 0-1,1-1 0,0 1 0,-1 0 0,1-1 0,0 1 0,0-1 0,0 1 0,-1-1 0,1 0 0,0 0 0,0 1 0,0-1 0,0 0 0,0 0 0,0 0 0,0 0 0,1 0 0,-1 0 0,0 0 0,0 0 0,1-1 0,-1 1 0,1 0 0,-1 0 0,1-1 0,-1-1 0,-1-8-194,0-1-1,0 0 0,2 1 0,-1-1 1,2-14-1,0 18-1278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2:59.4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8240,'0'0'12478,"4"11"-11986,8 26-125,-2 0 0,-2 0 0,-1 1 0,-2 0 1,0 71-1,-5-107-360,-20 290 1718,13-239-1410,-8 49 699,13-79 2,0-41-56,1-1-897,0 0 0,1-1 0,1 1 0,1 0 0,1 0 0,0 0-1,2 1 1,0-1 0,1 1 0,11-24 0,-11 28-33,1 1 0,1 1 0,0-1-1,0 1 1,1 1 0,1 0-1,0 0 1,0 1 0,1 0 0,1 0-1,-1 2 1,1-1 0,1 1 0,16-7-1,-20 11-18,5-3 4,1 1 0,-1 0-1,1 2 1,20-5 0,-32 8-13,0 1 1,0-1-1,0 1 0,0 0 0,0 0 0,0 0 1,0 0-1,0 0 0,0 1 0,0-1 1,0 1-1,0 0 0,0 0 0,-1 0 1,1 0-1,0 1 0,-1-1 0,1 1 0,0 0 1,-1-1-1,0 1 0,1 0 0,-1 0 1,0 1-1,0-1 0,0 0 0,0 1 1,2 4-1,-3-4 2,1 1 0,-1 0-1,0 0 1,0 0 0,-1 0 0,1 0 0,-1 0 0,0 0 0,0 0 0,0 0-1,0 0 1,-1 0 0,0 0 0,1 0 0,-1 0 0,-3 7 0,0-3 0,1 0 1,-1 0 0,-1 0-1,1 0 1,-1-1 0,-10 11-1,0-2 3,0-1-1,-1-1 1,-1 0-1,0-1 1,-1-1-1,0-1 1,-31 15-1,45-24 2,0-1-1,-1 0 0,1 1 0,0-1 0,0-1 0,-1 1 0,1 0 0,-1-1 1,1 0-1,0 0 0,-1-1 0,1 1 0,0-1 0,-1 0 0,1 0 1,0 0-1,0-1 0,0 1 0,-8-5 0,70 30-60,-48-19 54,48 27 153,93 69 0,-147-98-136,0 1-1,-1 0 1,0-1-1,0 1 1,5 7 0,9 12 179,-17-23-207,0 0 1,0 0 0,0 0-1,0 0 1,0 0 0,0 1-1,0-1 1,0 0 0,1 0-1,-1 0 1,0 0 0,0 0-1,0 0 1,0 0 0,0 0 0,0 0-1,0 0 1,1 0 0,-1 0-1,0 0 1,0 0 0,0 0-1,0 0 1,0 0 0,0 0-1,1 0 1,-1 0 0,0 0-1,0 0 1,0 0 0,0 0-1,0 0 1,0-1 0,1 1-1,-1 0 1,0 0 0,0 0-1,0 0 1,0 0 0,0 0-1,0 0 1,0 0 0,0 0-1,0-1 1,0 1 0,0 0-1,0 0 1,1 0 0,-1 0-1,0 0 1,0 0 0,0-1-1,0 1 1,0 0 0,0 0-1,0 0 1,0 0 0,0 0 0,0 0-1,0-1 1,-1 1 0,2-7-4358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3:00.0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0 10544,'0'0'1628,"-1"10"-759,-2 13-114,-2 0 0,0-1 0,-15 40 0,-9 30 2855,22-57-709,5-20-5911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3:00.7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1 543 10544,'0'0'2480,"11"-14"-1783,28-37 220,-2-2 1,32-62-1,2-11 878,-22 39-564,-37 66-889,-7 9 29,1 1 0,0 0 0,1 1-1,14-19 1,-20 29-335,-1 0 0,1-1-1,-1 1 1,1 0 0,-1 0-1,1-1 1,-1 1-1,1 0 1,-1 0 0,1-1-1,-1 1 1,1 0 0,-1 0-1,1 0 1,0 0 0,-1 0-1,1 0 1,-1 0-1,1 0 1,-1 0 0,1 0-1,-1 0 1,1 1 0,0-1-1,-1 0 1,1 0 0,-1 0-1,1 1 1,-1-1 0,1 0-1,-1 1 1,0-1-1,1 0 1,-1 1 0,1-1-1,-1 1 1,0-1 0,1 0-1,-1 1 1,0-1 0,1 1-1,-1-1 1,0 1-1,0-1 1,1 2 0,12 26 444,-12-26-449,5 19 136,0 0 0,-2 0 0,0 1-1,-2-1 1,0 1 0,-1 0 0,-2 0 0,0-1 0,-1 1 0,-1-1 0,-8 30 0,8-42-58,1-1 0,-1 0 1,-1 0-1,0-1 1,0 1-1,-6 8 1,8-14-56,1 0 0,-1 0 1,0 0-1,0 0 0,0 0 0,0 0 1,0 0-1,-1-1 0,1 1 0,0-1 1,-1 0-1,1 1 0,-1-1 1,0 0-1,1-1 0,-1 1 0,0 0 1,1-1-1,-1 0 0,0 1 1,0-1-1,-3 0 0,-3-1 77,1 1 0,0-1 0,0-1 1,0 1-1,0-1 0,0-1 0,0 1 0,0-2 0,1 1 0,-1-1 0,1 0 0,0 0 1,0-1-1,-10-8 0,17 13 7,25 6 286,144 38-96,-141-35-195,57 9 0,-80-18-171,0 0 0,1 0-1,-1-1 1,0 0 0,0 0 0,7-2 0,6-1-4351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3:03.3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1 892 6632,'0'0'9752,"8"-16"-9143,-4 9-523,8-16 211,1 1-1,1 0 0,19-23 1,15-8 886,2 1 1,2 3 0,2 2 0,76-51-1,-119 91-922,-9 5-123,1-1 0,0 1 0,0 0 0,1 0 0,-1 0 0,0 0 0,1 1 0,-1-1 0,1 1 0,0 0 0,-1 0 0,1 0 0,0 1 0,5-1 0,-7 2-77,-1-1 0,0 1 0,0 0 0,1 0 0,-1 0 0,0 0 0,0 0 1,0 0-1,0 0 0,0 0 0,0 0 0,0 1 0,-1-1 0,1 0 0,0 1 0,-1-1 0,1 0 0,-1 1 0,1-1 0,-1 1 1,0-1-1,1 3 0,5 37 474,-6-27-408,0 1 0,-1-1 1,0 1-1,-2-1 0,1 0 1,-7 17-1,-34 79 846,29-79-549,12-23-80,3-6 332,10-14-174,14-19-452,1 0-1,1 3 1,1 0-1,2 1 1,1 2-1,0 2 1,2 0-1,1 2 1,40-18-1,-72 38-49,1-1 0,0 1 0,0 0 0,0 0 0,0 0 0,0 0 0,0 1 0,0-1 0,5 1 0,-7 0 0,0 0 0,0 1 0,0-1 0,0 0 0,0 1 0,0 0 0,1-1 0,-1 1 0,-1 0 0,1-1 0,0 1 0,0 0 0,0 0 0,0 0 0,0 0 0,-1 0 0,1 0 0,-1 0 0,1 0 0,0 0 0,-1 0 0,0 0 0,1 0 0,-1 0 0,1 3 0,2 6 0,-1 1 0,0 0 0,-1 0 0,0 0 0,0 0 0,-1 1 0,-1-1 0,0 0 0,-1 0 0,0 0 0,-6 18 0,-3 6 0,-2-1 0,-22 39 0,30-70 0,5-3 0,0 0 0,0 0 0,0 0 0,0 0 0,0 0 0,0 0 0,0 0 0,0 0 0,0 0 0,0 0 0,0 0 0,0 0 0,0 0 0,0 0 0,0 0 0,0-1 0,0 1 0,0 0 0,0 0 0,0 0 0,0 0 0,0 0 0,0 0 0,0 0 0,0 0 0,0 0 0,0 0 0,0 0 0,0 0 0,-1 0 0,1 0 0,0 0 0,0 0 0,0 0 0,0 0 0,0 0 0,0 0 0,0 0 0,0 0 0,0 0 0,0 0 0,0 0 0,0 0 0,0 0 0,0 0 0,0-1 0,0 1 0,0 0 0,0 0 0,-1 1 0,3-3 0,0 0 0,0 0 0,0 0 0,0 0 0,-1 0 0,1 0 0,-1 0 0,1-1 0,0-1 0,7-12 0,7-7 0,1 0 0,1 0 0,25-22 0,-33 35 0,1 1 0,0 0 0,0 0 0,1 1 0,0 0 0,1 1 0,-1 1 0,22-8 0,-33 14 0,0-1 0,0 1 0,0 0 0,1-1 0,-1 1 0,0 0 0,0 0 0,1 0 0,-1 0 0,0 0 0,0 0 0,1 1 0,-1-1 0,0 0 0,0 1 0,0-1 0,1 1 0,-1-1 0,0 1 0,0-1 0,0 1 0,0 0 0,0-1 0,0 1 0,0 0 0,0 0 0,0 0 0,-1 0 0,1 0 0,0 0 0,0 0 0,0 2 0,2 3 0,-1 0 0,0 0 0,0 0 0,0 0 0,1 8 0,-2-6 0,4 17 0,-2 0 0,-1 33 0,1 0 0,-3-56 0,0-1 0,0 1 0,0-1 0,1 1 0,-1-1 0,0 1 0,1-1 0,-1 1 0,1-1 0,-1 0 0,1 1 0,-1-1 0,1 0 0,0 1 0,0-1 0,0 0 0,2 2 0,-2-2 0,0-1 0,0 1 0,-1-1 0,1 0 0,0 0 0,0 1 0,0-1 0,0 0 0,0 0 0,0 0 0,0 0 0,0 0 0,0 0 0,0 0 0,0 0 0,0 0 0,0-1 0,0 1 0,0 0 0,1-1 0,5-3 0,1 0 0,-1-1 0,0 1 0,-1-2 0,7-5 0,-12 10 0,44-41 0,69-87 0,-84 92 0,-25 32 0,0 0 0,0 0 0,11-7 0,-12 9 0,-4 3 0,0-1 0,0 1 0,0 0 0,0 0 0,1 0 0,-1 0 0,0 0 0,0 0 0,0 0 0,0-1 0,1 1 0,-1 0 0,0 0 0,0 0 0,0 0 0,1 0 0,-1 0 0,0 0 0,0 0 0,0 0 0,0 0 0,1 0 0,-1 0 0,0 0 0,0 0 0,0 0 0,1 0 0,-1 0 0,0 0 0,0 0 0,0 1 0,0-1 0,1 0 0,-1 0 0,0 0 0,0 0 0,0 0 0,0 0 0,0 1 0,1-1 0,-1 0 0,0 0 0,0 0 0,0 0 0,0 0 0,0 1 0,0-1 0,0 0 0,0 0 0,0 0 0,0 0 0,0 1 0,0-1 0,0 0 0,1 0 0,-1 0 0,-1 1 0,1-1 0,0 0 0,0 0 0,0 0 0,0 1 0,0-1 0,-1 22 0,1-9 0,-5 49 0,-1 58 0,6-116 0,0 1 0,0 0 0,1-1 0,-1 1 0,1-1 0,0 1 0,3 7 0,-4-11 0,1 0 0,0-1 0,-1 1 0,1 0 0,0 0 0,-1 0 0,1 0 0,0-1 0,0 1 0,0 0 0,0-1 0,0 1 0,0-1 0,0 1 0,0-1 0,0 1 0,0-1 0,0 1 0,0-1 0,0 0 0,0 0 0,0 0 0,1 0 0,-1 0 0,0 0 0,0 0 0,0 0 0,0 0 0,0 0 0,0-1 0,0 1 0,0 0 0,0-1 0,1 1 0,0-1 0,4-2 0,-1 1 0,1-1 0,-1 0 0,1-1 0,-1 1 0,0-1 0,8-7 0,31-37 0,-22 22 0,-3 3 0,31-47 0,5-7 0,-55 77 0,0 0 0,0 0 0,0-1 0,0 1 0,1 0 0,-1 0 0,0 0 0,0-1 0,0 1 0,0 0 0,0 0 0,1 0 0,-1 0 0,0 0 0,0-1 0,0 1 0,1 0 0,-1 0 0,0 0 0,0 0 0,0 0 0,1 0 0,-1 0 0,0 0 0,0 0 0,0 0 0,1 0 0,-1 0 0,0 0 0,0 0 0,0 0 0,1 0 0,-1 0 0,0 0 0,0 0 0,1 0 0,-1 0 0,0 0 0,0 0 0,0 0 0,0 1 0,1-1 0,-1 0 0,0 0 0,0 0 0,0 0 0,0 0 0,1 1 0,-1-1 0,0 0 0,0 0 0,0 0 0,0 0 0,0 1 0,0-1 0,0 0 0,1 0 0,-1 0 0,0 1 0,0-1 0,0 0 0,0 0 0,0 1 0,0-1 0,0 0 0,0 1 0,2 20 0,-2-17 0,3 44 0,-3-27 0,1-1 0,0 0 0,2 1 0,1-1 0,7 26 0,-10-43 0,0 0 0,0 0 0,1 0 0,-1-1 0,1 1 0,-1 0 0,1 0 0,0-1 0,0 1 0,0-1 0,0 1 0,1-1 0,-1 0 0,1 0 0,-1 0 0,1 0 0,-1-1 0,1 1 0,0-1 0,0 0 0,0 1 0,0-1 0,0 0 0,0-1 0,0 1 0,1-1 0,-1 1 0,3-1 0,0-1 0,0 1 0,0-2 0,-1 1 0,1-1 0,-1 0 0,0 0 0,1 0 0,-1-1 0,0 1 0,0-1 0,0-1 0,-1 1 0,1-1 0,-1 1 0,6-7 0,4-7 0,-1-1 0,0-1 0,-2 0 0,0 0 0,14-36 0,-11 24 0,29-46 0,-43 77 0,0 0 0,0 0 0,0-1 0,0 1 0,0 0 0,0 0 0,0 0 0,0-1 0,1 1 0,-1 0 0,0 0 0,0 0 0,0 0 0,0 0 0,0-1 0,1 1 0,-1 0 0,0 0 0,0 0 0,0 0 0,0 0 0,1 0 0,-1 0 0,0 0 0,0-1 0,0 1 0,0 0 0,1 0 0,-1 0 0,0 0 0,0 0 0,0 0 0,1 0 0,-1 0 0,0 0 0,0 0 0,0 0 0,1 1 0,-1-1 0,0 0 0,0 0 0,0 0 0,1 0 0,-1 0 0,0 0 0,0 0 0,0 0 0,6 13 0,-2 20 0,-3-2 0,-1 0 0,-1 0 0,-8 41 0,6-57 0,0 0 0,-1 0 0,-1-1 0,0 1 0,0-1 0,-2 0 0,0 0 0,-17 23 0,23-34 0,-1-1 0,0 0 0,1-1 0,-1 1 0,0 0 0,0 0 0,0-1 0,0 1 0,-1-1 0,1 0 0,0 1 0,-1-1 0,1 0 0,-1-1 0,1 1 0,-1 0 0,1-1 0,-1 1 0,-3-1 0,4 0 0,0 0 0,0-1 0,0 1 0,0-1 0,0 1 0,0-1 0,1 0 0,-1 0 0,0 0 0,0 0 0,1 0 0,-1 0 0,0 0 0,1-1 0,-1 1 0,1 0 0,0-1 0,0 0 0,-1 1 0,1-1 0,0 0 0,0 1 0,0-1 0,1 0 0,-2-3 0,-12-37 0,13 39 0,0 1 0,0-1 0,1 1 0,-1-1 0,1 0 0,0 1 0,0-1 0,0 0 0,0 1 0,0-1 0,1 0 0,-1 1 0,2-6 0,0 7 0,-1 1 0,1-1 0,-1 0 0,1 0 0,0 1 0,-1-1 0,1 1 0,0-1 0,-1 1 0,1 0 0,0-1 0,0 1 0,-1 0 0,1 0 0,0 0 0,-1 1 0,1-1 0,0 0 0,0 1 0,1 0 0,2 0 0,37 2 0,65-3 0,-60-2 0,-15 2 0,1-2 0,-1-2 0,-1-1 0,1-1 0,40-15 0,-51 14 0,-1-1 0,0-2 0,0 0 0,-1 0 0,-1-2 0,0-1 0,-1 0 0,28-27 0,-33 27 0,-1-1 0,-1 0 0,0 0 0,0-1 0,-2-1 0,0 1 0,0-1 0,-2-1 0,9-28 0,-4-8 0,10-95 0,-11 63 0,-6 61 0,-1 9 0,-1 0 0,0 0 0,-1 1 0,-1-1 0,0 0 0,-1 0 0,-3-17 0,4 33 0,0-1 0,0 0 0,0 0 0,0 0 0,0 0 0,0 0 0,0 0 0,0 0 0,0 0 0,0 0 0,0 0 0,0 0 0,0 0 0,0 1 0,-1-1 0,1 0 0,0 0 0,0 0 0,0 0 0,0 0 0,0 0 0,0 0 0,0 0 0,0 0 0,0 0 0,0 0 0,0 0 0,0 0 0,0 0 0,0 0 0,-1 0 0,1 0 0,0 0 0,0 0 0,0 0 0,0 0 0,0 0 0,0 0 0,0 0 0,0 0 0,0 0 0,0 0 0,0 0 0,0 0 0,-1 0 0,1 0 0,0 0 0,0 0 0,0 0 0,0 0 0,0 0 0,0 0 0,0 0 0,0 0 0,0 0 0,0 0 0,0 0 0,0-1 0,0 1 0,0 0 0,0 0 0,0 0 0,0 0 0,0 0 0,-1 0 0,1 0 0,0 0 0,-3 8 0,-12 39 0,2 0 0,3 1 0,-7 75 0,4 153 0,10-136 0,2-4 0,-1 18 0,4-57 0,-4-79 308,2-18-303,0 0 1,0 0 0,0 0 0,0 0 0,0-1-1,0 1 1,0 0 0,0 0 0,0 0 0,0 0-1,0 0 1,0 0 0,0 0 0,0 0-1,0 0 1,0 0 0,-1 0 0,1 0 0,0 0-1,0 0 1,0 0 0,0 0 0,0 0 0,0 0-1,0 0 1,0 0 0,0 0 0,0-1-1,0 1 1,0 0 0,0 0 0,-1 0 0,1 0-1,0 0 1,0 0 0,0 1 0,0-1 0,0 0-1,0 0 1,0 0 0,0 0 0,0 0-1,0 0 1,0 0 0,0 0 0,-1 0 0,1 0-1,0 0 1,0 0 0,0 0 0,0 0 0,0 0-1,0 0 1,0 0 0,0 0 0,0 0-1,0 0 1,0 1 0,0-1 0,0 0 0,0 0-1,0 0 1,0 0 0,0 0 0,0 0 0,0 0-1,0 0 1,0 0 0,0 0 0,-9-23-2015,6 15-1459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37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14464,'0'0'7807,"7"12"-7304,26 33-26,-31-43-412,0 0-1,0 0 1,0 0 0,0-1-1,0 1 1,0-1-1,0 1 1,1-1 0,-1 0-1,1 0 1,-1 0-1,0 0 1,1 0 0,0-1-1,-1 1 1,1-1-1,-1 1 1,1-1-1,0 0 1,-1 0 0,1 0-1,5-2 1,-7 2 1,1 0-1,-1 0 1,0 0 0,1-1 0,-1 1 0,1 0-1,-1-1 1,0 0 0,1 1 0,-1-1-1,0 0 1,1 1 0,-1-1 0,0 0 0,0 0-1,0 0 1,0 0 0,0 0 0,0 0-1,0-1 1,0 1 0,0 0 0,-1 0 0,1-1-1,0 1 1,-1 0 0,1-1 0,-1 1-1,0 0 1,1-1 0,-1 1 0,0-1 0,0 1-1,0-2 1,0 1-6,-1 1 0,1 0 0,-1 0 0,0 0 0,0-1 0,1 1-1,-1 0 1,0 0 0,0 0 0,0 0 0,0 0 0,0 1 0,0-1 0,-1 0 0,1 0-1,0 1 1,0-1 0,0 0 0,-1 1 0,-1-1 0,-2-1 104,1 1-1,-1 0 1,1 0 0,-1 0-1,-6 1 1,21-5-4149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3:03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49 16479,'0'0'1888,"99"-37"-1424,-41 28 0,18 7-160,2 2 8,5 2 24,-7 2 16,2-2 0,-3 1-8,-10 3-56,-2-4 0,-12-8-256,1-5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3:05.9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344 710 7136,'0'0'7097,"-18"2"-6365,17-2-717,-10 1 104,0 0 0,0 1-1,0 0 1,0 1-1,0 0 1,0 1 0,1 0-1,-1 0 1,1 1-1,0 0 1,-15 12 0,-2 6 379,1 2 0,1 1 0,2 0 0,-29 42 0,48-62-336,0 1 0,1-1 0,-1 0 0,2 1 0,-1 0-1,1 0 1,0-1 0,-2 15 0,3-19-108,1 0 1,0 0-1,1 0 0,-1 0 0,0 0 0,0 0 1,1 0-1,-1 0 0,1 0 0,0 0 0,0 0 0,0 0 1,-1 0-1,2-1 0,-1 1 0,0 0 0,0-1 1,0 1-1,1-1 0,-1 1 0,1-1 0,-1 0 1,1 1-1,0-1 0,0 0 0,-1 0 0,1 0 0,0 0 1,0-1-1,0 1 0,0 0 0,0-1 0,0 1 1,0-1-1,4 0 0,6 2 63,1-1 0,-1 0 0,1-1 0,0 0 0,-1-1 0,1-1 0,-1 0 0,1-1 0,-1 0 0,0 0 1,0-2-1,0 1 0,-1-2 0,1 1 0,-1-2 0,10-7 0,-3 1 58,-1-1 1,0 0 0,-1-2-1,-1 0 1,0 0 0,-2-1-1,0-1 1,16-29 0,0-11 934,-31 57-783,-1 11-118,1 28 45,0-25-189,2 0-1,-1 0 1,3 17-1,2-4 32,1-1 0,1 0 0,11 30 0,-14-47-56,1 1 0,0 0 0,0-1 1,1 0-1,0 0 0,0 0 0,1-1 1,0 0-1,0 0 0,1 0 0,0-1 1,11 9-1,-12-12-15,0-1 0,1 1 0,-1-1 0,1 0 0,-1 0 0,1-1 0,0 0 0,0 0 0,0-1 1,-1 0-1,1 0 0,0 0 0,0-1 0,0 0 0,-1 0 0,1-1 0,8-3 0,-3 1 12,1 0-1,-1-1 1,0-1 0,0 0-1,-1-1 1,0 0 0,0-1-1,11-10 1,-5 4 27,-13 11-45,0-1 1,0 1 0,0-1-1,-1 1 1,1-1 0,-1 0-1,0 0 1,0-1 0,0 1-1,3-8 1,0 2 111,-1-3 186,16-10 507,43-44-663,-34 37-83,-2-1 0,40-55 0,-43 45-56,-2-1-1,-1-1 1,-3 0 0,-2-1 0,-1-2 0,-3 1 0,-1-1 0,-3-1 0,-1 0 0,-3-1-1,0-55 1,-5 97-18,0-8 9,0 1 0,0 0 0,-1-1 0,-1 1-1,0 0 1,-1 0 0,-6-19 0,9 31-10,-1 0 0,1 0 0,-1-1-1,1 1 1,-1 0 0,1 0 0,-1 0 0,0 0 0,0 0-1,0 0 1,0 0 0,1 0 0,-1 0 0,-1 1 0,1-1 0,0 0-1,0 0 1,0 1 0,0-1 0,0 1 0,0-1 0,-3 0-1,2 1 0,1 1 0,-1-1 0,0 0 0,1 0 0,-1 1-1,1-1 1,-1 1 0,0-1 0,1 1 0,-1 0-1,1 0 1,0 0 0,-1-1 0,1 1 0,-2 2 0,-6 5 0,1 1 1,1 0 0,0 0-1,-7 10 1,12-16-2,-14 24-13,1-1 0,1 2 0,2 0-1,0 0 1,2 1 0,-11 53 0,10-20-17,3 1 1,-1 82 0,8-116 13,2 0-1,1 0 1,1 0 0,1 0 0,14 43 0,-14-57-1,2 0 0,0-1 1,1 0-1,0 0 0,1 0 1,1-1-1,0 0 1,0-1-1,1 0 0,1-1 1,22 19-1,-29-27 16,-1 0 0,1 0 0,0-1 0,0 1 0,0-1-1,0 0 1,1-1 0,-1 1 0,1-1 0,-1 1 0,1-1 0,-1-1 0,1 1 0,0-1 0,-1 1 0,1-1-1,0-1 1,-1 1 0,1-1 0,-1 0 0,1 0 0,0 0 0,-1 0 0,0-1 0,1 0 0,-1 0 0,0 0-1,0 0 1,0-1 0,0 1 0,0-1 0,3-3 0,7-8 26,0 0 0,-1 0 0,0-2 0,-1 1 0,-1-1 0,12-23 0,-8 9 49,-1-1 0,12-39 0,2-3 274,-28 71-335,1 0 0,-1 0 0,1 1 0,0-1 0,0 0 0,0 1 1,0-1-1,0 1 0,0-1 0,1 1 0,-1-1 0,3-1 0,-3 3-11,-1 0 1,1 0 0,0 0 0,-1 0 0,1 0-1,0 0 1,0 0 0,-1 1 0,1-1-1,0 0 1,-1 0 0,1 1 0,-1-1 0,1 1-1,0-1 1,-1 0 0,1 1 0,-1-1-1,1 1 1,-1-1 0,1 1 0,-1-1 0,1 1-1,-1 0 1,0-1 0,1 1 0,-1 0-1,0-1 1,1 1 0,-1 0 0,0-1-1,0 1 1,0 0 0,8 15-4,-2-1 0,0 1 0,0 0 0,-2 1 0,0-1 0,-1 1 0,-1 0 0,0-1 0,-1 1 0,-1 0 0,0 0 0,-2 0 0,-5 27 0,5-35 0,-1 0 0,-1 0 0,0 0 0,0 0 0,-1-1 0,0 1 0,0-1 0,-1 0 0,-12 13 0,14-17 0,0 0 0,-1-1 0,1 1 0,-1-1 0,0 0 0,0 0 0,0 0 0,0-1 0,0 0 0,-1 0 0,1 0 0,-1-1 0,1 0 0,-1 0 0,1 0 0,-1 0 0,0-1 0,-7-1 0,3 1 0,1-2 0,0 1 0,0-1 0,-17-6 0,23 7 0,0-1 0,0 1 0,0-1 0,-1 0 0,1 0 0,1 0 0,-1-1 0,0 1 0,1 0 0,-1-1 0,1 0 0,0 0 0,-1 0 0,1 0 0,1 0 0,-3-4 0,4 7 0,0 0 0,0 0 0,0 0 0,0 0 0,0-1 0,-1 1 0,1 0 0,0 0 0,0 0 0,0-1 0,0 1 0,0 0 0,0 0 0,0 0 0,0 0 0,0-1 0,0 1 0,0 0 0,0 0 0,0 0 0,0-1 0,0 1 0,1 0 0,-1 0 0,0 0 0,0-1 0,0 1 0,0 0 0,0 0 0,0 0 0,0 0 0,0 0 0,1-1 0,-1 1 0,0 0 0,0 0 0,0 0 0,0 0 0,1 0 0,-1 0 0,0 0 0,0-1 0,0 1 0,14 0 0,26 11 0,-23-6 0,19 2 0,1-1 0,0-2 0,0-1 0,0-2 0,0-2 0,0-1 0,0-2 0,0-1 0,-1-2 0,0-2 0,40-15 0,-57 16 0,0-2 0,0 0 0,-1-1 0,-1-1 0,0-1 0,-1 0 0,28-30 0,-43 43 0,-1 0 0,1-1 0,-1 1 0,0 0 0,1-1 0,-1 1 0,1 0 0,-1-1 0,0 1 0,1-1 0,-1 1 0,0-1 0,0 1 0,1-1 0,-1 1 0,0-1 0,0 0 0,0 1 0,0-1 0,1 1 0,-1-1 0,0 1 0,0-1 0,0 0 0,-1 1 0,1-1 0,-1 1 0,0 0 0,1 0 0,-1-1 0,1 1 0,-1 0 0,1 0 0,-1 0 0,0 0 0,1 0 0,-1 0 0,0 0 0,1 0 0,-1 0 0,1 0 0,-1 0 0,0 0 0,1 0 0,-1 1 0,1-1 0,-2 1 0,-3 1 0,-1 0 0,1 1 0,0 0 0,-1 0 0,2 1 0,-1-1 0,0 1 0,1 0 0,-1 0 0,1 1 0,0-1 0,1 1 0,-7 9 0,9-12 0,0 1 0,0-1 0,1 0 0,-1 1 0,1-1 0,-1 0 0,1 1 0,0-1 0,0 0 0,0 1 0,0-1 0,0 1 0,0-1 0,1 0 0,-1 1 0,1-1 0,-1 0 0,1 1 0,0-1 0,0 0 0,0 0 0,2 3 0,0 0 0,1 0 0,-1 0 0,1-1 0,0 1 0,0-1 0,0 0 0,0 0 0,6 4 0,-5-5 0,0-1 0,0 0 0,0 0 0,0 0 0,0 0 0,0-1 0,0 1 0,1-1 0,-1-1 0,0 1 0,1-1 0,-1 0 0,10-1 0,-13 1 0,0-1 0,0 1 0,0 0 0,-1-1 0,1 1 0,0-1 0,0 0 0,-1 0 0,1 1 0,-1-1 0,1 0 0,-1 0 0,1-1 0,-1 1 0,1 0 0,-1 0 0,0-1 0,0 1 0,1-1 0,-1 1 0,0-1 0,-1 1 0,1-1 0,0 0 0,0 1 0,-1-1 0,1 0 0,-1 0 0,1 0 0,-1 1 0,0-1 0,0 0 0,0 0 0,0 0 0,0 0 0,0 1 0,0-1 0,0 0 0,-1 0 0,1 0 0,-1 1 0,-1-4 0,-1-4 0,0 0 0,-1 0 0,0 1 0,-1 0 0,0 0 0,0 0 0,-1 0 0,1 1 0,-2 0 0,1 0 0,-1 1 0,-12-9 0,9 7 0,-1 1 0,0 0 0,0 1 0,-1 0 0,0 1 0,0 0 0,0 1 0,-21-4 0,23 8 0,12 3 0,-2-3 0,6 1 0,0 0 0,0 0 0,0 0 0,0-1 0,0 1 0,9-2 0,18 1 0,27 6 349,61 4 175,-105-10-1341,0 0 0,0-2 0,0 0 0,0 0 0,25-9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3:08.6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278 647 7136,'0'0'7762,"-13"-3"-7228,0 0-387,7 1-81,0 1 0,0 0 0,-1 0 0,1 0 0,0 0 0,0 1 0,-1 0 0,1 1 0,0-1 0,-1 1 0,-9 3 1,3 0 193,1 0 1,-1 1 0,1 1 0,1 0 0,-1 0 0,1 1 0,-11 10 0,16-13-42,1 0-1,0 1 0,0 0 1,1 0-1,-1 1 0,1-1 1,0 1-1,1 0 0,0 0 1,-1 0-1,2 0 0,-1 1 1,1-1-1,0 1 0,-1 9 1,3-14-143,0 0 0,0 0 0,0 0 1,0 1-1,0-1 0,1 0 0,-1 0 0,1 0 1,0 0-1,0 0 0,-1 0 0,1 0 0,0-1 1,1 1-1,-1 0 0,0 0 0,0-1 0,1 1 1,-1-1-1,1 1 0,0-1 0,-1 1 0,4 0 1,2 3 75,0-1 0,1 0 1,0 0-1,10 3 0,-9-4-75,-1 0-1,0-1 1,1 0 0,0-1-1,0 0 1,-1 0-1,1-1 1,0 0 0,0 0-1,0-1 1,-1 0-1,1-1 1,9-3 0,-6 1-1,-1 0-1,0-2 1,0 1 0,-1-1 0,1-1 0,-1 0 0,-1 0 0,16-15 0,-9 5 8,0-1 0,-2-1-1,0 0 1,-1-1 0,-1 0 0,-1-1 0,-1 0 0,0-1 0,9-33 0,-12 26 10,-1-1 0,-1 0 0,-1 0 0,0-41 0,-4 53-36,-1 0-1,-1 0 1,-1 0 0,0 0-1,-1 1 1,-1-1 0,0 1-1,-14-27 1,18 41-33,0 1 1,-1 0-1,1-1 0,-1 1 0,1 0 0,-1 0 1,0 0-1,0 0 0,0 0 0,0 0 0,0 0 1,-1 1-1,-3-3 0,4 3-14,1 1-1,-1 0 1,1-1 0,-1 1-1,0 0 1,1 0-1,-1 0 1,1 0 0,-1 0-1,1 0 1,-1 1 0,1-1-1,-1 0 1,1 1 0,-1-1-1,1 1 1,-1 0-1,1-1 1,0 1 0,-1 0-1,1 0 1,0 0 0,0 0-1,-1 0 1,1 0 0,-1 2-1,-3 2 11,1 1 0,0 0 0,0 0 0,0 0 0,1 1-1,0-1 1,0 1 0,-3 11 0,0 4 29,-5 33 0,9-33-26,1 0-1,1 0 0,0 0 1,2 0-1,0-1 1,2 1-1,0 0 0,2-1 1,0 0-1,1 0 1,2-1-1,0 0 1,0 0-1,2-1 0,1 0 1,0-1-1,1 0 1,1-1-1,1-1 0,0 0 1,1-1-1,24 17 1,-35-28 4,1 0 1,0-1 0,0 0-1,0 0 1,0 0-1,1-1 1,-1 1 0,1-2-1,-1 1 1,1-1-1,11 1 1,-13-2-4,0 0 1,0-1-1,0 1 0,0-1 1,0 0-1,-1 0 1,1-1-1,0 0 0,0 0 1,-1 0-1,0 0 1,1 0-1,-1-1 0,0 0 1,0 0-1,5-5 0,7-7 64,-1 0 0,-1-1 0,0 0-1,-1-2 1,-1 1 0,17-33 0,-24 41 81,-2 12-50,-1 19-1,0-5-114,3 3 12,1 0-1,1 0 1,0 0-1,2-1 1,11 19-1,-17-32-9,0-1 1,0 0-1,1 0 0,0 0 1,0-1-1,0 1 0,0-1 1,1 0-1,0 0 0,0-1 0,0 1 1,0-1-1,1 0 0,-1-1 1,1 1-1,-1-1 0,1 0 1,0 0-1,0-1 0,0 0 0,0 0 1,7 0-1,-6-1-2,1-1 0,-1-1 0,0 1-1,0-1 1,0-1 0,0 1 0,0-1 0,-1 0 0,1-1 0,-1 1-1,0-1 1,0-1 0,0 1 0,9-10 0,-2 1 12,0 0 0,-1-1 0,-1 0 1,16-28-1,-10 10 28,-1 0 1,-2-1 0,10-37 0,19-105 237,-28 89-51,7-149-1,-24 170-231,1 59 0,-3 10 0,-3 11 0,-122 360 0,68-185 0,10-30 0,12-36 0,-88 194 0,118-298 0,0 1 0,-10 33 0,46-95 0,166-248 0,-67 82-217,18-24-134,127-201-832,-262 418 1133,-15 27 2,-7 16 17,-218 509 360,187-445-256,-63 119 4,83-171 0,-2-1 0,-1-1 0,-33 36 0,59-74-59,1 0-14,-1 0 0,1 0 0,-1-1 0,1 1 0,-1 0 0,1 0 0,-1-1 0,1 1 0,-1-1 0,0 1 0,0 0 0,1-1 0,-1 1 0,0-1 0,0 1 0,1-1 0,-1 0 0,0 1 0,-2-1 0,15-13-46,33-28-40,-27 24 33,1 1 0,33-23 1,163-81-263,-164 91 255,-1-2 0,87-72-1,-117 87 35,-12 10 36,0-1-1,-1 0 1,0-1 0,0 1-1,-1-1 1,0-1-1,0 1 1,-1-1-1,0 0 1,0 0-1,-1-1 1,3-9-1,-7 19-5,0 0 0,1-1-1,-1 1 1,0 0 0,0 0-1,0 0 1,0-1 0,0 1-1,0 0 1,0 0 0,0 0-1,0-1 1,0 1 0,0 0-1,0 0 1,0-1 0,0 1 0,0 0-1,0 0 1,0-1 0,0 1-1,0 0 1,0 0 0,0 0-1,0-1 1,0 1 0,0 0-1,0 0 1,-1 0 0,1-1-1,0 1 1,0 0 0,0 0-1,0 0 1,-1 0 0,1-1-1,-9 4 262,-10 10-24,15-7-225,0 0 0,0 0-1,1 1 1,0-1 0,0 1 0,0-1 0,1 1 0,0 0 0,0 0 0,1 0 0,0 1 0,0-1 0,0 0 0,1 0 0,0 0 0,1 1-1,1 10 1,-1-12-7,1 0 0,-1 0-1,1 0 1,0-1-1,0 1 1,1-1 0,-1 1-1,1-1 1,0 0-1,1 0 1,-1 0 0,1 0-1,0-1 1,0 1-1,1-1 1,-1 0 0,1-1-1,0 1 1,0-1-1,0 0 1,10 4 0,-6-4-8,-1 0 0,1-1 0,0 0 0,0 0 0,0-1 0,0 0 0,0-1 0,0 0 0,0-1 0,0 0 0,0 0 0,0-1 1,15-4-1,4-4 17,-2-2 1,50-28 0,8-5-5,-78 43-18,-1 0 0,1 0 0,0 1 0,0 0 0,0 0 0,-1 0 0,1 1 0,0 0 0,0 0 0,0 0 0,0 1 0,0-1 0,0 2 0,0-1 0,-1 0 0,9 4 0,6 4 0,0 1 0,-1 1 0,21 15 0,7 4 0,-24-17 0,69 36 0,-71-42 0,-21-7 0,1 0 0,-1 0 0,0 1 0,1-1 0,-1 0 0,1 0 0,-1 0 0,0 0 0,1 0 0,-1 0 0,1 0 0,-1 0 0,0 0 0,1 0 0,-1 0 0,1 0 0,-1-1 0,0 1 0,1 0 0,-1 0 0,0 0 0,1 0 0,-1-1 0,0 1 0,1 0 0,-1 0 0,0-1 0,1 1 0,-1 0 0,0-1 0,0 1 0,1 0 0,-1-1 0,0 1 0,0 0 0,0-1 0,1 1 0,-1 0 0,0-1 0,0 1 0,0-1 0,0 1 0,0-1 0,0 0 0,0 1 0,-1-1 0,1 0 0,-1 1 0,1-1 0,0 0 0,-1 1 0,1-1 0,-1 0 0,1 1 0,-1-1 0,0 1 0,1-1 0,-1 1 0,0 0 0,1-1 0,-1 1 0,0-1 0,1 1 1,-2 0-1,-4-4-30,-47-29-623,27 17-3584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3:08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74 16280,'0'0'1047,"74"-35"-735,-28 14-144,-10 10 0,-1 5-376,-9 6 16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3:13.0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310 896 7432,'0'0'3392,"-1"-10"-2563,-8-35 22,8 42-749,0 0 1,0 0 0,0 0 0,-1 1 0,1-1-1,-1 1 1,1-1 0,-1 1 0,0-1-1,0 1 1,0 0 0,0 0 0,-1 0 0,1 0-1,-1 0 1,1 1 0,-1-1 0,1 1 0,-1-1-1,0 1 1,0 0 0,-5-1 0,0 0 126,1 1 1,0 0-1,-1 0 1,1 1-1,0 0 1,-1 1-1,-10 1 0,8 0-66,1 0 0,0 1 0,0 1 0,0-1 0,1 1 0,-1 0 0,1 1-1,0 0 1,0 1 0,0-1 0,1 1 0,0 1 0,0 0 0,1 0-1,0 0 1,0 0 0,0 1 0,1 0 0,-5 10 0,7-12-59,0 0 0,0 0 0,0 1 0,1-1 0,0 1 0,0 0 0,0 0 0,1 0 0,0 0 0,1-1 0,-1 1 0,2 12 0,0-15-51,-1 1 0,1-1 0,1 1 0,-1-1-1,1 0 1,-1 1 0,1-1 0,0 0 0,1 0 0,-1 0 0,1 0 0,-1-1 0,1 1 0,0-1 0,1 1 0,-1-1 0,1 0 0,-1 0 0,1-1 0,4 3 0,2 1 11,1-1 1,0 0-1,0-1 0,0 0 1,0 0-1,0-1 1,1-1-1,0 0 0,-1-1 1,1 0-1,0 0 1,0-2-1,0 1 1,18-4-1,-18 1-12,1-1 0,-1 0 1,1 0-1,-1-2 0,-1 1 0,1-1 0,-1-1 1,0 0-1,-1-1 0,1 0 0,-1 0 1,-1-1-1,12-13 0,-4 0 29,-1 0 1,-1 0-1,-1-2 1,-1 1-1,-2-2 1,0 0-1,14-47 1,-15 32-3,-2 0 0,-1-1 0,-2 0 0,0-57 0,-6 67-3,-1 1 1,-2 0 0,0 0 0,-2 0-1,-2 0 1,-15-40 0,23 68-63,-1 0 1,0 1-1,1-1 0,-1 0 1,0 1-1,0-1 0,0 0 1,0 1-1,0-1 1,0 1-1,-1 0 0,1-1 1,0 1-1,-1 0 0,1 0 1,-1-1-1,-3 0 0,4 2-3,0 0 0,0 0 0,-1 0-1,1 0 1,0 0 0,0 0-1,-1 1 1,1-1 0,0 0 0,0 1-1,0-1 1,-1 1 0,1-1-1,0 1 1,0 0 0,0 0 0,0-1-1,0 1 1,0 0 0,0 0 0,0 0-1,1 0 1,-1 0 0,0 0-1,1 0 1,-1 0 0,0 2 0,-13 19 55,0 2 1,2 0 0,1 0 0,1 1 0,1 0 0,2 1 0,0 0-1,-5 46 1,6-13 74,2 0 0,9 113-1,-2-143-77,1 1 0,1-1 0,15 44 0,-15-57-29,1-1-1,0 0 0,1-1 0,1 0 0,1 0 0,0 0 1,21 23-1,-28-34-22,0-1 0,1 1 0,-1-1 0,1 0 1,0 0-1,0 0 0,0-1 0,0 1 0,0-1 0,0 1 0,0-1 0,0 0 1,1 0-1,-1-1 0,0 1 0,1-1 0,-1 1 0,0-1 0,1 0 1,-1 0-1,1-1 0,-1 1 0,0-1 0,1 1 0,-1-1 0,0 0 0,0 0 1,0-1-1,1 1 0,-1-1 0,-1 1 0,5-4 0,5-3 18,-1-1-1,0 0 0,0-1 0,-1 0 1,0-1-1,8-11 0,5-8 66,-1-1-1,-1 0 1,19-41 0,-8 14 215,-32 58-302,0 0 0,0-1 0,0 1 0,0 0 0,0 0 0,0 0 0,1 0 0,-1 0 0,0 0 0,0 0 0,0 0 0,0 0 0,0-1 0,0 1 0,0 0 0,0 0 0,0 0 0,0 0 0,0 0 0,0 0 0,1 0 0,-1 0 0,0 0 0,0 0 0,0 0 0,0 0 0,0 0 0,0 0 0,0 0 0,0 0 0,1 0 0,-1 0 0,0 0 1,0 0-1,0 0 0,0 0 0,0 0 0,0 0 0,0 0 0,1 0 0,-1 0 0,0 0 0,0 0 0,0 0 0,0 0 0,0 0 0,0 0 0,0 0 0,0 0 0,0 0 0,0 1 0,1-1 0,2 9 139,1 21-126,-3-21 29,2 17-17,-1 2 13,11 43 1,-11-64-40,0 0 1,0 0 0,1 0 0,0-1-1,0 1 1,0-1 0,1 1 0,0-1-1,0 0 1,1-1 0,6 8 0,-8-11-6,0 0 0,0 0 0,0 0 1,0 0-1,1-1 0,-1 1 0,0-1 1,1 0-1,-1 1 0,1-2 0,-1 1 1,1 0-1,0-1 0,-1 0 0,1 0 1,-1 0-1,1 0 0,0 0 0,-1-1 1,1 0-1,-1 1 0,1-1 0,-1-1 1,1 1-1,4-3 0,6-3 9,0-1-1,-1 0 1,0-1-1,19-17 1,-15 10-2,-1 0 0,-1-1 0,-1-1 0,0 0-1,-1-1 1,13-25 0,54-131 60,-60 127-55,78-233 86,-67 181-62,20-84 79,-44 164-60,-5 17 28,-8 10-15,5-5-61,-4 4 2,0 1-1,0 0 1,1-1 0,0 1 0,1 1-1,-4 10 1,-5 10 5,-120 298 38,104-256-57,-96 284-9,68-181-54,-84 176 0,62-195-40,-30 66-162,108-220 266,0 0 0,0 0 0,0 0 0,0 0 0,0 0 0,0 0 0,0 0 0,0 0 0,0 0 0,0 0 0,1 0 0,-1 0 0,0 0 0,0 0 0,0 0-1,0 0 1,0 0 0,0 0 0,0 0 0,0 0 0,0 0 0,0 0 0,0 0 0,0 0 0,0 1 0,0-1 0,0 0 0,0 0 0,0 0 0,0 0 0,0 0 0,0 0-1,0 0 1,0 0 0,0 0 0,0 0 0,0 0 0,0 0 0,0 0 0,0 0 0,0 0 0,0 0 0,0 0 0,0 0 0,0 0 0,0 0 0,0 1 0,8-8-42,11-16 14,45-86-120,79-187 0,-63 123 31,116-260-124,27-57-6,-183 406 215,-18 33 6,47-75-1,-68 124 31,18-23 67,-11 22-19,-7 3-47,-1 1 0,0 0 0,1-1 0,-1 1-1,0-1 1,1 1 0,-1 0 0,0-1 0,0 1 0,0 0 0,0-1 0,1 1 0,-1 0 0,0 0 0,0-1 0,0 1 0,0 0 0,-1 1 0,-6 81 70,-4 1 0,-3-1 0,-28 90 1,-94 241 61,91-287-100,-9 14 49,-6-2-1,-94 155 0,130-252-55,-64 105 147,87-146-126,2-10-27,1 1-1,0 0 0,0 0 1,0 0-1,1 1 0,0-1 0,7-11 1,-1-1-1,17-38-49,2 2 1,3 1-1,2 2 0,2 1 1,2 1-1,3 3 0,48-47 1,-50 63-52,1 1 0,85-50 0,-117 77 70,13-8-33,0 2 0,1 0-1,0 1 1,1 1 0,26-6-1,-34 9 0,1 0-1,24-13 1,-23 10 27,28-10-1,-39 16 13,0 0-1,-1 0 0,1-1 0,-1 1 1,1-1-1,-1 0 0,0 0 0,0-1 1,-1 1-1,1-1 0,-1 0 0,6-7 1,-3 2 13,0-1 0,-1 0 0,0 0 1,7-19-1,-11 27-3,0-1 0,-1 1 0,1 0 0,-1 0 0,0-1 0,0 1 0,0 0 0,0-1 0,0 1 0,0 0 0,-1-1 0,1 1 0,-1 0 0,1 0 0,-1 0 0,0-1 0,0 1 0,0 0 0,0 0 0,0 0 0,0 0 0,-1 0 0,1 1 0,-1-1 0,1 0 0,-1 1 0,0-1 0,0 1 0,1-1-1,-1 1 1,0 0 0,0 0 0,0 0 0,-1 0 0,1 0 0,0 0 0,0 0 0,0 1 0,-1-1 0,1 1 0,0 0 0,-1 0 0,1 0 0,0 0 0,-1 0 0,1 0 0,0 1 0,-3 0 0,-6 3 14,2 0-1,-1 1 1,0 0-1,1 1 1,0 0-1,1 1 1,-1 0-1,1 0 1,0 0 0,1 1-1,0 0 1,0 1-1,-10 18 1,9-14 13,1 0 1,1 1-1,0-1 0,1 1 1,0 0-1,1 1 1,1-1-1,0 1 1,0 24-1,2-33-18,1 0-1,1 0 0,-1 1 1,1-1-1,0 0 1,1 0-1,-1 0 1,1 0-1,0-1 1,1 1-1,-1 0 1,1-1-1,0 0 1,0 1-1,1-1 1,0-1-1,0 1 0,0 0 1,0-1-1,1 0 1,0 0-1,0 0 1,0-1-1,0 1 1,0-1-1,1 0 1,-1-1-1,1 0 1,0 1-1,0-2 1,0 1-1,0-1 0,0 0 1,0 0-1,0 0 1,0-1-1,0 0 1,0 0-1,8-2 1,10-2 21,-1-1 0,0-1 1,0-1-1,-1-1 0,0-1 1,36-21-1,-29 12-15,0-1 1,-2-1-1,0-2 1,26-26-1,-19 13 43,50-37-1,-83 72-59,-1-1-1,0 1 0,1-1 1,-1 1-1,1 0 0,-1-1 1,1 1-1,-1 0 0,1-1 1,-1 1-1,1 0 0,-1 0 0,1-1 1,-1 1-1,1 0 0,-1 0 1,1 0-1,0 0 0,-1 0 1,1 0-1,-1 0 0,1 0 1,-1 0-1,1 0 0,0 0 1,-1 0-1,1 0 0,6 18 61,-6-16-61,9 39 23,-6-20-26,1-1-1,2 1 1,0-1 0,0 0 0,18 29 0,-20-39 5,2 0-1,-1-1 0,1 0 1,1-1-1,0 1 1,0-1-1,0-1 0,1 0 1,14 9-1,-18-13-2,1 0 1,-1-1-1,1 0 1,0 0-1,0 0 0,0-1 1,0 0-1,0 0 0,0 0 1,0-1-1,1 0 1,-1 0-1,0-1 0,0 1 1,0-1-1,0-1 1,0 1-1,0-1 0,7-3 1,-2 0-4,1-1 1,-1 0 0,0-1 0,-1-1-1,1 1 1,-1-2 0,-1 1-1,0-1 1,0-1 0,-1 1 0,0-1-1,8-14 1,-11 17-3,-1 0-1,0 0 1,-1 0-1,1-1 1,-1 0 0,-1 1-1,0-1 1,0 0-1,0 0 1,-1 0 0,0 0-1,-1-1 1,1 1-1,-2 0 1,1 0-1,-1 0 1,0 0 0,-1-1-1,0 2 1,-4-11-1,6 16 5,-1 0-1,0 0 1,0 0 0,0 0-1,0 0 1,0 0-1,-1 0 1,1 0-1,0 0 1,-1 1-1,0-1 1,1 0-1,-1 1 1,0-1-1,0 1 1,0 0 0,0 0-1,0 0 1,0 0-1,0 0 1,0 0-1,0 0 1,-1 1-1,1-1 1,0 1-1,0-1 1,-1 1-1,1 0 1,0 0 0,-1 0-1,1 0 1,0 1-1,-3-1 1,1 2-1,0-1 1,1 1-1,-1 0 1,0-1-1,1 2 1,0-1-1,-1 0 1,1 1-1,0-1 1,0 1-1,0 0 1,1 0-1,-1 0 1,1 0-1,-1 1 1,1-1-1,0 1 1,-2 4-1,1 0 7,0 0 1,1 0-1,-1 1 0,2-1 0,-1 0 1,1 1-1,0-1 0,1 1 1,0-1-1,1 1 0,-1-1 0,3 10 1,-2-13-3,1 1 1,-1-1-1,1 0 1,0 0-1,1 0 1,-1 0 0,1 0-1,0-1 1,0 1-1,1-1 1,-1 0-1,1 0 1,0 0-1,0 0 1,0-1 0,0 1-1,1-1 1,-1 0-1,1 0 1,5 2-1,0-2 7,-1 0-1,0 0 0,1-1 0,0 0 1,-1 0-1,1-1 0,0-1 1,0 1-1,0-2 0,0 1 0,0-1 1,-1-1-1,1 0 0,0 0 1,-1-1-1,10-4 0,14-7 29,0-2 0,-1-2 0,31-21 0,-10 5 29,3-4 156,-56 38-221,0 0 1,0 0-1,0 0 1,1 0-1,-1 0 0,0 0 1,0 0-1,0 0 0,0 0 1,1 0-1,-1 0 1,0 0-1,0 0 0,0 0 1,0 0-1,0 0 0,1 0 1,-1 0-1,0 0 1,0 0-1,0 0 0,0 0 1,1 0-1,-1 1 1,0-1-1,0 0 0,0 0 1,0 0-1,0 0 0,0 0 1,0 0-1,1 0 1,-1 1-1,0-1 0,0 0 1,0 0-1,0 0 0,0 0 1,0 0-1,0 1 1,0-1-1,0 0 0,0 0 1,0 0-1,0 0 1,0 1-1,0-1 0,0 0 1,0 0-1,0 0 0,0 0 1,0 1-1,0-1 1,0 0-1,0 0 0,0 0 1,0 0-1,0 0 0,0 1 1,0-1-1,0 0 1,-1 0-1,1 0 0,0 0 1,-2 13 99,-19 53 54,13-47-96,2 0 0,0 1-1,2 0 1,-4 31 0,8-50-61,-1-1 0,1 1 0,0-1 0,0 1 0,0 0 0,0-1 0,0 1 0,0 0 0,0-1 0,0 1 0,0-1 0,0 1 0,0 0 0,0-1 0,1 1 0,-1-1 0,0 1 0,0 0 0,1-1 0,-1 1 0,0-1 0,1 1 0,-1-1 0,0 1 0,1-1 0,-1 1 0,1-1 0,-1 1 0,1-1 0,-1 0 0,1 1 0,-1-1 0,1 0 0,-1 1 0,1-1 0,0 0 0,-1 0 0,1 0 0,-1 0 0,1 1 0,0-1 0,-1 0 0,1 0 0,0 0 0,-1 0 0,1 0 0,-1 0 0,1 0 0,0-1 0,-1 1 0,1 0 0,0 0 0,-1 0 0,1-1 0,-1 1 0,1 0 0,-1-1 0,1 1 0,0-1 0,7-3 0,0-1 0,0 0 0,8-7 0,-10 7 0,112-90 0,-108 86 0,15-10 0,-25 19 0,0 0 0,1 0 0,-1-1 0,1 1 0,-1 0 0,1 0 0,-1 0 0,1 0 0,-1-1 0,1 1 0,-1 0 0,1 0 0,-1 0 0,1 0 0,-1 0 0,1 0 0,-1 0 0,1 1 0,-1-1 0,1 0 0,-1 0 0,1 0 0,-1 0 0,1 1 0,-1-1 0,1 0 0,-1 0 0,0 1 0,1-1 0,-1 0 0,1 1 0,-1-1 0,0 1 0,1-1 0,-1 0 0,0 1 0,0-1 0,1 1 0,-1-1 0,0 1 0,0-1 0,0 1 0,1-1 0,-1 1 0,0 0 0,4 16 0,4 33 0,-7-36 0,1 0 0,1 1 0,6 20 0,-8-34 0,0 0 0,0 1 0,1-1 0,-1 0 0,0 0 0,1 1 0,-1-1 0,1 0 0,-1-1 0,1 1 0,-1 0 0,1 0 0,0-1 0,-1 1 0,1-1 0,0 1 0,-1-1 0,1 0 0,0 1 0,0-1 0,0 0 0,-1 0 0,1 0 0,0-1 0,3 0 0,49-8 0,-51 8 0,38-10 0,0-2 0,-1-2 0,-1-2 0,-1-1 0,70-46 0,-73 46 0,-28 16 0,-1-1 0,0 0 0,0-1 0,0 1 0,0-1 0,6-6 0,-11 6 0,-8 4 0,-8 3 0,0 4 0,0 0 0,1 2 0,0 0 0,-14 12 0,23-17 0,0 0 0,0 0 0,0 1 0,1 0 0,0 0 0,0 0 0,0 0 0,1 1 0,-1-1 0,1 1 0,1 0 0,-1 0 0,-2 10 0,4-12 0,1 1 0,0 0 0,-1-1 0,2 1 0,-1 0 0,0 0 0,1-1 0,0 1 0,0-1 0,0 1 0,1-1 0,0 1 0,-1-1 0,2 0 0,-1 0 0,0 1 0,1-2 0,0 1 0,0 0 0,0-1 0,0 1 0,0-1 0,1 0 0,-1 0 0,1 0 0,0 0 0,6 2 0,3-1 0,-1 0 0,1-1 0,0-1 0,0 0 0,0 0 0,0-2 0,0 0 0,1 0 0,-1-1 0,0-1 0,0 0 0,0 0 0,-1-2 0,20-7 0,8-6 0,0-2 0,-2-2 0,39-27 0,-62 37 0,0 1 0,-1-2 0,0 1 0,16-19 0,-25 25 0,-1 0 0,0-1 0,0 0 0,0 1 0,0-1 0,-1 0 0,0-1 0,0 1 0,-1-1 0,0 1 0,0-1 0,0 0 0,-1 1 0,1-11 0,-2 15 0,0 0 0,0 0 0,0 0 0,-1 1 0,1-1 0,0 0 0,-1 0 0,1 1 0,-1-1 0,0 0 0,1 0 0,-1 1 0,0-1 0,0 1 0,0-1 0,0 1 0,0-1 0,0 1 0,-1 0 0,-1-3 0,0 3 0,1 0 0,-1-1 0,0 1 0,1 0 0,-1 0 0,0 0 0,1 1 0,-1-1 0,0 1 0,0-1 0,-5 1 0,-2 1 0,0 0 0,1 0 0,-1 1 0,1 0 0,-1 1 0,-11 4 0,15-4 0,1-1 0,-1 1 0,1 0 0,0 1 0,-1-1 0,1 1 0,1 0 0,-1 0 0,1 1 0,-1-1 0,1 1 0,1 0 0,-1 0 0,1 1 0,0-1 0,0 1 0,-2 6 0,3-8 0,1 1 0,0 0 0,0-1 0,0 1 0,1 0 0,0 0 0,0 0 0,0-1 0,0 1 0,1 0 0,0 0 0,0 0 0,0-1 0,1 1 0,-1-1 0,1 1 0,0-1 0,1 1 0,-1-1 0,1 0 0,-1 0 0,7 6 0,0 0 0,1-1 0,0 0 0,0-1 0,1 0 0,0-1 0,1 0 0,-1-1 0,1 0 0,1-1 0,-1 0 0,1-1 0,0 0 0,0-1 0,0-1 0,0 0 0,0 0 0,20-1 0,-12-1 0,1-2 0,-1 0 0,0-1 0,0 0 0,0-2 0,0-1 0,-1-1 0,0 0 0,-1-1 0,26-15 0,-41 21 0,0-1 0,1 1 0,-1-1 0,-1 0 0,1 0 0,0 0 0,-1-1 0,1 1 0,-1-1 0,0 0 0,0 0 0,-1 0 0,1 0 0,-1 0 0,0 0 0,0-1 0,0 1 0,0-1 0,-1 0 0,0 1 0,0-1 0,0 0 0,-1 0 0,0 0 0,0 0 0,0-5 0,-13-31-4008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3:13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15472,'0'0'1207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3:14.5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75 6824,'0'0'5964,"-10"-1"-5327,-28-6 23,28 6 5944,132-20-3563,12-1-2185,9 8 543,202 5-1,-291 11-1068,91 8 951,-100-2-133,-37-5-492,-13-1-657,-17 4-652,-45 24-226,20-8-3567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3:14.8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97 11048,'0'0'1569,"10"-4"-905,2-1-428,1 0 0,0 1 0,0 1 0,0 0 0,23-3 0,199-14 2029,92-5 206,-180 16-1266,73 0 1075,-180 8-1741,-26-1-3225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3:17.6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30 6824,'0'0'9595,"1"10"-8967,-1 19-245,0 0 0,-2 0-1,-9 44 1,-4 36 565,14-92-709,0 1-1,2-1 1,0 0 0,4 22-1,-3-32-91,-1 1-1,1-1 1,1-1-1,0 1 0,0 0 1,7 11-1,-9-16-93,0 0 1,0 0-1,1-1 1,-1 1-1,0-1 1,1 1-1,-1-1 1,1 1-1,0-1 1,0 0-1,-1 0 0,1 0 1,0 0-1,0 0 1,0 0-1,0 0 1,0-1-1,0 1 1,0-1-1,0 1 0,0-1 1,0 0-1,1 0 1,-1 0-1,0 0 1,0 0-1,3-1 1,7-3 64,-1 0 0,0-1 0,0 0 1,-1-1-1,1 0 0,-1 0 0,-1-1 1,1-1-1,-1 0 0,0 0 0,9-12 1,9-11 258,41-67 1,-26 20 99,-18 31-32,-24 47-438,0 0 1,0 0-1,0 0 1,0 0-1,0 0 1,0 0-1,0 0 1,1 0-1,-1 0 1,0 0-1,0 0 1,0 0-1,0 1 1,0-1 0,0 0-1,0 0 1,0 0-1,0 0 1,0 0-1,0 0 1,0 0-1,1 0 1,-1 0-1,0 0 1,0 0-1,0 0 1,0 0 0,0 0-1,0 0 1,0 0-1,0 0 1,0 0-1,0 0 1,1-1-1,-1 1 1,0 0-1,0 0 1,0 0-1,0 0 1,0 0 0,0 0-1,0 0 1,0 0-1,0 0 1,0 0-1,0 0 1,0 0-1,0 0 1,0 0-1,0 0 1,0-1-1,0 1 1,0 0 0,1 0-1,-1 0 1,0 0-1,0 0 1,0 0-1,0 12 154,-4 18-38,3-20-93,-3 10 42,1 1 0,1 0 0,1 0 0,2 23 0,0-38-51,0 0 0,0 0-1,0 1 1,1-1 0,0 0 0,0 0 0,1 0 0,-1-1 0,1 1-1,0-1 1,1 1 0,0-1 0,-1 0 0,2 0 0,-1-1 0,0 1-1,1-1 1,7 5 0,-6-4 1,1-1 1,-1-1-1,1 1 1,0-1-1,0 0 0,0 0 1,0-1-1,0 0 0,9 1 1,-12-2-5,1-1 0,-1 0 0,1 0 0,-1 0 0,0-1 1,1 0-1,-1 1 0,0-2 0,0 1 0,0 0 1,1-1-1,-1 0 0,-1 0 0,1 0 0,0 0 0,0 0 1,5-6-1,-1 1 15,0 0 0,0-1 0,-1 0 0,0 0 0,-1 0 1,0-1-1,0 0 0,-1 0 0,0-1 0,-1 1 0,0-1 0,0 0 0,-1 0 1,0-1-1,-1 1 0,0-1 0,-1 1 0,1-12 0,-1 5 29,-1 1 0,-1 0 0,0-1-1,-1 1 1,-5-22 0,6 33-29,0 0 1,-1 0-1,0 0 0,0 1 0,0-1 1,0 1-1,-1-1 0,0 1 0,0 0 1,0 0-1,0 0 0,-1 1 0,1-1 1,-1 1-1,0 0 0,0-1 0,0 2 1,-1-1-1,1 1 0,-1-1 1,-8-2-1,0 0 88,9 3-65,0 1 0,0 0 0,0-1 0,0 1 0,0 0 0,-5 0 0,33 15 121,68 8-92,-31-10-55,-17-2-18,0-2-1,1-2 1,-1-2-1,1-2 1,79-7-1,-118 5-13,-1-1 0,-1 0-1,1 1 1,0 0-1,0 0 1,0 0-1,0 1 1,0 0 0,0 0-1,4 1 1,-15 4 11,0-1 0,0 0 0,-12 8 0,-8 4 8,4-3 0,1 2 0,0-1 0,1 2 0,1 1 1,-33 39-1,47-51-5,-3 6 6,-1 0-1,2 0 0,-10 20 1,16-30-12,-1 1 1,1 0-1,0 0 1,0 0-1,1 0 1,-1 0-1,0 0 1,1 0-1,0 0 1,0 0-1,0 0 1,0 0 0,0 0-1,1 0 1,-1 0-1,1 0 1,0 0-1,0 0 1,0-1-1,0 1 1,0 0-1,1 0 1,1 2-1,-2-3-3,1-1 0,0 1 0,-1 0 0,1-1 0,0 1-1,0-1 1,-1 0 0,1 0 0,0 0 0,0 0 0,1 0-1,-1 0 1,0 0 0,0-1 0,0 1 0,0-1 0,1 1-1,-1-1 1,0 0 0,1 0 0,-1 0 0,0 0 0,0 0-1,1-1 1,-1 1 0,0-1 0,0 1 0,0-1 0,1 0-1,-1 0 1,0 0 0,0 0 0,0 0 0,2-3 0,4-1-5,0-1 0,-1 1 1,0-1-1,0-1 1,-1 0-1,0 0 1,8-11-1,-8 8 1,-1-2 0,1 1 0,6-23 0,7-16 45,-19 50-42,0-1 0,0 1 0,0 0 0,0 0 0,0 0 0,0 0 1,1-1-1,-1 1 0,0 0 0,0 0 0,0 0 0,0 0 0,0 0 0,0 0 0,0-1 0,0 1 0,0 0 0,1 0 0,-1 0 0,0 0 1,0 0-1,0 0 0,0 0 0,0 0 0,1 0 0,-1-1 0,0 1 0,0 0 0,0 0 0,0 0 0,0 0 0,1 0 0,-1 0 0,0 0 1,0 0-1,0 0 0,0 0 0,1 0 0,-1 0 0,0 0 0,0 0 0,0 1 0,0-1 0,0 0 0,1 0 0,-1 0 0,0 0 0,0 0 0,0 0 1,0 0-1,7 12 46,4 26-30,-8-26-6,2 4-4,19 60 14,-20-67-11,0 0 1,0 0-1,1 0 1,0-1-1,12 15 1,-15-21-3,0 1-1,0-1 1,0-1 0,0 1 0,0 0 0,0-1 0,0 1 0,1-1 0,-1 1 0,0-1 0,1 0-1,-1 0 1,1 0 0,0 0 0,-1-1 0,1 1 0,0-1 0,-1 0 0,6 1 0,-4-2 3,0 0 0,0 0 0,-1 0 0,1 0 0,0 0 0,0-1 0,-1 0 0,1 0 0,-1 0 0,1 0 0,-1 0 0,3-3 0,4-4 24,-1 0 0,-1 0-1,0-1 1,0 0 0,-1-1 0,0 1 0,7-17 0,-4 3 8,-2 0 0,0-1 0,-2 0 0,-1-1 0,0 1 0,-2-1 0,-1-40 0,-7 28-44,5 38 0,0 0 0,0 0 0,-1 0 0,1 1 0,0-1 0,0 0 0,0 0 0,0 0 0,0 0 0,0 0 0,0 0 0,0 1 0,0-1 0,-1 0 0,1 0 0,0 0 0,0 0 0,0 0 0,0 0 0,0 0 0,-1 0 0,1 0 0,0 0 0,0 0 0,0 0 0,0 0 0,0 0 0,-1 0 0,1 0 0,0 0 0,0 0 0,0 0 0,0 0 0,0 0 0,-1 0 0,1 0 0,0 0 0,0 0 0,0 0 0,0 0 0,0 0 0,-1 0 0,1 0 0,0 0 0,0 0 0,0-1 0,0 1 0,-2 56 0,1-34 0,0 0 0,2 0 0,0 1 0,9 42 0,-5-43 0,-4-16 0,0 1 0,0-1 0,0 0 0,1 0 0,0 0 0,1 0 0,-1 0 0,1-1 0,0 1 0,0-1 0,1 0 0,4 6 0,-7-10 0,0-1 0,0 1 0,0-1 0,1 0 0,-1 1 0,0-1 0,0 0 0,0 0 0,0 0 0,0 0 0,0 0 0,0 0 0,0 0 0,0 0 0,0-1 0,0 1 0,0 0 0,1-1 0,-1 1 0,0-1 0,-1 1 0,1-1 0,0 1 0,0-1 0,0 0 0,0 1 0,0-1 0,-1 0 0,1 0 0,0 1 0,0-1 0,-1 0 0,2-2 0,2-2 0,0 0 0,0 0 0,-1-1 0,5-9 0,14-41 0,25-111 0,-45 161 0,0 0 0,0 0 0,1 0 0,-1 0 0,1 0 0,0 1 0,1-1 0,0 1 0,-1 0 0,2 0 0,-1 0 0,0 1 0,7-6 0,-10 10 0,0-1 0,0 1 0,0-1 0,0 1 0,-1-1 0,1 1 0,0 0 0,0-1 0,0 1 0,0 0 0,0 0 0,0 0 0,0 0 0,0 0 0,0 0 0,0 0 0,0 0 0,0 0 0,0 0 0,0 0 0,0 1 0,0-1 0,1 1 0,24 13 0,-10-5 0,40 14 0,18 9 0,-68-29 0,0-1 0,-1 0 0,1 0 0,0-1 0,0 1 0,0-1 0,0-1 0,0 1 0,0-1 0,0 0 0,11-1 0,-15 1 0,1-1 0,-1 1 0,0 0 0,1-1 0,-1 0 0,0 1 0,0-1 0,1 0 0,-1 0 0,0 0 0,0 0 0,0-1 0,0 1 0,0-1 0,-1 1 0,1-1 0,0 0 0,-1 1 0,1-1 0,-1 0 0,1 0 0,-1 0 0,0 0 0,0 0 0,0 0 0,0-1 0,0 1 0,-1 0 0,1-1 0,-1 1 0,1-4 0,-1-1 0,0 0 0,0 0 0,-1 0 0,0 0 0,-1 1 0,1-1 0,-1 0 0,0 1 0,-1 0 0,0-1 0,0 1 0,-7-10 0,9 14 0,-1-1 0,0 1 0,0-1 0,0 1 0,-1 0 0,1 0 0,0 0 0,-1 0 0,0 0 0,1 1 0,-1-1 0,0 1 0,0-1 0,0 1 0,0 0 0,0 0 0,0 1 0,0-1 0,0 1 0,0-1 0,0 1 0,0 0 0,0 0 0,0 0 0,-1 1 0,1-1 0,0 1 0,0 0 0,0-1 0,-3 3 0,1-1 0,0 1 0,0 0 0,1 0 0,-1 0 0,0 0 0,1 1 0,0 0 0,0 0 0,0 0 0,1 0 0,-7 10 0,6-8 0,0 1 0,0 1 0,0-1 0,1 1 0,0-1 0,1 1 0,-3 12 0,4-9 0,0 1 0,1 0 0,0 0 0,1 0 0,1 0 0,0 0 0,0-1 0,1 1 0,0-1 0,1 0 0,1 1 0,0-2 0,0 1 0,1-1 0,10 14 0,-10-14 0,2-1 0,-1 0 0,1 0 0,1-1 0,0 0 0,0 0 0,0-1 0,1 0 0,0 0 0,0-2 0,1 1 0,0-1 0,0 0 0,0-1 0,16 3 0,-19-5 0,-5-1 0,0-1 0,-1 1 0,1 0 0,0-1 0,-1 0 0,1 0 0,0 0 0,-1 0 0,1 0 0,0 0 0,-1-1 0,1 1 0,0-1 0,3-1 0,7-3 599,1 0-496,-14 4-236,0 1 0,1 0 0,-1-1 0,0 1-1,0 0 1,0-1 0,0 1 0,1 0 0,-1-1-1,0 1 1,0 0 0,0-1 0,0 1 0,0-1-1,0 1 1,0 0 0,0-1 0,0 1-1,0-1 1,0 1 0,0 0 0,0-1 0,-1 1-1,1 0 1,0-1 0,0 1 0,0 0 0,0-1-1,-1 1 1,1 0 0,0-1 0,0 1 0,-1 0-1,1-1 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3:20.0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0 124 5120,'0'0'10929,"10"-6"-10327,30-15 18,-40 20-598,1 1 0,0 0 0,-1 0 0,1 0 0,0 0 0,-1 0 0,1 0-1,0 0 1,-1 0 0,1 0 0,0 0 0,-1 0 0,1 1 0,0-1 0,-1 0-1,1 0 1,0 1 0,-1-1 0,1 0 0,-1 1 0,1-1 0,0 1 0,-1-1-1,1 0 1,-1 1 0,1-1 0,0 2 0,9 17 451,-7-12-293,7 12 186,8 15 631,24 65 0,21 101 2067,-62-199-3005,-1 0 1,0 0-1,1 0 1,-1 1-1,1-1 1,-1 0-1,1 0 1,-1 0-1,1 0 1,0 0 0,0 0-1,-1-1 1,1 1-1,0 0 1,1 1-1,-1-2-19,-1 0-1,1 0 1,-1 1-1,1-1 1,0 0 0,-1 0-1,1 0 1,-1 0-1,1 0 1,0 0-1,-1 0 1,1 0-1,-1 0 1,1 0 0,0 0-1,-1 0 1,1 0-1,-1-1 1,1 1-1,-1 0 1,2-1-1,0 0 15,0-1 0,0 1 0,-1-1-1,1 1 1,0-1 0,-1 0-1,1 0 1,-1 0 0,0 0-1,1 0 1,-1 0 0,0 0-1,1-4 1,16-50 249,72-201 667,-83 243-890,0 1 0,0-1 0,1 2 0,0-1 0,1 1 0,1 1 0,0 0 0,1 0 0,0 1 0,17-13 0,-7 13-102,-21 10-154,1 0 0,0 0 0,-1 0 1,1 0-1,0-1 0,-1 1 0,1 0 1,0 1-1,-1-1 0,1 0 0,0 0 1,-1 0-1,1 0 0,0 0 1,-1 1-1,1-1 0,0 0 0,-1 1 1,1-1-1,-1 0 0,1 1 0,-1-1 1,1 1-1,-1-1 0,1 1 0,0 0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37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87 9944,'0'0'6305,"0"15"-5628,-2 100 484,-2-30 987,16 166 0,-12-248-1976,1 1-1,-1-1 0,1 0 1,0 0-1,0 0 0,0 0 0,3 5 1,-4-7-145,1-1-1,-1 0 1,0 0 0,0 0 0,0 0 0,0 1 0,0-1 0,1 0 0,-1 0-1,0 0 1,0 0 0,0 0 0,1 1 0,-1-1 0,0 0 0,0 0 0,0 0-1,1 0 1,-1 0 0,0 0 0,0 0 0,0 0 0,1 0 0,-1 0 0,0 0-1,0 0 1,1 0 0,-1 0 0,0 0 0,0 0 0,0 0 0,1 0-1,-1 0 1,0-1 0,0 1 0,0 0 0,1 0 0,-1 0 0,10-18 452,-1-9-192,-1 0 1,9-56 0,-2-62 319,0-4 57,-10 129-430,0-1 0,13-31 0,-13 38 16,-4 12-229,0 0-1,0 0 1,0 1 0,1-1-1,-1 0 1,0 1 0,1-1-1,0 1 1,-1 0-1,1-1 1,0 1 0,-1 0-1,1 0 1,0 0 0,0 0-1,0 0 1,0 1-1,0-1 1,0 1 0,0-1-1,4 0 1,-1 1 10,1-1 0,0 1 0,-1 0 0,1 0 0,0 0 0,10 3 0,0 2 21,0 1 0,-1 1 0,0 1 1,0 0-1,0 1 0,13 11 0,84 57 816,-105-73-404,-5-3-1154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3:22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21 495 12960,'0'0'1698,"13"-8"-1332,-6 4-303,6-3 104,-1 0-1,0-1 1,0-1-1,0 0 1,-1 0-1,10-13 1,-18 19-14,-1-1 1,0 1-1,0-1 1,0 0-1,2-7 0,-4 10-83,1 0-1,-1 0 1,0 0-1,1 0 0,-1 0 1,0 0-1,0 0 1,0 0-1,0 0 1,0 0-1,0 0 0,0 0 1,0 0-1,0 0 1,0 0-1,-1 0 0,1 0 1,0 0-1,-1 0 1,1 0-1,-1 0 0,1 0 1,-1 0-1,0 0 1,0-1-1,-1 3 5,-1-1-1,1 1 1,0 0-1,0 0 1,0-1-1,0 1 1,0 1-1,1-1 1,-1 0-1,0 0 1,0 1 0,1-1-1,-3 3 1,-3 2 112,-3 2-12,0 0-1,1 1 1,0 0-1,0 1 1,1 0 0,0 0-1,0 1 1,1 0-1,-10 23 1,14-29-94,1 1 1,0-1-1,0 1 0,1 0 1,0-1-1,0 1 0,0 0 1,1 0-1,-1-1 0,2 1 0,-1 0 1,0 0-1,1 0 0,0-1 1,1 1-1,-1 0 0,1-1 1,0 1-1,0-1 0,1 0 1,0 0-1,-1 1 0,2-2 1,6 9-1,-7-9-10,1 0 0,1 0 0,-1 0 0,0-1 0,1 1-1,0-1 1,0 0 0,0-1 0,0 1 0,0-1 0,0 0 0,10 2 0,-7-2 15,0-1 0,0 0 1,1-1-1,-1 0 0,1 0 0,-1-1 1,15-3-1,-1-2 75,0-1-1,0-1 1,-1-1 0,0 0-1,24-16 1,44-34 350,19-11 461,-107 69-947,0 0 0,0 0 0,1 0 0,-1 0 0,0 0 0,0 0 0,0 0 0,0 0 0,0 0 0,0 0 0,-1-1 0,1 1 0,0 0 0,-1 0 0,1-1 0,-1 1 0,1-1 0,-1 1 0,1-1 0,-1 1 0,0-2 0,0 2 103,-2 2-72,-1 0 1,0 0-1,1 1 0,0-1 0,-1 0 1,1 1-1,-4 3 0,-3 1 24,2 0-46,0 0 0,0 1 0,0 0 0,1 0 0,0 0 0,0 0-1,1 1 1,0 0 0,0 0 0,1 1 0,0-1 0,0 1 0,1 0 0,0 0-1,1 0 1,-2 12 0,4-16-19,0 1 1,1 0-1,-1-1 0,1 1 0,1-1 0,-1 0 1,1 1-1,0-1 0,0 0 0,0 0 1,1 0-1,-1 0 0,1-1 0,4 6 0,-4-6-2,0-1 0,0 1-1,0 0 1,1-1-1,-1 0 1,1 1-1,0-1 1,0-1-1,0 1 1,0-1-1,1 1 1,-1-1-1,1 0 1,-1-1-1,1 1 1,6 0-1,-2-1 4,-1-1 0,1-1-1,0 1 1,0-1-1,0-1 1,0 0-1,-1 0 1,1 0-1,-1-1 1,1-1-1,-1 1 1,0-1 0,0-1-1,9-6 1,8-8 8,-1 0 0,36-40 0,-28 27-7,-13 14-6,0-1-1,-1-1 0,-1 0 1,-2-1-1,18-29 0,-18 17-41,-2 0-1,-1-1 1,-1 0-1,-3-1 1,0 0-1,-2 0 1,2-53-1,-8 84 1,0 0 0,0 0-1,-1 1 1,1-1 0,-1 0-1,0 0 1,-1-4 0,2 7 26,-1 0 1,1 1 0,0-1 0,0 0-1,-1 0 1,1 1 0,0-1 0,-1 0-1,1 1 1,-1-1 0,1 1 0,-1-1-1,1 0 1,-1 1 0,1-1-1,-1 1 1,0-1 0,1 1 0,-1 0-1,1-1 1,-1 1 0,0 0 0,0-1-1,1 1 1,-1 0 0,0 0-1,0 0 1,1 0 0,-1-1 0,0 1-1,0 0 1,1 0 0,-1 0 0,0 1-1,0-1 1,1 0 0,-1 0-1,0 0 1,0 1 0,1-1 0,-1 0-1,-1 1 1,1 2 37,0 0-1,0-1 0,0 1 1,0 0-1,1 0 1,-1 0-1,1 0 1,-1 0-1,1 0 1,0 0-1,1 6 1,-1-5-11,0-4-18,0 1-1,0-1 1,0 0 0,0 1 0,0-1 0,0 1 0,0-1-1,0 0 1,0 1 0,0-1 0,0 0 0,0 0 0,0 1-1,1-1 1,-1 0 0,0 1 0,0-1 0,0 0 0,0 1 0,1-1-1,-1 0 1,0 0 0,0 1 0,1-1 0,-1 0 0,0 0-1,0 0 1,1 1 0,-1-1 0,0 0 0,1 0 0,-1 0-1,0 0 1,1 0 0,-1 0 0,0 1 0,1-1 0,-1 0 0,1 0-2,0-1 0,-1 1 0,1 0 1,-1 0-1,1 0 0,-1-1 1,1 1-1,-1 0 0,1-1 1,-1 1-1,0 0 0,1-1 1,-1 1-1,1-1 0,-1 1 1,0-1-1,1 1 0,-1-1 1,0 1-1,1-1 0,-1 1 1,0-1-1,0 1 0,0-1 1,1 0-1,3-13 7,8-36 14,-11 47-24,-1 0 0,1-1 1,-1 1-1,0 0 0,0 0 1,0 0-1,-1 0 1,1-1-1,-1 1 0,0 0 1,1 0-1,-1 0 0,-2-3 1,3 6 0,0 0 0,0 0 0,0 0 0,0 0 0,-1-1 0,1 1 0,0 0 0,0 0 0,0 0 0,0 0 0,0 0 0,-1 0 0,1 0 0,0 0 0,0 0 0,0 0 0,0 0 0,0 0 1,-1 0-1,1 0 0,0 0 0,0 0 0,0 0 0,0 0 0,-1 0 0,1 0 0,0 0 0,0 0 0,0 0 0,0 0 0,0 0 0,-1 0 0,1 0 0,0 0 0,0 1 0,0-1 0,0 0 0,0 0 0,0 0 0,0 0 0,-1 0 0,1 0 1,0 0-1,0 1 0,0-1 0,0 0 0,0 0 0,0 0 0,0 0 0,0 0 0,0 1 0,0-1 0,0 0 0,0 0 0,0 0 0,0 0 0,0 0 0,0 1 0,-7 15-14,5-8 8,-15 46 14,3 0-1,2 1 1,2 0 0,-3 102-1,12-121 19,1 0-1,8 52 0,-5-68 9,1-1 0,1 0 0,0 0 0,2 0-1,0-1 1,11 20 0,-17-36-11,1 1-1,1-1 1,-1 1-1,0-1 1,0 0 0,1 1-1,0-1 1,-1 0-1,1-1 1,5 4 0,-7-5-18,-1 0 1,1 1 0,-1-1 0,1 0 0,0 0 0,-1 0-1,1 0 1,0 1 0,-1-1 0,1 0 0,0 0 0,-1 0-1,1 0 1,0 0 0,-1-1 0,1 1 0,0 0-1,-1 0 1,1 0 0,0-1 0,-1 1 0,2-1 0,-1 0-8,-1 1 0,1-1 0,-1 0 0,1 0 0,-1 0 0,1 0 0,-1 0 0,1 0 0,-1-1 0,0 1 0,0 0 0,1 0 0,-1 0 0,0 0 0,0 0 0,0 0 0,0 0 0,0-1 0,-1 0 0,-2-19-78,0-1-1,-2 1 0,0 0 0,-2 1 1,0 0-1,-1 0 0,-1 0 0,-1 1 1,-1 0-1,0 1 0,-23-27 0,12 19-269,-1 2 0,-1 0 0,-1 1-1,0 1 1,-2 2 0,-54-31-1,69 46-244,25 9 475,236 60 920,-217-54-653,-8-2 70,0-1 0,1-1 0,1-1-1,47 2 1,-65-7-85,-6 0-87,1 0 0,-1-1 0,0 1 0,0 0 0,0 0 0,0 0 0,0 1-1,0-1 1,0 0 0,0 1 0,0-1 0,0 1 0,0 0 0,0 0 0,0 0 0,0 0 0,2 1-1,-4 0-14,-1 0 0,1 0 0,-1 0 0,1 0 1,-1 0-1,0-1 0,0 1 0,0 0 0,0-1 0,0 1 0,0-1 0,0 1 0,-1-1 0,-1 3 0,-3 3 37,-14 21 135,-23 47 1,36-61-131,0 1-1,1 0 1,1 1 0,0-1 0,-4 25 0,9-38-60,0 0 1,0-1 0,-1 1 0,1 0-1,0-1 1,1 1 0,-1 0-1,0-1 1,0 1 0,1 0-1,-1-1 1,1 1 0,-1-1 0,1 1-1,0-1 1,0 1 0,-1-1-1,1 1 1,0-1 0,0 0 0,2 2-1,-2-2-6,0 0-1,1-1 1,-1 0 0,0 1-1,0-1 1,0 0-1,0 1 1,0-1-1,1 0 1,-1 0 0,0 0-1,0 0 1,0 0-1,0 0 1,0-1-1,1 1 1,-1 0 0,0 0-1,0-1 1,0 1-1,0-1 1,0 1 0,0-1-1,0 0 1,0 1-1,0-1 1,0 0-1,0 1 1,0-1 0,0 0-1,0-1 1,1 0-3,10-8-5,-2-1 1,17-21-1,-24 29 5,-1 0 0,0 0-1,0 0 1,-1 0 0,1-1 0,-1 1-1,1 0 1,-1-1 0,0 1-1,-1-1 1,1 0 0,0 1 0,-1-1-1,0 1 1,0-1 0,0 0-1,-1-4 1,0 5 10,1 0-1,0 1 1,0-1-1,0 0 1,0 1 0,0-1-1,0 0 1,1 1 0,-1-1-1,1 0 1,0 1-1,0-1 1,0 1 0,0-1-1,0 1 1,0-1-1,1 1 1,-1 0 0,1 0-1,0 0 1,0 0-1,0 0 1,2-2 0,6-4 26,-1 1 0,1 0 1,22-10-1,-18 9-19,8-3 13,0 0 0,1 2 0,0 1 0,1 0 0,29-4 0,-38 9 1,1 1-1,0 0 1,0 1 0,0 1-1,-1 0 1,1 2 0,0-1-1,0 2 1,19 5-1,-32-7-23,0 0 0,-1 0-1,1 1 1,0-1-1,-1 0 1,1 1 0,-1 0-1,1-1 1,-1 1 0,0 0-1,0 0 1,0 0 0,0 1-1,0-1 1,0 0-1,-1 1 1,1-1 0,1 6-1,0-1 24,-1 1 0,0 0-1,-1 0 1,1 1 0,-1 9-1,5 30 34,15 24-65,-20-71 0,0 1 0,0-1 0,0 0 0,0 0 0,0 0 0,0 0 0,0 0 0,0 0 0,1 0 0,-1 0 0,0 0 0,1-1 0,-1 1 0,0-1 0,1 1 0,-1-1 0,1 1 0,-1-1 0,1 0 0,-1 1 0,1-1 0,-1 0 0,1 0 0,-1 0 0,1-1 0,1 1 0,50-9 0,-44 7 0,75-22 171,129-56 0,-104 37-4454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3:24.1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0 124 7432,'0'0'12598,"12"-6"-12021,173-88 2197,-177 90-2591,0 0 0,1 1 0,0 0 0,-1 1 0,1-1 1,0 2-1,0-1 0,0 1 0,1 1 0,-1 0 0,0 0 1,0 1-1,0 0 0,0 0 0,12 4 0,-18-4-127,-1 1 1,1 0-1,0 0 0,-1 0 0,1 0 0,-1 0 1,0 0-1,1 1 0,-1-1 0,0 1 1,-1 0-1,1-1 0,0 1 0,-1 0 0,2 4 1,1 1 25,-1 1 1,-1 0-1,1 0 1,1 12-1,-3-2-4,0 0-1,0 0 1,-2 0-1,0 0 1,-2 0-1,0 0 1,-1 0-1,-1-1 1,0 1-1,-10 19 1,5-15 23,-2 0 1,0 0 0,-2-1-1,0-1 1,-1-1-1,-2 0 1,-21 21-1,-97 88 1141,134-128-1201,-1 0 1,1 0 0,0 1 0,0-1-1,0 0 1,0 1 0,0-1-1,0 1 1,0-1 0,0 1 0,0-1-1,1 1 1,-1 1 0,1-2-24,0 0 1,0-1-1,0 1 0,0 0 1,0 0-1,0-1 0,1 1 1,-1 0-1,0-1 1,1 1-1,-1 0 0,0-1 1,1 1-1,-1-1 0,1 1 1,-1 0-1,1-1 1,-1 1-1,1-1 0,-1 1 1,1-1-1,-1 0 1,1 1-1,0-1 0,-1 1 1,1-1-1,0 0 0,-1 0 1,1 1-1,0-1 1,-1 0-1,2 0 0,16 4 62,0-1 0,0 0-1,0-2 1,1 0 0,18-1-1,-5 0 3,263 6 397,-306-20 434,6 7-5395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3:25.1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140 138 14272,'0'0'3914,"-1"18"-3154,-1 18-338,-2 0-1,-2-1 1,-2 1-1,-11 34 1,0-22 192,8-24 100,-12 46 1,20-58-502,-2 12 1207,-13 37 0,15-52 10,6-13-709,9-18-343,31-97 209,29-135 0,-49 167-336,-20 72-158,0 0-1,0-1 0,-2 1 0,0-27 1,6 15 1851,4 36-1899,-1 1 0,0 1 0,-1 0 0,14 21 0,5 5-21,56 70-24,28 34 0,69 60 0,-174-194 0,0-1 0,1 0 0,-1 0 0,11 6 0,-9-7 0,0 1 0,-1 0 0,10 9 0,-3-4 0,-13-10 0,0 0 0,0 0 0,0 0 0,0 1 0,0-1 0,-1 0 0,1 1 0,0 0 0,1 2 0,-3-4 0,0 0 0,0 0 0,0 0 0,0 0 0,1 1 0,-1-1 0,0 0 0,0 0 0,0 0 0,0 1 0,0-1 0,0 0 0,0 0 0,0 0 0,0 0 0,0 1 0,0-1 0,0 0 0,0 0 0,0 0 0,0 1 0,0-1 0,0 0 0,0 0 0,0 0 0,0 1 0,-1-1 0,1 0 0,0 0 0,0 0 0,0 0 0,0 1 0,0-1 0,0 0 0,0 0 0,-1 0 0,1 0 0,0 0 0,0 0 0,0 0 0,0 1 0,-1-1 0,1 0 0,0 0 0,0 0 0,0 0 0,0 0 0,-1 0 0,1 0 0,0 0 0,0 0 0,0 0 0,-1 0 0,1 0 0,0 0 0,0 0 0,0 0 0,-1 0 0,1 0 0,0 0 0,0 0 0,0 0 0,-1-1 0,-22-1 0,5 0 0,-388-21 0,370 22 0,0 2 0,0 1 0,-64 12 0,87-12 0,1 0 0,0-1 0,-1 0 0,-15-2 0,-3 1 0,18-3 0,18-4 0,22-8 0,18 0 861,-21 7-5706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3:26.4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10448,'0'0'8537,"11"16"-7860,-1-3-509,-1-2 12,0 2-1,0-1 0,-2 1 1,1 1-1,-2-1 1,10 29-1,-6-1 552,-1 0 0,4 72-1,-10 84 1149,-11-71-601,-1 35 1335,13-154-1861,-4-7-742,0 0 0,0 0 0,0 0 0,0 0 0,-1 0 0,1 0 0,0 0 0,0 0 0,0 0 0,0 0 0,0 0 0,0 0 0,0 0 0,0 0 0,0 0 0,0 0-1,-1 0 1,1 0 0,0 0 0,0 0 0,0 0 0,0 0 0,0 1 0,0-1 0,0 0 0,0 0 0,0 0 0,0 0 0,0 0 0,0 0 0,0 0 0,0 0 0,0 0-1,0 0 1,0 0 0,0 0 0,-1 1 0,1-1 0,0 0 0,0 0 0,0 0 0,0 0 0,0 0 0,0 0 0,0 0 0,0 0 0,0 0 0,1 0 0,-1 0 0,0 1-1,0-1 1,0 0 0,0 0 0,0 0 0,0 0 0,0 0 0,0 0 0,0 0 0,0 0 0,0 0 0,0 0 0,0 0 0,0 0 0,0 0 0,0 1 0,0-1 0,1 0-1,-2 9 1199,1-6-465,0-9-411,1-10-332,1 0 0,7-31 0,-3 17 0,32-135 0,-29 136 0,1 1 0,1 0 0,24-40 0,-31 61 0,1-1 0,0 1 0,1 1 0,-1-1 0,1 1 0,1 0 0,-1 0 0,1 1 0,0-1 0,0 2 0,0-1 0,1 1 0,0 0 0,8-3 0,-10 5 0,0 1 0,0-1 0,0 1 0,0 0 0,0 1 0,1-1 0,-1 1 0,0 0 0,0 1 0,0 0 0,0 0 0,0 0 0,0 1 0,0-1 0,0 1 0,0 1 0,-1-1 0,1 1 0,-1 0 0,8 6 0,-8-5 0,0 0 0,0 0 0,0 1 0,-1-1 0,1 1 0,-1 0 0,-1 1 0,1-1 0,-1 1 0,0 0 0,0-1 0,0 1 0,2 8 0,-4-10 0,0-1 0,-1 1 0,1 0 0,-1 0 0,0 0 0,0 0 0,0 0 0,0 0 0,0 0 0,-1 0 0,0 0 0,0-1 0,0 1 0,0 0 0,-1 0 0,1-1 0,-1 1 0,0-1 0,0 0 0,0 1 0,-1-1 0,1 0 0,-4 3 0,-1 0 0,-1 0 0,1 0 0,-1-1 0,0 0 0,0-1 0,0 0 0,-1 0 0,1-1 0,-1 0 0,-14 3 0,6-2 0,0-2 0,0 0 0,0-1 0,-32-2 0,37 0 0,1-1 0,-1-1 0,1 0 0,-11-5 0,7 3 0,15 5 0,-1 0 0,1 0 0,-1 0 0,1 0 0,0 0 0,-1 0 0,1-1 0,0 1 0,-1 0 0,1 0 0,0 0 0,-1 0 0,1-1 0,0 1 0,-1 0 0,1 0 0,0-1 0,0 1 0,-1 0 0,1-1 0,0 1 0,0 0 0,0-1 0,-1 1 0,1 0 0,0-1 0,0 1 0,0 0 0,0-1 0,0 1 0,0 0 0,0-1 0,4 2 0,0 0 0,1 0 0,-1 1 0,0 0 0,5 3 0,-9-5 0,56 28 0,-2 3 0,93 69 0,-129-83 0,-1 0 0,-1 1 0,0 1 0,16 27 0,-4-7 0,-22-29 498,-9-6 1,-7-5-5483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3:31.0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1 9536,'0'0'11351,"-10"10"-10733,-31 30-88,38-37-400,1-1 0,-1 1 0,1 0 0,-1 0 0,1 0 0,0 0 0,0 0 0,0 0 0,0 1 0,1-1 0,0 0 0,-1 1 0,1 0 0,0-1 0,1 1 0,-1 4 0,1-7-91,0-1 0,0 1 0,0-1 0,0 1 0,1-1 0,-1 1 0,0-1 0,0 1 0,1-1 0,-1 1 0,0-1 0,1 0 0,-1 1 1,0-1-1,1 0 0,-1 1 0,1-1 0,-1 0 0,0 1 0,1-1 0,-1 0 0,1 0 0,-1 0 0,1 1 0,-1-1 0,1 0 0,-1 0 1,1 0-1,-1 0 0,1 0 0,-1 0 0,1 0 0,-1 0 0,1 0 0,-1 0 0,1 0 0,-1 0 0,1-1 0,-1 1 0,1 0 0,24-7 547,-22 6-412,14-7 309,-16 8-399,-1 0 1,0 0-1,1-1 1,-1 1-1,1 0 1,-1-1-1,1 1 0,-1 0 1,0-1-1,1 1 1,-1-1-1,0 1 1,1-1-1,-1 1 1,0-1-1,0 1 1,0-1-1,1 1 1,-1-1-1,0 1 0,0-1 1,0 1-1,0-1 1,0 1-1,0-1 1,0 1-1,0-2 1,0 2-169,0-1 0,0 0 1,0 0-1,0 1 0,0-1 1,0 0-1,0 0 0,0 1 1,1-1-1,-1 0 0,0 0 1,0 1-1,1-1 0,-1 0 1,1 1-1,0-2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3:5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68 317 4512,'0'0'5170,"-5"11"-4695,-15 30-39,19-40-370,1 1 1,-1-1-1,0 0 0,1 1 1,-1-1-1,1 0 1,0 1-1,-1-1 0,1 1 1,0-1-1,0 0 0,0 1 1,0-1-1,0 1 0,0-1 1,0 1-1,1-1 1,0 3-1,-1-3-17,1 0 0,-1 0 1,1-1-1,0 1 0,0 0 0,-1 0 0,1 0 1,0-1-1,0 1 0,0 0 0,0-1 0,0 1 1,0-1-1,0 1 0,0-1 0,0 0 0,0 1 1,1-1-1,3 1 115,1 0 0,-1-1 0,0 0 1,0 0-1,1 0 0,7-2 0,-4 0 5,0-1 0,0 0-1,-1 0 1,1-1 0,-1 0-1,0 0 1,-1-1 0,1 0 0,-1-1-1,0 0 1,9-9 0,-3 3 108,-1-2 0,-1 0 0,0 0-1,16-30 1,-22 35-123,-1-1 0,0 0 0,-1 0 0,0-1-1,0 1 1,-1-1 0,0 1 0,-1-1-1,-1 0 1,1 1 0,-3-18 0,1 9 109,1 16-180,0-1-1,0 1 1,0-1-1,0 0 0,-1 1 1,1-1-1,-1 1 0,0-1 1,0 1-1,-1 0 1,1-1-1,-3-2 0,-4-26 1181,8 20-332,-2 22 162,1 21-509,12 295 341,-2-143-703,-8-139-136,-1 0 0,-2 0 1,-3 0-1,-1-1 1,-19 71-1,21-104-49,0 0 0,0-1 0,-1 1 0,0-1 0,-1 0 0,0-1 0,0 1 0,-1-1 0,0-1 0,0 1-1,-1-1 1,-13 10 0,16-14-14,1 0-1,-1 0 0,1-1 0,-1 1 0,0-1 1,0 0-1,0-1 0,0 1 0,0-1 0,0 0 1,0 0-1,-1-1 0,1 1 0,0-1 1,-1 0-1,1-1 0,0 1 0,0-1 0,-1 0 1,1 0-1,0-1 0,0 0 0,0 1 1,0-2-1,1 1 0,-8-5 0,9 5-11,1 0 0,-1 0 0,1 0 0,-1 0 0,1 0 1,0-1-1,0 1 0,0-1 0,0 0 0,0 1 0,1-1 0,-1 0 0,1 0 0,0 0 0,0 0 0,0 0 0,0 0 0,0-1 0,1 1 0,0 0 0,-1 0 0,1-1 1,0 1-1,0 0 0,1 0 0,-1-1 0,1 1 0,1-5 0,0 1-3,1-1 1,0 0-1,1 1 0,0 0 0,0-1 1,0 2-1,1-1 0,0 0 1,0 1-1,8-7 0,0 0-8,-8 8 4,-1 0 1,2 0-1,9-7 1,-13 11-8,0 0 0,0 0 0,0 0 0,0 0 0,0 1 0,0-1 0,0 0 0,0 1 0,0 0 0,0-1 0,1 1 0,-1 0 0,0 0 0,0 0 0,0 1 0,4 0 0,9 4-13,0 0 0,-1 1-1,0 1 1,26 16 0,-29-16 14,-3-2 2,0 1 0,0 1 0,9 9 0,-13-11 0,0-1 0,1 0 0,-1 0 0,1 0 0,0 0 0,0-1 0,0 0 0,0 0 0,1 0 0,-1-1 0,1 1 0,9 1 0,-3-2 7,-1-2 0,1 1 0,0-1 1,-1-1-1,1 0 0,-1-1 0,1 0 0,-1-1 0,0 0 0,0-1 0,16-7 0,1-3 20,0-1 0,-2-1-1,27-21 1,-24 13 48,33-35 0,-54 51-48,-8 7-24,1 1 0,-1 0-1,0-1 1,0 1-1,1-1 1,-1 1-1,0-1 1,0 1-1,0-1 1,1 1-1,-1-1 1,0 1-1,0-1 1,0 1-1,0-1 1,0 1 0,0-1-1,0 1 1,0-1-1,0 1 1,0-1-1,0 1 1,-1-1-1,1 1 1,0-1-1,0 1 1,0-1-1,-1 1 1,1 0-1,0-1 1,0 1-1,-1-1 1,1 1 0,0 0-1,-1-1 1,1 1-1,-1 0 1,1-1-1,0 1 1,-1 0-1,1-1 1,-1 1-1,0 0 1,-20-10 29,16 10-30,0-1 0,1 1 0,-1 1 0,0-1 0,1 1 0,-1-1 0,1 1 0,-1 1 0,1-1-1,-1 0 1,1 1 0,0 0 0,0 0 0,0 1 0,-6 3 0,8-4-1,-1 0 0,0 0 0,1 0 0,0 0 0,0 1 0,-1-1 0,1 1 0,1 0 0,-1-1 0,0 1 0,1 0 1,-1 0-1,1 0 0,0 0 0,0 0 0,0 0 0,0 0 0,1 1 0,-1-1 0,1 0 0,0 0 0,0 6 0,1-2 1,1 0 0,0 0 0,0-1 0,1 1 0,0-1 0,0 0 0,0 0 0,1 0 0,-1 0 0,2 0 0,-1-1 0,0 0 0,1 1 0,0-2 0,1 1 0,-1-1 0,1 0 0,-1 0 0,11 5-1,-9-5 2,-1-1 0,1 0 0,0 0-1,0-1 1,0 0 0,0 0-1,0-1 1,1 0 0,-1 0-1,0-1 1,1 0 0,-1 0 0,1 0-1,-1-1 1,0 0 0,0-1-1,0 0 1,12-4 0,-1-3 17,-1-1 0,0-1 0,-1-1 0,0 0 1,-1-1-1,0 0 0,-1-1 0,-1-1 0,0 0 0,18-30 0,-3 0 55,-2-2 0,34-87 0,-47 103 1,-2-1 0,-1 0 0,-1-1 0,-2 1-1,-1-1 1,2-48 0,-10 57 11,2 24-86,0-1 0,0 1 1,0 0-1,-1-1 0,1 1 1,0 0-1,0-1 0,0 1 1,0 0-1,0-1 0,0 1 1,0 0-1,-1 0 1,1-1-1,0 1 0,0 0 1,0-1-1,-1 1 0,1 0 1,0 0-1,0 0 0,-1-1 1,1 1-1,0 0 0,-1 0 1,1 0-1,0 0 0,0-1 1,-1 1-1,1 0 1,0 0-1,-1 0 0,1 0 1,0 0-1,-1 0 0,1 0 1,0 0-1,-1 0 0,1 0 1,0 0-1,-1 0 0,1 0 1,0 0-1,-1 1 1,1-1-1,0 0 0,-1 0 1,1 0-1,0 0 0,0 0 1,-1 1-1,1-1 0,0 0 1,0 0-1,-1 1 0,1-1 1,0 0-1,0 0 1,0 1-1,-1-1 0,1 0 1,0 1-1,0-1 0,0 0 1,0 0-1,0 1 0,-1 0 1,-2 4 1,0 0 0,0 0 1,0 0-1,1 1 0,0-1 1,0 1-1,0-1 0,-1 10 1,-5 49 0,6-15 0,2-1 0,2 1 0,11 63 0,39 142 150,-51-250-149,19 80-764,-27-110-71,3 13-2751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3:5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14064,'0'0'1680,"86"-46"-1216,-23 13 15,12-1-31,-5 1 8,5 14 48,-12-2 8,-6 6 8,-11 7 0,-10 5-96,-7 6-8,-2 5-168,-10 3-8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4:0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42 4616,'0'0'13081,"-11"-7"-12615,-34-22-14,42 28-400,1 0-1,-1 0 0,0 1 0,0-1 0,0 0 0,0 1 0,1 0 0,-1 0 0,0 0 1,0 0-1,0 0 0,0 1 0,0-1 0,1 1 0,-1 0 0,0 0 0,0 0 0,1 0 1,-1 0-1,-3 3 0,-3 0 146,-4 2 30,0 0 1,1 1-1,0 1 0,0 0 1,0 0-1,1 1 0,1 0 1,-17 20-1,20-22-118,2 1 0,-1-1 1,1 1-1,0 1 0,0-1 0,1 1 0,1 0 1,-1 0-1,1 0 0,1 0 0,0 0 0,0 1 1,1-1-1,-1 10 0,2-13-63,1-1-1,-1 0 1,1 0 0,0 0 0,0 1 0,0-1-1,1 0 1,0-1 0,0 1 0,0 0-1,0 0 1,1-1 0,0 1 0,0-1-1,0 0 1,0 0 0,1 0 0,0-1 0,-1 1-1,2-1 1,-1 0 0,0 0 0,0 0-1,1 0 1,0-1 0,-1 0 0,1 0-1,0 0 1,0 0 0,7 0 0,-4 0 14,0 0-1,1-1 1,-1 0 0,0-1 0,1 0 0,-1 0 0,1 0-1,-1-1 1,0-1 0,1 0 0,-1 0 0,0 0 0,0-1-1,0 0 1,0 0 0,-1-1 0,13-9 0,-12 8 6,-1-1 1,0-1 0,-1 1-1,0-1 1,0 0-1,0-1 1,8-13-1,-12 16-25,1-1 0,-1 0 0,0 0-1,0 0 1,0 0 0,-1 0 0,0-1 0,-1 1-1,1 0 1,-1 0 0,0-1 0,-2-8 0,1 7 19,-1 0 1,0-1-1,0 1 1,-4-8-1,5 13-17,0 1-1,0-1 1,0 1 0,-1-1-1,1 1 1,-1 0-1,0-1 1,1 1 0,-1 0-1,0 0 1,0 0-1,0 0 1,0 1-1,-1-1 1,1 1 0,-4-3-1,5 4-24,1 0 0,-1-1 0,1 1 0,-1 0 0,1 0-1,-1-1 1,0 1 0,1 0 0,-1 0 0,1 0 0,-1 0 0,1 0 0,-1 0 0,0 0 0,1 0-1,-1 0 1,1 0 0,-1 0 0,1 0 0,-1 0 0,1 0 0,-1 1 0,0-1 0,1 0-1,-1 0 1,1 1 0,-1-1 0,1 0 0,0 1 0,-1-1 0,1 0 0,-1 1 0,1-1-1,-1 1 1,1-1 0,0 1 0,0-1 0,-1 0 0,1 1 0,0 0 0,-1-1 0,1 1 0,0-1-1,0 1 1,0-1 0,0 1 0,0-1 0,0 1 0,0 0 0,0-1 0,0 1 0,0-1-1,0 1 1,0-1 0,0 1 0,0 0 0,2 7 44,-1 1-1,1-1 1,5 11-1,-2-4 53,2 15 58,10 34 213,-15-58-330,0-1 1,1 1-1,-1 0 1,1-1-1,1 0 1,-1 0-1,1 0 1,4 5-1,9 9 142,-13-14-130,0 0 0,1 0 0,0 0 0,6 5 0,-9-9-49,1 0 1,-1 1 0,0-1 0,1 0-1,-1 0 1,0 0 0,1-1 0,-1 1 0,1-1-1,-1 1 1,1-1 0,-1 0 0,1 0-1,-1 0 1,4 0 0,148-15 437,-146 15-696,2 0-129,-5-3-3768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4:0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6128,'0'0'14891,"12"-6"-14519,0 1-272,0-1 15,1 1 0,-1 1-1,1 0 1,24-4 0,1 2 187,1 3 1,0 1 0,49 3-1,-49 2 188,-1-3 1,41-3-1,-54-3 978,-31 6-5604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4:0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8640,'0'0'9007,"12"2"-8525,-5-1-410,10 2 150,1-1 0,0 0 1,24-2-1,11-2 722,66 8 0,-64-3-243,12-8 1354,-62 2-1483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38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38 12960,'0'0'1934,"-9"1"-1436,-29 5-14,36-5 575,10 0-685,18-1-70,211-16 1453,-44 2-349,-14-3 483,-141 17-1560,-25 1-2944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4:0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8032,'0'0'8985,"10"-7"-8280,1 0-485,-6 3-107,0 0 1,1 1-1,-1 0 1,1 0-1,0 0 1,0 1-1,0-1 1,0 2-1,12-3 1,246-22 3400,-158 14-2119,-87 9-911,-12 0-466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4:0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5320,'0'0'9121,"0"9"-8613,-28 731 4685,22-649-2984,6-91-1753,1-2-354,1-1 0,-1 0 0,0 0 0,0 0 0,0 0 0,0 0 0,-1 0 0,1-6 0,-1 8-62,5-32 90,2 0 1,1 0 0,1 1 0,2 0 0,1 1-1,1 0 1,2 1 0,1 0 0,29-38 0,-37 58-97,1 0 1,0 0 0,1 1 0,0 0 0,1 1 0,-1 0 0,2 0 0,-1 2-1,1-1 1,0 1 0,0 1 0,21-6 0,-30 10-27,0 1 0,0-1 0,0 1 0,0-1 0,1 1 0,-1 0 0,0 0 0,0 1 0,0-1 0,0 1 0,0-1 0,0 1 1,1 0-1,-1 0 0,-1 0 0,1 1 0,0-1 0,0 1 0,0-1 0,-1 1 0,1 0 0,-1 0 0,0 0 0,1 1 0,-1-1 0,0 0 0,0 1 0,0 0 0,-1-1 0,1 1 0,1 3 1,0 1 3,-1-1 0,1 1 0,-1-1 0,-1 1 0,1 0 1,-1 0-1,0 0 0,-1 0 0,0 0 0,0 0 0,0 0 1,-1 0-1,-1 7 0,-2 0 3,0-1 0,-1 1 0,0-1 0,-1 0 0,-1 0 0,0 0 0,0-1 0,-1 0 0,-1-1 0,0 1 0,-1-2 0,0 1 0,0-2 0,-1 1 0,-21 13 0,26-20-1,0-1 0,0 0 0,0 0 0,0 0 0,0 0 0,0-1 0,-1 0 0,-12 0 0,15-1-4,1 0 1,-1 0-1,0 0 1,0 0-1,0-1 1,0 0-1,0 0 1,1 0-1,-1 0 0,0-1 1,1 1-1,-1-1 1,1 0-1,0 0 1,-6-4-1,9 5-7,-1 1 0,0-1 0,1 1-1,-1-1 1,1 1 0,-1-1 0,1 0 0,-1 1-1,1-1 1,-1 0 0,1 1 0,0-1 0,-1 0 0,1 0-1,0 1 1,0-1 0,-1-1 0,10 1 6,21 11-38,-23-6 30,91 47 93,-86-43-40,0 0 0,0 1 0,-1 1 0,0 0-1,14 18 1,-11-12 56,-2-2 110,0 1 0,-1 0 0,9 18 0,-19-33-317,-1 0-1,1 0 1,-1 0 0,1 0-1,-1 0 1,1 0 0,-1 0-1,1 0 1,-1 0 0,0 0 0,1 0-1,-1 0 1,1 0 0,-1 0-1,1-1 1,-1 1 0,0 0-1,1 0 1,-1 0 0,1-1 0,-1 1-1,0 0 1,1 0 0,-1-1-1,0 1 1,1 0 0,-1-1-1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4:0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15176,'0'0'2401,"14"-8"-2161,-10 6-222,11-7 66,0 1 1,1 1-1,0 0 1,17-5-1,-28 11-16,0-1 0,0 1-1,1 0 1,-1 1 0,0-1 0,0 1 0,1 0-1,-1 0 1,0 1 0,0-1 0,1 1 0,-1 1-1,0-1 1,0 1 0,0-1 0,0 1 0,0 1-1,-1-1 1,1 1 0,6 4 0,-5-1 73,-1-1 0,1 1 0,-1 1 0,0-1 1,0 1-1,-1 0 0,1 0 0,-2 0 0,6 13 1,1 9 475,7 39 0,-10-40 17,11 32 0,-16-57-569,2 9 251,1-1 0,11 20 0,-15-29-268,0 0 0,0-1 0,0 1 0,1 0 0,-1-1 0,0 1 0,1-1 0,-1 1 0,1-1 0,0 0 0,-1 1 0,1-1 0,0 0 0,0 0 0,0 0 0,0 0 0,-1-1 0,1 1-1,0 0 1,0-1 0,1 0 0,-1 1 0,0-1 0,3 0 0,-1-1-221,-1 0-1,0-1 0,0 1 1,0-1-1,-1 0 1,1 0-1,0 0 1,4-4-1,-4 3-2072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4:0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658 1 13560,'0'0'2526,"-9"10"-2251,-138 131 653,-117 71 821,52-47 834,193-152-2024,12-8-3261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4:0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6632,'0'0'13593,"13"-9"-13083,-1 1-376,-5 3-52,1 0 1,0 1 0,0-1 0,0 1 0,0 1 0,1 0 0,-1 0 0,1 0 0,12-1 0,19-2 621,0 1-1,1 2 1,79 5 0,-85 3-419,31 2 761,-22-5-3580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4:0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54 10752,'0'0'6857,"-12"13"-6193,-14 13-59,-28 38 0,46-53-349,0 0 1,0 0-1,2 1 0,-1 0 0,1 0 0,1 0 0,0 1 1,-4 18-1,9-29-206,-1 0 0,1-1 0,-1 1 1,1 0-1,0 0 0,0-1 0,0 1 1,0 0-1,0 0 0,0-1 0,1 1 1,-1 0-1,0 0 0,1-1 0,0 1 1,-1 0-1,1-1 0,0 1 0,0-1 0,0 1 1,0-1-1,0 1 0,0-1 0,0 1 1,0-1-1,0 0 0,1 0 0,-1 0 1,1 0-1,-1 0 0,1 0 0,-1 0 1,1 0-1,0 0 0,-1-1 0,1 1 1,0-1-1,2 1 0,1 0 29,1-1 0,-1 0 0,0 0 0,1 0 0,-1 0 0,0-1 0,1 0 0,-1 0-1,0-1 1,0 1 0,7-4 0,6-4 79,0-2-1,-1 1 0,0-2 1,-1-1-1,-1 0 0,0 0 1,0-2-1,15-20 0,-26 30-64,0 0-1,0 1 0,1 0 1,-1 0-1,1 0 0,0 0 1,8-5-1,-12 11-45,0 0 1,-1 0-1,1 0 0,-1 0 1,0 0-1,0 0 0,0 0 1,0 0-1,0 3 1,0-3-18,0 10 8,0-1 1,1 0-1,1 1 1,0-1-1,0 0 1,1 0-1,4 11 1,-5-17-25,0-1 1,0 0-1,1 1 1,-1-1-1,1 0 1,0 0-1,0-1 1,1 1-1,-1-1 1,1 1 0,-1-1-1,1 0 1,0-1-1,0 1 1,1 0-1,-1-1 1,0 0-1,1 0 1,7 2-1,-4-3 13,0 1-1,1-1 1,-1 0-1,0-1 1,1 0-1,-1 0 1,1-1-1,-1 0 1,0-1-1,1 0 0,-1 0 1,0 0-1,0-1 1,-1 0-1,10-6 1,-8 4 18,0 0-1,-1 0 1,0-1 0,-1-1 0,1 1 0,-1-1 0,0 0 0,-1-1 0,0 1-1,0-1 1,0 0 0,7-17 0,-5 6 98,0 1-1,7-34 1,-13 46-73,-1 0 0,0 0 0,0 0 0,-1 0 0,0 0 0,0 0 1,0-1-1,-1 1 0,0 0 0,0 0 0,0 0 0,-1 0 0,-2-6 0,2 9-52,1 1-1,0 0 0,-1 0 0,0 0 0,0 0 1,1 0-1,-1 0 0,0 1 0,0-1 0,-1 1 1,1-1-1,0 1 0,0 0 0,-1 0 0,1 0 0,-1 0 1,1 0-1,-3 0 0,5 1-34,-1 0 0,1 0 0,0 0 0,0-1 0,0 1 0,-1 0 0,1 0 0,0 0 0,0 0 0,0 0-1,0-1 1,0 1 0,0 0 0,-1 0 0,1 0 0,0-1 0,0 1 0,0 0 0,0 0 0,0 0 0,0-1 0,0 1 0,0 0 0,0 0 0,0 0 0,0-1 0,0 1 0,0 0-1,0 0 1,0-1 0,0 1 0,0 0 0,0 0 0,0 0 0,0-1 0,0 1 0,1 0 0,-1 0 0,0 0 0,0 0 0,0-1 0,0 1 0,0 0 0,0 0 0,1 0 0,-1 0 0,0 0-1,0-1 1,0 1 0,1 0 0,-1 0 0,0 0 0,7-7-4199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4:0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13264,'0'0'3318,"-5"15"-2715,-83 278 2915,80-256-2981,1 1 0,2 0 0,1 1 0,2-1 0,2 1 0,2-1 1,1 1-1,12 54 0,-11-79-316,0-1 0,1 1 1,0-1-1,1 1 1,15 22-1,-18-31-149,1 0-1,-1-1 1,0 1-1,1-1 1,0 0-1,0 0 1,0-1-1,1 1 0,-1-1 1,1 0-1,0 0 1,0-1-1,0 1 1,0-1-1,0 0 1,1 0-1,-1-1 1,8 2-1,-7-3-20,0-1-1,0 1 1,0-1-1,0 0 0,-1-1 1,1 1-1,0-1 1,0 0-1,-1-1 1,1 1-1,6-5 1,-1 0-1272,0 0 0,-1 0 0,19-18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4:0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14272,'0'0'3351,"16"-3"-2653,185-40 1211,-152 32-1199,0 3 0,62-4 0,-22 9-2993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4:1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28 120 7232,'0'0'3074,"-3"-11"-2099,-19-88 3034,20 89-2140,3 25-393,0 4-1200,5 168 1854,36 215-1,-25-281-618,-17-121-1462,0 1 1,0-1-1,0 1 1,0-1-1,0 1 1,0 0 0,0-1-1,0 1 1,0-1-1,1 1 1,-1-1 0,0 1-1,0-1 1,0 1-1,1-1 1,-1 1-1,0-1 1,1 1 0,-1-1-1,0 1 1,1-1-1,-1 1 1,0-1 0,1 0-1,-1 1 1,2 0-1,6-13 489,8-34-365,-14 39-29,9-20 22,0 2 0,2-1 0,1 2 0,1 0 0,19-23 0,-31 42-127,1 0 0,0 1 1,-1-1-1,2 1 0,-1 0 1,0 0-1,1 1 0,-1-1 1,10-4-1,-12 7-27,0 1-1,0-1 1,0 1 0,0-1-1,0 1 1,0 0 0,0 0-1,0 0 1,0 0 0,0 0-1,0 0 1,0 0 0,0 1-1,0-1 1,0 1 0,0-1-1,0 1 1,0 0 0,0 0-1,0 0 1,-1 0 0,1 0-1,0 0 1,-1 1 0,1-1-1,-1 0 1,1 1-1,-1-1 1,0 1 0,3 3-1,2 3 12,-1 0-1,0 1 0,0 0 1,-1 0-1,0 0 0,-1 0 0,0 1 1,0-1-1,-1 1 0,0 0 0,-1-1 1,0 1-1,0 0 0,-1 0 0,-1 0 1,0 0-1,0 0 0,0 0 0,-5 13 1,4-15 5,-1 0 1,0 0 0,0 0 0,0-1-1,-1 1 1,0-1 0,-1 0 0,1 0-1,-2-1 1,1 1 0,0-1-1,-1 0 1,0-1 0,-1 1 0,1-1-1,-1 0 1,0-1 0,0 0-1,-1 0 1,1 0 0,-1-1 0,0 0-1,-11 2 1,11-4 9,1 0 0,0-1-1,-1 1 1,1-2 0,-1 1 0,1-1-1,0 0 1,0-1 0,-8-2 0,2 0 34,0-1 0,0-1 0,-21-12 1,15 2-99,18 16 11,1-1 0,-1 1 0,1 0-1,0-1 1,-1 1 0,1-1 0,0 1-1,0-1 1,-1 0 0,1 1 0,0-1-1,0 1 1,0-1 0,0 1 0,0-1-1,0 0 1,0 1 0,0-1 0,0 1-1,0-1 1,0 0 0,0 1 0,0-1-1,0 1 1,1-1 0,-1 1 0,0-1-1,0 1 1,1-1 0,-1 1 0,0-1-1,0 1 1,1-1 0,-1 1 0,1-1-1,-1 1 1,1 0 0,-1-1 0,0 1-1,2-1 1,10-7-3962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4:1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8240,'0'0'10482,"10"-1"-9842,51-10 128,-1 0 431,83-4 1,-58 8 67,8 1 1407,-92 6-2161,-5 0-676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39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45 6520,'0'0'3018,"-10"-1"-2483,-32-6-26,40 7-414,0 0 0,0 0 0,0 0 0,0 0 0,0 0 0,0 0 0,0 0 0,0 1 0,0-1-1,0 1 1,-3 1 0,4-2-46,1 1 1,0-1-1,-1 0 0,1 0 0,0 1 0,-1-1 0,1 0 1,0 0-1,-1 0 0,1 0 0,-1 0 0,1 0 1,0 0-1,-1 1 0,1-1 0,-1 0 0,1 0 0,-1 0 1,1-1-1,0 1 0,-1 0 0,1 0 0,-1 0 1,1 0-1,0 0 0,-1 0 0,1-1 0,0 1 0,-1 0 1,1 0-1,-1-1 0,1 1 0,0 0 0,0 0 1,-1-1-1,1 0 0,-11-4 2849,9 5-1450,9 2-665,11 2-270,1-2-1,-1 0 1,1 0-1,36-4 1,-14 1-65,151 13 1507,-125-6-869,-27-9-160,-35 2-748,0 0 0,0 1 0,-1 0 0,1-1 0,0 1-1,0 1 1,9 1 0,-13-2-124,0 0 0,0 0-1,-1 0 1,1 0 0,0 0-1,0 0 1,0 0 0,-1 0 0,1 0-1,0 0 1,0 0 0,-1-1-1,1 1 1,0 0 0,-1-1-1,1 1 1,0 0 0,-1-1 0,1 1-1,0-1 1,-1 1 0,1-1-1,-1 1 1,1-1 0,-1 1 0,1-1-1,-1 0 1,0 1 0,1-1-1,-1 0 1,1-1 0,9-28-8,-6 14-3727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4:1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13864,'0'0'4025,"12"-1"-3572,239-7 2147,-144 9-767,-53-2-371,-54 1-1313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4:1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14272,'0'0'1810,"12"0"-1169,83-2 1249,167-28-1,-239 28-1387,-19 2-381,1 0-1,-1-1 1,1 1-1,0-1 0,-1 0 1,1 0-1,-1-1 0,0 1 1,1-1-1,-1 0 0,4-2 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4:1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71 11856,'0'0'980,"-4"11"-290,-33 98 1484,5 1 1,-21 128-1,48-210-1611,3-21-269,0 1-1,1-1 1,0 1 0,1-1 0,0 11 0,0-18-265,0 1-1,0-1 0,0 0 0,0 1 1,0-1-1,0 0 0,0 0 1,0 1-1,0-1 0,0 0 1,0 0-1,0 1 0,0-1 0,0 0 1,0 0-1,0 1 0,0-1 1,1 0-1,-1 0 0,0 1 0,0-1 1,0 0-1,0 0 0,1 0 1,-1 1-1,0-1 0,0 0 1,1 0-1,-1 0 0,0 0 0,0 1 1,0-1-1,1 0 0,0 0 1,6-7 460,6-15-182,18-60 293,37-162-1,-27 84-122,-31 129-373,-6 21-14,-1 1 0,0-1 0,0 1 1,-1-1-1,1-13 0,-4 22-75,1 1-1,0-1 0,0 1 1,0-1-1,0 1 1,0 0-1,0-1 1,1 1-1,-1-1 1,0 1-1,0-1 0,0 1 1,0 0-1,0-1 1,1 1-1,-1 0 1,0-1-1,0 1 0,1-1 1,-1 1-1,0 0 1,0 0-1,1-1 1,-1 1-1,0 0 0,1-1 1,-1 1-1,1 0 1,-1 0-1,0 0 1,1 0-1,-1-1 0,1 1 1,-1 0-1,0 0 1,1 0-1,-1 0 1,1 0-1,-1 0 0,0 0 1,1 0-1,-1 0 1,1 0-1,-1 0 1,1 0-1,-1 0 0,0 0 1,1 1-1,19 9 201,11 16 5,48 52 0,-45-43-122,12 17 105,-2 2 0,47 77 0,-75-108-132,130 191 970,-134-191-825,-12-23-209,1 1 0,-1-1 1,0 0-1,0 1 0,0-1 1,1 1-1,-1-1 0,0 1 1,0-1-1,0 0 1,0 1-1,0-1 0,1 1 1,-1-1-1,0 1 0,0-1 1,0 0-1,0 1 0,-1-1 1,1 1-1,0-1 1,0 1-1,0-1 0,0 1 1,0-1-1,0 0 0,-1 1 1,1-1-1,0 1 1,0-1-1,-1 0 0,1 1 1,0-1-1,0 0 0,-1 1 1,1-1-1,-1 0 0,1 0 1,0 1-1,-1-1 1,1 0-1,0 0 0,-1 1 1,1-1-1,-1 0 0,0 0 1,-33-2 127,-1-1 0,-48-12 0,5 1-48,-231-13 218,171 16-1220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4:15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78 5520,'0'0'3912,"0"-10"-3379,0-28-78,0 8 2158,-12 72 178,-3 46-808,-8 168 1,37 120 1376,-6-291-1336,-8-85-1691,0 0-319,0 0 0,1 0 1,-1 0-1,0 0 1,0 0-1,0 0 0,0 0 1,1 0-1,-1 0 0,0 0 1,0 0-1,0 0 1,0 0-1,0 0 0,1 0 1,-1 0-1,0 0 1,0 0-1,0 0 0,0 0 1,0 0-1,0 0 0,1 0 1,-1-1-1,0 1 1,0 0-1,0 0 0,0 0 1,0 0-1,0 0 1,0 0-1,0-1 0,0 1 1,0 0-1,1 0 1,-1 0-1,0 0 0,0 0 1,0-1-1,0 1 0,0 0 1,0 0-1,0 0 1,0 0-1,0 0 0,0-1 1,0 1-1,0 0 1,0 0-1,-1 0 0,1 0 1,0 0-1,0-1 0,0 1 1,0 0-1,0 0 1,0 0-1,0 0 0,0 0 1,0 0-1,0-1 1,-1 1-1,1 0 0,0 0 1,0 0-1,0 0 0,0 0 1,-2-12 66,1 0 0,0 0 1,1 0-1,0 0 0,1 0 0,1 1 1,4-20-1,-3 12-16,0-2-20,1 0 1,1 1-1,1-1 1,1 1-1,0 0 1,2 1-1,0 0 1,1 0-1,1 1 1,1 0-1,0 1 1,17-17-1,-19 23-20,5-4 15,22-19-1,-33 30-28,1 1 0,-1 0 0,1 0 0,0 0 0,-1 1 0,1 0 0,0 0 0,1 0 0,-1 0 0,9-1-1,-12 3-3,0 0-1,0 0 1,0 0-1,0 1 0,0-1 1,0 0-1,0 1 0,0-1 1,0 1-1,0 0 1,0 0-1,-1 0 0,1 0 1,0 0-1,0 0 0,-1 0 1,1 0-1,-1 1 0,1-1 1,-1 1-1,0-1 1,1 1-1,-1-1 0,0 1 1,0 0-1,0 0 0,0 0 1,0-1-1,-1 1 1,2 4-1,0 1 14,0 0 1,-1 0-1,0 0 1,0 0-1,0 1 1,-1-1-1,-1 12 1,-1-4 20,0 1 1,-2 0-1,0-1 0,0 1 1,-2-1-1,0 0 1,-1-1-1,0 0 1,-1 0-1,0 0 0,-1-1 1,-1 0-1,0-1 1,-1 0-1,0 0 0,-20 14 1,27-24-24,1 0-1,-1 0 1,0 0 0,0-1 0,0 1-1,0-1 1,0 0 0,0 0 0,0-1-1,0 1 1,-8-1 0,11 0-10,0 0-1,-1 0 1,1 0 0,-1 0 0,1 0-1,0 0 1,-1-1 0,1 1-1,-1 0 1,1-1 0,0 1 0,-1-1-1,1 1 1,0-1 0,0 0-1,0 0 1,-1 1 0,1-1 0,0 0-1,0 0 1,0 0 0,0 0-1,0 0 1,1-1 0,-1 1 0,0 0-1,0 0 1,1 0 0,-1-1-1,1 1 1,-1 0 0,1-1 0,-1 1-1,1-1 1,0 1 0,0-3-1,0 4-1,1 0 0,-1-1-1,1 1 1,0 0-1,-1-1 1,1 1-1,0 0 1,-1 0-1,1 0 1,0-1 0,-1 1-1,1 0 1,0 0-1,0 0 1,-1 0-1,1 0 1,0 0 0,0 0-1,-1 1 1,1-1-1,0 0 1,20 3 25,-8 2-20,0-1 1,-1 1-1,1 1 1,-1 1-1,0-1 1,-1 2-1,1 0 1,-1 0-1,11 12 0,9 11 212,42 54 0,-68-78-209,-3-4 48,1 0 0,-1 0 0,1 0 0,0 0 1,0-1-1,4 4 0,-6-5-69,0-1 0,0 1-1,0-1 1,0 1 0,0-1 0,0 0 0,0 0-1,0 0 1,0 1 0,0-1 0,0 0 0,0 0-1,0 0 1,0-1 0,1 1 0,-1 0 0,0 0-1,0 0 1,0-1 0,0 1 0,0-1 0,-1 1-1,1-1 1,0 1 0,0-1 0,0 1 0,0-1-1,0 0 1,0-1 0,12-10-4031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4:1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9344,'0'0'5553,"10"-7"-4914,10-6-200,0 0 1,43-19 0,-55 28-289,0 1 1,0 0-1,1 0 0,-1 1 1,1 0-1,-1 1 1,1 0-1,0 0 0,-1 0 1,1 1-1,0 1 0,0 0 1,12 2-1,-17-1-89,-1-1 0,1 1 1,0 0-1,-1 1 0,1-1 0,-1 0 0,0 1 1,0 0-1,0 0 0,0 0 0,0 0 0,0 0 1,-1 1-1,0-1 0,0 1 0,0 0 0,0-1 1,0 1-1,-1 0 0,1 0 0,-1 0 0,1 8 1,1 7 138,0 0 0,-2 0 1,-1 31-1,-4 26 359,1-43-76,2 0 0,5 57 0,-2-79-256,0-1 1,7 19-1,-8-25-115,1 0 1,0 0-1,0 0 1,0 0-1,0 0 1,1 0-1,-1-1 1,1 1-1,5 4 1,-7-7-90,1-1-1,-1 1 1,1 0 0,0-1 0,-1 0-1,1 1 1,0-1 0,0 0 0,-1 1-1,1-1 1,0 0 0,-1 0 0,1-1-1,0 1 1,0 0 0,-1-1 0,1 1-1,0 0 1,-1-1 0,1 0 0,1 0-1,27-16-3800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4:1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0 12056,'0'0'1237,"-12"10"-708,-153 103 1305,-37 14 211,155-94-1047,2 2 1,-48 49 0,88-80-1082,-27 31 1297,30-33-1408,0 1 0,0-1 0,0 0 0,1 1 0,-1 0-1,1-1 1,0 1 0,0 0 0,0 0 0,0 0 0,0 0 0,0 3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4:1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7736,'0'0'8452,"0"10"-7719,2 29-7,-1-38-547,-1 1 0,1 0 0,-1-1 0,1 1-1,-1-1 1,1 1 0,0-1 0,0 1 0,0-1-1,0 1 1,0-1 0,0 0 0,0 1-1,1-1 1,-1 0 0,0 0 0,1 0 0,-1 0-1,1 0 1,-1 0 0,1 0 0,-1-1 0,1 1-1,0-1 1,-1 1 0,1-1 0,0 1 0,0-1-1,2 0 1,-2 1 40,10 0 127,-1 0 0,1 0 1,17-1-1,13 0 128,82 4 601,47 6 593,-130-9-1194,-26-2-4102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4:1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268 190 8136,'0'0'5848,"-9"16"-5232,-223 427 3758,210-392-3002,18-37-162,16-38-559,27-67-71,44-161-1,-62 180-375,8-43 151,4-17 591,-31 122-560,-3 9-346,1 0 0,0 1 0,0-1 0,0 0 0,0 1 0,0-1 0,0 0 0,0 1 0,0-1 0,0 0-1,1 1 1,-1-1 0,0 0 0,0 1 0,1-1 0,-1 0 0,0 1 0,0-1 0,1 1 0,-1-1 0,1 1 0,-1-1-1,1 1 1,-1-1 0,1 1 0,0-1 0,1 2 59,0 1 1,0 0-1,-1-1 0,1 1 1,0 0-1,-1 0 0,0 0 1,2 3-1,4 4 62,213 233 1225,-112-136-979,-76-75-262,-4-8 7,13 14 167,-38-34-292,0 0 0,0 1 1,0-1-1,-1 1 1,1 0-1,-1 0 0,0 0 1,0 0-1,2 6 0,-4-8-17,0 0 0,1 0 0,-1 0-1,0 0 1,0 0 0,-1 0-1,1 0 1,0 0 0,-1 0-1,1 0 1,-1-1 0,1 1-1,-1 0 1,0 0 0,0 0 0,0-1-1,0 1 1,0 0 0,0-1-1,0 1 1,-3 2 0,0 0 3,-1 0 1,0 0-1,0 0 1,0 0-1,0-1 1,-7 3-1,-10 4 15,-1-1 0,-1-1 0,-33 8 0,-80 9 75,57-12-43,48-7-7,8-1 41,0-1 1,-41 2-1,62-8-272,7-3-83,12-5-117,22-10-57,3-2-3755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4:1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80 197 9440,'0'0'4446,"-5"10"-3668,-8 13-170,1 1 1,2 0 0,0 1 0,-10 43-1,18-60-462,-1 8 288,1 0-1,0 0 1,2 23-1,0-36-318,0 1-1,0 0 1,1 0-1,-1-1 1,1 1-1,0 0 1,0-1-1,1 1 1,-1-1-1,1 0 1,0 1-1,0-1 1,0 0-1,0 0 0,0 0 1,1 0-1,-1 0 1,1-1-1,0 1 1,4 3-1,-6-6-68,1 1 0,-1-1 0,0 1 0,1-1 0,-1 1 0,1-1 0,-1 0 0,0 0 0,1 0 0,-1 0 0,1 0 0,-1 0 0,0 0 0,1 0 0,-1 0 0,1-1 0,-1 1 0,3-2 0,24-12 388,-23 11-344,13-10 106,-1 0 0,-1 0 0,0-2 0,-1 0 0,-1-1 0,0 0 0,-1-1 0,11-19 0,9-4 610,-33 40-797,0 0 1,0 0-1,0 0 0,0 0 1,0 0-1,1 0 0,-1 0 0,0 0 1,0 0-1,0 0 0,0 0 1,0 0-1,0 0 0,0 0 0,0 0 1,1 0-1,-1 0 0,0 0 1,0 0-1,0 0 0,0 0 0,0 0 1,0 0-1,0 0 0,1 0 1,-1 0-1,0 0 0,0 0 0,0 0 1,0 0-1,0 0 0,0 0 1,0 0-1,0 0 0,1 0 0,-1 0 1,0 1-1,0-1 0,0 0 1,0 0-1,0 0 0,0 0 0,0 0 1,0 0-1,0 0 0,0 0 1,0 1-1,0-1 0,0 0 0,5 11 241,3 16-47,-7-22-150,1 1-16,0 1 0,0-1 1,1 0-1,0 0 1,0 0-1,0 0 1,1 0-1,0-1 0,0 1 1,0-1-1,1 0 1,0 0-1,0-1 1,0 0-1,8 5 0,-9-6-17,0-1-1,1 0 0,0 0 0,-1 0 1,1 0-1,0-1 0,0 0 1,0 0-1,0 0 0,0-1 0,0 0 1,0 0-1,0 0 0,0 0 0,0-1 1,0 0-1,0 0 0,0 0 0,-1-1 1,1 1-1,6-4 0,-2-1 6,0 1 1,0-1-1,-1-1 0,0 1 0,0-2 0,-1 1 1,0-1-1,0 0 0,-1 0 0,0-1 0,9-17 0,-4 7 72,-2-1 0,-1 0-1,0 0 1,8-38-1,-11 32 69,-1 0 0,1-27 0,-5 46-95,1 0 1,-1 1-1,-1-1 0,1 0 0,-1 1 0,-1-1 0,1 1 1,-1-1-1,0 1 0,0 0 0,-1-1 0,0 1 1,-7-10-1,8 14-33,0 0 0,0 0 0,-1 0 1,1 0-1,-1 0 0,0 1 0,1-1 0,-1 1 1,0 0-1,0 0 0,0 0 0,0 0 0,0 0 1,0 1-1,0 0 0,0-1 0,0 1 1,0 0-1,0 0 0,-4 1 0,5-1-56,1 0 0,-1 0 0,0 1-1,0-1 1,0 1 0,0-1 0,1 1-1,-1 0 1,0-1 0,0 1 0,1 0 0,-1 0-1,1 0 1,-1 1 0,1-1 0,-1 0-1,1 0 1,0 1 0,0-1 0,-1 1 0,1-1-1,0 1 1,0 0 0,1-1 0,-1 1-1,0 0 1,0-1 0,1 1 0,-1 0 0,1 0-1,0 0 1,-1 0 0,1 2 0,1 9-4108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4:2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7832,'0'0'11449,"1"11"-10723,-2 8-442,0-1-1,-1 1 0,0-1 0,-2 0 1,0 0-1,-11 29 0,-36 73 879,-32 88 634,76-183-1413,0 0 1,2 1-1,1-1 0,0 1 1,2 0-1,3 42 0,-1-63-308,1 1 0,-1 0 0,1-1 0,1 1-1,-1-1 1,1 1 0,0-1 0,0 0 0,1 0 0,-1 0 0,1 0-1,0 0 1,1 0 0,-1-1 0,1 0 0,0 0 0,0 0-1,0 0 1,1 0 0,-1-1 0,1 0 0,0 0 0,0 0 0,0 0-1,0-1 1,0 0 0,7 2 0,2-1-1,0 0 0,-1-1 0,1 0 0,0-1 0,0-1 0,0 0 0,0-1 1,0 0-1,0-1 0,13-4 0,189-49 1234,-212 54-1240,1 0 1,-1 0-1,1-1 1,-1 1-1,1-1 1,-1 0-1,0 0 1,0 0-1,0-1 1,0 1-1,-1-1 1,5-3-1,-8 5-124,0 1 0,0 0 1,0 0-1,1-1 0,-1 1 0,0 0 0,0 0 0,0 0 0,0-1 0,0 1 0,0 0 0,0 0 0,0-1 0,0 1 1,0 0-1,0 0 0,-1-1 0,1 1 0,0 0 0,0 0 0,0 0 0,0-1 0,0 1 0,0 0 0,0 0 0,-1 0 0,1-1 1,0 1-1,0 0 0,0 0 0,0 0 0,-1 0 0,1-1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39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75 15880,'0'0'4390,"-15"10"-4043,8-5-300,-9 7 50,1 0 1,0 1-1,0 1 1,2 0-1,-14 17 1,8-5 172,2 1 0,1 0 0,-20 48 0,30-62-91,1 0 0,1 0 0,0 1 0,1-1 0,1 1 0,0-1 1,0 1-1,2 0 0,-1 0 0,4 25 0,-2-36-120,0 0 0,-1 0-1,1 0 1,0 0 0,1-1-1,-1 1 1,1 0 0,-1 0-1,1-1 1,0 1-1,0-1 1,0 1 0,0-1-1,0 0 1,0 0 0,1 0-1,-1 0 1,1 0 0,-1 0-1,1-1 1,0 1 0,0-1-1,0 0 1,0 0 0,0 0-1,0 0 1,0-1 0,0 1-1,0-1 1,0 1 0,6-2-1,3 1 56,1-1 0,-1 0-1,0-1 1,0 0 0,0-1 0,20-8 0,15-10 241,-1-3 1,73-49 0,-105 63-277,3-1 32,72-52 846,-89 63-940,0 0-1,0 0 1,0 0-1,0 0 1,0-1-1,1 1 1,-1 0-1,0 0 1,0 0-1,0 0 1,0 0-1,0 0 1,0 0-1,0 0 1,0 0-1,0 0 1,0 0-1,1 0 1,-1 0-1,0 0 1,0 0-1,0 0 1,0 0-1,0 0 1,0 0 0,0 0-1,0 0 1,1 0-1,-1 0 1,0 0-1,0 0 1,0 0-1,0 0 1,0 0-1,0 0 1,0 0-1,0 0 1,0 0-1,1 0 1,-1 0-1,0 0 1,0 0-1,0 0 1,0 0-1,0 0 1,0 0-1,0 1 1,0-1-1,0 0 1,0 0-1,0 0 1,0 0-1,1 8 269,-5 16-270,4-20 67,-5 17 0,2 0-1,1 1 0,0 0 0,3 29 0,-1-43-57,1-1 0,0 0 0,1 0 0,-1 0 0,1 0 0,1 0 0,-1-1 0,1 1 0,1 0 0,-1-1 0,1 0 0,0 0 0,0 0 0,1-1 0,-1 1 0,1-1 0,10 8 0,-12-11-8,1 0 1,0 0 0,0 0 0,0-1-1,0 0 1,0 1 0,0-1 0,0 0-1,0-1 1,0 1 0,0-1 0,0 0-1,0 0 1,1 0 0,-1-1 0,0 1-1,0-1 1,8-3 0,-3 2 10,0-2 1,0 1-1,-1-1 0,1-1 1,-1 1-1,0-1 1,10-9-1,-6 3 4,0-1 0,-1-1 0,0 0 0,-1 0 0,-1-1 0,0 0 0,-1-1 1,0 0-1,-1 0 0,-1-1 0,0 0 0,-2 0 0,0 0 0,0 0 0,2-29 0,-4 17 18,-2 0 0,0 1 1,-1-1-1,-2 0 0,-1 1 0,-1 0 1,-2 0-1,-17-48 0,21 68-45,0 0 0,-1 0 0,0 0 0,-8-10 0,11 16-6,-1-1 1,1 1-1,-1-1 0,1 1 0,-1 0 0,1-1 0,-1 1 1,0 0-1,0 0 0,-3-1 0,5 2-1,-1 0-1,0-1 1,0 1 0,0 0 0,0 0-1,0 0 1,0 0 0,0 0 0,0 0-1,0 1 1,0-1 0,1 0 0,-1 0-1,0 1 1,0-1 0,0 0 0,0 1-1,1-1 1,-1 1 0,0-1 0,0 1-1,1-1 1,-1 1 0,-1 1 0,1-1-312,-1 1-66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4:2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12360,'0'0'2190,"14"-1"-1355,76-3 636,-1-4 1,109-24-1,-68 5 77,-57 13 31,90-29 1,-140 34-1530,27-14 0,-39 18-2106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03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1089 5920,'0'0'8884,"10"4"-8527,-3-2-279,-4 0-42,0 0 1,1-1-1,-1 0 1,0 0-1,1 0 1,-1 0-1,1-1 1,0 1-1,-1-1 1,1 0-1,-1 0 1,1 0-1,0-1 1,-1 1-1,1-1 1,-1 0-1,1 0 1,-1 0-1,4-2 1,11-8 218,-1-1 0,0 0 0,-1-1 0,0-1 0,-1-1 0,-1 0 0,0-1 0,-1-1 0,-1 0 0,-1 0 1,18-37-1,1-14 436,-2-1 1,17-73 0,-35 108-479,11-49 283,-16 58-218,0 1 0,2 0 0,1 1-1,1 0 1,18-35 0,-27 57-254,0 0 0,1 1 0,-1-1 0,0 1 0,1-1 0,-1 1 0,1-1 1,-1 1-1,1-1 0,-1 1 0,1-1 0,-1 1 0,1 0 0,-1-1 0,1 1 1,-1 0-1,1-1 0,0 1 0,-1 0 0,1 0 0,-1 0 0,1-1 0,0 1 0,-1 0 1,1 0-1,0 0 0,-1 0 0,2 0 0,0 1-1,-1-1 0,0 1-1,0 0 1,1 0 0,-1-1 0,0 1 0,0 0-1,0 0 1,0 0 0,0 0 0,0 0 0,2 2-1,2 5 15,0 1-1,0-1 1,4 10-1,-8-15-7,20 45 46,-2 0 0,-3 1-1,-1 1 1,-3 0 0,-2 1-1,-2 0 1,-2 1 0,-3 0-1,-5 81 1,2-125-50,-1-1 1,0 0-1,-1 0 1,0 0-1,-3 10 1,4-15-19,0 0 1,1-1 0,-1 0-1,0 1 1,0-1 0,0 1-1,0-1 1,0 0 0,0 0-1,0 0 1,-1 0 0,1 0-1,0 0 1,0 0 0,-1 0-1,1 0 1,-1 0 0,1-1-1,-1 1 1,1-1 0,-1 1-1,0-1 1,1 1 0,-1-1-1,1 0 1,-1 0 0,0 0-1,1 0 1,-3 0 0,-5-2 32,-1 1 1,1-2 0,0 1 0,-1-2 0,1 1 0,1-1-1,-11-6 1,-58-40 183,32 19-81,25 18-90,16 9-19,-2 0 0,1 1-1,0-1 1,-1 1 0,1 1-1,-13-5 1,18 7-32,0 0 0,0 0-1,0 0 1,-1 1 0,1-1-1,0 0 1,0 0 0,0 0-1,0 0 1,-1 1 0,1-1-1,0 0 1,0 0 0,0 0-1,0 1 1,0-1 0,0 0-1,0 0 1,0 0 0,-1 1-1,1-1 1,0 0 0,0 0-1,0 1 1,0-1 0,0 0-1,0 0 1,0 1 0,0-1-1,0 0 1,1 0 0,-1 1-1,0-1 1,0 0 0,0 0-1,0 0 1,0 1 0,3 11 2,1-5-13,0-1 0,1 0-1,-1 1 1,1-2 0,0 1-1,1 0 1,10 8 0,-1-2-25,0-2 1,20 12 0,-28-18 23,1 0 0,-1-1 0,1 1 0,0-1 1,0-1-1,1 0 0,-1 0 0,0 0 1,1-1-1,-1-1 0,1 1 0,-1-1 0,1-1 1,-1 1-1,1-1 0,-1-1 0,10-2 1,2-3 5,0 0 0,-1-2 0,0 0 1,-1-1-1,0 0 0,0-2 0,-1 0 1,-1-1-1,0-1 0,-1 0 1,19-22-1,-12 8 44,-1 0 0,-2-1 1,0-1-1,-2-1 0,-2 0 1,13-36-1,-25 54 36,-3 10-25,-3 10 3,-7 20-40,1 1 1,2-1-1,-6 48 0,11-56-8,1-1 0,1 0 1,0 1-1,1-1 0,2 1 0,7 32 0,-9-48-6,0 0 0,0 0 0,0 1 0,0-1 0,0-1 0,1 1 0,0 0 0,-1 0 0,1 0 0,0-1-1,1 1 1,-1-1 0,0 0 0,1 0 0,2 3 0,-3-5 0,0 1 1,0 0-1,-1 0 0,1-1 0,0 1 0,0-1 0,0 0 1,0 0-1,0 0 0,0 0 0,0 0 0,0 0 1,0 0-1,0 0 0,0-1 0,0 1 0,0-1 1,0 0-1,0 1 0,0-1 0,-1 0 0,1 0 0,0 0 1,0 0-1,-1-1 0,2 0 0,6-5 11,0 0 0,-1-1-1,-1 0 1,1 0 0,-1-1 0,8-12 0,28-59 45,-31 56 19,0 1-1,21-28 0,-33 110-8,2-38-50,0 0 0,1 0-1,2-1 1,0 1-1,10 24 1,-15-43-15,1-1 1,-1 0-1,1 1 0,-1-1 1,1 0-1,-1 0 0,1 0 1,0 0-1,0 0 0,0 1 1,-1-1-1,1-1 0,0 1 1,0 0-1,1 0 0,-1 0 1,0 0-1,0-1 0,0 1 1,0 0-1,1-1 0,-1 1 1,0-1-1,0 0 1,1 1-1,-1-1 0,0 0 1,1 0-1,-1 0 0,1 0 1,-1 0-1,0 0 0,1 0 1,-1 0-1,0-1 0,2 1 1,1-2-2,-1 0 1,0 1 0,1-1-1,-1 0 1,0 0-1,0-1 1,-1 1 0,1-1-1,0 1 1,-1-1 0,5-6-1,11-20 30,-2 0 0,16-40 0,13-22 121,-34 77-97,-11 14-52,0 0-1,0 0 1,0 0-1,1 0 1,-1 0 0,0 0-1,0 0 1,0 0-1,1 0 1,-1 0-1,0 0 1,0 0 0,0 0-1,1 0 1,-1 0-1,0 0 1,0 1-1,0-1 1,0 0-1,1 0 1,-1 0 0,0 0-1,0 0 1,0 0-1,0 0 1,0 1-1,1-1 1,-1 0-1,0 0 1,0 0 0,0 0-1,0 1 1,0-1-1,0 0 1,0 0-1,0 0 1,0 0-1,0 1 1,1-1 0,-1 0-1,0 1 1,2 33 73,-23 216 26,4-78-83,-15 222 3,26-259 115,30-330 138,0 9-127,-10 99-89,30-152 159,-32 187-136,3 2 0,31-76 0,-42 119-86,0-1 0,0 1 0,0 0 1,1 0-1,10-12 0,-15 18 2,1 0 0,0 0 0,0 0-1,0 0 1,0 0 0,0 0 0,1 1 0,-1-1 0,0 0 0,0 0 0,0 1 0,1-1-1,-1 1 1,0-1 0,1 1 0,-1 0 0,1-1 0,-1 1 0,0 0 0,1 0 0,-1 0-1,1 0 1,-1 0 0,0 0 0,1 0 0,-1 1 0,1-1 0,-1 0 0,0 1 0,1-1-1,-1 1 1,0 0 0,0-1 0,1 1 0,-1 0 0,0 0 0,0-1 0,0 1 0,0 0-1,0 0 1,0 0 0,1 3 0,3 2 9,-1 0 0,-1 0 0,1 0 0,-1 1 0,0-1-1,0 1 1,-1 0 0,0 0 0,0 0 0,0 0 0,-1 0 0,0 0 0,-1 1 0,0-1 0,0 9-1,-1-9 2,1-1 0,-1 1 0,-1-1 0,1 0 0,-1 0-1,0 1 1,0-1 0,-1 0 0,0-1 0,0 1 0,0 0-1,-1-1 1,0 0 0,0 0 0,0 0 0,-1 0 0,-6 5-1,3-4 15,0-1 0,0 1-1,-15 6 1,21-11-19,1 0 0,-1-1 0,1 1 0,-1-1 1,1 1-1,-1-1 0,1 1 0,-1-1 0,0 0 0,1 1 1,-1-1-1,0 0 0,1 0 0,-1 0 0,1-1 1,-1 1-1,0 0 0,1-1 0,-1 1 0,1-1 0,-1 1 1,1-1-1,-1 0 0,1 1 0,-1-1 0,1 0 1,0 0-1,-1 0 0,1 0 0,0 0 0,-2-3 0,3 5-1,0-1-1,1 0 0,-1 0 0,0 0 0,0 0 0,0 0 0,1 0 0,-1 0 0,0 0 0,0 0 1,0 0-1,1 0 0,-1 0 0,0 0 0,0 0 0,1 0 0,-1 0 0,0 0 0,0 0 1,0 0-1,1 0 0,-1 0 0,0 0 0,0 0 0,0-1 0,0 1 0,1 0 0,-1 0 0,0 0 1,0 0-1,0 0 0,0-1 0,1 1 0,-1 0 0,0 0 0,0 0 0,0 0 0,0-1 1,0 1-1,0 0 0,0 0 0,0 0 0,0-1 0,0 1 0,1 0 0,-1 0 0,0 0 0,0-1 1,0 1-1,0 0 0,0 0 0,-1-1 0,1 1 0,0 0 0,0 0 0,0 0 0,0-1 1,0 1-1,0 0 0,0 0 0,0 0 0,0 0 0,0-1 0,-1 1 0,1 0 0,0 0 0,0 0 1,0 0-1,-1-1 0,21 6-1,-18-4 1,19 4-7,0 0 1,0-1-1,0-1 0,1-1 1,25-1-1,-39-1 7,0-1 0,1 0 0,-1 0 0,0-1 0,0 0 0,0-1 0,0 0 0,0 0 0,0-1 0,-1 0 0,1 0 0,-1 0 0,0-1 0,-1 0 0,1-1 0,7-8 0,-6 6 14,-1-2-1,0 1 1,0-1-1,-1 0 1,0-1 0,-1 1-1,0-1 1,-1 0-1,0-1 1,-1 1-1,0-1 1,0 1-1,-2-1 1,1 0 0,-1 0-1,-2-15 1,1 26-10,0 0 0,0 0 1,0-1-1,0 1 0,0 0 1,-1 0-1,1 0 0,0 0 1,-1 0-1,1 0 0,-1 0 1,1 0-1,-1 0 0,0 0 1,1 0-1,-2-1 0,1 2-2,1-1 1,0 1-1,-1 0 0,1 0 0,-1 0 0,1 0 0,0 0 0,-1 0 0,1 0 0,-1 0 0,1 0 0,0 0 0,-1 0 0,1 0 0,-1 1 0,1-1 1,0 0-1,-1 0 0,1 0 0,0 0 0,-1 1 0,1-1 0,0 0 0,-1 0 0,1 1 0,0-1 0,-1 0 0,1 1 0,0-1 0,-3 3 0,1 0-1,0 0 0,0 1 0,0-1 0,0 0 0,1 1 0,0-1 0,-2 7 0,1-2-11,1-1 0,0 1 0,1-1 0,0 1 0,0-1 0,0 1 0,1-1 0,0 1-1,4 12 1,0-6-5,1 0 0,0 0 0,14 24 0,-18-35 14,0 0 0,0 0-1,0-1 1,0 1 0,0 0 0,1-1 0,-1 0 0,1 1 0,0-1 0,-1 0 0,1 0-1,0 0 1,0-1 0,0 1 0,1-1 0,-1 0 0,0 0 0,0 0 0,1 0 0,-1 0-1,1-1 1,-1 1 0,6-1 0,-5-1 4,1 1-1,-1-1 1,0 0 0,0 0-1,1-1 1,-1 1 0,0-1-1,0 0 1,0 0 0,-1 0-1,1-1 1,0 1 0,-1-1-1,0 0 1,1 0 0,-1 0-1,-1 0 1,4-4 0,33-55 69,-31 47-26,1 0 0,0 0-1,1 1 1,13-14 0,-22 28-40,0-1 0,0 0 0,0 1 0,1-1 0,-1 0 0,0 1 1,0-1-1,0 1 0,0 0 0,1-1 0,-1 1 0,0 0 0,0 0 0,0 0 0,1 0 0,-1 0 0,0 0 0,0 0 0,1 0 0,-1 0 0,0 1 1,0-1-1,0 0 0,1 1 0,-1-1 0,0 1 0,0 0 0,0-1 0,0 1 0,0 0 0,0-1 0,1 2 0,5 4 15,-1-1-1,1 1 1,6 9-1,-10-12-14,29 39 88,-26-32-52,1 0 0,0-1-1,1 0 1,0 0 0,0 0 0,1-1-1,16 11 1,-23-18-31,0-1 1,0 1-1,-1-1 0,1 0 1,0 1-1,0-1 0,-1 0 1,1 0-1,0-1 1,0 1-1,-1 0 0,1 0 1,0-1-1,0 1 0,-1-1 1,1 0-1,0 1 0,-1-1 1,1 0-1,-1 0 0,1 0 1,-1 0-1,0 0 0,1 0 1,-1-1-1,0 1 0,2-2 1,5-6 72,0 0 0,12-17 1,-20 25-76,26-38 152,-13 18 19,1 1 0,28-32-1,-41 51-173,-1 0 0,1 1 1,-1-1-1,1 1 0,-1-1 0,1 0 0,0 1 0,-1-1 0,1 1 1,0-1-1,-1 1 0,1 0 0,0-1 0,0 1 0,-1 0 1,1 0-1,0-1 0,0 1 0,0 0 0,-1 0 0,1 0 1,0 0-1,0 0 0,0 0 0,0 0 0,-1 0 0,1 0 1,1 1-1,0 0-1,-1 0 0,0 0 0,0 0 1,0 0-1,0 0 0,0 0 0,0 1 0,0-1 0,-1 0 1,1 1-1,0-1 0,-1 0 0,1 1 0,0 1 1,2 8 4,-1 0 0,0 0 0,0 12 0,-1-22-8,2 82-32,-10 105 0,2-87-33,2 0 35,1-12-2,-16 111 0,13-181 29,5-19 1,0 0 0,0 0 0,0 0 0,0 0 0,0-1 0,0 1 0,0 0 0,0 0 0,0 0 0,0 0 0,0 0 0,0 0 0,0 0 0,0 0 0,0 0 0,0 0 0,0 0 0,0 0 0,0 0 0,0-1 0,-1 1 0,1 0 0,0 0 0,0 0 0,0 0 0,0 0 0,0 0 0,0 0 0,0 0 0,0 0 0,0 0 0,0 0 0,0 0 0,-1 0 0,1 0 0,0 0 0,0 0 0,0 0 0,0 0 0,0 0 0,0 0 0,0 0 0,0 0 0,0 0 0,0 0 0,0 0 0,-1 0 0,1 0 0,0 1 0,0-1 0,0 0 0,0 0 0,0 0 0,0 0 0,0 0 0,0 0 0,0 0 0,0 0 0,0 0 0,0 0 0,0 0 0,0 0 0,0 0 0,0 1 0,0-1 0,0 0 0,-4-34 6,9-59 156,33-179-1,-24 191-73,-2 19-8,4 2 0,1-1 0,41-89 0,-56 145-80,0 0 0,0 1 0,1-1 0,0 1 0,-1 0 0,5-5 0,-6 9 0,-1-1 0,1 1 0,-1-1 0,1 1 0,0-1 0,-1 1 0,1-1 0,0 1 0,0 0 0,-1-1 0,1 1 0,0 0 0,0 0 0,-1 0 0,1-1 0,0 1 0,0 0 0,-1 0 0,1 0 0,0 0 0,0 0 0,0 0 0,-1 1 0,1-1 0,0 0 0,0 0 0,-1 1 0,1-1 0,0 0 0,0 1 0,-1-1 0,1 0 0,0 1 0,-1-1 0,1 1 0,-1-1 0,1 1 0,-1 0 0,1-1 0,-1 1 0,1-1 0,-1 1 0,1 0 0,-1 0 0,0-1 0,1 2 0,3 6-1,0 0 1,-1 0-1,0 0 0,0 0 0,-1 1 1,0-1-1,-1 1 0,0-1 1,0 1-1,0 0 0,-1-1 1,-1 1-1,0 0 0,0 0 0,0-1 1,-4 12-1,3-16-5,0 1-1,0-1 1,-1 0 0,0 0-1,0 0 1,0 0 0,0 0-1,0-1 1,-1 1 0,1-1-1,-1 0 1,0 0 0,0 0-1,0-1 1,0 0 0,-1 1-1,1-1 1,-1-1 0,-8 4-1,4-7-4,13-4-4,18-10-15,-19 14 25,32-19-21,0 2-1,1 1 1,65-21-1,-67 27-6,13-7-17,-4 2-36,68-18 1,-111 35 85,0 0-1,1 0 1,-1 0-1,0 0 1,1-1 0,-1 1-1,0 0 1,0 0-1,1 0 1,-1 0 0,0 0-1,1 0 1,-1 0-1,0 0 1,1 0-1,-1 0 1,0 0 0,1 0-1,-1 0 1,0 0-1,0 0 1,1 1 0,-1-1-1,0 0 1,1 0-1,-1 0 1,0 0 0,0 0-1,1 1 1,-1-1-1,0 0 1,0 0 0,0 1-1,1-1 1,-6 12-3,-25 22 23,15-18 0,8-7-17,2-3 12,0 1-1,1-1 1,-1 1-1,-5 13 0,10-18-12,-1 0-1,0-1 1,1 1-1,0 0 1,-1-1-1,1 1 0,0 0 1,0-1-1,0 1 1,0 0-1,0 0 1,0-1-1,0 1 1,1 0-1,-1-1 0,1 1 1,-1 0-1,1-1 1,0 1-1,-1-1 1,1 1-1,0-1 1,0 1-1,0-1 0,0 0 1,0 1-1,3 1 1,-1 0-12,1 0 1,-1 0-1,1-1 0,0 1 1,0-1-1,0 0 1,0 0-1,0 0 0,0 0 1,0-1-1,7 2 1,-9-3 9,-1 0 0,1 0 0,0 0 0,0 0 1,0 0-1,0-1 0,0 1 0,0 0 0,0-1 1,0 0-1,-1 1 0,1-1 0,0 0 0,0 0 1,-1 0-1,1 0 0,0 0 0,-1 0 0,1 0 1,-1-1-1,0 1 0,1-1 0,-1 1 0,0-1 1,0 1-1,0-1 0,0 0 0,1-3 0,0 2 7,-1 0 1,1 0-1,-1-1 0,0 1 0,-1 0 0,1-1 0,0 1 0,-1 0 0,0-1 1,0 1-1,0-1 0,0 1 0,-1-1 0,0-4 0,0 6-3,0-1 0,1 1 0,-1 0 0,0 0 0,0 0 0,-1 0 0,1 0 0,0 1 0,0-1 0,-1 0 0,1 1 0,-1-1 0,0 1 0,0-1 0,1 1 0,-1 0 0,0-1 0,0 1 0,0 0 0,0 0 0,0 0 0,0 1 0,-3-1 0,-33-11-29,38 12 24,0 0 0,0 0 0,0 0 0,0 0 0,0 0 1,-1 0-1,1 0 0,0 0 0,0 0 0,0 1 0,0-1 1,0 0-1,0 0 0,0 0 0,-1 0 0,1 0 0,0 0 0,0 1 1,0-1-1,0 0 0,0 0 0,0 0 0,0 0 0,0 0 1,0 1-1,0-1 0,0 0 0,0 0 0,0 0 0,0 0 0,0 1 1,0-1-1,0 0 0,0 0 0,0 0 0,0 0 0,0 0 1,0 1-1,0-1 0,0 0 0,0 0 0,0 0 0,1 0 0,-1 0 1,0 1-1,0-1 0,0 0 0,0 0 0,0 0 0,0 0 1,0 0-1,1 0 0,-1 0 0,0 0 0,0 0 0,0 0 0,0 1 1,0-1-1,1 0 0,-1 0 0,0 0 0,0 0 0,10 8-13,2-3-6,0 0 1,1-1-1,0-1 1,-1 0-1,1-1 1,0 0-1,0-1 1,1 0-1,13-1 1,-20-1 16,0 0 1,1 0-1,-1-1 0,0 0 1,0 0-1,0 0 0,0-1 1,-1 0-1,1 0 0,-1-1 1,1 0-1,-1 0 0,0-1 1,-1 1-1,1-1 0,-1-1 1,8-9-1,2-8 17,-1 1 0,-2-2 0,0 0 0,8-26-1,16-33 175,-36 83-182,0-1-1,1 0 0,-1 0 0,0 1 1,1-1-1,-1 0 0,0 1 1,1-1-1,-1 1 0,1-1 0,-1 0 1,1 1-1,-1-1 0,1 1 0,0-1 1,-1 1-1,1 0 0,0-1 1,-1 1-1,1 0 0,0-1 0,-1 1 1,2-1-1,-1 2-3,0-1 1,-1 0 0,1 0-1,0 1 1,-1-1-1,1 1 1,0-1 0,-1 0-1,1 1 1,0-1-1,-1 1 1,1-1 0,-1 1-1,1 0 1,-1-1-1,0 1 1,1-1-1,-1 1 1,1 1 0,3 5-6,-1 1 1,0 1-1,3 9 1,-4-12-4,7 24-34,-1 1-1,5 42 1,-11-59 38,-1 1-1,0 0 0,-1 0 1,-1-1-1,-1 1 1,0 0-1,-5 18 1,7-32 4,0 0 1,-1 0-1,1 0 0,0 0 1,-1 0-1,1 1 1,-1-1-1,1-1 1,-1 1-1,0 0 1,1 0-1,-1 0 0,0 0 1,0 0-1,0-1 1,1 1-1,-1 0 1,0-1-1,0 1 1,0 0-1,0-1 0,0 1 1,0-1-1,0 0 1,-2 1-1,1-1 8,-1 0 1,1 0-1,0 0 0,0 0 0,-1-1 0,1 1 0,0-1 1,0 0-1,0 1 0,0-1 0,0 0 0,-3-2 0,-1 0 14,0-1 0,1 0-1,-1 0 1,1-1 0,0 0 0,0 0-1,-7-9 1,2 1-24,9 12 0,-1-1 0,1 0 0,-1 0 0,1 0 0,-1 0 0,1 0 0,0 0 0,-1-3 0,25 20 0,-10-6-4,0 0 0,1-2 0,0 0 1,0 0-1,21 5 0,-28-9 2,1-2 0,-1 1 0,1-1 0,-1 0 0,1-1 0,0 1-1,-1-2 1,1 1 0,0-1 0,-1 0 0,1 0 0,-1-1 0,8-3 0,2-3 9,0-1 0,-1 0 0,0-2 0,0 0-1,-2 0 1,23-23 0,-14 14-3,-9 7-4,17-15 0,-29 27 0,-1-1 0,1 1 0,0 0 0,-1 0 0,1 0 0,0 0 0,0 1 0,0-1 0,0 0 0,0 1 0,0-1 0,0 1 0,0 0 0,0 0 0,3 0 0,-4 0 0,0 1 0,0-1 0,0 1 0,0 0 0,0-1 0,0 1 0,0 0 0,-1 0 0,1 0 0,0-1 0,-1 1 0,1 0 0,-1 0 0,1 0 0,-1 0 0,1 0 0,-1 0 0,1 1 0,7 24 0,-7-22 0,9 46 0,-8-35 0,1 0 0,7 21 0,-9-31 0,1-1 0,0 0 0,0 0 0,0 0 0,0-1 0,1 1 0,-1 0 0,1-1 0,0 0 0,0 1 0,0-1 0,7 5 0,-7-7 0,-1 0 0,1 0 0,-1 0 0,1-1 0,0 1 0,-1 0 0,1-1 0,0 0 0,-1 0 0,1 0 0,0 0 0,0 0 0,-1 0 0,1-1 0,0 1 0,-1-1 0,1 0 0,-1 0 0,1 0 0,-1 0 0,1 0 0,-1 0 0,0-1 0,4-2 0,3-2 0,-1 0 0,0-1 0,0 0 0,13-15 0,3-9 0,-2-1 0,-1-1 0,23-49 0,39-112 0,-71 162 0,16-41 0,-5-1 0,-2 0 0,18-128 0,-39 187 0,-7 23 0,-7 22 0,-10 52 0,3 0 0,4 1 0,-13 169 0,23-49 0,7-200 0,0 7 0,0 0 0,1 0 0,0 1 0,5 18 0,-6-27 0,1-1 0,-1 1 0,1 0 0,-1-1 0,1 1 0,0-1 0,0 1 0,0-1 0,-1 1 0,1-1 0,1 0 0,-1 1 0,0-1 0,0 0 0,0 0 0,1 0 0,-1 0 0,1 0 0,-1 0 0,1 0 0,-1-1 0,1 1 0,-1 0 0,1-1 0,-1 1 0,1-1 0,0 0 0,0 1 0,-1-1 0,1 0 0,0 0 0,-1 0 0,1 0 0,0-1 0,-1 1 0,1 0 0,0-1 0,1 0 0,4-1 0,0 0 0,0-1 0,-1 0 0,1-1 0,-1 1 0,0-1 0,0 0 0,0-1 0,0 0 0,6-6 0,4-7 0,25-36 0,-8 10 0,-32 42 0,0 1 0,1-1 0,-1 1 0,0 0 0,1-1 0,-1 1 0,0 0 0,1 0 0,0 0 0,-1 0 0,1 0 0,1 0 0,-2 1 0,0 0 0,-1 0 0,1 0 0,-1 0 0,1 0 0,0 0 0,-1 1 0,1-1 0,-1 0 0,1 0 0,-1 1 0,1-1 0,-1 0 0,1 1 0,-1-1 0,1 0 0,-1 1 0,1-1 0,-1 1 0,1-1 0,-1 1 0,0-1 0,1 1 0,-1-1 0,0 1 0,1-1 0,-1 1 0,0-1 0,0 1 0,0-1 0,0 1 0,1 0 0,-1-1 0,0 1 0,0 0 0,0-1 0,0 1 0,0 0 0,8 40 0,22 65 0,-29-104 0,-1 1 0,2-1 0,-1 1 0,0-1 0,0 1 0,1-1 0,-1 0 0,1 0 0,0 0 0,0 0 0,0 0 0,0 0 0,0 0 0,0 0 0,0-1 0,0 1 0,1-1 0,-1 0 0,1 0 0,-1 0 0,1 0 0,-1 0 0,4 1 0,-2-2 0,0 0 0,0 0 0,0 0 0,0 0 0,0-1 0,0 1 0,0-1 0,-1 0 0,1 0 0,0-1 0,0 1 0,-1-1 0,1 0 0,-1 0 0,4-2 0,5-4 0,0-1 0,-1 1 0,0-2 0,-1 0 0,0 0 0,-1-1 0,11-15 0,9-7 0,-32 40 0,0 1 0,1 0 0,0 0 0,0 0 0,1 0 0,0 0 0,1 0 0,0 1 0,0-1 0,2 14 0,0-17 0,0 0 0,-1-1 0,1 1 0,1 0 0,-1-1 0,1 0 0,-1 1 0,1-1 0,1 0 0,-1 0 0,7 6 0,-9-9 0,1 0 0,-1 0 0,0 0 0,0 0 0,0 0 0,1 0 0,-1-1 0,0 1 0,1 0 0,-1-1 0,1 1 0,-1-1 0,1 1 0,-1-1 0,1 0 0,-1 1 0,1-1 0,-1 0 0,1 0 0,0 0 0,-1 0 0,1-1 0,-1 1 0,1 0 0,-1-1 0,1 1 0,-1-1 0,0 1 0,1-1 0,-1 0 0,1 1 0,-1-1 0,0 0 0,0 0 0,1 0 0,-1 0 0,0 0 0,0 0 0,0-1 0,1-1 0,0 0 0,0 0 0,0-1 0,0 1 0,-1 0 0,1-1 0,-1 1 0,0 0 0,0-1 0,0 0 0,-1 1 0,1-1 0,-1 1 0,0-1 0,0 0 0,0 1 0,0-1 0,-1 0 0,1 1 0,-1-1 0,0 1 0,0-1 0,0 1 0,-1-1 0,1 1 0,-1 0 0,0 0 0,0 0 0,0 0 0,0 0 0,-1 0 0,1 0 0,-1 1 0,1-1 0,-5-2 0,-2 3 0,-7-3 0,16 5 0,0-1 0,0 1 0,0 0 0,0 0 0,-1-1 0,1 1 0,0 0 0,0-1 0,0 1 0,0 0 0,0 0 0,0-1 0,0 1 0,0 0 0,0-1 0,0 1 0,0 0 0,0 0 0,0-1 0,0 1 0,0 0 0,0-1 0,0 1 0,0 0 0,0 0 0,1-1 0,-1 1 0,0 0 0,0 0 0,0-1 0,0 1 0,1 0 0,-1 0 0,0-1 0,0 1 0,1 0 0,-1 0 0,0 0 0,0 0 0,1-1 0,-1 1 0,0 0 0,0 0 0,1 0 0,-1 0 0,0 0 0,0 0 0,1 0 0,0 0 0,6-5 0,19-13 0,2 1 0,39-18 0,-59 31 0,0 1 0,0 0 0,1 1 0,-1-1 0,1 2 0,-1-1 0,1 1 0,0 0 0,0 1 0,-1 0 0,1 1 0,0-1 0,15 5 0,-20-4 0,-1 0 0,0 1 0,0-1 0,0 1 0,0-1 0,-1 1 0,1 0 0,0 0 0,-1 1 0,1-1 0,-1 0 0,0 1 0,0-1 0,0 1 0,0 0 0,0 0 0,-1 0 0,1 0 0,-1 0 0,0 0 0,0 0 0,0 0 0,1 5 0,1 7 0,-2 1 0,1-1 0,-3 29 0,1-23 0,0-20 0,0 0 0,0-1 0,0 1 0,0-1 0,0 1 0,0 0 0,0-1 0,0 1 0,0 0 0,0-1 0,0 1 0,0-1 0,1 1 0,-1-1 0,0 1 0,0 0 0,1-1 0,-1 1 0,0-1 0,1 1 0,-1-1 0,0 0 0,1 1 0,-1-1 0,1 1 0,-1-1 0,1 0 0,-1 1 0,1-1 0,-1 0 0,1 1 0,0-1 0,-1 0 0,1 0 0,0 1 0,1-1 0,0-1 0,0 1 0,0 0 0,0-1 0,0 1 0,0-1 0,0 1 0,0-1 0,0 0 0,3-2 0,5-3 0,0-1 0,14-12 0,6-9 0,26-22 0,-51 45 0,1 1 0,-1 1 0,1-1 0,1 1 0,-1 0 0,0 0 0,1 1 0,8-3 0,-14 5 0,0 0 0,1 1 0,-1-1 0,0 0 0,0 0 0,1 1 0,-1-1 0,0 0 0,0 1 0,1-1 0,-1 1 0,0 0 0,0-1 0,0 1 0,0 0 0,0 0 0,0 0 0,0 0 0,0 0 0,0 0 0,-1 0 0,1 0 0,0 0 0,0 2 0,18 34 0,-13-25 0,9 19 0,-9-18 0,1 0 0,0 0 0,0-1 0,15 19 0,-7-9 1015,-15-22-1111,0 0 0,0 1 0,1-1 1,-1 0-1,0 0 0,0 1 1,1-1-1,-1 0 0,0 1 0,0-1 1,0 0-1,0 1 0,0-1 1,1 1-1,-1-1 0,0 0 0,0 1 1,0-1-1,0 0 0,0 1 1,0-1-1,0 1 0,0-1 0,0 0 1,0 1-1,-1-1 0,1 1 0,0-1 1,0 0-1,0 1 0,0-1 1,-1 0-1,1 1 0,0-1 0,0 0 1,0 1-1,-1-1 0,1 0 1,0 0-1,-1 1 0,1-1 0,0 0 1,-1 0-1,1 0 0,0 1 1,-1-1-1,1 0 0,0 0 0,-1 0 1,1 0-1,0 0 0,-2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03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16479,'0'0'2856,"50"-63"-2648,-35 53 0,-4 4-120,-3 3 0,-2 1-144,-3-2 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03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12864,'0'0'821,"17"-3"-416,9-1-259,202-27 988,31 13 123,-205 17-537,1 3 0,95 15 0,-144-16-634,1 0 96,1 0 1,-1 0-1,0 1 1,0 0-1,0 0 0,0 1 1,0 0-1,-1 0 1,1 1-1,7 5 0,-13-8-148,0 0-1,0 0 1,-1 0-1,1 1 1,0-1-1,-1 0 1,1 0-1,-1 1 1,0-1-1,1 0 1,-1 1-1,0-1 1,0 1-1,0-1 1,0 0-1,0 1 1,0-1-1,0 0 1,0 1-1,-1-1 1,1 0-1,0 1 1,-1 1-1,-12 24-2839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04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13968,'0'0'2240,"61"-25"-1913,-31 19 1,14 1-312,10-3 16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05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127 755 4912,'0'0'7700,"-10"0"-7031,2 0-502,4-1-84,0 1 0,0 0 0,0 0 0,0 0 0,0 1 0,0-1 1,0 1-1,1 0 0,-1 0 0,0 0 0,0 1 0,1-1 0,-1 1 0,-6 4 0,6-3 72,0 1 0,0-1 0,1 1-1,-1 0 1,1 0 0,0 0 0,0 0-1,1 1 1,-1-1 0,1 1 0,0 0-1,0 0 1,0 0 0,0 6 0,1-9-73,1 1 0,0-1 0,0 1 0,0-1 0,0 1 0,0-1 0,0 1 0,1-1 0,-1 1 0,1-1 0,-1 0 0,1 1 0,0-1 0,0 0 0,0 1 0,1-1 0,-1 0 0,0 0 0,1 0 0,0 0 0,-1 0 0,1 0 0,0-1 0,0 1 1,0-1-1,0 1 0,0-1 0,0 1 0,0-1 0,1 0 0,2 1 0,-1 0-3,0-1 0,1 1 1,-1-1-1,1 0 0,-1 0 0,1 0 1,-1-1-1,1 1 0,0-1 0,-1 0 1,1-1-1,0 1 0,-1-1 0,1 0 1,-1 0-1,5-2 0,-3 1-3,-1-1 1,1 0-1,-1 0 0,1-1 0,-1 1 1,-1-1-1,1 0 0,0-1 0,-1 1 0,7-10 1,-4 5-8,-2 0 0,1 0 0,-2 0 1,1 0-1,-1-1 0,0 0 1,-1 0-1,0 0 0,-1 0 0,0-1 1,-1 1-1,0 0 0,0-21 1,-2 24-18,0 1 1,0-1-1,0 1 0,-1-1 1,-2-7-1,3 13-30,0-1-1,1 1 0,-1 0 1,0-1-1,0 1 0,0 0 1,0-1-1,0 1 0,0 0 1,0 0-1,0 0 0,0 0 1,-1 0-1,1 0 0,0 1 1,-1-1-1,1 0 0,-1 1 1,1-1-1,-1 0 0,1 1 1,-1 0-1,1-1 0,-1 1 1,1 0-1,-3 0 0,-1 0 31,1 0 0,-1 1-1,1-1 1,-1 1 0,1 0-1,-1 0 1,1 1 0,0 0-1,-7 3 1,9-5-32,1 1-1,-1 0 0,1 0 1,0 0-1,-1 0 0,1 0 1,0 1-1,0-1 0,0 0 1,0 1-1,0-1 0,0 1 1,0-1-1,0 1 0,0-1 1,1 1-1,-1-1 0,0 1 1,1 0-1,0-1 0,-1 1 1,1 0-1,0 0 1,0-1-1,0 1 0,0 0 1,1 2-1,-1-2-11,1-1 0,-1 0 0,1 0 1,0 0-1,-1 0 0,1 0 0,0 0 0,0 0 1,0 0-1,0-1 0,0 1 0,0 0 0,0 0 1,0-1-1,0 1 0,0-1 0,0 1 0,1-1 1,-1 1-1,0-1 0,0 0 0,0 1 0,1-1 0,-1 0 1,3 0-1,33 0 70,-28-2-62,-1 0 0,0-1 1,-1 0-1,1-1 1,0 1-1,-1-1 0,0-1 1,0 0-1,0 0 1,0 0-1,-1-1 0,10-10 1,4-8 33,0 0 0,17-29 1,25-51 332,73-169 0,-116 229-29,22-77 0,-50 213 157,-15 67-377,-77 449 179,70-470-237,-6-1 0,-73 179 1,97-285-54,0 2 39,-1 0 0,-31 49 0,43-79-50,1-1 0,-1 0 0,0 1-1,0-1 1,0 0 0,0 0 0,0 0 0,0 0-1,0-1 1,-1 1 0,1-1 0,-5 3 0,6-4-6,1 0 0,-1 0 0,0 1 1,1-1-1,-1 0 0,0 0 0,1 0 0,-1 0 1,0 0-1,0-1 0,1 1 0,-1 0 1,0 0-1,1 0 0,-1 0 0,0-1 1,1 1-1,-1 0 0,1-1 0,-2 0 1,1 0 1,0 0 1,0 0 0,0-1 0,0 1 0,0 0 0,0-1 0,0 1-1,0-1 1,1 1 0,-1-1 0,-1-2 0,-2-13 35,1 1 1,0 0 0,2-1 0,-1 0-1,2 1 1,0-1 0,5-29-1,-1 17 28,2 0-1,2 0 0,16-44 0,-15 53-22,0 1 0,1 0-1,1 0 1,1 1 0,0 1-1,1 0 1,1 0 0,1 1-1,0 1 1,31-23-1,-24 23 20,0 1-1,2 0 1,-1 2-1,2 1 1,-1 1 0,2 1-1,-1 1 1,36-6-1,63-4 253,-108 17-275,1 1 1,0 0-1,-1 1 0,1 1 1,24 5-1,-32-3-98,0-1 0,-1 1 0,0 1 0,0-1 0,13 11 0,2 0-4131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07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0 917 7736,'0'0'3009,"12"-8"-2144,-6 5-760,9-5 210,-1-2 1,1 0-1,-1 0 0,20-21 1,0-7 521,-2-2 0,40-64 1,43-95 683,-114 198-1512,30-56 525,-3 0 1,-3-2-1,29-95 0,-51 139-322,0 0 0,0 0 0,-1 1 0,-1-1 0,-1-21 0,0 35-176,0 0 0,0 0 0,0 0 0,-1 0 0,1 0 0,0 0 0,0 0-1,0 0 1,-1 1 0,1-1 0,0 0 0,-1 0 0,1 0 0,-1 0 0,1 0 0,-2-1-1,2 2-16,-1 0 0,1 0-1,-1 0 1,1 0 0,0 0-1,-1 0 1,1-1 0,0 1-1,-1 0 1,1 1 0,-1-1-1,1 0 1,0 0 0,-1 0-1,1 0 1,0 0 0,-1 0-1,1 0 1,0 0 0,-1 1-1,1-1 1,0 0 0,-1 0-1,1 1 1,0-1 0,-1 0-1,1 1 1,-4 3 70,1 0 0,-1 0 1,1 0-1,-5 9 0,-8 19 53,2 0-1,1 1 1,1 0 0,2 1-1,-10 54 1,11-22 16,2 0 1,1 69-1,7-87-12,7 52 0,-5-77-54,2-1 0,0 0 1,1 0-1,13 31 1,-18-51-69,0 1 0,0-1 1,0 0-1,0 0 0,1 1 1,-1-1-1,0 0 1,1 0-1,0 0 0,-1-1 1,1 1-1,0 0 1,0-1-1,0 1 0,0-1 1,4 3-1,-3-4-1,-1 0 0,0 1-1,0-1 1,1 0 0,-1 0 0,0-1 0,0 1 0,0 0-1,1-1 1,-1 1 0,0-1 0,0 0 0,0 0-1,0 0 1,0 0 0,0 0 0,0 0 0,0 0-1,1-2 1,8-5 49,-1-1 0,0 0-1,-1 0 1,0-1-1,0 0 1,-1-1 0,8-14-1,45-88 405,-47 83-334,7-10 46,-9 18 29,0 0-1,-2 0 1,8-27-1,-27 89-34,1 1 0,3 0 0,1 0 0,2 0 0,4 50 0,-2-87-160,1 1 0,0-1 0,0 1-1,0-1 1,0 1 0,1-1-1,0 0 1,2 6 0,-3-10-14,-1 1-1,1-1 1,-1 1 0,1-1 0,-1 1-1,1-1 1,-1 1 0,1-1-1,-1 1 1,1-1 0,-1 0 0,1 1-1,0-1 1,-1 0 0,1 1 0,0-1-1,-1 0 1,1 0 0,0 0 0,-1 0-1,1 0 1,1 0 0,0 0 3,-1 0-1,1-1 1,-1 0 0,1 1 0,-1-1 0,0 0 0,1 0 0,-1 0-1,0 1 1,0-1 0,1-1 0,-1 1 0,0 0 0,1-2-1,15-19 126,-1-1-1,23-42 0,-4 5 173,-35 60-301,0-1-1,0 1 1,1 0 0,-1-1 0,0 1-1,1-1 1,-1 1 0,0-1 0,1 1-1,-1 0 1,0-1 0,1 1 0,-1 0 0,1-1-1,-1 1 1,1 0 0,-1-1 0,1 1-1,-1 0 1,1 0 0,-1 0 0,2-1 0,4 9 57,-2 22-43,-3-25-10,0 6-2,1 8 0,0-1 0,7 24 0,-8-38-8,0-1 0,0 1 0,1 0 0,-1 0 0,1-1 0,0 1 0,0 0 0,0-1 0,1 0 0,-1 0 0,1 0 0,0 0 0,0 0 0,0 0 0,0 0 0,6 3 0,-9-6 1,1 0 0,0 0 0,-1 0 0,1 0 0,0 0 0,0 0 0,-1 0 0,1 0 0,0 0 0,-1 0 0,1 0 0,0 0 0,-1 0 0,1-1 0,0 1 0,-1 0 0,1-1 0,-1 1 0,1 0 0,0-1 0,-1 1 0,1-1 0,0 0 0,13-14 31,-12 13-27,4-6 11,0-1 1,0 0-1,0-1 1,-1 1-1,-1-1 1,4-11-1,17-65 77,-14 44-32,-7 7-1,-4 29-32,0 0-1,1 0 0,0 0 1,2-8-1,-3 14-24,0-1 1,0 0-1,1 1 0,-1-1 1,0 1-1,1-1 0,-1 1 1,0-1-1,1 1 0,-1-1 1,1 1-1,-1 0 0,1-1 0,-1 1 1,1 0-1,-1-1 0,1 1 1,-1 0-1,1-1 0,0 1 1,-1 0-1,1 0 0,-1 0 1,1 0-1,0 0 0,-1 0 1,1 0-1,-1 0 0,1 0 0,0 0 1,0 0-1,25 6 49,-9-1-35,18 1-34,0-1-1,1-1 0,-1-3 1,1 0-1,0-3 0,-1-1 1,42-8-1,-69 11-27,-9 5 52,-12 9 34,11-12-47,-34 32 30,15-15-6,-26 31 0,42-44-10,0 0 0,0 1 0,1 0 0,0 0 0,0 0 0,1 0 0,0 0 1,0 1-1,-2 14 0,4-20-3,1-1 1,0 1 0,0 0-1,0-1 1,0 1-1,1-1 1,-1 1-1,0 0 1,1-1 0,-1 1-1,1-1 1,-1 1-1,1-1 1,0 1 0,-1-1-1,1 1 1,0-1-1,0 0 1,0 1 0,0-1-1,1 0 1,-1 0-1,0 0 1,0 0 0,1 0-1,-1 0 1,1 0-1,-1 0 1,0 0 0,1-1-1,0 1 1,-1-1-1,1 1 1,2 0 0,-2-1 5,1 1 1,0-1-1,-1 1 1,1-1-1,0 0 1,0 0-1,-1 0 1,1 0 0,0-1-1,-1 1 1,1-1-1,0 1 1,-1-1-1,1 0 1,-1 0 0,1 0-1,-1 0 1,1-1-1,-1 1 1,3-3-1,-1-1 18,0 0 0,-1 0 0,1-1 0,-1 1 0,0-1 0,-1 0 0,1 0 0,-1 0 0,0-1 0,-1 1-1,0 0 1,0-1 0,0 1 0,0 0 0,-1-1 0,0 1 0,-1-1 0,1 1 0,-1-1 0,-1 1 0,1 0-1,-5-12 1,2 12 18,1 1 0,-2-1 0,1 1-1,0 0 1,-1 0 0,0 0 0,0 1 0,-7-5-1,0 0 51,12 9-97,0 0-1,0 0 1,0 0-1,0-1 1,0 1-1,0 0 1,0 0-1,0 0 1,0 0-1,-1 0 1,1-1-1,0 1 1,0 0-1,0 0 0,0 0 1,0 0-1,0 0 1,0-1-1,0 1 1,0 0-1,0 0 1,0 0-1,0 0 1,0 0-1,0-1 1,0 1-1,0 0 1,1 0-1,-1 0 1,0 0-1,0 0 1,0-1-1,0 1 1,0 0-1,0 0 0,0 0 1,0 0-1,0 0 1,1 0-1,-1 0 1,0 0-1,0-1 1,0 1-1,0 0 1,0 0-1,0 0 1,1 0-1,-1 0 1,0 0-1,0 0 1,0 0-1,0 0 1,1 0-1,15-5 26,27-3 8,-38 8-33,321-46-1,-297 43 0,28 0 0,-47 5 778,-11 5-6133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08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1 158 10448,'0'0'2144,"11"-1"-1399,75-4 860,118-23 1,92-36 733,-190 41-1483,78-8 785,-147 27-2269,-1 2 0,72 6 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11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254 217 4816,'0'0'8666,"-12"3"-8130,3-1-425,-1 0 24,0 1 0,0-1 0,1 2-1,-1-1 1,1 1 0,-15 9 0,8-3 200,1 1 0,1 1 0,0 0 0,0 0 0,-20 26 0,29-32-200,1 0-1,-1 1 1,1 0-1,0-1 1,1 1-1,-1 0 1,1 1-1,1-1 1,-1 0-1,1 1 1,1-1-1,-1 1 1,1 0-1,1 0 1,0-1 0,0 10-1,0-15-80,0 0 0,1 0 0,-1 1 0,0-1 0,1 0 0,0 0 0,-1 0 0,1 0 0,0 0 0,0 0 0,0 0 0,1 0 0,-1 0 0,0-1 0,1 1 0,-1 0 0,1-1 0,-1 1 0,1-1 0,0 1 0,0-1 0,0 0 0,-1 0 0,1 0 0,0 0 0,4 1 0,-1-1 21,0 0 0,-1-1-1,1 0 1,0 0 0,-1 0 0,1 0 0,0-1 0,0 0-1,-1 0 1,1 0 0,-1 0 0,5-3 0,19-9 229,0-1 1,-1-2 0,-1 0 0,41-35 0,19-11 635,-83 60-924,-1 0 79,1 0-1,-1 1 1,1-1-1,0 1 0,-1-1 1,1 1-1,0 0 1,5-1-1,-7 2-67,-1 0-1,1 0 1,0 1-1,0-1 1,0 0-1,0 1 1,0-1-1,-1 1 1,1-1-1,0 1 1,0-1-1,-1 1 1,1-1-1,0 1 1,-1 0-1,1-1 1,-1 1-1,1 0 1,-1-1-1,1 1 1,-1 0-1,1 0 1,-1 0-1,0-1 1,1 1-1,-1 0 1,0 0-1,0 0 1,0 0-1,0 0 1,0 0-1,0 1 1,6 23 118,0 0-1,2-1 1,0 0 0,14 24 0,-22-46-134,0-1 0,1 0 0,0 0 0,-1 0 0,1 0 0,0 0 0,-1 0 0,1 0 0,0 0 0,0 0 0,0 0 0,0-1 0,0 1 0,0 0 0,0 0 0,0-1 0,0 1 0,0-1 0,0 1-1,0-1 1,0 1 0,0-1 0,1 0 0,-1 0 0,0 1 0,0-1 0,1 0 0,-1 0 0,0 0 0,0 0 0,0 0 0,1-1 0,-1 1 0,1-1 0,1 0 9,0 0-1,0-1 1,0 1-1,-1-1 1,1 0 0,0 0-1,-1 0 1,0 0-1,1 0 1,-1-1-1,0 1 1,3-5 0,3-7 29,-1 0 1,0 0 0,0 0 0,-2-1 0,0 0 0,4-18 0,-3 0 128,5-63 0,-10 83-101,-1 0 1,-3-20 0,3 28-36,-1 0 0,0 1 0,0-1 0,-1 1 0,1-1 0,-1 1-1,0-1 1,0 1 0,0 0 0,-4-4 0,6 7-34,0 1 0,-1 0 0,1 0 0,0 0 0,0 0 0,0-1 0,-1 1-1,1 0 1,0 0 0,0-1 0,0 1 0,0 0 0,-1 0 0,1-1 0,0 1-1,0 0 1,0-1 0,0 1 0,0 0 0,0 0 0,0-1 0,0 1 0,0 0 0,0-1-1,0 1 1,0 0 0,0-1 0,0 1 0,0 0 0,0 0 0,0-1 0,0 1-1,0 0 1,0-1 0,1 1 0,-1 0 0,0 0 0,0-1 0,0 1 0,1 0-1,15-4 94,24 8-75,15 4-6,0-2-1,1-3 1,0-3 0,0-2 0,83-13-1,-117 11-17,33-6-13,-51 9 19,1-1 0,-1 1 0,1-1 0,-1 0 0,0 0 0,0-1 0,0 1 0,0-1 0,5-4 0,-9 6-6,0 1 0,0 0 0,0 0-1,0-1 1,0 1 0,0 0 0,0 0 0,0-1 0,0 1-1,0 0 1,0 0 0,0-1 0,0 1 0,0 0 0,0 0-1,0-1 1,0 1 0,0 0 0,-1 0 0,1 0-1,0-1 1,0 1 0,0 0 0,0 0 0,0 0 0,-1-1-1,1 1 1,0 0 0,0 0 0,0 0 0,-1 0 0,1-1-1,0 1 1,0 0 0,0 0 0,-1 0 0,1 0 0,0 0-1,0 0 1,-1 0 0,1 0 0,0 0 0,0 0 0,-1 0-1,1 0 1,0 0 0,0 0 0,-1 0 0,1 0-1,0 0 1,0 0 0,-1 0 0,1 0 0,0 0 0,0 0-1,0 0 1,-1 0 0,1 1 0,0-1 0,0 0 0,-1 0-1,-22 8 34,0 1 1,0 1-1,1 2 0,1 0 0,0 0 0,-23 20 0,27-19-6,0 0 0,1 2 0,-18 20 1,27-26-16,0-1 1,1 1 0,0 0 0,1 1 0,0 0 0,0-1 0,1 1 0,-4 12-1,8-20-10,-1 1 1,0 0-1,1 0 0,-1 0 0,1-1 0,0 1 0,0 0 0,0 0 0,0 0 0,1 0 0,-1-1 0,1 1 0,0 0 0,-1 0 0,1-1 1,0 1-1,1 0 0,-1-1 0,0 1 0,1-1 0,0 0 0,-1 1 0,1-1 0,0 0 0,0 0 0,0 0 0,0 0 0,1-1 1,-1 1-1,0 0 0,1-1 0,-1 0 0,1 1 0,-1-1 0,1 0 0,0 0 0,0-1 0,-1 1 0,1-1 0,0 1 0,0-1 0,0 0 1,0 0-1,-1 0 0,1 0 0,0-1 0,0 1 0,0-1 0,-1 1 0,1-1 0,0 0 0,-1 0 0,1-1 0,3-1 0,2-2 11,0-1 0,0 0 0,0 0 0,-1-1-1,0 0 1,0 0 0,-1-1 0,1 0-1,-2 0 1,1-1 0,-1 1 0,-1-1-1,5-11 1,4-15 85,-1-1 1,8-40-1,-19 73-88,3-30 266,-15 74 11,11-19-300,2 1 0,1 0 1,0-1-1,2 0 0,1 0 0,0 0 0,2 0 1,12 24-1,-19-43 8,0 1 1,1-1 0,0 0-1,-1-1 1,1 1 0,0 0 0,1 0-1,-1-1 1,0 1 0,1-1-1,-1 0 1,1 0 0,0 0-1,0 0 1,0 0 0,5 2 0,-5-3 4,0-1 0,0 1 0,0-1 0,0 0 0,0 0 0,0 0 0,0 0 0,0 0 0,0-1 0,0 1 0,0-1 0,0 0 0,-1 0 0,1 0 0,0 0 0,-1 0 0,1-1 0,0 1 0,3-4 0,2-1 12,1-1 0,-1-1 0,0 1 0,0-1 0,10-15-1,30-51 80,-19 27-21,-13 20 24,0 0 0,-2 0-1,-1-2 1,17-51 0,-32 95-52,0 1 0,1-1 1,1 0-1,1 1 1,0-1-1,1 0 0,6 21 1,0 2 58,2 0 0,22 53 0,-32-89-98,1 0 1,0 0-1,-1 0 1,1-1 0,0 1-1,0 0 1,1-1-1,-1 1 1,0-1-1,0 1 1,1-1 0,-1 0-1,1 1 1,2 1-1,-3-3-3,0 0 0,0 0 0,0 0 0,0 0 0,1 0 0,-1 0 0,0 0 0,0 0 0,0 0 0,0-1-1,0 1 1,0 0 0,0-1 0,0 1 0,0-1 0,0 1 0,0-1 0,0 0 0,-1 1 0,1-1 0,0 0 0,0 1-1,0-1 1,-1 0 0,1 0 0,0 0 0,0-1 0,12-17-2,-2 1 0,0-2 0,0 1 0,-2-1 0,-1-1 0,9-29 0,-1 1 0,-7 21 0,-6 19 0,-1 0 0,1 0 0,1 0 0,0 1 0,0-1 0,0 1 0,12-15 0,-16 23 0,1-1 0,-1 1 0,0 0 0,1-1 0,-1 1 0,1 0 0,-1 0 0,1-1 0,0 1 0,-1 0 0,1 0 0,-1 0 0,1 0 0,-1 0 0,1-1 0,0 1 0,-1 0 0,1 0 0,-1 1 0,1-1 0,-1 0 0,1 0 0,0 0 0,-1 0 0,1 0 0,-1 1 0,1-1 0,-1 0 0,1 0 0,-1 1 0,1-1 0,-1 0 0,1 1 0,0 0 0,15 17 0,-12-14 0,17 22 0,-2-2 0,1-1 0,32 29 0,-46-47 0,-1 0 0,1 0 0,0-1 0,1 0 0,-1 0 0,1-1 0,0 0 0,-1 0 0,1-1 0,1 1 0,-1-1 0,0-1 0,0 0 0,1 0 0,9 0 0,-11-2 0,0 0 0,-1 0 0,1 0 0,-1-1 0,1 0 0,-1 0 0,0-1 0,0 1 0,0-1 0,0 0 0,0-1 0,-1 1 0,1-1 0,-1 0 0,0 0 0,0 0 0,-1 0 0,1-1 0,-1 0 0,0 1 0,0-1 0,0 0 0,-1-1 0,0 1 0,0 0 0,0-1 0,-1 1 0,1-1 0,-1 0 0,-1 1 0,1-11 0,-1 16 0,0-1 0,0 0 0,0 0 0,0 0 0,0 1 0,0-1 0,0 0 0,0 0 0,0 0 0,0 1 0,-1-1 0,1 0 0,0 0 0,-1 1 0,1-1 0,-1 0 0,1 1 0,0-1 0,-1 0 0,0 1 0,1-1 0,-1 0 0,1 1 0,-1-1 0,0 1 0,1 0 0,-1-1 0,0 1 0,1-1 0,-1 1 0,0 0 0,0-1 0,1 1 0,-1 0 0,0 0 0,0 0 0,0 0 0,1 0 0,-1 0 0,0 0 0,0 0 0,0 0 0,0 0 0,1 0 0,-1 0 0,0 1 0,0-1 0,1 0 0,-1 0 0,0 1 0,0-1 0,1 1 0,-2 0 0,-2 1 0,-1 1 0,1-1 0,0 1 0,0 0 0,0 0 0,1 1 0,-7 7 0,5-4 0,1 1 0,0 0 0,0 0 0,0 1 0,1-1 0,1 1 0,-1 0 0,1-1 0,1 1 0,0 0 0,0 0 0,0 0 0,2 0 0,-1 0 0,3 13 0,-2-13 0,0-1 0,1 0 0,0 0 0,0 0 0,1 0 0,0 0 0,1-1 0,-1 1 0,2-1 0,-1 0 0,1 0 0,0 0 0,0-1 0,1 1 0,0-1 0,12 9 0,-16-13 0,1-1 0,0 1 0,-1-1 0,1 0 0,0 0 0,0 0 0,0 0 0,0-1 0,0 1 0,0-1 0,0 0 0,0 0 0,0 0 0,0 0 0,0 0 0,0 0 0,0-1 0,0 0 0,0 1 0,0-1 0,-1 0 0,1-1 0,0 1 0,0 0 0,-1-1 0,1 0 0,-1 1 0,1-1 0,3-4 0,6-6 0,0 0 0,-1 0 0,-1-1 0,11-17 0,-16 23 0,16-27 0,0-1 0,-2-1 0,-2-1 0,16-51 0,-29 77 0,-1 1 0,0 1 0,1-1 0,0 1 0,10-16 0,-11 25 0,-1 8 0,-2 11 0,0-18 0,0 42 0,-2 90 0,1-109 0,-2-1 0,0 0 0,-11 36 0,13-55 0,-1 0 0,1 0 0,-1 1 0,0-1 0,0 0 0,-1-1 0,1 1 0,-1 0 0,0-1 0,0 1 0,0-1 0,0 0 0,-6 4 0,7-6 0,0 1 0,0-1 0,-1 0 0,1 0 0,0-1 0,-1 1 0,1 0 0,-1-1 0,1 0 0,-1 1 0,1-1 0,-1 0 0,1 0 0,-1 0 0,1-1 0,-1 1 0,1-1 0,0 1 0,-1-1 0,1 0 0,-1 0 0,1 0 0,0 0 0,0 0 0,-3-2 0,-5-4 0,0 0 0,0-1 0,-11-11 0,21 19 0,0 0 0,0 0 0,0 0 0,-1-1 0,1 1 0,0 0 0,0 0 0,0 0 0,0 0 0,0 0 0,0-1 0,0 1 0,0 0 0,-1 0 0,1 0 0,0 0 0,0-1 0,0 1 0,0 0 0,0 0 0,0 0 0,0-1 0,0 1 0,0 0 0,0 0 0,0 0 0,0-1 0,0 1 0,0 0 0,0 0 0,0 0 0,1 0 0,-1-1 0,0 1 0,0 0 0,0 0 0,0 0 0,0 0 0,0 0 0,0-1 0,1 1 0,-1 0 0,0 0 0,0 0 0,0 0 0,0 0 0,0 0 0,1 0 0,-1-1 0,0 1 0,0 0 0,0 0 0,0 0 0,1 0 0,-1 0 0,0 0 0,0 0 0,0 0 0,1 0 0,-1 0 0,0 0 0,0 0 0,0 0 0,0 0 0,1 0 0,-1 0 0,12 0 0,139 23 0,-56-6 0,-73-13 770,4 0-1429,-11-3-3469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13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0 280 6632,'0'0'9497,"10"-2"-8921,-6 1-504,0 0-11,0 1 1,0-1-1,0 0 0,0-1 0,-1 1 1,1-1-1,0 0 0,-1 0 0,1 0 0,-1 0 1,0 0-1,0-1 0,0 0 0,0 1 1,0-1-1,4-6 0,12-18 568,-2 0 1,-1-1-1,-1 0 0,-1-2 1,11-37-1,-21 52 308,-6 23 6,-3 29-271,6-26-588,0 0 1,0 0-1,1-1 1,0 1-1,1 0 1,0-1-1,1 1 1,0-1-1,1 0 1,0 0-1,1 0 1,-1-1-1,14 16 1,-16-23-64,-1 0 0,0 0 0,1 0 0,-1 0 0,1 0 0,0 0 0,0-1 0,0 0 0,-1 1 0,1-1 0,0 0 0,0-1 0,1 1 0,5 0 0,-3 0 9,0-1-1,0-1 1,0 1 0,1-1 0,-1 0 0,0 0 0,7-4 0,2 0 41,0-2 0,0 0 1,-1-1-1,27-19 0,2-6 338,-1-2 0,53-58 0,-94 91-354,0 0 1,1 1-1,-1-1 0,1 0 1,-1 1-1,1 0 1,0-1-1,0 1 0,0 0 1,-1 0-1,1 0 1,0 0-1,0 0 1,1 0-1,1 0 0,-3 1-29,0 1 0,0-1 0,0 1 0,0-1 0,0 1 0,0-1 0,0 1 0,0 0 0,0 0 0,0-1 0,0 1 0,-1 0 0,1 0 0,0 0 0,0 0 0,-1 0 0,1 0 0,-1 0 0,1 0 0,-1 0 0,1 0 0,-1 0 0,0 0 0,1 0 0,-1 0 0,0 1 0,0-1 0,0 1 0,1 5 8,0 0 0,-1 0-1,0-1 1,0 1 0,0 0 0,-1 0 0,0 0 0,0-1 0,-1 1 0,0-1-1,-5 13 1,0-3 36,-1-1-1,0 1 0,-15 19 1,20-31-46,1-1 1,-1 1-1,0-1 0,0 0 1,0 0-1,0 0 1,-7 4-1,8-6-6,0 0 0,0 0 0,0-1 0,1 1-1,-1-1 1,0 1 0,0-1 0,0 0 0,0 0 0,0 0 0,0 0-1,0 0 1,0 0 0,0 0 0,0-1 0,0 1 0,0-1 0,-3-1-1,3 2 0,1-1 0,0 1 0,-1-1 0,1 1-1,0-1 1,-1 0 0,1 1 0,0-1 0,0 0 0,0 0-1,0 0 1,0 0 0,-1-1 0,2 2-11,-1-1-1,1 1 1,0 0 0,0-1-1,0 1 1,0 0 0,0-1 0,0 1-1,0 0 1,0 0 0,1-1 0,-1 1-1,0 0 1,0-1 0,0 1-1,0 0 1,0-1 0,0 1 0,0 0-1,1 0 1,-1-1 0,0 1 0,0 0-1,0 0 1,1 0 0,-1-1-1,0 1 1,0 0 0,1 0 0,-1 0-1,0-1 1,0 1 0,1 0 0,-1 0-1,1 0 1,3-2 15,1 0 1,-1 1-1,1 0 1,0 0-1,0 0 1,7 0-1,38-1 172,67 8 0,6 0 59,-123-6-269,1 0-1,0 0 1,-1 0 0,1 0 0,-1 0 0,1 0 0,0 0 0,-1 0-1,1 0 1,-1 0 0,1 1 0,-1-1 0,1 0 0,-1 0 0,1 0-1,-1 1 1,1-1 0,-1 0 0,1 1 0,-1-1 0,1 0 0,-1 1-1,1-1 1,-1 0 0,1 1 0,-1-1 0,0 1 0,1 0 0,-1-1-133,0 1 1,0-1-1,0 1 1,-1-1 0,1 0-1,0 1 1,0-1-1,0 0 1,0 0 0,-1 1-1,1-1 1,0 0-1,0 1 1,-1-1-1,1 0 1,0 0 0,0 1-1,-1-1 1,1 0-1,0 0 1,-1 0 0,1 0-1,0 1 1,-1-1-1,1 0 1,0 0 0,-1 0-1,1 0 1,-1 0-1,1 0 1,0 0 0,-1 0-1,1 0 1,0 0-1,-1 0 1,0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40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0 6520,'0'0'10975,"-3"15"-10296,-53 327 2388,43-257-2425,-1 26 742,0 151 0,14-255-1286,0-1-1,1 0 0,-1 0 0,1 1 1,0-1-1,1 0 0,0 0 0,-1 0 1,2 0-1,-1 0 0,1-1 0,0 1 1,4 5-1,-3-7-11,-1 0-1,1 0 1,1 0 0,-1-1-1,0 1 1,1-1 0,0 0-1,0 0 1,0-1 0,0 0-1,0 0 1,0 0 0,1 0-1,10 1 1,3-1 65,1 0 0,0-2 1,0-1-1,0 0 0,0-1 1,29-8-1,8 0 256,-24 12 1,-30-2-352,-1 1-1,0-1 1,1 1-1,-1-1 1,1 0-1,-1 0 1,0 0-1,1 0 1,-1-1-1,1 1 0,-1 0 1,0-1-1,1 0 1,-1 1-1,0-1 1,0 0-1,0 0 1,1-1-1,-1 1 0,0 0 1,3-3-1,-30-40-655,18 27-3489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13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14368,'0'0'232,"57"-28"-200,-11 10 0,0-5-288,4 2-8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15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16 305 6128,'0'0'3512,"3"-12"-3086,28-89 1084,2-12 1476,-30 99-1726,-1 0 0,0 1 0,0-25 0,1 40 70,-1 10-879,-15 127 1090,-2 14-587,8-103-704,-31 198 1188,33-210-968,-2 57 1,6-72-257,-10 59 1644,34-84-1157,63-20-367,-51 12-230,0 1 0,57-5 0,53 8 558,-144 6-787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16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12664,'0'0'6421,"15"-4"-5867,21-5-35,0 2 1,69-5-1,67 2 1533,-137 10-1245,-21 0-4373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16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1 120 11048,'0'0'1320,"1"-11"-846,4-31 46,-5 40-443,0 0 1,0 1-1,1-1 0,-1 0 0,1 1 0,0-1 1,-1 0-1,1 1 0,0-1 0,0 1 0,0-1 0,0 1 1,0 0-1,0-1 0,0 1 0,1 0 0,-1 0 0,0 0 1,1 0-1,-1 0 0,1 0 0,-1 0 0,1 0 1,-1 1-1,1-1 0,0 1 0,2-1 0,2-1 101,1 2-1,0-1 0,1 1 0,-1 0 1,9 1-1,2 1 187,49-2 525,26 1 1287,169-20-1,-238 13-1640,-20 5-329,0-1 0,0 1 0,0 0 0,0 0 0,0 0 0,0 1 0,0 0 0,0-1 1,0 2-1,6-1 0,-10 1-286,1-1 0,-1 0 0,0 1 0,0-1 0,0 1 0,1-1 0,-1 0 0,0 1 0,0-1 0,0 1 0,0-1 0,0 1 0,0-1 0,0 0 0,0 1 0,0-1 0,0 1 0,0-1 0,0 1 0,0-1 0,0 1 0,0-1 0,0 0 0,-1 1 0,1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16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11256,'0'0'4774,"-5"12"-3930,-5 12-136,1 1 0,1-1-1,1 2 1,2-1 0,-4 34 0,9 13 2756,0-72-3459,0 0 1,0 0 0,0 0 0,0 0 0,0 0 0,0 0 0,0 0 0,0 0 0,0 0-1,0 0 1,1 0 0,-1 0 0,0 0 0,0 0 0,0 0 0,0 0 0,0 0-1,0 0 1,0 0 0,0 0 0,0 0 0,1 0 0,-1 0 0,0 0 0,0 0-1,0 0 1,0 0 0,0 0 0,0 0 0,0 0 0,0 0 0,0 0 0,0 0 0,0 0-1,1 0 1,-1 0 0,0 0 0,0 0 0,0 0 0,0 0 0,0 1 0,0-1-1,0 0 1,0 0 0,0 0 0,0 0 0,0 0 0,0 0 0,0 0 0,0 0-1,0 0 1,0 0 0,0 1 0,0-1 0,0 0 0,0 0 0,0 0 0,0 0 0,0 0-1,0 0 1,0 0 0,0 0 0,0 0 0,0 1 0,0-1 0,0 0 0,0 0-1,0 0 1,0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17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 7936,'0'0'8985,"0"13"-8265,-2 17-195,-1 0 1,-1-1 0,-10 36-1,-18 98 2015,23-105-1524,-12 12 1420,21-69-2427,0 0-1,0 0 1,0-1-1,-1 1 1,1 0-1,0-1 0,-1 1 1,1 0-1,-1 0 1,1-1-1,-1 1 1,1-1-1,-1 1 1,1 0-1,-1-1 1,1 1-1,-1-1 1,0 1-1,1-1 1,-2 1-1,-4-3-3859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17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11552,'0'0'3040,"10"-5"-2234,5-3-459,0 0 0,0 2 0,1-1 0,-1 2-1,1 1 1,17-4 0,42 3 1617,108 4 0,-74 3 97,-65-6-1521,-28 1-3454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18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1 8032,'0'0'7353,"-3"13"-6644,-85 294 2647,87-304-3335,-127 379 3761,124-370-3468,2-7 54,0-1-1,1 1 1,0 0 0,0 0-1,0-1 1,0 8 0,26-21 1107,32-12-900,2 3 0,112-20-1,-145 36-335,0 1-1,41 4 0,0 0 386,-57-1-451,-10-2-198,1 1 1,-1-1 0,1 0-1,-1 0 1,1 0 0,-1 0-1,1 0 1,-1 0 0,1 0 0,-1 0-1,1 0 1,-1 0 0,1 0-1,-1 0 1,1 0 0,-1 0-1,1 0 1,-1 0 0,1 0-1,-1-1 1,1 1 0,-1 0 0,1 0-1,-1-1 1,0 1 0,1 0-1,-1-1 1,0 1 0,1 0-1,-1-1 1,0 1 0,1 0-1,-1-1 1,0 1 0,1-1 0,-1 1-1,0-1 1,0 1 0,0-1-1,0 1 1,1-1 0,-1 1-1,0-1 1,0 0 0,5-11-4041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19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12864,'0'0'5623,"12"-5"-4943,19-7 43,1 1 0,56-10-1,145-2 3606,-231 22-4225,-1 1 0,1 0 0,0-1 0,0 1 0,-1 0 0,1 0 0,0 0 0,-1 0 0,1 0 0,0 1 0,-1-1 0,1 0-1,0 1 1,-1-1 0,1 1 0,-1 0 0,1-1 0,2 3 0,-6-3 92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19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1 141 12552,'0'0'5913,"10"-8"-5204,-5 5-618,4-4 102,0 0 0,1 0 0,0 1 0,0 1-1,1 0 1,21-8 0,153-27 2163,-73 17-597,-86 15-992,-20 6-396,0 0-1,-1 1 1,1 0 0,0 0 0,7-1 0,-21 19 85,6-8-3961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41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11760,'0'0'2268,"18"-5"-1724,26-6 106,85-9 0,-6 10 283,339-40 3040,-443 48-3301,38 0 0,8-1-1563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20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25 110 11856,'0'0'6817,"13"-11"-6235,45-39-27,-51 45-390,0 0-1,0 0 1,0 1-1,1 0 1,-1 0-1,1 0 1,0 1 0,0 1-1,12-3 1,-10 2 58,-6 2-106,0 0-1,-1 0 0,1 1 1,0-1-1,0 1 1,-1 0-1,1 0 0,0 0 1,-1 1-1,1-1 0,0 1 1,5 1-1,-7-1-58,-1 0-1,1 0 1,-1 0-1,1 0 1,-1 0-1,1 0 1,-1 0-1,0 1 1,1-1-1,-1 0 1,0 1-1,0-1 1,0 1-1,0-1 1,0 1-1,0-1 1,-1 1-1,1 0 1,0 0-1,-1-1 1,1 1-1,-1 0 1,0 0-1,0 0 1,0-1-1,0 5 1,0 5 75,-2 0 1,1 0 0,-1 0 0,-1-1 0,0 1 0,-1-1 0,0 1-1,0-1 1,-12 19 0,-6 5 259,-35 42 1,52-69-337,-144 166 1450,150-173-1497,-1 0 0,0 0 0,0 0 0,0 0 0,1 0 0,-1 0 0,0 0 0,0 0 1,0 0-1,1 0 0,-1 0 0,0 0 0,0 1 0,0-1 0,1 0 0,-1 0 0,0 0 0,0 0 0,0 0 0,0 0 0,1 0 1,-1 0-1,0 1 0,0-1 0,0 0 0,0 0 0,1 0 0,-1 0 0,0 0 0,0 1 0,0-1 0,0 0 0,0 0 1,0 0-1,0 1 0,0-1 0,0 0 0,0 0 0,0 0 0,0 1 0,0-1 0,0 0 0,0 0 0,0 0 0,0 1 0,0-1 1,0 0-1,0 0 0,0 0 0,0 0 0,0 1 0,0-1 0,0 0 0,0 0 0,0 0 0,0 1 0,-1-1 0,1 0 1,0 0-1,0 0 0,25-5 165,-16 2-103,176-25 625,-52 9 246,-127 18-789,0 1 0,0-1 0,0 1 1,-1 0-1,1 0 0,0 1 0,9 1 0,-13-1-202,-1-1 1,1 1 0,0-1 0,-1 1 0,1 0-1,0 0 1,-1 0 0,1 0 0,-1 0 0,0 0-1,1 0 1,-1 1 0,0-1 0,2 3 0,-2-3-255,0 0 0,0 1 0,-1-1 0,1 1 0,-1 0 0,1-1 0,-1 1 0,1-1 1,-1 1-1,0 0 0,0 2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21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6016,'0'0'18073,"13"-2"-17740,28-3 108,77 2-1,-5 11 709,139 28-1,-184-27-257,-54-8-175,-9-1-1194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21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6824,'0'0'11369,"10"1"-10789,241 0 1610,-188-3-1722,3-1 20,111 3 922,52 9 1658,-216-11-2579,-1 0-4181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23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0 4912,'0'0'10506,"-6"14"-9874,-82 288 2285,45-140-1616,-5 22 625,34-141-1043,1 7 842,12-42-983,7-9 10,0 0-750,-1 0 53,228-45 1242,-168 37-593,107-2 0,-169 11-629,1 0 0,-1 0 0,1 0 0,-1 1 0,1 0 0,-1-1 1,1 1-1,5 3 0,-7-4-184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24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0 143 14776,'0'0'2633,"13"-6"-2201,194-84 1238,-181 80-1153,0 1 0,1 2 0,1 0 0,-1 2 0,1 1 0,0 1 0,0 2 0,0 1 0,31 3 0,-58-3-455,1 0 1,-1 0 0,0 0 0,0 1 0,0-1 0,0 0-1,0 1 1,0-1 0,0 0 0,0 1 0,0-1 0,0 1-1,0 0 1,2 0 0,-3 0-39,0-1 0,0 0 0,0 0 0,1 1 0,-1-1 0,0 0 0,0 1 0,0-1 0,0 0 0,0 1 0,1-1 0,-1 0 0,0 1 0,0-1 0,0 1-1,0-1 1,0 0 0,0 1 0,0-1 0,0 0 0,0 1 0,-1-1 0,1 0 0,0 1 0,0-1 0,0 0 0,0 1 0,-1 0 0,1 0-42,-1 0 1,0 0-1,0-1 0,0 1 1,0 0-1,0 0 1,0 0-1,-1-1 0,1 1 1,0 0-1,0-1 1,0 1-1,-1-1 0,1 0 1,0 1-1,0-1 1,-1 0-1,1 0 0,0 0 1,-1 0-1,1 0 0,0 0 1,-3 0-1,-8-3-3492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24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 13560,'0'0'1888,"10"-3"-1342,224-66 1149,-193 57-986,2 2-1,0 2 1,0 2 0,0 1 0,1 3 0,-1 1-1,74 9 1,-83-3 750,-27 6-1534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25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72 118 7328,'0'0'7346,"-10"14"-6632,-30 48 19,37-58-593,1 0 1,-1 0 0,1 1-1,0-1 1,0 1-1,0 0 1,1 0 0,-1-1-1,1 1 1,1 0-1,-1 0 1,0 0 0,1 0-1,1 8 1,-1-11-75,1 1 0,0-1 0,-1 0 0,1 0-1,0 0 1,0 0 0,0-1 0,1 1 0,-1 0 0,0 0 0,1-1 0,-1 1 0,1-1 0,-1 1 0,1-1 0,0 1-1,0-1 1,0 0 0,-1 0 0,1 0 0,0 0 0,0 0 0,0-1 0,1 1 0,-1-1 0,0 1 0,0-1 0,0 0-1,3 1 1,6-1 82,0 0 0,-1-1-1,1 0 1,-1 0 0,1-1 0,-1-1-1,1 0 1,-1 0 0,0-1-1,-1 0 1,1-1 0,-1 0-1,1 0 1,-2-1 0,10-8-1,-10 8-25,1-1 0,-2 0 0,1 0 0,-1-1-1,0 0 1,0-1 0,-1 1 0,0-1 0,-1 0-1,0-1 1,-1 1 0,1-1 0,-2 0 0,0 0-1,3-13 1,-5 19-77,-1 0-1,0 0 1,0 0-1,0 0 1,-1 0-1,0 0 1,1 0-1,-1 0 1,0 0-1,-1 0 1,1 0-1,-1 1 1,0-1 0,0 0-1,0 1 1,0 0-1,0-1 1,-1 1-1,0 0 1,1 0-1,-1 1 1,0-1-1,-1 0 1,1 1-1,0 0 1,-1 0-1,1 0 1,-1 0-1,0 0 1,1 1-1,-1 0 1,0 0-1,0 0 1,0 0-1,0 0 1,0 1-1,0 0 1,0 0 0,0 0-1,0 0 1,0 0-1,0 1 1,0 0-1,0 0 1,-5 2-1,0 0-23,0 1-1,1 0 0,0 1 1,-1 0-1,1 0 0,1 0 1,-1 1-1,1 1 0,0-1 1,1 1-1,-1 0 0,1 0 1,-9 16-1,11-17-50,1 0 0,-1 0 0,1 1-1,0 0 1,1-1 0,0 1 0,0 0 0,0 0 0,1 0 0,0 1-1,0-1 1,1 0 0,0 0 0,0 0 0,0 1 0,1-1-1,0 0 1,4 13 0,6 6-3459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30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90 4416,'0'0'7114,"-3"-10"-6564,-8-29 15,10 38-515,1 0-1,-1 0 1,1 0 0,-1 0-1,1 0 1,-1 0 0,0 0-1,1 0 1,-1 0 0,0 0-1,0 0 1,1 0 0,-1 1-1,0-1 1,0 0 0,0 1-1,0-1 1,0 1 0,0-1-1,0 1 1,-1-1 0,1 1-1,0 0 1,0-1 0,0 1-1,-2 0 1,-26 4 805,25-3-682,-7 2 12,1 1-1,-1-1 1,1 1 0,0 1-1,1 0 1,-1 1-1,1 0 1,0 0 0,0 0-1,1 2 1,0-1-1,0 1 1,1 0 0,0 0-1,0 1 1,1 0-1,0 0 1,1 0-1,-6 13 1,6-11-15,0 0 0,1 0 0,0 0-1,1 1 1,0 0 0,1 0 0,0 0 0,0 0-1,2 16 1,0-22-107,0-1-1,1 1 1,0 0-1,0-1 1,1 0-1,-1 1 0,1-1 1,0 0-1,1 0 1,-1 0-1,1 0 1,0 0-1,0-1 1,1 1-1,-1-1 0,1 0 1,0 0-1,0 0 1,1-1-1,-1 1 1,1-1-1,7 4 1,0-1 38,0-1 1,0-1 0,1 0 0,0 0-1,-1-1 1,1-1 0,1 0-1,-1-1 1,0-1 0,17-1 0,-2-1 88,1-1 0,-1-2 0,49-14 1,-32 3 65,0-1 0,0-2 0,-2-2 0,61-40 0,-84 46-5,-1-1 0,25-26 1,-40 38-184,3-5 198,-10 4 37,2 5-280,0-1-1,0 1 1,0 0-1,0 0 1,0 0-1,0 0 0,0 0 1,0 0-1,0 1 1,0-1-1,0 0 0,0 0 1,0 1-1,0-1 1,-2 1-1,-10 6 70,0-1-1,1 2 0,0 0 1,0 0-1,-15 15 0,22-18-59,0 0-1,0 0 0,1 0 1,-1 1-1,1 0 0,0 0 1,1 0-1,0 1 0,0-1 1,0 1-1,1-1 0,0 1 1,-2 9-1,4-13-12,-1 0 0,1 0 1,0 0-1,0-1 0,1 1 0,-1 0 0,1 0 1,-1 0-1,1 0 0,0-1 0,0 1 1,0 0-1,0-1 0,0 1 0,1-1 1,-1 1-1,3 2 0,0-1 7,-1 0 1,1-1-1,0 1 0,0-1 1,1 0-1,-1 0 0,0-1 1,1 1-1,5 2 0,-2-2 20,0 0 0,0-1-1,0 0 1,0 0 0,1-1 0,-1 0 0,0 0-1,1 0 1,-1-2 0,1 1 0,15-3-1,-20 1-12,1 1-1,-1-1 1,0 0-1,0 0 0,-1 0 1,1-1-1,0 0 0,-1 1 1,1-1-1,-1 0 0,0-1 1,0 1-1,0 0 0,-1-1 1,1 0-1,-1 1 0,0-1 1,0 0-1,2-5 0,-3 6-7,0 0-1,0 0 1,0-1-1,0 1 0,0-1 1,-1 1-1,0 0 0,0-1 1,0 1-1,0-1 0,0 1 1,-1-1-1,1 1 0,-1 0 1,0-1-1,0 1 0,0 0 1,0-1-1,-1 1 0,1 0 1,-1 0-1,0 0 0,0 1 1,0-1-1,-3-3 0,1 2 6,0 0 0,0 0-1,0 0 1,-1 1-1,1-1 1,-1 1-1,0 0 1,0 1 0,0-1-1,0 1 1,-1 0-1,1 0 1,-1 0-1,1 1 1,-1 0-1,-9-1 1,15 2-29,0 0 0,0 0-1,0 0 1,0 0 0,0 0 0,0 0-1,0 0 1,-1 0 0,1 0 0,0 0 0,0 0-1,0 0 1,0 0 0,0 0 0,0 0-1,0 1 1,-1-1 0,1 0 0,0 0 0,0 0-1,0 0 1,0 0 0,0 0 0,0 0-1,0 0 1,0 0 0,0 0 0,0 0 0,-1 1-1,1-1 1,0 0 0,0 0 0,0 0-1,0 0 1,0 0 0,0 0 0,0 0 0,0 0-1,0 1 1,0-1 0,0 0 0,0 0-1,0 0 1,0 0 0,0 0 0,0 0 0,0 1-1,4 6 15,7 5 5,-5-9-6,0 1 0,0-1 0,0-1 0,1 1 1,-1-1-1,1 0 0,0-1 0,0 0 0,-1 0 0,1 0 0,0-1 0,0 0 0,0 0 0,0-1 1,-1 1-1,1-2 0,0 1 0,0-1 0,-1 0 0,1 0 0,8-5 0,3-2 38,0-1 0,-1-1-1,0 0 1,-1-1 0,0-1-1,14-15 1,-16 13 10,-1-1 0,0 0 1,10-19-1,-13 19 49,1 0 1,1 0-1,25-25 1,-36 40-105,0 0 1,0 0-1,1 0 0,-1 0 1,0 0-1,1 0 1,-1 0-1,1 1 0,-1-1 1,1 0-1,-1 1 1,1 0-1,-1-1 1,1 1-1,0 0 0,1-1 1,-1 1 4,-1 1 0,0-1 0,0 0 0,0 1 0,0-1 0,0 0 0,0 1 0,0-1 1,0 1-1,0 0 0,0-1 0,0 1 0,0 0 0,0-1 0,-1 1 0,1 0 0,1 2 0,1 2 26,0-1-1,-1 2 0,0-1 0,1 0 0,-2 0 1,1 1-1,1 8 0,2 24-37,-1 0 0,-2-1 0,-1 1 0,-8 69 0,6-102 0,0 1 0,0-1 0,0 0 0,-1 0 0,0 1 0,0-1 0,0 0 0,-5 8 0,5-12 0,1 1 0,0 0 0,-1 0 0,1-1 0,-1 1 0,1-1 0,-1 1 0,0-1 0,1 0 0,-1 1 0,0-1 0,0 0 0,0 0 0,0-1 0,0 1 0,0 0 0,0 0 0,-1-1 0,1 0 0,0 1 0,0-1 0,0 0 0,-1 0 0,-2 0 0,-7-3 0,1 0 0,0 0 0,0-1 0,0-1 0,0 0 0,1 0 0,0-1 0,0 0 0,-18-15 0,20 10 0,38 25 0,136 51 0,-63-27 0,-64-25 859,-14-10-5693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31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489 0 7632,'0'0'7481,"-11"6"-6982,-33 18 206,2 1 0,-62 49 0,77-51-375,1 1-1,1 1 0,1 1 0,2 2 0,-25 36 0,30-35-61,0 0 1,2 1-1,2 1 1,0 1-1,2 0 0,2 0 1,-6 35-1,12-46-54,1-1 1,0 1-1,2 0 0,1 0 0,0 0 0,2 0 1,0-1-1,2 1 0,0-1 0,1 0 1,1 0-1,15 30 0,-13-34-32,0-1 0,1 0 0,0 0 0,1-2 0,1 1 0,13 12 0,2-4 251,0 0-1,34 20 1,-6-2 268,-36-24 290,36 20 1,-55-35-957,1-1 0,-1 0 0,1 1 1,-1-1-1,1 1 0,-1-1 0,1 0 0,0 0 1,-1 1-1,1-1 0,-1 0 0,1 0 0,0 0 1,-1 0-1,1 1 0,0-1 0,-1 0 1,1 0-1,0 0 0,-1 0 0,1-1 0,0 1 1,-1 0-1,1 0 0,0 0 0,-1 0 0,1-1 1,-1 1-1,1 0 0,-1-1 0,1 1 0,0 0 1,-1-1-1,1 1 0,-1-1 0,1 1 1,-1-1-1,0 1 0,1-1 0,-1 1 0,1-2 1,1-2 13,-1 0-1,0 0 1,0 0 0,-1 0 0,1-8 0,1-6-385,2 1-116,1 0 1,8-18 0,-4 12-3588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31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426 1 10248,'0'0'3601,"-14"4"-2938,12-4-645,-24 8 378,0 0 0,1 2 0,-1 1 0,-36 21 0,35-12 99,0 1 1,1 1-1,2 1 0,0 1 0,1 1 1,-35 51-1,53-67-263,0 0 1,1 0-1,-1 0 1,2 1-1,-1-1 1,2 1-1,-4 19 1,5-25-106,1 1 0,-1-1 0,1 1 0,0 0 0,1-1 0,-1 1 0,1 0 0,0-1 0,0 1 0,0-1 0,1 1 0,-1-1 0,1 0 0,0 0 0,1 0 0,-1 0 0,1 0 0,-1 0 0,5 3 0,-5-5-66,0 0 1,0 0 0,0-1-1,0 1 1,0-1 0,1 0 0,-1 0-1,0 0 1,1 0 0,-1 0-1,1 0 1,-1-1 0,1 1 0,0-1-1,-1 0 1,1 0 0,-1 0-1,1 0 1,0 0 0,-1 0-1,1-1 1,-1 1 0,1-1 0,0 0-1,-1 1 1,0-1 0,1-1-1,-1 1 1,0 0 0,1 0 0,-1-1-1,2-1 1,4-3 47,0 0 0,-1-1 0,1 0 0,-1 0 0,-1-1 0,12-15 0,0-9 208,-1-2 0,24-65-1,-7 14 308,-31 79-465,-3 6-145,0 0 0,0 0 0,0 0 0,0 0-1,0 0 1,0 0 0,0 1 0,0-1 0,0 0 0,0 0 0,0 0 0,0 0 0,0 0 0,0 0 0,0 0 0,0 0 0,1 0 0,-1 0-1,0 0 1,0 0 0,0 0 0,0 0 0,0 0 0,0 0 0,0 0 0,0 0 0,0 0 0,0 0 0,0 0 0,0 0 0,0 0 0,0 0-1,1 0 1,1 8 54,7 18 78,6 21 118,24 49 0,-32-80-206,-1-3 73,1 1 0,10 14 0,-16-25-82,1-1 1,1 1-1,-1 0 0,0-1 0,1 1 1,-1-1-1,1 0 0,0 0 0,-1 0 1,1 0-1,0 0 0,0-1 0,1 1 0,5 1 1,-7-3-131,1 0 0,-1 0 1,0 0-1,0 0 0,1-1 1,-1 1-1,0-1 0,0 0 0,0 1 1,0-1-1,0 0 0,4-3 1,3-1-3840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7:1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1010 6824,'0'0'11738,"13"-28"-11621,174-373 58,-132 286-142,78-170 61,-102 220-58,-22 47 0,-1 0 1,0-1-1,-1 0 1,5-23-1,-38 94 94,15-32-100,-13 30 39,1 1-1,3 2 1,-20 80 0,20-38 93,-11 113 1,28-180-72,1 1 0,1 0 0,3 33 0,-1-58-52,0-1-1,0 1 0,0 0 1,1-1-1,-1 1 0,1-1 1,0 1-1,3 3 0,-5-6-24,0-1-1,1 1 1,-1 0-1,1 0 1,0 0-1,-1-1 1,1 1-1,0 0 1,-1-1-1,1 1 1,0 0-1,0-1 1,-1 1-1,1-1 1,0 1-1,0-1 1,0 0-1,0 1 0,0-1 1,0 0-1,0 0 1,0 1-1,0-1 1,0 0-1,0 0 1,0 0-1,0 0 1,-1 0-1,1 0 1,0-1-1,0 1 1,0 0-1,0 0 1,0-1-1,0 1 1,1-1-1,16-12 57,-1 0 0,-1 0 0,0-2-1,-1 0 1,14-18 0,-5 0 55,35-60-1,-55 85-109,28-46 209,44-106 0,-76 160-221,0 1-1,0-1 1,0 0-1,0 0 1,0 0 0,0 0-1,0 0 1,0 0-1,0 0 1,0 0-1,0 0 1,0 0 0,0 1-1,0-1 1,0 0-1,0 0 1,1 0 0,-1 0-1,0 0 1,0 0-1,0 0 1,0 0-1,0 0 1,0 0 0,0 0-1,0 0 1,0 0-1,0 0 1,0 0 0,1 0-1,-1 0 1,0 0-1,0 0 1,0 0 0,0 0-1,0 0 1,0 0-1,0 0 1,0 0-1,0 0 1,1 0 0,-1 0-1,0 0 1,0 0-1,0 0 1,0 0 0,0 0-1,0 0 1,0 0-1,0 0 1,0 0-1,0 0 1,0-1 0,0 1-1,1 0 1,-1 0-1,0 0 1,0 0 0,0 0-1,0 0 1,0 0-1,0 0 1,4 15 50,3 25-61,-6-34 21,1 6-11,0 0-1,1 0 1,1-1-1,0 1 0,0-1 1,1 0-1,1 0 1,0 0-1,0-1 1,1 0-1,0 0 1,10 10-1,-3-5-23,0-1 1,21 17-1,-30-27 19,1 0-1,-1-1 1,1 1-1,0-1 1,0-1 0,1 1-1,-1-1 1,0 0-1,1 0 1,10 0-1,-9-1 13,0 0 1,0 0-1,0-1 0,1-1 0,-1 0 0,0 0 0,0 0 0,14-5 0,-16 3 8,0 1-1,0-1 0,-1-1 1,1 1-1,-1-1 1,0 0-1,0 0 0,0-1 1,0 0-1,-1 1 1,6-9-1,-3 2 23,0 1 0,-1-1 1,0 0-1,-1-1 0,0 1 0,-1-1 1,0 0-1,-1 0 0,-1 0 0,1 0 1,-2-1-1,0 1 0,0-1 0,-1 1 1,-3-20-1,3 30-27,0 0 0,-1 0 0,1 0 0,0 0 0,-1 0 0,0 0 1,1 0-1,-1 0 0,0 0 0,0 0 0,0 1 0,0-1 0,-1 0 0,1 0 0,0 1 0,-1-1 0,1 1 1,-1-1-1,1 1 0,-4-2 0,3 2-6,0 1-1,1 0 1,-1 0 0,0 0 0,1 0-1,-1 0 1,0 0 0,1 0 0,-1 1 0,0-1-1,1 0 1,-1 1 0,0 0 0,1-1-1,-1 1 1,1 0 0,-1 0 0,1 0 0,0 0-1,-1 0 1,1 0 0,0 0 0,0 0-1,-1 0 1,0 3 0,-9 8 3,0 0 0,1 1 0,0 0 0,2 0 0,-1 1 0,2 0 0,-10 23 0,15-30-8,0 0 0,0 0 0,0-1 0,1 2 0,0-1 0,0 0 0,1 0 0,0 0 0,0 0 0,0 0 0,1 0 0,0 0 0,1 0 0,0 0 0,0 0 0,0 0 0,1-1 0,0 1 0,6 10 0,-2-7 5,1 0 0,0-1 0,0 0 0,1 0 1,0-1-1,0 0 0,1-1 0,0 0 0,0-1 0,1 0 0,-1 0 0,1-1 1,1 0-1,17 4 0,-14-5 22,0-1 0,0-1 0,0 0 0,0-1 0,0 0 0,0-2 0,0 0 0,0 0 0,0-1 0,0-1 0,18-6 0,-13 3 30,4-2 38,27-12 0,-43 17-90,-1-1 1,0 0-1,0-1 1,0 1-1,-1-2 0,1 1 1,9-11-1,4-10-3090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41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9344,'0'0'6158,"6"11"-5651,140 189 1120,-26-38-533,-91-118-527,44 86-1,-47-70 191,34 114-1,-49-132-335,-2 0-1,-1 1 1,2 75-1,-10-99-237,-1 0-1,0 0 1,-1 0 0,-2 0-1,-7 28 1,7-35-81,-1-1 0,0 0 0,0 0 0,-1 0 0,0 0 0,-1-1 0,-1 0 0,1-1 0,-15 14 0,5-7 73,-1-1 0,-1-1 0,-30 19 0,38-27-113,0 0 0,0-1 0,-1-1 0,1 0 0,-1 0 0,0-1 0,0 0 0,-15 0 1,25-2-57,0-1 1,0 0 0,0 0 0,0 0 0,0 0 0,0 0 0,0 0 0,0-1 0,0 1 0,0-1-1,0 1 1,0-1 0,1 0 0,-1 0 0,0 0 0,0 0 0,1 0 0,-1 0 0,0 0 0,1-1-1,-1 1 1,1 0 0,0-1 0,-1 1 0,1-1 0,0 0 0,0 1 0,0-1 0,0 0 0,0 0-1,1 1 1,-1-1 0,0 0 0,1 0 0,0 0 0,-1 0 0,1-3 0,-1-4-500,1 0 0,0-1 1,1 1-1,0 0 0,4-15 1,-4 20-366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32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0 11656,'0'0'7135,"-10"10"-6343,9-8-764,-4 3 84,0 0 0,0 1 1,1-1-1,-1 1 1,1 1-1,0-1 1,1 0-1,0 1 1,0 0-1,0 0 0,1 0 1,0 0-1,-2 11 1,-4 57 1352,3 1 1,6 83 0,-2-71 105,-1-28 923,2-60-2479,0 0 0,0 1 0,0-1 0,0 0 0,0 0 0,0 0 0,0 0 0,0 1 0,0-1 0,0 0 0,0 0 0,0 0 0,0 0 0,0 1 0,0-1 0,0 0 0,0 0 0,0 0 0,0 0 0,0 1 0,-1-1 0,1 0 0,0 0 0,0 0 0,0 0 0,0 0 0,0 0 0,0 1 0,0-1 0,-1 0 0,1 0 0,0 0 0,0 0 0,0 0 0,0 0 0,0 0 0,-1 0 0,1 0 0,0 0 0,0 0 0,0 0 0,0 0 0,-1 1 0,1-1 0,0 0 0,0 0 0,0-1 0,0 1 0,-1 0 0,1 0 0,0 0 0,0 0 0,0 0 0,0 0 0,-1 0 0,1 0 0,0 0 0,0 0 0,0 0 0,0 0 0,0 0 0,-1-1 0,1 1 0,0 0 0,0 0 0,0 0 0,0 0 0,0 0 0,0-1 0,-1 1-70,1-1 1,-1 0 0,1 1-1,-1-1 1,1 0 0,-1 1 0,1-1-1,0 0 1,-1 1 0,1-1 0,0 0-1,0 0 1,-1 0 0,1 1-1,0-1 1,0 0 0,0 0 0,0 0-1,0-1 1,6-28-1574,-5 21-1769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32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11856,'0'0'3976,"14"-7"-3122,-2 0-630,10-5 522,48-19-1,-45 23 9,0 1 0,0 1 0,1 1 0,0 2 0,0 0 0,37 2 0,-48 6 48,-12 0-3896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33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0 12552,'0'0'4383,"-1"11"-3488,-44 363 4188,35-271-3892,-8 48 1776,18-140-2245,5-12-48,8-17-37,15-30 99,54-69 0,-80 114-681,1 0-1,0-1 0,0 1 0,1 0 0,-1 1 0,0-1 1,1 1-1,0-1 0,0 1 0,-1 0 0,1 1 0,7-3 0,-8 3-27,-1 1-1,0 0 0,0-1 0,0 1 0,0 0 0,1 0 0,-1 1 0,0-1 0,0 0 0,0 1 0,1-1 0,-1 1 0,0 0 0,0 0 1,0-1-1,0 1 0,0 1 0,-1-1 0,1 0 0,0 0 0,0 1 0,-1-1 0,1 1 0,-1-1 0,1 1 0,1 2 0,3 5 4,-1-1 0,1 2 0,-2-1 0,1 0 0,-1 1 0,-1 0 0,0 0-1,0 0 1,-1 0 0,0 0 0,-1 0 0,0 1 0,0 12 0,-2-11 2,0 1 0,-1-1 1,0 0-1,-1 0 1,0 0-1,0 0 0,-2 0 1,1 0-1,-2-1 1,-10 18-1,13-25-32,-1 0 0,1 0 0,-1 0 0,0 0 0,0 0 0,0-1 0,-1 0 0,1 0 0,-1 0 0,1 0 0,-1-1 0,0 0 0,0 0 0,0 0 0,-1-1 0,1 1 0,0-1 0,-1 0 0,1-1 0,0 0 0,-8 0 0,2 0 0,1-1 0,-1 0 0,0-1 0,0 0 0,1-1 0,-1 0 0,1-1 0,0 0 0,-14-7 0,21 9 101,0 1 0,1-1 0,-1 1 0,1-1 0,0 0 0,-1 0 0,1 0 1,0 0-1,-3-4 0,4 5-354,1 0 0,0-1 1,-1 1-1,1 0 0,0-1 1,0 1-1,0 0 0,0-1 1,0 1-1,0 0 0,0-1 1,0 1-1,0 0 0,1-1 1,-1 1-1,0 0 0,1-1 1,-1 1-1,2-2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33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9040,'0'0'8269,"16"12"-7619,2 2-447,0-1 27,-1 1 0,0 1 0,-1 1 1,15 18-1,-11-8 182,-1 1 0,-1 1 0,-1 0-1,-2 1 1,-1 1 0,-1 0 0,-2 1 0,-1 1 0,-1-1 0,-2 1 0,5 45 0,-10-53-51,-1 1 0,-1-1 0,-1 1 0,-1-1 0,-1 1 0,-1-1-1,-1 0 1,-2 0 0,0-1 0,-1 0 0,-2 0 0,0-1 0,-1 0 0,-1-1 0,-29 38 0,18-39 495,9-13-1331,14-7 350,0 0 0,-1 0 0,1 0 0,0 0 0,-1 0 0,1 0 0,0 0 0,-1 0 0,1 0 0,0 0 0,-1 0 0,1 0 0,0 0 0,-1-1 0,1 1 0,0 0 0,-1 0 0,1 0 0,0 0 0,-1-1 0,1 1 0,0 0 0,0 0 0,-1-1 0,1 1 0,0 0 0,0 0 0,-1-1 0,1 1 0,0-1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35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 6728,'0'0'13494,"-4"13"-12735,0 0-555,0 1 96,0 0-1,1 1 1,-3 28-1,-2 101 1836,-5 55-164,11-175-1698,-11 133 2916,13-157-3133,0 1-1,0-1 1,0 1-1,1-1 1,-1 1-1,0-1 1,-1 1-1,1 0 1,0-1 0,0 1-1,0-1 1,0 1-1,0-1 1,0 1-1,-1-1 1,1 1-1,0-1 1,-1 1-1,1-1 1,0 1 0,-1-1-1,1 1 1,-1-1-1,-3-1-772,-3-4-3980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35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1 126 11656,'0'0'4202,"15"-5"-3493,190-60 1421,-144 48-1218,65-11-1,-96 24-485,0 0 0,1 2-1,-1 2 1,40 3 0,-58-2-92,0 1 0,0 1 0,17 5 0,-26-7-443,0 0 0,0 0 0,-1 0 0,1 1 0,-1-1-1,1 1 1,-1-1 0,1 1 0,-1 0 0,0 0 0,0 0 0,0 0 0,0 0 0,0 0 0,0 1 0,-1-1 0,1 1 0,-1-1-1,2 5 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36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1 6520,'0'0'8766,"-3"12"-8083,-142 483 4797,111-309-2938,33-182-2316,0 1 0,0-1 0,0 0 0,1 0-1,0 1 1,0-1 0,1 8 0,-1-11-167,1 0 1,-1 0 0,1 0-1,-1 0 1,1-1 0,-1 1-1,1 0 1,0 0-1,-1 0 1,1-1 0,0 1-1,0 0 1,0 0-1,-1-1 1,1 1 0,0-1-1,0 1 1,0-1 0,0 1-1,0-1 1,0 0-1,0 1 1,0-1 0,0 0-1,0 0 1,0 0 0,0 0-1,0 0 1,0 0-1,1 0 1,-1 0 0,0 0-1,0 0 1,1-1-1,265-31 1847,-204 26-901,65 2 0,-125 7-689,-4-5-278,-3-1-935,-3-1-4043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37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1 145 13168,'0'0'3951,"13"-5"-3393,88-30 951,1 5 0,2 4 0,122-15 0,-129 33 1029,-94 8-1225,-11 2-1334,-16 1-851,7-6-2837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37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13056,'0'0'1409,"10"-5"-713,13-5-226,1 1 0,0 2 0,0 0 0,49-6 0,187 0 2290,-215 15-1708,0 1-1,0 3 1,78 19 0,-121-24-989,-1-1 0,0 1 0,1 0-1,-1 0 1,0 0 0,1 0 0,-1 0 0,0 0 0,0 1 0,0-1 0,0 0 0,0 0-1,0 1 1,0-1 0,-1 1 0,1-1 0,0 1 0,-1-1 0,1 1 0,-1-1 0,0 1-1,1-1 1,-1 1 0,0 0 0,0-1 0,0 1 0,0 2 0,-1 7-591,1-1 0,-5 20 0,4-20-1497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37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1 12160,'0'0'249,"-11"8"-1,-26 22 226,-137 117 2868,170-142-3151,0-1 1,1 1-1,-1-1 1,1 1 0,0 0-1,0 0 1,1 0-1,-3 7 1,4-10-135,1-1 0,0 0 0,-1 0 1,1 1-1,0-1 0,-1 0 0,1 0 0,0 1 1,0-1-1,0 0 0,0 1 0,0-1 1,1 0-1,-1 0 0,0 1 0,0-1 0,1 0 1,-1 0-1,1 1 0,-1-1 0,1 0 0,0 0 1,-1 0-1,1 0 0,0 0 0,0 0 0,0 0 1,0 0-1,0 0 0,0 0 0,0-1 0,0 1 1,0 0-1,0-1 0,0 1 0,0 0 0,1-1 1,-1 0-1,0 1 0,0-1 0,1 0 0,0 1 1,8 0 115,-1 0 0,0 0 1,0-1-1,0-1 0,1 1 0,-1-1 1,0-1-1,0 0 0,0 0 1,0-1-1,0 0 0,9-5 1,-6 3 72,1-2 0,-1 0 1,-1 0-1,1-1 0,-1 0 1,-1-1-1,17-17 1,-22 20-91,0 0 1,-1 0 0,0-1 0,0 1 0,0-1 0,-1 0 0,0 0-1,-1-1 1,1 1 0,1-11 0,-4 15-94,1 1 0,-1-1 0,0 0-1,0 0 1,0 0 0,0 1 0,0-1 0,0 0-1,-1 0 1,0 1 0,1-1 0,-1 0 0,0 1 0,0-1-1,-1 0 1,1 1 0,-1 0 0,1-1 0,-1 1-1,1 0 1,-1 0 0,0 0 0,0 0 0,0 0 0,-1 0-1,1 0 1,0 1 0,-1-1 0,1 1 0,-1 0-1,1 0 1,-4-1 0,-5-2 58,0 2 0,0 0-1,-1 0 1,1 1 0,-1 0-1,1 1 1,0 0 0,-1 1 0,-20 4-1,23-3-1129,0 0-1,0 1 1,-16 7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42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14 8032,'0'0'7081,"10"1"-6296,43 2 404,-1-3 1,0-3-1,74-11 0,-125 13-1124,1 1 0,-1 0 0,1 0 0,-1 0 0,1 0 0,0 0 0,-1 1-1,1-1 1,-1 0 0,1 1 0,-1-1 0,1 1 0,-1-1 0,0 1 0,1 0-1,-1 0 1,0 0 0,1 0 0,-1-1 0,0 2 0,0-1 0,0 0 0,0 0 0,0 0-1,0 0 1,0 1 0,0-1 0,0 0 0,0 3 0,3 4 84,-1 0-1,0 0 1,-1 1 0,3 9 0,6 52 284,-3 0-1,-2 125 1,-1-1 50,51 219 390,-30-256-548,-6-33 224,64 211 0,14-17 314,-91-296-710,-1 1 0,-1 0 1,-2 1-1,0-1 0,-1 1 1,-2 31-1,0-53-107,-1 1-1,1-1 1,0 0 0,-1 1 0,1-1-1,-1 0 1,0 1 0,0-1-1,0 0 1,0 0 0,0 0-1,-1 0 1,1 0 0,0 0 0,-1 0-1,0 0 1,1 0 0,-4 2-1,2-2 2,-1 0 0,0 0 0,1 0 0,-1 0-1,0-1 1,0 0 0,0 0 0,0 0 0,0 0-1,-4 0 1,-10 0 60,1-1-1,0-1 0,0 0 1,-18-5-1,33 6-94,-68-14 459,-105-34 1,-62-39 55,235 86-527,-64-21 4,44 16-43,1-1 0,1-1 0,-39-21 0,53 25-41,1 1-1,0-2 0,0 1 0,1-1 0,-1 1 0,1-1 1,0-1-1,-5-7 0,-1-6-3694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39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0 8432,'0'0'7649,"-12"10"-6993,-85 58 600,82-58-972,0 1 1,1 0-1,1 1 0,0 1 1,0 0-1,-17 24 1,25-28-148,-1-1 1,1 1-1,0 0 1,1 1-1,0-1 1,0 1-1,1 0 1,0 0-1,1 0 1,0 0-1,1 0 1,0 1-1,0 11 1,2-17-67,-1 0 0,1 1 0,0-1 0,1 0 0,-1 0 1,1 0-1,0 1 0,0-2 0,1 1 0,-1 0 0,1 0 1,0-1-1,0 0 0,1 1 0,-1-1 0,1-1 0,0 1 1,0 0-1,1-1 0,-1 0 0,0 0 0,1 0 0,6 2 1,-2-1 33,-1 0 1,1-1 0,0 0 0,1-1 0,-1 0 0,0-1 0,1 1-1,-1-2 1,1 1 0,-1-2 0,0 1 0,15-3 0,3-4 129,0 0 1,-1-2-1,0 0 1,-1-2-1,0-1 1,35-23-1,-32 17 111,-1-2 0,-1-2-1,0 0 1,43-51 0,-66 67 65,-10 10-236,-12 10-57,0 4 42,-27 32 0,39-41-104,1 0 1,0 0-1,0 0 1,1 1 0,0 0-1,-6 15 1,10-22-35,1 0-1,-1-1 1,0 1 0,1 0 0,-1 0-1,1 0 1,0 0 0,0 0 0,0 0 0,1 0-1,-1 0 1,0 0 0,1-1 0,0 1 0,0 0-1,0 0 1,0 0 0,0-1 0,1 1-1,-1-1 1,1 1 0,0-1 0,-1 1 0,1-1-1,0 0 1,0 0 0,1 0 0,-1 0 0,0 0-1,1-1 1,-1 1 0,1-1 0,-1 1-1,1-1 1,3 1 0,0 0 10,0 0 1,0 0-1,1 0 0,-1-1 0,1 0 1,0-1-1,-1 1 0,1-1 0,0 0 1,-1-1-1,1 0 0,-1 0 0,1 0 0,8-4 1,-7 2 15,0 0 1,-1-1 0,0-1 0,1 1-1,-2-1 1,1 0 0,-1-1 0,1 1-1,7-11 1,-12 14-23,-1 0 1,1 0-1,0 0 0,-1 0 1,0-1-1,0 1 0,1 0 1,-1-1-1,0 1 0,-1-1 1,1 1-1,0-1 0,-1 1 1,0-1-1,1 0 0,-1 1 1,0-1-1,0 0 0,-1 1 1,1-1-1,0 0 0,-1 1 1,0-1-1,1 1 0,-1-1 1,0 1-1,0-1 0,-1 1 1,1 0-1,0 0 0,-1-1 1,1 1-1,-4-3 0,2 2-11,0 1 1,0-1-1,0 1 0,0-1 0,0 1 0,-1 0 0,1 0 0,-1 0 0,0 1 0,1-1 0,-1 1 1,-4-1-1,-2 0 15,-1 0 1,1 1-1,-15 1 1,24 1-31,8 2 0,13 1 0,2 0 0,1-2 0,-1 0 0,1-2 0,35-3 0,-47 2 0,1-1 0,0-1 0,-1 0 0,1 0 0,-1-1 0,0-1 0,0 0 0,0 0 0,-1-1 0,17-12 0,-2-5 0,0-2 0,-1-1 0,34-48 0,10-12 0,-68 85 0,0 1 0,0 0 0,1-1 0,-1 1 0,0 0 0,0-1 0,0 1 0,1 0 0,-1 0 0,0-1 0,1 1 0,-1 0 0,0 0 0,0 0 0,1-1 0,-1 1 0,0 0 0,1 0 0,-1 0 0,1 0 0,-1 0 0,0 0 0,1 0 0,-1 0 0,0 0 0,1 0 0,-1 0 0,0 0 0,1 0 0,-1 0 0,1 0 0,3 10 0,-3 18 0,-1-27 0,-3 53 0,-2 1 0,-2-1 0,-3 0 0,-16 54 0,24-104 0,1-1 0,0 1 0,-1-1 0,0 0 0,0 1 0,0-1 0,0 0 0,0 0 0,-1 0 0,1-1 0,-1 1 0,0 0 0,-5 3 0,6-5 0,0 0 0,0 0 0,0 0 0,0 0 0,0-1 0,-1 1 0,1-1 0,0 1 0,0-1 0,0 0 0,-1 1 0,1-1 0,0 0 0,0-1 0,-1 1 0,1 0 0,0-1 0,0 1 0,0-1 0,0 0 0,-1 1 0,1-1 0,-3-3 0,-2 1 0,0-2 0,0 1 0,0-1 0,1 0 0,-1 0 0,1-1 0,1 1 0,-1-1 0,1-1 0,0 1 0,1-1 0,-1 0 0,1 0 0,1 0 0,-4-8 0,7 14 0,0 0 0,0 1 0,0-1 0,0 0 0,0 1 0,0-1 0,0 0 0,0 1 0,0-1 0,0 0 0,0 1 0,0-1 0,1 1 0,-1-1 0,0 0 0,0 1 0,1-1 0,-1 1 0,0-1 0,1 1 0,-1-1 0,1 1 0,-1-1 0,1 1 0,-1-1 0,1 1 0,-1 0 0,1-1 0,-1 1 0,1 0 0,-1-1 0,1 1 0,0 0 0,-1 0 0,1-1 0,0 1 0,-1 0 0,1 0 0,-1 0 0,2 0 0,26-2 0,-7 6 0,1 1 0,-1 1 0,0 0 0,24 12 0,-18-7 0,104 39 0,-98-36 0,-26-10 0,-1-1 0,1 0 0,0 0 0,14 3 0,-10-8 854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40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70 7832,'0'0'1977,"8"-10"-1562,25-28 95,-18 16 2345,-31 31-580,-4 4-1821,1 1 1,1 1 0,0 1 0,1 1 0,0 0 0,1 2 0,2-1 0,-1 2 0,-13 26 0,8-10 253,2 1-1,2 1 1,1 0 0,-15 66-1,24-76-279,1 1 0,1 1 0,2-1 0,1 0 0,2 0 0,0 1 0,11 54 0,-3-45 62,2 0 0,1-1-1,2-1 1,2 0 0,24 42 0,-36-71-273,1 0 1,0 0 0,1 0-1,-1 0 1,2-1 0,-1 0 0,1 0-1,0-1 1,0 1 0,13 6-1,-20-12-215,1-1-1,0 1 1,0-1 0,0 1-1,0-1 1,0 0-1,0 1 1,0-1-1,0 0 1,0 0-1,0 0 1,0 1-1,0-1 1,0 0 0,0-1-1,0 1 1,0 0-1,0 0 1,0 0-1,0 0 1,0-1-1,0 1 1,0 0-1,-1-1 1,1 1 0,0-1-1,0 1 1,0-1-1,0 0 1,-1 1-1,1-1 1,0 0-1,0 1 1,-1-1-1,2-1 1,0-3-4,0 1 1,0-1-1,-1 0 1,1 0-1,-1 0 1,1-6-1,3-14-21,16-27-279,-8 25-4099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40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325 2 11856,'0'0'3889,"-11"-1"-3040,4 1-711,0 0 0,0 0 1,0 0-1,0 1 0,0 0 0,0 1 0,0 0 0,0 0 1,0 0-1,1 1 0,-1 0 0,-9 6 0,-12 9 653,0 1 1,-38 35-1,55-43-516,1 0 0,0 0 0,1 1 0,0 0 0,0 1 0,1 0 0,1 0 0,-6 16 0,11-25-177,1 1-1,0-1 1,0 0-1,0 1 1,1-1-1,-1 0 1,1 1-1,0-1 1,0 0-1,1 1 1,-1-1-1,1 1 1,0-1-1,0 0 0,0 0 1,1 0-1,0 0 1,0 0-1,4 7 1,-4-8-43,0-1 0,0 1 0,0-1 0,0 0 0,0 1 0,1-1 0,-1 0 0,1-1 0,-1 1 0,1 0 0,0-1 0,0 1 0,0-1 0,0 0 0,0 0 0,0 0 0,0-1 0,0 1 0,0-1 0,1 1 0,-1-1 0,0 0 0,0 0 0,0-1 0,0 1 0,0-1 0,1 1 1,3-2-1,1-1 34,0 0 1,-1 0-1,1-1 1,-1 0-1,1-1 1,-1 1-1,0-1 1,-1 0-1,1-1 1,-1 0 0,0 0-1,-1 0 1,1-1-1,6-10 1,2-8 304,-1 0 1,20-52 0,-30 69-309,9-15 372,-12 23-446,0 0-1,0 0 0,1 0 0,-1 0 0,0-1 1,0 1-1,0 0 0,0 0 0,1 0 0,-1 0 1,0 0-1,0 0 0,0-1 0,1 1 0,-1 0 1,0 0-1,0 0 0,0 0 0,1 0 1,-1 0-1,0 0 0,0 0 0,0 0 0,1 0 1,-1 0-1,0 0 0,0 0 0,1 0 0,-1 0 1,0 0-1,0 1 0,0-1 0,1 0 0,-1 0 1,0 0-1,0 0 0,0 0 0,0 0 0,1 1 1,-1-1-1,0 0 0,0 0 0,0 0 1,0 0-1,1 1 0,1 4 77,0-1 0,-1 1-1,1 0 1,-1 0 0,1 9 0,0-6-153,4 18 190,1-1 0,2 0 1,0-1-1,2 0 0,24 42 1,-34-65-125,0 1 1,0-1-1,0 1 1,0-1 0,0 1-1,0-1 1,0 0-1,1 1 1,-1-1 0,0 0-1,1 0 1,-1 0-1,1 0 1,-1 0 0,1-1-1,-1 1 1,1 0-1,3 0 1,-3-1-34,0 0 1,0 0-1,0 0 0,0 0 1,0-1-1,0 1 0,0-1 1,1 1-1,-1-1 0,-1 0 1,1 0-1,0 1 0,0-2 1,0 1-1,0 0 0,1-2 1,17-12-4132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41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 14064,'0'0'6633,"10"-5"-5843,21-12 214,0 2 0,1 1 0,63-19 0,-47 21-112,-24 6-31,-1 0 0,36-2 0,-39 2 424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41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 13056,'0'0'4395,"-4"17"-3615,-49 284 2003,13 95 708,38-381-3266,1-4 209,0 0-1,1 0 0,2 21 0,-2-32-407,0 1 0,0-1 1,0 0-1,0 1 0,0-1 0,0 0 0,0 0 0,0 1 0,0-1 0,0 0 1,0 0-1,0 1 0,0-1 0,0 0 0,0 0 0,0 0 0,1 1 0,-1-1 0,0 0 1,0 0-1,0 0 0,0 1 0,1-1 0,-1 0 0,0 0 0,0 0 0,1 0 1,-1 0-1,0 1 0,0-1 0,0 0 0,1 0 0,-1 0 0,0 0 0,0 0 1,1 0-1,-1 0 0,0 0 0,0 0 0,1 0 0,-1 0 0,12-8 511,11-18-19,115-146 1729,-135 169-2158,0 0 0,-1 1 1,1-1-1,0 0 0,1 1 1,-1 0-1,0 0 0,1 0 0,-1 0 1,1 0-1,7-1 0,-9 2-57,0 1 0,0 0 0,0 0-1,0 1 1,0-1 0,0 0 0,0 1-1,0-1 1,0 1 0,0-1 0,0 1-1,0 0 1,0 0 0,-1 0 0,1 0-1,0 0 1,-1 1 0,1-1 0,-1 0-1,1 1 1,-1-1 0,1 1 0,-1-1-1,0 1 1,2 2 0,2 5-32,1 1 0,-1-1 0,-1 1 0,0 0 0,0 0 0,-1 0 0,0 0 0,-1 1 0,0-1 0,-1 1 0,0-1 0,0 1 0,-1 0 0,-1-1 0,0 1 0,0 0 0,-1-1 0,0 0 0,-1 1 0,0-1 0,-1 0 0,0 0 0,0 0 0,-1-1 0,-1 0 0,1 0 0,-2 0 0,1-1 0,-1 1 0,-10 8 0,8-8 0,-1-1 0,-1 0 0,1-1 0,-1 0 0,0-1 0,-1 0 0,1-1 0,-1 0 0,0-1 0,-23 6 0,30-9 0,-1 0 0,0-1 0,0 1 0,0-1 0,1 0 0,-1 0 0,0-1 0,0 0 0,0 0 0,1 0 0,-1-1 0,1 0 0,-1 0 0,1 0 0,-1 0 0,1-1 0,0 0 0,0 0 0,1-1 0,-1 1 0,1-1 0,-1 0 0,1 0 0,0-1 0,1 1 0,-5-6 0,7 6 43,-1 1 0,1-1 0,-1 0 1,1 1-1,0-1 0,1 0 0,-1 0 0,1 0 0,-1 0 1,1 0-1,0 0 0,1 0 0,-1 0 0,1 0 0,0 1 1,0-1-1,0 0 0,0 0 0,0 1 0,1-1 0,0 0 1,2-3-1,5-9-1123,1 0 1,23-29-1,-26 37-727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5:42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12456,'0'0'1570,"10"10"-871,38 39 86,54 55 831,-78-75-1134,0 1 0,-2 0-1,-2 2 1,0 0 0,-2 2-1,-2 0 1,-1 0 0,20 72-1,-30-85-213,-1 1 0,0-1 0,-2 1 0,0 0 0,-2 0 0,0 0 0,-2 0-1,0 0 1,-2 0 0,0-1 0,-1 0 0,-1 0 0,-1 0 0,-1 0-1,-1-1 1,-19 32 0,3-16 444,-2-2 1,-1 0-1,-2-2 0,-52 43 0,54-54-402,18-15-3833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01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6728,'0'0'15130,"13"-2"-14925,129-24 374,8-3 12,-119 25-439,1 1 0,56 2 0,-45 2 46,42-4 0,1-1 810,-85 4-814,-18 1-426,4 3-3065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01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 10848,'0'0'4165,"10"-6"-3748,33-14 106,1 2 0,0 2-1,1 2 1,53-10 0,-32 12 236,0 3 0,103 0 0,-87 5-65,23 0 536,-76 8-578,-1 0-3523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03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 7024,'0'0'9178,"2"14"-8621,-1-3-437,2 5 64,-1 0 0,-1 0-1,-1 1 1,-2 19 0,-9 65 884,-6-1 0,-36 126 0,11-54 1375,42-171-2423,0-1 1,0 1 0,0-1 0,0 1 0,0-1 0,0 1 0,0-1 0,0 0 0,1 1-1,-1-1 1,0 1 0,0-1 0,0 0 0,1 1 0,-1-1 0,0 0 0,0 1-1,1-1 1,-1 0 0,0 1 0,1-1 0,-1 0 0,0 0 0,1 1 0,-1-1-1,1 0 1,-1 0 0,0 0 0,1 1 0,-1-1 0,1 0 0,-1 0 0,0 0-1,1 0 1,-1 0 0,1 0 0,-1 0 0,1 0 0,-1 0 0,1 0 0,-1 0 0,0 0-1,1 0 1,-1 0 0,1-1 0,27-4 287,-24 4-230,36-8 145,112-18 343,-129 25-457,-1 0 1,1 2-1,0 1 1,42 6-1,-46-3 134,1-1 0,28 0-1,-48-3-159,-8-11-468,-17-23-680,18 22-2182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03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13768,'0'0'3535,"14"-2"-3239,248-20 2047,-107 16 1636,-161-4-5093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01.1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523 119 5016,'0'0'12226,"-7"-10"-11970,-21-34-17,27 43-223,0 0 1,1 0 0,-1 0-1,1 0 1,-1 0 0,1 1-1,-1-1 1,1 0 0,0 0-1,-1-1 1,1 1 0,0 0-1,0 0 1,0 0 0,0 0 0,0 0-1,0 0 1,0 0 0,0 0-1,0 0 1,0 0 0,0 0-1,1 0 1,-1 0 0,0 0-1,2-2 1,0-2 121,-2 4-97,0 0 1,0 0-1,0 0 1,1 0-1,-1 0 1,0 0-1,1 0 1,-1 0-1,1 0 1,-1 0-1,1 0 0,-1 0 1,1 1-1,0-1 1,-1 0-1,1 0 1,0 0-1,0 1 1,0-1-1,0 0 1,-1 1-1,1-1 1,0 1-1,0-1 1,0 1-1,0-1 1,2 1-1,-2-2 228,-2 2-255,1 0 1,0-1-1,0 1 0,0 0 0,0 0 1,0 0-1,0-1 0,0 1 0,0 0 1,0 0-1,0-1 0,1 1 0,-1 0 1,0 0-1,0 0 0,0-1 0,0 1 1,0 0-1,0 0 0,0 0 0,1-1 1,-1 1-1,0 0 0,0 0 0,0 0 1,0 0-1,0 0 0,1-1 0,-1 1 1,0 0-1,0 0 0,0 0 0,1 0 1,-1 0-1,0 0 0,0 0 0,1 0 1,-1 0 1,1 0 1,-1 1 0,0-1-1,1 1 1,-1-1-1,0 1 1,1-1 0,-1 1-1,0-1 1,0 1-1,0-1 1,1 1 0,-1-1-1,0 1 1,0 0-1,0-1 1,0 1 0,0-1-1,0 1 1,0-1 0,0 1-1,0-1 1,0 1-1,0 0 1,-1-1 0,1 1-1,0-1 1,0 1-1,-1-1 1,1 1 0,-1 0-1,-9 31 16,6-22 37,-22 75 113,-20 52 92,-3-24 27,11-28 279,-39 130 1,72-199-424,2 1 0,-3 26 0,6-39-99,-1 1 1,1 0 0,0 0-1,0-1 1,1 1-1,0 0 1,0 0-1,0-1 1,0 1 0,1 0-1,-1-1 1,1 0-1,4 7 1,-5-9-24,0-1-1,-1 0 1,1 0 0,0 0 0,0 0-1,0 0 1,0 0 0,1 0 0,-1 0-1,0 0 1,0-1 0,0 1 0,3 1-1,-4-2-22,1-1 0,0 1 0,0 0 0,-1 0 0,1 0 0,0 0 0,0 0 0,-1-1 0,1 1 0,0 0 0,-1-1 0,1 1 0,0-1 0,-1 1 0,1 0 0,0-1 0,-1 1 0,1-1 0,-1 0-1,1 1 1,-1-1 0,1 1 0,-1-1 0,0 0 0,1-1 0,-4 2 27,0-1 1,0 1-1,0 0 0,0 0 0,0 0 0,-1 1 0,-4 0 1,-38 10 31,-11 3 50,-73 27 1,97-27-12,48-16-85,-1 0 0,22-6 1,24-4-29,-8 5 12,149-14 123,-149 23-75,-46 0-46,1-1-1,-1 0 1,1-1 0,-1 0-1,1 0 1,-1 0-1,1-1 1,-1 0 0,1 0-1,-1-1 1,0 1-1,0-1 1,11-6 0,-15 7 0,-1-1 1,1 0-1,-1 0 1,1 0 0,-1 0-1,0-1 1,0 1-1,0 0 1,0 0 0,0-1-1,0 1 1,0-5-1,5-28-2242,-6 32 936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03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12960,'0'0'2328,"10"-5"-1783,22-8-127,0 1 0,57-13 0,222-30 2137,-109 32 1332,-202 22-3868,0 1 0,0 0 1,1 0-1,-1 0 0,0 0 1,0 0-1,1 0 1,-1 0-1,0 0 0,0 0 1,1-1-1,-1 1 0,0 0 1,0 0-1,1 0 0,-1 1 1,0-1-1,1 0 1,-1 0-1,0 0 0,0 0 1,1 0-1,-1 0 0,0 0 1,0 0-1,1 0 0,-1 1 1,0-1-1,0 0 0,0 0 1,1 0-1,-1 1 1,0-1-1,0 0 0,0 0 1,1 0-1,-1 1 0,0-1 1,0 0-1,0 0 0,0 1 1,0-1-1,0 0 1,0 0-1,0 1 0,0-1 1,0 0-1,1 1 0,-1-1 1,-1 0-1,1 0 0,0 1 1,-7 14-924,4-9-1416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04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 11448,'0'0'3369,"-9"13"-2721,0 0-479,-6 8 228,0 0 1,2 1 0,-12 26 0,24-45-312,0-1 1,0 1-1,0 0 0,0-1 1,1 1-1,-1 0 0,1-1 1,0 1-1,0 0 0,0-1 1,0 1-1,0 0 0,0 0 1,1-1-1,0 1 0,-1-1 1,2 4-1,-1-5-26,0 1 0,0-1 0,1 1 0,-1-1 0,0 0 1,1 0-1,-1 1 0,0-1 0,1 0 0,-1 0 0,1 0 0,0-1 0,-1 1 0,1 0 0,0-1 0,-1 1 0,1-1 0,0 1 0,0-1 0,0 0 0,-1 0 0,1 0 0,0 0 1,0 0-1,0 0 0,3-1 0,7-1 83,0 0 0,1-1 0,-1-1 0,0 0 0,-1-1 0,1 0 0,14-9 0,-5 1 125,-2 0 1,36-32-1,-53 44-232,0-1 1,0 0-1,0-1 0,0 1 1,-1 0-1,1 0 0,0-1 1,-1 1-1,0-1 0,0 1 0,0-1 1,0 0-1,0 0 0,1-3 1,-2 4-14,0 0 0,0 1 0,-1-1 0,1 0 0,0 0 0,0 1 0,-1-1 0,1 0 0,-1 1 0,0-1 0,1 0 0,-1 1 1,0-1-1,0 1 0,0-1 0,0 1 0,0-1 0,0 1 0,-1 0 0,1 0 0,0 0 0,-1-1 0,1 1 0,-3-1 0,-2-1 22,1 0 0,-1 1-1,0-1 1,0 1-1,-1 0 1,1 1 0,0 0-1,-1 0 1,1 0 0,-1 1-1,-8 0 1,-10 1 158,-38 8 1,55-8-160,-1 0-16,1 1 0,-1 0 0,1 1-1,0-1 1,0 1 0,-14 8 0,-3 8-3588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05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398 0 5824,'0'0'6102,"-11"3"-5546,5-1-507,-32 9 878,0-2 0,-70 8 1,103-17-855,-9 0 378,0 0 0,0 1 0,0 1 0,0 0 0,0 1 0,-18 6 0,19-4 18,5-2 123,1 0 0,0 0 0,-13 7 0,19-9-504,-1 0 0,1 0 0,-1 1 1,1-1-1,0 0 0,-1 0 1,1 1-1,0-1 0,0 1 0,0-1 1,0 1-1,0-1 0,0 1 1,1 0-1,-1 0 0,0-1 0,1 1 1,-1 0-1,1 0 0,0 0 1,-1 2-1,4 23 177,0 1-1,1-1 1,2-1 0,8 27-1,1 1-52,25 194 376,-23-119-379,4 16 219,5 291 0,-27-401-367,1-8 117,-6 53 0,5-75-106,-1 0 0,0-1 0,0 1-1,0-1 1,0 0 0,-1 1 0,1-1 0,-1 0-1,0 0 1,0-1 0,-1 1 0,-4 3-1,-6 14 493,11-14-425,2-1 200,11-1-206,216 17 49,-105-12-111,-74-8-164,61-4 0,-52-2-3775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08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75 5016,'0'0'9768,"-10"-8"-9255,-30-23 4,37 30-451,1 0-1,-1 0 1,0 1-1,0-1 0,0 1 1,1 0-1,-1 0 1,0 0-1,0 0 1,0 0-1,0 1 1,0-1-1,1 1 1,-1 0-1,0 0 0,1 0 1,-1 0-1,0 0 1,1 0-1,-4 3 1,1-1 98,-7 2 187,1 2-1,0-1 1,-18 16 0,24-19-254,1 1 0,0 0-1,0 0 1,1 0 0,-1 1 0,1-1 0,0 1 0,0 0 0,0 0-1,1 0 1,-3 5 0,3-3-7,0 0 0,0 0 1,0-1-1,1 1 0,0 0 0,0 1 0,1-1 0,0 0 1,0 0-1,1 0 0,0 0 0,0 0 0,0 0 0,1 0 1,4 11-1,-3-11-41,0 0-1,1 0 1,-1-1 0,1 1 0,1-1 0,-1 0 0,1 0-1,0-1 1,0 1 0,1-1 0,-1 0 0,1-1 0,0 1 0,1-1-1,-1 0 1,1-1 0,0 0 0,-1 0 0,1 0 0,1-1 0,-1 0-1,0 0 1,1-1 0,7 1 0,1-1 11,0-1 0,0-1 1,0 0-1,0-1 0,0-1 0,0-1 1,-1 0-1,1-1 0,28-13 0,-27 9 16,1-1 0,-1 0 0,-1-2 0,0 1 0,-1-2 1,0 0-1,23-27 0,-37 38-42,0 1 0,1-1 0,-1 0 0,0 1 0,1-1 1,-1 0-1,0 0 0,0 1 0,-1-1 0,1 0 0,0 0 0,0 0 1,-1 0-1,0 0 0,1-1 0,-1 1 0,0-4 0,-19 23 336,16-13-353,0 1 0,0-1 1,0 0-1,0 1 1,1 0-1,0-1 1,0 1-1,0 0 0,0 0 1,1 1-1,0-1 1,0 0-1,0 0 1,0 8-1,2-9-12,-1-1 1,1 1 0,0 0-1,0 0 1,0-1-1,0 1 1,1 0-1,-1-1 1,1 1-1,0-1 1,0 0-1,0 0 1,1 1-1,-1-2 1,1 1-1,0 0 1,-1 0-1,1-1 1,0 1-1,5 2 1,-1-1 11,0 0 1,0 0-1,0-1 1,0 1-1,1-2 1,-1 1-1,1-1 1,0 0-1,10 1 1,-16-3-7,0 0 0,0 0 0,1 0 1,-1 0-1,0 0 0,0 0 1,0-1-1,1 1 0,-1-1 1,0 0-1,0 1 0,0-1 0,0 0 1,0 0-1,0 0 0,0-1 1,0 1-1,-1 0 0,1-1 1,0 1-1,-1-1 0,1 0 0,-1 0 1,1 1-1,-1-1 0,0 0 1,0 0-1,0 0 0,0 0 1,0 0-1,0 0 0,-1 0 0,1-1 1,-1 1-1,1 0 0,-1 0 1,0-4-1,1 0 17,-1 0-1,0 0 1,0 0 0,-1 0 0,0 0-1,0 1 1,0-1 0,0 0 0,-1 0-1,0 1 1,0-1 0,-1 1 0,1-1-1,-1 1 1,-1 0 0,1 0-1,-1 0 1,1 1 0,-1-1 0,-1 1-1,1 0 1,-1 0 0,1 0 0,-1 1-1,0 0 1,0 0 0,-1 0 0,1 0-1,0 1 1,-8-2 0,11 3-14,-21-3 108,23 4-121,0 0-1,-1 0 1,1 0-1,0 0 1,0 0-1,0 0 1,-1 0-1,1 0 1,0 0-1,0 0 0,0 0 1,0 0-1,-1 0 1,1 1-1,0-1 1,0 0-1,0 0 1,0 0-1,-1 0 1,1 0-1,0 0 0,0 0 1,0 1-1,0-1 1,0 0-1,0 0 1,0 0-1,-1 0 1,1 0-1,0 1 1,0-1-1,0 0 0,0 0 1,0 0-1,0 1 1,0-1-1,0 0 1,8 13-18,-2-8 20,0 1-1,1-1 0,-1 0 1,1-1-1,1 1 0,-1-1 1,0-1-1,1 1 1,0-1-1,0-1 0,0 1 1,0-1-1,0-1 1,0 0-1,16 1 0,-13-2 3,0 0 0,1 0-1,-1-1 1,0-1 0,1 0 0,-1 0-1,0-1 1,0-1 0,-1 0-1,1 0 1,11-7 0,-12 4 10,0 0 1,-1-1-1,0 0 0,0 0 1,-1-1-1,0 0 0,0-1 1,-1 0-1,0 0 0,-1 0 1,0-1-1,-1 0 0,5-12 1,15-41 215,-25 63-223,0 0-1,1 0 0,-1 1 1,1-1-1,-1 0 0,1 0 1,-1 1-1,1-1 0,-1 0 0,1 1 1,-1-1-1,1 0 0,0 1 1,0-1-1,-1 1 0,1-1 1,0 1-1,0 0 0,-1-1 0,1 1 1,0 0-1,0-1 0,0 1 1,0 0-1,-1 0 0,1 0 0,2 0 1,-1 0-2,-1 1 0,1-1 0,0 1 0,0 0 1,-1 0-1,1-1 0,0 1 0,-1 0 0,1 1 0,-1-1 0,1 0 1,1 2-1,3 3-4,-1 0-1,0 0 1,0 1 0,-1 0-1,6 11 1,-4-4 12,0 1 0,-1 0 0,6 30 0,-10-39-10,0 0 1,-1 0 0,1 0 0,-1 1 0,0-1-1,-1 0 1,1 0 0,-1 0 0,-1 0 0,1 0-1,-1 0 1,0 0 0,-3 6 0,2-8 26,1-1 0,-1 1 0,0-1 0,0 0-1,-1 0 1,1 0 0,0-1 0,-1 1 0,0-1 0,0 1 0,0-1 0,0-1 0,0 1 0,0 0 0,0-1 0,0 0 0,-1 0 0,1 0 0,0-1-1,-1 1 1,1-1 0,-1 0 0,1 0 0,-1-1 0,1 1 0,0-1 0,-1 0 0,1 0 0,-6-3 0,-17-8 352,24 11-222,13 6-97,-7-3-68,9 4 9,0 0 0,0-1 1,0-1-1,1 0 0,0-1 1,0 0-1,0-1 0,0 0 1,0-1-1,0-1 0,1 0 1,-1-1-1,0 0 0,25-6 1,-3 3 72,-27 4-69,0-1 0,0 0 0,15-4 0,-12 2 39,0 0 0,0 2 0,0-1 0,0 1 0,12 1 0,-26 4-354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09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0 6328,'0'0'10929,"-12"6"-10247,12-6-676,-15 7 349,0 1 1,1 0 0,0 1 0,1 1 0,-15 13-1,21-16-113,0 1 1,1 0-1,0 0 0,0 1 0,1 0 0,0 0 0,1 0 0,0 0 0,0 1 0,1 0 0,0-1 0,1 1 0,0 0 0,0 1 1,1-1-1,1 0 0,-1 0 0,2 0 0,-1 1 0,2-1 0,-1 0 0,4 11 0,-4-18-188,-1-1 0,1 0 0,0 0 0,0 0 0,0 1 1,0-1-1,0 0 0,0 0 0,0 0 0,1-1 0,-1 1 0,1 0 0,-1 0 0,1-1 0,0 1 0,3 1 0,-4-2-29,0-1 0,1 1 1,-1-1-1,1 1 0,-1-1 0,1 0 0,-1 0 0,1 1 1,-1-1-1,1 0 0,-1 0 0,0-1 0,1 1 1,-1 0-1,1 0 0,-1-1 0,1 1 0,-1-1 0,0 1 1,1-1-1,-1 1 0,0-1 0,1 0 0,-1 0 0,0 0 1,2-1-1,5-6 59,0 0 1,-1-1 0,1 1-1,-2-1 1,11-18-1,-10 14 28,2 1 1,14-18-1,-16 21-6,0 0 1,0-1 0,9-17-1,-4 6 112,-12 21-212,0 0 0,0-1-1,1 1 1,-1 0 0,0-1 0,1 1 0,-1 0 0,1 0 0,-1-1 0,0 1-1,1 0 1,-1 0 0,1 0 0,-1 0 0,0-1 0,1 1 0,-1 0 0,1 0-1,-1 0 1,1 0 0,-1 0 0,1 0 0,-1 0 0,0 0 0,1 0-1,-1 0 1,1 1 0,-1-1 0,1 0 0,-1 0 0,0 0 0,1 0 0,-1 1-1,1-1 1,-1 0 0,0 0 0,1 1 0,-1-1 0,0 0 0,1 1 0,17 16 123,-14-13-82,13 16 231,30 42 0,-31-41-5,34 39 1,-46-56-216,0 0 1,0-1-1,0 0 1,1 0-1,0 0 0,-1 0 1,1-1-1,7 3 1,-9-5-36,-1 1 1,1 0-1,-1 0 0,1-1 1,0 0-1,-1 1 1,1-1-1,0 0 0,-1 0 1,1 0-1,-1-1 1,1 1-1,0-1 0,-1 1 1,1-1-1,-1 0 1,1 0-1,4-2 0,31-28-388,-27 17-3735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11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66 5520,'0'0'8234,"-7"-10"-7675,-23-29-6,27 37-489,1 1 0,0-1 0,-1 0 0,1 1-1,-1 0 1,1-1 0,-1 1 0,0 0 0,1 1 0,-1-1 0,0 0-1,0 1 1,0-1 0,1 1 0,-1 0 0,0 0 0,0 0-1,0 0 1,0 1 0,0-1 0,1 1 0,-1-1 0,-3 2 0,5-1-30,-12 3 265,1 0 0,0 1 0,0 0 1,0 1-1,1 1 0,0 0 0,0 0 0,0 1 1,-14 15-1,20-18-186,0 0 0,0 1 0,1-1 0,0 1 0,0 0 0,1 0 0,-1 0 0,1 1 0,1-1 0,-1 1 0,1 0 0,0 0 0,1 0 0,-1 0 0,1 0 0,1 0 0,0 0 0,0 0 0,0 0 0,0 0 0,1 0 0,1 0 0,-1 0 0,1 0 0,0 0 0,1-1 0,-1 1 0,1-1 0,1 1 0,-1-1 0,7 9 0,-4-8-30,1 1 0,-1-1 0,1 0 0,0 0 0,1-1 0,0 0 0,0-1 0,0 1 0,1-2 0,-1 1 0,1-1 0,16 5 0,-12-5-13,1-1 0,-1-1 0,1-1 0,0 1 0,-1-2 0,1 0 0,0-1 0,19-3 0,-11 0 20,0-2 0,0 0 0,-1-1 0,0-2 0,0 0 0,0-1 0,-1-1 0,-1-1 1,0 0-1,31-28 0,-41 32 22,0-1 0,13-17 0,-21 24-79,1 0 0,-1 0 0,1 0-1,-1 0 1,0 0 0,0-1 0,0 1 0,0 0 0,0-1 0,-1 1 0,1-1 0,-1 1 0,1-1 0,-1 1 0,0-1 0,0 1 0,0-1 0,0 1 0,-1-1 0,0-2 0,1 4-22,0 0 1,-1 0-1,1 1 0,-1-1 1,1 0-1,-1 1 1,0-1-1,1 0 1,-1 1-1,0-1 1,1 1-1,-1-1 1,0 1-1,1 0 1,-1-1-1,0 1 1,0 0-1,0-1 1,1 1-1,-1 0 1,0 0-1,0 0 1,0 0-1,0 0 1,0 0-1,1 0 1,-1 0-1,0 0 1,0 0-1,0 0 1,0 0-1,1 1 1,-1-1-1,0 0 1,-1 1-1,-31 15 153,30-14-150,-1 0-4,0 0-1,0 1 0,0 0 1,0 0-1,0 0 0,1 0 0,0 0 1,-1 1-1,1 0 0,0-1 0,1 1 1,-1 0-1,1 1 0,-1-1 0,1 0 1,1 1-1,-1-1 0,1 1 0,-1-1 1,1 1-1,0 0 0,1-1 1,-1 1-1,1 0 0,0 0 0,0 0 1,1-1-1,-1 1 0,1 0 0,0 0 1,1-1-1,-1 1 0,1-1 0,0 1 1,0-1-1,2 5 0,1-3 1,0 0 0,0 0 0,1 0 0,0 0 0,0-1 0,0 0 0,10 6-1,-14-10-2,1 1-1,-1-1 1,1 1-1,-1-1 0,1 0 1,0 0-1,-1 0 0,1 0 1,0 0-1,0-1 1,-1 1-1,1-1 0,0 0 1,0 0-1,0 0 0,0 0 1,0 0-1,-1-1 1,1 1-1,0-1 0,0 0 1,-1 0-1,1 0 0,3-1 1,-4 0 3,1-1 0,-1 1 1,0 0-1,0-1 0,0 0 1,0 1-1,0-1 1,0 0-1,-1 0 0,1 0 1,-1 0-1,0 0 0,0-1 1,0 1-1,0 0 0,-1 0 1,0-1-1,1 1 0,-1-5 1,0-2 17,0 0 1,-1 0 0,0 0-1,-1 0 1,-3-10-1,3 13 7,0-1 0,-1 0-1,0 1 1,0-1-1,-1 1 1,-5-9 0,6 13-10,0 0 0,0 0 0,0 0 0,0 0 0,0 0 0,-1 1 0,1-1 0,-1 1 0,0 0 0,1 0 1,-1 0-1,0 1 0,-6-2 0,9 2-16,0 1 0,0 0 0,0-1 1,0 1-1,-1 0 0,1 0 0,0 0 0,0 0 1,0 0-1,-1 0 0,1 0 0,0 0 0,0 0 1,0 1-1,-2-1 0,2 1-6,1-1 1,-1 0-1,1 1 0,0-1 1,-1 0-1,1 1 0,0-1 1,-1 1-1,1-1 1,0 1-1,-1-1 0,1 1 1,0-1-1,0 1 0,-1-1 1,1 1-1,0-1 0,0 1 1,0-1-1,0 1 1,0-1-1,0 1 0,0 0 1,0 2-5,0-1 1,1 1-1,-1 0 1,1-1-1,0 1 1,0-1 0,0 1-1,0-1 1,0 0-1,1 1 1,2 2-1,3 5-15,0-1-1,1-1 0,0 1 0,1-1 1,-1-1-1,2 1 0,18 10 0,-24-15 15,0-2-1,0 1 0,1 0 1,-1-1-1,0 0 1,0 0-1,1 0 0,-1 0 1,1-1-1,-1 0 0,0 1 1,1-2-1,-1 1 0,1 0 1,-1-1-1,0 0 1,1 0-1,-1 0 0,0-1 1,0 0-1,0 1 0,0-1 1,7-5-1,-4 2 16,0 0 0,-1-1 0,1 0 0,-1 0 0,0-1 0,-1 1 0,7-11 0,1-5 38,11-26-1,-14 27 26,21-32 0,-30 50-68,2-1 6,-1 1 1,1-1-1,0 1 0,0 0 0,5-5 0,-8 8-13,1-1 0,-1 1 0,1 0 0,-1-1 0,1 1 0,0 0 0,-1 0 0,1 0 0,-1-1 0,1 1 0,0 0 0,-1 0 0,1 0 0,0 0 0,-1 0 0,1 0 0,0 0 0,-1 0 0,1 0 0,-1 0 0,1 1 0,0-1 0,-1 0 0,1 0 0,-1 1 0,1-1 0,0 0 0,-1 0 0,1 1 0,-1-1 0,1 1 0,-1-1 0,1 1 0,-1-1 0,0 1 0,1-1 0,-1 1 0,0-1 0,1 1 0,-1-1 0,0 1-1,1-1 1,-1 2 0,5 8 2,0 0 1,0 1-1,-1-1 0,-1 1 0,0 0 0,0 0 0,-1 1 0,1 20 0,-3-12 25,0 1 1,-1 0-1,-2 0 0,-4 20 1,6-38-16,1 0-1,-1 0 1,0 0 0,0 0-1,0 0 1,0-1 0,-1 1 0,1 0-1,-1-1 1,0 1 0,0-1 0,0 0-1,0 0 1,0 1 0,0-1 0,0 0-1,-1-1 1,1 1 0,-1 0-1,1-1 1,-1 1 0,0-1 0,-3 1-1,3-1 9,1-1-1,-1 1 0,0-1 0,0 0 0,0 0 0,1 0 0,-1 0 1,0-1-1,0 1 0,1-1 0,-1 1 0,0-1 0,1 0 0,-1 0 1,0 0-1,1-1 0,-1 1 0,1-1 0,0 1 0,0-1 0,-1 0 1,1 0-1,0 0 0,0 0 0,-2-3 0,-4-4 43,4 5-4,0-1 0,1 1 0,-1-1 0,1 1 0,-4-8 0,8 11-55,-1 1-1,1 0 1,-1 0 0,0-1-1,1 1 1,-1 0-1,1 0 1,-1 0-1,1-1 1,-1 1-1,1 0 1,-1 0-1,1 0 1,-1 0-1,1 0 1,-1 0 0,1 0-1,-1 0 1,1 0-1,-1 0 1,1 0-1,-1 0 1,1 1-1,-1-1 1,1 0-1,-1 0 1,1 0-1,-1 1 1,1-1-1,21 6 18,-22-6-21,21 7 3,17 4-16,0 2 0,-1 1 0,-1 2 0,51 30-1,-65-34-186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12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0 5824,'0'0'8376,"0"11"-7803,3 232 1732,-3 226 1547,-1-329-451,2-143-3260,0 0-1,0 0 1,0-1-1,0 1 1,0 0-1,4-5 1,1-5 34,-1 1-34,0-2 12,0 0-1,1 1 1,0 0 0,1 0-1,1 1 1,0-1 0,17-19 0,-24 31-131,1-1 0,-1 1 1,1 0-1,0-1 0,0 1 1,0 0-1,-1 0 0,1 0 1,0 0-1,0 1 0,0-1 1,1 0-1,-1 1 0,0-1 1,0 1-1,0 0 0,0 0 1,0 0-1,1 0 0,-1 0 1,0 0-1,0 1 0,0-1 1,0 1-1,0-1 0,0 1 1,0 0-1,0 0 0,0 0 1,0 0-1,0 0 0,0 0 1,-1 0-1,1 1 0,0-1 1,2 3-1,1 2 8,1 0-1,-1 0 1,0 0-1,-1 0 1,1 1-1,-1-1 1,0 1-1,5 14 0,-7-12-5,0 0-1,0 0 0,0 0 0,-1 0 1,-1 0-1,1 1 0,-2-1 0,1 0 0,-1 0 1,-1 0-1,-2 12 0,2-15 2,0 0 0,0 1 0,0-1 0,-1-1 0,0 1-1,0 0 1,0-1 0,-1 1 0,0-1 0,0 0 0,0 0 0,-1-1 0,1 1 0,-1-1-1,0 0 1,0 0 0,-7 3 0,9-6-1,0 0 1,0 0-1,0 0 0,0 0 0,-1-1 0,1 1 1,0-1-1,0 0 0,0 0 0,0 0 0,0 0 1,-1-1-1,1 1 0,0-1 0,0 0 0,0 0 1,0 0-1,0 0 0,0 0 0,1-1 0,-1 1 1,-5-5-1,-4-3 92,0-1 0,0 0 0,-14-18 0,10 12 11,-14-17 359,6 6-4792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13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6328,'0'0'16682,"14"3"-16267,24 4-43,1-2 0,52-1 0,242-23 1541,-254 12-432,-79 7-1468,0 1-1,0-1 1,0 1-1,0-1 1,0 1-1,0-1 1,0 1 0,0-1-1,0 1 1,0-1-1,0 1 1,-1-1-1,1 1 1,0-1 0,0 1-1,0-1 1,-1 1-1,1-1 1,0 1-1,-1-1 1,1 1-1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15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432 84 6728,'0'0'4846,"5"-9"-4444,14-30 15,-19 38-368,1 0 1,-1 0-1,1 1 0,-1-1 0,0 0 1,1 0-1,-1 0 0,0 1 1,0-1-1,0 0 0,1 0 1,-1 0-1,0 0 0,0 0 1,0 0-1,0 0 0,0 1 0,-1-1 1,1 0-1,0 0 0,0 0 1,0 0-1,-1 0 0,1 1 1,-1-1-1,1 0 0,0 0 1,-1 1-1,0-1 0,1 0 0,-1 0 1,1 1-1,-1-1 0,0 1 1,1-1-1,-1 1 0,-1-2 1,0 2 47,0-1 1,0 0 0,0 0 0,0 1 0,0 0 0,0-1 0,-1 1 0,1 0 0,0 0 0,-3 0 0,-9 2 217,1 1 0,-1 0 1,1 1-1,0 0 1,-19 10-1,-60 37 803,16-8 49,74-42-1089,0 0 0,-1 1 0,1-1 1,0 0-1,0 1 0,0-1 0,0 1 1,0-1-1,1 1 0,-1 0 0,0 0 0,1 0 1,-1 0-1,0 3 0,1-4-46,1 0 1,0 0-1,0 0 0,0 0 1,0 1-1,0-1 0,0 0 0,1 0 1,-1 0-1,0 0 0,0 0 0,1 0 1,-1 0-1,1 0 0,-1 0 1,1 0-1,-1 0 0,1 0 0,0 0 1,-1 0-1,1 0 0,0 0 1,0 0-1,0-1 0,0 1 0,-1 0 1,1-1-1,0 1 0,0-1 0,0 1 1,0-1-1,2 1 0,20 10 136,0-1-1,1-1 1,0-1 0,39 8-1,41 14 149,-100-29-302,13 6 69,0 0 0,17 9 1,-30-13-56,0-1 0,0 1 0,0-1 0,-1 1 0,1 0 0,-1 1 0,0-1 0,0 1 0,0-1 0,0 1 0,0 0 0,-1 0 0,3 6 0,-5-7 0,0-1 0,0 1 0,0 0 0,0-1 0,-1 1 0,1-1 0,-1 1 1,0-1-1,0 1 0,0-1 0,0 1 0,0-1 0,0 0 0,-1 0 1,1 0-1,-1 0 0,0 0 0,1 0 0,-1 0 0,-3 2 0,-3 3 51,-1 0-1,1-1 1,-2 0-1,1-1 0,-1 0 1,1 0-1,-1-1 1,-21 6-1,10-6 108,0-1 0,0 0 0,-36-2 0,-16-1 257,-80 1 647,101 4-640,71-11-636,26-3-322,-22 3-2945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15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12160,'0'0'2558,"11"3"-2143,30 11 52,-40-14-440,0 1 1,0-1 0,-1 1 0,1 0 0,0-1 0,0 1 0,0 0 0,-1 0 0,1 0 0,0 0 0,-1-1 0,1 1 0,-1 0 0,1 0 0,-1 0 0,1 0 0,-1 0 0,0 0 0,1 0 0,-1 0 0,0 1 0,0-1-1,0 0 1,0 0 0,0 0 0,0 0 0,0 0 0,0 0 0,-1 0 0,1 2 0,-1 3 145,-1 20 650,-2-1-1,-1 1 1,-1-1-1,-19 48 0,20-65-416,2-10 213,0-10-3541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01.5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1 201 9144,'0'0'5774,"12"-2"-5323,41-14 179,96-41 0,39-14 334,17 21 697,-200 49-1485,1 0 0,-1 0 1,0 0-1,1 1 0,-1 0 0,1 0 0,9 1 0,-14-1-143,-1 1-1,0-1 0,0 1 0,1-1 0,-1 0 1,0 1-1,0-1 0,0 1 0,0-1 1,0 1-1,0-1 0,0 1 0,0-1 1,0 0-1,0 1 0,0-1 0,0 1 0,0-1 1,0 1-1,0-1 0,0 1 0,0-1 1,0 0-1,-1 1 0,1-1 0,0 1 0,0-1 1,-1 1-1,-8 18 197,6-14-146,-11 26 16,7-15-2814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15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12456,'0'0'1288,"69"33"-1360,-46-10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16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97 8536,'0'0'1624,"-3"12"-995,-32 195 3862,34-189-3450,1-18-965,0 1 0,0-1 1,0 1-1,0-1 0,0 0 0,0 1 1,0-1-1,0 1 0,0-1 0,0 1 1,0-1-1,0 0 0,0 1 0,0-1 0,0 1 1,0-1-1,1 1 0,-1-1 0,0 0 1,0 1-1,1-1 0,-1 0 0,0 1 1,0-1-1,1 0 0,-1 1 0,1-1 0,3-10 878,56-139 620,-47 121-1326,1 0 0,2 1 0,24-31 0,-36 53-182,0 0-1,0 1 0,0-1 1,0 1-1,1 0 0,0 0 1,7-4-1,-10 7-47,0 0 0,0 0-1,0 0 1,0 1 0,0-1 0,0 1-1,0 0 1,0-1 0,0 1 0,0 0 0,0 0-1,0 1 1,0-1 0,0 0 0,0 0-1,0 1 1,0 0 0,0-1 0,0 1 0,0 0-1,0 0 1,0 0 0,0 0 0,-1 0-1,1 0 1,2 2 0,5 5 64,0 0 1,0 1-1,0 0 0,-1 0 1,0 1-1,-1 0 0,0 0 0,-1 0 1,0 1-1,-1 0 0,0 0 1,0 1-1,-1 0 0,-1 0 1,0-1-1,-1 2 0,0-1 1,1 24-1,-3 9 921,0-44-603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16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1 10248,'0'0'5522,"-14"3"-4661,1-1-641,1 0-6,-1 0 1,1 1 0,0 1-1,0 0 1,0 1-1,-12 6 1,9-1 159,0 0 0,0 1 1,1 1-1,1 0 0,0 1 1,1 1-1,-14 18 0,23-27-236,0-1-1,1 1 1,-1 0-1,1-1 0,0 1 1,0 0-1,1 1 1,0-1-1,-1 0 0,2 0 1,-1 0-1,1 1 1,0-1-1,0 0 0,1 8 1,-1-11-84,0 0-1,1 0 1,0 1 0,-1-1 0,1 0 0,0 0-1,0 0 1,0-1 0,0 1 0,0 0 0,0 0-1,0 0 1,1-1 0,-1 1 0,1-1 0,-1 1-1,1-1 1,0 1 0,0-1 0,-1 0 0,1 0-1,0 0 1,0 0 0,0 0 0,0-1 0,0 1-1,0 0 1,0-1 0,1 0 0,-1 1 0,0-1-1,0 0 1,0 0 0,0 0 0,0 0 0,1-1-1,-1 1 1,0 0 0,2-2 0,1 1 14,0-1 1,0 0 0,0 0-1,-1-1 1,1 0 0,-1 1-1,0-1 1,1-1-1,-1 1 1,-1-1 0,1 1-1,5-8 1,1-1 107,-1 0 0,14-26 0,-16 26-44,-1 0-1,-1 0 1,0 0 0,-1-1 0,4-16-1,-7 15 152,-3 16 50,1 2-304,0-1 0,1 1 1,-1-1-1,1 1 1,0-1-1,0 7 1,2 6 19,0-1 1,1 1 0,1-1 0,0 1-1,1-1 1,13 27 0,-16-38-34,1 1 0,-1 0 1,1-1-1,0 0 0,1 1 1,-1-1-1,1 0 0,0-1 1,0 1-1,0-1 0,0 1 1,1-1-1,-1-1 0,1 1 1,0-1-1,0 1 0,0-1 1,0-1-1,0 1 0,0-1 1,0 0-1,0 0 0,11 0 1,-11-1-346,6 0 558,-5-1-4217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18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23 6128,'0'0'8596,"-12"-4"-7928,-41-11 2,47 14-516,0 0 0,0 0 0,0 0 0,0 1-1,0 0 1,0 0 0,0 1 0,0 0 0,0 0 0,0 0 0,-7 3-1,-17 3 645,20-6-504,0 1-1,0 0 1,0 1-1,1 0 1,-1 1 0,1 0-1,0 0 1,0 1-1,0 0 1,-9 8-1,17-13-259,1 1-1,0-1 0,-1 0 1,1 1-1,0-1 0,-1 1 0,1-1 1,0 0-1,0 1 0,0-1 1,-1 1-1,1-1 0,0 1 1,0-1-1,0 1 0,0-1 0,0 1 1,0-1-1,0 1 0,0-1 1,0 1-1,0-1 0,0 1 1,0-1-1,0 1 0,0-1 0,0 1 1,1-1-1,-1 1 0,0-1 1,0 0-1,1 1 0,-1-1 1,0 1-1,1-1 0,-1 0 0,0 1 1,1-1-1,-1 0 0,0 1 1,1-1-1,0 1 0,20 14 160,-19-14-131,35 19 123,0-2 0,47 15 1,-4-1-5,-25-1-49,-29-16-32,-25-14-92,0-1 0,0 1-1,0-1 1,0 1 0,0 0-1,0 0 1,0-1 0,0 1 0,0 0-1,-1 0 1,1 0 0,0 0-1,-1 0 1,1 0 0,0 1-1,-1-1-2,0-1 0,1 1-1,-1 0 1,0-1-1,0 1 1,-1-1-1,1 1 1,0-1-1,0 1 1,0 0-1,0-1 1,0 1-1,-1-1 1,1 1-1,0-1 1,0 1 0,-1-1-1,1 1 1,0-1-1,-1 1 1,1-1-1,-1 1 1,-3 2 19,-1 1 0,0-1 0,1 0-1,-1-1 1,-7 4 0,-4 1 9,-8 6 176,-1-2 0,0-1-1,-1-1 1,0-1 0,0-1 0,-1-1-1,0-1 1,-31 0 0,9-6 581,49-2-805,8-4-89,10-6-117,34-20-620,-34 22-2339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18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14672,'0'0'2029,"10"2"-1472,31 10-1,-39-11-508,0 0 0,-1 0 0,1 0 0,0 1 0,-1-1 0,1 0 0,-1 1 0,1 0 0,-1-1 0,0 1 0,1 0 0,-1 0 0,0-1-1,0 1 1,0 0 0,0 0 0,-1 0 0,2 4 0,2 36 700,-3-35-594,-2 13 383,0 0-1,-1 0 0,-1 0 0,-9 31 1,3-65-3639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18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12456,'0'0'2336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19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9648,'0'0'1808,"1"10"-1138,21 153 2952,-21-158-3435,0-2 51,-1 1 0,1-1 0,-1 0 0,1 0 0,0 0 0,0 0 0,2 4 0,-2-7-193,-1 1 0,1-1 0,-1 1 0,1-1 1,-1 1-1,1-1 0,-1 0 0,1 1 1,0-1-1,-1 0 0,1 0 0,0 1 0,-1-1 1,1 0-1,0 0 0,-1 0 0,1 0 1,0 0-1,0 0 0,-1 0 0,1 0 0,0 0 1,-1 0-1,1 0 0,0 0 0,-1-1 0,1 1 1,0 0-1,-1 0 0,1-1 0,0 1 1,-1 0-1,1-1 0,-1 1 0,1-1 0,-1 1 1,1-1-1,-1 1 0,1-1 0,10-8 232,0-1-1,-1 0 0,0 0 0,-1-1 0,13-19 0,-16 20-103,0 1-1,1 0 0,0 1 1,1-1-1,-1 1 1,2 1-1,-1 0 0,1 0 1,0 0-1,18-9 1,-26 16-130,1-1 1,0 1 0,0-1 0,0 1-1,0 0 1,0 0 0,0 0 0,0 0-1,0 0 1,0 0 0,0 0 0,0 1-1,0-1 1,0 1 0,0-1 0,0 1-1,0 0 1,-1 0 0,1 0 0,0 0 0,0 0-1,-1 0 1,3 3 0,3 2 79,1 1 1,-2 1 0,10 11 0,-11-12-29,7 9 210,-1 0 1,-1 1 0,0 0 0,10 26 0,-17-33-124,1 0-162,2-3-4055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20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12960,'0'0'1193,"4"16"-650,8 34 497,11 102 1,-21-81 17,-11 100 0,-22 70 1380,24-194-1840,1 24 1827,33-95-984,-20 16-1344,10-11 159,0 0 0,2 1 1,28-21-1,-40 34-209,1 0 0,-1 1 0,1 0 0,0 1 0,0-1 0,0 2 0,0-1 0,1 1 1,-1 0-1,1 1 0,-1 0 0,1 0 0,-1 1 0,12 1 0,-11 0-18,-1 0 0,0 1 0,0 0-1,0 1 1,0 0 0,0 0 0,0 0-1,-1 1 1,0 0 0,0 1 0,11 8 0,-13-8-8,0-1 1,0 1 0,0 0 0,0 0-1,-1 1 1,0-1 0,0 1 0,-1 0 0,0 0-1,0 0 1,0 1 0,-1-1 0,1 1-1,1 11 1,-4-14-6,0 0-1,0 1 1,0-1-1,-1 1 1,0-1-1,1 0 0,-2 1 1,1-1-1,0 0 1,-1 0-1,0 0 1,0 0-1,0 0 1,0 0-1,-1-1 1,1 1-1,-1-1 1,0 1-1,0-1 1,0 0-1,-1 0 1,1-1-1,-6 4 1,-3 2 43,-1 0 0,0-1 1,0 0-1,0-1 1,-26 7-1,24-9 18,1 0-1,-1-1 1,0-1-1,-1 0 1,1-2-1,0 1 1,0-2-1,-16-2 1,19 1 27,0 0 1,0-1-1,1-1 1,0 0 0,0-1-1,0 0 1,0 0-1,1-1 1,-1 0-1,-14-13 1,12 8-336,5 5 372,1 0 1,0 0 0,-8-10-1,13 14-586,1 0 1,-1 0-1,1 0 0,0-1 0,0 1 0,0 0 0,0-1 0,0 1 0,-1-5 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22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4416,'0'0'19543,"9"2"-19287,-6-2-243,-1 0 1,0 0-1,0 1 0,0-1 0,1 1 1,-1-1-1,0 1 0,0 0 0,0 0 0,0 0 1,0 0-1,0 0 0,-1 1 0,1-1 0,0 0 1,0 1-1,-1 0 0,1-1 0,-1 1 1,1 0-1,-1 0 0,0-1 0,0 1 0,0 0 1,0 0-1,0 0 0,0 1 0,-1-1 0,1 0 1,-1 0-1,1 0 0,-1 3 0,14 195 857,-7-77-249,-6-11 580,-5-95-852,2-10-220,4-6-1237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22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9648,'0'0'6012,"16"-4"-5319,40-9 296,92-8 0,163 18 2349,-292 3-2990,-15 0-204,-1 0 0,1 0 1,-1 0-1,1 1 0,0-1 1,-1 1-1,1 0 0,5 2 0,-9-3-123,0 0-1,0 0 1,0 0 0,0 0-1,1 0 1,-1 0-1,0 0 1,0 0 0,0 0-1,0 0 1,0 0-1,0 0 1,0 0 0,0 0-1,0 0 1,0 0 0,1 0-1,-1 0 1,0 0-1,0 0 1,0 0 0,0 0-1,0 0 1,0 0-1,0 0 1,0 0 0,0 0-1,0 0 1,0 0-1,0 0 1,1 0 0,-1-1-1,0 1 1,0 0-1,0 0 1,0 0 0,0 0-1,0 0 1,0 0-1,0 0 1,0 0 0,0 0-1,0 0 1,0 0-1,0-1 1,0 1 0,0 0-1,0 0 1,0 0-1,0 0 1,0 0 0,0 0-1,0 0 1,0 0-1,0 0 1,0 0 0,0-1-1,0 1 1,0 0-1,0 0 1,0 0 0,0 0-1,0 0 1,0 0-1,0 0 1,-2-5-3327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02.7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1 806 5120,'0'0'8145,"2"-15"-7666,-1 8-412,1-9 74,0 0 0,1 0 0,1 1 0,1 0 0,10-24 0,5 2 343,31-40-1,9-18 254,-16 23-215,24-47 302,-61 104-703,0 0-1,-1-1 1,-1 1 0,-1-1-1,0 0 1,2-19-1,-3 5 150,-1 19-100,0 1 1,-1-1-1,-1 1 0,0-1 0,0 0 1,-1 1-1,-3-16 0,4 25-152,0 1 0,0-1 0,0 1 0,-1 0 0,1-1 0,0 1-1,0 0 1,0-1 0,0 1 0,0 0 0,0 0 0,-1-1 0,1 1 0,0 0-1,0-1 1,0 1 0,-1 0 0,1 0 0,0-1 0,0 1 0,-1 0 0,1 0-1,0 0 1,-1-1 0,1 1 0,0 0 0,0 0 0,-1 0 0,1 0 0,0 0-1,-1 0 1,1 0 0,0 0 0,-1 0 0,1 0 0,0 0 0,-1 0 0,1 0-1,-1 0 1,1 0 0,0 0 0,-1 0 0,-14 14 302,-14 31-154,26-40-102,-11 20 9,2 0-1,1 1 1,1 0-1,1 1 1,1 0-1,2 0 1,0 1-1,2-1 1,1 1-1,2 0 1,0 0-1,2 1 1,1-1-1,1-1 1,2 1-1,0 0 1,10 27-1,-7-32-22,0 1 52,17 35 0,-21-51-60,0 0 1,1-1-1,0 0 0,0 0 0,1 0 0,0-1 0,0 1 0,9 5 1,-4-3-214,19 13 986,-28-21-1119,-1 0 0,1-1 0,0 1 0,0 0 1,0-1-1,0 1 0,0-1 0,0 0 0,2 1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24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96 7024,'0'0'6818,"-9"-1"-6282,-2 0-355,1 1 0,0 0 0,0 1 0,0 0 0,0 0 0,0 1-1,0 0 1,-15 7 0,14-5 2,-15 7 491,-33 18 1,51-24-487,0 0-1,1 0 1,-1 1-1,2 0 1,-1 0-1,1 1 1,-1-1 0,-6 12-1,9-12 51,0 0-1,0 1 1,0-1-1,1 1 1,-1 0-1,2 0 0,-4 10 1,6-15-176,0 1 0,0-1 0,0 0 0,0 1 0,0-1 0,1 0 0,-1 1 1,1-1-1,-1 0 0,1 0 0,0 0 0,0 1 0,0-1 0,0 0 0,0 0 0,0 0 0,1 0 0,-1-1 0,0 1 0,1 0 0,0 0 0,-1-1 1,1 1-1,0-1 0,0 0 0,0 1 0,0-1 0,3 1 0,2 2 30,1-1 0,0 0-1,0-1 1,0 1 0,0-1 0,0-1 0,0 0-1,1 0 1,-1 0 0,1-1 0,-1-1 0,0 1-1,1-1 1,-1-1 0,14-3 0,13-5 251,-1-2 0,43-22-1,-47 21-30,-17 7-124,-11 4-112,1 1-1,0-1 1,0 1-1,0 0 1,0 0-1,0 0 0,0 0 1,0 1-1,5-1 1,-7 1 7,-1 0-74,0 0-1,0 0 1,0 0-1,0 0 1,0 0-1,0 0 1,0 0-1,0 1 1,0-1-1,0 0 1,0 0-1,0 0 1,0 0 0,0 0-1,0 0 1,0 0-1,0 1 1,0-1-1,0 0 1,0 0-1,0 0 1,0 0-1,0 0 1,0 0-1,0 0 1,0 0-1,0 0 1,0 1-1,0-1 1,0 0-1,0 0 1,0 0 0,0 0-1,0 0 1,0 0-1,1 0 1,-1 0-1,0 0 1,0 0-1,0 0 1,0 0-1,0 1 1,0-1-1,0 0 1,0 0-1,1 0 1,-1 0-1,0 0 1,0 0-1,0 0 1,0 0-1,0 0 1,0 0 0,0 0-1,0 0 1,1 0-1,-1 0 1,0 0-1,0 0 1,0 0-1,0-1 1,0 1-1,0 0 1,0 0-1,0 0 1,1 0-1,-1 0 1,0 0-1,-2 9 90,0 2-35,1 0 0,1 0 0,0 0 0,2 15 0,-1-21-38,0-1-1,-1 1 0,2 0 1,-1-1-1,1 1 1,-1-1-1,1 1 0,0-1 1,1 0-1,-1 0 0,1 0 1,4 5-1,-7-9-14,1 1-1,0-1 1,0 1-1,0-1 1,0 1-1,0-1 1,-1 1-1,1-1 0,0 0 1,0 0-1,0 1 1,0-1-1,0 0 1,0 0-1,0 0 1,0 0-1,0 0 1,0 0-1,0 0 1,0 0-1,0-1 1,0 1-1,0 0 1,0-1-1,0 1 1,0 0-1,0-1 1,-1 1-1,2-2 1,1 1 6,0-1 0,-1 0 1,0 0-1,0 0 1,1 0-1,-1 0 0,0 0 1,2-3-1,-3 1 13,1 0-1,-1 1 1,1-1-1,-1 0 1,0 0-1,-1 0 1,1 0 0,-1 0-1,1 0 1,-1 0-1,-1 0 1,1 0-1,0 0 1,-1 0-1,0 1 1,0-1 0,0 0-1,0 0 1,-1 0-1,1 1 1,-1-1-1,0 1 1,-5-7-1,2 3 34,3 5-36,1-1 0,-1 1-1,0 0 1,0 0 0,0 0-1,0 0 1,0 0 0,0 0-1,-1 0 1,1 1 0,-1-1-1,1 1 1,-1 0-1,-3-2 1,6 3-23,0 0 0,0 0 0,0 0 0,-1 0 0,1 0 0,0 0 0,0 0 0,0 0 0,0 1 0,0-1 0,0 0 0,0 0 0,0 0 0,0 0 0,0 0 0,0 0 1,-1 0-1,1 0 0,0 0 0,0 0 0,0 0 0,0 0 0,0 1 0,0-1 0,0 0 0,0 0 0,0 0 0,0 0 0,0 0 0,0 0 0,0 0 0,0 0 0,0 0 0,0 1 0,0-1 0,0 0 0,0 0 0,0 0 0,0 0 0,0 0 0,0 0 0,0 0 0,0 0 0,0 0 0,0 1 0,0-1 0,0 0 0,1 0 0,-1 0 0,0 0 0,0 0 0,0 0 0,0 0 0,0 0 0,0 0 0,0 0 1,0 0-1,0 0 0,0 0 0,0 0 0,1 0 0,-1 0 0,0 0 0,0 1 0,0-1 0,0 0 0,0 0 0,0 0 0,12 9 34,16 9-48,-22-16 8,1 1-1,-1-1 1,1-1 0,-1 0 0,1 0 0,0 0 0,-1 0 0,1-1-1,0 0 1,12-2 0,-8-1 2,0 1 0,-1-1 0,1-1 0,-1 0 0,20-10 0,-9 1 20,-1-1 0,-1 0 1,0-1-1,-1-1 0,22-25 0,-14 12 31,65-75 252,-90 102-283,0 0 0,0 1 0,1-1-1,-1 1 1,1-1 0,-1 1-1,1 0 1,0-1 0,-1 1-1,1 0 1,0 0 0,3-1 0,-4 2-12,0 0 0,0 0 0,0 0 0,-1 0 0,1 1 0,0-1 0,0 0 0,-1 0 0,1 1 0,0-1 0,0 0 0,-1 1 0,1-1 0,0 1 0,-1-1 0,1 1 0,-1-1 0,1 1 0,-1 0 0,1-1 0,-1 1 0,1-1 0,-1 1 0,1 0 0,-1 0 0,0-1 0,1 1 0,-1 0 0,0 0 0,0-1 0,0 1 0,1 0 0,-1 0 0,0-1 0,0 1 0,0 1 0,5 24 56,-1 0 1,0 0-1,-1 51 0,-4-65-36,0 0 1,0 0-1,-1-1 0,0 1 0,-1 0 1,0-1-1,-1 0 0,-1 0 0,1 0 1,-2 0-1,-7 11 0,12-20-18,-1 1 1,0-1-1,0 0 0,0-1 0,0 1 0,0 0 1,0 0-1,-1-1 0,1 0 0,0 1 1,-1-1-1,1 0 0,-1 0 0,1 0 1,-1 0-1,-4 0 0,2 0 5,-1-1 0,0 0-1,1 0 1,-1 0 0,1-1 0,-1 0 0,-8-2-1,-2-2 26,0-1 0,1 0 0,0-1 0,-20-13-1,30 17 2,0 0 0,0-1 0,1 0 0,-1 1 0,1-2 0,0 1 0,0 0 0,-4-8 0,11 12-25,0-1 0,0 1 0,1 0 0,-1 0 0,0 0-1,5 2 1,84 24 77,-24-5-18,156 45 207,-201-64-324,-26-7-1425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27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271 170 9536,'0'0'166,"-1"-13"18,0-7-56,-8-77 1050,9 94-887,-1 0 1,1 1 0,-1-1-1,0 0 1,0 1-1,0-1 1,0 1 0,0-1-1,0 1 1,-3-4 0,3 5-199,0 0 1,0 1-1,0-1 1,1 1-1,-1-1 1,0 0-1,0 1 1,0 0-1,0-1 1,0 1-1,-1 0 1,1-1-1,0 1 1,0 0-1,0 0 1,0 0-1,0 0 1,0 0-1,0 0 1,0 0-1,0 0 1,-1 1 0,1-1-1,0 0 1,0 1-1,0-1 1,-1 1-1,-14 6 199,1 0 0,1 1-1,-1 1 1,2 0 0,-1 0 0,1 2-1,-19 19 1,22-20-115,1 0-1,0 1 0,1 0 1,1 0-1,-1 1 1,2 0-1,0 0 1,0 1-1,-7 24 1,12-34-112,1 0 1,-1 1 0,0-1-1,1 0 1,0 1-1,0-1 1,0 1 0,0-1-1,0 0 1,1 1 0,-1-1-1,1 0 1,0 1-1,0-1 1,1 0 0,-1 0-1,0 0 1,1 0 0,0 0-1,0 0 1,2 3-1,-1-4-20,-1 0 0,1 0 0,-1 0 1,1 0-1,0-1 0,-1 0 0,1 1 0,0-1 0,0 0 0,0 0 0,0 0 0,0-1 0,0 1 0,0-1 0,0 0 0,0 0 0,0 0 0,0 0 0,0 0 0,0-1 0,0 1 0,0-1 0,0 0 0,4-1 0,10-4 101,0-1 0,0-1 0,-1-1 0,0 0 0,-1-1 0,22-18 0,-6 2 437,51-58 0,-75 75-514,10-9 837,-17 18-891,1 0-1,-1 0 1,0 0-1,0 0 0,1-1 1,-1 1-1,0 0 1,0 0-1,1 0 1,-1 0-1,0 0 1,0 0-1,1 0 1,-1 0-1,0 0 1,0 0-1,1 1 0,-1-1 1,0 0-1,0 0 1,0 0-1,1 0 1,-1 0-1,0 0 1,0 0-1,1 0 1,-1 1-1,0-1 1,0 0-1,1 0 0,4 15 161,17 117 456,-15-99-471,-7-33-165,-12 23-2161,8-15-1363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30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411 96 5920,'0'0'12171,"-1"-9"-11863,1 2-230,0 5-59,0 0-1,0 0 1,0 0-1,0 0 1,0 0 0,0 0-1,0 1 1,-1-1 0,1 0-1,-1 0 1,0 0-1,1 0 1,-1 0 0,0 1-1,0-1 1,0 0-1,0 1 1,0-1 0,-1 1-1,1-1 1,0 1-1,-1-1 1,1 1 0,-1 0-1,0 0 1,1 0-1,-1 0 1,-3-2 0,-5 1 105,-1 0 1,0 0-1,0 1 0,0 1 1,0 0-1,0 0 1,0 1-1,0 0 0,1 1 1,-1 0-1,0 1 1,1 0-1,-1 1 0,-15 8 1,9-3 40,2 0 1,-1 1-1,2 1 0,-1 1 1,1 0-1,1 1 1,-22 27-1,25-29-39,1 1 0,1 1-1,0 0 1,0 0 0,-7 19 0,14-29-89,-1 0 1,1 1 0,0-1-1,0 1 1,1-1-1,-1 1 1,1-1 0,-1 1-1,1-1 1,0 1-1,1-1 1,-1 1 0,1-1-1,-1 1 1,1-1-1,0 1 1,0-1 0,0 0-1,1 1 1,-1-1-1,1 0 1,0 0 0,0 0-1,0 0 1,0 0-1,1-1 1,-1 1 0,5 3-1,0 0 16,1-1 0,-1 0 0,1 0 0,0-1 0,0 0 0,1-1 0,-1 1 0,1-2 0,0 1 0,13 1 0,-9-2 16,1-2 1,-1 1-1,1-2 0,-1 0 1,1 0-1,17-5 0,11-6 164,-1-2 0,0-2-1,53-29 1,-56 26-17,-25 13-146,5-2 132,1-1 0,-1-1 0,31-24 1,-40 25 80,-13 9 24,-18 13-67,14-5-189,0-1 0,0 1 0,1 1 0,0-1 0,-8 13 0,14-19-39,-1 1 1,1 0-1,0-1 1,-1 1-1,2 0 1,-1 0-1,0 0 0,0 0 1,1 0-1,-1 6 1,1-7-7,1-1 1,-1 1 0,0 0-1,1-1 1,-1 1 0,1 0-1,-1-1 1,1 1 0,0-1-1,0 1 1,0-1 0,0 1-1,0-1 1,0 0 0,0 0-1,0 1 1,0-1 0,1 0-1,-1 0 1,3 2 0,1 0 3,1 0 0,-1-1 0,1 1 0,-1-1 0,1 0 0,0-1 0,0 1 0,-1-1 0,1 0 0,0-1 0,0 0 0,0 1 1,0-2-1,0 1 0,0-1 0,0 0 0,0 0 0,11-4 0,-6 1 14,0-1 0,-1 0 1,0 0-1,0-1 0,-1 0 0,1-1 0,-1 0 1,0 0-1,8-10 0,-15 15-14,-1 0 0,1 0-1,0 0 1,0-1 0,-1 1 0,1 0-1,-1-1 1,0 1 0,0-1 0,0 0-1,0 1 1,0-1 0,-1 0 0,1 1-1,-1-1 1,1 0 0,-1 0 0,0 1-1,0-1 1,0 0 0,-1 0 0,1 0-1,-1 1 1,0-1 0,1 0 0,-1 1-1,0-1 1,0 0 0,-1 1 0,1 0-1,-1-1 1,1 1 0,-1 0 0,0-1-1,1 1 1,-1 0 0,0 0 0,-1 1 0,1-1-1,0 0 1,0 1 0,-1-1 0,1 1-1,-1 0 1,1 0 0,-1 0 0,0 0-1,1 0 1,-1 1 0,0-1 0,0 1-1,1-1 1,-6 1 0,-41 2 36,46-2-44,0 1-1,-1-1 1,1 1-1,0 0 1,0 0-1,0 0 0,0 1 1,0-1-1,0 1 1,0 0-1,0 0 1,-2 2-1,4-4-1,0 1 0,1-1 0,-1 1 0,1-1 0,-1 1 0,1 0 0,-1-1 0,1 1 0,-1 0 0,1-1 0,0 1 0,-1 0 0,1-1 0,0 1 0,0 0 0,-1 0 0,1-1 0,0 1 0,0 0 0,0 0 0,0 0 0,0-1 0,0 1 0,0 0 0,0 0 0,0-1 0,1 2 0,-1 0 0,1-1 0,0 0 0,0 0 0,0 0 0,0 0 0,0 0 0,0-1 0,0 1 0,0 0 0,1 0 0,-1-1 0,0 1 0,0 0 0,2 0 0,3 1 0,0-1 0,0 1 0,0-1 0,0 0 0,11 1 0,-2-4 1,0 1 0,0-2-1,0 0 1,-1-1 0,0 0-1,0-1 1,0-1 0,0 0-1,-1-1 1,20-13 0,5-8 97,-1-1-1,33-35 1,-30 27 144,-40 36-240,5-3 39,-1-1 0,1 1 0,0 0 0,1 0 0,-1 1-1,11-6 1,-15 9-34,1-1-1,-1 1 1,0 0 0,0 0-1,0-1 1,1 1-1,-1 0 1,0 0-1,0 0 1,1 1-1,-1-1 1,0 0 0,0 0-1,1 1 1,-1-1-1,2 1 1,-1 0-5,-1 1 0,1-1 0,0 0 0,-1 1 1,1-1-1,0 1 0,-1 0 0,0-1 0,1 1 0,-1 0 0,0 0 1,1 3-1,3 5 7,-1-1 0,0 1 0,-1 0 0,0 1 0,0-1 0,-1 0 0,-1 1 0,0-1 0,0 1 1,-1 0-1,0-1 0,-1 1 0,0-1 0,-1 1 0,-4 15 0,5-24 0,0 1-1,0-1 1,0 0-1,0 0 1,0 1-1,-1-1 1,1 0 0,-1-1-1,1 1 1,-1 0-1,0 0 1,0-1-1,0 1 1,0-1-1,0 1 1,0-1 0,0 0-1,0 0 1,-1 0-1,1 0 1,0 0-1,-1 0 1,1-1 0,0 1-1,-1-1 1,1 0-1,-1 0 1,1 0-1,-1 0 1,1 0-1,-4-1 1,-2 1 33,-1-1 1,1-1-1,-1 0 0,1 0 0,-1 0 1,1-1-1,-12-6 0,14 5 7,0 0 1,0 0-1,1-1 0,-1 1 1,-5-7-1,11 10-42,-1 1 29,20 14 106,20 12-97,2-2 0,1-2-1,66 25 1,-80-34-33,-22-10-3,0 0 0,-1 0 0,1-1 0,0 0 0,0 0 0,0 0 0,0 0 0,1-1 0,-1 0 0,12 0 0,-18-1-20,0-1 0,1 1 0,-1 0-1,0 0 1,0 0 0,0 0 0,1 0 0,-1 0 0,0-1 0,0 1 0,0 0 0,0 0 0,1 0 0,-1 0 0,0-1 0,0 1 0,0 0 0,0 0 0,0 0 0,0-1 0,0 1 0,0 0 0,1 0-1,-1-1 1,0 1 0,0 0 0,0 0 0,0 0 0,0-1 0,0 1 0,0 0 0,0 0 0,-1-1 0,1 1 0,0 0 0,0 0 0,0 0 0,0-1 0,0 1 0,0 0 0,0 0 0,0 0 0,-1-1-1,1 1 1,0 0 0,0 0 0,0 0 0,-1-1 0,-8-11-2204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31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5824,'0'0'7937,"6"11"-7290,-1-2-514,-1 1 1,0-1 0,0 1-1,-1 0 1,0 0 0,-1 1 0,0-1-1,0 0 1,-1 19 0,5 481 5024,0-406-1846,5-112-1873,29-41-496,-25 28-397,36-35 0,-48 52-478,1 1 0,0 1 0,0-1 0,0 1 0,0-1 0,0 1 0,1 0 0,-1 1 0,1-1 0,-1 1 0,1 0 0,0 0 0,-1 0 1,1 0-1,7 1 0,-9 0-41,0 0 1,0 1 0,1-1-1,-1 1 1,0 0 0,0-1-1,0 1 1,0 1 0,0-1-1,0 0 1,0 1 0,0 0-1,0 0 1,-1-1 0,1 2-1,-1-1 1,1 0 0,-1 0-1,0 1 1,0-1 0,0 1-1,0 0 1,1 3 0,1 0 0,-1 1 0,0 0 0,-1-1 0,1 1 0,-1 0-1,-1 1 1,0-1 0,0 0 0,0 0 0,0 1 0,-1-1 0,-1 0 0,1 1 0,-3 9 0,1-11-8,1-1 0,-1 0 0,0 0-1,-1 0 1,1 0 0,-1 0 0,0-1 0,0 1 0,0-1-1,-1 0 1,0 0 0,0 0 0,0 0 0,0-1 0,0 1-1,-1-1 1,0 0 0,1-1 0,-11 5 0,8-4 19,0-1 1,1 1-1,-1-2 1,0 1-1,0-1 0,-1 0 1,1 0-1,0-1 1,0 0-1,0 0 1,0-1-1,-10-2 1,6 1 30,0-2 1,0 0 0,0 0 0,1-1-1,0 0 1,0-1 0,-10-8-1,8 7-306,-13-8 864,24 14-895,0 0-1,0 1 1,0-1 0,1 0 0,-1 0 0,0 0 0,0 0 0,0 0 0,1 0 0,-1 0 0,1 0 0,-1 0 0,1 0 0,-1 0 0,1 0 0,-1 0 0,1-3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36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32 3616,'0'0'8512,"-10"5"-8038,-28 11 12,22-7 952,9-8 3110,13-2-3759,89-12 109,170-17 350,-149 21-730,-70 4-41,0 2 0,53 3 0,-89 1-210,1-2 530,-7-1 332,-7 3-691,-9 1-4745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36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11856,'0'0'4781,"2"12"-4187,1 45 489,-3 70-1,-2-40 291,3-49 253,8 58 1,-9-96-1598,0 0 0,0 1 0,1-1 0,-1 0 0,0 0-1,0 0 1,0 0 0,1 0 0,-1 0 0,0 0 0,0 1 0,0-1 0,1 0 0,-1 0 0,0 0 0,0 0-1,1 0 1,-1 0 0,0 0 0,0 0 0,0 0 0,1 0 0,-1 0 0,0-1 0,0 1 0,1 0 0,-1 0 0,0 0-1,0 0 1,0 0 0,1 0 0,-1 0 0,0-1 0,0 1 0,0 0 0,0 0 0,1 0 0,15-11 438,12-10-4194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37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467 1 8032,'0'0'10402,"-11"2"-9934,-185 60 2260,110-37-2112,69-22-482,1 1 0,-1 1 1,1 0-1,1 1 0,-1 1 0,1 0 0,-22 15 0,28-17-87,-5 6 232,14-11-271,-1 1-1,1-1 1,0 0 0,0 1 0,0-1 0,0 0-1,0 1 1,0-1 0,0 0 0,0 0-1,-1 1 1,1-1 0,0 0 0,0 1-1,1-1 1,-1 0 0,0 1 0,0-1 0,0 0-1,0 1 1,0-1 0,0 0 0,0 1-1,0-1 1,1 0 0,-1 0 0,0 1-1,0-1 1,0 0 0,1 0 0,-1 1 0,0-1-1,0 0 1,0 0 0,1 0 0,-1 1-1,0-1 1,1 0 0,-1 0 0,0 0-1,0 0 1,1 0 0,-1 0 0,0 0 0,1 0-1,-1 1 1,1-1 0,20 7 30,0 0 0,0-1 0,0-2 0,35 4 0,-23-3-25,35 9 0,5 3 19,-48-13-8,0 2 0,-1 1 0,0 0 0,31 15 0,-55-22-12,1 1-1,0-1 1,0 0 0,0 1 0,0-1-1,0 0 1,-1 1 0,1-1-1,0 1 1,0-1 0,-1 1 0,1 0-1,0-1 1,-1 1 0,1 0-1,-1-1 1,1 1 0,-1 0 0,1 0-1,-1-1 1,1 1 0,-1 0-1,0 0 1,1 0 0,-1 0 0,0 0-1,0 0 1,0 0 0,0-1-1,0 1 1,0 0 0,0 0 0,0 0-1,0 0 1,0 0 0,0 0 0,0 0-1,-1 0 1,1-1 0,0 1-1,-1 0 1,1 0 0,-1 0 0,1-1-1,-1 1 1,1 0 0,-1 0-1,1-1 1,-1 1 0,0 0 0,1-1-1,-1 1 1,0-1 0,0 1-1,0 0 1,-6 4 43,0-1 0,0 0 0,0 0 0,-15 6 0,4-4 36,0-1 0,0-1 0,-1 0 1,1-1-1,-1-1 0,0-1 0,0 0 1,0-2-1,0 0 0,-36-8 1,55 9-97,-1 0 1,1 1-1,-1-1 1,1 0-1,-1 0 1,1 0-1,0 0 0,-1-1 1,1 1-1,-1 0 1,1 0-1,0 0 1,-1 0-1,1 0 1,-1 0-1,1-1 1,0 1-1,-1 0 1,1 0-1,0-1 1,-1 1-1,1 0 1,0 0-1,-1-1 1,1 1-1,0 0 1,0-1-1,-1 1 1,1 0-1,0-1 1,0 1-1,0-1 1,0 1-1,-1 0 1,1-1-1,0 1 1,0-1-1,0 1 1,0 0-1,0-1 1,0 1-1,0-1 1,0 1-1,0-1 1,0 1-1,0 0 1,0-1-1,1 1 1,-1-1-1,0 1 1,0 0-1,0-1 1,0 1-1,1 0 1,-1-1-1,0 1 1,0 0-1,1-1 1,-1 1-1,21-18-2420,-18 16 833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37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13264,'0'0'2120,"4"10"-1687,-3-8-420,3 7 125,0 1 0,0 0 0,-1 0 0,0 0 0,-1 0 1,0 1-1,-1-1 0,1 15 0,-4-7 172,-1 28 475,3-43-674,0 0 1,0 0 0,1 1 0,-1-1-1,1 0 1,0 0 0,-1 0 0,1 0-1,1-1 1,-1 1 0,3 4 0,-4-7-94,0 1-1,0-1 1,0 0 0,0 0 0,1 1-1,-1-1 1,0 0 0,0 0 0,1 0 0,-1 1-1,0-1 1,0 0 0,1 0 0,-1 0-1,0 0 1,0 0 0,1 0 0,-1 0 0,0 0-1,1 0 1,-1 0 0,0 0 0,0 0 0,1 0-1,-1 0 1,0 0 0,1 0 0,-1 0-1,0 0 1,0 0 0,1 0 0,-1 0 0,0 0-1,1 0 1,-1 0 0,0-1 0,0 1-1,1 0 1,-1 0 0,0 0 0,0-1 0,0 1-1,1 0 1,-1 0 0,0 0 0,0-1 0,0 1-1,0 0 1,1 0 0,-1-1 0,0 1-1,6-13-2229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37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11952,'0'0'1608,"62"9"-1480,-45 3-312,-4 9 8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38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8936,'0'0'1616,"2"12"-794,3 44 1511,-2 76 0,-4-122-1785,1-7-219,-1 1-1,1-1 0,0 1 1,0-1-1,0 1 1,1-1-1,0 5 0,-1-7-267,1-1-1,-1 0 0,1 0 0,-1 0 0,0 0 0,1 0 0,-1 0 0,1 0 1,-1-1-1,1 1 0,-1 0 0,0 0 0,1 0 0,-1 0 0,0 0 0,1-1 1,-1 1-1,0 0 0,1 0 0,-1 0 0,0-1 0,1 1 0,-1 0 0,0-1 1,1 1-1,-1 0 0,0-1 0,0 1 0,1-1 0,12-14 197,-10 13-102,63-80 782,20-20-106,-84 100-795,-1 0-1,1 0 1,0 0-1,0 0 1,0 1-1,0-1 1,0 0-1,0 1 1,0 0-1,1 0 1,-1-1-1,1 1 1,-1 1-1,1-1 1,-1 0-1,1 0 1,-1 1-1,1 0 1,-1-1-1,1 1 1,0 0-1,-1 0 1,1 1-1,-1-1 1,5 1-1,-3 1 3,-1 0-1,0 1 0,1-1 1,-1 0-1,0 1 1,0 0-1,-1 0 0,1 0 1,-1 0-1,1 0 1,-1 0-1,0 1 0,0-1 1,0 1-1,-1-1 1,2 5-1,5 15 203,-1 1 0,-1 0 0,-1 0 0,-1 0 0,1 34 0,-3-38 227,0-13-77,1-10-94,-3-4-3980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03.0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12160,'0'0'1950,"16"-5"-1615,-9 3-295,9-4 39,0 2 0,0 0-1,0 1 1,1 0-1,-1 2 1,18-1 0,0 3 102,114 7 915,-118-5-499,0 2-1,55 15 1,-76-17-429,-1 0-1,0 1 0,10 5 1,-2 2-2311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39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 13672,'0'0'6441,"-7"9"-5908,-89 115 1355,94-123-1830,1 0 1,0 0-1,0 0 1,0 1-1,0-1 1,0 0-1,1 1 0,-1-1 1,0 0-1,1 1 1,-1-1-1,1 1 1,-1-1-1,1 1 0,0 0 1,-1-1-1,1 1 1,0-1-1,0 1 1,0 0-1,0-1 0,1 3 1,0-3-10,0 0-1,-1 0 1,1 0 0,0 1 0,0-1-1,0 0 1,0 0 0,1 0 0,-1-1-1,0 1 1,0 0 0,1 0 0,-1-1-1,0 1 1,1-1 0,-1 1-1,0-1 1,4 1 0,4 1 87,1-1 0,-1 0 0,1-1 0,-1 0 0,17-2 1,-11 0 41,1-2 0,-1 0 1,0-1-1,0-1 1,-1 0-1,27-16 1,-31 16 49,-10 5-199,0 1-1,1 0 0,-1-1 1,0 1-1,1 0 0,-1 0 1,0-1-1,1 1 0,-1 0 0,0 0 1,1-1-1,-1 1 0,1 0 1,-1 0-1,1 0 0,-1 0 1,0 0-1,1 0 0,-1-1 1,1 1-1,-1 0 0,1 0 0,0 1 1,3 18 228,-2 6-103,-1-18-92,0 1 1,0 0 0,-1-1 0,0 1 0,0-1-1,-1 1 1,0-1 0,-2 10 0,-1-10-58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40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0 221 6728,'0'0'2920,"11"-9"-2426,36-26-67,-44 33-330,1 0 1,-1 0-1,0 0 1,1 0-1,0 1 1,-1-1-1,1 1 1,4-1-1,-6 2 13,-1-1 0,1 1 0,-1 0 0,1-1 0,-1 0 0,1 1 0,-1-1 0,0 0 0,1 1 0,-1-1 0,0 0 0,0 0 0,2-2 0,17-2 2617,-5-3-1510,-13 7-1086,0 1 0,0-1 0,-1 0 0,1 0 0,0 0 0,-1 0 0,1-1-1,-1 1 1,1 0 0,1-2 0,-3 2-96,1-1 1,-1 1-1,0 0 0,1 0 0,-1 0 0,0 0 0,0 0 1,0 0-1,0 0 0,0-1 0,0 1 0,0 0 0,0 0 1,-1 0-1,1 0 0,0 0 0,-1 0 0,1 0 0,-1-1 0,1 1 1,-1 0-1,1 0 0,-2-1 0,-8-13 385,0 0 1,-1 1-1,-1 0 0,-19-17 1,24 24-147,14 10-219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42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0 6424,'0'0'8992,"-14"2"-8402,-87 18 420,85-16-596,0 1-1,1 0 1,0 1 0,0 0-1,-19 12 1,32-17-171,1 0-123,0-1-1,0 1 0,0-1 0,0 1 1,1-1-1,-1 1 0,0-1 0,0 1 0,1 0 1,-1 0-1,0-1 0,1 1 0,-1 0 1,1 0-1,-1 0 0,1 1-67,0-1 0,1 0 0,-1 0 1,1 0-1,-1 0 0,1 0 0,-1 0 0,1 0 0,0 0 1,0 0-1,-1 0 0,1 0 0,0-1 0,1 2 0,9 8 105,0-1-1,0 0 1,1 0-1,0-1 1,1-1-1,17 8 0,-13-6-23,0 0 0,-1 0-1,17 14 1,-25-17-81,-4-2 26,1-1 0,-1 1 0,1 0 0,-1 0 0,5 7-1,-8-10-63,-1 0-1,1 0 0,-1 0 1,0 0-1,1-1 0,-1 1 1,0 0-1,1 0 0,-1 0 1,0 0-1,0 0 0,0 0 1,0 0-1,0 0 0,0 0 1,0 0-1,0 0 0,0 0 1,0 0-1,0-1 0,-1 1 1,1 0-1,0 0 0,-1 0 1,1 0-1,-1 0 0,1 0 1,-1-1-1,1 1 1,-1 0-1,1 0 0,-1-1 1,0 1-1,0-1 0,1 1 1,-1 0-1,0-1 0,0 1 1,0-1-1,1 1 0,-2-1 1,-11 6 68,0 0 0,-1-1 0,0-1 1,1 0-1,-16 2 0,-15 4 87,29-5-101,-54 12 249,61-15-231,0-1-1,0 0 1,0-1-1,0 0 1,0 0 0,-14-2-1,22 2-67,-1-1 0,0 1 0,0 0 0,0 0 0,1 0 0,-1 0 0,0-1 0,0 1-1,1 0 1,-1-1 0,0 1 0,0-1 0,1 1 0,-1-1 0,0 1 0,1-1 0,-1 1 0,1-1 0,-1 0 0,0 0-1,1 1-13,0-1 0,0 1 0,0-1 0,0 0 0,0 1-1,0-1 1,0 1 0,0-1 0,1 1 0,-1-1 0,0 1-1,0-1 1,0 1 0,1-1 0,-1 1 0,0-1 0,1 1-1,-1 0 1,0-1 0,1 1 0,-1-1 0,1 1-1,30-22-237,-26 20 187,20-12-3494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42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15472,'0'0'3803,"10"12"-3341,31 39 6,-38-47-374,-1-1 1,0 1 0,0-1 0,0 1-1,0 0 1,-1 0 0,1-1 0,-1 1-1,0 0 1,0 0 0,0 8-1,0-4 126,-1-6-113,0 0 1,0 0-1,0 1 0,0-1 1,0 0-1,0 0 1,-1 0-1,1 0 0,-1 0 1,1 0-1,-2 3 1,2-4-195,-1-1 1,1 1 0,-1 0 0,1-1-1,-1 1 1,1 0 0,-1-1 0,1 1-1,-1-1 1,1 1 0,-1-1 0,0 1-1,1-1 1,-1 1 0,0-1 0,1 0-1,-1 1 1,0-1 0,0 0 0,1 0-1,-1 0 1,0 1 0,0-1 0,1 0-1,-1 0 1,0 0 0,0 0 0,0 0-1,0-1 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43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13768,'0'0'1544,"48"57"-1824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43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11760,'0'0'1176,"-1"15"-407,-2 30-182,-4 87 2346,7-130-2795,0 0 1,0 0-1,0 0 1,0 0-1,1 0 1,-1 0-1,0 0 1,1-1-1,-1 1 1,1 0-1,1 2 0,-2-4-81,0 1 0,1-1 0,-1 0-1,0 0 1,1 1 0,-1-1-1,0 0 1,1 0 0,-1 0-1,0 1 1,1-1 0,-1 0-1,0 0 1,1 0 0,-1 0-1,0 0 1,1 0 0,-1 0 0,1 0-1,-1 0 1,0 0 0,1 0-1,-1 0 1,0 0 0,1 0-1,-1 0 1,1 0 0,-1 0-1,0 0 1,1 0 0,-1 0 0,1-1-1,4-3 284,0 1-1,-1-1 0,1 0 0,-1 0 1,6-8-1,-2 3-646,12-14 580,2 2 0,0 0-1,1 2 1,42-28 0,-49 37-162,-12 7-29,1 0 0,-1 0 0,1 1-1,0-1 1,0 1 0,9-2 0,-12 3-60,0 1 1,1 0-1,-1 0 1,0 0-1,1 1 1,-1-1-1,0 0 1,0 1-1,1-1 1,-1 1-1,0 0 1,0 0-1,0 0 0,0 0 1,0 0-1,0 1 1,0-1-1,0 0 1,2 3-1,6 6 60,0 1-1,-1 1 1,-1-1-1,1 1 1,-2 1 0,0-1-1,0 1 1,-1 1-1,-1-1 1,0 1-1,4 20 1,-7-26 93,-1-6-135,-1-1 0,1 0 0,-1 1 0,1-1 0,-1 1 1,0-1-1,1 1 0,-1-1 0,0 1 0,0-1 0,0 1 0,0-1 0,0 1 1,0 0-1,-1-1 0,1 1 0,-1-1 0,1 0 0,-1 2 0,-2-2-48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44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8744,'0'0'3320,"-4"13"-2308,-40 172 1960,36-136-2105,3 1 0,1 0 1,3 0-1,2 0 1,2-1-1,13 71 0,-16-119-793,0 0-1,0 0 0,0 0 1,0-1-1,0 1 1,0 0-1,1 0 0,-1 0 1,0 0-1,1 0 0,-1 0 1,0 0-1,1-1 0,-1 1 1,1 0-1,0 0 1,-1-1-1,1 1 0,-1 0 1,1-1-1,0 1 0,0 0 1,-1-1-1,2 1 0,0-1 57,0 0 0,0-1-1,0 1 1,0-1 0,0 1-1,0-1 1,0 0-1,0 0 1,0 0 0,3-2-1,15-11 145,0 0 0,-1-2-1,20-19 1,32-27 465,-69 61-703,0-1 0,0 1 0,1-1 1,-1 1-1,0 0 0,0 0 0,1 0 1,-1 0-1,0 0 0,1 1 1,-1-1-1,1 1 0,-1-1 0,1 1 1,-1 0-1,1 0 0,3 1 0,-4-1-2,0 1 0,1 0 0,-1 0 0,0 0 0,0 0 0,0 1 0,0-1 0,0 0 0,-1 1 0,1 0 0,0-1 0,-1 1 0,1 0 0,-1 0 0,1 0 0,-1 0 0,0 0 0,2 4 0,1 3 14,-1 1-1,0-1 1,0 1 0,-1 0-1,-1 0 1,1 0-1,-1 0 1,-1 1 0,0-1-1,-1 0 1,0 0 0,0 0-1,-1 0 1,0 0-1,-1 0 1,0-1 0,0 1-1,-9 15 1,8-18-5,1 0 0,-1-1 1,0 1-1,0-1 0,-1 0 0,0 0 0,0-1 1,0 1-1,-1-1 0,0 0 0,0-1 1,0 0-1,0 0 0,-1 0 0,1 0 1,-1-1-1,0 0 0,0-1 0,0 1 0,-1-2 1,1 1-1,0-1 0,-1 0 0,1 0 1,-1-1-1,-8 0 0,10-1 12,1 0 0,-1 0 0,0 0 1,1-1-1,-1 0 0,1 0 0,-7-3 0,-8-11-952,19 14 424,-1 0 0,1 0 0,0 0 0,-1 0 0,1 0 0,0 0 0,0 0 0,-1-4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45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17 10040,'0'0'2212,"12"4"-1359,5 1-454,0-1 0,0 0 0,0-1 0,0-1 0,0-1 0,0 0 0,19-2 0,140-28 2870,-165 25-2752,21-3 548,-31 7-1018,0 0 1,0 0-1,0 0 0,0 0 1,0 0-1,0 1 0,0-1 1,0 0-1,0 0 0,0 1 0,0-1 1,-1 0-1,1 1 0,0-1 1,0 1-1,0-1 0,0 1 1,-1-1-1,1 1 0,0 0 1,-1-1-1,1 1 0,0 0 0,-1 0 1,1-1-1,-1 1 0,1 0 1,-1 0-1,1 1 0,5 17 177,-1 0 1,-1 0-1,0 0 0,1 38 0,-7 82 138,0-94-205,-3 235 957,32 280-1,-26-488-792,-2-55-120,1 0 0,1 1-1,4 28 1,-4-44-166,-1-1-1,1 0 1,-1 0 0,0 0-1,1 0 1,-1 1 0,0-1 0,0 0-1,0 0 1,0 1 0,0-1-1,0 0 1,0 0 0,0 1 0,-1-1-1,1 0 1,0 0 0,-1 0-1,1 1 1,-1-1 0,1 0 0,-1 0-1,1 0 1,-2 2 0,-1-2 4,0 0 0,0 0 0,0 0 0,0-1 0,0 1 0,-1-1 0,1 0 0,0 1 0,0-1 0,-5-1 0,-68 3 177,23-1 15,-67-6 1,89 2-144,0 0 0,0 3 0,0 0 1,0 2-1,0 1 0,-44 10 0,72-12-223,0 0 0,-1 1 0,1-1 0,0 1 0,0 0 1,0-1-1,0 1 0,0 1 0,1-1 0,-1 0 0,-4 6 0,2-3-2430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47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8640,'0'0'13434,"-2"9"-13014,-6 30-12,8-38-368,0 0 1,0 0 0,-1 0-1,1 0 1,0 0-1,0 0 1,0-1-1,0 1 1,0 0-1,0 0 1,0 0-1,1 0 1,-1 0-1,0 0 1,0 0-1,1-1 1,-1 1-1,0 0 1,1 0 0,-1 0-1,1-1 1,-1 1-1,1 0 1,-1 0-1,1-1 1,0 1-1,0 0 1,1 0 24,0 0 0,0 0 0,0-1 0,0 1 0,0-1 0,0 1 0,0-1 0,4 0 0,1 1 10,46 1 527,100-7 0,-105 2-404,299-27 1142,-239 24-635,-70-2-141,-37 8-522,-4-5-1200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47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14568,'0'0'528,"88"-17"-256,-27 17 240,8 0 8,-4-4 215,0-2 9,-4 0 40,-7 1-8,-9-1-64,-4 0 8,-13 1-128,-1 1 8,-4 4-192,-8 0 16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06.5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325 568 6016,'0'0'8705,"-12"1"-8364,-18 2 165,-45 11 0,59-10-224,1 1 0,-1 1-1,1 0 1,0 1 0,-16 10 0,18-9-58,7-5-119,1 0-1,-1 0 1,1 1 0,0 0 0,0 0 0,0 0-1,1 1 1,-1 0 0,-5 8 0,6-7-11,0 0 1,0 0-1,1 1 1,0-1 0,0 1-1,0 0 1,1 0-1,-2 10 1,4-12-51,-1 0-1,1 0 1,0 1 0,1-1-1,0 0 1,-1 0-1,2 0 1,-1 1 0,0-1-1,1 0 1,0-1 0,5 9-1,-4-8-14,0 0 0,0 0 0,1 0 0,0-1 0,0 1 1,0-1-1,1 0 0,-1 0 0,1-1 0,8 5 0,6 3 112,32 11 1,-36-15-81,-8-5-43,-1 0-1,1 0 0,-1-1 0,1 0 0,-1 0 1,1 0-1,0-1 0,-1 0 0,1 0 0,0-1 0,-1 0 1,9-2-1,9-3 29,-1-2-1,24-10 1,-17 6 3,-22 9-38,0 0 1,0-1 0,0 0 0,0-1-1,-1 1 1,1-1 0,-1-1-1,0 1 1,-1-1 0,0 0 0,1-1-1,-2 0 1,10-13 0,-7 8 56,13-20 9,-20 31-42,-1 0 1,1-1-1,0 1 1,-1 0-1,1-1 1,-1 1-1,0-1 1,1 1-1,-1-1 1,0 1-1,0-1 1,0 0-1,0 1 1,0-1 0,0 1-1,0-1 1,0 1-1,-2-3 1,-9 20 282,8-11-295,1-1-1,0 1 0,0 0 0,0 1 0,1-1 1,0 0-1,0 0 0,0 0 0,1 1 0,0-1 1,0 0-1,0 1 0,1 6 0,0-9-17,0 0-1,0 0 0,0 0 0,1 0 1,-1 0-1,1 0 0,-1 0 0,1 0 1,0 0-1,0-1 0,1 1 1,-1-1-1,0 0 0,1 0 0,-1 0 1,1 0-1,0 0 0,0 0 1,0-1-1,0 1 0,0-1 0,6 2 1,2 1 7,1-1 1,0-1 0,-1 0 0,1-1 0,0 0 0,0 0 0,0-1-1,21-3 1,-28 2-2,0 0 0,0 0 0,0 0 0,0-1 0,-1 1 0,1-1 0,-1 0-1,1 0 1,-1-1 0,0 1 0,1-1 0,-1 0 0,-1 0 0,1-1 0,0 1 0,-1-1 0,0 0 0,1 1-1,-2-2 1,1 1 0,0 0 0,-1 0 0,3-8 0,-4 7 8,0 1 0,0-1 0,0 0-1,-1 1 1,0-1 0,0 0 0,0 1 0,-1-1 0,1 0 0,-1 1 0,0-1 0,-1 1-1,1-1 1,-1 1 0,0 0 0,0-1 0,0 1 0,0 0 0,-1 0 0,-6-7 0,5 6 6,0 0 1,-1 1 0,1-1 0,-1 1-1,0 0 1,-1 0 0,1 0-1,-1 1 1,1 0 0,-1 0 0,0 1-1,0-1 1,-1 1 0,-9-2 0,-4 1 50,15 1-51,-1 1 0,1 0 0,-1 0 1,1 0-1,-1 1 0,1 0 0,-1 0 0,0 0 1,1 1-1,-1 0 0,-8 2 0,14-3-24,0 1-1,0-1 1,-1 0 0,1 0-1,0 0 1,0 1-1,0-1 1,0 0-1,0 0 1,0 0 0,0 1-1,0-1 1,0 0-1,0 0 1,1 1 0,-1-1-1,0 0 1,0 0-1,0 0 1,0 1-1,0-1 1,0 0 0,0 0-1,0 0 1,1 0-1,-1 1 1,0-1-1,0 0 1,0 0 0,0 0-1,1 0 1,-1 0-1,0 0 1,0 1 0,0-1-1,1 0 1,-1 0-1,0 0 1,0 0-1,9 6-15,-9-6 15,9 5 3,1 0 0,0-1 0,0 0-1,0 0 1,0-1 0,1-1 0,-1 0 0,1 0-1,15 0 1,-1-2 4,1-1 0,47-8 1,-59 6-2,-1-1 1,0-1 0,1 0 0,-2-1 0,1-1 0,-1 1 0,20-16 0,4 0 39,-6 6 186,-35 33-184,1 0-1,1-1 1,0 1-1,2 0 1,0 0 0,1 18-1,0-29-33,0 1 9,0 0 0,0 0-1,1 0 1,2 12 0,-2-18-15,-1 0 0,0 1-1,1-1 1,-1 0 0,1 0 0,-1 0 0,1 1-1,0-1 1,-1 0 0,1 0 0,0 0 0,0 0 0,0 0-1,0 0 1,0-1 0,0 1 0,0 0 0,0 0-1,0-1 1,0 1 0,0 0 0,0-1 0,1 1-1,-1-1 1,0 0 0,0 1 0,1-1 0,-1 0-1,0 0 1,0 0 0,1 1 0,1-2 0,6 0 11,-1 0 0,1-1 0,0-1 0,-1 1 0,0-1 0,1-1 0,-1 0 0,0 0 1,-1 0-1,14-10 0,4-7 126,36-36 0,-54 49-101,-6 8-35,-1-1-1,0 1 1,0 0 0,1-1 0,-1 1 0,0-1 0,0 1 0,1-1 0,-1 1 0,0 0 0,1-1 0,-1 1 0,1 0 0,-1-1 0,1 1 0,-1 0 0,0 0 0,1-1 0,-1 1 0,1 0 0,-1 0 0,1 0 0,-1 0 0,1 0 0,-1 0 0,1 0 0,-1 0 0,1 0 0,-1 0 0,1 0 0,-1 0 0,2 0 0,-1 16 288,-2-4-350,1-1 59,0 1 1,1-1 0,1 1 0,0-1 0,6 20 0,-8-28-7,1-1 1,0 0-1,0 1 0,0-1 1,0 0-1,0 0 1,0 0-1,1 0 0,-1 0 1,1 0-1,0 0 0,-1 0 1,1-1-1,0 1 1,0-1-1,0 1 0,0-1 1,0 0-1,0 0 0,0 0 1,1 0-1,-1 0 1,0 0-1,1 0 0,-1-1 1,0 1-1,1-1 1,-1 0-1,1 0 0,-1 0 1,0 0-1,1 0 0,-1 0 1,5-2-1,4-1 12,1 0 1,-2-1-1,1 0 0,0-1 0,-1 0 0,0-1 0,0 0 1,0 0-1,9-9 0,-6 3 14,0 0-1,-1-1 1,-1-1 0,0 1 0,13-24-1,-7 5 11,-1-1-1,-1 0 1,-2-1-1,-2-1 1,10-47-1,-19 73-32,28-149 34,-25 126-17,-2 0-1,-2-63 1,-2 82-5,-1-1-1,0 0 1,-1 1 0,-8-23-1,10 36-13,1 0-1,0-1 1,0 1-1,0 0 1,0 0-1,0 0 0,0 0 1,0-1-1,0 1 1,0 0-1,0 0 0,0 0 1,0 0-1,0 0 1,-1-1-1,1 1 1,0 0-1,0 0 0,0 0 1,0 0-1,0 0 1,0 0-1,-1 0 0,1 0 1,0-1-1,0 1 1,0 0-1,0 0 0,-1 0 1,1 0-1,0 0 1,0 0-1,0 0 1,0 0-1,-1 0 0,1 0 1,0 0-1,0 0 1,0 0-1,-6 7 8,-2 10-3,-9 44-5,2 0 1,-10 81-1,21-113-3,1 0 1,1 0-1,2 0 0,0 0 0,2 0 0,2 0 1,0-1-1,2 1 0,1-1 0,18 47 0,-23-72 0,0 1-1,-1 0 1,1 0-1,1-1 1,-1 1-1,1-1 1,-1 1-1,1-1 1,0 0-1,0 0 1,0-1-1,1 1 0,-1-1 1,0 1-1,1-1 1,0 0-1,0 0 1,-1 0-1,1-1 1,0 0-1,1 1 1,4 0-1,-1-2 2,0 1 0,1-1 0,-1 0 1,0-1-1,0 0 0,0 0 0,0-1 0,0 0 0,0 0 0,0-1 0,7-3 1,12-6 3,-1-1 0,0-1 0,-1-1 0,0-1 0,-1-1 0,-1-1 1,36-36-1,-54 49 72,-9 12-47,-11 14-20,-3 1-6,-12 14 1,2 0 0,1 2 0,-33 63 0,57-94 1,0 0 0,0 0 1,1 0-1,0 1 0,0-1 0,-1 10 0,3-15-2,0 0 0,0 0 0,0 0-1,0 0 1,0-1 0,0 1 0,1 0 0,-1 0-1,1 0 1,-1-1 0,1 1 0,0 0 0,0-1 0,0 1-1,0 0 1,0-1 0,0 1 0,0-1 0,0 0-1,0 1 1,1-1 0,-1 0 0,1 0 0,-1 0-1,1 0 1,-1 0 0,1 0 0,0 0 0,-1 0 0,1-1-1,2 2 1,2-1 0,0 0-1,0 0 1,0-1 0,0 0-1,0 0 1,0 0 0,0-1-1,0 1 1,0-2 0,0 1-1,-1 0 1,1-1 0,0 0-1,-1-1 1,1 1 0,-1-1-1,7-5 1,0 1 4,-1-1 0,-1-1 0,1 0 0,-1 0 0,-1-1 0,14-17 0,-7 4 8,-2 0 0,0-1 0,-1-1 0,-2 0 0,0-1 0,-2 0 0,-1-1 1,-1 0-1,-1 0 0,2-35 0,-4 10 15,-3 0-1,-3 0 1,-1 0 0,-16-76-1,17 115-10,-1 0 0,-1 1 0,-9-25 0,11 34-12,1 0 0,-1 0 0,0 0-1,0 1 1,0-1 0,0 0 0,0 1 0,-1 0-1,-2-3 1,3 4-3,1 0 0,0 0 0,0 1 0,-1-1 0,1 1 0,0-1-1,-1 1 1,1-1 0,-1 1 0,1 0 0,-1 0 0,1-1 0,-1 1 0,1 0 0,-1 1-1,1-1 1,0 0 0,-1 0 0,1 1 0,-1-1 0,-1 1 0,0 0-1,1 0 0,0 1 0,0-1 0,0 1 0,0-1 0,0 1 1,0 0-1,0-1 0,1 1 0,-1 0 0,0 0 0,1 0 0,-2 3 0,-14 32 3,15-31-3,-4 13 0,1 1 0,1-1 0,0 0 0,2 1 0,0 0 0,1 0 0,1 0 0,1-1 0,1 1 0,1 0 0,7 27 0,-3-18 1,2-1-1,1 0 0,1 0 0,1-1 0,2 0 0,0-1 0,20 26 0,-24-40-7,0 0-1,1 0 1,1-1 0,-1 0-1,18 11 1,67 37-77,-17-12 17,-62-35-3539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49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1 248 8240,'0'0'8518,"0"-9"-8105,0 8-410,1-7 112,0 0 1,0 0-1,1 0 1,0 0-1,1 0 1,-1 1-1,1-1 1,1 0-1,7-11 1,-3 8 59,1 0 1,1 1 0,-1 1 0,2-1-1,20-14 1,64-30 864,-82 47-872,-10 5-118,0 1 0,0-1 0,0 1 0,0 0 0,0 0 0,0 0-1,0 0 1,1 0 0,-1 1 0,0-1 0,0 1 0,1 0 0,-1 0-1,0 0 1,0 1 0,1-1 0,-1 1 0,0 0 0,0-1 0,0 2-1,0-1 1,0 0 0,0 0 0,0 1 0,0 0 0,0-1 0,-1 1-1,1 0 1,-1 1 0,1-1 0,-1 0 0,0 1 0,0-1 0,0 1-1,0 0 1,2 4 0,3 6 83,0 0 0,-2 1 0,1-1 0,-2 1 0,1 0 0,3 26 0,-6-17-25,0 0-1,-1 0 1,-2 0 0,0 1-1,-1-2 1,-2 1-1,0 0 1,-1-1-1,-16 41 1,5-24 74,-1-1 1,-3 0-1,-1-2 1,-39 53-1,47-71-47,-1-1-1,0 0 0,-1-1 1,-18 15-1,30-29-84,-13 10 318,10-9-66,5-9 80,2 5-352,0-1 0,0 1 0,1-1 0,-1 1 0,1 0 1,-1-1-1,1 1 0,-1 0 0,1 0 0,0 0 1,2-1-1,6-4 46,6-5 7,-1 2-1,2-1 1,0 2 0,26-10-1,-32 14-41,0 1-1,0 0 1,1 1-1,0 0 1,-1 1-1,1 0 1,0 1-1,17 1 0,-27 0-32,12 0 115,0 0-1,0 2 0,0 0 1,0 0-1,0 1 0,0 1 1,22 12-1,-35-17-165,0 0-1,0 0 0,0 1 1,0-1-1,0 0 1,0 0-1,0 0 1,0 0-1,0 0 0,0 0 1,0 0-1,0 0 1,0-1-1,0 1 1,1-1-1,3-1-3879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49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11152,'0'0'3118,"2"10"-2482,1 17-131,0 0-1,-1 0 1,-5 51-1,-18 93 1316,2-31-342,13-82-200,3 1 0,5 82 1,-2-140-1224,0 0 0,0 0 0,0 0 0,0 0 0,1 0 0,-1 0 0,0 0 0,1 0 0,-1 0 0,0 0 0,1 0 0,-1 0 0,1 0 0,0-1 0,-1 1 0,1 0 0,0 0 0,-1 0 1,1-1-1,0 1 0,0 0 0,0-1 0,0 1 0,0-1 0,-1 1 0,1-1 0,0 1 0,0-1 0,0 0 0,0 0 0,0 1 0,0-1 0,0 0 0,0 0 0,1 0 0,-1 0 0,0 0 0,1 0 0,6-1 150,-1-1 0,1 1 0,-1-1 0,11-5-1,-1 2-64,8-3 93,88-20 574,-100 26-704,1 0 0,-1 1 0,1 1 0,0 0 0,-1 0 0,22 5 0,45 19 353,-54-17-320,-26-7-149,0 0 0,1 1-1,-1-1 1,0 0 0,1 0-1,-1 0 1,0 0 0,0 0-1,1 0 1,-1 0 0,0 0-1,1 0 1,-1 0 0,0 0-1,1 0 1,-1 0 0,0 0-1,1 0 1,-1 0 0,0 0-1,0-1 1,1 1-1,-1 0 1,0 0 0,0 0-1,1 0 1,-1 0 0,0-1-1,0 1 1,1 0 0,-1 0-1,0-1 1,0 1 0,0 0-1,1 0 1,-1-1 0,0 1-1,0 0 1,0-1 0,0-12-3210,-1 11 1618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50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0 139 14368,'0'0'2855,"16"-7"-2559,178-75 708,-73 45 29,-101 33-674,0 0 0,0 2 0,0 0-1,25 1 1,-43 1-299,1 1-1,0-1 1,-1 1-1,1-1 1,-1 1-1,1 0 1,-1 0 0,0 0-1,1 0 1,-1 0-1,3 3 1,15 6 802,-20-10-855,0 0-1,0 0 0,0 0 0,0 1 0,0-1 1,0 0-1,0 0 0,0 0 0,0 0 0,0 0 1,0 0-1,0 0 0,0 0 0,0 0 1,0 0-1,-1 0 0,1 0 0,0 0 0,0 0 1,0 0-1,0 0 0,0 0 0,0 1 0,0-1 1,0 0-1,0 0 0,0 0 0,0 0 1,0 0-1,0 0 0,0 0 0,0 0 0,0 0 1,0 0-1,0 0 0,0 0 0,0 1 0,0-1 1,0 0-1,0 0 0,0 0 0,1 0 1,-1 0-1,0 0 0,0 0 0,0 0 0,0 0 1,0 0-1,0 0 0,0 0 0,0 0 0,0 0 1,0 0-1,0 0 0,0 0 0,0 1 1,0-1-1,0 0 0,1 0 0,-1 0 0,0 0 1,0 0-1,0 0 0,0 0 0,0 0 0,0 0 1,0 0-1,0 0 0,-6 2-3209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50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13768,'0'0'2257,"15"-1"-1587,204-14 1236,-60-2-807,9 0 464,-121 16-376,49 6-1,-88-4-983,-8-1-179,1 0 0,-1 0 0,1 0 0,-1 0-1,1 0 1,-1 0 0,1 0 0,-1 0 0,1 1 0,-1-1-1,1 0 1,-1 0 0,1 1 0,-1-1 0,1 0 0,-1 0-1,0 1 1,1-1 0,-1 1 0,1-1 0,-1 0-1,0 1 1,0-1 0,1 1 0,-1-1 0,0 1 0,0-1-1,1 1 1,-1-1 0,0 1 0,0-1 0,0 1 0,0-1-1,0 1 1,0 0 0,-3 20-732,1-12-2088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50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86 10248,'0'0'3030,"-9"5"-2254,-7 3-418,2 1 0,-1 1-1,-16 14 1,26-20-216,1 0 0,-1 1 0,1 0 0,-1-1 0,2 2-1,-1-1 1,0 0 0,1 1 0,0-1 0,0 1 0,1 0 0,-1 0 0,-2 12-1,5-17-82,0 1-1,0-1 0,0 0 1,0 1-1,0-1 0,0 0 0,0 1 1,0-1-1,0 0 0,1 1 0,-1-1 1,0 0-1,1 0 0,-1 1 0,1-1 1,0 0-1,-1 0 0,1 0 0,0 0 1,0 0-1,-1 0 0,2 1 0,0 0 6,0-1-1,0 0 0,0 0 0,0 0 0,1 0 0,-1 0 0,0 0 0,0-1 0,0 1 0,1-1 1,3 1-1,4-1 73,-1 0 1,1-1 0,0 0-1,-1 0 1,10-3 0,-6 0-4,-1 0 0,0 0 0,0-1 1,0-1-1,0 0 0,-1-1 0,0 0 1,0-1-1,-1 0 0,0 0 0,0-1 1,-1-1-1,0 1 0,-1-1 0,14-23 1,-20 30-81,0 0 1,-1 1-1,1-1 1,-1 0-1,0-1 1,0 1-1,0 0 1,0 0-1,0 0 1,-1-1 0,1 1-1,-1 0 1,0-1-1,0 1 1,-1 0-1,1 0 1,0-1-1,-1 1 1,0 0-1,0 0 1,0 0-1,-2-4 1,1 4-6,0-1-1,0 1 1,0 0-1,-1 0 1,1 1-1,-1-1 1,0 1-1,0-1 1,0 1 0,0 0-1,0 0 1,0 0-1,-1 0 1,1 1-1,-1-1 1,1 1 0,-1 0-1,1 0 1,-8-1-1,-4 1 38,-1 0 0,1 1 0,-1 1 1,1 0-1,0 1 0,0 1 0,-24 7 0,17-3 16,-1 1 0,2 1 0,-1 1 1,-27 17-1,40-21-88,0 0 0,0 1-1,1-1 1,0 2 0,1-1 0,-1 1 0,1 0 0,1 1 0,0-1-1,-6 11 1,11-17-30,0 0 0,1-1 0,-1 1-1,0 0 1,1 0 0,-1 0 0,1-1 0,0 1-1,0 0 1,0 0 0,0 0 0,0 0 0,0 0-1,0 0 1,1 0 0,-1-1 0,0 1 0,1 0 0,1 2-1,-1-1 34,1 0 0,0-1-1,0 1 1,0-1 0,0 1-1,0-1 1,0 0 0,1 1 0,-1-1-1,4 2 1,3 1-677,-1-1-1,1 0 1,0 0 0,0 0 0,14 3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53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76 6520,'0'0'8305,"-10"-6"-7566,-37-20-46,43 25-585,0-1 0,0 1 0,0 0 0,0 1 0,0-1 0,0 1 0,0 0 0,0-1 0,0 2-1,0-1 1,0 0 0,0 1 0,0 0 0,0 0 0,-6 2 0,0 2 224,-1-1 0,1 2 0,-14 9-1,9-5-47,0 1 0,1 0 0,0 1-1,1 1 1,-15 18 0,23-25-196,0 0-1,1 0 1,0 0 0,0 1-1,1 0 1,0-1 0,0 1-1,0 0 1,1 0 0,0 1-1,1-1 1,-1 0 0,1 1-1,1-1 1,0 13 0,1-13-36,0 0 1,1 0 0,0 0-1,0 0 1,1-1 0,-1 1 0,2 0-1,-1-1 1,1 0 0,0 0-1,0 0 1,0 0 0,1-1-1,0 0 1,0 0 0,0 0 0,1 0-1,0-1 1,0 0 0,0 0-1,12 5 1,-5-3 15,-1-1 0,1-1 1,0 0-1,0-1 0,0 0 0,0-1 0,1 0 0,-1-1 1,1-1-1,24-2 0,-13-2 46,0-2 0,-1 0 0,1-2 0,-1 0-1,32-17 1,109-71 443,-161 94-522,1-1 0,0-1 0,-1 1 0,0-1 0,0 1-1,0-1 1,0 0 0,0-1 0,-1 1 0,0-1 0,0 0 0,0 1 0,0-1 0,2-7 0,-5 12-28,0-1 1,0 1 0,0-1-1,1 1 1,-1-1-1,0 1 1,0-1-1,0 1 1,0-1-1,0 1 1,0-1-1,0 1 1,0-1 0,0 1-1,0-1 1,0 1-1,0-1 1,0 1-1,0-1 1,-1 1-1,1-1 1,0 1-1,0 0 1,-1-1 0,1 1-1,0-1 1,0 1-1,-1 0 1,0-1-1,-14-1 164,-16 11 17,23-4-151,0 0 0,0 0 0,1 1 0,0 0-1,0 0 1,0 1 0,1 0 0,0 0 0,0 0 0,-4 10 0,9-15-28,0 0 1,0 0 0,1 0 0,-1 0 0,1 0 0,-1 1-1,1-1 1,0 0 0,0 0 0,0 1 0,0-1 0,0 0-1,1 0 1,-1 0 0,1 1 0,-1-1 0,1 0 0,0 0-1,0 0 1,0 0 0,0 0 0,0 0 0,0 0 0,0 0-1,1-1 1,-1 1 0,1 0 0,-1-1 0,1 1 0,0-1-1,0 0 1,3 2 0,5 4 21,0 0-1,1-1 1,0-1-1,16 6 1,-19-8-11,0-1 0,1 0-1,-1-1 1,1 0 0,0 0 0,-1-1 0,1 0 0,0-1 0,-1 0-1,1 0 1,-1 0 0,1-1 0,-1-1 0,0 1 0,0-2 0,0 1 0,0-1-1,0 0 1,13-10 0,-19 13-5,-1-1 0,1 0 1,-1 0-1,0 0 0,1 0 0,-1 0 0,0 0 0,0 0 0,0 0 0,0-1 1,-1 1-1,1 0 0,0 0 0,-1-1 0,0 1 0,0-1 0,1 1 0,-2 0 1,1-1-1,0 1 0,0 0 0,-1-1 0,1 1 0,-1 0 0,1-1 1,-1 1-1,0 0 0,0 0 0,-2-4 0,-2-2 23,0 0 1,0 1-1,0 0 1,-1 0-1,0 0 0,-9-7 1,3 3 20,1 1 0,-2 1 0,-16-11 0,25 18-35,0 0-1,-1 0 1,1 0-1,-1 1 1,1-1-1,-1 1 1,1 0 0,-1 0-1,0 1 1,1-1-1,-1 1 1,0 0-1,1 1 1,-1-1 0,-5 2-1,1-1 6,-11 6 41,19-7-69,1 1-1,-1 0 1,1-1 0,-1 1 0,1-1 0,0 1 0,0 0 0,-1 0 0,1-1 0,0 1 0,0 0-1,0-1 1,-1 1 0,1 0 0,0 0 0,0-1 0,0 1 0,0 0 0,1 0 0,-1-1 0,0 1 0,0 0-1,0 0 1,1-1 0,-1 1 0,0 0 0,0-1 0,1 1 0,-1 0 0,1 0 0,3 6-7,1 0 0,0 0 0,0 0 0,0 0 0,1-1 1,0 0-1,0 0 0,1-1 0,0 1 0,0-1 0,0-1 0,0 0 1,1 0-1,12 5 0,-8-4-5,0-1 0,1 0 1,0 0-1,0-1 0,0-1 1,1-1-1,-1 0 0,24-1 1,-25-1 21,0-1 1,0-1 0,0 0-1,0-1 1,0 0-1,0-1 1,-1-1 0,0 1-1,0-2 1,-1 1-1,0-1 1,0-1 0,0 0-1,-1-1 1,10-11-1,-1-1 61,-2-1-1,0 0 1,-1-1-1,-2-1 1,20-46-1,-19 44 61,-14 25-120,1 0 0,0 0 0,-1 0 0,1 0 0,0 0 0,0 0 0,0 0 0,0 1 0,0-1 0,0 0 0,0 1 0,0-1 0,0 0-1,0 1 1,0-1 0,0 1 0,0 0 0,0-1 0,0 1 0,2 0 0,-1 1-1,-1 1 0,1 0 1,0 0-1,-1 0 0,1 0 0,-1 0 0,0 0 1,1 0-1,0 4 0,0-2 1,9 16 7,-1 0 0,-1 1 0,-2 0 1,9 33-1,-12-38-4,-1 1 0,-1-1-1,0 0 1,-1 1 0,-1-1 0,-4 32 0,4-46-10,0 0 1,-1 1-1,1-1 1,-1 0-1,0 0 1,0 0-1,1 1 0,-2-1 1,1 0-1,0 0 1,0 0-1,0 0 1,-1 0-1,1-1 0,-1 1 1,-3 2-1,4-3 4,-1 0-1,0 0 1,0 0-1,1-1 1,-1 1-1,0-1 1,0 1-1,0-1 1,0 1-1,0-1 0,0 0 1,0 0-1,0 0 1,0 0-1,0-1 1,-1 0-1,-8-2 48,0 0-1,0-2 1,1 1-1,0-1 0,-15-10 1,9 6 20,4 1 70,0 0 0,1 0 0,0-1 0,-18-20 0,82 77-60,-26-24-43,2-1-1,1-1 1,0-2-1,1-1 1,1-1-1,43 17 1,-58-30 17,0 0 0,0-1 1,0-1-1,21 1 1,-30-3-19,0 2 136,-4-1-918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54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417 0 6224,'0'0'9464,"-11"4"-8898,-31 11 517,0 3 0,-47 28 0,59-29-582,-3 3 335,1 1 1,-31 25 0,53-38-529,1 1 1,0-1-1,1 1 0,0 1 1,-10 15-1,16-23-247,1 0 0,-1 1 0,1-1 0,0 1 0,0-1 0,0 1 0,0 0 0,0-1 0,1 1 0,-1 0 0,1 0 0,0-1 0,0 1 0,0 0 0,0 0 0,0 0 0,1-1 0,-1 1 0,1 0 0,-1 0 0,1-1 0,0 1 0,0-1 0,1 1 0,-1-1 0,0 1 0,1-1 0,0 0 0,-1 1 0,1-1 0,2 2 1,2 1 7,0 0 1,0-1 0,0 1 0,0-1 0,1-1 0,0 1-1,0-1 1,0 0 0,0-1 0,0 1 0,1-1 0,-1-1-1,1 1 1,-1-2 0,1 1 0,10-1 0,2-1 50,-1-1 0,1 0 0,-1-2 0,0 0 0,23-9 0,-35 10-78,-1 1 1,1-2-1,0 1 0,-1-1 0,0 0 0,1 0 0,-2-1 0,1 0 0,0 0 0,-1 0 0,0-1 0,-1 0 0,1 0 0,-1 0 0,0 0 0,0-1 0,-1 1 0,0-1 0,0 0 0,-1 0 0,1 0 0,-2-1 0,1 1 0,-1 0 0,0-1 0,0 1 0,-1-1 0,0 1 0,-1-1 0,1 1 0,-1 0 0,-1-1 0,1 1 0,-6-12 0,0 6 252,10 24-27,9 17-135,2 0 0,1-2 0,2 1-1,19 24 1,-29-43-66,1 1-1,-1-1 1,2-1-1,-1 0 1,1 0 0,0 0-1,0-1 1,0 0-1,1-1 1,0 0 0,0-1-1,1 0 1,-1 0-1,20 3 1,-22-6 2,0-1 0,-1 0-1,1 0 1,0-1 0,-1 0 0,1 0-1,10-4 1,51-20-1977,-51 18-685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56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351 132 6016,'0'0'7778,"-3"-12"-7259,-9-34 18,11 43-451,0 0 0,-1 0 0,1 0-1,-1 0 1,0 0 0,0 0 0,0 1-1,0-1 1,0 1 0,-1 0 0,1-1-1,-1 1 1,1 0 0,-1 0 0,0 1 0,0-1-1,0 1 1,-4-2 0,0 0 133,1 2 0,0-1 1,-1 1-1,1 0 0,-1 0 1,1 1-1,-8 0 0,2 1-45,1 1 0,-1 0 1,1 1-1,0 0 0,0 0 0,0 2 0,0-1 0,1 1 0,-1 1 1,1-1-1,1 2 0,-1 0 0,1 0 0,0 0 0,1 1 0,0 0 0,0 1 1,1 0-1,0 0 0,0 1 0,1 0 0,-7 15 0,11-18-101,0 1-1,0-1 1,1 0-1,0 1 1,1-1 0,-1 1-1,1 0 1,1-1-1,0 1 1,0-1-1,0 1 1,1-1-1,0 0 1,0 0-1,1 0 1,0 0-1,7 12 1,-5-10-3,0 0 0,1-1 1,0 0-1,1 0 0,-1-1 0,1 1 1,1-1-1,-1-1 0,1 0 0,1 0 0,-1 0 1,17 7-1,-16-10-6,-1 0 1,1-1-1,-1-1 0,1 1 0,0-1 1,0 0-1,-1-1 0,1 0 1,0-1-1,0 0 0,-1 0 0,1-1 1,0 0-1,-1 0 0,1-1 1,7-4-1,15-7 180,0-2 0,50-35 0,-46 29-65,-8 5 22,0-1 1,-1-1-1,44-43 0,-55 39-7,-14 22-178,-1 1-1,1-1 0,-1 1 0,1-1 0,-1 0 1,0 1-1,1-1 0,-1 1 0,0-1 0,0 0 1,1 0-1,-1 1 0,0-1 0,0 0 1,0 1-1,0-1 0,0 0 0,0 0 0,0 1 1,0-1-1,0 0 0,0 0 0,0 1 0,-1-1 1,1 0-1,0 1 0,0-1 0,-1 0 1,0-1-1,0 2-2,0 0 0,-1 0 0,1 0 0,0 0 0,0 0 0,-1 0 0,1 1 0,0-1 0,0 0 0,0 1 0,-1-1 0,1 1 0,0-1 0,0 1 0,0-1 0,0 1 0,-1 1 0,-22 14 76,21-13-67,-4 2 4,0 1 0,0 0 0,1 1 0,0 0 0,0 0 0,1 0 0,0 0 0,0 1 0,1 0 0,0 0 0,0 0 0,-3 10 0,6-15-17,0 1-1,0 0 1,0 0 0,1 0 0,-1 0-1,1-1 1,0 1 0,0 0 0,0 0 0,0 0-1,1 0 1,-1 0 0,1 0 0,0 0 0,1-1-1,-1 1 1,1 0 0,-1-1 0,1 1 0,0-1-1,0 0 1,0 1 0,1-1 0,-1 0 0,1 0-1,0-1 1,0 1 0,0 0 0,5 2-1,-2-1 4,-1-1 0,1 0-1,0 0 1,0 0 0,0-1-1,0 0 1,0 0-1,1-1 1,-1 0 0,1 0-1,-1 0 1,1-1 0,-1 0-1,1 0 1,-1 0 0,1-1-1,7-2 1,-9 2-2,0-1-1,0 0 1,-1 0 0,1 0-1,0-1 1,-1 0 0,0 0 0,0 0-1,0 0 1,0 0 0,0-1 0,-1 0-1,1 0 1,-1 0 0,0 0 0,0 0-1,0-1 1,-1 1 0,0-1 0,0 0-1,0 0 1,2-6 0,-3 7-1,-1-1 0,1 1 0,-1-1 0,0 1 0,0-1 0,0 1 0,0 0 0,-1-1 0,1 1 0,-1-1 0,-1 1 0,1 0 0,0 0 0,-1-1 0,0 1 0,0 0 0,0 1 0,-1-1 0,1 0 0,-1 1 0,0-1 0,0 1 0,0 0 0,0 0 0,-5-4 0,2 2 20,-1 1-1,1-1 0,-1 1 0,0 0 1,-1 0-1,1 1 0,-1 0 1,1 0-1,-1 1 0,0 0 1,0 1-1,0-1 0,-9 1 0,16 1-25,0 0 0,1 0 0,-1 0 0,1 0 0,-1 0 0,0 0-1,1 0 1,-1 0 0,0 0 0,1 0 0,-1 1 0,1-1-1,-1 0 1,0 0 0,1 1 0,-1-1 0,1 0 0,-1 1 0,1-1-1,-1 0 1,1 1 0,0-1 0,-1 1 0,1-1 0,-1 1 0,1-1-1,0 1 1,-1 0 0,1-1 0,0 1 0,-1 1 8,1 0 1,0-1 0,0 1-1,0 0 1,0-1 0,0 1-1,0 0 1,1-1 0,-1 1-1,1 0 1,0 1 0,2 4 25,-1-1 0,2 0 1,-1 0-1,8 10 0,-5-9-34,1 0-1,1-1 1,-1 1-1,1-2 1,0 1-1,0-1 1,1 0-1,0-1 1,0 0-1,0 0 1,0-1-1,0 0 1,1-1-1,-1 0 1,1 0-1,0-1 1,-1-1-1,1 1 1,0-1-1,0-1 1,-1 0-1,1 0 1,17-6-1,-10 3 23,0-2-1,0 0 0,-1-1 1,0 0-1,16-11 1,-23 12 7,-1 0 0,1-1 1,-1 0-1,0 0 0,-1-1 0,0 0 1,0-1-1,-1 0 0,9-14 0,3-14 301,0 0 0,15-52 0,-33 89-331,0 0 1,0-1-1,0 1 0,0 0 1,0 0-1,0 0 0,0 0 0,0 0 1,0-1-1,0 1 0,0 0 1,0 0-1,0 0 0,0 0 1,0 0-1,0-1 0,0 1 1,0 0-1,0 0 0,0 0 1,0 0-1,0 0 0,0 0 0,1-1 1,-1 1-1,0 0 0,0 0 1,0 0-1,0 0 0,0 0 1,0 0-1,0 0 0,1 0 1,-1 0-1,0 0 0,0-1 0,0 1 1,0 0-1,0 0 0,1 0 1,-1 0-1,0 0 0,0 0 1,0 0-1,0 0 0,1 0 1,-1 0-1,0 0 0,0 0 0,0 0 1,0 1-1,0-1 0,1 0 1,-1 0-1,0 0 0,0 0 1,0 0-1,0 0 0,0 0 1,0 0-1,0 0 0,1 0 0,-1 1 1,0-1-1,0 0 0,0 0 1,0 0-1,0 0 0,0 1 1,7 17 272,5 35 165,-11-49-429,1 9-11,7 29 0,-2 0 0,1 49 0,-8-78 0,0 0 0,-1 0 0,0 0 0,-1 0 0,-1 0 0,0 0 0,0 0 0,-2-1 0,1 0 0,-2 0 0,-10 19 0,16-30 0,-1 0 0,0 0 0,1 0 0,-1 0 0,0 0 0,0 0 0,0 0 0,0 0 0,0 0 0,0 0 0,0-1 0,0 1 0,0 0 0,0-1 0,-1 1 0,1-1 0,0 1 0,0-1 0,-1 0 0,1 1 0,0-1 0,-3 0 0,2 0 0,0 0 0,0-1 0,-1 1 0,1-1 0,0 0 0,0 0 0,0 0 0,0 0 0,0 0 0,0 0 0,1 0 0,-4-3 0,-4-4 0,0-2 0,0 1 0,-13-20 0,16 20 0,-4-3 0,-24-23 0,15 17 0,47 22 0,74 38 0,23 8 0,-104-43 0,0-1 0,0-1 0,0-1 0,26 1 0,-41-5 0,-3 0 0,0 0 0,-1 1 0,1-1 0,0 1 0,0-1 0,-1 1 0,1 0 0,0 0 0,-1 0 0,4 1 0,-8 2 868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6:58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6424,'0'0'10479,"8"20"-9997,20 44 250,27 100 1,-3 97 1223,-27 13-121,-8-90 302,-13-168-1595,1 1 299,-5-13 255,-3-8 757,2 0-1805,0 1 1,0 0-1,1-1 0,-1 1 1,1-1-1,0 1 1,0-1-1,1-5 0,-1-10 59,0 11-74,-2-16 133,1 0 0,5-36 1,-3 52-114,0 0 0,1-1 0,0 1 1,1 1-1,0-1 0,0 0 1,0 1-1,1-1 0,0 1 0,1 0 1,7-9-1,-6 8-27,1 2 0,-1-1-1,1 0 1,0 1 0,0 1 0,1-1-1,-1 1 1,1 0 0,0 1 0,1 0 0,-1 0-1,1 1 1,0 0 0,0 1 0,0-1-1,0 2 1,0-1 0,0 1 0,1 1 0,-1 0-1,0 0 1,0 1 0,13 2 0,-15-2-18,0 1 1,-1 0 0,0 1 0,1-1-1,-1 1 1,0 0 0,0 1 0,0 0-1,-1 0 1,1 0 0,-1 0 0,0 1-1,0 0 1,-1 0 0,6 7 0,-5-4 7,0 0 0,-1 0 0,0 0 0,0 1 0,-1-1 0,0 1 0,0 0 0,-1 0 0,-1 0 1,2 15-1,-3-13 9,1 0 1,-2 0 0,0 0 0,0 0 0,-1 0-1,0 0 1,-1-1 0,-8 20 0,8-22-3,-1-1 1,0 0-1,0 0 1,0-1-1,-1 1 1,0-1-1,0 0 1,-1 0-1,0 0 1,0-1-1,0 0 1,-10 6-1,3-4 29,0 0 0,0-1-1,-1 0 1,-17 5 0,24-9-32,-1-1 1,0 0-1,0 0 0,0 0 1,0-1-1,0 0 1,0 0-1,0-1 1,-12-3-1,-72-22-20,82 22 0,0 0 0,0 0 0,0-1 0,0 0 0,1-1 0,-14-12 0,21 16 87,-1 0-1,1 0 1,0 0 0,1-1-1,-1 1 1,0-1 0,1 0-1,-1 1 1,-1-5 0,-1-13-4967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03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4912,'0'0'19634,"13"5"-19459,-8-4-159,8 4 39,1-1-1,0 0 0,0-1 1,0-1-1,19 2 0,165 10 745,-73-4-292,-77-6-272,-7 0 84,0-2 0,-1-2 0,54-6 0,-85 5-197,0 0 0,0 1 0,0 0 0,12 2 0,-5-1 82,0-1 2,-15 0-155,1-1 1,0 1-1,0 0 1,0 0 0,-1 0-1,1 0 1,0 1-1,0-1 1,0 0-1,-1 1 1,1-1 0,0 1-1,2 1 1,-3-2-37,-1 0 0,0 0 1,0 0-1,1 0 0,-1 0 1,0 0-1,0 0 1,1 0-1,-1 1 0,0-1 1,0 0-1,1 0 0,-1 0 1,0 0-1,0 0 0,0 1 1,1-1-1,-1 0 0,0 0 1,0 0-1,0 1 0,0-1 1,1 0-1,-1 0 0,0 1 1,0-1-1,0 0 0,0 0 1,0 1-1,0-1 0,0 0 1,0 0-1,0 1 1,0-1-1,0 0 0,0 0 1,0 1-1,0-1 0,0 0 1,0 1-1,0-1 0,0 0 1,0 0-1,0 1 0,0-1 1,-1 0-1,-12 3-4785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08.0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0 9040,'0'0'7681,"-3"17"-7132,-30 261 1020,29-234-1303,-22 415 3166,24-449-2417,6-20-457,5-13-393,1 1 1,1 0-1,0 0 0,27-35 1,-33 52-132,0 0 1,0 0-1,1 0 1,0 0-1,11-6 1,8-6 78,-24 16-103,0 1 0,1-1-1,-1 0 1,0 0 0,1 1 0,-1-1 0,0 1 0,1-1 0,-1 1 0,0-1 0,1 1 0,-1 0 0,1 0 0,-1 0 0,1-1 0,-1 2 0,1-1 0,-1 0 0,1 0 0,1 1 0,-1 0 1,1 0-1,0 0 1,-1 0-1,1 0 1,-1 1-1,1 0 1,-1-1 0,0 1-1,5 4 1,-3-2-1,0 1 0,-1-1 0,1 1 0,-1 0 0,0 0 0,0 1 0,0-1 0,-1 1 0,1-1 0,0 7 0,0 2 18,-1 0-1,-1 0 1,0 0 0,-1 19 0,-1-26-9,1 0 1,-2 1 0,1-1 0,-1 0 0,0 0 0,0 0 0,-1 0 0,0 0-1,0-1 1,-5 8 0,7-13-7,-1 1 1,1-1-1,-1 1 0,1-1 0,-1 0 0,0 1 1,0-1-1,1 0 0,-1 0 0,0-1 0,0 1 1,0 0-1,0-1 0,0 1 0,0-1 0,0 1 1,0-1-1,0 0 0,-1 0 0,1 0 0,0 0 1,0 0-1,0-1 0,0 1 0,-3-2 0,-7-1 48,0 0 0,0-2 0,-12-5 0,14 5 0,7 4-34,1 0 0,-1 0 0,1 0 0,0 0 0,-1 0 1,1-1-1,0 1 0,0-1 0,0 0 0,0 1 0,0-1 0,1 0 0,-1 0 0,0 0 0,1-1 0,-1 1 0,1 0 0,0 0 0,0-1 0,0 1 0,0-1 0,0 1 0,0-4 0,17 3 103,-2 4-119,-1 2 1,1-1-1,0 2 0,-1 0 1,22 9-1,13 4 5,-18-7-12,1-2 1,0-2-1,35 4 1,-57-9-5,1-1 1,0 0-1,0 0 1,0-1-1,-1-1 1,1 1-1,0-2 1,-1 1-1,1-1 1,-1-1-1,0 1 1,0-2-1,-1 1 1,11-8-1,-16 10 0,9-6 14,-1-1 0,0 0 0,19-20 0,-28 27-12,0 0 1,-1-1 0,1 1-1,0 0 1,-1-1-1,0 1 1,1 0-1,-1-1 1,0 0-1,0 1 1,0-1-1,-1 0 1,1 1-1,-1-1 1,1 0-1,-1 0 1,0 1 0,0-1-1,0 0 1,0 0-1,-1 0 1,1 1-1,-1-1 1,0 0-1,0 1 1,0-1-1,-1-2 1,1 4-1,0 0 1,0 0-1,0 0 0,0 0 1,0 0-1,0 0 1,0 1-1,-1-1 1,1 0-1,0 1 0,-1-1 1,1 1-1,0-1 1,-1 1-1,1 0 0,0 0 1,-1-1-1,1 1 1,0 0-1,-1 0 0,1 0 1,-1 1-1,1-1 1,0 0-1,-1 0 1,-1 1-1,-36 13 33,24-7-9,1 0 1,0 1 0,0 1-1,-23 19 1,36-27-23,0-1-1,0 1 1,1 0 0,-1 0-1,0 0 1,1 0 0,-1 0-1,1 0 1,-1 0 0,1 0-1,-1 0 1,1 0 0,0 0-1,0 0 1,-1 0 0,1 0-1,0 0 1,0 1-1,0-1 1,0 0 0,0 0-1,1 2 1,0-1 3,0 1-1,0-1 1,0 0-1,0 1 0,0-1 1,1 0-1,-1 0 1,1 0-1,2 3 1,4 2 11,0 0 1,0 0-1,17 9 1,-12-9-4,1 0-1,0-1 1,0 0 0,1-1 0,-1-1-1,17 3 1,89 6 105,-23-4 106,-95-9-219,1 1 0,-1-1 0,0 1-1,0-1 1,1 1 0,-1 0 0,0 0-1,0 0 1,0 0 0,0 0 0,0 0 0,0 1-1,0-1 1,-1 1 0,1-1 0,0 1 0,-1 0-1,1 0 1,-1 0 0,0-1 0,2 4 0,3 16-3670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03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7632,'0'0'13194,"14"-2"-12693,2-1-404,73-10 1119,92-3 1,-111 15-140,1-3 0,100-18 1,-160 20-841,2-1 145,-4 2-3647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04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0 280 5824,'0'0'12063,"3"-12"-11511,-1 6-511,1-7 175,0 1 0,1 0-1,0 0 1,1 0-1,0 0 1,1 1 0,1-1-1,12-16 1,-4 13-1,0 0 1,1 1-1,0 1 1,1 1 0,0 1-1,1 0 1,0 1-1,1 1 1,30-11 0,-43 18-130,1 1 1,-1-1-1,1 1 1,0 0-1,-1 1 1,1-1-1,0 1 1,8 2-1,-12-2-49,-1 1 1,1 0-1,-1-1 0,1 1 0,-1 0 0,1 1 1,-1-1-1,0 0 0,1 1 0,-1-1 1,0 1-1,0 0 0,0 0 0,0-1 1,-1 1-1,1 1 0,0-1 0,-1 0 0,0 0 1,1 1-1,-1-1 0,0 0 0,1 4 1,2 7 33,0 1 0,-1 0 0,0 0 0,-2 0 0,1 1 0,-2-1 0,0 0 0,0 1 0,-1-1 0,-1 0 0,-1 0 0,0 0 0,-8 23 0,-7 11 109,-3-1 0,-38 64 1,55-104-164,-21 33 199,-60 71 0,23-32 52,57-72-237,2-2 2,0 0 0,-1-1 0,1 1 0,-1-1 1,0 0-1,0 0 0,-1-1 0,-5 5 0,4-5 425,8-4-176,16-9-84,31-16-132,-31 20-2,0 0 0,0 0 0,0 2 0,26-3 1,-34 6-8,0 0 0,0 1 0,0 1 0,0 0 0,0 0 0,0 1 0,0 0 1,0 0-1,17 8 0,6 4 139,-16-8 185,0 2 1,25 15 0,-40-20-59,0-8-193,21-44-582,-12 29-3421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05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22 6824,'0'0'8238,"10"-5"-7534,31-11 27,-40 16-677,-1 0 1,1 0-1,0 0 0,-1-1 1,1 1-1,0 0 0,-1 0 1,1 0-1,0 0 0,-1 1 1,1-1-1,0 0 0,-1 0 1,1 0-1,0 0 0,-1 1 1,1-1-1,0 0 0,-1 1 1,1-1-1,-1 0 0,1 1 1,-1-1-1,1 1 1,-1-1-1,1 1 0,-1-1 1,1 1-1,-1-1 0,0 1 1,1 0-1,-1-1 0,0 1 1,1-1-1,-1 1 0,0 0 1,0-1-1,0 1 0,1 0 1,-1-1-1,0 1 0,0 0 1,0-1-1,0 1 0,0 0 1,-1 0-1,2 2 353,1 7-122,0-1 0,0 0 0,-1 1 0,-1-1 0,1 1 0,-2 0 0,1-1 0,-1 1 0,-1-1-1,-3 15 1,-5 8 414,-24 52-1,5-14-22,0 13 975,-34 159 0,61-230-1375,0-8-109,1 1 1,0-1 0,1 0-1,-1 1 1,1 8-1,0-12-136,0 0-1,1-1 1,-1 1-1,0 0 1,1-1-1,-1 1 1,1 0-1,-1-1 1,1 1-1,-1 0 1,1-1-1,-1 1 1,1-1-1,0 1 1,-1-1-1,1 0 1,0 1-1,0-1 1,-1 1-1,1-1 1,0 0-1,0 0 1,-1 1-1,1-1 1,0 0-1,0 0 1,0 0-1,0 0 1,30-2 146,-16 0-87,44-5 127,0-3-1,-1-3 0,76-26 1,-102 30-92,-25 7-73,0 1 1,0 0-1,0 0 1,9 1-1,20-4 294,-34 4-316,0-1-1,0 1 1,1 0 0,-1 0-1,0 0 1,0 0 0,0 0 0,0 1-1,0-1 1,0 1 0,0-1-1,0 1 1,0 0 0,2 1-1,-2-2-7,-2 1-22,1-1 0,-1 0 0,0 0 0,1 0 0,-1 0 0,1 0 0,-1-1 0,1 1 0,-1 0-1,1 0 1,-1 0 0,1 0 0,-1 0 0,0-1 0,1 1 0,-1 0 0,1 0 0,-1-1 0,0 1 0,1 0 0,-1 0 0,0-1 0,1 1 0,-1 0 0,0-1 0,1 1 0,-1-1 0,0 1 0,0 0 0,1-1 0,-1 0 0,5-10-5288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06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0 118 13672,'0'0'6609,"10"-7"-5947,-2 0-482,-4 4-97,0 0-1,0 0 1,0 0-1,0 0 1,0 1-1,1-1 1,0 1-1,-1 1 1,1-1-1,0 0 1,0 1-1,-1 0 1,9 0-1,215-27 3359,-212 26-3079,1 2-1,16 1 1,-20 0 39,-1 0-1,0-1 1,1-1-1,19-3 1,-14 3 131,-12 0-99,-9-15-605,-3 0-484,2 8-3113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06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0 176 12960,'0'0'4378,"11"-10"-4021,-4 4-274,1-1-1,0 1 0,1 0 1,-1 1-1,1-1 0,0 2 0,0-1 1,1 2-1,17-6 0,195-40 1911,-205 45-1812,3-2 232,0 1-1,1 1 1,0 1-1,-1 0 1,35 2-1,-42 2 144,1-1-1,-1-1 1,0 0 0,1-1-1,-1 0 1,23-8-1,10-5-2988,-36 12 796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07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0 8432,'0'0'6084,"-8"12"-5279,-14 17-354,3-6 437,-26 45 0,41-62-673,1 1 0,-1-1-1,1 1 1,1 0 0,-1 0-1,1 0 1,1 0 0,-1 0 0,1 0-1,0 0 1,1 0 0,-1 1-1,2 8 1,-1-15-132,1 1-1,-1-1 1,0 0-1,1 1 1,-1-1-1,1 1 1,0-1-1,-1 0 1,1 1-1,0-1 1,0 0-1,0 0 1,0 0 0,0 0-1,0 0 1,0 0-1,0 0 1,0 0-1,1 0 1,-1 0-1,2 1 1,0-1 30,0 0 0,0 0 0,1-1 0,-1 1 0,0-1 0,0 1 0,1-1 0,-1 0 0,5-1 1,4 0 91,-1-1 1,0-1 0,1 0 0,14-6 0,-15 4-63,0-1-1,-1 1 1,0-2-1,0 1 1,0-1 0,13-13-1,-19 16-59,1-1 0,-1 0-1,1 1 1,-1-2 0,-1 1-1,1 0 1,-1-1 0,0 0-1,0 1 1,-1-1 0,1 0-1,-2-1 1,4-10 0,-5 15-55,0-1 0,0 0 0,0 1 0,0-1-1,-1 1 1,1-1 0,-1 1 0,1-1 0,-1 1 0,0 0 0,0-1 0,0 1 0,0 0 0,0 0 0,-1-1 0,1 1 0,-1 0 0,1 0-1,-1 0 1,0 1 0,0-1 0,0 0 0,0 1 0,0-1 0,0 1 0,0 0 0,0-1 0,-1 1 0,1 0 0,-3 0 0,-2-2 11,-1 1 0,1 0 1,-1 1-1,1 0 0,-1 0 1,1 0-1,-1 1 0,-13 2 1,10 0-48,0 0 0,0 1 1,1 1-1,0 0 0,0 0 1,0 1-1,0 0 0,0 1 1,1 0-1,0 1 0,1 0 1,-1 0-1,1 0 0,1 1 1,-11 13-1,17-19-24,-1 0-1,1 0 0,0 0 1,0 0-1,0 0 1,0 0-1,0 1 1,0-1-1,1 0 0,-1 0 1,1 1-1,-1-1 1,1 0-1,0 0 1,0 1-1,0-1 1,0 0-1,0 1 0,1-1 1,-1 0-1,2 4 1,8 13-3772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10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478 68 5920,'0'0'10879,"-10"-9"-10447,8 7-415,-4-4 85,-1 1 0,1-1 0,-1 1 1,0 0-1,-1 1 0,1 0 0,-1 0 0,0 0 0,0 1 0,0 1 0,0-1 0,-12-1 0,4 3 106,1 1 0,-1 0 0,0 1 0,1 1 0,-1 0 0,1 1 0,0 1-1,0 0 1,0 1 0,1 1 0,-1 0 0,1 1 0,-14 9 0,18-9-80,0 0 0,0 0 0,0 1 0,1 1 0,0-1 0,1 2 0,0-1 0,0 1 0,1 0 1,1 0-1,-1 1 0,2 0 0,0 0 0,0 1 0,1-1 0,-6 25 0,9-28-71,0 0-1,1 1 1,0-1-1,1 0 1,0 1-1,0-1 1,1 0-1,-1 0 1,2 0-1,-1 0 1,1 0-1,1-1 1,-1 1 0,1-1-1,1 0 1,-1 0-1,1 0 1,0 0-1,1-1 1,-1 0-1,1 0 1,1-1-1,-1 0 1,1 0-1,0 0 1,0-1-1,0 0 1,0 0-1,1 0 1,0-1-1,0-1 1,0 1-1,0-1 1,0-1-1,14 2 1,-2-3 65,0-1 0,0-1 1,0-1-1,-1-1 0,1 0 0,-1-2 0,0 0 1,0-1-1,-1-1 0,19-10 0,-2-2 161,-1-2 0,-1-1 0,60-54 0,-72 56-13,-2 0 0,34-46 0,-43 52 146,-10 15-198,-5 8-108,3-4-78,-6 7 33,1 1 1,1 0-1,0 1 1,1-1-1,-4 16 1,8-25-56,0 0-1,1 0 1,-1 0-1,1 0 1,0 1 0,0-1-1,0 0 1,0 0-1,1 0 1,-1 0 0,1 1-1,0-1 1,0 0-1,0 0 1,0 0 0,0 0-1,1-1 1,-1 1-1,1 0 1,0 0 0,0-1-1,0 1 1,0-1-1,1 0 1,-1 0 0,0 0-1,6 3 1,6 6 23,-6-5-9,0 0-1,1-1 1,-1 0-1,18 7 1,-24-11-16,1 0-1,0 0 1,0-1 0,0 1-1,0-1 1,-1 0 0,1 1 0,0-1-1,0-1 1,0 1 0,0 0 0,0-1-1,0 1 1,-1-1 0,1 0 0,0 0-1,0 0 1,-1 0 0,1-1 0,-1 1-1,5-4 1,-3 2 22,0 0-1,0 0 1,0-1 0,-1 1-1,1-1 1,-1 0 0,0 0 0,0 0-1,4-8 1,-6 9-14,0 0 1,0-1-1,0 1 0,0 0 1,-1 0-1,1-1 0,-1 1 1,0 0-1,0 0 0,0-1 1,-1 1-1,1 0 0,-1 0 1,0-1-1,0 1 0,-1-3 1,-1-2 16,-1 1-1,1-1 1,-1 1 0,-1 0 0,-8-11 0,11 16-20,1 0 0,0 1 1,-1-1-1,0 0 0,1 0 1,-1 1-1,0-1 0,0 1 1,0 0-1,0 0 0,0 0 1,0 0-1,0 0 1,0 0-1,-1 0 0,1 0 1,0 1-1,0-1 0,-1 1 1,1 0-1,0 0 0,-1 0 1,1 0-1,-4 0 0,0 2 14,4-2-20,0 1-1,1-1 1,-1 1 0,0 0 0,0-1 0,1 1-1,-1 0 1,0 0 0,1 0 0,-3 2 0,4-2-8,-1 0 0,1 0 0,-1 0 1,1 0-1,0 0 0,-1 0 1,1 0-1,0 0 0,0 0 1,0 0-1,0 0 0,0 1 1,0-1-1,0 0 0,0 0 0,1 0 1,-1 0-1,0 0 0,0 0 1,2 2-1,0 1-8,0 1 0,0-1 0,0 0 0,1 0 0,-1 0 0,1-1 0,0 1 0,0-1 0,1 1 0,-1-1 0,1 0 0,-1 0 0,7 3 0,0 0-8,0 0-1,0-1 1,1 0-1,13 3 1,-13-5 41,1 0 1,-1-1 0,1 0 0,0-1-1,0-1 1,0 0 0,0 0 0,-1-1-1,1-1 1,0 0 0,-1 0 0,1-1-1,-1-1 1,0 0 0,0 0 0,0-1-1,0-1 1,-1 0 0,0 0 0,0-1-1,-1 0 1,0-1 0,0 0 0,0 0-1,-1-1 1,-1 0 0,1 0 0,-2-1-1,1 0 1,-1 0 0,-1-1 0,0 1-1,6-20 1,-6 16 32,-4 9-44,0 0 0,0 1-1,1-1 1,-1 0-1,1 1 1,1 0 0,-1-1-1,0 1 1,1 0-1,3-4 1,-4 8-13,-1 1 0,1 0 0,-1 0 0,1 0 0,-1 0 0,0 0 0,0 0 0,1 1 0,-1-1 0,0 0 0,0 1 0,0-1 0,0 0 0,1 4 0,-1-3 0,9 15 0,-1 0 0,-1 1 0,-1 0 0,-1 1 0,0-1 0,-1 1 0,-1 0 0,-1 0 0,0 1 0,-2-1 0,0 1 0,-1-1 0,-1 1 0,-5 21 0,6-39 0,0 0 0,-1 0 0,1 0 0,-1 0 0,0 0 0,0 0 0,0 0 0,0 0 0,0-1 0,0 1 0,0 0 0,0-1 0,-1 1 0,1-1 0,-1 1 0,1-1 0,-1 0 0,-3 3 0,2-3 0,0 0 0,0 1 0,-1-1 0,1 0 0,0-1 0,-1 1 0,1 0 0,-1-1 0,1 0 0,-6 0 0,0-1 0,0 0 0,-1-1 0,1 0 0,0 0 0,0-1 0,0 0 0,-12-7 0,11 4 0,0 0 0,1-1 0,0-1 0,0 1 0,1-1 0,-10-12 0,18 20 0,0-1 0,-1 1 0,1 0 0,0-1 0,-1 1 0,1 0 0,0-1 0,-1 1 0,1-1 0,0 1 0,0-1 0,0 1 0,-1-1 0,1 1 0,0-1 0,0 1 0,0-1 0,0 1 0,0-1 0,0 1 0,0-1 0,0 1 0,0-1 0,0 1 0,0-1 0,0 1 0,1 0 0,-1-1 0,0 1 0,0-1 0,0 1 0,1-1 0,-1 1 0,0-1 0,0 1 0,1 0 0,-1-1 0,1 1 0,-1 0 0,0-1 0,1 1 0,-1 0 0,0-1 0,1 1 0,-1 0 0,1 0 0,-1 0 0,1-1 0,-1 1 0,1 0 0,-1 0 0,1 0 0,-1 0 0,1 0 0,-1 0 0,1 0 0,0 0 0,30-2 0,126 26 0,99 26 0,-213-39 903,-5-2-1911,-14-3-2890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15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202 200 3312,'0'0'16506,"0"14"-16149,-1-11-333,1 12 85,-1-1-1,-1 0 0,0 0 0,-1 0 0,-9 25 1,7-25-4,-11 26 217,0-1 0,-31 51 1,33-69-132,2 0 1,0 0-1,1 1 1,2 0-1,-13 44 1,20-60-126,-2 9 641,4-13-274,3-9-70,41-110-56,12-34-118,-4-3-76,2-8-138,-48 144 20,15-31 0,-14 33 27,2 5 37,-8 10-36,0 1 0,0-1-1,-1 0 1,1 1 0,0-1 0,-1 0-1,1 0 1,0 0 0,-1 1 0,1-1-1,-1 0 1,0 0 0,1 0-1,-1 0 1,0 0 0,1-1 0,0-4 276,2 8 183,3 9-103,53 136 275,-54-132-610,78 216 595,-58-170-358,57 99-1,-71-141-216,-7-11 26,1 0 0,0-1 0,0 1 1,10 9-1,-9-12 61,-4-6 63,-2 1-202,0-1 0,-1 1 0,1-1 0,0 1 0,-1 0 0,1-1 0,0 1 0,-1-1 0,1 1 0,-1 0 0,1-1 0,0 1 0,-1 0 0,1 0 0,-1-1 0,1 1 0,-1 0 0,1 0 0,-1 0 0,0-1 0,-82-28 281,62 20-233,-1 1-1,0 1 0,-46-8 1,29 12 22,0 1 0,-1 3 0,1 1 1,0 2-1,-72 16 0,107-19-66,-1 0-1,1 1 1,-1 0-1,1 0 1,0 0 0,0 0-1,0 0 1,0 1-1,0 0 1,0 0 0,0 0-1,-4 5 1,18-4-194,-1-5-93,0 1-1,0-2 1,0 1-1,0-1 1,-1 0-1,1-1 1,0 0-1,13-7 1,-13 6-2028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16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12360,'0'0'2609,"0"11"-2121,7 382 2510,-8-325-2132,-2-1-1,-16 81 0,8-91 954,11-57-1789,0 1 1,-1-1-1,1 0 1,0 0-1,0 0 1,0 0-1,0 0 1,0 0-1,0 0 1,0 0-1,0 1 1,-1-1-1,1 0 0,0 0 1,0 0-1,0 0 1,0 0-1,0 0 1,-1 0-1,1 0 1,0 0-1,0 0 1,0 0-1,0 0 1,0 0-1,0 0 1,-1 0-1,1 0 0,0 0 1,0 0-1,0 0 1,0 0-1,0 0 1,-1 0-1,1 0 1,0-1-1,0 1 1,0 0-1,0 0 1,0 0-1,0 0 1,0 0-1,-1 0 0,1 0 1,0 0-1,0 0 1,0-1-1,0 1 1,0 0-1,0 0 1,0 0-1,0 0 1,0 0-1,0 0 1,0-1-1,0 1 1,0 0-1,0 0 0,0 0 1,0 0-1,0-1 1,-6-10 311,-5-14 12,2-1 0,-10-46 1,17 65-300,1-1-1,0 0 1,0 0 0,1 0 0,0 0 0,1 0-1,0 0 1,0 0 0,0 0 0,1 0 0,1 1-1,-1-1 1,1 1 0,5-9 0,-4 8-33,1 1 1,0 0-1,1 0 1,0 0-1,0 1 1,0 0-1,1 0 0,0 1 1,0 0-1,0 0 1,1 0-1,0 1 1,-1 0-1,1 1 1,1 0-1,-1 0 0,1 0 1,-1 1-1,1 1 1,-1-1-1,1 1 1,0 1-1,0 0 1,0 0-1,-1 1 1,1 0-1,0 0 0,-1 1 1,1 0-1,9 4 1,-13-5-10,0 1 1,0 0 0,0 1-1,0-1 1,0 1 0,-1 0-1,9 7 1,-12-9-7,0 1-1,1-1 0,-1 1 1,0 0-1,0-1 1,-1 1-1,1 0 1,0 0-1,0 0 1,-1 0-1,1-1 1,-1 1-1,0 0 0,0 0 1,0 0-1,0 0 1,0 0-1,0 0 1,0 0-1,0 0 1,-1 0-1,1 0 1,-1 0-1,-1 3 0,1-1 8,-1 1-1,0-1 1,0 0-1,-1-1 0,1 1 1,-1 0-1,0-1 1,0 1-1,0-1 0,0 0 1,-1 0-1,1 0 0,-1 0 1,0-1-1,-4 3 1,-7 3 61,0-2 0,-29 9 0,24-8 4,20-8-75,-1 1 0,1 1-1,-1-1 1,0 0 0,1 0 0,-1 0 0,1 0-1,-1 0 1,1 0 0,-1 1 0,1-1 0,-1 0-1,1 0 1,-1 1 0,1-1 0,-1 0 0,1 1-1,-1-1 1,1 0 0,0 1 0,-1-1 0,1 1-1,0-1 1,-1 1 0,1-1 0,0 1-1,0-1 1,-1 1 0,1-1 0,0 1 0,0-1-1,0 1 1,0-1 0,-1 1 0,1-1 0,0 1-1,0 0 1,0-1 0,0 1 0,0-1 0,1 1-1,-1-1 1,0 1 0,0-1 0,0 1 0,0 0-1,1-1 1,-1 1 0,0-1 0,0 1-1,1-1 1,-1 0 0,0 1 0,1-1 0,-1 1-1,1 0 1,4 3 0,0 1 1,1-1-1,-1 0 0,7 3 0,-3-1 15,49 40 60,-40-31 42,1 0-1,1-1 1,26 14-1,-30-15 456,-12-11-491,-6-12-4168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16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13464,'0'0'5369,"10"1"-4897,5 1-265,0 1 1,-1 0-1,1 1 0,-1 1 1,0 0-1,0 1 1,-1 0-1,16 10 0,-15-6-4,0 0 1,-1 1-1,-1 1 0,1 0 0,-2 1 0,0 1 0,0-1 0,-1 1 0,-1 1 0,-1 0 1,13 30-1,-5 36 1077,-7-44 705,-8-38-1993,1 0 0,-1-1 0,0 1 0,1-1 0,-1 0 0,0 1 0,0-1 0,0 0 0,0 0 0,0 0 1,1-3-1,2-4-90,25-46-823,-18 36-2333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11.8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189 0 6728,'0'0'7553,"-11"11"-7180,3-3-298,2-3-24,0 0 0,1 0-1,-1 1 1,2 0 0,-1 0-1,0 0 1,1 0-1,0 1 1,1 0 0,0 0-1,0 0 1,-4 13 0,-9 107 838,-1 1-69,1-46-292,-20 77 758,33-140-1072,-4 12 284,7-29-434,-1-1 0,1 1 1,-1-1-1,1 0 0,-1 1 1,0-1-1,1 0 1,-1 0-1,0 1 0,0-1 1,0 0-1,0 0 1,0 0-1,0 0 0,-2 1 1,9-27 979,0 7-885,0 1-1,0-1 1,2 1 0,0 0 0,1 1 0,1 0 0,1 1 0,0-1 0,1 2 0,21-22 0,-32 36-146,-1 0 0,0-1 0,1 1 0,-1 0 0,1-1 0,-1 1 0,1 0 0,-1-1 0,1 1 0,-1 0 0,1 0 0,-1 0 0,1 0 0,-1-1 0,1 1 0,-1 0 0,1 0 0,-1 0 0,1 0 0,-1 0 0,1 0 0,0 0 0,-1 0 0,1 1 0,-1-1 0,1 0 0,-1 0 0,1 0 0,-1 1 0,1-1 0,-1 0 0,1 0 0,-1 1 0,0-1 0,1 0 0,-1 1 0,1-1 0,-1 1 0,0-1 0,1 0 0,-1 1 0,0-1 0,1 1 0,-1-1 0,0 1 0,0-1 0,0 1 0,1-1 0,-1 1 0,0-1 0,0 1-1,0-1 1,0 2 0,7 35 84,-6-31-59,27 159 384,-27-159-398,0-1 0,0 1-1,1-1 1,0 0 0,0 0 0,5 10-1,-6-14-13,0 1-1,0-1 1,0 1-1,0-1 1,0 0-1,1 0 1,-1 0-1,0 0 1,1 0-1,-1 0 1,1 0-1,-1 0 1,1 0-1,-1 0 1,1-1-1,-1 1 1,1-1-1,0 1 1,-1-1-1,1 0 1,0 0-1,0 1 1,-1-1-1,1 0 1,0-1-1,-1 1 1,3 0-1,22-8 53,0-1-1,-1-1 1,0 0 0,39-25-1,-34 19-9,4-5 28,0-1-1,34-30 1,11-8 101,-52 37-119,-23 18-43,1 0 1,0 1-1,0 0 0,0 0 1,0 1-1,8-5 1,-21 12-1,1 0 0,1 1 1,-1 0-1,0 0 1,1 0-1,0 1 1,-5 6-1,-43 52-14,46-54 12,5-7-11,-11 15 19,0 0-1,1 1 1,-12 23 0,23-38-11,-1 0 1,1 1-1,1-1 1,-1 0-1,0 1 0,1-1 1,0 1-1,0 0 1,1-1-1,-1 1 1,1 0-1,0 0 1,0-1-1,1 1 0,-1 0 1,1 0-1,0-1 1,0 1-1,1-1 1,-1 1-1,4 6 1,-4-9-8,0-1 0,0 0 0,0 1 1,1-1-1,-1 0 0,0 0 0,0 0 1,1 0-1,-1 0 0,1 0 0,-1 0 0,1 0 1,-1-1-1,1 1 0,0 0 0,-1-1 1,1 1-1,0-1 0,-1 0 0,1 0 1,0 0-1,-1 1 0,1-2 0,0 1 1,0 0-1,-1 0 0,1 0 0,0-1 1,-1 1-1,1-1 0,0 1 0,-1-1 1,1 0-1,2-1 0,2-2 9,0 1 1,0-1-1,0 0 0,-1 0 1,0-1-1,0 1 0,7-9 1,4-8 37,-1-1 1,-1 0 0,-1-1-1,-1 0 1,-2-1-1,14-40 1,-24 70-14,0-1 0,0 0 0,1 1 0,0-1 0,0 0 0,0 0 0,1 0 0,3 8 0,-1-2-41,1 1 0,1-1 0,11 18 0,-16-27 1,5 6 1,-1-1 0,2 0 0,-1 1-1,12 9 1,-15-16 0,-1 1-1,1 0 1,0-1-1,-1 1 1,1-1 0,0 0-1,0 0 1,0 0-1,0 0 1,0-1 0,0 1-1,0-1 1,0 0-1,0 1 1,0-1 0,0-1-1,0 1 1,6-2-1,4-1 13,-1-1 0,0 0 0,0-1 0,0-1 0,0 0 0,-1 0-1,0-1 1,-1-1 0,14-11 0,0-3 54,-2-1 1,32-43-1,-52 64-52,1-2 21,-1 1 0,1-1 0,0 0 0,1 1 0,6-6 0,0 1 179,-8 9-214,0 1 1,0-1-1,0 1 1,0 0-1,-1 0 1,1-1-1,0 1 1,-1 0-1,0 0 0,1 0 1,-1 1-1,1 1 1,9 12 6,-3-5-9,1 2-1,12 23 1,-14-23 1,0 0 1,1 0-1,10 11 0,6 6 46,-18-21-35,0 0 1,1-1 0,1 0-1,-1 0 1,12 8 0,-16-14-7,1 0-1,-1 0 1,1-1 0,0 1 0,-1-1-1,1 0 1,0 0 0,0-1 0,0 1 0,0-1-1,0 1 1,0-1 0,0-1 0,6 0-1,-5 1 2,0-1-1,1 0 0,-1-1 1,0 0-1,0 1 0,0-1 1,0-1-1,0 1 0,-1-1 0,5-3 1,-5 3 0,0 1 0,-1-1 0,1 1 0,0 0 1,0 0-1,0 1 0,0-1 0,8-1 0,14-6 23,17-21 113,-35 26-124,1-2 1,-1 1-1,0-1 0,12-13 1,9-5 11,-16 14-18,10-5 24,30-30 0,-50 39 13,-11 7-19,-13 8-15,2 3 0,0 1 0,1 0-1,0 2 1,-19 20 0,30-28-11,0 1 0,1 0 0,0 0 0,0 0 0,1 1 0,0-1 0,0 1 0,1 1 0,1-1 0,-1 0 0,1 1 0,-1 11 0,3-17-8,1-1 1,1 0-1,-1 1 0,0-1 1,1 1-1,0-1 0,-1 0 1,2 1-1,-1-1 0,0 0 1,0 0-1,1 0 0,0 0 1,0 0-1,0 0 0,0 0 1,0-1-1,0 1 0,3 2 1,-3-3 0,0 0 0,0 0 0,1-1 0,-1 1 0,0 0 0,0-1 0,1 0 0,-1 0 0,1 1 0,-1-2 0,1 1 0,0 0 0,-1 0 0,1-1 0,0 1 0,0-1 0,-1 0 0,1 0 0,0 0 0,0 0 0,-1-1 0,1 1 0,5-2 0,1-2 1,-1-1 0,0 0 0,0 0 0,0-1 0,-1 0 0,1 0 0,-1-1 0,-1 0 0,1 0 0,9-16 0,-3 3 2,-1 1 0,-1-1 0,12-32 0,-15 28 7,-1 0 1,-1 0-1,-1 0 0,-1-1 1,-2 1-1,0-1 0,-2-28 1,-2 12 8,-3-1 0,-1 1 0,-16-56 0,17 79 8,0 0 0,-13-26-1,18 44-22,0-1-1,0 1 0,-1 0 0,1-1 0,0 1 0,0-1 0,0 1 0,-1 0 0,1-1 1,0 1-1,0-1 0,-1 1 0,1 0 0,0-1 0,-1 1 0,1 0 0,0 0 0,-1-1 1,1 1-1,-1 0 0,1 0 0,0 0 0,-1-1 0,1 1 0,-1 0 0,1 0 0,-1 0 1,1 0-1,0 0 0,-2 0 0,-7 10 12,-3 25-9,11-33-4,-2 15-6,0-1-1,1 1 0,1 0 0,0 0 0,2 0 0,0 0 1,0 0-1,2 0 0,0 0 0,1-1 0,0 1 1,2-1-1,0 0 0,9 17 0,-1-5-24,2 0-1,1-1 1,1-1-1,1 0 1,2-2-1,41 40 1,67 47-120,-75-72-3659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17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740 0 11448,'0'0'2417,"-15"11"-2001,-341 222 1714,285-188-1628,-181 104 2078,206-121-871,68-41-1488,30-22 1,-35 22-2476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18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8136,'0'0'16259,"11"-5"-15863,6-2-250,0 0-1,0 0 0,1 2 1,0 0-1,0 1 0,30-2 1,101 16 2993,-139-12-7486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18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183 258 12960,'0'0'1816,"-2"16"-1378,-3 16-125,-2 0 0,0 0-1,-23 55 1,11-44 99,11-22 55,-1-1-1,-1 1 1,-1-1 0,-1-1 0,-1 0 0,-19 23 0,32-42-437,0 1 0,-1-1 0,1 0 0,0 1 0,0-1 0,-1 0 0,1 0 0,0 1 0,0-1 1,-1 0-1,1 0 0,0 1 0,-1-1 0,1 0 0,0 0 0,-1 0 0,1 1 0,0-1 0,-1 0 0,1 0 0,0 0 1,-1 0-1,1 0 0,-1 0 0,1 0 0,0 0 0,-1 0 0,1 0 0,0 0 0,-1 0 0,1 0 0,-1 0 0,1 0 1,0 0-1,-1 0 0,1-1 0,0 1 0,-1 0 0,1 0 0,0 0 0,-1-1 0,1 1 0,0 0 0,-1 0 0,1-1 1,0 1-1,0 0 0,-1-1 0,1 1 0,0 0 0,0-1 0,0 1 0,0 0 0,-1-1 0,1 1 0,0 0 0,0-1 1,0 1-1,0-1 0,0 1 0,0 0 0,0-1 0,0 1 0,0 0 0,0-1 0,0 0 0,0-28 429,14-61 23,3 2 1,5-1-1,3 2 0,74-166 0,-99 252-449,1 0-1,-1 0 1,1 0 0,-1 0 0,1-1 0,0 1-1,-1 0 1,1 0 0,0 0 0,0 0-1,0 1 1,0-1 0,0 0 0,0 0-1,0 0 1,0 1 0,0-1 0,0 0 0,0 1-1,0-1 1,2 1 0,-1 0 8,-1 0 1,0 0-1,1 0 0,-1 1 1,1-1-1,-1 1 0,0-1 1,1 1-1,-1 0 0,0 0 1,1-1-1,-1 1 0,0 0 1,0 0-1,0 0 0,0 0 1,0 0-1,0 0 1,2 3-1,79 110 840,-8-10-260,-2-7-105,40 48 312,-59-95-215,-16-16 769,-59-37-918,-161-9-137,109 10-241,36 1-20,1 1 1,-1 3-1,1 1 0,0 1 0,0 2 0,-64 22 0,95-27-79,-18 5-105,24-7 110,-1 0 0,1 0 1,-1 1-1,1-1 0,-1 0 0,1 0 0,-1 0 0,1 0 0,-1 1 1,1-1-1,-1 0 0,1 0 0,-1 1 0,1-1 0,0 0 0,-1 1 0,1-1 1,0 0-1,-1 1 0,1-1 0,0 1 0,-1-1 0,1 1 0,0-1 1,0 1-1,0-1 0,-1 1 0,1-1 0,0 1 0,15-5-1008,10-4-3373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19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92 7328,'0'0'9834,"0"10"-9051,0-3-654,0 0 0,0 0 0,-1 0 1,0 0-1,0 0 0,-1 0 0,0 0 1,0 0-1,-1 0 0,1-1 0,-5 7 0,3-6 0,-34 64 1224,35-63-1107,0 0 0,0 0 0,0 0 0,1 0 0,0 1 0,1-1 0,-1 12 0,2-19-179,0 1 0,0-1 0,1 1 0,-1-1 0,0 0-1,0 1 1,1-1 0,-1 0 0,1 1 0,-1-1 0,1 0 0,0 1 0,-1-1 0,1 0 0,0 0 0,0 0 0,0 0 0,0 0 0,0 0 0,0 0 0,0 0 0,0 0 0,0 0 0,0-1 0,1 1 0,-1 0 0,0-1 0,0 1 0,1-1 0,-1 0 0,0 1 0,1-1 0,-1 0 0,1 0 0,-1 1 0,0-1 0,1 0 0,1-1 0,5 1 71,-1-1-1,1 0 1,0 0 0,-1-1-1,12-3 1,-8 0-13,0 0 1,1 0-1,-2-1 0,1 0 0,15-13 0,43-43 454,-26 22-142,-43 40-421,1-1 1,-1 0-1,1 1 1,-1-1-1,1 1 1,-1-1-1,1 0 1,0 1-1,-1-1 1,1 1-1,0 0 1,0-1 0,-1 1-1,1 0 1,0-1-1,0 1 1,-1 0-1,1 0 1,0 0-1,0 0 1,0 0-1,0-1 1,-1 2-1,1-1 1,1 0-1,-1 1 1,0 0 0,0 0 0,-1 0 1,1 0-1,-1 1 0,1-1 0,-1 0 0,1 0 0,-1 1 0,0-1 0,1 0 0,-1 0 0,0 1 0,0-1 0,0 3 0,0 19 90,1-6-54,0 0 0,0 0 0,5 19 0,-5-32-40,0-1 1,0 1-1,0-1 0,0 1 0,1-1 1,-1 0-1,1 0 0,0 1 0,0-1 1,0 0-1,0-1 0,1 1 1,-1 0-1,1-1 0,0 1 0,-1-1 1,1 0-1,0 0 0,0 0 1,5 2-1,-5-3 0,0-1 0,-1 1 1,1-1-1,0 0 0,-1 1 1,1-2-1,0 1 0,0 0 1,-1 0-1,1-1 0,0 1 1,-1-1-1,1 0 0,0 0 1,-1 0-1,0 0 0,3-2 1,3-2 18,0 0 0,0 0 0,13-12 0,-10 6 21,1-1 0,-1-1 0,-1 0 0,0 0 0,-1-1 0,-1 0 0,9-19 0,-13 23 13,1 0 0,-2-1 0,1 1 0,-2-1 0,1 0 0,-1 0 0,-1 0 1,0 0-1,-1 0 0,0 0 0,-3-21 0,2 27-3,0 0 0,-1 0-1,0 0 1,0 0 0,0 0 0,0 1-1,-1-1 1,0 1 0,0-1 0,0 1-1,0 0 1,-1 0 0,0 1 0,0-1-1,0 1 1,-7-5 0,8 6-47,-1 0 1,0 0-1,0 0 1,0 0-1,0 1 1,0 0-1,0 0 1,0 0-1,0 0 1,-1 0-1,1 1 1,0 0-1,0 0 1,-1 0-1,1 1 1,0-1-1,0 1 1,-1 0-1,1 0 1,-4 2-1,7-3-24,-1 1-1,1 0 1,0-1-1,0 1 1,0 0-1,-1-1 1,1 1 0,0 0-1,0 0 1,0 0-1,0 0 1,0 0-1,0 0 1,0 1-1,1-1 1,-1 0-1,0 0 1,1 0-1,-2 3 1,2-4-120,0 1 0,0-1 0,0 1 0,0-1 0,0 1 0,0-1 0,1 1 0,-1-1 0,0 1 0,0-1 0,0 1 0,0-1 0,1 1 0,-1-1 0,0 1 0,0-1 0,1 1 1,-1-1-1,0 0 0,1 1 0,-1-1 0,0 1 0,1-1 0,-1 0 0,1 1 0,-1-1 0,1 0 0,-1 0 0,1 1 0,-1-1 0,1 0 0,-1 0 0,1 0 0,-1 0 0,1 0 0,-1 0 0,1 1 0,-1-1 0,1 0 0,-1 0 0,1-1 0,-1 1 0,2 0 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20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 8640,'0'0'9967,"-1"9"-9237,-12 54 717,-23 73 0,-2 3 324,35-124-1589,-23 109 1407,23-101-1130,1-1 0,1 1 0,2 35-1,0-56-407,-1 1-1,1-1 0,0 0 0,-1 1 0,1-1 0,0 0 0,0 0 0,1 0 0,-1 0 0,0 0 0,1 0 1,-1 0-1,1 0 0,0 0 0,-1-1 0,1 1 0,0-1 0,0 1 0,0-1 0,0 0 0,0 0 0,1 0 1,-1 0-1,0 0 0,0 0 0,1-1 0,-1 1 0,3 0 0,8 1 105,1 0 0,-1-1 1,23-1-1,-34 0-137,50-4 352,-1-2-1,0-3 0,66-20 1,-68 17 107,-38 8-242,-11 0-487,-15-4-872,2 3 560,-25-22-1386,29 21-1095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20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1 140 15072,'0'0'464,"59"-8"-240,4-7 8,36-5 455,14-4 1,6-1 24,-5 4-8,-13 9 0,-18 7-8,-24 1-8,-8 4-8,-5-2-216,-13-2 8,-20 8-368,-7 2 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21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0 7936,'0'0'5540,"-5"16"-4832,-59 157 1166,41-112-1230,-2 2-38,-16 44 798,-36 143 1,69-216-1092,2 1 1,1-1-1,1 1 0,2 0 0,2 0 1,1 0-1,2 0 0,11 57 1,-10-77-102,0 0 1,1-1-1,0 1 1,1-1 0,1 0-1,0 0 1,18 23 0,-19-29-77,1-1 0,0 0 0,0 0 0,0-1 0,1 0 0,0 0 0,0-1 0,1 1 1,0-2-1,0 0 0,0 0 0,0 0 0,15 3 0,-9-5 11,1 1 1,0-2-1,0 0 0,-1-1 0,24-3 1,75-15-960,-79 12-1652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22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9240,'0'0'3976,"15"15"-3143,28 30-54,-2 2-1,52 78 1,-56-62-82,-3 1 1,-2 2 0,34 106-1,-53-130-390,-2 1-1,-2 0 0,-1 1 1,-3 0-1,-1 1 0,-3-1 1,-4 45-1,2-68-165,-2-1 1,-1 0-1,0-1 0,-1 1 1,-2-1-1,0 0 0,0 0 1,-2-1-1,-14 23 0,-3 1 458,-55 66-1,70-95-424,-1 0 0,-1-1-1,0 0 1,0-1 0,-1-1-1,-1 0 1,0-1 0,-24 11-1,34-17-100,-1-1-1,1-1 0,-1 1 1,1-1-1,-1 0 1,0 0-1,-6 0 1,11-1-62,0 0 1,0 0-1,0 0 0,1-1 1,-1 1-1,0 0 1,0 0-1,0 0 1,0-1-1,1 1 1,-1-1-1,0 1 1,0 0-1,1-1 0,-1 1 1,0-1-1,1 1 1,-1-1-1,1 0 1,-1 1-1,0-2 1,0 1-7,1 0 0,0-1 0,-1 1 0,1 0 0,0-1 0,0 1 0,0-1 0,0 1 0,0 0 0,0-1 0,0 1 0,1 0 0,-1-1 0,0 1 0,1 0 0,-1-1 0,2-1 0,10-24-3332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24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65 10152,'0'0'7731,"-11"5"-7117,1 0-546,-139 69 3416,141-67-3243,-1 0 1,1 0 0,1 1-1,-1 0 1,1 0 0,1 1 0,-1-1-1,2 2 1,-1-1 0,1 1-1,1-1 1,-1 1 0,-3 16 0,5-13-33,0 0 0,1 0 0,1 0 0,0 0-1,1 0 1,0 0 0,3 22 0,-2-30-154,0-1-1,0 1 0,0-1 1,1 1-1,-1-1 1,1 1-1,0-1 0,1 0 1,-1 0-1,1 0 0,-1 0 1,1-1-1,0 1 0,1-1 1,-1 1-1,1-1 0,-1 0 1,1-1-1,0 1 0,0-1 1,0 1-1,0-1 0,1 0 1,7 2-1,1-1 19,0-1 1,0 0-1,0-1 0,-1-1 0,1 0 0,0-1 0,0 0 1,0-1-1,0 0 0,0-1 0,20-7 0,-8 0 52,-1 0 0,0-2-1,0-1 1,36-26-1,-35 20 54,-1-1 0,-1 0 0,40-48 0,-54 52-25,-6 9-7,-5 5 225,0 4-344,-1 0 1,1 0-1,0 0 0,1 1 1,-1-1-1,0 0 1,1 1-1,-4 4 1,1 1 5,-5 4-4,1 2 0,0-1 1,1 1-1,1 1 0,-10 29 0,15-40-26,0 0-1,0 0 0,1 0 0,-1 0 0,1 0 0,0 0 1,0 0-1,1 0 0,-1 0 0,1 0 0,0 0 0,0 0 1,0 0-1,1-1 0,-1 1 0,1 0 0,0-1 0,0 1 1,0-1-1,0 1 0,1-1 0,0 0 0,-1 0 1,1 0-1,0 0 0,0-1 0,0 1 0,7 3 0,-7-4-5,1 0 0,0 1 1,0-1-1,0 0 0,0-1 0,0 1 0,0-1 0,0 0 0,0 0 0,1 0 0,-1 0 0,9-1 0,-10 0 0,0-1 0,0 0 0,0 0 0,0 0 0,0 0 0,-1 0 0,1 0 1,0-1-1,-1 0 0,1 1 0,-1-1 0,0 0 0,1 0 0,-1 0 0,0 0 0,0-1 0,0 1 0,-1-1 0,4-4 0,-3 2 3,1 0-1,-1 0 1,0 0-1,-1 0 1,1-1-1,-1 1 1,0 0-1,0-1 1,-1 1-1,0-1 1,0 1-1,0-1 1,0 1-1,-1 0 1,0-1-1,0 1 1,0 0-1,-1-1 1,-4-8-1,0 0 0,-1 1 0,0 0 0,-1 0 1,0 1-1,-1 0 0,-11-11 0,18 19-7,-1 1 0,0 0 0,-1 0-1,1 0 1,0 1 0,-1-1 0,1 1 0,-1 0 0,0 0 0,0 0-1,0 1 1,0-1 0,0 1 0,0 0 0,0 0 0,0 0 0,-5 0-1,9 1 5,-1 0 0,1 0-1,-1 0 1,1 0-1,0 0 1,-1 0-1,1 0 1,-1 0-1,1 0 1,-1 0 0,1 0-1,0 0 1,-1 0-1,1 1 1,0-1-1,-1 0 1,1 0 0,-1 0-1,1 1 1,0-1-1,-1 0 1,1 0-1,0 1 1,0-1 0,-1 0-1,1 1 1,0-1-1,0 0 1,-1 1-1,1-1 1,0 0 0,0 1-1,0-1 1,0 1-1,-1-1 1,1 0-1,0 1 1,0-1-1,0 1 1,0-1 0,0 0-1,0 1 1,0-1-1,0 1 1,0-1-1,0 0 1,0 1 0,1-1-1,-1 1 1,0-1-1,0 0 1,0 1-1,0-1 1,1 1 0,-1-1-1,0 0 1,0 1-1,1-1 1,-1 0-1,17 23-150,-8-15 132,0 0-1,0 0 1,1-1-1,0 0 1,1-1-1,-1 0 1,1 0-1,0-1 1,1-1-1,-1 0 1,1 0-1,0-1 1,0-1-1,0 0 1,0-1-1,0 0 1,0 0-1,0-1 1,0-1-1,23-4 1,-19 1 9,-10 3 17,0 0-1,0-1 1,0 0-1,0 0 1,0 0-1,-1 0 1,1-1-1,-1 0 1,0 0-1,0 0 1,0-1-1,0 0 1,7-8-1,7-11 56,-2-1 1,-1-1-1,20-42 0,29-84 431,-65 151-487,1-1 21,-1 0 0,0 0-1,0 0 1,1 0 0,-1 1 0,1-1 0,-1 0-1,1 0 1,-1 1 0,1-1 0,-1 0 0,1 1-1,0-1 1,-1 1 0,1-1 0,0 0 0,1 0-1,-2 1-9,1 0-1,-1 0 0,1 0 0,-1 0 0,0 0 1,1 0-1,-1 0 0,1 0 0,-1 1 0,1-1 1,-1 0-1,1 0 0,-1 0 0,0 0 1,1 1-1,-1-1 0,1 0 0,-1 1 0,0-1 1,1 0-1,-1 0 0,0 1 0,1 0 0,16 29 223,-16-28-236,9 23 46,-1 1-1,0 0 0,-2 0 0,5 33 1,-10-47-32,-1 0 1,0 1 0,-1-1 0,0 0 0,-1 0-1,0 0 1,-1 0 0,0 0 0,-1 0-1,-1 0 1,-8 21 0,9-28-14,0-1 0,0 0 0,-1 0 0,1 0 0,-1 0 0,0-1 0,0 1 0,0-1 0,0 0 0,0 0 0,-1-1 0,1 1 0,-1-1 0,0 0 0,0 0 0,0-1 0,0 1 0,0-1 0,0 0 0,0 0 0,-9-1 0,7 1 0,-1-1 0,1 0 0,0-1 0,0 1 0,0-2 0,0 1 0,0-1 0,1 0 0,-1 0 0,0-1 0,1 1 0,0-2 0,-1 1 0,1-1 0,-6-4 0,4 0 0,-1 1 0,1-1 0,1 0 0,0-1 0,-11-17 0,17 26 0,1-1 0,0 1 0,0 0 0,0-1 0,0 1 0,1 0 0,-1-1 0,0 1 0,0 0 0,0-1 0,0 1 0,0 0 0,0-1 0,0 1 0,1 0 0,-1-1 0,0 1 0,0 0 0,1 0 0,-1-1 0,0 1 0,0 0 0,1 0 0,-1-1 0,0 1 0,0 0 0,1 0 0,-1 0 0,0 0 0,1 0 0,-1-1 0,0 1 0,1 0 0,-1 0 0,0 0 0,1 0 0,-1 0 0,0 0 0,1 0 0,14-2 0,159 13 0,-147-8 0,107 16 0,5 1 0,-134-19 0,0 0 0,0 0 0,0 0 0,0 0 0,8 5 0,4 0 0,-14-5 0,6 2 0,-9-3 0,0 0 0,1 0 0,-1 0 0,0 0 0,0 0 0,0 0 0,0 1 0,0-1 0,0 0 0,0 0 0,1 0 0,-1 0 0,0 0 0,0 0 0,0 0 0,0 1 0,0-1 0,0 0 0,0 0 0,0 0 0,0 0 0,0 1 0,0-1 0,0 0 0,0 0 0,0 0 0,0 0 0,0 0 0,0 1 0,0-1 0,0 0 0,0 0 0,0 0 0,0 0 0,0 0 0,0 1 0,0-1 0,0 0 0,0 0 0,0 0 0,-1 0 0,1 0 0,0 0 0,0 1 0,0-1 0,0 0 0,0 0 0,0 0 0,-1 0 0,-1 1 856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30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0 6520,'0'0'6144,"-8"10"-5524,-15 19-95,0 2 1,2 1 0,-20 39-1,18-17 1,2 2-1,3 0 0,2 1 0,3 0 1,2 1-1,-3 64 0,8-40 449,3 0 0,11 112 0,-7-184-807,0 0 1,1 0 0,0 0 0,1-1-1,0 1 1,1 0 0,-1-1-1,2 0 1,8 15 0,-11-23-113,-1 1 0,1-1 0,0 0-1,0 1 1,0-1 0,0 0 0,0 0 0,0 0 0,1-1 0,-1 1-1,0 0 1,0-1 0,1 1 0,-1-1 0,0 0 0,1 0 0,-1 0-1,0 0 1,0 0 0,1-1 0,3 0 0,2 0-854,1-1-1,-1 0 1,13-6-1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13.2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1 794 4312,'0'0'10608,"4"-14"-10048,32-102 354,46-162 906,-64 207-1234,-4-1-1,5-75 1,-13 53 930,-6 92-1248,-2 6 231,-5 14-316,1 1 1,-5 28 0,7-27-110,-3 18 79,1 0 0,2 0 0,1 0 0,5 69 1,0-84-72,1 0 1,1-1-1,1 1 1,1 0-1,0-1 1,2-1-1,1 1 1,1-1-1,14 23 1,-20-37-50,2 0 0,-1 0 1,0 0-1,1-1 0,1 0 0,-1 0 1,1-1-1,0 1 0,0-1 0,0-1 1,1 0-1,-1 0 0,1 0 0,0-1 1,1 0-1,-1 0 0,0-1 0,1 0 1,-1-1-1,1 0 0,0 0 0,-1-1 1,1 0-1,0 0 0,-1-1 1,1 0-1,-1-1 0,1 0 0,-1 0 1,1-1-1,-1 0 0,0 0 0,13-9 1,-7 4 33,0-1 0,-1-1 0,-1 0 0,0-1 0,0 0 0,-1-1 0,-1 0 0,0-1 0,17-26 0,-27 38-47,1 0 0,0 0 0,-1 1 0,1-1 0,-1 0 0,1 0 0,-1 0 0,0 1 0,1-1 0,-1 0 0,0 0 0,0 0 0,0 0 0,1 0 0,-1 0 0,0 0 0,0 0 0,0 0 0,0 1 0,-1-1-1,1 0 1,0 0 0,0 0 0,0 0 0,-1-1 0,0 2-3,0 0 0,0 0 0,0-1 0,0 1 0,1 0 0,-1 1 1,0-1-1,0 0 0,0 0 0,0 0 0,0 0 0,1 1 0,-1-1 0,0 0 0,0 1 0,1-1 0,-1 1 0,0-1 0,0 1 0,1-1 0,-1 1 0,1-1 0,-1 1 0,0 0 0,1-1 0,-1 1 0,0 0 0,-4 5 10,0 0-1,0 0 0,1 0 1,0 1-1,0-1 0,0 1 1,1 0-1,-5 13 0,7-15-15,0-1-1,0 1 1,0-1 0,0 1-1,1-1 1,-1 1-1,1 0 1,0-1 0,1 1-1,-1 0 1,1-1-1,0 1 1,0 0 0,1-1-1,-1 0 1,3 6-1,2 1 12,1-2 0,-1 1 0,16 16 0,-19-23-17,0 1 0,1-1 0,0 1 0,0-1 1,0 0-1,0-1 0,0 1 0,1-1 0,-1 0 0,1 0 1,8 3-1,-11-5 0,-1 0 0,1 0 0,0 1 0,-1-1 0,1 0-1,0 0 1,-1-1 0,1 1 0,-1 0 0,1 0 0,0-1 0,-1 1 0,1-1 0,-1 0 0,1 1 0,-1-1 0,1 0 0,-1 0 0,0 0 0,1 0 0,-1 0 0,0 0 0,0 0-1,0 0 1,0-1 0,0 1 0,0 0 0,0-1 0,0 1 0,0 0 0,-1-1 0,1 1 0,0-1 0,-1 0 0,0 1 0,1-1 0,-1 1 0,0-1 0,0 0 0,0-2-1,1-4 12,-1 0 0,0 0-1,0 0 1,-1-1 0,0 1-1,-4-13 1,4 16-8,0 1 1,0 0 0,0 0 0,-1 0-1,0 1 1,1-1 0,-2 0-1,1 1 1,0-1 0,-1 1-1,1-1 1,-1 1 0,0 0 0,0 0-1,0 1 1,-1-1 0,1 1-1,0-1 1,-1 1 0,-6-3-1,-7-3 106,14 5-46,11 6-44,0-1-20,0 0 0,0-1 0,1 1 1,-1-2-1,15 1 0,1 0-3,49 7 7,-50-4-7,1-1 0,0-1 0,0-1-1,1-1 1,-1-2 0,25-3 0,-47 4-16,1 0 0,0 1-1,-1-1 1,1 0 0,-1-1 0,1 1 0,-1 0 0,0-1 0,0 1 0,1-1 0,1-2-1,-10 4-138,0 0-1,0 0 0,1-1 0,-10-1 0,-25-6-3550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32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7736,'0'0'7654,"3"11"-7011,4 21 70,4 63 0,1 13 379,10 68 689,-19-144-1368,10 29 354,-9-48-51,-1 0 1,-1 1-1,2 23 1,-16-57 298,4 3-933,1 0 0,1-1 0,0 0 0,1 0 0,-3-24 1,8 34-79,-1 1 1,1-1 0,0 0-1,1 1 1,0-1 0,0 0-1,1 1 1,0 0 0,0-1-1,1 1 1,0 0 0,0 0-1,0 0 1,1 0 0,8-10 0,-3 6-1,0-1 1,1 1 0,1 1 0,0-1-1,0 2 1,1 0 0,0 0-1,1 1 1,0 1 0,0 0 0,0 0-1,1 2 1,0-1 0,0 2 0,1 0-1,-1 1 1,21-2 0,-31 4 0,0 2-1,-1-1 1,1 0 0,0 1 0,-1 0-1,1-1 1,0 2 0,-1-1 0,1 0-1,-1 1 1,0-1 0,1 1 0,-1 0-1,0 0 1,0 0 0,0 1 0,0-1-1,-1 1 1,1-1 0,2 5 0,-3-5 3,0 1 1,-1-1-1,1 1 0,-1-1 1,1 1-1,-1 0 1,0-1-1,0 1 1,-1 0-1,1 0 1,0 0-1,-1 0 1,0 0-1,1 0 0,-1 0 1,-1 0-1,1-1 1,0 1-1,-1 0 1,1 0-1,-1 0 1,0 0-1,0 0 1,0-1-1,0 1 0,-2 3 1,-1 0 16,0 0 0,-1 0-1,1 0 1,-1-1 0,0 1 0,-1-1 0,1-1 0,-1 1 0,0-1 0,0 0-1,0 0 1,-12 5 0,7-5 25,0 0 0,0-1 0,0-1 1,-1 0-1,1 0 0,-1-1 0,-14 0 0,25-1-47,1 0 0,0-1 0,-1 1 0,1 0 0,0 0 0,0 0 0,-1 0 0,1 0 0,0 0 0,-1 0-1,1 0 1,0 0 0,0 0 0,-1 1 0,1-1 0,0 0 0,-1 0 0,1 0 0,0 0 0,0 0 0,-1 0 0,1 1 0,0-1 0,0 0 0,0 0 0,-1 0 0,1 0 0,0 1 0,0-1 0,0 0 0,-1 0 0,1 1 0,0-1 0,0 0 0,0 0 0,0 1 0,0-1 0,0 0 0,0 1 0,-1-1-1,1 0 1,0 0 0,0 1 0,0-1 0,0 0 0,0 1 0,0-1 0,1 0 0,-1 0 0,0 1 0,0-1 0,0 0 0,0 1 0,0-1 0,0 0 0,0 0 0,0 1 0,1-1 0,-1 0 0,0 0 0,0 0 0,0 1 0,1-1 0,-1 0 0,0 0 0,0 0 0,1 1 0,15 15 63,45 30 66,33 28 208,-93-72-297,0-1 0,0 0 0,1 0 0,-1 0 0,0 0 0,0 0 0,1 0 0,-1 0 0,1 0 0,-1 0 1,1-1-1,-1 1 0,1 0 0,-1-1 0,1 0 0,2 1 0,-2-1-275,-1-1 0,0 1 0,0-1 0,0 0 0,0 1 0,0-1 0,0 0 0,0 0 0,-1 1 0,1-1 0,0 0 0,0 0 0,0 0 0,-1 0 0,1 0 0,-1 0 0,1-2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33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15376,'0'0'3142,"9"-2"-2795,18-3-179,0 2-1,1 1 1,-1 1 0,29 3 0,-38-1 97,1 1 0,-1 1 0,0 1 0,-1 0 0,1 1 0,-1 1-1,29 15 1,-40-17-56,1 0-1,-1 1 0,0 0 1,-1 0-1,1 0 0,-1 1 1,0-1-1,0 1 0,3 7 1,-5-9-37,-1-1 1,0 1 0,0 0 0,0 0 0,-1 0 0,1 0-1,-1 0 1,0 0 0,0 0 0,0 1 0,-1-1 0,0 0 0,1 0-1,-1 1 1,-1-1 0,1 0 0,-2 6 0,2-8-94,-1 0 0,1 0 1,-1 0-1,1 0 0,0 0 0,0 0 1,0 0-1,0 0 0,0 0 0,1 0 1,0 4-1,-1-5-185,0-1 1,0 1-1,1-1 0,-1 1 1,0-1-1,0 0 0,1 1 1,-1-1-1,0 1 0,1-1 1,-1 0-1,0 1 0,1-1 1,-1 0-1,1 1 0,-1-1 1,0 0-1,1 0 0,-1 1 1,1-1-1,-1 0 0,1 0 1,-1 0-1,1 0 0,-1 0 1,1 1-1,-1-1 0,1 0 1,-1 0-1,1 0 0,-1 0 1,1-1-1,-1 1 1,1 0-1,-1 0 0,1 0 1,-1 0-1,1 0 0,-1-1 1,1 1-1,-1 0 0,0 0 1,1-1-1,-1 1 0,1-1 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33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591 0 13360,'0'0'1970,"-16"14"-1619,10-8-330,-241 189 1926,203-167-1503,-155 96 1848,162-97-1568,30-20-305,-1-1 0,0 0 0,-11 5 0,40-24 845,-2 1-4348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34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6424,'0'0'13781,"11"1"-13129,17 2-168,0-2 0,0-1 1,39-4-1,-6-7 276,75-10 1268,-5 13 2085,-130 8-3701,-18 3 421,-9 0-1127,12-1-3470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35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0 5824,'0'0'11681,"-13"5"-10968,-1 2-454,0 0-1,0 0 1,0 1 0,1 1-1,1 0 1,-1 1 0,-21 23-1,22-20 102,1 2-1,1-1 0,-12 22 0,20-32-236,-1 1 0,1-1 0,1 1 0,-1-1 0,1 1 0,-1 0 0,1-1 0,1 1 0,-1 0 0,1 0 0,-1 0 0,1 0 0,1 0 0,-1-1 0,1 1 0,0 0 0,2 7 0,-2-9-46,1-1 0,-1 1 1,1-1-1,-1 1 0,1-1 0,0 0 0,0 0 1,0 0-1,1 0 0,-1 0 0,0 0 0,1-1 1,-1 1-1,1-1 0,-1 1 0,1-1 1,0 0-1,0 0 0,-1 0 0,1-1 0,0 1 1,0-1-1,0 1 0,0-1 0,4 0 0,2 0 56,0 0 0,0-1-1,0 0 1,0-1 0,0 0-1,14-5 1,73-32 969,-83 33-868,-1-1-1,-1 0 0,1 0 1,-1-1-1,15-15 0,-26 24-213,0-1-1,0 0 1,0 0-1,0 1 1,0-1-1,0 0 1,0 0-1,0 1 1,0-1-1,0 0 1,0 1-1,0-1 1,0 0-1,0 0 1,0 1-1,1-1 1,-1 0-1,0 0 1,0 1-1,0-1 1,0 0-1,0 0 1,1 1-1,-1-1 1,0 0-1,0 0 1,1 0-1,-1 0 1,0 1-1,0-1 1,1 0-1,-1 0 1,0 0-1,0 0 1,1 0-1,-1 0 1,0 0-1,0 0 1,1 0-1,-1 0 1,0 0-1,1 0 1,-1 0-1,0 0 1,0 0-1,1 0 1,-1 0-1,0 0 1,0 0-1,1 0 1,-1 0-1,0 0 1,0 0-1,1-1 1,-1 1-1,0 0 1,0 0-1,1 0 1,-1 0-1,0-1 1,0 1-1,0 0 1,1 0-1,-1-1 1,0 1-1,0 0 1,0 0-1,0-1 1,0 1-1,-1 30 331,1-20-262,-1-3-49,2 0-1,-1 0 1,1 0-1,0 0 1,0 0-1,1 0 1,0 0-1,0-1 1,1 1-1,0 0 1,0-1 0,5 7-1,-6-10-26,0 0-1,1-1 1,-1 1 0,1-1 0,0 1-1,0-1 1,0 0 0,0 0-1,0 0 1,0-1 0,1 1 0,-1-1-1,0 0 1,1 0 0,-1 0-1,1 0 1,-1 0 0,1-1-1,0 0 1,-1 1 0,1-1 0,0-1-1,-1 1 1,1 0 0,4-2-1,7-2 26,-1 0 1,0 0-1,0-2 0,0 1 0,-1-2 0,0 0 0,0 0 0,-1-2 0,0 1 1,21-20-1,-24 19-9,0-1 0,0 1 0,-1-2 0,0 1 1,-1-1-1,0 0 0,-1 0 0,0-1 0,-1 0 0,0 0 1,-1 0-1,4-21 0,-7 31-28,0-1 0,-1 0 0,0 0 0,0 1 0,1-1 0,-1 0 0,-1 0 0,1 1 0,0-1 0,-1 0 0,0 0 0,1 1 0,-1-1 0,0 0 0,0 1 0,-1-1 0,1 1 0,0 0 0,-1-1 0,1 1 0,-1 0 0,0 0 0,-2-3 0,1 4 0,1 0 0,-1-1 0,1 1 0,-1 0 0,0 0 0,1 0 0,-1 1 0,0-1 0,0 0 0,0 1 0,0 0 0,0 0 0,1 0 0,-1 0 0,0 0 0,0 1 0,0-1 0,0 1 0,1 0 0,-1 0 0,0 0 0,-3 1 0,-1 1 0,0 0 0,0-1 0,0 1 0,0 0 0,1 1 0,-1-1 0,1 1 0,0 1 0,-8 6 0,14-11 1,0 0-1,0 1 1,0-1-1,0 0 1,0 0-1,0 0 1,-1 1 0,1-1-1,0 0 1,0 0-1,0 0 1,0 1-1,0-1 1,0 0-1,0 0 1,0 0 0,0 1-1,0-1 1,0 0-1,0 0 1,0 1-1,0-1 1,0 0 0,0 0-1,0 0 1,0 1-1,1-1 1,-1 0-1,0 0 1,0 0-1,0 1 1,0-1 0,0 0-1,0 0 1,1 0-1,-1 0 1,0 1-1,0-1 1,0 0 0,1 0-1,-1 0 1,0 0-1,0 0 1,0 0-1,1 0 1,-1 1-1,0-1 1,0 0 0,0 0-1,1 0 1,14 2-145,55-10-3104,-64 7 1250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36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 7632,'0'0'7922,"-10"17"-7151,-33 52 882,-52 120 0,86-165-1070,0 1-1,2 0 0,1 0 0,-6 49 0,11-61-339,0-1-1,1 0 1,1 1 0,0-1-1,1 0 1,0 1 0,1-1-1,0-1 1,1 1 0,1 0-1,0-1 1,8 15 0,-9-19-112,0-1 0,1 0 1,0 0-1,0-1 1,1 1-1,-1-1 1,1 0-1,0-1 1,0 1-1,12 5 1,-7-5 20,0 0 0,0-1 0,1-1 0,-1 1 0,1-2 0,13 2 1,13-2 189,0-1 0,0-2 0,46-7 0,-67 6-243,-6 1-39,-7 2-53,-1-1 0,1 0 0,-1-1-1,0 1 1,1-1 0,-1 1 0,0-1 0,1 0 0,-1 0 0,0 0 0,0-1-1,0 1 1,5-4 0,-11-2-859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36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15472,'0'0'2767,"18"-1"-2195,105-4 842,146 14 0,-17 14 1450,-243-23-2684,0 0 0,-1 0 0,1-1-1,17-3 1,-5-5-3611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37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11656,'0'0'2626,"15"15"-2028,176 189 1404,-136-145-1393,15 17 553,79 108-1,-131-158-913,-2 0 0,0 1 0,-2 0 0,-1 1 0,-1 1 0,-1 0 0,-2 0 0,11 57 0,-19-70-123,0 1 0,-1-1-1,-1 0 1,0 1 0,-1-1 0,-1 0 0,-1 0-1,0 0 1,-1 0 0,0-1 0,-2 0 0,0 0 0,-16 27-1,9-21 65,-1-1-1,-1 0 0,0-2 0,-2 1 0,0-2 1,-1 0-1,-1-1 0,-30 18 0,-37 15 339,76-44-464,-1 0 0,0-1 0,0 0 0,0-1 0,-25 3 1,-10-5-3252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44.8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726 1 4616,'0'0'9541,"-6"13"-9146,-44 81 366,-81 147 919,14-25-728,20-29 326,-82 224 1,150-318 1030,29-93-2291,0 0 0,0 1 0,0-1 0,0 0 0,0 0-1,0 0 1,0 0 0,0 0 0,0 0 0,0 0 0,0 1 0,0-1 0,0 0-1,0 0 1,0 0 0,0 0 0,0 0 0,0 0 0,-1 0 0,1 0-1,0 1 1,0-1 0,0 0 0,0 0 0,0 0 0,0 0 0,0 0-1,0 0 1,0 0 0,0 0 0,0 0 0,-1 0 0,1 0 0,0 0 0,0 1-1,0-1 1,0 0 0,0 0 0,0 0 0,0 0 0,0 0 0,-1 0-1,1 0 1,0 0 0,0 0 0,0 0 0,0 0 0,0 0 0,0 0-1,0 0 1,-1 0 0,1 0 0,0-1 0,0 1 0,0 0 0,0 0-1,0 0 1,0 0 0,-1 0 0,-3-10 447,-1-13-203,1-24-80,2 1 0,6-76-1,-1 60-10,3-5 126,-5 58-73,-1 14 34,-11 76-115,-4 0 0,-45 143 0,38-130 45,21-93-183,-1 10 129,3-10-130,-1-1 0,0 0 0,1 0 0,-1 1 1,1-1-1,-1 0 0,0 0 0,1 0 0,-1 0 1,1 0-1,-1 0 0,0 1 0,1-1 0,-1 0 0,1 0 1,-1 0-1,1 0 0,-1 0 0,0-1 0,1 1 1,-1 0-1,1 0 0,-1 0 0,0 0 0,1 0 1,-1 0-1,1-1 0,-1 1 0,0 0 0,1 0 1,-1-1-1,0 1 0,1-1 0,85-44 233,34-14 65,-105 53-303,0 1 1,-1 1-1,2 0 1,-1 1-1,0 1 0,28-2 1,55 9-156,-54-3-3624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48.5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42 3912,'0'0'6486,"10"-4"-6267,80-28 1205,-80 30-1230,0 0-1,0 1 1,0 0 0,0 1-1,0 0 1,0 1 0,0 0 0,0 1-1,0 0 1,14 4 0,18 3 356,-32-6-437,0 0 0,1 0 0,-1 1 0,16 9 0,12 4 136,38 15 214,-47-19-197,0-1 0,1-2 0,60 14 0,-26-15 61,26 4 226,88 25-1,-152-32-387,49 5 0,-5-1-21,81 13 97,28 6 4,-102-15-131,-1-3 0,97 1 0,27 3-1,289 44 66,-205-13-110,5 11-25,-23-4-101,38 5 23,-239-45 31,43 10-18,98 27-56,-97-26 82,-40-11 35,78 5 0,15 1 43,159 20 180,-187-25-214,-100-9-30,61 19-1,-64-15 3,1-1-1,34 3 1,-5-5 10,78 10 99,108 21-31,-143-23-89,-51-6 16,84 13 88,-114-16-88,0 1 0,0 2-1,38 17 1,-38-16-21,-1 0 0,1-2 0,1-1 0,39 6-1,2 1-8,-14 0 47,-26-6-11,47 7 1,-63-12 8,0 0 0,-1 0 0,0 0 0,9 5 0,18 4 163,95 16 311,22-7-220,-17 12-90,-92-26 72,-27-8 66,-23-11-57,0 3-312,-5-7 69,-2 1 1,0 0-1,0 0 1,-27-19-1,24 19-2,-12-10 62,-8 0 85,29 19-99,0 1-1,0 0 0,-1 0 1,1 1-1,-2 1 1,-17-8-1,2 2 241,20 8-258,1 0 0,-1 0 0,0 0 0,0 1 0,-1-1 1,-8 0-1,14 2-66,1 0 0,-1 0 0,0 0 0,0 0 1,0 0-1,0 0 0,0 1 0,1-1 0,-1 0 1,0 0-1,0 0 0,0 0 0,0 0 0,0 0 1,0 0-1,0 1 0,0-1 0,1 0 1,-1 0-1,0 0 0,0 0 0,0 0 0,0 1 1,0-1-1,0 0 0,0 0 0,0 0 0,0 0 1,0 1-1,0-1 0,0 0 0,0 0 0,0 0 1,0 0-1,0 0 0,0 1 0,0-1 0,0 0 1,-1 0-1,1 0 0,0 0 0,0 0 1,0 1-1,0-1 0,0 0 0,0 0 0,0 0 1,0 0-1,-1 0 0,1 0 0,0 0 0,0 1 1,0-1-1,0 0 0,0 0 0,0 0 0,-1 0 1,1 0-1,0 0 0,0 0 0,0 0 1,-1 0-1,17 13-3,-11-10 26,46 32 22,2-3-1,0-2 1,71 27-1,-87-40-29,-23-11-4,-1 0 1,0 0 0,-1 1 0,0 1 0,0 0 0,0 1 0,-1 0 0,14 15 0,-25-24-11,1 1-1,-1 0 1,1-1 0,-1 1 0,1 0 0,-1-1 0,0 1 0,0 0 0,1 0 0,-1-1 0,0 1 0,0 0 0,0 0 0,0 0 0,0-1 0,0 1 0,0 0 0,0 0 0,0 0 0,0 0 0,0-1 0,0 1 0,-1 0 0,1 0 0,0-1 0,-1 1 0,1 0 0,0 0 0,-1-1 0,1 1 0,-1-1 0,1 1-1,-1 0 1,0-1 0,1 1 0,-1-1 0,1 1 0,-1-1 0,0 1 0,-1 0 0,-3 2 24,-1 0 0,0 0-1,1 0 1,-9 2 0,-17 4 50,0-2 1,-47 6 0,19-4 4,-149 14 224,176-17-425,19-2-2963,12-3 2437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7:1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1257 7736,'0'0'5314,"11"-7"-4875,-7 4-393,9-5 94,0-2-1,0 1 1,-1-2 0,19-19 0,3-11 228,-1-2 0,42-73 0,-63 94-208,-1-1 0,-1 1 0,-1-2 1,-1 1-1,-1-1 0,-1 0 0,6-47 0,-12 64-71,1 1 0,-1 0-1,0 0 1,0-1-1,-1 1 1,0 0-1,0 0 1,-1 0-1,1 0 1,-1 0 0,-3-7-1,5 13-76,0 0-1,-1 0 1,1 0-1,0 0 1,0 0-1,0 0 0,0 0 1,0 0-1,0 0 1,0 0-1,-1 0 1,1-1-1,0 1 1,0 0-1,0 0 1,0 0-1,0 0 1,0 0-1,-1 0 1,1 0-1,0 0 1,0 0-1,0 0 1,0 1-1,0-1 1,0 0-1,-1 0 1,1 0-1,0 0 0,0 0 1,0 0-1,0 0 1,0 0-1,0 0 1,0 0-1,0 0 1,-1 0-1,1 0 1,0 1-1,0-1 1,0 0-1,0 0 1,0 0-1,0 0 1,0 0-1,0 0 1,0 1-1,0-1 1,0 0-1,0 0 1,0 0-1,-6 11 48,3-4 9,-5 10-30,1 1-1,1-1 1,0 1-1,1 1 1,1-1-1,0 1 1,2-1-1,-1 34 1,3-39-22,0 0 0,1 0 0,1-1 0,0 1 0,0 0 0,2-1 0,-1 1 0,2-1 0,-1 0 0,2 0-1,-1-1 1,2 0 0,14 21 0,-14-24 6,0-1-1,-1 0 1,2-1-1,-1 0 1,1 0-1,0 0 0,12 5 1,-14-8-1,0 0 1,0-1-1,0 0 0,0-1 1,0 1-1,0-1 0,0 0 1,1-1-1,-1 0 1,0 0-1,1 0 0,9-2 1,-5 0 18,-1 0 0,1-1 0,0-1-1,-1 1 1,0-2 0,0 1 0,0-2 0,-1 1 0,1-1 0,-1-1 0,-1 1 0,1-2 0,-1 1 0,0-1 0,-1 0 0,0-1 0,9-12 0,-10 10 24,0-1 1,-1 1 0,0-1-1,0 0 1,-1 0 0,-1 0-1,0 0 1,-1-1 0,0 0 0,-1 1-1,0-1 1,-1 0 0,0 1-1,-5-25 1,5 34-46,-1 0 0,1 0 0,-1 1 0,0-1 0,0 0 1,0 0-1,0 1 0,-1-1 0,1 0 0,-1 1 0,1 0 0,-1-1 0,0 1 0,0 0 0,0 0 0,-4-3 1,4 4-13,0 0 0,0 0 1,0 0-1,0 0 0,0 1 1,0-1-1,0 1 0,0 0 1,0-1-1,0 1 0,0 0 1,0 0-1,0 0 0,0 1 1,0-1-1,0 0 0,0 1 1,0 0-1,0-1 0,0 1 1,0 0-1,0 0 0,0 0 1,-2 2-1,-4 2-10,1 0 1,0 1-1,0 0 0,1 0 1,-1 1-1,2 0 1,-1 0-1,1 0 0,0 1 1,0 0-1,1 0 0,-6 13 1,7-14-7,1 0 0,0 0 1,0 1-1,0-1 0,1 1 1,0-1-1,0 1 0,1 0 1,0-1-1,0 1 0,1 0 0,0-1 1,0 1-1,1-1 0,3 11 1,0-7-3,1 0 0,0 0 0,1-1 0,0 0 0,0 0-1,1 0 1,0-1 0,1 0 0,0-1 0,0 0 0,1 0 0,0-1 0,14 7 0,-17-9 15,1-2 0,0 1 0,0-1-1,1 0 1,-1 0 0,0-1 0,1-1 0,0 1-1,-1-1 1,1-1 0,0 1 0,-1-1-1,1-1 1,0 0 0,-1 0 0,1-1 0,0 0-1,-1 0 1,13-6 0,0-3 32,-1-1 1,0 0-1,-1-1 0,-1-1 1,0-1-1,-1-1 1,20-23-1,-3-2 104,-2-1 0,30-52 0,-43 61 120,16-41 1,-35 73-257,2-4 347,-7 15-218,-8 21-53,-225 525 148,231-540-225,-9 26-28,-17 62 1,7-19 95,34-109 49,9-27 100,39-84 0,25-34-10,9-19-52,-67 146-116,-3 2 6,2 1 1,1 1-1,58-70 0,-80 106-48,1 0 0,-1 1 0,1-1 0,0 1 0,0-1 0,0 1 0,0-1 0,0 1 0,0 0 0,0 0 0,0 0 0,0 0 0,0 1 0,1-1 0,-1 0 0,4 0 0,-5 2-2,1-1 0,-1 1 0,1-1 0,-1 1 0,1-1 0,-1 1 0,1 0 0,-1-1 0,0 1 0,1 0 0,-1 0 0,0 0 0,0 0-1,0 0 1,0 0 0,1 1 0,-2-1 0,1 0 0,0 1 0,0-1 0,0 0 0,-1 1 0,1-1 0,0 1 0,-1-1 0,0 1 0,1 2 0,4 12-18,-1 1 1,0 0 0,-2 0-1,0 1 1,-1-1 0,-1 20 0,-1-23-2,0 0 0,-1 0 1,0-1-1,-1 1 1,-1-1-1,0 1 1,-1-1-1,-8 16 1,12-26 24,-1 1 1,-1-1 0,1 0-1,0 0 1,-1 0 0,0 0-1,1 0 1,-1 0 0,0-1-1,-1 0 1,1 1 0,0-1-1,-1 0 1,1-1 0,-1 1-1,1 0 1,-1-1 0,0 0-1,0 0 1,1 0 0,-1-1-1,0 1 1,0-1 0,0 0-1,0 0 1,0 0 0,0 0-1,0-1 1,0 0 0,0 1-1,1-1 1,-1-1 0,-6-2-1,3-1 33,-4 1 60,76 25-91,-52-19-3,1 0-1,-1-2 1,1 1-1,0-2 1,0 0-1,-1 0 1,1-1 0,-1-1-1,1 0 1,-1-1-1,0-1 1,0 0-1,-1 0 1,1-2-1,-1 1 1,-1-1-1,1-1 1,-1 0-1,13-13 1,18-17 29,-2-2 0,62-79 0,-101 118-32,24-33 29,33-60-1,-56 90-28,-1 2 0,0-1 0,0 1 0,0-1 0,0 1 0,1-1 0,-1 1 0,1 0 0,0 0 0,0 0 0,0 0 0,0 0 0,0 0 0,3-2 0,-4 4-2,0 1-1,0-1 1,0 0-1,0 1 1,0-1-1,0 0 1,0 1-1,0-1 1,0 1-1,0 0 1,0-1-1,0 1 1,-1 0-1,1-1 1,0 1-1,-1 0 1,1 0-1,0 0 1,-1 0-1,1 0 1,-1-1-1,1 1 1,-1 0-1,1 2 1,12 26-62,23 108-55,-29-101 93,2 1 0,1-2 0,16 36 0,7-10 57,-29-56 15,0-1 1,0 1 0,0-1 0,0 1 0,10 5 0,-7-5 28,-2-1-45,1 0 0,0 0 0,0-1 0,0 0 0,0 0 0,1 0 0,10 2 0,-3-3-7,0-1 0,1-1 1,-1 0-1,0 0 1,0-2-1,1 0 1,-1 0-1,0-1 0,-1-1 1,1 0-1,-1-1 1,1-1-1,20-12 1,-27 14-16,0-1 1,-1 0-1,0 0 1,0 0-1,0-1 1,-1 0 0,0 0-1,0 0 1,0-1-1,-1 0 1,0 0-1,-1 0 1,1 0 0,4-15-1,-5 11 2,-1 1-1,0 0 1,-1-1-1,0 1 1,0-1-1,-1 0 1,-1 1-1,1-1 1,-2 1-1,-4-19 1,6 28-10,0 0 1,0 0-1,0 1 1,0-1-1,0 0 0,-1 0 1,1 0-1,0 0 1,-1 1-1,1-1 1,-1 0-1,1 0 0,0 1 1,-1-1-1,0 0 1,1 1-1,-1-1 1,1 0-1,-1 1 0,0-1 1,1 1-1,-1-1 1,0 1-1,0 0 1,1-1-1,-1 1 0,0 0 1,0-1-1,0 1 1,0 0-1,1 0 1,-1 0-1,0-1 0,0 1 1,0 0-1,0 0 1,0 1-1,0-1 1,1 0-1,-1 0 0,0 0 1,0 0-1,0 1 1,0-1-1,1 0 1,-1 1-1,0-1 0,0 1 1,-5 3-4,0 0 1,1 0-1,-1 0 1,-7 10-1,7-9-10,-3 5 2,0 0 0,0 0 0,1 1 1,1 0-1,0 0 0,0 1 1,1 0-1,0 1 0,1-1 0,1 1 1,-4 15-1,7-22 5,0 0 0,0 1-1,1-1 1,0 0 0,0 1 0,0-1 0,1 0 0,0 0-1,0 1 1,0-1 0,4 8 0,-3-10 4,0 1-1,0-1 1,1 0 0,0 0 0,0 0-1,0 0 1,0-1 0,1 1-1,-1-1 1,1 1 0,0-1 0,0-1-1,0 1 1,1 0 0,-1-1 0,5 2-1,0-1 3,0 0-1,0-1 0,0 0 1,0 0-1,1-1 1,-1 0-1,0-1 0,0 0 1,1-1-1,-1 0 1,0 0-1,0-1 0,0 0 1,13-5-1,-1 0 2,-1-1-1,-1-1 1,0-1 0,0-1-1,21-15 1,-16 7 16,-1-1 1,-1-1-1,-1 0 1,29-39 0,61-105 193,-78 114-99,-32 48-105,1 1 0,-1-1 0,1 1 1,0 0-1,0-1 0,0 1 0,0 0 0,0 0 1,0 0-1,1 1 0,-1-1 0,0 0 1,4 0-1,-6 2-8,1 0 1,-1 0-1,1 1 1,-1-1-1,0 0 1,1 1-1,-1-1 1,1 0-1,-1 1 1,1-1-1,-1 0 0,0 1 1,1-1-1,-1 1 1,0-1-1,0 1 1,1-1-1,-1 1 1,0-1-1,0 1 1,0-1-1,0 1 1,1-1-1,-1 1 1,0 0-1,3 20-22,-3-16 19,3 33-10,-3 1 1,-7 76 0,2-62-18,4-43 24,-9 79-51,8-80 51,-1 1 0,1-1 0,-1 0 0,-1 1 0,0-1 1,-10 16-1,13-24 10,1 0 0,-1 1 1,0-1-1,0 0 0,0 0 1,0 0-1,0-1 0,-1 1 1,1 0-1,0 0 0,0 0 1,0-1-1,-1 1 0,1-1 1,0 1-1,-1-1 1,1 0-1,-1 1 0,1-1 1,0 0-1,-1 0 0,1 0 1,-1 0-1,1 0 0,0 0 1,-1 0-1,1-1 0,-1 1 1,1 0-1,0-1 1,-1 1-1,1-1 0,0 1 1,0-1-1,-1 0 0,1 0 1,-1-1-1,-7-3 37,1-2-1,0 1 1,0-1-1,-7-8 1,9 8-7,0 1-3,3 3-12,0 0 0,0 0 0,0 0 0,0 1 0,0 0 0,-6-4 0,4 3-4,5 3-13,0 0-1,0 0 0,0 0 1,0 1-1,0-1 0,0 0 1,0 0-1,0 0 1,0 0-1,0 0 0,0 0 1,0 1-1,0-1 0,0 0 1,0 0-1,0 0 1,0 0-1,-1 0 0,1 0 1,0 0-1,0 0 0,0 0 1,0 1-1,0-1 0,0 0 1,0 0-1,-1 0 1,1 0-1,0 0 0,0 0 1,0 0-1,0 0 0,0 0 1,0 0-1,-1 0 1,1 0-1,0 0 0,0 0 1,0 0-1,0 0 0,0 0 1,0 0-1,-1 0 0,1 0 1,0 0-1,0 0 1,0 0-1,0 0 0,0 0 1,0 0-1,-1 0 0,1-1 1,0 1-1,0 0 1,0 0-1,0 0 0,0 0 1,0 0-1,0 0 0,0 0 1,0 0-1,-1-1 1,3 3-1,-1 0 1,0 0-1,1 0 1,-1 0 0,1 0-1,0 0 1,0 0-1,0-1 1,-1 1-1,5 1 1,-3-1-1,5 3 0,0 0 0,1 0 0,0-1 0,0-1 0,0 1 0,0-1 0,0-1 0,1 0 0,-1 0 0,1-1 0,0 0 0,-1 0 0,1-2 0,0 1 0,14-3 0,3-1 0,0-2 0,0-1 0,0-1 0,30-14 0,-28 9 14,0-2-1,0-2 1,-2 0-1,0-2 1,-1-1-1,-1 0 1,-1-2-1,41-49 1,-57 61-2,0 0 0,-1 0 0,-1-1 0,1-1 0,-2 1 0,0-1 0,0 0 0,-1 0 0,0 0 0,2-16 0,-6 27-12,0 0 1,1 0-1,-1 0 1,0 0 0,0 0-1,0 0 1,0 0-1,0 0 1,0 0 0,0 0-1,0 0 1,0 0-1,0 0 1,0 0 0,-1 0-1,1 0 1,0 0-1,-1 0 1,1 0 0,-1 0-1,1 0 1,-1 0-1,1 0 1,-1 1 0,0-1-1,1 0 1,-1 0 0,0 1-1,0-1 1,0 0-1,1 1 1,-1-1 0,0 1-1,0-1 1,0 1-1,0 0 1,0-1 0,0 1-1,0 0 1,0 0-1,0-1 1,0 1 0,-2 0-1,-1 0 1,1 1 0,-1-1-1,1 1 1,-1-1 0,1 1-1,0 0 1,-1 0 0,1 1-1,0-1 1,-1 1 0,-3 3-1,-1 1-6,0 1-1,1 0 0,0 1 1,0 0-1,1 0 0,0 0 1,1 1-1,-1-1 0,2 2 1,-1-1-1,-4 15 0,5-12-7,0 0 1,1 1-1,0-1 0,1 1 0,1-1 0,0 1 0,1 0 0,2 24 0,-2-33 12,0-1-1,1 1 1,0-1 0,0 1 0,0-1-1,0 0 1,1 1 0,-1-1 0,1 0-1,0 0 1,-1 0 0,2 0 0,-1 0 0,0-1-1,1 1 1,-1 0 0,1-1 0,-1 0-1,1 0 1,0 0 0,5 3 0,-2-3 5,0 0 1,0 0-1,0-1 0,0 0 1,0 0-1,0-1 1,1 1-1,-1-1 1,0-1-1,0 1 0,9-3 1,19-4 38,-2-2 1,1-2-1,57-26 0,-50 19 33,67-20 0,-105 37-71,1 1 1,-1-1 0,0 1-1,0-1 1,0 1 0,1 0-1,-1-1 1,0 1 0,0 1-1,1-1 1,-1 0 0,0 0-1,0 1 1,0-1 0,1 1-1,-1 0 1,0 0 0,0 0-1,0 0 1,0 0 0,3 3-1,-3-2-1,-1 0 0,1 0 0,-1 0 0,1 1 0,-1-1 0,0 0 0,0 1 0,0-1 0,-1 1 0,1 0 0,0-1 0,-1 1 0,0 0-1,1-1 1,-1 1 0,0 0 0,-1-1 0,1 5 0,-5 16 30,0 0-1,-1-1 1,-15 39-1,13-39 21,7-21-49,1 0 1,-1 0-1,1 0 0,-1 0 1,1 0-1,0 0 0,0 0 1,-1 0-1,1 0 1,0 0-1,0 0 0,0 0 1,0 0-1,0 0 0,0 0 1,1 0-1,-1 0 0,1 1 1,-1-1-1,0-1 0,1 0 0,-1 0 0,1 1 0,-1-1 0,1 0 1,-1 0-1,1 0 0,-1 0 0,1 1 0,-1-1 0,1 0 0,-1 0 0,1 0 0,-1 0 1,1 0-1,-1 0 0,1-1 0,-1 1 0,1 0 0,-1 0 0,0 0 0,1 0 0,-1 0 1,2-1-1,36-22 165,-33 19-159,115-81 383,-118 83-383,0 1 0,1 0 0,-1-1-1,1 1 1,-1 0 0,1 0 0,-1 0-1,1 1 1,-1-1 0,1 1 0,0-1-1,-1 1 1,6 0 0,-7 0-7,1 1 1,-1-1-1,0 0 0,1 1 1,-1 0-1,0-1 0,0 1 1,0 0-1,1-1 0,-1 1 1,0 0-1,0 0 1,0 0-1,0 0 0,0 0 1,0 0-1,-1 0 0,1 0 1,0 0-1,0 1 1,-1-1-1,1 0 0,-1 0 1,1 1-1,-1-1 0,0 0 1,1 3-1,8 49 22,-6-32-25,1-1 1,11 32 0,-15-50 4,1-1 0,0 0 0,0 1 0,0-1 0,0 0-1,0 0 1,0 0 0,0 0 0,1 0 0,-1 0 0,0 0 0,1 0 0,-1 0 0,0 0 0,1-1 0,-1 1 0,1-1 0,-1 1 0,1-1 0,-1 0 0,1 1 0,0-1-1,-1 0 1,1 0 0,-1 0 0,1 0 0,-1 0 0,1 0 0,0-1 0,-1 1 0,1-1 0,1 0 0,5-1 4,0 0 1,0-1-1,-1 0 1,1 0-1,7-5 1,13-10 4,-1-1 0,-1-2 0,0 0 0,-2-2 1,-1 0-1,0-2 0,34-51 0,2-16 76,48-103 0,-83 151-67,38-90 112,62-190 0,-73 160-104,-45 135-63,-6 29 32,0 0-1,0-1 0,0 1 0,0 0 0,0-1 1,0 1-1,0 0 0,0 0 0,-1-1 0,1 1 0,0 0 1,0 0-1,0-1 0,0 1 0,0 0 0,0 0 1,-1-1-1,1 1 0,0 0 0,0 0 0,0-1 0,0 1 1,-1 0-1,1 0 0,0 0 0,0 0 0,-1-1 0,1 1 1,-1 0-1,-12 7-16,1 5-4,0 1-1,0 0 1,2 1 0,-1 0-1,-12 25 1,-37 85-121,48-95 116,-19 40-97,3 2 0,-30 120 1,52-161 97,0 0 0,2 1 1,1-1-1,2 1 0,1 0 1,1-1-1,2 1 0,0-1 1,12 42-1,-14-67 24,1 0 1,-1-1-1,1 0 0,0 1 0,0-1 0,1 0 0,-1 0 1,1 0-1,0 0 0,0-1 0,0 1 0,0-1 1,1 0-1,-1 0 0,1 0 0,5 4 0,-5-6 6,0 1-1,0 0 1,0-1-1,0 0 1,0 0-1,0 0 1,1-1-1,-1 1 1,0-1-1,0 0 1,1 0-1,-1 0 0,0-1 1,0 1-1,0-1 1,0 0-1,8-3 1,-3 0 6,-1 0-1,1 0 1,-1-1 0,0 0 0,-1 0-1,1-1 1,-1 0 0,0-1 0,0 1-1,-1-1 1,7-9 0,-3 1 17,-1 0-1,0 0 0,0-1 1,10-32-1,-18 46-24,0 0 0,-1 0 0,1 0 0,-1 0 0,1 0 0,-1 0 0,0 0 0,0 0 0,0-3 0,0 5-2,0-1 0,-1 1 0,1-1 0,0 1 0,0-1-1,0 1 1,0-1 0,-1 1 0,1-1 0,0 1 0,-1-1 0,1 1-1,0-1 1,-1 1 0,1 0 0,-1-1 0,1 1 0,0 0-1,-1-1 1,1 1 0,-1 0 0,0-1 0,-1 1 0,0 0 0,0-1 0,1 1 0,-1 0 0,0 0 0,0 1 0,0-1 0,0 0 0,1 1 0,-1-1 0,0 1 0,0-1 0,1 1 0,-1 0 0,0 0 0,1 0 0,-3 1 0,-5 4-4,1 1 0,0-1 0,1 1 0,-1 1 0,1-1 0,1 1 0,-1 0 0,-6 13 0,10-16-1,0-1-1,1 1 1,-1-1-1,1 1 1,1 0-1,-1 0 1,0 0-1,1 0 0,0 0 1,0 0-1,1 0 1,0 1-1,0-1 1,0 0-1,0 0 1,1 0-1,-1 0 1,3 8-1,-1-10 4,0 0 1,0 0-1,0 0 0,0 0 0,1 0 0,-1-1 1,1 1-1,0-1 0,-1 1 0,1-1 1,0 0-1,0 0 0,1-1 0,-1 1 0,0-1 1,0 1-1,1-1 0,6 1 0,5 2 7,1-1-1,28 1 0,-5-2 18,0-3 0,70-9-1,77-26 42,-120 21-26,-26 7-4,69-25 0,-78 17-16,-31 16-17,0 0-1,0 0 0,0 1 0,-1-1 0,1 0 0,0 0 0,0 0 0,0 0 0,0 0 0,0 0 0,0 0 1,0 0-1,0 0 0,0 0 0,0 0 0,0 1 0,0-1 0,0 0 0,0 0 0,0 0 0,0 0 0,0 0 0,0 0 1,0 0-1,0 0 0,0 0 0,0 1 0,0-1 0,0 0 0,0 0 0,0 0 0,0 0 0,0 0 0,1 0 1,-1 0-1,0 0 0,0 0 0,0 0 0,0 0 0,0 0 0,0 1 0,0-1 0,0 0 0,0 0 0,0 0 1,0 0-1,0 0 0,1 0 0,-9 6 2,-100 46-27,86-44 15,0 1 0,1 2 0,0 0 0,1 1 0,0 1 0,-34 29 0,42-31 1,-14 15-12,25-24 20,-1-1 0,1 1 1,0 0-1,0-1 0,0 1 0,0 0 1,0 0-1,0 0 0,0 0 0,1 0 0,-1 0 1,1 0-1,-1 2 0,-2 8 1,2-12 0,1 0 0,0 1 0,-1 0 0,1-1 0,0 1 0,0-1 0,0 1 0,-1-1 0,1 1 0,0-1 0,0 1 0,0 0 0,0-1 0,0 1 0,0-1 0,0 1 0,0-1 0,0 1 0,0 0 0,1-1 0,-1 1 0,0-1 0,0 1 0,0-1 0,1 1 0,-1-1 0,0 1 0,1-1 0,-1 1 0,0-1 0,1 1 0,-1-1 0,1 1 0,-1-1 0,10 16 37,-10-15-33,0 0-1,1 0 1,-1 1 0,1-1-1,-1 0 1,1 0 0,0 0-1,-1 0 1,1 0 0,0 0-1,0 0 1,0 0 0,0-1-1,0 1 1,0 0-1,0 0 1,2 1 0,0-2-1,-1 1 1,1 0-1,0 0 1,0-1 0,0 0-1,0 1 1,-1-1-1,1 0 1,0 0-1,0-1 1,0 1-1,0-1 1,-1 1-1,1-1 1,0 0-1,0 0 1,-1 0 0,4-2-1,7-4 14,0 0-1,15-12 1,-17 12-14,7-7 7,0 0 1,-1-1 0,-1-1 0,0 0-1,-2-1 1,22-32 0,63-123 63,-72 119-51,102-202 98,-97 184-86,35-123-1,-66 193-34,-1 1 0,0-1 0,0 0 0,1 1 0,-1-1 0,0 0 0,0 0-1,0 1 1,0-1 0,0 0 0,0 1 0,0-1 0,0 0 0,0 1-1,0-1 1,-1 0 0,1 1 0,0-2 0,-9 3-3,-13 19-1,-2 8-28,1 1 0,1 1 0,2 1 0,2 1 0,-23 50 0,14-14-83,-34 128-1,51-158 62,2 1-1,2-1 0,1 1 0,2 0 0,2 47 0,2-81 43,-1-1 0,1 1 0,-1 0-1,1-1 1,1 1 0,-1-1 0,1 0 0,-1 1 0,1-1-1,0 0 1,1 0 0,-1 0 0,1 0 0,0 0 0,0-1-1,0 1 1,0-1 0,0 0 0,1 0 0,0 0 0,0 0 0,-1-1-1,1 0 1,1 1 0,-1-1 0,0-1 0,0 1 0,1-1-1,-1 1 1,1-1 0,0-1 0,-1 1 0,1-1 0,-1 1-1,1-1 1,0-1 0,-1 1 0,1-1 0,6-1-1,15-5-3568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13.4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1 111 14872,'0'0'944,"82"-34"-576,-9 10 7,17 6 81,3 1 0,6 5-136,-4 6-8,-7 6-112,-5 4 0,-4 4-64,-17-4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8:54.4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69 4616,'0'0'6893,"8"10"-6522,1 4-116,1-1-1,-2 1 1,0 1 0,-1 0 0,7 17 0,8 45 635,-14-43-283,15 35-1,-19-59-445,1 0-1,-1 0 0,2-1 0,-1 0 1,1 0-1,1-1 0,14 16 0,8 4 330,-15-13-274,1-1 1,1-1 0,22 15-1,-27-20-113,3 1 43,-1-1 0,1 0 0,0 0-1,1-2 1,-1 0 0,1 0 0,25 5-1,-19-7 41,0-1 0,-1-1 0,1 0 0,0-2-1,0 0 1,0-2 0,0 0 0,-1-1 0,1-1 0,29-10-1,-2-1 124,2 2-1,89-10 1,29-7 13,-166 30-318,60-16 270,99-12 0,-138 25-209,-1-1-1,0 0 1,0-2 0,38-15-1,78-44 105,-121 56-155,22-9 54,80-24 0,-18 8-14,3 0-36,2 1 14,-91 28-8,30-5 0,11-3 1,-33 6-16,1 1 1,0 2 0,26-2-1,3-1 1,201-28 114,-194 28-74,1 2 0,0 2 0,0 3 0,85 12 1,-135-10-36,0 1 0,0 0 1,0 0-1,-1 2 0,11 4 1,26 10 28,-20-11-1,107 37 234,-43-18-24,-80-23-193,-1 2 0,1-1 1,15 13-1,-22-15-34,0 0 1,0 0-1,0 1 0,-1 0 1,0-1-1,1 1 0,-1 0 1,-1 1-1,1-1 0,3 8 1,-3-7 22,2 7 236,-5-12-280,0 1 1,0-1-1,0 0 1,0 0-1,0 0 0,0 1 1,0-1-1,0 0 1,0 0-1,0 0 1,0 1-1,0-1 1,0 0-1,0 0 0,0 0 1,0 1-1,0-1 1,0 0-1,0 0 1,0 0-1,0 1 1,0-1-1,0 0 1,-1 0-1,1 0 0,0 0 1,0 0-1,0 1 1,0-1-1,0 0 1,-1 0-1,1 0 1,0 0-1,0 0 0,0 0 1,0 0-1,-1 0 1,1 1-1,0-1 1,0 0-1,0 0 1,-1 0-1,1 0 1,0 0-1,0 0 0,0 0 1,-1 0-1,1 0 1,0 0-1,-1 0 139,1-15 144,0 9-269,0 0-1,0 0 0,0 0 1,1 0-1,0 0 0,0 0 1,0 0-1,1 0 0,0 0 1,0 1-1,0-1 0,1 1 1,0 0-1,0-1 1,0 1-1,1 0 0,-1 1 1,1-1-1,1 1 0,-1 0 1,0 0-1,1 0 0,0 0 1,0 1-1,8-5 1,-3 4-23,0-1 1,0 1 0,0 1 0,0 0 0,1 0-1,-1 1 1,1 1 0,0 0 0,12 0 0,8 2-28,57 10 0,-18-1 15,246 35 19,-271-37 41,-19-4-7,0 1 0,0 0 1,-1 2-1,1 1 0,34 17 1,-17-8 52,-32-13-55,0 0 1,19 11-1,16 8 76,-32-17-88,-1 1 1,17 11-1,87 56 58,-49-33-62,30 11 118,-33-19-66,-30-15-52,1-2 0,0-2 0,1-1 0,53 11 0,34-5-53,142 41-71,-199-46 81,102 8 0,60-27 32,-111 0-7,60 1-10,-59-4-1,-1-6 1,156-37-1,-229 42 47,65-4 0,-11 2 25,467-52 200,-484 54-242,-50 5 6,-1 1 0,49 2 0,-48 2 20,-1-1 1,1-1-1,0-2 0,41-9 1,90-9 126,33-26 48,-188 45-210,13-4 50,-1-1 0,34-18 1,-11 5 51,-21 9 4,39-26-1,8-5 43,208-126 261,-259 156-412,-1 0 0,-1-1 0,0 0 0,19-22 0,-29 26-25,-1 0 0,1 0 0,-2-1 0,8-20 0,-3 4-2610,-7 21 1137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9:18.0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 6016,'0'0'8472,"9"7"-8067,-8-6-394,9 7 169,0 0 0,-1 1 1,0 0-1,-1 1 0,0-1 1,10 18-1,19 41 860,24 49 272,-46-87-725,36 51 0,-1-2 278,-29-41-549,-9-13 107,2-1 0,21 27 0,-30-43-292,1-1 1,1-1 0,-1 1-1,1-1 1,0-1 0,1 1-1,-1-1 1,1 0 0,0-1-1,16 7 1,-2-3 73,-1-2 1,1 0-1,0-1 1,0-1-1,0-1 1,0-1-1,1-2 1,31-1-1,51 2 67,2 0-92,316-16 354,-390 14-488,1-1 1,-1-2 0,0-1-1,-1-1 1,0-2 0,0-2-1,0 0 1,-1-3 0,-1 0-1,51-31 1,-52 27 58,-1-2 0,-1-1 0,-1-1 0,-1-1 0,29-32 0,-36 34-11,1 1 0,1 0-1,1 2 1,1 1 0,0 0-1,1 2 1,33-16-1,-17 12-51,0 3 0,1 1 0,0 1 0,43-6 0,-61 16-28,0 1 1,1 0-1,-1 2 0,1 0 0,23 5 1,110 24 44,-139-25-44,0 2-1,-1-1 0,1 2 0,-1 0 0,0 1 0,-1 1 0,0 0 0,0 1 0,-1 1 1,0 0-1,16 18 0,-25-22-1,-1-1 1,0 1-1,0 0 1,0 0-1,-1 1 1,0-1-1,-1 1 1,3 14 0,-2-11 47,0-1 1,0 0 0,1 0 0,7 14-1,-11-24-54,1 1-1,-1-1 0,0 0 1,1 0-1,-1 0 0,0 0 0,1 0 1,-1 0-1,0 0 0,1 1 1,-1-1-1,0 0 0,1 0 0,-1 0 1,0 0-1,1 0 0,-1-1 1,1 1-1,-1 0 0,0 0 0,1 0 1,-1 0-1,0 0 0,0 0 1,1-1-1,-1 1 0,0 0 0,1 0 1,-1 0-1,0-1 0,0 1 1,1 0-1,-1 0 0,0-1 0,0 1 1,1 0-1,-1-1 0,0 1 1,0 0-1,0 0 0,0-1 1,0 1-1,1-1 0,13-19 74,-11 15-53,40-74 153,-36 62-147,1 1 1,1 0-1,0 0 0,1 1 1,1 0-1,0 1 1,18-17-1,-8 15 20,1 1-1,0 0 1,1 2 0,0 1-1,1 1 1,1 1-1,33-10 1,-7 7-1,1 1-1,89-7 1,-82 16-33,91 6-1,59 18-7,-104-9-4,20 4 2,-2 5 0,173 52-1,4 39 69,-188-68-52,-65-27 46,0-3 0,1-2 1,0-1-1,1-3 0,93 3 1,-106-12 30,0-1-1,0-1 1,-1-2 0,64-18 0,131-58 402,-172 55-390,-1-2 0,-2-3 0,92-66 0,-132 86-114,0-1 0,0-1 0,-1 0 0,0-1 0,-1-1 0,-1 0 0,17-28 0,-28 42 35,0-1 1,1 0-1,-1 0 0,0 0 1,0 0-1,-1 0 1,1-1-1,0 1 0,-1 0 1,1 0-1,-1 0 0,0-1 1,0 1-1,0 0 0,0 0 1,0-1-1,0 1 1,-1 0-1,1 0 0,-1 0 1,1-1-1,-1 1 0,0 0 1,-2-4-1,2 4-450,-1 0 1,0 0-1,1 0 0,-1 1 0,0-1 0,0 0 1,0 1-1,-1-1 0,1 1 0,0 0 1,-4-2-1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9:19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8432,'0'0'4778,"11"5"-3942,-6-2-730,-1-1-38,0 0 0,0 0 0,0 0 0,0 0 0,-1 1 0,1-1 0,-1 1 0,1 0 0,-1 0 0,0 0 0,0 1 0,0-1 0,-1 1 0,1-1 0,-1 1 0,0 0 0,0 0 0,0 0 0,-1 0 0,2 6 0,5 39 871,-3 0 1,-1 82-1,-3-80-280,-5 29 474,2-62-660,1 0 0,1 0 1,0 0-1,1 0 0,1 0 1,0 0-1,6 18 1,-6-33-407,-1 0-1,1 0 1,0-1 0,0 1 0,0-1 0,0 1 0,0-1 0,0 0 0,1 0 0,-1 0 0,1 0 0,-1 0 0,1 0-1,0-1 1,4 2 0,51 19 345,-51-19-353,41 8 162,0-1 1,0-2-1,73 2 0,-15-2 86,-93-7-272,373 29 947,186 22 488,-508-44-1221,-34-6-61,-23-2-63,0 1 0,0-1 1,-1 1-1,1 0 0,-1 1 1,1 0-1,-1 0 0,1 0 1,11 6-1,-21-10 318,-13-7-451,9 4-4036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9:19.9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270 224 6632,'0'0'7613,"-12"-9"-7025,-82-57 717,77 54-695,2-1-1,-1 0 1,-24-29 0,-7-6 1743,19 28 1102,27 19-2951,3 1-401,-1 1 0,1-1 0,-1 0 1,1 1-1,-1-1 0,0 1 1,1-1-1,-1 1 0,0 0 0,1-1 1,-1 1-1,0 0 0,2 2 1,1-1 66,107 52 776,-26-14-631,-3 0-88,-40-21-55,-1 1-1,-1 3 1,40 29-1,-79-51-154,1 1 0,-1-1-1,1 0 1,-1 1 0,0-1-1,0 1 1,0-1 0,0 1 0,0 0-1,0-1 1,0 1 0,0 0-1,-1 0 1,1 0 0,-1-1 0,1 1-1,-1 0 1,0 0 0,0 0 0,0 0-1,0 0 1,0 0 0,0 0-1,0-1 1,0 1 0,-1 0 0,1 0-1,-1 0 1,0 0 0,1-1-1,-2 3 1,-1 1 15,0 1-1,0-1 1,-1 0-1,1 0 1,-1-1-1,0 1 1,0-1-1,-9 7 1,-111 67 343,90-58-286,-74 35 227,59-31-139,47-23-180,0 0-1,1 0 1,-1 0-1,0 0 1,1 0-1,-1 1 1,1-1-1,0 1 1,-1-1 0,-1 3-1,3-3-6,0-1 0,0 1 0,-1-1 0,1 0 1,0 1-1,0-1 0,0 1 0,0-1 0,0 1 0,0-1 0,0 1 0,0-1 0,0 1 0,0-1 0,0 1 0,0-1 0,0 1 0,0-1 0,0 1 1,1-1-1,-1 1 0,0-1 0,0 1 0,1-1 0,-1 1 0,0-1 0,1 0 0,-1 1 0,0-1 0,1 0 0,-1 1 0,0-1 0,1 0 1,-1 1-1,1-1 0,-1 0 0,1 0 0,-1 1 0,0-1 0,1 0 0,-1 0 0,1 0 0,-1 0 0,1 0 0,0 0 0,15 2-3923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9:22.2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1000 7528,'0'0'3829,"11"-8"-3026,-10 8-794,16-12 398,0-1 0,-1 0 0,-1-2 1,-1 1-1,23-29 0,-15 8 124,-2 0 1,-1-1 0,-1-1 0,-3-1 0,0 0 0,-3-1-1,-1 0 1,8-64 0,19-171 2099,-33 249-2116,10-26 0,1-10 1209,-22 159-138,-62 400-676,59-442-834,-10 52 177,-47 153 1,-107 211 795,170-465-993,-1-1 0,1 1-1,-1-1 1,0 1 0,-8 7-1,12-13-34,-1 0-1,0 0 0,0 0 1,0-1-1,0 1 0,0 0 1,0-1-1,0 1 0,0 0 1,0-1-1,0 1 0,0-1 1,0 0-1,0 1 0,-1-1 1,1 0-1,-2 1 1,2-2-5,0 1 0,0-1 1,0 1-1,0 0 1,0-1-1,0 0 1,0 1-1,0-1 1,0 0-1,0 1 0,0-1 1,0 0-1,0 0 1,1 0-1,-1 0 1,0 0-1,1 0 1,-1 0-1,1 0 0,-1 0 1,1 0-1,-1-2 1,-3-7 16,1 0 0,0-1 0,1 1 0,0-1 0,1 1 0,0-1 0,1 0 0,0 1 0,1-1 0,0 0 0,0 1 0,1-1 1,0 1-1,1-1 0,5-10 0,1-2 3,1 0 0,1 1 0,0 0 0,2 1 0,22-28 0,-9 19 18,1 0 0,2 2 0,0 1 0,2 1 0,40-25 0,176-94 229,-217 129-247,93-58 65,-76 44-67,1 2 0,75-32 1,-116 57-30,-1 0 1,1-1 0,0 0-1,-1-1 1,0 1 0,0-1-1,0 0 1,-1-1 0,0 1-1,0-1 1,9-13 0,-14 19-3,0 0 1,1-1-1,-1 1 1,0 0 0,0-1-1,1 1 1,-1 0-1,0-1 1,0 1 0,0 0-1,0-1 1,1 1-1,-1 0 1,0-1 0,0 1-1,0 0 1,0-1-1,0 1 1,0-1-1,0 1 1,0 0 0,0-1-1,0 1 1,0 0-1,0-1 1,0 1 0,0-1-1,0 1 1,-1 0-1,1-1 1,0 1 0,0 0-1,0-1 1,-1 1-1,1 0 1,0-1-1,0 1 1,-1 0 0,0-1 5,0 1 0,1 0 0,-1 0 1,0 0-1,0 0 0,1-1 1,-1 1-1,0 0 0,0 1 0,0-1 1,1 0-1,-1 0 0,0 0 0,0 0 1,0 1-1,1-1 0,-1 0 0,0 1 1,0 0-1,-38 19 145,-2 0-36,0 3 1,2 0-1,1 3 1,-44 38 0,59-42-100,-36 45 0,53-60-19,0 1 0,1 1 0,0-1 0,0 0 0,1 1 0,0 0-1,0 0 1,1 1 0,0-1 0,-1 12 0,4-19 0,-1 0 0,1-1 0,0 1 0,0 0 0,0 0 0,0 0 0,1 0 0,-1 0 0,0 0 0,1 0 0,0-1 0,-1 1 0,1 0 0,0 0 0,0-1 0,0 1 0,0 0 0,0-1 0,0 1 0,0-1 0,1 0 0,1 3 0,0-2 0,0-1 0,0 1 0,0-1 0,0 0 0,0 0 0,0 0 0,1 0 0,-1 0 0,0 0 0,0-1 0,1 0 0,3 0 0,3 0 0,1-1 0,-1 0 0,1-1 0,-1 0 0,0 0 0,0-1 0,14-6 0,-11 2 0,0-1 0,0 0 0,-1-1 0,0-1 0,-1 0 0,12-13 0,58-73 0,-61 70 0,11-15 0,-17 21 0,28-30 0,-41 50 0,-1 1 0,0-1 0,1 0 0,-1 1 0,1-1 0,-1 0 0,0 1 0,1-1 0,-1 1 0,0-1 0,1 1 0,-1-1 0,0 1 0,0-1 0,0 1 0,1-1 0,-1 1 0,0-1 0,0 1 0,0-1 0,0 1 0,0-1 0,0 1 0,0 0 0,0 0 0,3 20 0,5 46 0,24 104 0,-31-169 0,-1 0 0,1 1 0,0-1 0,0 0 0,-1 0 0,1 1 0,1-1 0,-1 0 0,0 0 0,0 0 0,1 0 0,-1-1 0,1 1 0,0 0 0,-1-1 0,1 1 0,0-1 0,0 1 0,3 1 0,-2-3 0,-1 1 0,1-1 0,-1 1 0,1-1 0,-1 0 0,1 0 0,-1 0 0,1 0 0,0 0 0,-1-1 0,1 1 0,-1-1 0,1 0 0,-1 0 0,0 0 0,1 0 0,-1 0 0,4-3 0,13-7 0,-2-1 0,0-1 0,0 0 0,26-29 0,53-71 0,-32 35 0,-48 58 0,-10 12 0,1 0 0,0 1 0,0-1 0,0 1 0,12-8 0,-19 15 0,1-1 0,-1 1 0,1 0 0,0 0 0,-1-1 0,1 1 0,-1 0 0,1 0 0,-1 0 0,1 0 0,-1 0 0,1 0 0,0 0 0,-1 0 0,1 0 0,-1 0 0,1 0 0,0 0 0,-1 0 0,1 0 0,-1 1 0,1-1 0,-1 0 0,1 0 0,-1 1 0,1-1 0,-1 0 0,1 1 0,-1-1 0,1 0 0,-1 1 0,1-1 0,-1 1 0,0-1 0,1 1 0,-1-1 0,0 1 0,1-1 0,-1 1 0,0-1 0,0 1 0,0-1 0,1 1 0,-1-1 0,0 1 0,0 0 0,0-1 0,0 1 0,0 0 0,4 35 0,-4-36 0,0 23 0,-1 0 0,-2 0 0,-6 31 0,-24 70 0,28-109 0,0-1 0,-1 1 0,0-1 0,-1 0 0,0 0 0,-12 14 0,15-23 0,0 0 0,0 0 0,0-1 0,0 0 0,-1 0 0,0 0 0,0 0 0,0-1 0,0 1 0,0-2 0,-1 1 0,0 0 0,1-1 0,-1 0 0,0-1 0,0 1 0,0-1 0,-10 1 0,9-2 0,0 0 0,0 0 0,-1-1 0,1 0 0,-12-4 0,16 5 0,0-1 0,0 0 0,0-1 0,1 1 0,-1 0 0,0-1 0,1 0 0,0 1 0,-1-1 0,1 0 0,0 0 0,0 0 0,0-1 0,0 1 0,0 0 0,-2-5 0,4 7 0,-1-1 0,1 0 0,0 0 0,0 1 0,0-1 0,0 0 0,0 1 0,0-1 0,0 0 0,0 0 0,0 1 0,0-1 0,1 0 0,-1 1 0,0-1 0,0 0 0,1 1 0,-1-1 0,0 0 0,1 1 0,-1-1 0,1 1 0,-1-1 0,1 1 0,-1-1 0,1 1 0,-1-1 0,1 1 0,-1-1 0,2 0 0,20-11 0,-10 10 0,-1-1 0,1 2 0,0 0 0,-1 0 0,1 1 0,12 1 0,14 0 0,26-5 0,1-3 0,72-17 0,-114 19 0,0-2 0,0 0 0,-1-1 0,0-2 0,-1 0 0,36-24 0,-13 3 0,73-68 0,-102 83 0,0 0 0,-2-1 0,0 0 0,-1-1 0,0 0 0,-2-1 0,0 0 0,-2-1 0,0 0 0,8-32 0,2-20 0,12-123 0,-28 180 0,6-61 0,-4 25 0,3 0 0,18-69 0,-24 105 0,-2 13 0,-1 10 0,-35 310 0,20 3 0,17-303 0,-1 2 0,-2 68 0,-25 157 0,18-205 0,6-25 0,0 1 0,1-1 0,-1 26 0,2-30 22,2-8-33,4-13-103,14-52-3867,-17 58 2643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9:22.5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14776,'0'0'1060,"11"3"-390,298 47 2010,-283-47-2513,334 14 2607,-343-16-2417,-1 0 1,31 7-1,-6 0 491,-38-9-1668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9:25.6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273 147 5624,'0'0'5630,"8"-10"-4994,22-32 42,-29 41-620,0 0 1,-1-1 0,1 1-1,-1 0 1,1 0-1,-1 0 1,1 0 0,-1-1-1,0 1 1,1 0 0,-1 0-1,0-1 1,0 1 0,0 0-1,0 0 1,0-1-1,0 1 1,-1 0 0,1 0-1,0-1 1,0 1 0,-1 0-1,1 0 1,-1 0 0,0-2-1,-1 0 82,0 0-1,-1 1 0,1-1 1,-1 0-1,1 1 1,-4-3-1,0 0 161,2 1-130,-1 0 1,0 1-1,1 0 1,-1 0 0,-1 0-1,1 0 1,0 1 0,-1 0-1,1 0 1,-1 0 0,1 1-1,-1 0 1,0 0 0,0 0-1,0 1 1,1-1 0,-1 2-1,0-1 1,0 1 0,-6 1-1,5-1 24,-1 1 1,0 1-1,1-1 0,0 2 0,-1-1 0,1 1 0,0 0 0,1 0 1,-1 0-1,1 1 0,0 0 0,0 1 0,0-1 0,-8 12 0,7-7-5,0 0-1,1 0 0,0 1 1,1 0-1,0 1 1,0-1-1,1 1 0,1 0 1,-4 22-1,6-24-86,1-1 0,-1 1 0,2 0 1,-1-1-1,1 1 0,1-1 0,0 1 0,0-1 0,0 1 0,2-1 0,-1 0 0,1 0 0,7 12 1,-4-10-28,0 1 0,1-1 0,1 0 0,-1-1 0,2 0 0,-1-1 0,2 1 0,-1-2 0,1 0 0,0 0 0,1-1 0,0 0 0,0-1 0,0 0 0,1-1 0,-1-1 0,1 0 1,1 0-1,-1-1 0,0-1 0,1 0 0,-1-1 0,27-2 0,-8-2 24,0-3 1,0-1-1,0-1 1,32-13 0,119-57 213,-144 60-243,130-68 357,-142 72-271,0-1 0,-2-2 0,38-31 0,-49 33-50,-13 13-85,1 0 1,-1 0-1,1 0 1,-1 1-1,1-1 0,0 0 1,-1 1-1,1 0 0,4-3 1,-6 4-14,0 0 1,0 0-1,1 0 1,-1 0-1,0 0 1,1 0-1,-1 0 1,0-1-1,0 1 1,1 0-1,-1 0 1,0 0-1,0 0 1,1-1-1,-1 1 1,0 0-1,0 0 1,0-1-1,1 1 1,-1 0-1,0 0 1,0-1-1,0 1 1,0 0-1,0 0 1,1-1-1,-1 1 1,0 0-1,0-1 1,0 1-1,0 0 1,0 0-1,0-1 1,0 1-1,0-1 2,-1 1 0,1-1 0,0 1 0,-1 0 1,1-1-1,-1 1 0,1 0 0,0 0 0,-1-1 0,1 1 0,-1 0 0,1 0 0,-1 0 0,1-1 0,-1 1 0,1 0 0,-1 0 0,1 0 1,-1 0-1,1 0 0,0 0 0,-1 0 0,1 0 0,-1 0 0,1 0 0,-2 1 0,-9 1 24,0 0 1,1 1-1,-1 0 0,1 1 1,-1 0-1,-12 7 0,-57 38 69,77-46-94,-20 12 76,1 2 1,-28 27-1,40-34-29,0 0-1,1 2 0,0-1 1,1 1-1,0 0 1,-8 19-1,14-28-36,1 1 0,0 0 0,0-1 0,0 1 0,0-1 0,0 1 0,1 0 0,0 0 0,0-1 0,0 1 0,0 0 0,0 0 0,1-1 0,0 1 0,0 0 0,0-1 0,0 1 0,0-1 0,1 1 0,-1-1 0,1 0 0,0 1 0,0-1 0,0 0 0,1 0 0,-1-1 0,1 1 0,0 0 0,-1-1 0,1 1 0,0-1 0,0 0 0,1 0 0,-1 0 0,0-1 0,6 3 0,-7-3-12,1-1 0,-1 1 0,0 0 1,0-1-1,1 1 0,-1-1 0,0 0 0,1 0 1,-1 0-1,0 0 0,1 0 0,-1-1 0,0 1 1,1-1-1,-1 1 0,3-2 0,0 0 4,-1 0 0,1-1-1,0 0 1,-1 0 0,0 0-1,8-7 1,-1-1 0,-1-1 1,0 0-1,15-26 0,-18 27-9,25-46-1,-29 51-9,0 0 0,-1 0 0,0 0-1,0 0 1,-1-1 0,1 1 0,0-12 0,-3 18 5,1 0 0,0 1 0,0-1 1,0 0-1,0 0 0,0 0 0,0 0 1,0 0-1,0 0 0,0 0 0,-1 0 1,1 0-1,0 0 0,0 0 0,0 0 1,0 1-1,0-1 0,0 0 0,0 0 1,-1 0-1,1 0 0,0 0 0,0 0 1,0 0-1,0 0 0,0 0 0,0 0 1,-1 0-1,1 0 0,0 0 1,0-1-1,0 1 0,0 0 0,0 0 1,0 0-1,-1 0 0,1 0 0,0 0 1,0 0-1,0 0 0,0 0 0,0 0 1,0 0-1,0-1 0,0 1 0,0 0 1,-1 0-1,1 0 0,0 0 0,-6 14-45,5-10 53,0-1-1,0 1 1,0 0-1,1-1 0,0 1 1,-1 0-1,1 0 1,1 0-1,-1-1 0,1 1 1,-1 0-1,1 0 1,0-1-1,0 1 0,1-1 1,-1 1-1,1-1 1,0 1-1,0-1 0,0 0 1,0 0-1,0 0 1,1 0-1,-1 0 0,1 0 1,0-1-1,0 1 1,0-1-1,0 0 0,0 0 1,0 0-1,1 0 1,-1-1-1,1 1 0,-1-1 1,1 0-1,0 0 1,-1 0-1,6 0 0,3-1 0,0-1-1,0 0 1,0 0-1,0-1 0,0-1 1,0 0-1,0 0 0,-1-2 1,0 1-1,0-1 1,0-1-1,0 0 0,-1 0 1,15-13-1,-8 5 11,0 0 0,-2-2 0,1 0-1,-2 0 1,0-2 0,-1 0 0,13-23 0,-18 28 36,-1-1 1,8-22-1,-14 31-9,1 1-1,-1-1 0,0 0 0,-1 1 1,1-1-1,-1 0 0,0 0 0,0 1 0,0-1 1,-1 0-1,1 0 0,-3-7 0,2 11-37,1 0-1,0 1 0,0-1 1,-1 0-1,1 0 0,0 0 1,0 0-1,0 1 0,0-1 1,0 0-1,0 0 0,0 0 1,0 0-1,0 0 0,0 0 1,1 1-1,-1-1 0,0 0 1,0 0-1,1 0 0,-1 1 1,1-1-1,-1 0 0,1-1 1,1 1 2,-1 1 0,0-1 1,0 0-1,1 0 1,-1 1-1,0-1 1,1 1-1,-1-1 0,0 1 1,1-1-1,-1 1 1,1 0-1,1-1 1,7 1 22,-1 0 1,1 1 0,14 2 0,-17-2-24,1 1-5,1-1 0,-1 1 0,0 0 0,0 1 0,-1 0 0,1 0 0,0 1 0,-1 0 0,0 0 0,12 10 0,-15-11 0,-1 0 0,0 0 0,0 0 0,0 1 0,0 0 0,-1-1 0,1 1 0,-1 0 0,0 0 0,0 0 0,0 1 0,-1-1 0,1 0 0,-1 1 0,0-1 0,-1 0 0,1 1 0,-1 0 0,1-1 0,-1 1 0,-1 6 0,-4 13 0,-13 43 0,12-49 0,1 0 0,0 0 0,2 1 0,-3 34 0,6-51 0,0 0 0,0 1 0,0-1 0,0 0 0,0 0 0,1 0 0,-1 0 0,1 0 0,0 0 0,-1 0 0,1 0 0,0 0 0,0 0 0,0-1 0,0 1 0,1 0 0,-1 0 0,0-1 0,1 1 0,2 1 0,-1-1 0,-1 0 0,1-1 0,0 0 0,0 0 0,0 0 0,0 0 0,0 0 0,0-1 0,0 1 0,0-1 0,0 0 0,5 0 0,4-1 0,-1-1 0,0 0 0,0-1 0,0 0 0,0 0 0,17-9 0,-18 7 0,-1 0 0,0-1 0,-1 0 0,1-1 0,-1 0 0,11-12 0,38-53 0,-23 24 0,-23 33 0,0 0 0,-2-1 0,0-1 0,-1 0 0,8-24 0,7-18 0,-22 57 0,0 0 0,0 0 0,0 0 0,0 0 0,0 0 0,0 0 0,1 1 0,-1-1 0,1 0 0,-1 1 0,1-1 0,0 1 0,-1 0 0,1-1 0,0 1 0,0 0 0,0 0 0,0 0 0,0 1 0,0-1 0,0 0 0,0 1 0,0-1 0,0 1 0,0 0 0,1 0 0,-1-1 0,3 2 0,7-1 0,0 1 0,0 0 0,21 6 0,-29-6 0,20 4 0,0 1 0,31 14 0,-47-17 0,-2 0 0,1 0 0,0 1 0,-1 0 0,0 1 0,1 0 0,-2 0 0,1 0 0,-1 0 0,1 1 0,-2 0 0,6 7 0,-7-8 0,-1 0 0,0 0 0,0 0 0,0 1 0,-1-1 0,0 0 0,0 1 0,0-1 0,0 7 0,-3 53 0,0-6 0,3-54 0,-1 0 0,1-1 0,0 1 0,0 0 0,0-1 0,1 1 0,-1-1 0,1 0 0,0 1 0,0-1 0,1 0 0,-1 0 0,4 4 0,-3-6 0,0 1 0,-1-1 0,1 0 0,0 1 0,0-2 0,0 1 0,1 0 0,-1 0 0,0-1 0,1 0 0,-1 0 0,1 0 0,-1 0 0,1 0 0,-1-1 0,1 1 0,6-1 0,-2-1 0,0 1 0,-1-2 0,1 1 0,0-1 0,-1 0 0,1 0 0,-1-1 0,0 0 0,0-1 0,0 1 0,-1-1 0,1-1 0,-1 1 0,10-10 0,6-6 0,-1-2 0,26-37 0,-16 19 0,-26 35 0,55-71 0,-52 64 0,0 0 0,-1-1 0,0 0 0,8-21 0,-41 82 0,20-30 0,0-1 0,1 1 0,-3 20 0,7-30 0,0 0 0,1 0 0,0 0 0,0 0 0,1 0 0,0 0 0,0 0 0,1 0 0,0-1 0,4 10 0,-3-9 0,1 1 0,0 0 0,1-1 0,0 0 0,11 15 0,-13-20 0,0 0 0,0 0 0,0 0 0,0-1 0,1 1 0,-1-1 0,1 0 0,-1 0 0,1 0 0,0-1 0,0 1 0,0-1 0,0 0 0,0 0 0,0 0 0,0 0 0,4-1 0,10 1 0,0-1 0,0-1 0,-1-1 0,1 0 0,-1-2 0,1 0 0,-1 0 0,0-2 0,-1 0 0,1-1 0,-1-1 0,-1 0 0,27-19 0,-30 17 0,0 0 0,0-1 0,17-22 0,-24 26 0,0 0 0,-1-1 0,0 1 0,-1-1 0,1 1 0,-1-1 0,-1 0 0,4-16 0,-5 18 0,0 0 0,0 0 0,-1 0 0,0 0 0,0 0 0,0 0 0,-1 0 0,-1-8 0,1 11 0,0-1 0,-1 1 0,0 0 0,1 0 0,-1 0 0,0 0 0,0 0 0,0 0 0,-1 0 0,1 1 0,-1-1 0,0 1 0,1-1 0,-1 1 0,-5-2 0,7 3 0,-1 0 0,0 1 0,0-1 0,0 1 0,1 0 0,-1-1 0,0 1 0,0 0 0,0 0 0,0 0 0,0 0 0,0 1 0,1-1 0,-1 0 0,0 1 0,0-1 0,0 1 0,1 0 0,-1-1 0,0 1 0,1 0 0,-1 0 0,0 0 0,1 1 0,0-1 0,-1 0 0,-1 2 0,-5 4 0,1 1 0,-1 0 0,-9 13 0,13-14 0,-1-1 0,1 1 0,0-1 0,0 1 0,1 0 0,0 0 0,0 1 0,0-1 0,1 1 0,1-1 0,-1 1 0,1 0 0,0 0 0,1 0 0,0-1 0,0 1 0,1 0 0,0 0 0,0-1 0,1 1 0,0 0 0,0-1 0,1 1 0,0-1 0,0 0 0,0 0 0,1 0 0,0-1 0,1 1 0,8 9 0,-11-13 0,1 0 0,0-1 0,1 1 0,-1-1 0,0 1 0,1-1 0,-1 0 0,1 0 0,0 0 0,-1-1 0,1 1 0,0-1 0,6 1 0,-3-1 0,0 0 0,0-1 0,0 0 0,0 0 0,0-1 0,0 0 0,8-2 0,7-3 0,-1-1 0,0-1 0,35-19 0,-6 0 0,86-63 0,23-37 0,-117 97 0,-40 29 0,1-1 0,0 0 0,0 1 0,1 0 0,-1-1 0,0 1 0,0 1 0,0-1 0,1 0 0,-1 1 0,0 0 0,7-1 0,-9 2 0,-1-1 0,1 1 0,0-1 0,-1 1 0,1-1 0,0 1 0,-1-1 0,1 1 0,-1 0 0,1-1 0,0 1 0,-1 0 0,0-1 0,1 1 0,-1 0 0,1 0 0,-1 0 0,0-1 0,0 1 0,1 0 0,-1 0 0,0 1 0,5 26 0,-4-17 0,3 9 0,1 11 0,1 0 0,2 0 0,19 51 0,-23-73 0,1 0 0,0 0 0,0-1 0,0 1 0,1-1 0,1-1 0,-1 1 0,1-1 0,0 0 0,1-1 0,-1 0 0,1 0 0,1-1 0,-1 1 0,1-2 0,14 6 0,-2-3 0,0-2 0,1 0 0,-1-1 0,1-2 0,0 0 0,0-1 0,0-1 0,0-1 0,0-1 0,0-2 0,40-10 0,-59 14 0,-1-1 0,1 0 0,-1 0 0,0 0 0,0 0 0,1 0 0,-1-1 0,0 1 0,0-1 0,0 1 0,3-5 0,-4 5 0,0 0 0,-1 0 0,1-1 0,0 1 0,-1 0 0,1-1 0,-1 1 0,0 0 0,1-1 0,-1 1 0,0-1 0,0 1 0,0-1 0,0 1 0,0 0 0,0-1 0,0 1 0,0-1 0,-1 1 0,1 0 0,0-1 0,-1 1 0,0-2 0,-7-17-3965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9:25.8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1 228 18895,'0'0'816,"57"-82"-424,0 36 16,8 14-560,-4-3 0,-9 3-464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9:38.1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0 992 8840,'0'0'8081,"10"9"-7655,28 30-12,-36-38-371,-1 1-1,0-1 1,0 0 0,1 0 0,-1 0-1,0 0 1,1 0 0,-1 0 0,1-1-1,-1 1 1,1 0 0,-1-1 0,1 1-1,0-1 1,-1 0 0,1 0 0,0 1 0,-1-1-1,1 0 1,0 0 0,-1 0 0,1-1-1,0 1 1,-1 0 0,1-1 0,0 1-1,-1-1 1,3 0 0,0-2 64,0 1-1,-1-1 1,1 0 0,-1 0-1,0 0 1,0 0 0,4-6-1,-6 7-65,10-11 179,0 1 32,0-2 1,-1 0-1,0 0 0,-1 0 0,-1-1 0,11-28 1,5-29 439,74-248 1941,-96 311-2471,8-27 246,-9 34-324,0 0-1,0 0 0,0 0 1,-1 1-1,2-1 0,-1 0 1,0 0-1,0 1 0,0-1 1,1 1-1,-1-1 0,1 1 1,3-3-1,-5 4-65,0 0 0,1 0 0,-1 0 0,1 0 0,-1 0 0,0 0 0,1 0 0,-1 0 0,0 1-1,1-1 1,-1 0 0,0 0 0,1 0 0,-1 0 0,0 1 0,1-1 0,-1 0 0,0 0 0,0 0 0,1 1 0,-1-1 0,0 0 0,0 1-1,1-1 1,-1 0 0,0 0 0,0 1 0,0-1 0,0 0 0,0 1 0,1 0 0,5 14 192,11 44 122,-3 2 0,11 103 1,-21-125-227,-3 1 0,-1 0 0,-2-1 0,-2 1 0,-12 52 0,14-81-55,-1-1-1,0 0 1,0 1 0,-1-2-1,-1 1 1,0 0-1,0-1 1,-1 0-1,-13 16 1,17-23-36,-1 0 0,1 0 0,-1-1 0,0 1 0,0-1 0,0 1 0,0-1-1,0 0 1,0 0 0,0 0 0,-1-1 0,1 1 0,0-1 0,0 0 0,-1 0 0,1 0 0,0 0 0,0 0 0,-1-1 0,-2 0 0,-5-1 18,0-1 1,0 0-1,0-1 1,-15-8-1,7 4 7,1-1 0,1-1 0,0 0-1,0-1 1,1-1 0,-25-25 0,12 10 29,29 27-68,0 0-1,0 0 0,0 0 1,0 0-1,0 0 1,0 0-1,0-1 1,-1 1-1,1 0 1,0 0-1,0 0 0,0 0 1,0 0-1,0 0 1,0 0-1,0 0 1,0-1-1,0 1 1,0 0-1,0 0 0,0 0 1,0 0-1,0 0 1,0 0-1,0-1 1,0 1-1,0 0 1,0 0-1,0 0 0,0 0 1,0 0-1,0 0 1,0-1-1,0 1 1,0 0-1,0 0 1,0 0-1,0 0 0,0 0 1,0 0-1,0 0 1,0 0-1,1-1 1,-1 1-1,0 0 1,0 0-1,0 0 0,0 0 1,0 0-1,0 0 1,0 0-1,0 0 1,1 0-1,10-4 8,12 0-7,108 5-37,42-1-56,-110-5 54,-1-2 0,0-3 0,0-3 0,63-22 0,-93 20 25,0-1 0,-2-1-1,0-2 1,47-38 0,-65 48 11,10-10-12,0-1 0,-1-1 0,-2 0 1,0-2-1,-1 0 0,-1-1 0,-1-1 1,17-37-1,-23 39-3,-2-1 0,0 0 0,-1 0 0,-2 0 0,0-1 1,-2 0-1,-1 0 0,0 0 0,-2 0 0,-1 0 0,-1 0 0,-2 0 1,-6-27-1,2 5-12,6 35 24,0-1 0,0 1 0,-1 0 0,-1 0 1,0 0-1,-9-20 0,12 31 6,0 0-1,1 0 1,-1 0-1,0-1 1,0 1-1,0 0 1,0 0-1,0 0 1,0 1-1,0-1 1,0 0-1,0 0 1,0 0-1,0 1 1,0-1-1,-1 1 1,1-1-1,0 1 1,0-1-1,-1 1 1,1 0-1,-2-1 1,0 2-3,1-1 1,0 0 0,0 1-1,0-1 1,0 1 0,-1 0-1,1 0 1,0-1 0,0 2 0,1-1-1,-1 0 1,-3 2 0,-5 6-7,1 0 0,0 0 0,-14 20 0,19-24 12,-17 24-16,2 1 0,1 0 0,1 1 1,2 1-1,-19 54 0,20-40-2,2 0-1,2 2 1,-6 76 0,13-84 23,2 1-1,1-1 1,8 51 0,-5-73 11,0 0-1,1-1 1,1 0 0,1 1-1,0-2 1,2 1 0,-1-1-1,2 0 1,18 25 0,-23-36-3,-1-1 0,1 0 0,0 0 0,0-1 1,0 1-1,1-1 0,0 0 0,-1 0 0,1 0 0,0-1 0,0 1 1,0-1-1,0 0 0,9 1 0,-6-2 6,0 0 1,0 0-1,0-1 1,0 0-1,1-1 1,-1 1-1,0-2 0,0 1 1,8-3-1,0-2 23,1 0 0,-1-1 0,-1-1 0,1 0-1,-1-1 1,-1-1 0,0 0 0,21-20 0,3-7 139,46-61 0,-82 96-174,0-1 0,0 0 1,0 1-1,0-1 0,-1 0 0,1 0 0,-1 0 0,0-1 0,0 1 0,0 0 0,0 0 0,-1-1 0,1-4 0,-1 7-9,0 1 1,0 0-1,0 0 1,0 0-1,0 0 0,0-1 1,0 1-1,0 0 0,0 0 1,0 0-1,-1 0 0,1 0 1,0-1-1,0 1 1,0 0-1,0 0 0,0 0 1,0 0-1,0 0 0,-1 0 1,1 0-1,0 0 0,0-1 1,0 1-1,0 0 1,0 0-1,-1 0 0,1 0 1,0 0-1,0 0 0,0 0 1,0 0-1,-1 0 0,1 0 1,0 0-1,0 0 1,0 0-1,0 0 0,-1 0 1,-5 6 45,-7 13-9,12-18-33,-8 14-14,1 1 0,1 0 0,0 0 0,1 0-1,1 1 1,0 0 0,1 0 0,1 0 0,-1 24 0,4-38 5,0-1 0,0 1 0,0-1 0,0 1 0,0-1 0,1 1 1,-1-1-1,1 1 0,0-1 0,-1 1 0,1-1 0,0 0 0,1 1 0,-1-1 0,0 0 1,1 0-1,-1 0 0,1 0 0,-1 0 0,1 0 0,0-1 0,0 1 0,0 0 1,0-1-1,0 0 0,0 1 0,1-1 0,-1 0 0,0 0 0,1 0 0,-1 0 0,0-1 1,4 1-1,-1 0-2,1-1 0,-1 0 0,1 0 0,-1 0 0,1-1 0,-1 0 0,0 0 0,1 0 0,-1 0 0,0-1 0,0 0 1,0 0-1,0-1 0,7-4 0,-6 3 3,-1-1 0,1 1 0,-1-1 0,0 0 0,0 0 0,-1-1 0,0 1 0,0-1 0,0 0 0,0 0 0,-1-1 0,0 1 0,-1-1 0,1 1 0,1-9 0,-3 10 5,0 0-1,0 0 1,-1 0 0,0-1-1,0 1 1,0 0-1,0 0 1,-1 0 0,0 0-1,0 0 1,0 0-1,-1 1 1,1-1-1,-1 0 1,0 1 0,-1-1-1,1 1 1,-1-1-1,0 1 1,0 0 0,0 0-1,-5-4 1,1 1 3,-1 1 1,1 0 0,-1 0 0,-1 0 0,1 1-1,-10-4 1,15 7 2,-1 1 0,1 0 0,-1 0 0,1 0 0,-1 0 0,0 0-1,1 1 1,-1 0 0,0-1 0,1 1 0,-1 1 0,0-1 0,1 0 0,-1 1 0,1 0-1,-1 0 1,0 0 0,1 0 0,-5 3 0,6-3 14,-1 1 0,1-1-1,-1 1 1,1-1 0,0 1 0,-1 0-1,1 0 1,0 0 0,-3 4 0,5-5-16,-1 0 1,1 0-1,0-1 1,0 1-1,-1 0 1,1 0-1,0 0 1,0 0-1,0 0 1,0 0-1,0 0 1,0 0-1,0 0 1,1 0-1,-1 0 1,0 0-1,0 0 1,1 0-1,-1 0 1,1-1-1,-1 1 1,1 0-1,-1 0 1,1 0-1,-1-1 1,1 1-1,0 0 1,-1 0-1,1-1 1,0 1-1,0-1 1,-1 1-1,2 0 1,6 5 6,0-1 1,0 0-1,0-1 0,1 1 1,0-2-1,-1 1 1,1-1-1,1 0 1,-1-1-1,18 2 0,-13-2-1,0-1 0,0-1 0,1 0 0,-1-1 0,0-1 0,26-5 0,-14-3 10,0 0 1,0-1-1,-1-2 0,-1-1 1,31-21-1,-3 7 157,-52 44-83,-13 52-93,-2 26-5,14-87 1,0-1 0,1 0 0,0 0 0,0 1 0,0-1 0,1 0 0,1 8 0,-1-12 0,0 0 0,0 0 0,0 0 0,1-1 0,-1 1 0,0 0 0,1-1 0,-1 1 0,1-1 0,-1 1 0,1-1 0,0 1 0,-1-1 0,1 0 0,0 0 0,0 0 0,0 0 0,0 0 0,0-1 0,0 1 0,0-1 0,0 1 0,0-1 0,4 1 0,-3-1 0,0 0 0,-1-1 0,1 1 0,0 0 0,0-1 0,0 1 0,0-1 0,-1 0 0,1 0 0,0 0 0,-1-1 0,1 1 0,-1-1 0,1 1 0,-1-1 0,0 0 0,3-2 0,34-37 0,-36 37 0,10-11 0,-1-2 0,0 1 0,-2-2 0,0 1 0,-1-1 0,9-25 0,-18 43 0,0 0 0,0 0 0,0 1 0,0-1 0,0 0 0,0 0 0,0 0 0,0 0 0,0 0 0,1 0 0,-1 0 0,0 0 0,0 1 0,0-1 0,0 0 0,0 0 0,0 0 0,0 0 0,1 0 0,-1 0 0,0 0 0,0 0 0,0 0 0,0 0 0,0 0 0,0 0 0,1 0 0,-1 0 0,0 0 0,0 0 0,0 0 0,0 0 0,0 0 0,1 0 0,-1 0 0,0 0 0,0 0 0,0 0 0,0 0 0,0 0 0,0 0 0,0-1 0,1 1 0,-1 0 0,0 0 0,0 0 0,0 0 0,0 0 0,0 0 0,0 0 0,0 0 0,0-1 0,0 1 0,0 0 0,0 0 0,0 0 0,0 0 0,1 0 0,-1 0 0,0-1 0,0 1 0,0 0 0,0 0 0,0 0 0,0 0 0,3 8 0,4 26 0,21 62 0,-25-86 0,1-1 0,0 1 0,1-1 0,0 0 0,1 0 0,0 0 0,0-1 0,1 0 0,0 0 0,15 13 0,-21-20 0,0 0 0,0-1 0,0 1 0,1 0 0,-1-1 0,0 1 0,0 0 0,0-1 0,0 1 0,1-1 0,-1 0 0,0 1 0,0-1 0,1 0 0,-1 0 0,0 0 0,0 0 0,1 0 0,-1 0 0,0 0 0,1 0 0,-1 0 0,0-1 0,0 1 0,1-1 0,-1 1 0,0-1 0,0 1 0,0-1 0,0 1 0,0-1 0,0 0 0,0 0 0,0 0 0,0 0 0,0 1 0,0-1 0,0 0 0,0-1 0,0-1 0,3-4 0,0 0 0,0 0 0,-1-1 0,-1 1 0,3-9 0,-4 14 0,7-28 0,9-51 0,-16 69 0,0 1 0,0 0 0,-1 0 0,-1 0 0,1-1 0,-2 1 0,0 0 0,-4-13 0,6 23 0,0 1 0,0-1 0,0 0 0,0 0 0,0 0 0,0 0 0,0 0 0,0 0 0,0 0 0,1 0 0,-1 0 0,0 0 0,1 1 0,-1-1 0,0 0 0,1 0 0,-1 0 0,1 0 0,-1 1 0,1-1 0,0 0 0,-1 1 0,1-1 0,0 0 0,-1 1 0,1-1 0,0 1 0,0-1 0,-1 1 0,1-1 0,0 1 0,0 0 0,0-1 0,0 1 0,0 0 0,0 0 0,1-1 0,37-5 0,-14 5 0,0 2 0,0 1 0,0 2 0,36 8 0,35 5 0,5-10 0,-88-7 0,1-1 0,-1 0 0,0 0 0,0-1 0,20-6 0,-30 7 79,-1-1 0,1 1 0,0 0 1,-1-1-1,1 1 0,-1-1 0,1 0 0,-1 0 0,0 0 0,3-3 1,6-14-4982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9:43.4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0 932 7936,'0'0'9545,"7"-11"-8959,111-215 2370,-94 189-2138,1 2 0,2 1 0,2 1 0,39-35 0,-60 60-644,-1 1 0,2 0 0,-1 1 0,1 0 0,0 0 1,0 1-1,1 0 0,0 0 0,0 1 0,0 0 1,0 1-1,0 0 0,14-1 0,-18 3-132,-2 1 54,0-1-1,0 1 0,0 0 0,1 0 1,-1 0-1,5 1 0,-7 0-56,0-1 0,0 1 0,0 0 0,0 0 0,-1 0 0,1 0 0,0 1 0,-1-1 0,1 0 0,-1 1-1,1-1 1,-1 1 0,0-1 0,1 1 0,0 2 0,3 5 39,0 0-1,-1-1 1,-1 1-1,1 1 1,-1-1-1,-1 1 1,0-1-1,0 1 1,-1-1-1,0 16 1,-1 3 113,-1-1 0,-8 41-1,-1-20 300,-30 83-1,25-87 72,24-98 327,2 18-881,2 0 0,2 1 1,29-50-1,-37 74-8,0-1 1,1 1-1,1 1 1,0-1 0,0 1-1,1 1 1,0 0-1,1 0 1,0 1 0,0 0-1,1 1 1,0 0-1,19-7 1,-28 13 0,0 0 0,-1 0 0,1 1 0,0-1 0,-1 1 0,1-1 0,0 1 0,0 0 0,0 0 0,-1 0 0,1 1 0,0-1 0,0 1 0,-1-1 0,1 1 0,0 0 0,-1 0 0,5 2 0,-4 0 0,1-1 0,0 1 0,-1 0 0,0 0 0,0 0 0,0 1 0,0-1 0,0 1 0,-1 0 0,4 6 0,-1 0 0,0 1 0,-1 0 0,0 0 0,-1 1 0,0-1 0,-1 1 0,2 22 0,-3-10 0,0-14 0,-1-1 0,1 0 0,-2 0 0,1 1 0,-1-1 0,0 0 0,-5 14 0,4-20 0,27-30 0,23-34 0,-28 35 0,0 1 0,33-30 0,-42 44 0,1 0 0,1 1 0,-1 1 0,2 0 0,-1 1 0,18-7 0,-29 14 0,0 0 0,-1 1 0,1-1 0,0 1 0,0 0 0,0-1 0,-1 1 0,1 0 0,0 0 0,0 0 0,0 0 0,-1 1 0,1-1 0,0 0 0,0 1 0,0-1 0,-1 1 0,1 0 0,0 0 0,-1-1 0,1 1 0,-1 0 0,1 0 0,-1 1 0,1-1 0,-1 0 0,0 0 0,1 1 0,-1-1 0,0 0 0,0 1 0,1 1 0,3 5 0,-1 1 0,0 0 0,0-1 0,4 18 0,-8-26 0,5 24 0,0 1 0,-2-1 0,-1 1 0,-2 46 0,0-43 0,0-26 0,0 1 0,0-1 0,0 1 0,0-1 0,0 1 0,1-1 0,-1 1 0,1-1 0,0 1 0,-1-1 0,1 0 0,0 1 0,1-1 0,-1 0 0,0 0 0,1 0 0,-1 1 0,1-2 0,1 3 0,-1-3 0,0 0 0,0 0 0,0-1 0,0 1 0,0-1 0,0 1 0,0-1 0,0 0 0,0 0 0,0 0 0,0 0 0,0 0 0,0 0 0,0 0 0,0-1 0,0 1 0,0-1 0,0 0 0,0 1 0,0-1 0,0 0 0,0 0 0,-1 0 0,3-2 0,16-10 0,0 0 0,27-25 0,0 0 0,18-9 0,-19 15 0,75-68 0,-102 82 0,-27 28 0,-1 0 0,2 1 0,0-1 0,0 2 0,-8 17 0,0 0 0,8-18 0,1 0 0,1 0 0,0 0 0,0 0 0,1 1 0,1 0 0,0 0 0,0 0 0,1 0 0,1 0 0,0 24 0,1-34 0,0 0 0,1 0 0,0 1 0,-1-1 0,1 0 0,0 0 0,0 0 0,0 0 0,0 0 0,0 0 0,1 0 0,-1-1 0,1 1 0,-1 0 0,1-1 0,-1 1 0,1-1 0,0 1 0,0-1 0,0 0 0,0 0 0,0 0 0,0 0 0,0 0 0,0 0 0,0-1 0,0 1 0,0-1 0,1 1 0,-1-1 0,5 0 0,-5 0 0,1 0 0,0 0 0,0 0 0,0 0 0,0 0 0,-1-1 0,1 0 0,0 1 0,0-1 0,-1 0 0,1 0 0,-1-1 0,1 1 0,-1 0 0,1-1 0,-1 1 0,0-1 0,0 0 0,1 0 0,-1 0 0,-1 0 0,1 0 0,0-1 0,2-3 0,-1-2 0,0 0 0,-1 1 0,0-1 0,0 0 0,-1 0 0,0-1 0,0 1 0,-1 0 0,0 0 0,0 0 0,-1 0 0,0 0 0,-1 0 0,-2-8 0,3 10 0,-1 0 0,-1 0 0,1 1 0,-1-1 0,0 1 0,0 0 0,-1 0 0,1 0 0,-1 0 0,0 0 0,0 1 0,-1 0 0,1 0 0,-1 0 0,0 0 0,0 1 0,-1 0 0,1 0 0,-9-4 0,12 7 0,0-1 0,1 1 0,-1-1 0,0 1 0,0 0 0,1-1 0,-1 1 0,0 0 0,0 0 0,1 0 0,-3 1 0,4-1 0,0 0 0,0 0 0,0 0 0,-1 0 0,1 0 0,0 0 0,0 0 0,0 0 0,0 0 0,0 0 0,0 0 0,-1 1 0,1-1 0,0 0 0,0 0 0,0 0 0,0 0 0,0 0 0,0 0 0,0 0 0,0 0 0,0 1 0,0-1 0,0 0 0,0 0 0,0 0 0,0 0 0,0 0 0,-1 1 0,1-1 0,0 0 0,0 0 0,0 0 0,1 0 0,-1 0 0,0 0 0,0 1 0,0-1 0,0 0 0,0 0 0,0 0 0,0 0 0,0 0 0,10 10 0,2-4 0,0 0 0,1-1 0,0-1 0,0 0 0,0 0 0,0-2 0,0 1 0,27 0 0,-15 0 0,42 2 0,-1-2 0,1-3 0,99-14 0,-99 8 0,-47 6 0,0-2 0,0 0 0,0-1 0,0-1 0,-1-1 0,25-9 0,-29 9 0,-13 4 0,1 0 0,-1 1 0,0-1 0,1 0 0,-1 0 0,0 0 0,1 0 0,-1-1 0,0 1 0,4-3 0,-12 4 0,1 0 0,-1 0 0,1 1 0,-10 2 0,-17 6 0,0 2 0,1 1 0,0 1 0,1 1 0,0 2 0,-29 21 0,53-32 0,1-1 0,-1 1 0,1 1 0,0-1 0,0 1 0,0-1 0,1 1 0,0 1 0,0-1 0,0 1 0,1-1 0,0 1 0,-2 8 0,4-11 0,0-1 0,0 1 0,0-1 0,0 1 0,1-1 0,0 1 0,0-1 0,0 1 0,0-1 0,0 1 0,1-1 0,-1 1 0,1-1 0,0 1 0,0-1 0,1 0 0,-1 1 0,1-1 0,-1 0 0,1 0 0,0 0 0,0 0 0,0 0 0,1-1 0,-1 1 0,1-1 0,-1 1 0,1-1 0,5 4 0,-2-4 0,0 1 0,0-1 0,0 0 0,0 0 0,0-1 0,0 1 0,0-1 0,0-1 0,1 1 0,-1-1 0,0 0 0,12-2 0,-5 0 0,0-1 0,0 0 0,-1 0 0,0-1 0,17-8 0,-17 5 0,0 0 0,0-1 0,-1-1 0,0 0 0,0 0 0,-1-1 0,9-11 0,58-81 0,-59 74 0,0-1 0,-2-1 0,-1 0 0,-2-1 0,-1-1 0,9-33 0,-15 39 0,-1 0 0,-1 0 0,-1 0 0,-2-1 0,0 0 0,-2 1 0,-1-1 0,-6-30 0,8 54 0,-1 0 0,0 0 0,0-1 0,0 1 0,0 0 0,0 0 0,-1 0 0,0 0 0,1 0 0,-3-2 0,3 4 0,0 0 0,0 1 0,1-1 0,-1 0 0,0 1 0,0-1 0,0 1 0,0-1 0,0 1 0,0 0 0,0-1 0,0 1 0,0 0 0,0 0 0,0 0 0,0 0 0,0 0 0,0 0 0,0 0 0,0 0 0,0 0 0,0 0 0,0 0 0,0 1 0,0-1 0,0 0 0,0 1 0,0-1 0,0 1 0,0-1 0,1 1 0,-1-1 0,0 1 0,0 0 0,0-1 0,1 1 0,-2 1 0,-3 3 0,0 0 0,0 1 0,1 0 0,-1 0 0,1 0 0,1 0 0,-1 0 0,-3 10 0,-18 58 0,16-42 0,2 1 0,1 0 0,2 0 0,1 1 0,1-1 0,2 1 0,2-1 0,1 0 0,1 1 0,2-1 0,11 36 0,-16-67 0,5 19 0,15 37 0,-18-52 0,-1 0 0,1-1 0,1 1 0,-1-1 0,1 0 0,0 0 0,0-1 0,1 1 0,-1-1 0,1 0 0,6 5 0,-8-8 0,0 0 0,-1 0 0,1 0 0,0 0 0,-1-1 0,1 1 0,0-1 0,-1 0 0,1 0 0,0 0 0,0 0 0,0 0 0,-1-1 0,1 1 0,0-1 0,-1 0 0,1 0 0,0 0 0,-1 0 0,1 0 0,2-2 0,7-4 0,0 0 0,19-16 0,-29 22 0,14-14 0,1-1 0,-2 0 0,0-1 0,19-30 0,5-5 0,-31 42 0,6-7 0,0-1 0,0-1 0,-2 0 0,14-31 0,-24 50 0,0 4 0,-2 8 0,-28 177 0,27-182 0,1-1 0,0 1 0,0-1 0,1 1 0,0 0 0,0-1 0,0 1 0,4 9 0,-4-15 0,-1-1 0,1 1 0,-1 0 0,1-1 0,-1 1 0,1-1 0,0 1 0,-1-1 0,1 1 0,0-1 0,0 0 0,-1 1 0,1-1 0,0 0 0,0 0 0,0 1 0,-1-1 0,1 0 0,0 0 0,0 0 0,0 0 0,-1 0 0,1 0 0,0 0 0,0 0 0,0-1 0,-1 1 0,1 0 0,1-1 0,24-8 0,-12 0 0,-1 1 0,0-2 0,0 1 0,-1-2 0,13-14 0,52-67 0,-28 31 0,-46 55 0,-8 17 0,1 0 0,0 1 0,-4 21 0,-2 6 0,6-25 0,1-7 0,1 0 0,-1 0 0,2 1 0,-1-1 0,1 1 0,0-1 0,1 1 0,0 10 0,1-8 0,0 0 0,1 0 0,0 0 0,1 0 0,0 0 0,1-1 0,0 1 0,0-1 0,8 11 0,-10-16 0,1-1 0,-1 1 0,1-1 0,0 0 0,1 0 0,-1 0 0,0 0 0,1-1 0,0 1 0,-1-1 0,1 0 0,0 0 0,0 0 0,1 0 0,-1-1 0,0 0 0,0 0 0,1 0 0,-1 0 0,0-1 0,1 1 0,-1-1 0,1 0 0,4-1 0,8-2 0,0-1 0,0 0 0,-1-1 0,0-1 0,0-1 0,0 0 0,-1-1 0,0 0 0,0-1 0,17-15 0,2-4 0,-1-2 0,54-63 0,-73 74 0,-1-1 0,-1 0 0,-1-1 0,-1 0 0,0 0 0,8-32 0,7-15 0,-15 46 0,-2 0 0,-1 0 0,0 0 0,-2-1 0,3-25 0,-4-16 0,-5-90 0,-12 124 0,9 34 0,1-1 0,0 1 0,0 0 0,0 0 0,-4 8 0,-13 31 0,1 2 0,-16 58 0,-15 98 0,43-168 0,1 1 0,2-1 0,1 1 0,1 0 0,2 0 0,2 0 0,1 0 0,1 0 0,12 42 0,-15-72 0,0 0 0,1 0 0,-1 0 0,1 0 0,0 0 0,0-1 0,0 1 0,1 0 0,-1-1 0,1 0 0,0 0 0,0 0 0,0 0 0,0 0 0,0-1 0,1 1 0,-1-1 0,1 0 0,0 0 0,0 0 0,-1 0 0,1-1 0,0 1 0,0-1 0,1 0 0,-1-1 0,0 1 0,0-1 0,0 1 0,1-1 0,-1-1 0,0 1 0,0 0 0,0-1 0,8-2 0,4-2 0,0-1 0,-1 0 0,1-1 0,-1-1 0,14-9 0,71-55 0,119-82 0,-150 108 0,-69 46 0,0 0 0,0 0 0,0 0 0,1 0 0,-1 0 0,0 0 0,0 0 0,0 0 0,0 0 0,1 0 0,-1 0 0,0 0 0,0 0 0,0 0 0,0 0 0,0 0 0,1-1 0,-1 1 0,0 0 0,0 0 0,0 0 0,0 0 0,0 0 0,0 0 0,0 0 0,1-1 0,-1 1 0,0 0 0,0 0 0,0 0 0,0 0 0,0 0 0,0-1 0,0 1 0,0 0 0,0 0 0,0 0 0,0 0 0,0-1 0,0 1 0,0 0 0,0 0 0,0 0 0,0 0 0,0 0 0,0-1 0,0 1 0,0 0 0,0 0 0,0 0 0,0 0 0,0-1 0,-1 1 0,1 0 0,0 0 0,0 0 0,0 0 0,0 0 0,0 0 0,0 0 0,0-1 0,-1 1 0,1 0 0,0 0 0,0 0 0,0 0 0,-8-2 0,-3 6 0,-6 0 0,0 1 0,1 0 0,-1 2 0,1 0 0,0 0 0,-20 15 0,7-2 0,-53 50 0,72-60 0,1 0 0,0 0 0,1 1 0,0 0 0,1 1 0,0 0 0,0 0 0,-6 21 0,12-32 0,1-1 0,-1 1 0,1 0 0,-1 0 0,1 0 0,0-1 0,0 1 0,-1 0 0,1 0 0,0 0 0,0 0 0,0 0 0,0-1 0,0 1 0,0 0 0,0 0 0,0 0 0,1 0 0,-1 0 0,0-1 0,0 1 0,1 0 0,-1 0 0,0 0 0,1-1 0,-1 1 0,1 0 0,-1 0 0,1-1 0,-1 1 0,1-1 0,0 1 0,-1 0 0,1-1 0,0 1 0,-1-1 0,1 1 0,0-1 0,0 0 0,0 1 0,-1-1 0,3 1 0,0-1 0,0 0 0,0 0 0,0 0 0,0 0 0,0 0 0,0-1 0,1 1 0,-1-1 0,0 0 0,-1 0 0,5-2 0,5-3 0,0 0 0,0-1 0,-1-1 0,0 0 0,-1 0 0,0-1 0,0-1 0,-1 0 0,0 0 0,-1 0 0,0-1 0,0 0 0,7-17 0,-7 13 0,1 0 0,1 0 0,1 1 0,14-16 0,-25 30 0,1 0 0,-1 0 0,0 0 0,0 0 0,0 0 0,1-1 0,-1 1 0,0 0 0,0 0 0,0 0 0,1 0 0,-1 0 0,0 0 0,0 0 0,0 0 0,1 0 0,-1 0 0,0 0 0,0 0 0,1 0 0,-1 0 0,0 0 0,0 0 0,0 0 0,1 0 0,-1 0 0,0 0 0,0 0 0,0 0 0,1 1 0,-1-1 0,0 0 0,0 0 0,0 0 0,0 0 0,1 0 0,-1 1 0,0-1 0,0 0 0,0 0 0,0 0 0,0 1 0,1-1 0,-1 0 0,0 0 0,0 0 0,0 1 0,0-1 0,0 0 0,0 0 0,0 0 0,0 1 0,4 12 0,-4-12 0,5 20 0,0-1 0,1-1 0,2 1 0,14 27 0,-19-41 0,0 0 0,0-1 0,1 1 0,0-1 0,0 0 0,1 0 0,0-1 0,-1 1 0,1-1 0,1 0 0,-1 0 0,1-1 0,-1 0 0,1 0 0,0 0 0,0 0 0,0-1 0,12 3 0,-4-4 0,0 0 0,0-1 0,1 0 0,-1-1 0,0-1 0,0 0 0,0-1 0,0 0 0,-1-1 0,1-1 0,-1 0 0,0-1 0,-1 0 0,21-14 0,11-10 0,-2-3 0,59-56 0,-80 69 0,-2-1 0,-1-1 0,0-1 0,-2 0 0,22-42 0,-16 22 0,-3-2 0,22-69 0,-25 48 0,12-94 0,-27 155 0,0-2 0,2-24 0,-3 30 0,0 0 0,0 1 0,0-1 0,0 0 0,0 0 0,0 0 0,0 0 0,0 0 0,0 0 0,-1 0 0,1 0 0,0 1 0,-1-1 0,1 0 0,0 0 0,-1 0 0,1 1 0,-1-1 0,1 0 0,-1 0 0,0 1 0,1-1 0,-1 0 0,0 1 0,-1-1 0,2 0 0,-1 1 0,1 0 0,-1 0 0,0 0 0,1 1 0,-1-1 0,1 0 0,-1 0 0,0 0 0,1 0 0,-1 1 0,1-1 0,-1 0 0,1 0 0,-1 1 0,1-1 0,-1 0 0,1 1 0,-1-1 0,1 1 0,0-1 0,-1 0 0,1 1 0,-1-1 0,1 1 0,0-1 0,0 1 0,-1 0 0,-10 22 0,6-13 0,-16 30 0,2 0 0,2 2 0,1 0 0,-10 48 0,16-40 0,2 1 0,2 0 0,2 1 0,3-1 0,9 90 0,-8-138 0,1 1 0,0 0 0,0 0 0,1-1 0,-1 1 0,1-1 0,-1 1 0,1-1 0,0 1 0,0-1 0,1 0 0,-1 0 0,1 0 0,-1-1 0,1 1 0,0 0 0,0-1 0,0 0 0,1 0 0,-1 0 0,0 0 0,1 0 0,-1-1 0,1 1 0,0-1 0,-1 0 0,1 0 0,0 0 0,0-1 0,0 1 0,-1-1 0,1 0 0,0 0 0,0-1 0,0 1 0,0-1 0,-1 1 0,1-1 0,0 0 0,-1-1 0,5-1 0,13-7 0,0-1 0,-1-1 0,0-1 0,-1-1 0,0-1 0,-1 0 0,28-32 0,-14 16 0,-22 22 0,0 0 0,-1 0 0,16-22 0,-20 24 0,-4 8 0,-8 15 0,1-5 0,-9 15 0,1 1 0,1 1 0,-11 34 0,23-60 0,1 1 0,-1-1 0,1 1 0,-1 0 0,1-1 0,0 1 0,0-1 0,0 1 0,0-1 0,0 1 0,1-1 0,-1 1 0,1 0 0,-1-1 0,2 4 0,-1-5 0,0 1 0,1 0 0,-1-1 0,0 1 0,0-1 0,1 0 0,-1 1 0,1-1 0,-1 0 0,1 0 0,0 0 0,-1 0 0,1 0 0,0 0 0,0 0 0,2 0 0,1 1 0,0-1 0,1-1 0,-1 1 0,1-1 0,0 0 0,-1 0 0,1 0 0,-1-1 0,1 0 0,-1 0 0,1 0 0,-1-1 0,6-2 0,6-4 0,-1 0 0,0-1 0,0-1 0,19-17 0,-7 3 0,31-32 0,-44 40 0,-5 7 0,-1-1 0,0 0 0,0-1 0,-1 0 0,11-19 0,-17 18 0,-11 19 0,-12 18 0,21-25 0,0 0 0,-18 22 0,-16 28 0,30-44 0,0 1 0,1-1 0,0 1 0,0 0 0,0 0 0,1 0 0,0 0 0,1 0 0,-2 15 0,3-20 0,0-1 0,0 1 0,0 0 0,0-1 0,0 1 0,0-1 0,1 1 0,-1-1 0,1 1 0,-1-1 0,1 1 0,0-1 0,-1 1 0,1-1 0,0 0 0,0 1 0,0-1 0,0 0 0,0 0 0,0 0 0,0 1 0,3 0 0,-2-1 0,0 0 0,1 0 0,-1 0 0,1 0 0,-1-1 0,1 1 0,-1-1 0,1 0 0,-1 1 0,1-1 0,0 0 0,4-1 0,2-1 0,1 0 0,-1-1 0,0 1 0,0-2 0,0 1 0,13-8 0,-18 8 0,0 1 0,-1-1 0,1 0 0,-1 0 0,1 0 0,-1 0 0,0 0 0,0-1 0,-1 1 0,1-1 0,-1 0 0,0 0 0,0 0 0,0 0 0,0 0 0,0-1 0,-1 1 0,0 0 0,0-1 0,0 1 0,-1-1 0,0 1 0,0-6 0,0 4 0,0 1 0,-1-1 0,0 1 0,-1 0 0,1-1 0,-1 1 0,0 0 0,0 0 0,-1 0 0,1 0 0,-1 1 0,0-1 0,0 1 0,-1-1 0,1 1 0,-1 0 0,0 0 0,-8-6 0,4 6 0,0-1 0,0 1 0,0 1 0,-1-1 0,1 1 0,-1 1 0,0 0 0,0 0 0,1 1 0,-1 0 0,0 0 0,-11 1 0,20 0 0,0 0 0,0 0 0,0 0 0,0 0 0,1 1 0,-1-1 0,0 0 0,0 0 0,0 0 0,0 0 0,0 0 0,0 1 0,0-1 0,0 0 0,0 0 0,0 0 0,0 0 0,0 0 0,0 1 0,0-1 0,0 0 0,0 0 0,0 0 0,0 0 0,0 1 0,0-1 0,0 0 0,0 0 0,0 0 0,0 0 0,0 0 0,0 1 0,0-1 0,0 0 0,-1 0 0,1 0 0,0 0 0,0 0 0,0 0 0,0 0 0,0 1 0,0-1 0,-1 0 0,1 0 0,0 0 0,0 0 0,0 0 0,0 0 0,0 0 0,0 0 0,-1 0 0,1 0 0,0 0 0,0 0 0,0 0 0,0 0 0,-1 0 0,1 0 0,0 0 0,0 0 0,0 0 0,0 0 0,0 0 0,-1 0 0,1 0 0,0 0 0,0 0 0,0 0 0,11 5 0,98 2 0,5 0 0,-93-4 0,0 0 0,-1 2 0,1 0 0,-1 2 0,0 0 0,-1 1 0,33 19 0,-48-24 0,1 0 0,-1 0 0,0 1 0,-1 0 0,1 0 0,0 0 0,-1 0 0,0 0 0,0 1 0,0-1 0,-1 1 0,0 0 0,0 0 0,0 0 0,0 0 0,-1 0 0,0 0 0,0 1 0,1 6 0,-2-3 0,0 0 0,0 1 0,-1-1 0,0 0 0,-1 0 0,0 0 0,0 0 0,-1 0 0,0-1 0,-6 12 0,5-8 0,4-11 0,0 1 0,-1-1 0,1 0 0,-1 1 0,1-1 0,-1 0 0,1 0 0,-1 1 0,0-1 0,1 0 0,-3 2 0,14-29 0,2-3 0,2 1 0,1 0 0,1 1 0,2 1 0,0 1 0,30-30 0,-48 53 0,1 1 0,-1 0 0,1-1 0,-1 1 0,1 0 0,-1 0 0,1 0 0,-1 0 0,1 0 0,0 0 0,0 1 0,-1-1 0,1 0 0,0 1 0,0 0 0,0-1 0,0 1 0,0 0 0,3 0 0,-3 1 0,0 0 0,0 0 0,0 0 0,0 0 0,-1 0 0,1 1 0,0-1 0,0 0 0,-1 1 0,1 0 0,-1-1 0,0 1 0,1 0 0,-1 0 0,0 0 0,1 2 0,31 64 0,-23-46 0,0-1 0,20 29 0,-15-27 0,2-1 0,1-1 0,1 0 0,0-2 0,28 22 0,-36-33 0,0-1 0,0 0 0,0 0 0,1-1 0,0-1 0,1 0 0,-1-1 0,1 0 0,0-1 0,0 0 0,0-1 0,0 0 0,14-1 0,-14-1 0,1 0 0,0-1 0,-1-1 0,0 0 0,1-1 0,-1-1 0,0 0 0,-1 0 0,1-1 0,-1-1 0,0 0 0,19-13 0,-29 18 34,-1 0 0,1-1 0,-1 1 0,1 0 0,-1-1 0,0 1 0,1-1 0,-1 1 0,0-1 0,0 1 0,0-1 0,0 0 0,0 0 0,-1 0 1,1 1-1,0-1 0,-1 0 0,1 0 0,-1 0 0,0 0 0,0 0 0,0 0 0,0 0 0,0 0 0,0 0 0,0 0 0,-1 0 0,0-3 0,-1 1-528,1 0 1,-1 0 0,-1 0-1,1 0 1,0 1-1,-1-1 1,0 1-1,0-1 1,-4-2-1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16.2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129 406 6520,'0'0'8730,"-6"11"-8236,-19 30-74,6-12-44,2 1 0,1 1 0,-14 39 0,26-61-279,1 0-1,1 0 1,0-1 0,0 1-1,1 1 1,0-1 0,0 0 0,1 0-1,1 0 1,-1 0 0,1 0-1,1 0 1,0 0 0,0 0 0,0 0-1,1 0 1,8 14 0,-9-20-55,-1 0 0,1-1 0,0 1 0,0-1 0,0 1 0,0-1 0,1 0 0,-1 0 0,0 0 0,1 0 0,0 0 0,-1 0 0,1-1 1,0 0-1,0 1 0,0-1 0,4 1 0,-2-1 11,0 0 0,0-1 1,1 0-1,-1 0 0,0 0 0,0 0 1,1-1-1,-1 0 0,8-2 0,2-2 74,0-1 0,-1-1 0,0 0 0,0 0 0,24-19-1,-23 14 8,-1-2 0,0 0-1,-1 0 1,-1-1 0,0 0-1,-1-1 1,-1-1-1,0 0 1,-2 0 0,0-1-1,0 0 1,7-31 0,-14 46-64,0 0 0,0 1 0,-1-1 0,0 0 0,1 0 0,-1 0 0,0 0 0,-1-4 0,-2 9 454,-1 17-258,2-9-218,1 1 0,1 0 1,0 0-1,0 0 0,1 0 1,0 0-1,1 0 0,6 17 0,-6-21-29,0 0 0,1 0-1,0 0 1,0 0-1,0-1 1,1 1-1,0-1 1,1 0 0,-1-1-1,1 1 1,0-1-1,0 0 1,1 0-1,6 5 1,-10-9-12,1 0 0,0-1-1,-1 1 1,1 0 0,0-1 0,0 1 0,0-1 0,0 0-1,-1 0 1,1 0 0,0 0 0,0-1 0,0 1 0,-1-1-1,1 1 1,0-1 0,0 0 0,-1 0 0,1 0 0,-1-1-1,1 1 1,-1-1 0,1 1 0,2-4 0,4-1 7,-1-1 0,0 0 0,0-1 1,-1 1-1,9-13 0,-12 13-6,0 0 0,0-1 0,-1 0 0,0 1 0,0-1 1,-1 0-1,0 0 0,0-1 0,-1 1 0,0 0 0,0 0 0,-1-14 0,0 16 11,-1 1 0,1-1 0,-1 0-1,0 1 1,0-1 0,-1 1 0,1-1 0,-1 1-1,-1 0 1,1-1 0,-1 1 0,0 0 0,0 1-1,0-1 1,-1 1 0,1-1 0,-1 1 0,0 0-1,-6-5 1,8 9-7,1-1 0,0 0 1,0 1-1,0-1 0,0 1 0,-1-1 0,1 1 0,0-1 0,-1 1 1,1 0-1,0 0 0,-1 0 0,1-1 0,-2 2 0,3-1-9,0 0 0,-1 0 0,1 0 0,0 0 0,0 0 0,0 0 0,0 0 0,0 0-1,0 0 1,0 0 0,0 0 0,0 0 0,-1 0 0,1 0 0,0 0 0,0 0 0,0 0 0,0 0-1,0 1 1,0-1 0,0 0 0,0 0 0,0 0 0,0 0 0,0 0 0,0 0 0,0 0 0,0 0 0,0 0-1,0 1 1,0-1 0,0 0 0,0 0 0,0 0 0,0 0 0,0 0 0,0 0 0,0 0 0,0 0 0,0 0-1,0 1 1,0-1 0,0 0 0,0 0 0,0 0 0,0 0 0,0 0 0,0 0 0,0 0 0,0 0 0,0 1-1,12 7 59,4-1-50,1-1 1,0 0-1,1-1 1,-1-1-1,28 3 1,5 1 0,0 2-7,-1-3 0,1-2 0,0-2 0,61-5 0,-110 1-5,1 1 1,0 0-1,-1 0 0,1-1 0,0 1 1,0 0-1,-1 0 0,1 0 0,0 1 1,-1-1-1,1 0 0,0 1 0,0-1 1,-1 1-1,1 0 0,-1-1 0,1 1 1,-1 0-1,1 0 0,-1 0 0,3 2 1,-17 26 85,-16 26-9,20-39-29,0 0 1,-12 35 0,20-48-40,0 0 0,0 1 1,0-1-1,1 1 0,-1-1 0,1 1 1,0-1-1,0 1 0,0-1 1,0 1-1,1-1 0,0 0 0,-1 1 1,1-1-1,0 1 0,1-1 0,-1 0 1,3 5-1,-1-5 5,0 1 1,0 0-1,1-1 0,-1 1 1,1-1-1,0 0 0,0-1 1,0 1-1,0 0 0,0-1 1,1 0-1,5 2 1,-1-1 2,-1 0 0,1-1 0,-1 0 0,1 0 0,0-1 1,0 0-1,-1 0 0,18-2 0,-23 1-8,1-1 1,0 1-1,-1-1 0,1 0 0,-1 0 1,0 0-1,1-1 0,-1 1 0,0-1 0,0 0 1,0 1-1,0-1 0,0-1 0,0 1 1,0 0-1,-1-1 0,1 1 0,-1-1 0,0 0 1,0 0-1,0 0 0,0 0 0,0 0 1,2-7-1,-3 6 0,0 0 1,-1-1-1,1 1 1,-1-1-1,0 1 1,0-1-1,0 1 1,-1-1-1,1 1 1,-1-1-1,0 1 1,-1 0-1,-2-8 1,-2-1 13,0 1-1,0 0 1,-9-13 0,11 20-8,0-1 0,-1 1 1,1 0-1,-1 0 0,0 0 1,0 1-1,-1-1 0,0 1 0,-7-4 1,1 3 40,0-1 0,0 2 0,-24-6 0,21 4 25,15 5-78,0 1 0,0 0-1,0 0 1,0 0 0,0 0-1,0-1 1,0 1 0,0 0-1,-1 0 1,1 0 0,0 0-1,0-1 1,0 1 0,0 0-1,0 0 1,0 0 0,0 0-1,1-1 1,-1 1 0,0 0-1,0 0 1,0 0 0,0 0 0,0 0-1,0-1 1,0 1 0,0 0-1,0 0 1,0 0 0,0 0-1,1 0 1,-1-1 0,0 1-1,0 0 1,0 0 0,0 0-1,0 0 1,0 0 0,1 0-1,-1 0 1,0 0 0,0 0-1,30-10 89,338-68 63,-361 76-151,0 1 0,1 0 0,-1 1 0,1-1 0,0 1 0,-1 1 0,1 0 0,12 2 0,-16-2-2,-1 0 0,0 0 0,1 1 1,-1-1-1,0 1 0,0-1 0,0 1 0,0 0 1,0 0-1,0 0 0,-1 1 0,1-1 1,-1 1-1,1 0 0,-1-1 0,0 1 1,0 0-1,0 0 0,-1 0 0,4 7 0,-1 5-11,-1 1 0,0 0 0,-1 0 0,1 31 0,-3-31 8,1 0-1,0 1 0,1-1 0,8 25 0,-10-39 6,1 1-1,0-1 0,0 0 0,0 1 0,0-1 0,1 0 0,-1 0 0,0 0 0,1 0 0,0 0 0,-1 0 0,1 0 0,0-1 0,0 1 1,0-1-1,0 1 0,0-1 0,5 2 0,-4-2 3,0 0 1,1 0-1,-1-1 0,1 1 1,-1-1-1,1 0 1,-1 0-1,0 0 1,1 0-1,-1-1 0,1 1 1,3-2-1,2-1 11,-1 0 0,1 0 0,-1-1 0,0 0 0,-1-1 0,1 1 0,-1-1 0,1-1 0,9-9 0,-5 1 15,-1 0-1,-1-1 1,0 0 0,-1-1 0,-1 0 0,0 0 0,-1-1-1,6-22 1,0-8 86,13-90 1,-20 63 65,-3-103 0,-4 106-72,7 30 28,-6 41-138,0 0 0,0 0 0,0 0 0,-1 0 0,1 0 1,0 0-1,0 0 0,0 0 0,0 0 0,0 0 0,0 0 1,0 0-1,0 0 0,0 0 0,0 0 0,-1 0 0,1 0 0,0 0 1,0 0-1,0 0 0,0 0 0,0 0 0,0 0 0,0 0 0,0 0 1,0-1-1,0 1 0,0 0 0,0 0 0,-1 0 0,1 0 0,0 0 1,0 0-1,0 0 0,0 0 0,0 0 0,0 0 0,0 0 0,0 0 1,0-1-1,0 1 0,0 0 0,0 0 0,-2 12 23,18 132-6,-2-11-9,10 73 12,-22-163-10,-3 1 0,-10 76-1,11-117-13,-3 17 67,0-17-10,1-13-5,2 0-25,0-1-1,0 1 1,2-1-1,-1 1 0,1 0 1,6-20-1,-3 12 3,0-2 15,1 1 1,1 0 0,17-33 0,-20 45-27,-1 1 1,1 0 0,0 1 0,1-1-1,-1 1 1,1-1 0,0 1-1,0 1 1,1-1 0,-1 1 0,1 0-1,0 0 1,1 1 0,9-5-1,-11 7-8,-1 1-1,1 0 0,-1 0 1,1 0-1,-1 1 1,1 0-1,-1 0 0,0 0 1,1 0-1,-1 1 0,0-1 1,0 1-1,0 0 0,0 0 1,0 1-1,0-1 1,-1 1-1,1 0 0,-1 0 1,1 0-1,4 6 0,-7-6-3,0 0-1,0 0 1,0 0-1,0 0 1,-1 0-1,1 0 1,-1 0-1,0 0 0,0 0 1,0 1-1,0-1 1,0 0-1,-1 0 1,0 0-1,-1 5 1,0-2-1,0 1 0,-1-1 0,0 0 0,0 0 0,-7 11 0,4-9 0,0-1-1,0 1 0,-1-1 0,0-1 0,-9 7 0,13-11 5,-1 1-1,0 0 1,0-1-1,-1 0 0,1 0 1,0 0-1,-1-1 1,1 0-1,-1 1 1,0-2-1,1 1 0,-7 0 1,2 1 73,8 4-28,19 11-8,30 14 0,118 49-71,-166-80 20,1 1-1,0-1 1,0 1 0,0-1 0,-1 1 0,1-1 0,0 1-1,-1 0 1,1-1 0,-1 1 0,1 0 0,-1 0-1,1 0 1,-1-1 0,1 1 0,0 2 0,3 4-4273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9:43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 15976,'0'0'3983,"76"-36"-3823,-53 28 8,-7 4-96,-11 3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49:43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1 401 14968,'0'0'376,"116"-23"8,29-5 335,62-16 17,52-14 112,-10 5-8,-30 9-104,-33 2 8,-33 4-200,-25-1 0,-23 7-176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1:45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478 68 5920,'0'0'10879,"-10"-9"-10447,8 7-415,-4-4 85,-1 1 0,1-1 0,-1 1 1,0 0-1,-1 1 0,1 0 0,-1 0 0,0 0 0,0 1 0,0 1 0,0-1 0,-12-1 0,4 3 106,1 1 0,-1 0 0,0 1 0,1 1 0,-1 0 0,1 1 0,0 1-1,0 0 1,0 1 0,1 1 0,-1 0 0,1 1 0,-14 9 0,18-9-80,0 0 0,0 0 0,0 1 0,1 1 0,0-1 0,1 2 0,0-1 0,0 1 0,1 0 1,1 0-1,-1 1 0,2 0 0,0 0 0,0 1 0,1-1 0,-6 25 0,9-28-71,0 0-1,1 1 1,0-1-1,1 0 1,0 1-1,0-1 1,1 0-1,-1 0 1,2 0-1,-1 0 1,1 0-1,1-1 1,-1 1 0,1-1-1,1 0 1,-1 0-1,1 0 1,0 0-1,1-1 1,-1 0-1,1 0 1,1-1-1,-1 0 1,1 0-1,0 0 1,0-1-1,0 0 1,0 0-1,1 0 1,0-1-1,0-1 1,0 1-1,0-1 1,0-1-1,14 2 1,-2-3 65,0-1 0,0-1 1,0-1-1,-1-1 0,1 0 0,-1-2 0,0 0 1,0-1-1,-1-1 0,19-10 0,-2-2 161,-1-2 0,-1-1 0,60-54 0,-72 56-13,-2 0 0,34-46 0,-43 52 146,-10 15-198,-5 8-108,3-4-78,-6 7 33,1 1 1,1 0-1,0 1 1,1-1-1,-4 16 1,8-25-56,0 0-1,1 0 1,-1 0-1,1 0 1,0 1 0,0-1-1,0 0 1,0 0-1,1 0 1,-1 0 0,1 1-1,0-1 1,0 0-1,0 0 1,0 0 0,0 0-1,1-1 1,-1 1-1,1 0 1,0 0 0,0-1-1,0 1 1,0-1-1,1 0 1,-1 0 0,0 0-1,6 3 1,6 6 23,-6-5-9,0 0-1,1-1 1,-1 0-1,18 7 1,-24-11-16,1 0-1,0 0 1,0-1 0,0 1-1,0-1 1,-1 0 0,1 1 0,0-1-1,0-1 1,0 1 0,0 0 0,0-1-1,0 1 1,-1-1 0,1 0 0,0 0-1,0 0 1,-1 0 0,1-1 0,-1 1-1,5-4 1,-3 2 22,0 0-1,0 0 1,0-1 0,-1 1-1,1-1 1,-1 0 0,0 0 0,0 0-1,4-8 1,-6 9-14,0 0 1,0-1-1,0 1 0,0 0 1,-1 0-1,1-1 0,-1 1 1,0 0-1,0 0 0,0-1 1,-1 1-1,1 0 0,-1 0 1,0-1-1,0 1 0,-1-3 1,-1-2 16,-1 1-1,1-1 1,-1 1 0,-1 0 0,-8-11 0,11 16-20,1 0 0,0 1 1,-1-1-1,0 0 0,1 0 1,-1 1-1,0-1 0,0 1 1,0 0-1,0 0 0,0 0 1,0 0-1,0 0 1,0 0-1,-1 0 0,1 0 1,0 1-1,0-1 0,-1 1 1,1 0-1,0 0 0,-1 0 1,1 0-1,-4 0 0,0 2 14,4-2-20,0 1-1,1-1 1,-1 1 0,0 0 0,0-1 0,1 1-1,-1 0 1,0 0 0,1 0 0,-3 2 0,4-2-8,-1 0 0,1 0 0,-1 0 1,1 0-1,0 0 0,-1 0 1,1 0-1,0 0 0,0 0 1,0 0-1,0 0 0,0 1 1,0-1-1,0 0 0,0 0 0,1 0 1,-1 0-1,0 0 0,0 0 1,2 2-1,0 1-8,0 1 0,0-1 0,0 0 0,1 0 0,-1 0 0,1-1 0,0 1 0,0-1 0,1 1 0,-1-1 0,1 0 0,-1 0 0,7 3 0,0 0-8,0 0-1,0-1 1,1 0-1,13 3 1,-13-5 41,1 0 1,-1-1 0,1 0 0,0-1-1,0-1 1,0 0 0,0 0 0,-1-1-1,1-1 1,0 0 0,-1 0 0,1-1-1,-1-1 1,0 0 0,0 0 0,0-1-1,0-1 1,-1 0 0,0 0 0,0-1-1,-1 0 1,0-1 0,0 0 0,0 0-1,-1-1 1,-1 0 0,1 0 0,-2-1-1,1 0 1,-1 0 0,-1-1 0,0 1-1,6-20 1,-6 16 32,-4 9-44,0 0 0,0 1-1,1-1 1,-1 0-1,1 1 1,1 0 0,-1-1-1,0 1 1,1 0-1,3-4 1,-4 8-13,-1 1 0,1 0 0,-1 0 0,1 0 0,-1 0 0,0 0 0,0 0 0,1 1 0,-1-1 0,0 0 0,0 1 0,0-1 0,0 0 0,1 4 0,-1-3 0,9 15 0,-1 0 0,-1 1 0,-1 0 0,-1 1 0,0-1 0,-1 1 0,-1 0 0,-1 0 0,0 1 0,-2-1 0,0 1 0,-1-1 0,-1 1 0,-5 21 0,6-39 0,0 0 0,-1 0 0,1 0 0,-1 0 0,0 0 0,0 0 0,0 0 0,0 0 0,0-1 0,0 1 0,0 0 0,0-1 0,-1 1 0,1-1 0,-1 1 0,1-1 0,-1 0 0,-3 3 0,2-3 0,0 0 0,0 1 0,-1-1 0,1 0 0,0-1 0,-1 1 0,1 0 0,-1-1 0,1 0 0,-6 0 0,0-1 0,0 0 0,-1-1 0,1 0 0,0 0 0,0-1 0,0 0 0,-12-7 0,11 4 0,0 0 0,1-1 0,0-1 0,0 1 0,1-1 0,-10-12 0,18 20 0,0-1 0,-1 1 0,1 0 0,0-1 0,-1 1 0,1 0 0,0-1 0,-1 1 0,1-1 0,0 1 0,0-1 0,0 1 0,-1-1 0,1 1 0,0-1 0,0 1 0,0-1 0,0 1 0,0-1 0,0 1 0,0-1 0,0 1 0,0-1 0,0 1 0,0-1 0,0 1 0,1 0 0,-1-1 0,0 1 0,0-1 0,0 1 0,1-1 0,-1 1 0,0-1 0,0 1 0,1 0 0,-1-1 0,1 1 0,-1 0 0,0-1 0,1 1 0,-1 0 0,0-1 0,1 1 0,-1 0 0,1 0 0,-1 0 0,1-1 0,-1 1 0,1 0 0,-1 0 0,1 0 0,-1 0 0,1 0 0,-1 0 0,1 0 0,0 0 0,30-2 0,126 26 0,99 26 0,-213-39 903,-5-2-1911,-14-3-2890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1:45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202 200 3312,'0'0'16506,"0"14"-16149,-1-11-333,1 12 85,-1-1-1,-1 0 0,0 0 0,-1 0 0,-9 25 1,7-25-4,-11 26 217,0-1 0,-31 51 1,33-69-132,2 0 1,0 0-1,1 1 1,2 0-1,-13 44 1,20-60-126,-2 9 641,4-13-274,3-9-70,41-110-56,12-34-118,-4-3-76,2-8-138,-48 144 20,15-31 0,-14 33 27,2 5 37,-8 10-36,0 1 0,0-1-1,-1 0 1,1 1 0,0-1 0,-1 0-1,1 0 1,0 0 0,-1 1 0,1-1-1,-1 0 1,0 0 0,1 0-1,-1 0 1,0 0 0,1-1 0,0-4 276,2 8 183,3 9-103,53 136 275,-54-132-610,78 216 595,-58-170-358,57 99-1,-71-141-216,-7-11 26,1 0 0,0-1 0,0 1 1,10 9-1,-9-12 61,-4-6 63,-2 1-202,0-1 0,-1 1 0,1-1 0,0 1 0,-1 0 0,1-1 0,0 1 0,-1-1 0,1 1 0,-1 0 0,1-1 0,0 1 0,-1 0 0,1 0 0,-1-1 0,1 1 0,-1 0 0,1 0 0,-1 0 0,0-1 0,-82-28 281,62 20-233,-1 1-1,0 1 0,-46-8 1,29 12 22,0 1 0,-1 3 0,1 1 1,0 2-1,-72 16 0,107-19-66,-1 0-1,1 1 1,-1 0-1,1 0 1,0 0 0,0 0-1,0 0 1,0 1-1,0 0 1,0 0 0,0 0-1,-4 5 1,18-4-194,-1-5-93,0 1-1,0-2 1,0 1-1,0-1 1,-1 0-1,1-1 1,0 0-1,13-7 1,-13 6-2028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1:45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12360,'0'0'2609,"0"11"-2121,7 382 2510,-8-325-2132,-2-1-1,-16 81 0,8-91 954,11-57-1789,0 1 1,-1-1-1,1 0 1,0 0-1,0 0 1,0 0-1,0 0 1,0 0-1,0 0 1,0 0-1,0 1 1,-1-1-1,1 0 0,0 0 1,0 0-1,0 0 1,0 0-1,0 0 1,-1 0-1,1 0 1,0 0-1,0 0 1,0 0-1,0 0 1,0 0-1,0 0 1,-1 0-1,1 0 0,0 0 1,0 0-1,0 0 1,0 0-1,0 0 1,-1 0-1,1 0 1,0-1-1,0 1 1,0 0-1,0 0 1,0 0-1,0 0 1,0 0-1,-1 0 0,1 0 1,0 0-1,0 0 1,0-1-1,0 1 1,0 0-1,0 0 1,0 0-1,0 0 1,0 0-1,0 0 1,0-1-1,0 1 1,0 0-1,0 0 0,0 0 1,0 0-1,0-1 1,-6-10 311,-5-14 12,2-1 0,-10-46 1,17 65-300,1-1-1,0 0 1,0 0 0,1 0 0,0 0 0,1 0-1,0 0 1,0 0 0,0 0 0,1 0 0,1 1-1,-1-1 1,1 1 0,5-9 0,-4 8-33,1 1 1,0 0-1,1 0 1,0 0-1,0 1 1,0 0-1,1 0 0,0 1 1,0 0-1,0 0 1,1 0-1,0 1 1,-1 0-1,1 1 1,1 0-1,-1 0 0,1 0 1,-1 1-1,1 1 1,-1-1-1,1 1 1,0 1-1,0 0 1,0 0-1,-1 1 1,1 0-1,0 0 0,-1 1 1,1 0-1,9 4 1,-13-5-10,0 1 1,0 0 0,0 1-1,0-1 1,0 1 0,-1 0-1,9 7 1,-12-9-7,0 1-1,1-1 0,-1 1 1,0 0-1,0-1 1,-1 1-1,1 0 1,0 0-1,0 0 1,-1 0-1,1-1 1,-1 1-1,0 0 0,0 0 1,0 0-1,0 0 1,0 0-1,0 0 1,0 0-1,0 0 1,-1 0-1,1 0 1,-1 0-1,-1 3 0,1-1 8,-1 1-1,0-1 1,0 0-1,-1-1 0,1 1 1,-1 0-1,0-1 1,0 1-1,0-1 0,0 0 1,-1 0-1,1 0 0,-1 0 1,0-1-1,-4 3 1,-7 3 61,0-2 0,-29 9 0,24-8 4,20-8-75,-1 1 0,1 1-1,-1-1 1,0 0 0,1 0 0,-1 0 0,1 0-1,-1 0 1,1 0 0,-1 1 0,1-1 0,-1 0-1,1 0 1,-1 1 0,1-1 0,-1 0 0,1 1-1,-1-1 1,1 0 0,0 1 0,-1-1 0,1 1-1,0-1 1,-1 1 0,1-1 0,0 1-1,0-1 1,-1 1 0,1-1 0,0 1 0,0-1-1,0 1 1,0-1 0,-1 1 0,1-1 0,0 1-1,0 0 1,0-1 0,0 1 0,0-1 0,1 1-1,-1-1 1,0 1 0,0-1 0,0 1 0,0 0-1,1-1 1,-1 1 0,0-1 0,0 1-1,1-1 1,-1 0 0,0 1 0,1-1 0,-1 1-1,1 0 1,4 3 0,0 1 1,1-1-1,-1 0 0,7 3 0,-3-1 15,49 40 60,-40-31 42,1 0-1,1-1 1,26 14-1,-30-15 456,-12-11-491,-6-12-4168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1:45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13464,'0'0'5369,"10"1"-4897,5 1-265,0 1 1,-1 0-1,1 1 0,-1 1 1,0 0-1,0 1 1,-1 0-1,16 10 0,-15-6-4,0 0 1,-1 1-1,-1 1 0,1 0 0,-2 1 0,0 1 0,0-1 0,-1 1 0,-1 1 0,-1 0 1,13 30-1,-5 36 1077,-7-44 705,-8-38-1993,1 0 0,-1-1 0,0 1 0,1-1 0,-1 0 0,0 1 0,0-1 0,0 0 0,0 0 0,0 0 1,1-3-1,2-4-90,25-46-823,-18 36-2333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1:45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740 0 11448,'0'0'2417,"-15"11"-2001,-341 222 1714,285-188-1628,-181 104 2078,206-121-871,68-41-1488,30-22 1,-35 22-2476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1:45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8136,'0'0'16259,"11"-5"-15863,6-2-250,0 0-1,0 0 0,1 2 1,0 0-1,0 1 0,30-2 1,101 16 2993,-139-12-7486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1:45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183 258 12960,'0'0'1816,"-2"16"-1378,-3 16-125,-2 0 0,0 0-1,-23 55 1,11-44 99,11-22 55,-1-1-1,-1 1 1,-1-1 0,-1-1 0,-1 0 0,-19 23 0,32-42-437,0 1 0,-1-1 0,1 0 0,0 1 0,0-1 0,-1 0 0,1 0 0,0 1 0,0-1 1,-1 0-1,1 0 0,0 1 0,-1-1 0,1 0 0,0 0 0,-1 0 0,1 1 0,0-1 0,-1 0 0,1 0 0,0 0 1,-1 0-1,1 0 0,-1 0 0,1 0 0,0 0 0,-1 0 0,1 0 0,0 0 0,-1 0 0,1 0 0,-1 0 0,1 0 1,0 0-1,-1 0 0,1-1 0,0 1 0,-1 0 0,1 0 0,0 0 0,-1-1 0,1 1 0,0 0 0,-1 0 0,1-1 1,0 1-1,0 0 0,-1-1 0,1 1 0,0 0 0,0-1 0,0 1 0,0 0 0,-1-1 0,1 1 0,0 0 0,0-1 1,0 1-1,0-1 0,0 1 0,0 0 0,0-1 0,0 1 0,0 0 0,0-1 0,0 0 0,0-28 429,14-61 23,3 2 1,5-1-1,3 2 0,74-166 0,-99 252-449,1 0-1,-1 0 1,1 0 0,-1 0 0,1-1 0,0 1-1,-1 0 1,1 0 0,0 0 0,0 0-1,0 1 1,0-1 0,0 0 0,0 0-1,0 0 1,0 1 0,0-1 0,0 0 0,0 1-1,0-1 1,2 1 0,-1 0 8,-1 0 1,0 0-1,1 0 0,-1 1 1,1-1-1,-1 1 0,0-1 1,1 1-1,-1 0 0,0 0 1,1-1-1,-1 1 0,0 0 1,0 0-1,0 0 0,0 0 1,0 0-1,0 0 1,2 3-1,79 110 840,-8-10-260,-2-7-105,40 48 312,-59-95-215,-16-16 769,-59-37-918,-161-9-137,109 10-241,36 1-20,1 1 1,-1 3-1,1 1 0,0 1 0,0 2 0,-64 22 0,95-27-79,-18 5-105,24-7 110,-1 0 0,1 0 1,-1 1-1,1-1 0,-1 0 0,1 0 0,-1 0 0,1 0 0,-1 1 1,1-1-1,-1 0 0,1 0 0,-1 1 0,1-1 0,0 0 0,-1 1 0,1-1 1,0 0-1,-1 1 0,1-1 0,0 1 0,-1-1 0,1 1 0,0-1 1,0 1-1,0-1 0,-1 1 0,1-1 0,0 1 0,15-5-1008,10-4-3373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1:45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92 7328,'0'0'9834,"0"10"-9051,0-3-654,0 0 0,0 0 0,-1 0 1,0 0-1,0 0 0,-1 0 0,0 0 1,0 0-1,-1 0 0,1-1 0,-5 7 0,3-6 0,-34 64 1224,35-63-1107,0 0 0,0 0 0,0 0 0,1 0 0,0 1 0,1-1 0,-1 12 0,2-19-179,0 1 0,0-1 0,1 1 0,-1-1 0,0 0-1,0 1 1,1-1 0,-1 0 0,1 1 0,-1-1 0,1 0 0,0 1 0,-1-1 0,1 0 0,0 0 0,0 0 0,0 0 0,0 0 0,0 0 0,0 0 0,0 0 0,0 0 0,0 0 0,0-1 0,1 1 0,-1 0 0,0-1 0,0 1 0,1-1 0,-1 0 0,0 1 0,1-1 0,-1 0 0,1 0 0,-1 1 0,0-1 0,1 0 0,1-1 0,5 1 71,-1-1-1,1 0 1,0 0 0,-1-1-1,12-3 1,-8 0-13,0 0 1,1 0-1,-2-1 0,1 0 0,15-13 0,43-43 454,-26 22-142,-43 40-421,1-1 1,-1 0-1,1 1 1,-1-1-1,1 1 1,-1-1-1,1 0 1,0 1-1,-1-1 1,1 1-1,0 0 1,0-1 0,-1 1-1,1 0 1,0-1-1,0 1 1,-1 0-1,1 0 1,0 0-1,0 0 1,0 0-1,0-1 1,-1 2-1,1-1 1,1 0-1,-1 1 1,0 0 0,0 0 0,-1 0 1,1 0-1,-1 1 0,1-1 0,-1 0 0,1 0 0,-1 1 0,0-1 0,1 0 0,-1 0 0,0 1 0,0-1 0,0 3 0,0 19 90,1-6-54,0 0 0,0 0 0,5 19 0,-5-32-40,0-1 1,0 1-1,0-1 0,0 1 0,1-1 1,-1 0-1,1 0 0,0 1 0,0-1 1,0 0-1,0-1 0,1 1 1,-1 0-1,1-1 0,0 1 0,-1-1 1,1 0-1,0 0 0,0 0 1,5 2-1,-5-3 0,0-1 0,-1 1 1,1-1-1,0 0 0,-1 1 1,1-2-1,0 1 0,0 0 1,-1 0-1,1-1 0,0 1 1,-1-1-1,1 0 0,0 0 1,-1 0-1,0 0 0,3-2 1,3-2 18,0 0 0,0 0 0,13-12 0,-10 6 21,1-1 0,-1-1 0,-1 0 0,0 0 0,-1-1 0,-1 0 0,9-19 0,-13 23 13,1 0 0,-2-1 0,1 1 0,-2-1 0,1 0 0,-1 0 0,-1 0 1,0 0-1,-1 0 0,0 0 0,-3-21 0,2 27-3,0 0 0,-1 0-1,0 0 1,0 0 0,0 0 0,0 1-1,-1-1 1,0 1 0,0-1 0,0 1-1,0 0 1,-1 0 0,0 1 0,0-1-1,0 1 1,-7-5 0,8 6-47,-1 0 1,0 0-1,0 0 1,0 0-1,0 1 1,0 0-1,0 0 1,0 0-1,0 0 1,-1 0-1,1 1 1,0 0-1,0 0 1,-1 0-1,1 1 1,0-1-1,0 1 1,-1 0-1,1 0 1,-4 2-1,7-3-24,-1 1-1,1 0 1,0-1-1,0 1 1,0 0-1,-1-1 1,1 1 0,0 0-1,0 0 1,0 0-1,0 0 1,0 0-1,0 0 1,0 1-1,1-1 1,-1 0-1,0 0 1,1 0-1,-2 3 1,2-4-120,0 1 0,0-1 0,0 1 0,0-1 0,0 1 0,0-1 0,1 1 0,-1-1 0,0 1 0,0-1 0,0 1 0,0-1 0,1 1 0,-1-1 0,0 1 0,0-1 0,1 1 1,-1-1-1,0 0 0,1 1 0,-1-1 0,0 1 0,1-1 0,-1 0 0,1 1 0,-1-1 0,1 0 0,-1 0 0,1 1 0,-1-1 0,1 0 0,-1 0 0,1 0 0,-1 0 0,1 0 0,-1 0 0,1 1 0,-1-1 0,1 0 0,-1 0 0,1-1 0,-1 1 0,2 0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18.7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223 568 5920,'0'0'7617,"-12"3"-7158,-5 2-190,0 0 0,-26 11 1,36-12-143,0-1 0,0 1 0,0 0 0,1 1 0,0 0 0,0 0 0,0 0 0,0 1 0,1 0 0,-6 8 0,3-3 72,0 1 1,1 1-1,1-1 1,0 1 0,1 0-1,1 0 1,0 1-1,0 0 1,1-1-1,1 1 1,-1 16-1,3-26-135,0-1 0,0 0 0,0 0-1,1 0 1,-1 1 0,1-1 0,0 0-1,0 0 1,0 0 0,0 0 0,0 0-1,1 0 1,-1 0 0,1-1 0,0 1-1,-1 0 1,2-1 0,-1 0 0,0 1-1,0-1 1,1 0 0,-1 0 0,1 0-1,-1 0 1,1-1 0,0 1 0,0-1-1,0 1 1,0-1 0,0 0 0,0 0-1,0-1 1,0 1 0,0-1 0,0 1 0,1-1-1,4 0 1,2 0 9,0-1 0,0 0 0,0 0 0,-1-1 1,1 0-1,0-1 0,-1 0 0,1 0 0,-1-1 0,0 0 0,9-6 0,15-15 179,-2-1 1,0-1-1,46-54 0,-31 32 125,-43 45-228,0 0 1,0-1-1,0 1 1,0-1 0,-1 1-1,1-1 1,-1 0-1,0 1 1,2-9 0,-4 28-82,1-1 0,1 1 1,0-1-1,1 0 1,8 26-1,-8-33-55,0 0 1,0 0-1,0-1 0,1 1 0,0 0 1,0-1-1,0 0 0,1 0 0,0 0 1,0-1-1,1 0 0,10 8 0,-13-11 0,1 0 1,-1 0-1,1 0 0,0-1 0,0 1 1,0-1-1,0 0 0,0 0 0,0 0 1,0-1-1,0 0 0,0 0 0,0 0 1,0 0-1,0 0 0,0-1 0,0 0 1,6-1-1,-4 0 7,-1-1 0,1 1 0,-1-1-1,1 0 1,-1 0 0,0-1 0,0 0 0,0 0 0,-1 0 0,0 0 0,5-6 0,-2 1 15,-1 1 0,0-1 0,0 0 1,-1 0-1,0-1 0,5-14 0,-9 20-17,1 0 1,-1-1-1,0 1 0,-1-1 0,1 1 0,-1-1 0,0 1 1,0-1-1,0 1 0,-1-1 0,1 1 0,-1-1 0,0 1 1,0 0-1,-1-1 0,1 1 0,-4-6 0,-4-8 64,-14-19 192,22 37-267,1 0-1,-1-1 0,1 1 0,0 0 1,-1 0-1,1-1 0,0 1 1,-1 0-1,1-1 0,0 1 1,-1-1-1,1 1 0,0 0 1,0-1-1,-1 1 0,1-1 1,0 1-1,0-1 0,0 1 1,0 0-1,0-1 0,0 1 1,-1-1-1,1 1 0,0-1 1,0 1-1,1-1 0,-1 1 1,0-1-1,0 1 0,0-1 1,0 1-1,0 0 0,0-1 1,0 1-1,1-1 0,-1 1 1,0-1-1,0 1 0,1 0 1,-1-1-1,0 1 0,1 0 1,-1-1-1,27-5 148,-23 6-166,137-8 73,-36 3-48,-84 4-10,-1 1-1,40 3 0,-58-2-1,-1-1 0,0 0 1,0 0-1,0 1 0,1-1 0,-1 1 0,0-1 0,0 1 1,0-1-1,0 1 0,0 0 0,0-1 0,0 1 0,0 0 0,0 0 1,0 0-1,-1 0 0,1 0 0,0 0 0,0 0 0,0 2 0,0 0 7,1 0-1,-1 0 0,0 1 0,-1-1 1,1 0-1,-1 1 0,1 5 0,-2 6 28,0-1 0,-5 26 0,5-37-32,-2 14 22,0 1 0,1-1 1,1 0-1,0 1 0,1-1 1,5 32-1,-4-47-21,-1 1 1,1-1-1,0 0 0,0 0 1,0 0-1,1 1 0,-1-1 0,0 0 1,1 0-1,-1-1 0,1 1 0,0 0 1,0 0-1,-1-1 0,1 1 0,0-1 1,0 0-1,1 0 0,-1 1 1,0-1-1,0 0 0,0-1 0,1 1 1,-1 0-1,1-1 0,-1 1 0,0-1 1,1 0-1,-1 0 0,1 0 1,2 0-1,4-1 5,0 1-1,0-2 1,-1 1 0,1-1 0,-1-1-1,1 1 1,11-7 0,-5 1 2,-1-1 0,0 0 0,0-2 0,-1 1 0,0-2 0,-1 1 0,21-28 0,-4 2 49,39-71 1,-48 72-11,-3 0 1,-1-1-1,18-60 0,-27 69 9,0-1-1,-2 1 1,-1-2 0,-1 1 0,-2-48-1,-1 76-50,0-1-1,0 1 1,-1-1-1,1 1 1,0-1-1,0 1 0,-1 0 1,1-1-1,-1 1 1,1-1-1,-1 1 1,1 0-1,-2-2 0,2 3-4,-1 0 0,1 0-1,0-1 1,-1 1-1,1 0 1,0 0-1,-1 0 1,1 0 0,0 0-1,-1 0 1,1 0-1,0 0 1,-1 0 0,1 0-1,0 0 1,-1 0-1,1 0 1,0 0-1,0 0 1,-1 0 0,1 0-1,0 0 1,-1 0-1,1 1 1,0-1-1,-1 0 1,1 0 0,0 0-1,0 1 1,-1-1-1,1 0 1,0 0 0,-1 1-1,-2 3 10,-1 1 1,1-1-1,-1 1 0,1 0 1,-3 8-1,-12 28 8,1 0 0,2 2 0,-17 86 1,21-67-12,4-1 0,0 84 0,7-144-9,0 12 0,0 0 0,5 25 0,-5-36-3,0 0 0,1 0 0,-1 0 1,0 0-1,1-1 0,0 1 0,-1 0 0,1 0 1,0 0-1,0-1 0,0 1 0,0 0 0,1-1 0,-1 1 1,0-1-1,1 1 0,-1-1 0,0 0 0,1 1 1,0-1-1,-1 0 0,1 0 0,0 0 0,0 0 1,-1-1-1,1 1 0,3 0 0,-3-1 1,1 0 0,0 0 0,-1 0 0,1 0 0,-1-1 0,1 0 0,-1 1 0,1-1 0,-1 0 0,0 0 0,1 0 0,-1-1 0,0 1 0,3-3 0,29-25 3,-31 25-1,35-36 19,-1-1 1,-3-3-1,-1 0 1,-3-3 0,-1 0-1,-3-2 1,-1 0-1,31-96 1,-49 122 12,0-2 0,5-41 0,-11 55-7,-1-1 0,1 0 0,-2 1 0,0-1 0,0 1 0,-1-1 0,-6-19 0,9 31-23,-1-1 0,0 1 0,0 0 0,0-1 0,0 1 0,0 0 0,0-1 0,-1 1 0,1 0 0,0 0 0,0-1 0,0 1 0,0 0 0,0-1 0,0 1 0,0 0 0,-1 0 0,1-1 0,0 1 0,0 0 0,0 0 0,-1 0 0,1-1 0,0 1 0,0 0 0,-1 0 0,1 0 0,0-1 0,0 1 0,-1 0 0,1 0 0,0 0 0,0 0 1,-1 0-1,1 0 0,0 0 0,-1 0 0,1 0 0,0 0 0,-1 0 0,1 0 0,0 0 0,0 0 0,-1 0 0,1 0 0,0 0 0,-1 0 0,1 0 0,0 0 0,0 0 0,-1 0 0,1 1 0,0-1 0,0 0 0,-1 0 0,1 0 0,0 1 0,0-1 0,-1 0 0,1 0 0,0 0 0,0 1 0,0-1 0,0 0 0,-1 0 0,1 1 0,0-1 0,0 1 0,-14 26-5,10-18 0,-11 27-6,2 0 0,1 1 0,-10 60 0,11-50 0,-18 133 12,22-129 15,1 17 44,3 73-1,3-118-15,3-20 95,5-6-69,9-10-15,-14 11-36,57-54 92,-17 15 62,-42 40-169,-1 1 0,1-1 0,-1 1-1,1 0 1,-1-1 0,1 1 0,0 0 0,-1-1 0,1 1-1,-1 0 1,1 0 0,0-1 0,-1 1 0,1 0 0,0 0-1,-1 0 1,1 0 0,0 0 0,-1 0 0,1 0 0,0 0-1,-1 0 1,1 0 0,0 1 0,-1-1 0,1 0 0,-1 0-1,1 0 1,0 1 0,-1-1 0,1 0 0,-1 1 0,1-1-1,-1 1 1,1-1 0,-1 1 0,1-1 0,-1 1 0,1-1 0,-1 1-1,0-1 1,1 1 0,-1-1 0,0 1 0,0 0 0,1 0-1,12 32 28,-13-30-21,5 12 13,1 9 13,1 0 1,16 31-1,-21-50-35,1 0 0,-1 0 0,1 0 0,1 0 0,-1 0 0,1-1 0,0 1 0,0-1 0,0 0 0,0 0 0,1-1 0,-1 1 1,1-1-1,0 0 0,0 0 0,6 2 0,-6-4-14,0 0 0,1-1 0,-1 0 0,0 1-1,0-2 1,1 1 0,-1 0 0,0-1 0,0 0 0,0-1 0,0 1 0,0-1 0,6-2 0,-11 4 6,0 0 0,1 0 0,-1-1 0,0 1-1,0 0 1,0 0 0,0 0 0,0 0 0,1 0 0,-1 0 0,0 0-1,0-1 1,0 1 0,0 0 0,0 0 0,0 0 0,0 0 0,0 0 0,1-1-1,-1 1 1,0 0 0,0 0 0,0 0 0,0 0 0,0-1 0,0 1 0,0 0-1,0 0 1,0 0 0,0-1 0,0 1 0,0 0 0,0 0 0,0 0-1,0 0 1,0-1 0,-1 1 0,1 0 0,0 0 0,0 0 0,0 0 0,0 0-1,0-1 1,0 1 0,0 0 0,0 0 0,-1 0 0,1 0 0,0 0 0,0 0-1,0 0 1,0-1 0,0 1 0,-1 0 0,1 0 0,0 0 0,-14-5-403,7 3 308,-20-9-3877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1:45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 8640,'0'0'9967,"-1"9"-9237,-12 54 717,-23 73 0,-2 3 324,35-124-1589,-23 109 1407,23-101-1130,1-1 0,1 1 0,2 35-1,0-56-407,-1 1-1,1-1 0,0 0 0,-1 1 0,1-1 0,0 0 0,0 0 0,1 0 0,-1 0 0,0 0 0,1 0 1,-1 0-1,1 0 0,0 0 0,-1-1 0,1 1 0,0-1 0,0 1 0,0-1 0,0 0 0,0 0 0,1 0 1,-1 0-1,0 0 0,0 0 0,1-1 0,-1 1 0,3 0 0,8 1 105,1 0 0,-1-1 1,23-1-1,-34 0-137,50-4 352,-1-2-1,0-3 0,66-20 1,-68 17 107,-38 8-242,-11 0-487,-15-4-872,2 3 560,-25-22-1386,29 21-1095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1:45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1 140 15072,'0'0'464,"59"-8"-240,4-7 8,36-5 455,14-4 1,6-1 24,-5 4-8,-13 9 0,-18 7-8,-24 1-8,-8 4-8,-5-2-216,-13-2 8,-20 8-368,-7 2 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1:45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0 7936,'0'0'5540,"-5"16"-4832,-59 157 1166,41-112-1230,-2 2-38,-16 44 798,-36 143 1,69-216-1092,2 1 1,1-1-1,1 1 0,2 0 0,2 0 1,1 0-1,2 0 0,11 57 1,-10-77-102,0 0 1,1-1-1,0 1 1,1-1 0,1 0-1,0 0 1,18 23 0,-19-29-77,1-1 0,0 0 0,0 0 0,0-1 0,1 0 0,0 0 0,0-1 0,1 1 1,0-2-1,0 0 0,0 0 0,0 0 0,15 3 0,-9-5 11,1 1 1,0-2-1,0 0 0,-1-1 0,24-3 1,75-15-960,-79 12-1652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2:33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942 0 3112,'0'0'10161,"-2"11"-9852,-5 34-3,6-41-257,0-1 1,0 1 0,-1-1 0,1 1 0,-1-1-1,0 0 1,0 0 0,-1 0 0,1 0 0,0 0-1,-1 0 1,0-1 0,-4 5 0,-4 2 87,-20 21 185,-1-2-1,-60 39 0,17-16 34,2 3-1,2 4 1,-92 97 0,143-137-224,16-15-53,1 0 0,-1 0 1,1 1-1,0-1 0,0 1 1,0-1-1,-3 6 0,6-9-69,0 1-1,0-1 1,0 0-1,0 0 1,0 0-1,0 0 1,0 0-1,0 0 1,1 0 0,-1 1-1,0-1 1,0 0-1,0 0 1,0 0-1,0 0 1,0 0-1,1 0 1,-1 0-1,0 0 1,0 0 0,0 0-1,0 0 1,0 0-1,1 0 1,-1 0-1,0 0 1,0 0-1,0 0 1,0 0-1,1 0 1,-1 0-1,0 0 1,0 0 0,0 0-1,0 0 1,0 0-1,0 0 1,1 0-1,-1-1 1,0 1-1,0 0 1,0 0-1,0 0 1,0 0 0,0 0-1,0 0 1,1 0-1,-1-1 1,0 1-1,0 0 1,0 0-1,11-6 101,19-11 74,2 1 0,0 1 0,58-18 0,-71 27-120,1 2-1,0 0 1,0 1-1,0 1 1,0 1-1,0 0 1,1 2-1,20 3 1,-36-4-36,0 1-1,0 0 1,0 1-1,0-1 1,0 1-1,0 0 0,0 0 1,-1 0-1,1 1 1,5 4-1,-8-6-18,-1 1-1,1 0 0,-1-1 0,0 1 0,1 0 0,-1 0 0,0 0 0,0 0 0,0 0 0,0 0 0,-1 0 0,1 0 0,-1 0 0,1 0 0,-1 1 0,0-1 0,1 0 0,-1 0 0,0 0 0,-1 1 0,1-1 1,0 0-1,-1 0 0,1 0 0,-2 4 0,-1 3 4,0-1 0,-1 0 0,0 0 0,0 0 0,-1-1 1,0 1-1,0-1 0,-1 0 0,-10 9 0,-3 2 21,-42 29-1,-39 19 50,-188 95 0,199-114-30,54-27 23,-1-1 1,-49 17-1,76-29-20,9-7-55,0 0 0,0 0 0,-1 0 0,1 0 0,0 0 0,0 1 0,0-1-1,0 0 1,0 0 0,0 0 0,0 1 0,0-1 0,0 0 0,0 0 0,0 0 0,0 0 0,0 1 0,0-1 0,1 0 0,-1 0 0,0 0 0,0 0 0,0 1 0,0-1 0,0 0 0,0 0 0,0 0 0,0 0 0,1 0 0,-1 0 0,0 1 0,0-1 0,0 0 0,0 0 0,0 0 0,1 0 0,-1 0 0,0 0 0,0 0 0,0 0 0,0 0 0,0 0 0,1 0 0,-1 0 0,0 0 0,0 0 0,0 0 0,1 0 0,-1 0 0,0 0 0,0 0 0,0 0 0,0 0 0,1 0 0,-1 0 0,0 0 0,0 0 0,0 0 0,0 0 0,0 0 0,1 0 0,-1-1 0,12 0-130,0-1 0,-1 0 0,1-1 0,21-9 0,-14 6-2138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2:34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427 54 4416,'0'0'8505,"-10"3"-8254,-132 42 983,54-22-564,56-16 6,-55 21-1,79-26-341,1 1-1,-1-2 0,0 1 0,1-1 0,-1 0 0,-12-1 0,20 0-313,0 0-1,0 0 0,0 0 1,-1 0-1,1 0 1,0-1-1,0 1 0,0 0 1,0 0-1,0 0 0,0-1 1,0 1-1,0 0 0,-1 0 1,1 0-1,0-1 0,0 1 1,0 0-1,0 0 0,0 0 1,0-1-1,0 1 1,0 0-1,0 0 0,0 0 1,0-1-1,1 1 0,-1 0 1,0 0-1,0 0 0,0 0 1,0-1-1,0 1 0,0 0 1,0 0-1,0 0 0,1 0 1,-1-1-1,0 1 1,0 0-1,0 0 0,1 0 1,4-9 106,12-3-34,1 1-1,1 1 0,-1 0 1,1 1-1,27-8 1,104-22 100,-91 25-106,-15 6-45,-31 7-24,0-1-1,-1-1 1,23-8 0,-7 5 8,-34 30 75,-1-10-71,3-8 3,0 1 0,1 0 0,0 1 0,0-1 0,1 0 0,-1 1 0,2 0 0,-1-1 0,0 15 0,-1 3 97,2-21-108,1 0 1,-1 0-1,1-1 1,0 1 0,0 0-1,0 0 1,0 0-1,1 0 1,1 4-1,12 50 411,-14-57-423,-1-1-1,1 1 1,0-1-1,0 1 1,0-1-1,-1 0 1,1 1-1,0-1 1,-1 0-1,1 1 1,0-1-1,-1 1 0,1-1 1,0 0-1,-1 0 1,1 1-1,-1-1 1,1 0-1,0 0 1,-1 0-1,1 1 1,-1-1-1,1 0 1,-1 0-1,1 0 1,-1 0-1,1 0 1,-1 0-1,1 0 1,-1 0-1,1 0 0,-1 0 1,-17 1 71,-128-20 205,56 4-78,51 13 163,38 2-501,0 0 0,-1 0 1,1 0-1,0 0 1,-1 1-1,1-1 0,0 0 1,0 0-1,-1 1 1,1-1-1,0 1 0,0-1 1,0 1-1,0 0 1,0-1-1,-1 1 0,1 0 1,0 0-1,1 0 0,-1 0 1,0 0-1,0 0 1,-1 1-1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2:41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4312,'0'0'13946,"11"9"-13779,2-1-138,4 4 73,0 0-1,0 0 1,-2 2-1,0 0 1,18 21-1,-16-9 48,-1 1-1,-1 0 0,-2 1 0,-1 1 0,15 51 1,-15-35 81,-2 2 1,-2-1 0,1 52-1,-8-62-44,-2-1 0,-2 1 0,-1 0 0,-14 57-1,-51 132 484,68-223-664,-7 23 169,-1 0-1,-23 43 0,29-64-154,0-1 1,0 1-1,0-1 0,0 0 0,0 1 1,0-1-1,-1-1 0,0 1 0,0 0 1,1-1-1,-1 0 0,0 0 1,-9 3-1,11-5-317,0 1 1,0-1 0,0 1-1,0-1 1,-1 0 0,1 0-1,0 0 1,0 0-1,-4-1 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2:50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336 930 4120,'0'0'7640,"-10"-5"-7310,-32-17 10,37 20-268,0 1 0,1 0-1,-1 0 1,0 0-1,0 0 1,0 1 0,1 0-1,-1 0 1,0 0 0,0 0-1,0 1 1,0 0 0,1 0-1,-1 0 1,0 1 0,-4 1-1,6-2-30,-14 5 158,0 1 0,0 0 0,1 1 0,0 1 1,0 1-1,-16 13 0,26-19-155,1 0-1,0 1 1,0-1 0,1 1 0,-1 0 0,1 1-1,0-1 1,1 1 0,-1-1 0,1 1-1,0 0 1,1 1 0,-1-1 0,1 0 0,1 1-1,-1-1 1,1 1 0,0 0 0,0-1-1,1 9 1,1-11-16,0 1-1,0-1 1,1 1-1,0-1 0,0 1 1,0-1-1,0 0 1,1 0-1,-1 0 1,1 0-1,0-1 1,0 1-1,0-1 0,1 1 1,-1-1-1,1 0 1,0-1-1,6 4 1,-3-1 21,0-1 0,0 0 0,0-1-1,0 0 1,0 0 0,1 0 0,0-1 0,-1 0 0,1-1 0,10 1 0,-10-2 12,0-1 1,0-1-1,-1 1 0,1-1 1,0-1-1,-1 1 0,0-1 1,1-1-1,-1 1 0,-1-1 1,1-1-1,0 1 0,-1-1 0,0 0 1,0 0-1,9-12 0,-4 5 24,-1-1 0,0-1 0,-1 0 1,0 0-1,-2 0 0,1-1 0,5-17 0,-7 15 28,-3 11-46,-1 1-1,0-1 1,0 0 0,0 1 0,0-1 0,-1 0 0,0 0 0,-1 0 0,1 0 0,-1 0 0,0-1-1,-2-10 1,2 17-64,0 0 0,0 0 0,0 0 0,0 0 0,0 0 0,0-1 0,0 1 0,0 0 0,0 0 0,0 0 0,0 0 0,0 0 0,0 0 0,0 0 0,0 0-1,0-1 1,0 1 0,0 0 0,0 0 0,0 0 0,0 0 0,0 0 0,-1 0 0,1 0 0,0 0 0,0 0 0,0 0 0,0 0 0,0 0 0,0-1 0,0 1 0,0 0 0,0 0-1,-1 0 1,1 0 0,0 0 0,0 0 0,0 0 0,0 0 0,0 0 0,0 0 0,0 0 0,-1 0 0,1 0 0,0 0 0,0 0 0,0 0 0,0 0 0,0 0 0,0 0 0,0 1-1,0-1 1,0 0 0,-1 0 0,-3 7 58,-1 10-17,4-8-34,1 0 0,1 0 1,0 0-1,0 0 0,1 0 0,0 0 0,0 0 1,1-1-1,0 1 0,1-1 0,0 1 0,0-1 1,1-1-1,-1 1 0,2-1 0,9 12 0,-11-17-13,-1 0 0,1 0 0,-1 0 0,1-1 0,0 0 0,0 1 0,0-1 0,0 0 0,0-1 0,0 1 0,0-1 0,0 0 0,0 0 0,0 0 0,0 0 0,0-1 0,0 0 0,0 0 0,0 0 0,4-2 0,3 0 6,0-1 0,-1 0 0,1-1 1,-1-1-1,-1 1 0,12-9 0,7-12 29,-1 0-1,-1-2 1,43-62-1,-42 55 2,-15 18-22,-10 12 1,2 0 1,-1 0-1,0 0 0,1 1 0,0 0 1,7-6-1,-10 9-13,-1 0 1,1 1-1,0-1 1,0 1-1,0 0 1,0-1-1,0 1 1,0 0-1,0 0 0,0-1 1,0 1-1,0 0 1,0 0-1,0 0 1,0 0-1,0 0 1,0 0-1,0 0 0,0 1 1,0-1-1,0 0 1,0 1-1,0-1 1,0 0-1,0 1 1,0-1-1,0 1 0,-1 0 1,1-1-1,0 1 1,0-1-1,0 1 1,-1 0-1,1 0 1,-1 0-1,1-1 0,0 1 1,-1 0-1,1 2 1,3 4 0,0 1 0,0-1 0,4 17 0,-3-11-1,-1 1 21,0-1 0,-1 1 0,0 0 0,-1 0-1,0 0 1,-2 27 0,0-41-17,0 0 1,0 0-1,0 0 0,0 0 0,0 0 1,0 0-1,0 0 0,0 1 0,0-1 1,1 0-1,-1 0 0,0 0 0,0 0 1,0 0-1,0 0 0,0 0 0,0 0 1,0 0-1,0 0 0,0 1 0,0-1 1,0 0-1,0 0 0,0 0 0,0 0 1,0 0-1,1 0 0,-1 0 0,0 0 1,0 0-1,0 0 0,0 0 0,0 0 1,0 0-1,0 0 0,0 0 1,0 0-1,1 0 0,-1 0 0,0 0 1,0 0-1,0 0 0,0 0 0,0 0 1,0 0-1,0 0 0,0 0 0,1 0 1,-1 0-1,0 0 0,0 0 0,0 0 1,0 0-1,0 0 0,0 0 0,0 0 1,0-1-1,0 1 0,0 0 0,10-7 87,8-13-10,9-21 36,-20 29-53,0 0 1,1 0-1,1 1 1,0 1-1,19-18 0,-28 27-52,1 0 0,0 1 0,0-1 0,0 1 0,-1-1 0,1 1-1,0-1 1,0 1 0,0-1 0,0 1 0,0 0 0,0 0 0,0-1 0,0 1-1,0 0 1,0 0 0,0 0 0,0 0 0,0 0 0,0 0 0,0 1 0,0-1-1,0 0 1,2 1 0,-2 0 1,1 0 0,-1 0-1,1 0 1,-1 1-1,0-1 1,1 0 0,-1 1-1,0-1 1,0 1 0,0-1-1,0 1 1,1 2 0,2 6 28,-1 0 0,0 0 0,3 17-1,-5-24-20,1 6 3,-2-4 3,1 0 0,0 0 0,0 0 0,0 0 0,1 0 0,0 0 0,4 7 0,-6-12-18,1 0 0,0 1 0,-1-1 0,1 0 0,0 0 0,0 0 0,-1 0 0,1 0 1,0 0-1,0 0 0,-1 0 0,1 0 0,0 0 0,0 0 0,-1 0 0,1 0 0,0-1 0,-1 1 0,1 0 0,0-1 0,-1 1 0,1 0 0,0-1 0,-1 1 0,1-1 0,-1 1 0,2-2 0,19-16 41,-18 15-21,24-30 96,-24 29-108,0 0-1,0-1 1,0 1-1,1 1 0,-1-1 1,1 0-1,0 1 1,0 0-1,0 0 1,1 0-1,-1 0 1,8-3-1,-11 6-14,-1 0-1,1 0 1,0 0-1,0 0 1,-1 0 0,1 0-1,0 1 1,-1-1 0,1 0-1,0 0 1,0 0-1,-1 1 1,1-1 0,0 1-1,-1-1 1,1 0 0,-1 1-1,1-1 1,-1 1-1,1-1 1,-1 1 0,1-1-1,-1 1 1,1 0 0,-1-1-1,1 1 1,-1 0 0,0-1-1,0 1 1,1 0-1,-1 1 1,10 27-3,-8-22 10,4 13-2,-5-15-2,0 0 0,0 0 0,0 0 0,1 0 0,0-1 0,0 1 0,1-1 0,-1 1 0,1-1 0,0 0 0,0 0 0,5 6 0,-2-5 10,0-1 0,0 1 0,0-1 0,0-1 0,1 1-1,-1-1 1,1 0 0,0-1 0,7 3 0,-8-5-10,-1 1 1,0 0-1,0-1 0,1 0 0,-1 0 1,0-1-1,0 1 0,1-1 0,-1 0 1,0-1-1,0 1 0,0-1 0,7-3 1,10-8 38,0 0 1,-2-2-1,1 0 1,21-22 0,6-4 120,-47 41-161,0-1 0,-1 0 0,1 0 0,0 1 0,0-1 0,-1 1 1,1-1-1,0 0 0,0 1 0,0 0 0,0-1 0,0 1 0,0 0 0,0-1 1,0 1-1,0 0 0,0 0 0,0 0 0,0 0 0,0 0 0,2 0 1,-3 0-3,1 1 0,-1-1 0,1 1 0,-1 0 0,1-1 0,-1 1 0,1-1 0,-1 1 0,0 0 1,1-1-1,-1 1 0,0 0 0,0 0 0,1-1 0,-1 1 0,0 0 0,0 0 0,0-1 0,0 1 1,0 0-1,0 1 0,-1 8-7,0 0 1,-1 0-1,-2 11 0,2-16 10,-99 412-172,95-379 126,5-30 32,1-1 0,-1 0 0,-1 1 0,1-1 0,-1 0 0,-1 0 0,1 0-1,-1 0 1,-4 7 0,52-100 1133,-40 76-1123,159-296-21,-147 277 6,2 0-1,0 1 1,26-27 0,-39 48 8,22-23-14,-27 29 19,1 0-1,-1 0 0,0 0 0,1-1 0,-1 1 0,1 1 0,-1-1 1,1 0-1,0 0 0,-1 1 0,1-1 0,0 0 0,0 1 0,-1 0 1,1-1-1,0 1 0,2 0 0,-3 0 0,0 0 0,-1 0 0,1 1 0,0-1 0,-1 0 0,1 1 0,-1-1 0,1 0 0,0 1 1,-1-1-1,1 0 0,-1 1 0,1-1 0,-1 1 0,1-1 0,-1 1 0,1-1 0,-1 1 0,0 0 0,1-1 0,-1 1 0,0-1 0,0 1 0,1 0 0,-1-1 1,0 1-1,0 0 0,0-1 0,0 1 0,0 0 0,1-1 0,-1 1 0,-1 0 0,1 1 0,-7 28-132,2-14 51,5-15 83,0 0 1,0-1-1,0 1 0,0 0 0,0 0 0,-1-1 0,1 1 0,0 0 0,-1 0 1,1-1-1,0 1 0,-1 0 0,1-1 0,-1 1 0,1-1 0,-1 1 1,1-1-1,-1 1 0,1-1 0,-1 1 0,1-1 0,-1 1 0,0-1 0,1 1 1,-1-1-1,0 0 0,0 0 0,0 1 0,-2-1 6,0 1 0,1-1 0,-1 0 0,1 0 0,-1 0 0,0-1 0,1 1 0,-1-1 0,-2 0 0,-8-3 72,0-1 0,-17-9 0,27 12-56,-8-2-3,11 7 10,16 12 7,-16-14-34,9 6-3,0-1 1,0 1-1,0-1 0,1-1 0,0 0 0,1 0 1,-1-1-1,16 4 0,-16-6-6,1-1 1,0 0-1,-1-1 1,1 0-1,0-1 1,-1 0-1,1-1 0,-1 0 1,1 0-1,-1-1 1,0-1-1,0 0 1,0 0-1,0-1 1,10-6-1,8-7-4,-1-1 0,-2-1 0,40-40 0,-11 6 75,-3-3 0,-2-2 1,79-127-1,-127 186-62,22-37 37,-2-1-1,-1 0 1,-2-2-1,16-50 1,-25 57-11,9-60 1,-16 79-32,-1-1 0,-1 0 0,0 1-1,-1-1 1,-1 0 0,-6-25 0,8 40 4,0-1 0,0 1-1,0-1 1,-1 1 0,1-1 0,0 1 0,0-1-1,0 1 1,-1-1 0,1 1 0,0-1 0,-1 1-1,1-1 1,0 1 0,-1 0 0,1-1 0,0 1-1,-1 0 1,1-1 0,-1 1 0,1 0 0,-1-1-1,1 1 1,-1 0 0,1 0 0,-1 0 0,1-1-1,-1 1 1,1 0 0,-1 0 0,1 0 0,-1 0-1,1 0 1,-2 0 0,0 1-2,0-1 0,0 1 0,1-1 0,-1 1 0,0 0 0,0 0 0,0 0 0,1 0-1,-4 3 1,-3 3-16,0 0-1,-12 15 0,7-5-14,1 0 0,1 2-1,1-1 1,0 1 0,2 1 0,0-1 0,-6 27-1,-1 13-63,-8 76-1,15-64 52,3-1 0,3 1-1,10 93 1,-7-154 35,1 1 0,-1-1 0,2 0 1,-1 0-1,1 0 0,7 13 0,-9-20 13,0 0 0,1-1 0,-1 1 1,1-1-1,0 1 0,0-1 0,0 0 0,0 0 0,0 0 0,0 0 1,1 0-1,-1 0 0,0-1 0,1 1 0,0-1 0,-1 1 0,1-1 1,0 0-1,0 0 0,0 0 0,-1-1 0,1 1 0,0-1 1,0 0-1,0 1 0,4-1 0,0-1 20,1 0-1,-1-1 1,0 0 0,0 0-1,0 0 1,0-1 0,-1 0 0,1 0-1,-1 0 1,1-1 0,-1 0-1,0-1 1,9-8 0,4-6 56,-1-1 0,23-32 0,-15 17 11,-14 18-50,-8 12-23,-1-1 0,1 1 0,0 0 0,1 0 0,8-7 0,-13 12-13,1 0-1,-1 0 0,0 0 1,1 0-1,-1 0 0,0 0 1,1 0-1,-1 0 0,0 1 1,1-1-1,-1 0 0,0 0 1,1 0-1,-1 1 0,0-1 1,0 0-1,1 0 0,-1 1 1,0-1-1,0 0 1,1 0-1,-1 1 0,0-1 1,0 0-1,0 1 0,0-1 1,1 0-1,-1 1 0,0-1 1,0 0-1,0 1 0,0-1 1,0 0-1,0 1 0,0-1 1,0 0-1,0 1 0,4 17 2,-4-17-6,3 14 1,0 6-6,11 33 1,-12-47 6,0-1 0,1 0 0,0-1 0,0 1 0,0 0 0,1-1 0,-1 0 0,1 0 0,9 9 0,-3-5 9,18 13 80,-26-21-83,0 0 1,0-1-1,0 1 1,0 0-1,0-1 1,0 1-1,1-1 0,-1 0 1,0 0-1,0 0 1,0 0-1,0 0 1,0 0-1,0-1 0,4 0 1,10-3 46,14-4 93,49-20-1,-11 2-10,-48 20-99,0-2 0,0 0 1,35-21-1,-22 11 16,-34 20-46,0-1 0,0 1 0,0-1 0,1 1 0,-1-1 1,1 1-1,-1 0 0,1-1 0,-1 1 0,1-1 0,0 1 0,0 0 1,0-1-1,0 4 0,0-4 46,4-20-29,17-48 34,18-94 0,-31 123-48,35-128-40,-40 154 33,7-44 33,-9 52-37,-1 0 1,1 1-1,-1-1 1,0 0-1,-1 1 1,1-1-1,-1 0 0,1 1 1,-1-1-1,0 0 1,-1 1-1,0-4 1,1 6 0,1 1 1,0 0-1,-1-1 1,1 1-1,0-1 1,-1 1 0,1-1-1,-1 1 1,1 0-1,-1-1 1,1 1-1,0 0 1,-1-1 0,1 1-1,-1 0 1,0 0-1,1 0 1,-1-1-1,1 1 1,-1 0 0,1 0-1,-1 0 1,1 0-1,-1 0 1,0 0-1,1 0 1,-1 0 0,1 0-1,-1 0 1,1 0-1,-1 0 1,1 1 0,-1-1-1,1 0 1,-1 0-1,1 1 1,-1-1-1,1 0 1,-1 1 0,1-1-1,-1 0 1,1 1-1,-1-1 1,1 0-1,0 1 1,-1-1 0,1 1-1,0-1 1,-1 1-1,1-1 1,0 1-1,0 0 1,-20 32 0,19-31-2,-23 50-41,2 0 0,2 1 1,-23 107-1,28-84-28,-8 146 0,25-170 22,-2-48 45,1 0 0,0 1 0,0-1 0,0 0 0,0 0 1,1 1-1,0-1 0,0 0 0,3 5 0,-4-8 5,0 0 1,0 0-1,1 0 0,-1-1 0,0 1 0,1 0 0,-1-1 1,0 1-1,1 0 0,-1-1 0,1 0 0,-1 1 0,1-1 0,-1 0 1,1 0-1,-1 1 0,1-1 0,-1-1 0,1 1 0,-1 0 1,1 0-1,-1 0 0,1-1 0,-1 1 0,1-1 0,-1 1 1,2-2-1,4 0 8,-1-1 1,0 0 0,1-1 0,7-5-1,14-15 21,-2-1 0,0 0-1,35-48 1,-57 68-21,-2 3-2,-1 0 1,1 0-1,0 0 1,-1 0-1,1 0 1,0 0-1,1 0 1,1-1-1,-4 3-5,0 0-1,1 0 1,-1 0 0,0 0-1,0 0 1,0 0-1,1 0 1,-1 0 0,0 0-1,0 0 1,0 0-1,0 1 1,1-1 0,-1 0-1,0 0 1,0 0-1,0 0 1,0 0 0,1 0-1,-1 0 1,0 0-1,0 1 1,0-1-1,0 0 1,0 0 0,0 0-1,1 0 1,-1 1-1,0-1 1,0 0 0,0 0-1,0 0 1,0 0-1,0 1 1,0-1 0,0 0-1,2 18 7,-2-2-14,-1-4-23,1 1 0,3 19 1,-3-30 25,1 1 0,0 0 0,-1 0 0,1 0 1,0-1-1,0 1 0,0 0 0,1-1 0,-1 1 0,1-1 0,-1 1 1,1-1-1,0 0 0,0 0 0,0 0 0,4 3 0,-5-4 5,1 0-1,-1-1 0,1 1 1,0-1-1,-1 0 0,1 1 1,-1-1-1,1 0 0,0 0 1,-1 0-1,1 0 0,-1 0 1,1 0-1,0-1 1,-1 1-1,1 0 0,-1-1 1,1 1-1,-1-1 0,1 0 1,1 0-1,32-21 15,-29 17-11,20-15 19,-1-2-1,-1 0 1,-1-2 0,-1-1-1,-1-1 1,-1 0 0,18-34-1,-25 44 19,-9 16-33,-5 11-26,-11 30-30,6-22 0,-6 35 0,10-43 41,1-1-1,0 1 1,1-1 0,0 12 0,1-18 5,-1-1 0,1 1 1,0-1-1,0 1 1,0-1-1,1 0 1,-1 1-1,1-1 1,-1 0-1,1 0 1,0 0-1,0 0 0,1-1 1,-1 1-1,1 0 1,3 2-1,-3-3 2,-1-1 0,1 1 0,0-1 0,0 0 0,0 0 0,1 0 0,-1 0 0,0 0 0,0-1 0,0 0 0,1 1 0,-1-1 0,0 0 0,0-1 0,6 0 0,3-1 1,1 0 0,18-8 0,21-7 32,-1-4 1,-1-1-1,86-52 0,-118 60-33,-36 32 71,-16 7-87,2 2 1,1 1-1,-43 51 0,73-78 20,-1 1-1,1 0 0,-1 0 0,1 0 1,0 1-1,0-1 0,0 0 1,0 0-1,0 1 0,0 2 1,1-4-4,0-1 1,0 0 0,0 1 0,0-1 0,0 0-1,0 0 1,0 1 0,0-1 0,0 0 0,0 0-1,0 0 1,0 1 0,0-1 0,1 0 0,-1 0 0,0 1-1,0-1 1,0 0 0,0 0 0,0 0 0,1 0-1,-1 1 1,0-1 0,0 0 0,1 0 0,-1 0-1,0 0 1,0 0 0,0 0 0,1 1 0,-1-1-1,1 0 1,16-3 15,-5-3-9,1-1 0,-1-1 1,0 0-1,-1 0 0,0-1 0,17-18 1,-7 6 7,-2-1 0,-1-1 0,19-30 0,40-79 19,-32 51-19,5-9 31,-3-2 0,-5-2 0,38-122 0,-80 215-45,6-25 46,-9 18-24,-9 11-22,5 2-5,0 0 0,1 0 1,-1 1-1,1 0 0,0 1 1,-7 10-1,-29 47-8,40-61 11,-22 39-45,-39 90-1,55-108 25,0-1 0,1 2 1,1-1-1,1 1 0,-2 44 0,6-41-11,1 0 0,1 1 0,2-1 0,10 45 0,-11-65 23,0 0 0,1-1-1,0 1 1,1-1 0,0 0 0,0 0 0,0 0-1,1 0 1,6 6 0,-7-9 5,0 0 0,0-1 0,1 1 0,-1-1 0,1 0 0,0-1 0,0 1 0,0-1 0,0 0 1,0 0-1,0 0 0,1-1 0,-1 0 0,11 1 0,-3-1 3,1-1 0,-1-1 0,1 0 0,-1-1-1,0 0 1,0-1 0,0-1 0,0 0 0,0 0 0,-1-1 0,0-1 0,0 0 0,0-1 0,15-11 0,-6 1 16,0 0 1,-2-2 0,0 0 0,-1-1-1,0-1 1,16-27 0,-29 36 41,-6 12-54,1 0 0,-1 0 0,1 0 0,-1 0 0,1 0 0,-1 0 0,1 0 1,-1 0-1,1 1 0,-1-1 0,1 0 0,-1 0 0,1 1 0,-1-1 0,1 0 0,-1 1 0,1-1 0,0 1 0,-1-1 0,1 0 0,-1 1 0,1-1 0,-1 2 0,-25 25 15,-35 45 1,52-59-27,0 0 0,1 0 0,0 1 0,1 0 0,1 0 0,-8 25 0,13-35 7,1-1 1,-1 1-1,1 0 0,0-1 1,-1 1-1,2 0 0,-1-1 0,0 1 1,1-1-1,0 1 0,0 0 0,0-1 1,0 1-1,0-1 0,4 7 0,-2-5 1,1 0 0,0 1-1,0-1 1,1-1-1,-1 1 1,1-1-1,0 0 1,8 6 0,-2-3 3,0-1 0,1 0 0,-1-1 0,1 0 0,1 0 0,-1-2 0,0 1 0,20 1 0,-22-4-4,0 0 1,1-1 0,-1-1 0,0 0-1,0 0 1,12-4 0,-18 4-558,0 0 1,0-1-1,0 1 1,0-1-1,6-4 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2:50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11048,'0'0'1464,"10"-2"-956,238-42 911,-99 19-932,-36 9 112,1 5 0,152 4-1,-200 12-276,-60-5-272,1 2 1,-1-1-1,0 1 1,0 0-1,0 0 1,0 0-1,11 7 0,-17-9-94,0 0 0,0 0 0,1 0 0,-1 0-1,0 0 1,0 1 0,0-1 0,1 0-1,-1 0 1,0 0 0,0 0 0,0 1-1,0-1 1,0 0 0,1 0 0,-1 1-1,0-1 1,0 0 0,0 0 0,0 0-1,0 1 1,0-1 0,0 0 0,0 0-1,0 1 1,0-1 0,0 0 0,0 0-1,0 1 1,0-1 0,0 0 0,0 0-1,0 1 1,0-1 0,0 0 0,0 0-1,0 1 1,0-1 0,-1 0 0,1 0 0,0 1-1,0-1 1,0 0 0,0 0 0,-1 0-1,1 1 1,0-1 0,0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2:50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10544,'0'0'2104,"87"-42"-2024,-34 34-88,5-8 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2:56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1105 4512,'0'0'7248,"13"-10"-6916,13-9-31,-1-2-1,40-44 1,90-138 1003,-149 196-1263,33-42 371,2 2 0,63-56 1,-85 87-286,3-2 315,42-30-1,-63 48-415,0-1-1,1 0 1,-1 0-1,0 1 0,1-1 1,-1 1-1,0-1 1,1 1-1,-1-1 1,1 1-1,-1 0 1,1 0-1,-1 0 1,1 0-1,-1 0 1,1 0-1,-1 0 1,0 0-1,1 1 0,-1-1 1,1 0-1,-1 1 1,1-1-1,-1 1 1,0 0-1,1-1 1,-1 1-1,0 0 1,0 0-1,0 0 1,0 0-1,0 0 0,1 0 1,-2 0-1,1 0 1,0 0-1,0 1 1,0-1-1,0 0 1,-1 0-1,1 1 1,-1-1-1,1 2 1,3 6 47,-2-1 0,1 1 0,-1 0 1,0 0-1,1 17 0,-1 31 236,-3 1 0,-15 100 0,13-144-204,-1 2 23,6-14 10,4-7 91,7-10-135,-1-1 0,21-33 0,-1 1 30,3 2 89,3 1 0,74-69 0,-110 112-197,-1 1 0,1-1-1,0 1 1,-1-1 0,1 1-1,0 0 1,0 0 0,0 0 0,-1 0-1,1 0 1,0 1 0,0-1 0,1 1-1,-1-1 1,0 1 0,0 0 0,2-1-1,-3 2-7,1-1 0,-1 1-1,0-1 1,0 1 0,0-1-1,1 1 1,-1 0 0,0 0-1,0 0 1,0-1 0,0 1 0,0 0-1,-1 0 1,1 0 0,0 1-1,0-1 1,-1 0 0,1 0-1,0 0 1,-1 0 0,1 1-1,-1-1 1,0 0 0,1 0-1,-1 1 1,0 2 0,4 21 27,-2 0 1,0 0-1,-4 41 0,1-11 0,0-55-35,1 1 1,0-1-1,0 0 1,0 0-1,0 1 1,0-1-1,1 0 1,-1 0 0,0 1-1,0-1 1,0 0-1,0 0 1,0 1-1,0-1 1,0 0-1,0 0 1,0 1-1,1-1 1,-1 0-1,0 0 1,0 0 0,0 1-1,1-1 1,-1 0-1,0 0 1,0 0-1,0 0 1,1 0-1,-1 1 1,0-1-1,0 0 1,1 0-1,-1 0 1,0 0 0,0 0-1,1 0 1,-1 0-1,0 0 1,0 0-1,1 0 1,-1 0-1,0 0 1,0 0-1,1 0 1,-1 0-1,0 0 1,0 0 0,1 0-1,-1 0 1,0-1-1,0 1 1,0 0-1,1 0 1,-1 0-1,0 0 1,0 0-1,0-1 1,1 1-1,-1 0 1,0 0 0,0 0-1,0-1 1,0 1-1,1 0 1,15-14 33,-16 13-33,29-28 40,-10 8 7,2 1 0,29-22 1,-32 28-6,23-16 52,-37 28-77,-1 0 0,0 1-1,1-1 1,-1 0 0,1 1 0,0 0 0,-1 0 0,1 0 0,0 1-1,4-1 1,-7 1-10,0 0 0,1 1 0,-1-1 0,0 0 0,0 1 0,0-1 0,1 1 0,-1 0 0,0-1 0,0 1 0,0 0 0,0 0 0,0 0 0,0-1 0,0 1 0,0 0 0,-1 0 0,1 1 0,0-1 0,0 0 0,-1 0 0,1 2 0,11 27 62,-11-28-66,2 11 7,-1 0 0,-1 0 1,0 0-1,0 0 0,-1 0 1,-1 0-1,0 0 0,-4 14 0,3-14-19,0 0 0,1 0 0,0 0 0,1 0 0,0 0 0,1 0 0,4 18 0,-5-28 7,1 0 0,0 0 0,0 0 0,-1-1 0,2 1 0,-1 0 0,0-1 0,0 1 0,1 0 0,0-1 0,-1 0 0,1 1 0,0-1 0,0 0 0,0 0 0,0 0 0,1 0 0,-1 0 0,0-1 0,1 1 0,0-1 0,-1 1 0,1-1 0,0 0 0,-1 0 0,1 0 0,0-1 0,0 1 0,0 0 0,0-1 0,0 0 0,0 0 0,0 0 0,0 0 0,0 0 0,-1-1 0,1 1 0,5-3 0,10-1 33,0-1 1,-1-1-1,1 0 0,-1-2 0,-1 0 0,1-1 0,-1 0 0,-1-1 0,0-1 0,0-1 1,23-23-1,-33 29-12,-3 4-11,-1 0 0,1 0 0,0 0 0,-1 1 0,1-1 0,0 1 0,0-1 0,0 1 0,0-1 0,0 1 0,1 0 0,-1 0 0,0 0 0,1 1 0,-1-1 0,4 0 0,-6 1-5,0 1 0,1-1 1,-1 1-1,0-1 0,0 1 1,1 0-1,-1-1 0,0 1 0,0-1 1,0 1-1,0 0 0,0-1 0,0 1 1,0 0-1,0-1 0,0 1 0,0-1 1,0 1-1,0 0 0,-1-1 1,1 1-1,0-1 0,0 1 0,-1 1 1,-5 17 11,-1 0 0,0 0 0,-5 33-1,11-47-17,0 1 0,0 0-1,1 0 1,0 0-1,0 0 1,0 0-1,1 0 1,0 0-1,0 0 1,0 0-1,1 0 1,0-1-1,3 9 1,-3-12 3,0 1 0,-1-1 0,1 1 0,0-1-1,1 1 1,-1-1 0,0 0 0,1 0 0,-1 0 0,1-1 0,0 1 0,-1-1 0,1 1-1,0-1 1,0 0 0,0 0 0,0 0 0,0 0 0,0-1 0,0 1 0,6-1 0,-6 0 0,-1 0-1,0 0 1,0-1 0,0 1 0,0-1 0,0 1 0,0-1 0,0 0 0,0 0 0,0 0 0,0 0-1,0 0 1,0-1 0,-1 1 0,1-1 0,-1 1 0,1-1 0,-1 1 0,1-1 0,-1 0-1,0 0 1,0 1 0,0-1 0,0 0 0,0 0 0,0 0 0,0 0 0,-1 0 0,1-1 0,-1 1-1,1 0 1,-1-3 0,1-3 10,-1 1-1,1-1 0,-2 0 0,1 1 1,-1-1-1,0 1 0,-1-1 1,-3-10-1,5 16-7,-1 1-1,1-1 1,-1 0 0,0 0-1,0 0 1,1 1 0,-1-1-1,-1 1 1,1-1 0,0 0-1,0 1 1,-1 0 0,1-1 0,0 1-1,-1 0 1,1 0 0,-1 0-1,0 0 1,1 0 0,-1 0-1,0 0 1,0 0 0,0 1-1,1-1 1,-1 1 0,0-1-1,0 1 1,0 0 0,0 0-1,0 0 1,0 0 0,0 0 0,0 0-1,0 0 1,1 1 0,-1-1-1,0 1 1,-2 0 0,-14 7 56,17-2-35,10 1-23,0-5-2,0 1 1,1-1-1,-1 0 0,1-1 1,-1 0-1,1-1 1,-1 0-1,1 0 1,13-3-1,2 1-12,42-4-16,1-3 1,79-21 0,129-52 26,-253 77 43,-23 5-40,0 0 0,1 0-1,-1 0 1,0 0 0,1 0 0,-1 0-1,0 0 1,1 0 0,-1 0-1,0 0 1,1 0 0,-1 0 0,0 0-1,1 0 1,-1 0 0,0 0-1,1 1 1,-1-1 0,0 0 0,1 0-1,-1 0 1,0 1 0,0-1-1,1 0 1,-1 0 0,0 1 0,0-1-1,0 0 1,1 0 0,-1 1-1,0-1 1,0 0 0,0 1 0,0-1-1,0 0 1,1 1 0,-1-1-1,0 0 1,0 1 0,0-1 0,0 0-1,0 1 1,0-1 0,0 0-1,0 1 1,0-1 0,0 0 0,0 1-1,-1-1 1,1 0 0,0 0-1,0 1 1,0-1 0,0 0 0,0 1-1,-1-1 1,1 0 0,0 0-1,0 1 1,0-1 0,-1 0 0,1 0-1,-1 1 1,-11 16 3,0-1 0,-1-1 0,-1 0 0,0-1 0,-22 16 0,12-9-3,-17 15-24,10-10-25,1 1 0,-30 36 1,59-62 45,0 0 0,0 0 1,0 0-1,0 0 0,0 0 0,0 0 1,1 0-1,-1 1 0,0-1 1,1 0-1,-1 1 0,1-1 0,-1 0 1,1 1-1,0-1 0,-1 0 1,1 1-1,0-1 0,0 1 0,0-1 1,0 1-1,0-1 0,0 0 1,1 1-1,-1-1 0,0 0 0,1 1 1,-1-1-1,1 1 0,0-1 1,-1 0-1,1 0 0,1 2 0,0-1 4,0-1 0,0 1 0,0-1 0,0 0 0,1 0 1,-1 0-1,0 0 0,0 0 0,1 0 0,-1 0 0,1-1 0,-1 0 0,1 1 0,-1-1 0,1 0 0,-1 0 0,1 0 0,2-1 0,8-1 5,-1-1 0,1 0 0,-1-1 0,0 0 0,0-1 0,0-1 0,-1 0 0,1 0 0,-1-1 0,16-14 0,-9 6 7,0-1 1,-2-1-1,0-1 0,-1 0 0,14-21 0,75-141 102,-37 61-32,164-323 224,-209 400-269,-16 29-5,-21 36-24,-11 21-26,2 1 0,2 1-1,2 1 1,3 1 0,1 1 0,2 0 0,-9 70 0,17-80-14,2 0 0,1 0 1,2 1-1,2-1 0,2 0 1,1 0-1,13 51 0,-16-87 28,-1-1 0,1 1 0,0 0 0,0-1 1,0 1-1,0-1 0,1 1 0,-1-1 0,1 1 0,-1-1 0,1 0 0,0 0 0,0 0 0,0 0 0,0 0 0,0 0 0,0 0 0,4 1 0,-2-1 2,-1-1-1,1 0 1,0 0-1,-1-1 1,1 1-1,0-1 1,0 0-1,0 0 1,0 0-1,-1 0 1,1 0-1,0-1 1,4-1-1,3-1 11,0 0-1,-1 0 1,1-1-1,-1-1 1,0 0-1,0 0 1,18-14-1,-3-1 43,33-34-1,-49 45-6,0 0 1,16-10-1,-25 19-45,0 0 1,0 0-1,0 0 0,0 0 0,0-1 1,0 1-1,1 0 0,-1 0 1,0 0-1,0 0 0,0 0 0,0 0 1,0 0-1,0 0 0,1 0 1,-1 0-1,0 0 0,0 0 0,0 0 1,0 0-1,0 0 0,0 0 1,1 0-1,-1 0 0,0 0 1,0 0-1,0 0 0,0 0 0,0 0 1,0 0-1,1 1 0,-1-1 1,0 0-1,0 0 0,0 0 0,0 0 1,0 0-1,0 0 0,0 0 1,0 0-1,0 0 0,0 1 0,1-1 1,-1 0-1,0 0 0,0 0 1,0 0-1,0 0 0,0 0 0,0 1 1,0-1-1,0 0 0,0 0 1,0 0-1,0 13-1,-5 15-18,1-13-8,1 1 0,1-1 0,0 1 0,1 0 0,2 20 0,-1-32 21,1-1 0,-1 1-1,1-1 1,0 1 0,0-1-1,0 0 1,1 0 0,-1 0 0,1 1-1,-1-1 1,1 0 0,0-1-1,3 5 1,-2-5 4,-1-1 0,0 1 0,0-1 0,1 1 0,-1-1 0,1 0-1,-1 0 1,1 0 0,0 0 0,-1 0 0,1-1 0,0 1 0,0-1 0,0 0 0,-1 0-1,1 0 1,0 0 0,0 0 0,3-1 0,8-3 7,-1 0-1,0 0 1,-1-2 0,1 1-1,-1-2 1,0 1 0,19-16-1,-13 10 2,-5 3 17,0-1 1,20-22 0,-21 21 12,-1 0 0,20-14 1,-21 22-30,-8 10 2,-7 17 7,3-15-14,0 2-2,0 0 0,1 0 0,1 0 0,1 16 0,-1-24 0,0-1 0,0 1 0,1 0 0,0 0 0,-1-1 0,1 1 0,0 0 0,0-1 0,0 1 0,1-1 0,-1 1 0,1-1 0,-1 0 0,1 0 0,0 1 0,0-1 0,0 0 0,0-1 0,0 1 0,0 0 0,0-1 0,1 1 0,3 2 0,5-1 11,1 0 0,-1-1 0,0 0 0,1-1 0,-1 0 0,1-1 0,-1 0 0,1 0 0,13-4 0,9-2 55,59-17 0,57-32 80,-141 51-120,0-1 1,16-10-1,14-7 82,-33 20-75,1-3 25,-8 5-57,0 3 5,-1-1 0,1 1 0,0-1 0,-1 1 0,1-1 0,0 1 0,0 0 0,1 0 0,-1-1 0,1 1 0,-1 0 1,1 6-1,-2-2 101,9-17-96,13-15-11,-1 0 0,-2-1 0,25-48 0,28-90 0,-69 162 0,36-91 57,46-182 1,-83 274-56,1 0 1,-1-1-1,0 1 0,1 0 1,-1 0-1,0-1 0,0 1 1,0 0-1,0 0 0,0-1 0,0 1 1,0 0-1,0-1 0,-1 1 1,1 0-1,0 0 0,-1 0 1,1-1-1,-1 1 0,1 0 1,-2-2-1,1 3-3,0-1 0,0 1 0,0 0 1,0 0-1,0-1 0,0 1 0,0 0 0,0 0 0,0 0 0,0 0 1,1 1-1,-1-1 0,0 0 0,0 0 0,0 0 0,0 1 0,0-1 1,0 0-1,0 1 0,1-1 0,-1 1 0,-1 0 0,-6 4-10,1 0 0,0 1-1,-1-1 1,-11 14 0,-16 24-26,3 2 1,1 0-1,2 2 1,-33 74 0,-67 215-158,116-296 166,2 1 0,-9 66 0,18-88 23,0 1-1,1-1 1,2 1-1,0-1 0,1 1 1,1-1-1,8 33 1,-10-49 5,0 0 0,1-1 0,-1 1 0,0-1 0,1 1 1,-1-1-1,1 1 0,0-1 0,0 0 0,0 0 0,0 0 0,0 0 1,0 0-1,1 0 0,-1-1 0,1 1 0,-1-1 0,1 1 0,-1-1 1,1 0-1,0 0 0,0 0 0,-1-1 0,1 1 0,0-1 1,0 1-1,0-1 0,0 0 0,0 0 0,0 0 0,-1-1 0,6 0 1,5-1 6,-1-1 0,1 0 0,-1-1 0,0-1 0,0 0 0,13-7 0,52-31 29,65-32 64,-68 39-40,61-27 50,-92 46-63,84-30 55,-102 37-82,-22 8-16,1 0-1,0 0 1,-1 1-1,1-1 1,0 1-1,0 0 0,8 0 1,-12 1-4,0 0 0,0 1 0,0-1 0,0 1 0,-1-1 0,1 0 0,0 1 0,0-1 0,0 1 0,0-1 1,-1 0-1,1 1 0,0-1 0,0 0 0,-1 1 0,1-1 0,0 0 0,-1 0 0,1 1 0,0-1 0,-1 0 0,1 0 0,0 1 0,-1-1 0,1 0 0,0 0 0,-1 0 0,0 0 1,-16 12-2,-21 11 0,1 1 0,1 1-1,-42 39 1,62-49-16,6-7 3,1 1 0,-13 15 0,20-21 11,0-1-1,1 1 1,-1 0-1,0 0 1,1-1-1,0 1 1,0 0-1,0 1 1,0-1-1,0 0 1,0 0-1,1 0 1,-1 0-1,1 1 1,0 2-1,1-5 4,-1 0-1,0 0 1,0 0 0,1 0-1,-1 0 1,1 0 0,-1-1-1,1 1 1,-1 0-1,1 0 1,0 0 0,-1-1-1,1 1 1,0 0 0,-1-1-1,1 1 1,0-1-1,0 1 1,0-1 0,0 1-1,-1-1 1,1 1 0,0-1-1,0 0 1,0 1-1,0-1 1,0 0 0,0 0-1,0 0 1,0 0 0,0 0-1,0 0 1,0 0-1,0 0 1,0 0 0,0 0-1,0-1 1,1 0 0,5 0-1,-1 0 1,0-1 0,0 0 0,11-5-1,0-4 22,0 0 0,0-1-1,-1-1 1,-1-1 0,16-18-1,-15 13 14,-13 15-26,-1 0 0,1 0 0,0 0 0,1 0 0,-1 1 0,1-1 0,-1 1 0,1 0 0,0 0 0,0 0 0,9-3 0,-13 6-8,0 0 0,1 0 1,-1 0-1,0 0 0,1 1 1,-1-1-1,0 0 0,1 0 0,-1 0 1,0 1-1,1-1 0,-1 0 1,0 1-1,0-1 0,1 0 1,-1 1-1,0-1 0,0 0 1,0 1-1,1-1 0,-1 0 1,0 1-1,0-1 0,0 0 1,0 1-1,0-1 0,0 0 1,0 1-1,0-1 0,0 1 1,0-1-1,0 0 0,0 1 1,1 22 11,-1-14-9,0-1-3,1-1 0,1 0 0,-1 1 0,1-1 0,1 0 0,-1 0 0,7 11 0,-8-16 0,0 0 0,1 0 0,-1 0 0,1 0 0,-1 0 0,1 0 0,0 0 0,0-1 0,0 1 0,0 0 0,0-1 0,0 0 0,0 0 0,0 1 0,1-1 0,-1 0 0,0-1 0,1 1 0,-1 0 0,1-1 0,-1 1 0,1-1 0,-1 0 0,1 0 0,-1 0 0,4-1 0,4 0 1,0-2 0,0 1 0,0-2 0,0 1 0,14-8 0,46-29 16,-66 38-16,34-23 15,-1-1-1,-1-2 1,-2-1-1,46-50 0,-38 31-3,-2-3 1,52-85-1,115-223 125,-168 289-106,48-105 38,-75 144-58,0-1 0,-3 0 0,11-60 0,-20 91-11,0 1 0,0-1-1,1 1 1,-1-1 0,0 1 0,0-1 0,0 1 0,0-1-1,0 1 1,0-1 0,0 1 0,0-1 0,0 1 0,-1-1-1,1 1 1,0-1 0,0 1 0,0-1 0,-1 1 0,1-1 0,0 1-1,0-1 1,-1 1 0,0-1 0,-9 4-29,-14 17-26,-167 215-188,154-182 173,3 2 1,2 1-1,-43 107 0,43-78 11,5 2 0,-19 96 0,41-158 42,2 0 0,0 0 0,1 0 0,1 1 0,2-1 0,1 0 0,0 0 0,9 35 0,-10-56 12,0 0 0,1-1 1,-1 1-1,1-1 0,-1 1 0,1-1 0,0 0 1,0 1-1,0-1 0,1 0 0,-1 0 0,1-1 1,0 1-1,3 2 0,-3-3 5,-1-1-1,1 0 1,0 1 0,0-1 0,0-1-1,-1 1 1,1 0 0,0-1-1,0 1 1,0-1 0,0 0 0,0 0-1,0 0 1,0 0 0,0-1-1,0 1 1,0-1 0,4-1 0,9-3 14,0-2 0,0 1-1,0-2 1,-1 0 0,0-1 0,0-1 0,15-13 0,89-90 114,-69 63-57,31-39 61,-80 88-131,-1 0-1,1 1 1,-1-1 0,1 0-1,0 0 1,0 1-1,-1-1 1,1 0-1,0 1 1,0-1-1,0 1 1,0-1 0,-1 1-1,1 0 1,0-1-1,2 0 1,-3 2-1,0-1 0,1 0 0,-1 1 0,0-1 0,0 0 1,1 1-1,-1-1 0,0 0 0,0 1 0,0-1 0,1 1 0,-1-1 1,0 0-1,0 1 0,0-1 0,0 1 0,0-1 0,0 0 0,0 1 0,0-1 1,0 1-1,0-1 0,0 0 0,0 1 0,0-1 0,-1 1 0,-10 41-4,9-36 2,-3 12-14,0-1 0,2 1 1,0-1-1,1 1 0,0 35 0,2-48 13,1 0 0,0 1-1,0-1 1,0 0-1,1 0 1,-1 0 0,1 0-1,0 0 1,1 0-1,5 8 1,-6-10 0,0 0 0,1 0 0,0-1 0,0 1 0,0-1 0,0 0 0,0 0 0,0 0 0,0 0 0,1-1 0,-1 1 0,1-1 0,-1 0 0,1 0 1,0 0-1,-1 0 0,6 0 0,1-1 4,0 0 0,0-1 0,0 0 1,0 0-1,-1-1 0,1 0 1,0-1-1,-1 0 0,0-1 0,11-5 1,13-8 19,41-29 0,30-33 40,-51 36-42,-37 31 14,-2-1 0,0-1 0,22-29 0,-55 53 1,-4 7-33,-36 37-1,51-46-12,1 1 0,0-1 0,0 2 0,1-1 0,0 1 0,1 0 1,-7 16-1,11-24 7,0 0 1,0 0-1,1 0 1,-1 0 0,1 0-1,-1 1 1,1-1 0,0 0-1,0 0 1,0 1-1,0-1 1,0 0 0,0 0-1,1 1 1,-1-1 0,1 0-1,-1 0 1,1 0 0,0 0-1,0 0 1,0 0-1,0 0 1,1 0 0,-1 0-1,0 0 1,1 0 0,-1-1-1,1 1 1,-1-1-1,1 1 1,0-1 0,0 0-1,0 1 1,0-1 0,0 0-1,0 0 1,0 0-1,4 0 1,-2 1 8,1-1-1,-1 0 1,1 0 0,-1-1-1,1 1 1,0-1-1,-1 0 1,1 0 0,0-1-1,-1 0 1,1 1 0,-1-1-1,1-1 1,-1 1-1,1-1 1,-1 0 0,8-4-1,-9 4 5,0 0-1,0 0 0,-1 0 1,1 0-1,-1-1 1,1 1-1,-1-1 0,0 1 1,0-1-1,0 0 1,-1 0-1,1 0 1,-1 0-1,1 0 0,-1-1 1,0 1-1,0 0 1,0 0-1,-1-1 0,1 1 1,-1-1-1,0 1 1,0 0-1,0-6 0,-1 6-2,0 0 0,0 0 1,0 0-1,0 1 0,-1-1 0,1 0 0,-1 0 0,0 1 0,1-1 0,-1 1 0,0 0 0,-1-1 0,1 1 0,0 0 0,-1 0 0,1 0 0,-1 1 0,1-1 0,-1 0 0,0 1 0,0 0 0,0 0 0,0 0 0,0 0 1,0 0-1,-5 0 0,-15-2 7,18 3-8,-1 0-1,1 0 1,0-1-1,0 0 1,0 0-1,0 0 1,0-1-1,0 0 1,0 0-1,1 0 1,-8-4-1,12 6-3,0 0 0,0-1 0,0 1 0,0 0 0,0 0 0,0-1 0,0 1 0,0 0 0,0 0 0,0 0 0,0-1 0,1 1 0,-1 0 0,0 0 0,0 0 0,0-1 0,0 1 0,0 0 0,0 0 0,0 0 0,1-1 0,-1 1 0,0 0 0,0 0 0,0 0 0,0 0 0,1 0 0,-1-1 0,0 1 0,0 0 0,0 0 0,1 0 0,-1 0 0,0 0 0,0 0 0,1 0 0,-1 0 0,0 0 0,0 0 0,0 0 0,1 0 0,-1 0 0,13-3 0,184-19 0,-188 21 0,0 1 0,1 0 0,-1 1 0,0 0 0,0 0 0,0 1 0,-1 0 0,16 6 0,-19-7 0,-1 2 0,1-1 0,-1 0 0,0 1 0,0 0 0,0 0 0,0 0 0,-1 1 0,1-1 0,-1 1 0,0 0 0,0 0 0,0 0 0,0 0 0,-1 0 0,1 1 0,0 4 0,-2-8 0,0 0 0,-1 0 0,1 0 0,0 0 0,-1 0 0,1 0 0,0 0 0,0-1 0,0 1 0,0 0 0,0-1 0,0 1 0,0 0 0,0-1 0,0 1 0,0-1 0,0 0 0,0 1 0,1-1 0,-1 0 0,0 1 0,0-1 0,0 0 0,0 0 0,1 0 0,-1 0 0,0 0 0,0-1 0,0 1 0,0 0 0,1 0 0,0-1 0,7-2 0,-1 1 0,1-1 0,8-5 0,-11 5 0,6-2 0,0 1 0,0 0 0,0 1 0,0 0 0,15-1 0,-25 4 0,0 0 0,0 0 0,-1 0 0,1 0 0,0 1 0,0-1 0,-1 1 0,1-1 0,0 1 0,0 0 0,-1 0 0,1 0 0,-1 0 0,1 0 0,-1 0 0,1 0 0,-1 0 0,0 0 0,1 1 0,-1-1 0,0 0 0,1 3 0,3 4 0,0 0 0,0 0 0,3 11 0,-1-4 0,57 114-30,-54-110-234,-5-11 287,-1 1 0,0-1 1,3 12-1,-6-18-411,-1 1-1,1-1 1,-1 1-1,0-1 1,0 1 0,0 0-1,0-1 1,0 1-1,-1 3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19.0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 14968,'0'0'1332,"13"-4"-839,-7 3-431,10-5 110,1 2-1,0 0 0,0 1 0,25-1 0,-20 4 9,99 1 669,-105 0-714,0 1 0,1 1 1,-1 0-1,0 1 0,19 8 0,-24-8-45,-6-2-13,0 0 0,1 0-1,-1 0 1,0 1-1,6 5 1,-10-8-67,0 1-1,0-1 1,-1 1-1,1 0 1,0 0-1,-1-1 1,1 1-1,-1 0 1,1 0-1,-1 0 1,1-1-1,-1 1 1,0 0 0,1 0-1,-1 0 1,0 0-1,0 0 1,1 0-1,-1 0 1,0 0-1,0 0 1,0 0-1,0 0 1,-1 0-1,1 0 1,0 0-1,0 0 1,0 0-1,-1-1 1,1 1-1,-1 0 1,1 0 0,0 0-1,-1 0 1,1 0-1,-1-1 1,0 1-1,0 1 1,-9 8-2521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2:56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12056,'0'0'896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2:58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5920,'0'0'3797,"10"-2"-3202,38-6 31,80-2 1,62 9-79,-105 2-276,-32-2-108,206 5 810,-188 0-476,111 21 1,-142-14-554,-1 1 0,0 2 0,43 23 1,-58-26-993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3:00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0 403 5824,'0'0'4273,"12"-1"-3985,-4 1-233,2-1 12,0 1 1,-1-1-1,1-1 0,-1 0 0,1 0 1,-1 0-1,14-7 0,21-16 358,-1-1 0,-1-3 0,46-40-1,-56 44-125,-17 11-111,0 0 0,-1 0 1,-1-2-1,0 0 1,17-28-1,-22 27-15,4-7 310,-17 31-387,-1 0-1,1 1 0,0-1 0,0 1 1,1 0-1,0 1 0,-4 12 1,1 0-43,1 0 1,-3 22 0,7-34-30,1-1 0,0 0 0,1 1 0,0-1-1,0 1 1,1-1 0,0 0 0,0 1 0,1-1 0,0 0 0,1 0 0,-1 0-1,2 0 1,-1-1 0,1 1 0,0-1 0,1 0 0,8 11 0,-10-15-15,-1-1 0,0 0 0,1 0 0,0 0 0,-1 0 1,1-1-1,0 1 0,0-1 0,0 1 0,0-1 0,0 0 1,0 0-1,1-1 0,-1 1 0,0-1 0,0 1 0,1-1 1,-1 0-1,0 0 0,0 0 0,1-1 0,-1 1 1,0-1-1,0 0 0,4-1 0,8-3 69,0-1 0,0 0 1,23-14-1,-32 17-54,19-12 117,-2-1-1,1 0 0,-2-2 0,0-1 0,29-33 0,-11 5 390,51-77 1,-55 79 43,-37 62-403,2-6-151,-3 30-13,-2 1 0,-1-1 0,-2 0 0,-2 0 0,-2-1 0,-2 0 0,-1-1 0,-37 69 0,51-106-4,-1-1 0,0 1 0,0-1 0,0 0 0,0 1 0,1-1 0,-2 0 0,1 0 0,0 1 1,0-1-1,0 0 0,-1 0 0,1 0 0,0-1 0,-3 2 0,4-2 1,-1 0 1,1 0-1,-1 0 0,1 0 1,-1 0-1,1 0 0,-1 0 1,1-1-1,-1 1 0,1 0 1,-1 0-1,1 0 0,0-1 1,-1 1-1,1 0 0,-1-1 1,1 1-1,0 0 1,-1-1-1,1 1 0,0 0 1,-1-1-1,1 1 0,0-1 1,0 1-1,-1-1 0,1 1 1,0-1-1,0 1 0,0-1 1,-1-3 15,0 0 1,0 0-1,0 0 1,1 0 0,0 0-1,-1 0 1,2 0 0,-1 0-1,0 0 1,2-5-1,-1 4-2,0 1 1,1-1-1,0 1 0,0 0 0,0-1 0,0 1 0,0 0 0,1 0 0,0 0 0,0 1 0,0-1 0,0 1 0,0-1 0,1 1 0,7-5 0,-5 5-2,0 0 0,0 1 0,1 0 0,-1 0 0,0 0 0,1 1 0,-1 0 0,1 0 0,0 1-1,12 0 1,32 5 30,-1 2 0,1 2-1,71 22 1,-119-30-166,36 13 436,-37-13-485,-1 0-1,1 0 0,0 0 1,-1 0-1,1 0 1,-1 1-1,1-1 0,-1 0 1,1 1-1,-1-1 0,0 1 1,0 0-1,0-1 0,0 1 1,0 0-1,0-1 0,1 4 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3:00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11856,'0'0'1792,"99"-30"-2080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3:06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1231 5824,'0'0'6422,"11"-2"-6140,-8 2-263,4 0 26,0-1 0,-1 0 0,1-1 0,0 0 0,-1 0 0,1 0 0,-1-1 0,0 1-1,0-2 1,0 1 0,10-8 0,16-21 244,-1-2 0,-1-1 0,42-67 0,-49 68-119,15-23 65,-15 21 168,2 1 1,47-52-1,-76 92-332,0 1-1,1 0 1,-1 0 0,1 0 0,1 1 0,-1-1-1,1 1 1,0 0 0,-1 7 0,-14 83 29,11-57 2,5-32-84,0 0 0,0 0 0,1 0 0,1 0 0,-1 0 0,1-1 0,0 1 0,1 0 0,0 0 0,0-1 0,1 1 0,6 12 0,-7-17-11,0-1 0,0 1 1,0-1-1,0 0 0,0 0 1,1 0-1,-1 0 0,1 0 1,0-1-1,-1 1 0,1-1 1,0 0-1,0 1 0,0-1 1,0-1-1,0 1 0,0 0 1,0-1-1,0 1 0,0-1 0,0 0 1,0 0-1,0 0 0,0-1 1,4 0-1,1 0 9,1 0 0,-1-1 0,1 0 0,-1 0 0,0-1 0,0 0 0,15-8 0,21-20 94,-2-1-1,71-70 0,-45 30 31,-2-3-1,-4-2 0,-3-3 0,-4-3 1,-3-2-1,73-167 0,-106 213-92,-13 27-22,0 0 0,0 0 0,-2 0 0,1 0 0,-1-1 0,-1 0 0,-1 0 0,2-17 0,-4 29-22,1 1 0,-1 0-1,0-1 1,0 1 0,0-1 0,0 1-1,0-1 1,0 1 0,-1 0 0,1-1-1,0 1 1,0-1 0,0 1 0,0 0-1,0-1 1,-1 1 0,1-1 0,0 1-1,0 0 1,-1-1 0,1 1 0,0 0-1,0-1 1,-1 1 0,1 0 0,0 0-1,-1-1 1,1 1 0,-1 0 0,1 0-1,0 0 1,-1-1 0,0 1 0,-15 4 36,11 0-34,-1-1 0,1 1 0,0 0 1,-6 6-1,-4 7-5,1 0 1,1 1 0,1 1-1,0 0 1,2 1-1,-15 34 1,-36 135-80,49-147 60,-3 10-22,3 1-1,-10 92 0,20-120 42,1 1 0,1-1-1,2 0 1,0 0-1,2 0 1,1 0-1,1 0 1,9 23-1,-13-43 7,0 1 0,0-1 0,1 0 0,0 0 0,0 0 0,1-1 0,-1 1 0,9 7 0,-10-10 0,0 0 0,1-1 1,-1 1-1,0 0 1,1-1-1,-1 0 0,1 0 1,-1 1-1,1-2 1,0 1-1,-1 0 0,1 0 1,0-1-1,0 1 1,-1-1-1,1 0 0,0 0 1,0 0-1,0 0 1,4-2-1,5-1 12,0-1 0,-1 0 0,1-1 0,-1 0 0,0-1 0,-1 0 0,1-1 0,15-14 0,2-4 78,37-44 1,-30 29 17,3-9 36,-28 35-45,0 0 0,13-12-1,-18 18-37,0 1 73,-4 7-137,-1 0-1,0 0 1,0 0 0,0 0-1,1 1 1,-1-1 0,0 0-1,0 0 1,0 0 0,0 0-1,1 1 1,-1-1 0,0 0-1,0 0 1,0 0 0,0 1-1,0-1 1,0 0 0,0 0-1,1 0 1,-1 1 0,0-1-1,0 0 1,0 0 0,0 1-1,0-1 1,0 0 0,0 0-1,0 0 1,0 1 0,0-1-1,0 0 1,0 0 0,-1 1-1,1-1 1,0 0 0,0 0-1,0 0 1,0 1 0,-1 56 54,-11 74 1,7-98-55,-2 0 0,-1 0 0,-20 50-1,17-63-3,-2 9 28,13-28-24,-1-1 1,1 0-1,0 1 0,0-1 1,0 1-1,-1-1 1,1 0-1,0 1 0,-1-1 1,1 0-1,0 1 1,-1-1-1,1 0 1,0 1-1,-1-1 0,1 0 1,-1 0-1,1 1 1,-1-1-1,1 0 0,0 0 1,-1 0-1,1 0 1,-1 0-1,1 0 1,-1 0-1,1 0 0,-1 0 1,1 0-1,-1 0 1,1 0-1,-1 0 0,1 0 1,-1 0-1,1 0 1,0 0-1,-1 0 1,1-1-1,-1 1 0,1 0 1,-1 0-1,1-1 1,0 1-1,-1 0 0,1-1 1,-1 0-1,-18-14 93,12 9-45,1-1 0,0-1 0,0 1 0,1-1 1,0 0-1,1 0 0,-6-13 0,10 19-38,-1 1-7,1 1-1,-1-1 1,1 0 0,-1 0-1,1 0 1,0 0-1,0 0 1,-1 0-1,1 0 1,0 0-1,0 0 1,0 0 0,0 0-1,0 0 1,0-1-1,1 2-6,0 0 0,0 0 0,0 0 0,1 0 0,-1 0 0,0 0 0,0 0 0,0 0 0,0 0 0,0 0 0,0 1 0,0-1 0,0 0 0,0 1 0,0-1 0,2 1 0,24 8-24,1-1-1,1-1 1,0-2-1,0-1 1,32 0-1,-40-4 7,-1-1-1,1-1 1,-1 0 0,1-2-1,-1-1 1,0 0-1,-1-1 1,22-10-1,-13 1 26,0 0 0,-2-2 0,1-1-1,-2-1 1,-1-1 0,28-29-1,-15 7 73,-35 38-64,1 1 0,-1 0 1,0 0-1,0-1 0,-1 1 0,1-1 0,-1 0 1,1 0-1,-1 1 0,0-1 0,0-6 0,-1 9-10,0 0 0,0 0 0,0 0-1,0 1 1,0-1 0,-1 0 0,1 0 0,0 1-1,0-1 1,-1 0 0,1 1 0,0-1-1,-1 0 1,1 1 0,-1-1 0,1 0 0,-1 1-1,1-1 1,-1 1 0,1-1 0,-1 1-1,1-1 1,-1 1 0,0 0 0,1-1 0,-1 1-1,0 0 1,0-1 0,1 1 0,-1 0-1,0 0 1,0 0 0,1-1 0,-1 1 0,0 0-1,0 0 1,1 0 0,-1 0 0,0 0-1,0 1 1,1-1 0,-2 0 0,-1 1 6,-1-1 1,1 1 0,-1 0 0,1 0-1,0 0 1,0 1 0,0-1-1,-4 3 1,-4 4-3,1 0-1,0 1 1,1 0 0,0 0 0,0 1-1,-11 17 1,15-19-23,0 0 0,1 0 0,0 0 1,0 0-1,1 1 0,0 0 0,1 0 0,0-1 0,0 1 1,0 13-1,2-14-10,0 0 0,0 0 0,1 1 1,0-1-1,1 0 0,0 0 0,0 0 1,6 14-1,-6-19 18,-1 0 1,1 0-1,-1 0 0,1-1 1,0 1-1,1 0 1,-1-1-1,0 1 0,1-1 1,-1 0-1,1 0 1,0 0-1,-1 0 0,1 0 1,0 0-1,0-1 1,0 1-1,1-1 0,-1 0 1,0 0-1,0 0 1,1-1-1,-1 1 0,4-1 1,4 0 1,0-1-1,0 0 1,1-1 0,-2 0 0,1-1 0,0 0 0,0-1 0,17-8-1,8-7 4,35-24-1,-55 33 5,181-133 226,-164 115-170,-1-2 0,-2-2-1,42-54 1,-42 42-30,-3-2-1,-1-1 1,-3-1-1,-2-1 1,-2-1 0,23-95-1,-40 139-15,0-1 0,-1 0-1,0 0 1,0 1 0,-1-1 0,0 0-1,0 0 1,0 0 0,-1 0-1,0 0 1,0 0 0,-1 1 0,-4-12-1,6 17-12,0 0 0,-1 1 0,1-1 0,-1 0-1,1 1 1,-1-1 0,1 0 0,-1 1 0,0-1 0,1 1-1,-1-1 1,0 1 0,1-1 0,-1 1 0,0-1 0,0 1-1,1 0 1,-1-1 0,0 1 0,0 0 0,0 0 0,1 0-1,-1-1 1,0 1 0,0 0 0,0 0 0,0 0 0,0 0-1,1 1 1,-1-1 0,0 0 0,0 0 0,0 0 0,0 1-1,1-1 1,-1 0 0,0 1 0,0-1 0,1 1 0,-1-1-1,-1 1 1,-2 2-8,-1 1-1,1-1 1,0 1 0,-7 7-1,-4 9-27,0 1-1,2 0 0,1 1 0,0 1 1,2-1-1,-11 33 0,5-14-16,1 3-28,2 1 1,2 0-1,2 0 0,2 1 1,-2 72-1,8-98 47,2 0 0,0-1 0,1 0 0,1 1-1,7 26 1,-6-33 24,0 1-1,1-1 1,1 0 0,0-1-1,0 0 1,1 1 0,1-2-1,11 14 1,-16-21 29,1 0 0,-1-1 0,1 1-1,0-1 1,0 0 0,0 0 0,8 4 0,-9-6-4,0 0 0,0 0 0,1 0 0,-1 0 0,1-1 0,-1 0 0,0 1 0,1-1 0,-1-1 0,1 1 0,-1 0 0,4-2 0,5 0 15,0-1 0,-1-1 0,1 0-1,-1 0 1,0-1 0,0 0 0,-1-1-1,0-1 1,0 0 0,0 0 0,-1 0-1,0-1 1,15-18 0,17-13 77,-23 22-37,0-1 0,20-27 0,1-6 20,-17 24 3,27-45-1,-34 46-34,-2 0-1,-1-1 0,-2 0 0,14-49 1,42-154 213,-60 204-294,-21 82 11,-17 61-81,-36 116-125,-24 62 17,38-98 127,16-51 18,33-130 79,-1-1 0,0 0 0,-1 0-1,-1 0 1,-14 20 0,16-27-5,4-6-6,1 0-1,-1-1 1,1 1-1,0 0 1,0 0-1,0 0 1,0 0-1,0 0 0,0 0 1,0 0-1,1 0 1,-1 3-1,1-5 1,-1 1 0,1 0-1,0 0 1,-1-1-1,1 1 1,0 0 0,-1 0-1,1-1 1,-1 1 0,1 0-1,-1-1 1,1 1-1,-1-1 1,1 1 0,-1-1-1,0 1 1,-3 0 136,6-10-32,9-9-9,1 0 0,1 0 0,20-22 1,1 0-1,-5 5-35,1 1 1,2 2-1,65-51 1,-29 33 13,85-46 1,-139 88-74,0 1 0,0 0 0,26-7 0,-35 12-17,-1 1 1,1 0-1,-1 0 1,1 0-1,0 1 0,0-1 1,-1 1-1,1 0 0,0 1 1,0-1-1,-1 1 0,1 0 1,-1 0-1,1 0 1,0 1-1,6 3 0,-9-4 5,-1 0-1,0 0 0,1 0 1,-1 0-1,0 0 1,0 0-1,0 1 0,0-1 1,0 0-1,0 1 0,-1-1 1,1 0-1,0 1 1,-1-1-1,1 1 0,-1-1 1,1 1-1,-1-1 0,0 1 1,0 0-1,1-1 1,-1 1-1,0-1 0,0 1 1,-1-1-1,1 1 1,0 0-1,0-1 0,-2 3 1,0 3-314,-1 0 1,0 0 0,0 0-1,-6 10 1,4-9-1440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3:07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7632,'0'0'4433,"12"5"-4145,-7-3-255,1 1 5,0 0 0,0-1 0,1 0 0,-1 0 1,1 0-1,-1-1 0,1 0 0,0 0 0,-1 0 0,1-1 0,0 0 0,8-2 0,34-6 266,261-35 1010,-261 40-995,0 1 1,1 3-1,-1 2 0,65 12 1,-108-14-206,0 0 1,0 1 0,0-1 0,0 2 0,9 3 0,-13-5-195,-1 0-1,1 0 1,-1 0-1,1 1 1,-1-1-1,0 0 1,1 0-1,-1 1 1,0-1-1,0 1 0,0-1 1,0 1-1,0-1 1,-1 1-1,1 0 1,0-1-1,-1 1 1,1 0-1,-1 0 1,0-1-1,1 1 1,-1 0-1,0 2 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3:07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9536,'0'0'1232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3:09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193 124 6928,'0'0'1640,"2"-10"-1122,9-33 26,-10 39-314,0 0 0,-1-1-1,0 1 1,1 0 0,-1-1-1,-1 1 1,1 0 0,-1 0-1,1-1 1,-1 1 0,0 0-1,-1 0 1,1 0 0,-1 0-1,-2-4 1,3 8-174,0 0-1,0 0 1,0 0-1,1 0 1,-1 0 0,0 0-1,0 1 1,0-1 0,0 0-1,0 0 1,0 1 0,0-1-1,1 1 1,-1-1-1,0 1 1,0-1 0,0 1-1,1-1 1,-1 1 0,0 0-1,0 1 1,-3 1 80,-31 19 457,23-15-405,-1 1 0,1 0 0,-19 19 0,22-19-102,1 0 57,0 0 1,0 0-1,1 1 0,0 0 1,-7 13-1,12-19-114,1 0 0,0 0 0,0 0 0,0 0-1,0 0 1,0 0 0,1 0 0,-1 0 0,1 0 0,0 0-1,0 0 1,0 0 0,1 0 0,-1 1 0,1-1 0,-1 0 0,1 0-1,0 0 1,0 0 0,0-1 0,1 1 0,-1 0 0,1 0-1,-1-1 1,3 3 0,3 3-311,1-1 0,-1 0 0,1 0 0,1-1 0,-1 0 0,13 7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3:11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50 5824,'0'0'8904,"-10"-8"-8640,-34-27-32,42 34-202,0 0 0,0 0 0,-1 0-1,1 1 1,-1-1 0,1 0 0,-1 1 0,1 0 0,-1-1 0,1 1 0,-1 0 0,1 1 0,-1-1 0,1 0 0,-1 1 0,1-1 0,-1 1 0,1 0 0,0-1 0,-1 1 0,-3 3 0,-6 0 128,3-1-106,1 0 1,1 0-1,-1 1 1,0 0-1,1 0 1,0 0 0,0 1-1,0 1 1,1-1-1,-1 1 1,1 0-1,0 0 1,1 1-1,0-1 1,0 1-1,-4 8 1,4-6-33,1-1 0,0 1 1,0 0-1,1 1 0,0-1 1,1 1-1,0-1 0,0 1 1,1 0-1,1-1 0,-1 1 1,1 0-1,3 17 0,0-7 9,-1-8-6,0 0-1,1 0 1,0 0-1,6 15 1,-8-24-13,1 0 0,-1-1 0,1 1 0,0 0 1,0 0-1,0-1 0,0 1 0,0-1 0,0 0 0,1 0 1,-1 1-1,1-2 0,0 1 0,-1 0 0,1 0 0,0-1 1,0 0-1,0 1 0,0-1 0,0 0 0,5 0 0,-5-1 1,0 0-1,0 0 0,0 0 1,0-1-1,0 1 0,0-1 1,-1 0-1,1 0 0,0 0 1,0 0-1,0 0 0,-1-1 1,1 1-1,-1-1 0,1 1 1,-1-1-1,0 0 0,1 0 1,-1 0-1,0-1 0,3-3 1,5-7 39,-1 0 0,13-24 0,-19 32-33,74-129 318,-29 55 39,-47 79-370,-1 0 0,0 0 0,0 0 0,0 0 0,0 0 0,0 0 0,0-1 0,0 1 0,0 0-1,1 0 1,-1 0 0,0 0 0,0 0 0,0 0 0,0 0 0,0 0 0,1 0 0,-1 0 0,0 0-1,0 0 1,0 0 0,0 0 0,0 0 0,0 0 0,1 0 0,-1 0 0,0 0 0,0 0 0,0 0-1,0 0 1,0 0 0,0 0 0,1 0 0,-1 1 0,0-1 0,0 0 0,0 0 0,0 0 0,0 0 0,0 0-1,0 0 1,0 0 0,1 0 0,-1 1 0,0-1 0,0 0 0,0 0 0,0 0 0,0 0 0,0 0-1,0 0 1,0 1 0,0-1 0,0 0 0,0 0 0,0 0 0,6 16 62,1 20-32,-6-30-23,0 21 47,2 1-1,1-1 1,2 0 0,0 0 0,18 46-1,-21-69-42,-1 1 0,1-1 0,0 0 0,1-1 0,-1 1 0,1-1 0,-1 1 0,1-1 0,0 0 0,0 0 0,0-1 0,1 1 0,-1-1 0,1 0-1,-1 0 1,1-1 0,0 1 0,-1-1 0,1 0 0,0 0 0,9 0 0,7 0 20,0-1-1,0 0 1,38-7-1,50-12-2466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3:16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1172 7024,'0'0'4154,"16"-9"-3862,-5 3-235,13-7 122,-1-2 0,43-33 0,-15 1 379,66-79 1,33-64 406,-54 65-333,55-72 325,-115 145-557,55-106 0,-82 138-290,0 0 0,-2 0 0,0 0 0,-1-1 0,4-32 0,-10 29 77,1 24-182,-1 0 0,0-1-1,0 1 1,0 0-1,-1-1 1,1 1-1,0 0 1,0 0 0,0-1-1,0 1 1,0 0-1,0-1 1,0 1-1,0 0 1,-1 0 0,1-1-1,0 1 1,0 0-1,0 0 1,-1-1 0,1 1-1,0 0 1,0 0-1,0 0 1,-1-1-1,1 1 1,0 0 0,-1 0-1,1 0 1,0 0-1,0 0 1,-1 0-1,1-1 1,0 1 0,-1 0-1,1 0 1,0 0-1,-1 0 1,1 0-1,0 0 1,0 0 0,-1 0-1,1 0 1,0 1-1,-1-1 1,1 0-1,0 0 1,-1 0 0,1 0-1,0 0 1,0 0-1,-1 1 1,1-1 0,0 0-1,0 0 1,-1 0-1,1 1 1,0-1-1,0 0 1,0 0 0,-1 1-1,-12 11 14,0 1 0,1 0 0,0 1-1,1 0 1,-12 21 0,-42 85-1,55-102-14,-13 30-41,2 0 1,2 1-1,-18 74 0,30-91 5,1 0 1,1 0-1,2 0 0,1 1 0,2 0 1,7 57-1,-5-74 16,1-1 0,1 1 0,0-1-1,1 0 1,1 0 0,1-1 0,10 19 0,-14-28 19,0 0 0,1 0 0,-1 0 0,1-1 0,0 0 0,0 0-1,1 0 1,-1 0 0,1-1 0,0 0 0,0 0 0,0 0 0,0 0 0,0-1 0,1 0 0,-1 0 0,1 0 0,0-1 0,-1 0-1,1 0 1,0 0 0,0-1 0,7 0 0,-1-1 20,-1-1-1,1 0 0,-1-1 1,0 0-1,0 0 0,0-2 1,0 1-1,-1-1 0,16-10 1,7-8 124,43-37 1,-65 50-113,5-4 81,0-1-1,-2 0 1,0-1-1,-1-1 1,0 0-1,12-23 1,-23 37-66,-1 0 0,1-1 0,-1 1 0,0 0 0,1-1 0,-1 1 0,-1-1 0,1 1 0,-1-1 1,1 1-1,-1-1 0,0 0 0,0 1 0,0-1 0,-1 1 0,0-1 0,1 1 0,-1-1 0,0 1 0,0-1 0,-1 1 0,1 0 0,-1 0 1,0 0-1,-3-5 0,5 8 44,1-2-70,0 1 0,0-1 0,0 1 0,0 0 1,0-1-1,0 1 0,1 0 0,-1 0 0,1 0 0,-1 0 0,2-1 0,0 1-27,-1 0 0,0 0-1,1 1 1,-1-1-1,1 1 1,-1-1 0,1 1-1,0 0 1,-1 0-1,1 0 1,-1 0 0,1 0-1,-1 1 1,1-1-1,-1 1 1,1 0 0,-1 0-1,1-1 1,3 4-1,-2-2-1,-1 0 0,0 1 0,0 0 0,0-1 0,0 1 0,0 0 0,0 1 0,-1-1 0,1 0 0,-1 1 0,0-1 0,2 6 0,1 6 4,-1 0 1,0 0-1,-1 0 0,-1 0 1,0 0-1,-1 1 1,-1 17-1,0-16 15,1 1-1,0-1 1,1 0-1,1 1 1,6 18-1,-8-30-7,1 0-1,1 0 0,-1-1 1,1 0-1,0 1 0,0-1 0,1 0 1,0 0-1,0-1 0,0 1 1,7 5-1,-8-7 1,1-1 0,0 0-1,0 1 1,1-2 0,-1 1 0,0 0-1,1-1 1,-1 0 0,1 0 0,-1 0-1,1-1 1,-1 1 0,1-1 0,0 0 0,8-1-1,4-3 28,0 0 0,-1-1 0,1-1-1,-1 0 1,0-1 0,24-15 0,-13 8 9,192-114 308,-123 69-122,-66 37-90,-29 21-117,1-1 0,-1 1-1,1 0 1,-1-1 0,0 0-1,1 1 1,-1-1 0,0 0-1,0 1 1,0-1 0,0 0-1,0 0 1,-1 0 0,2-3-1,-2 4-12,-1 1 0,1 0-1,0-1 1,-1 1 0,1 0-1,0 0 1,-1-1 0,1 1 0,-1 0-1,1 0 1,-1 0 0,1-1-1,0 1 1,-1 0 0,1 0-1,-1 0 1,1 0 0,-1 0-1,1 0 1,0 0 0,-1 0 0,1 0-1,-1 0 1,1 0 0,-1 0-1,1 0 1,-1 1 0,1-1-1,0 0 1,-1 0 0,1 0-1,-1 1 1,1-1 0,0 0-1,-1 1 1,-21 8 11,21-8-10,-29 14-7,0 1-1,1 2 1,1 1-1,1 2 1,1 0 0,1 2-1,0 0 1,2 2-1,1 0 1,-21 33 0,39-52-8,0 1 1,0 0 0,1 0 0,0 0 0,0 0-1,-2 9 1,5-14 4,-1-1-1,1 1 1,0-1 0,-1 1-1,1-1 1,0 1-1,0 0 1,0-1-1,0 1 1,1 0 0,-1-1-1,0 1 1,1-1-1,-1 1 1,1-1-1,0 1 1,-1-1 0,1 1-1,0-1 1,0 1-1,0-1 1,0 0-1,0 0 1,0 1 0,0-1-1,0 0 1,0 0-1,1 0 1,-1 0 0,0 0-1,1-1 1,-1 1-1,1 0 1,-1-1-1,3 2 1,2-1 3,1 0 1,-1 0-1,1 0 0,-1-1 1,1 0-1,-1 0 0,1 0 1,-1-1-1,1 0 0,-1-1 1,1 1-1,-1-1 0,0 0 1,0-1-1,0 1 0,0-1 1,0 0-1,-1-1 0,6-4 1,4-2 24,-1-1 1,-1-1 0,1-1-1,-2 0 1,19-25 0,-7 4 125,35-69 0,-58 100-148,13-22 78,-10 22-47,-5 15-38,0-1-21,-1-1 0,2 1 0,0-1-1,0 1 1,1-1 0,0 1 0,1-1 0,0 1-1,4 10 1,-1-5-42,1 0 0,1 0 1,0-1-1,1 0 0,11 13 0,-18-25 57,1-1-1,0 1 1,0-1 0,0 0 0,0 0-1,0 0 1,1 0 0,-1 0-1,1 0 1,-1-1 0,1 1-1,-1-1 1,1 0 0,0 0 0,0 0-1,0 0 1,0 0 0,3 0-1,-1-1 5,0 0 1,0 0-1,0 0 0,0-1 0,0 0 0,0 0 0,-1 0 0,1 0 0,0-1 0,4-2 0,4-3 15,0 0-1,0 0 0,-1-2 1,-1 1-1,0-2 0,16-15 1,22-33 103,57-86-1,-83 111-37,-12 15-18,-10 15-46,0 0 1,1 0-1,-1 0 1,1 0 0,0 0-1,0 0 1,0 0-1,0 1 1,0-1-1,0 1 1,5-3 0,-6 6-11,-1 1 1,0 0-1,0-1 1,1 1-1,-1 0 1,0 0 0,0-1-1,0 1 1,-1 0-1,1 0 1,-1 2-1,1-4-1,-3 27-34,0 0-1,2 0 0,1 1 1,1-1-1,2 0 0,1 0 1,0 0-1,12 35 0,-13-55 15,-1 0 0,1 0-1,0 0 1,1 0 0,0 0-1,0-1 1,0 0-1,10 11 1,-12-15 18,0 0 0,0-1 0,0 1 0,1-1-1,-1 1 1,0-1 0,1 0 0,-1 1 0,1-1 0,-1 0 0,1-1 0,0 1 0,-1 0-1,1-1 1,0 0 0,-1 1 0,1-1 0,0 0 0,0-1 0,-1 1 0,1 0-1,0-1 1,-1 1 0,1-1 0,0 0 0,-1 0 0,4-2 0,8-4 26,0-1 1,-1 0 0,0-1 0,0-1 0,-1 0-1,17-18 1,57-78 319,-54 56-152,-25 37-131,0 1 1,1 0-1,1 0 1,0 1 0,12-13-1,-20 23-58,1 1 0,-1-1 0,0 0 0,1 0 0,-1 1 0,0-1 0,1 1 0,-1-1 0,1 1 0,-1-1 0,1 1-1,-1 0 1,1 0 0,-1 0 0,1 0 0,-1 0 0,1 0 0,-1 0 0,0 0 0,1 1 0,-1-1 0,1 1 0,-1-1 0,1 1 0,1 0-1,5 4-14,0-1-1,-1 1 1,11 9-1,6 3-11,-13-11 3,0 0 0,0-1 1,1 0-1,0-1 0,0 0 1,17 3-1,-23-6 12,0 0 1,1-1-1,-1 0 0,0 0 0,1 0 1,-1-1-1,0 0 0,1 0 0,-1-1 0,0 0 1,0 0-1,0 0 0,-1-1 0,10-4 1,-4 0 14,0-1 0,0 0 0,-1-1 0,0 0 0,9-11-1,-15 16 12,-1 1-1,0-1 0,0-1 1,0 1-1,-1 0 0,1-1 1,-1 1-1,0-1 0,-1 0 1,1 0-1,-1 0 0,0 0 1,0 0-1,0 0 0,-1 0 1,0-7-1,0 11-14,0 1 0,0-1 0,0 0 0,0 1-1,0-1 1,0 1 0,0-1 0,-1 1 0,1-1 0,0 1 0,0-1 0,-1 1 0,1-1-1,0 1 1,0-1 0,-1 1 0,1-1 0,-1 1 0,1 0 0,0-1 0,-1 1 0,1 0-1,-1-1 1,1 1 0,-1 0 0,1 0 0,-1-1 0,1 1 0,-1 0 0,1 0 0,-1 0-1,0 0 1,1 0 0,-1-1 0,1 1 0,-1 0 0,1 0 0,-1 1 0,0-1 0,1 0-1,-1 0 1,1 0 0,-1 0 0,1 0 0,-1 1 0,1-1 0,-1 0 0,1 0 0,-2 1-1,-26 17-8,19-10-5,0 1 1,1 1 0,-1-1 0,2 2 0,-1-1-1,2 1 1,-1 0 0,2 0 0,-7 17 0,4-8-16,2 0 0,0 0 1,2 0-1,0 1 0,-1 21 1,5-35 18,0-1 0,0 0 0,0 0 1,1 0-1,0 0 0,0 0 1,0 0-1,1 0 0,0 0 0,0 0 1,1 0-1,0-1 0,0 0 0,0 1 1,0-1-1,1 0 0,0 0 0,0-1 1,0 1-1,1-1 0,-1 0 1,1 0-1,0 0 0,0-1 0,1 0 1,-1 0-1,1 0 0,-1-1 0,1 1 1,0-1-1,0-1 0,0 1 0,0-1 1,10 1-1,-2-2 1,-1-1-1,1 0 1,-1-1 0,1 0-1,-1-1 1,0 0 0,0-1-1,15-7 1,-9 2 5,-1-1 0,0-1 0,-1 0 0,29-24 0,-12 3 23,-2-2 0,-1-1 0,-1-1-1,25-42 1,16-31 111,-6-3 0,99-232 0,-153 317-98,-4 12-2,-1 0 1,-1 0-1,0 0 1,3-21-1,-8 36-31,0 0 0,0 0 0,0 0 1,0 0-1,-1 0 0,1 0 0,0 1 0,0-1 0,0 0 1,0 0-1,0 0 0,-1 0 0,1 0 0,0 0 0,0 0 1,0 0-1,0 0 0,-1 0 0,1 0 0,0 0 0,0 0 1,0 0-1,0 0 0,-1 0 0,1 0 0,0 0 0,0 0 1,0 0-1,0 0 0,0 0 0,-1 0 0,1 0 0,0 0 1,0 0-1,0 0 0,0 0 0,0 0 0,-1-1 0,1 1 1,0 0-1,0 0 0,0 0 0,0 0 0,0 0 0,0 0 1,0-1-1,-1 1 0,1 0 0,0 0 0,0 0 0,0 0 1,0 0-1,0-1 0,0 1 0,0 0 0,0 0 0,0 0 1,0 0-1,0-1 0,0 1 0,0 0 0,0 0 0,0 0 1,-11 12 11,-17 28-91,3 2 0,1 1 0,-21 53-1,-37 144-255,74-211 280,2 0 0,0 0-1,2 0 1,2 0-1,0 0 1,2 1 0,2-1-1,0 1 1,7 28-1,-8-55 44,-1 1 0,1-1 0,1 1 0,-1-1 0,0 1 0,1-1 0,0 0-1,0 0 1,0 0 0,0 0 0,0 0 0,0 0 0,1-1 0,-1 1 0,1-1 0,0 1 0,0-1-1,0 0 1,6 3 0,-5-4 7,1 1 0,-1-1 0,1 0 0,-1-1 0,1 1-1,-1-1 1,1 0 0,-1 0 0,1 0 0,0 0 0,-1-1 0,1 0 0,-1 0 0,1 0-1,4-3 1,6-2 16,-1 0-1,0-2 1,0 1 0,-1-2-1,0 0 1,-1 0-1,19-19 1,71-87 423,-86 96-323,-16 18-109,16-15 91,-15 16-94,-1 0 1,1 0-1,-1 0 0,1-1 1,-1 1-1,0 0 0,1 0 1,-1 0-1,1 0 0,-1 0 1,0 0-1,1 0 0,-1 0 0,1 1 1,-1-1-1,1 0 0,-1 0 1,0 0-1,1 0 0,-1 0 1,0 1-1,1-1 0,-1 0 1,1 0-1,-1 1 0,0-1 1,0 0-1,1 1 0,-1-1 0,0 0 1,1 1-1,-1-1 0,0 0 1,0 1-1,0-1 0,0 1 1,1-1-1,-1 0 0,0 1 1,0-1-1,0 1 0,0-1 0,0 0 1,0 1-1,0-1 0,0 1 1,0-1-1,0 1 0,3 16-7,-1 1 0,0-1 0,-1 19 0,0 12 3,1-30 4,0-1 0,0 0 0,2 0 0,0 0 0,1 0 0,1 0 0,8 16 0,-13-32 2,0 0 1,-1 0-1,1 0 0,0 0 0,0 0 0,0 0 0,0-1 1,0 1-1,0 0 0,1-1 0,-1 1 0,0-1 0,0 1 1,0-1-1,1 0 0,-1 1 0,0-1 0,0 0 0,1 0 0,-1 0 1,0 0-1,0 0 0,1 0 0,-1 0 0,0 0 0,0 0 1,1-1-1,-1 1 0,0-1 0,0 1 0,2-1 0,4-2 21,0 0-1,0 0 0,0-1 0,6-5 0,99-78 319,5-5 41,-113 90-357,0-1 0,0 1 1,0 0-1,1 0 0,-1 0 0,7-2 1,-10 4-23,0 0 0,0 0 0,0 0 0,-1 0 0,1-1 0,0 2 0,0-1 0,0 0 0,0 0 0,-1 0 1,1 0-1,0 0 0,0 1 0,0-1 0,-1 0 0,1 1 0,0-1 0,0 1 0,-1-1 0,1 1 0,0-1 0,-1 1 0,1-1 0,-1 1 1,1-1-1,-1 1 0,1 0 0,-1-1 0,1 1 0,-1 0 0,1 0 0,-1-1 0,0 1 0,0 0 0,1 0 0,-1 0 0,0-1 0,0 1 1,0 0-1,0 0 0,0 0 0,0 0 0,0 0 0,0 15-1,-1 0-1,0-1 1,-2 1 0,1-1 0,-2 0-1,-9 26 1,4-11 37,9-29-33,-1 0 0,1 1 0,-1-1 0,1 1 1,0-1-1,0 1 0,-1-1 0,1 1 0,0-1 1,0 1-1,1-1 0,-1 1 0,0-1 0,1 2 1,-1-2-3,0-1 1,1 0-1,-1 1 1,0-1-1,1 0 1,-1 0 0,0 1-1,1-1 1,-1 0-1,0 0 1,1 1-1,-1-1 1,1 0-1,-1 0 1,0 0 0,1 0-1,-1 0 1,1 0-1,-1 0 1,0 0-1,1 0 1,-1 0-1,1 0 1,-1 0 0,1 0-1,-1 0 1,0 0-1,1 0 1,0 0-1,4-2 21,1-1 0,-1 1 0,0-1 0,0 0-1,7-6 1,28-20 47,74-52 70,-95 69-92,1 0-1,1 2 0,41-16 0,-60 26-47,-1-1 0,0 1 1,1-1-1,-1 1 0,0 0 0,1-1 0,-1 1 1,1 0-1,-1 0 0,1 0 0,-1 0 1,1 0-1,-1 0 0,0 0 0,1 1 0,-1-1 1,1 0-1,-1 1 0,0-1 0,1 1 0,-1 0 1,0-1-1,0 1 0,1 0 0,-1 0 1,0 0-1,0 0 0,0 0 0,0 0 0,0 0 1,0 0-1,0 0 0,0 0 0,-1 1 1,1-1-1,0 0 0,-1 0 0,1 1 0,-1-1 1,1 1-1,-1 1 0,2 6-6,-1 1 1,0 0-1,0 0 1,-2 20-1,0-11-7,1-9 7,0 5-9,0-1 1,1 0-1,0 0 1,6 21-1,-7-32 11,1 0 1,0 0-1,0 0 0,0 0 1,1 0-1,-1-1 1,1 1-1,-1 0 0,1-1 1,0 1-1,0-1 1,0 0-1,0 0 0,1 0 1,-1 0-1,1 0 0,-1 0 1,1 0-1,0-1 1,-1 1-1,1-1 0,0 0 1,0 0-1,0 0 0,0 0 1,5 0-1,3 0 5,0-1 0,0 0 0,-1-1 0,1 0 0,0-1 0,-1 0 0,1-1-1,-1 0 1,0-1 0,0 0 0,0 0 0,0-1 0,16-11 0,8-8 19,-1-1 0,37-37 0,-36 31-10,-18 18 12,-1-1 1,-1-1-1,0-1 0,-1 0 1,0-1-1,-1 0 0,12-24 1,-24 40-23,1 0 0,-1 0 0,1 1 1,-1-1-1,1 0 0,-1 0 0,0 0 1,0 0-1,1 0 0,-1 0 0,0 0 1,0 0-1,0 0 0,0 0 0,0 0 1,0 0-1,0-1 0,-1 1 0,1 1-1,0 0 1,-1 0-1,1 0 1,-1 0-1,1 0 1,0 0-1,-1 0 0,1-1 1,-1 1-1,1 0 1,-1 0-1,1 1 1,0-1-1,-1 0 1,1 0-1,-1 0 1,1 0-1,0 0 1,-1 0-1,1 0 1,0 1-1,-1-1 1,1 0-1,0 0 1,-1 1-1,-31 23 48,13-5-59,1 0 0,1 2 0,1 0 0,1 0 0,1 2 0,1 0 0,0 0 0,2 2 0,-13 39 0,20-50-17,1 0 1,0 0-1,0 1 0,0 25 1,3-39 24,0 0 0,0 0 0,0 0 0,0 0 0,0 0 0,0 0 0,1 0 0,-1 0 0,0 0 0,0 0 0,1 0 0,-1 0 0,1 0 0,-1 0 1,0 0-1,1 0 0,0 0 0,0 0 0,-1 0 1,1-1 0,-1 0 1,1 0-1,0 0 0,-1 1 1,1-1-1,-1 0 0,1 0 0,-1 0 1,1 0-1,-1 0 0,1 0 1,-1 0-1,1 0 0,0 0 0,-1 0 1,1 0-1,-1-1 0,1 1 1,-1 0-1,1 0 0,-1 0 0,1-1 1,2-1 1,1 0 1,-2 0 0,1 0-1,0-1 1,0 1 0,-1-1 0,1 1-1,2-6 1,17-29 62,-2-1 1,26-72-1,7-14 94,-65 191-118,-90 264-119,-19-7-23,90-244 75,30-78 26,-23 61-25,-42 79-1,63-137 31,0 0 0,0 0 0,-1 0 0,0-1 0,1 0 0,-1 1-1,-7 4 1,10-9-1,0 1-1,0 0 1,0 0-1,0-1 1,0 1-1,0-1 1,0 1-1,0-1 0,0 0 1,-1 1-1,1-1 1,0 0-1,0 0 1,-1 1-1,1-1 1,0 0-1,0 0 1,0-1-1,-1 1 1,1 0-1,0 0 0,0-1 1,0 1-1,-1 0 1,1-1-1,0 1 1,0-1-1,0 0 1,0 1-1,0-1 1,0 0-1,0 1 1,0-1-1,0 0 0,0 0 1,1 0-1,-1 0 1,0 0-1,0 0 1,0-2-1,-4-5 26,1 0 0,1 0 0,-1 0 0,1 0 0,1-1-1,0 1 1,0-1 0,-1-16 0,1-6 135,2-36-1,1 57-140,0 1-1,1 0 0,0 0 0,0-1 1,1 1-1,0 1 0,1-1 0,0 0 1,1 1-1,-1 0 0,1 0 0,1 0 1,0 1-1,0 0 0,0 0 1,1 0-1,0 1 0,11-8 0,8-5 1,1 2 0,1 1-1,60-26 1,-51 30-60,-29 9-37,1 1-1,-1-2 1,0 1-1,0-1 1,10-5-1,-12 1-3249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19.2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12960,'0'0'1320,"91"-35"-888,-35 27-320,5 4 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3:16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13968,'0'0'592,"63"-24"-552,-11 12 16,23-6 40,-7 6 16,-7 12-344,-31 0 8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3:17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9344,'0'0'448,"72"-2"8,37-8 88,68 2 8,55-2-192,16 0 0,-4 3-104,207 5 8,-142 9-8,-112 5 16,9 4-104,1 4 8,-19 2-144,-29-14 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3:20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1 6328,'0'0'6166,"-11"5"-5675,-1 0-380,2 0 0,-1 1 0,1 1 0,0 0 0,0 0 0,1 1 0,0 0 0,-11 12 0,-13 19 346,2 2 1,2 1-1,1 1 1,-30 65 0,54-98-350,0-1 0,1 1 0,0 0 1,0 0-1,-1 13 0,3-21-85,1 0 0,-1 0 0,1 1 0,0-1 0,0 0 0,0 0 0,1 0 0,-1 0 0,0 0 0,1 0 0,-1 0 0,1 0 0,-1 0 0,1-1 0,0 1 0,0 0 0,0 0 0,0 0 0,0-1-1,1 1 1,-1-1 0,0 1 0,1-1 0,-1 1 0,1-1 0,-1 0 0,1 1 0,0-1 0,0 0 0,-1 0 0,1-1 0,0 1 0,0 0 0,2 0 0,5 1 32,-1-1 1,1 0-1,-1-1 1,1 0-1,-1 0 0,1-1 1,-1 0-1,1 0 1,10-4-1,1-1 35,-1 0 0,35-19 0,43-31 236,119-90 0,-35 21 130,-152 105-343,18-10 203,-46 29-310,-1 1-1,0 0 1,1-1-1,-1 1 1,1 0-1,-1 0 1,0-1-1,1 1 1,-1 0 0,1 0-1,-1 0 1,1 0-1,-1 0 1,1 0-1,-1-1 1,1 1-1,-1 0 1,1 0-1,-1 1 1,1-1 0,-1 0-1,1 0 1,-1 0-1,1 0 1,-1 0-1,0 0 1,1 1-1,-1-1 1,1 0 0,-1 0-1,1 1 1,-1-1-1,0 0 1,1 1-1,-1-1 1,0 0-1,1 1 1,-1-1-1,0 0 1,1 1 0,-1-1-1,0 1 1,0-1-1,0 1 1,1-1-1,-1 0 1,0 1-1,0-1 1,0 1-1,0-1 1,0 1 0,0 0-1,-1 30 111,0-24-109,-2 20 15,-3 19-4,1 53 1,5-87-28,1 1 0,0 0 0,1-1 1,0 1-1,1-1 0,0 0 0,1 0 1,0 0-1,8 13 0,-10-20 7,2-1 0,-1 1 0,1-1 0,-1 0 0,1 0-1,0 0 1,1-1 0,-1 1 0,0-1 0,1 0 0,0 0 0,0-1 0,0 1 0,0-1-1,0 0 1,1 0 0,-1-1 0,0 0 0,1 0 0,-1 0 0,7 0 0,-2-1 12,0 0 0,0 0-1,0-1 1,0 0 0,0-1 0,0 0 0,0-1 0,-1 0 0,1 0 0,17-10 0,-14 5 16,1-1 0,-1 0 1,-1-1-1,1 0 1,-2-1-1,0-1 0,0 1 1,-1-2-1,0 1 0,12-22 1,-18 26-5,0 0 1,0 0 0,-1-1-1,0 1 1,0-1 0,-1 1 0,0-1-1,-1 0 1,0 0 0,0 0-1,-1 0 1,0 1 0,0-1-1,-1 0 1,0 0 0,-1 0 0,0 0-1,-1 1 1,1-1 0,-6-9-1,8 16-10,-1 0 0,0 0-1,0 0 1,0 0-1,0 0 1,-1 0-1,1 0 1,0 0 0,-1 0-1,1 1 1,-1-1-1,0 0 1,0 1 0,1-1-1,-1 1 1,0 0-1,0 0 1,0 0-1,-1 0 1,1 0 0,0 0-1,0 0 1,0 1-1,-1-1 1,1 1 0,0 0-1,-1-1 1,-3 1-1,6 2 72,7 2-60,11 3-30,48 10-19,0-2 0,1-4 0,97 5 0,-66-14-74,174-17 0,-243 9 95,-17 4 98,-32 14-30,-31 15-12,2 2 0,0 2 0,2 2 0,-81 76 1,122-102-33,-1 1-1,1-1 1,1 1 0,-1 0 0,-7 17 0,12-23-14,1-1 0,-1 1 0,1 0 0,-1 0 0,1-1 0,-1 1 0,1 0 0,0 0 0,0 0 0,0 0 0,0 0 1,0 0-1,0-1 0,1 1 0,0 4 0,0-5 0,0 0-1,0 0 1,0 1 0,0-1-1,0 0 1,0 0 0,0 0 0,0 0-1,1 0 1,-1 0 0,0-1-1,1 1 1,-1 0 0,1-1 0,-1 1-1,1-1 1,-1 1 0,1-1-1,-1 0 1,1 1 0,-1-1 0,3 0-1,4 0 12,-1 0-1,0-1 1,1 0-1,-1 0 1,0 0-1,0-1 1,0 0-1,0-1 1,0 0-1,0 0 1,-1 0-1,1 0 1,-1-1-1,0 0 1,0-1-1,-1 0 1,8-6-1,8-11 63,-1 0 0,31-44-1,-28 32-11,14-21 43,-33 50-83,0 0-1,1 1 1,-1-1-1,1 1 1,0 0-1,0 0 1,10-5-1,-15 9-21,1 0 1,0-1-1,-1 1 1,1 0-1,0 0 1,-1 0-1,1 0 1,0 0-1,-1 0 1,1 0-1,0 1 1,-1-1-1,1 0 1,0 0-1,-1 0 1,1 1-1,-1-1 1,1 0-1,0 1 1,-1-1-1,1 0 1,-1 1-1,1-1 1,-1 1-1,1-1 1,-1 1-1,0-1 1,1 1-1,-1-1 1,1 2-1,14 23 14,-9-13-18,25 36-32,25 36-92,-49-74 114,1-1-1,0 0 0,0-1 0,1 0 0,1 0 0,12 8 0,-18-14 18,0 0-1,0-1 0,0 1 0,0-1 0,0 0 1,0 0-1,0 0 0,0 0 0,1-1 1,-1 0-1,0 0 0,1 0 0,-1 0 1,0-1-1,0 1 0,1-1 0,-1 0 1,0-1-1,0 1 0,6-4 0,6-3 37,0-1 0,0 0-1,20-18 1,-34 26-41,16-14 42,-1 0 0,-1 0 0,20-26 0,38-59 124,-68 92-152,83-124 218,-89 131-234,1 0 0,-1 0 1,1 0-1,0 1 1,-1-1-1,1 0 0,0 0 1,-1 1-1,1-1 0,0 1 1,0-1-1,-1 1 1,1-1-1,0 1 0,0-1 1,2 0-1,-3 1 0,0 0-1,1 1 0,-1-1 1,0 0-1,1 0 1,-1 0-1,0 1 1,0-1-1,1 0 1,-1 0-1,0 1 1,0-1-1,1 0 0,-1 1 1,0-1-1,0 0 1,0 1-1,0-1 1,1 0-1,-1 1 1,0-1-1,0 0 1,0 1-1,0-1 0,0 0 1,0 1-1,0-1 1,0 1-1,-1 33-43,-4 7-18,2-1-1,2 1 0,2 0 1,10 77-1,-11-115 61,1-1 1,-1 1-1,1-1 0,-1 1 1,1-1-1,0 1 0,0-1 0,0 1 1,0-1-1,0 0 0,1 1 1,-1-1-1,1 0 0,0 0 1,-1 0-1,1 0 0,0 0 1,0-1-1,0 1 0,0-1 0,1 1 1,-1-1-1,0 0 0,1 1 1,-1-1-1,0 0 0,1-1 1,-1 1-1,1 0 0,0-1 1,-1 0-1,1 1 0,-1-1 1,1 0-1,0 0 0,-1 0 0,1-1 1,0 1-1,-1-1 0,5-1 1,5-1 3,-1-1 0,0-1 1,0 0-1,0 0 0,0-1 1,-1-1-1,15-11 0,103-104 187,-13 11 294,-114 110-478,0 1 0,0-1 0,0 0 0,-1 0 0,1 1 0,0-1 0,0 0-1,0 1 1,0-1 0,0 1 0,0 0 0,0-1 0,0 1 0,0 0 0,1-1 0,-1 1 0,0 0 0,0 0-1,0 0 1,0 0 0,0 0 0,0 0 0,0 0 0,1 0 0,-1 1 0,0-1 0,0 0 0,0 1-1,0-1 1,0 1 0,0-1 0,0 1 0,0-1 0,0 1 0,0 0 0,-1 0 0,2 1 0,3 3-10,-1 0 0,-1 1 1,1-1-1,-1 1 1,4 9-1,2 4-15,-2-7-12,0 0 0,1-1 1,1 0-1,0 0 0,0-1 1,18 16-1,-23-22 24,1-1 1,0 1 0,0-1-1,0 0 1,0 0 0,1-1-1,-1 0 1,0 0 0,1 0 0,0 0-1,0-1 1,-1 0 0,1 0-1,0-1 1,0 1 0,0-1-1,0-1 1,7 0 0,-2-2 6,0 0 0,0-1 1,-1 0-1,1 0 0,-1-1 1,0-1-1,-1 0 0,1 0 1,-1-1-1,0 0 0,-1 0 1,12-13-1,1-6 44,0 0 0,32-56 0,-49 76-33,-1 2 2,-1 0 0,1 0 0,-1-1 0,0 1 1,0-1-1,0 0 0,0 1 0,0-7 1,-2 11-12,0 0 0,0 0 1,0-1-1,0 1 0,0 0 1,0 0-1,0 0 1,0 0-1,0 0 0,0 0 1,0 0-1,0-1 0,0 1 1,0 0-1,0 0 1,0 0-1,0 0 0,-1 0 1,1 0-1,0 0 1,0 0-1,0 0 0,0-1 1,0 1-1,0 0 0,0 0 1,0 0-1,-1 0 1,1 0-1,0 0 0,0 0 1,0 0-1,0 0 0,0 0 1,0 0-1,0 0 1,-1 0-1,1 0 0,0 0 1,0 0-1,0 0 0,0 0 1,0 0-1,0 0 1,-1 0-1,1 0 0,0 0 1,0 0-1,0 0 0,0 1 1,0-1-1,-11 6 29,-7 9-13,-1 5-9,1 1 0,-23 33 0,35-44-9,1-1 1,-1 1 0,2 0-1,-1 0 1,2 1 0,-1-1-1,1 1 1,1 0 0,-2 14-1,4-21 1,0 0 0,0 0 0,1 0 0,0 0 0,-1 0 0,1-1 0,0 1 0,1 0 0,-1 0 0,1-1 0,-1 1 0,1-1 1,0 0-1,1 1 0,-1-1 0,0 0 0,1 0 0,0 0 0,0-1 0,-1 1 0,2-1 0,-1 1 0,0-1 0,0 0 0,1 0 0,4 1 0,7 4 15,1-1 1,0 0-1,0-2 1,0 0-1,17 2 1,18 0-69,0-2 0,80-4 1,-48-7-3134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3: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230 701 6424,'0'0'6768,"-13"14"-6343,4-4-331,-10 10 99,1 0-1,2 1 1,-17 26-1,12-11 143,1 1 0,2 1 0,1 1-1,3 1 1,-12 47 0,24-78-264,1-1-1,0 0 0,0 1 1,1-1-1,0 0 0,0 1 1,1-1-1,2 8 0,-3-13-47,1-1-1,0 0 1,-1 1 0,1-1-1,0 0 1,0 0 0,0 1-1,1-1 1,-1 0 0,0 0-1,1 0 1,0-1-1,-1 1 1,1 0 0,0-1-1,0 1 1,0-1 0,0 1-1,0-1 1,0 0 0,0 0-1,0 0 1,0 0-1,1 0 1,-1 0 0,0-1-1,1 1 1,-1-1 0,0 0-1,1 1 1,-1-1-1,4-1 1,5 0 33,0 0 0,0-2 0,0 1 0,0-1 0,-1-1 0,1 0-1,-1-1 1,0 0 0,17-10 0,-1-3 52,-1-1-1,29-28 0,2-10 208,-4-3-1,75-109 0,-115 152-206,-1 4 72,-11 13-177,0 0 1,0 0 0,1-1 0,-1 1 0,0 0 0,0 0 0,0 0 0,0 0 0,0 0 0,0 0 0,0 0 0,0 0 0,0 0 0,0 0 0,1 0 0,-1 0 0,0 0 0,0-1 0,0 1 0,0 0 0,0 0 0,0 0 0,0 0 0,1 0 0,-1 0 0,0 0 0,0 0 0,0 0 0,0 0 0,0 0 0,0 1 0,0-1-1,1 0 1,-1 0 0,0 0 0,0 0 0,0 0 0,0 0 0,0 0 0,0 0 0,0 0 0,0 0 0,0 0 0,1 0 0,-1 0 0,0 0 0,0 1 0,0-1 0,0 0 0,0 0 0,-2 24 274,0-11-293,0 2 37,1 1 0,1-1 0,0 0 0,0 1 0,2-1 0,5 25 0,-5-33-20,0 0-1,1-1 1,-1 1 0,2-1 0,-1 1 0,1-1 0,0 0 0,0 0 0,0-1 0,1 0-1,0 1 1,0-1 0,0-1 0,1 1 0,-1-1 0,11 6 0,-11-7-5,0 0 1,0 0-1,0-1 0,0 0 1,1 0-1,0 0 1,-1 0-1,1-1 0,0 0 1,-1 0-1,1-1 1,0 1-1,0-1 1,0-1-1,0 1 0,-1-1 1,1 0-1,0 0 1,0-1-1,-1 1 1,1-1-1,-1-1 0,0 1 1,0-1-1,1 0 1,-1 0-1,-1 0 0,1-1 1,-1 1-1,7-8 1,5-4 11,-1-2 0,0 1 0,-1-2 0,-1 0 0,-1 0 0,-1-1 0,0-1 1,-2 0-1,0 0 0,-1-1 0,10-42 0,-18 60 11,1-1 1,-1 1-1,0-1 0,1 1 0,-2-1 1,1 1-1,0-1 0,-1 1 1,0-1-1,1 1 0,-1-1 0,-1 1 1,1 0-1,0 0 0,-1-1 1,0 1-1,1 0 0,-5-4 0,6 7-15,0-1 0,-1 1 0,1 0 0,0 0 0,0 0 0,0-1 0,0 1 0,0 0 0,-1 0-1,1-1 1,0 1 0,0 0 0,0-1 0,0 1 0,0 0 0,0 0 0,0-1 0,0 1 0,0 0 0,0 0-1,0-1 1,0 1 0,0 0 0,0-1 0,0 1 0,0 0 0,0 0 0,1-1 0,-1 1 0,0 0 0,0 0-1,0-1 1,0 1 0,1 0 0,-1 0 0,0 0 0,0-1 0,0 1 0,1 0 0,-1 0 0,0 0-1,0 0 1,0-1 0,1 1 0,-1 0 0,0 0 0,1 0 0,-1 0 0,0 0 0,0 0 0,1 0 0,-1 0-1,0 0 1,0 0 0,1 0 0,-1 0 0,1 0 0,22-4-70,-17 3 72,66-9-72,-9 2 25,77-20 0,-128 26 31,0 0 0,0 0 1,0 1-1,17 2 0,-16-1-29,-12 0 37,-1 0 0,0 0 0,1 0 1,-1 0-1,1 0 0,-1 1 0,1-1 0,-1 0 0,1 0 0,-1 1 0,0-1 0,1 0 0,-1 1 0,1-1 0,-1 0 0,0 1 0,1-1 0,-1 1 0,0-1 0,0 0 0,1 1 0,-1-1 0,0 1 0,0-1 1,0 1-1,0-1 0,1 1 0,-1-1 0,0 1 0,0-1 0,0 1 0,0-1 0,0 1 0,0-1 0,0 1 0,0-1 0,0 1 0,-1-1 0,1 1 0,0-1 0,0 1 0,-8 25-31,-55 119 78,55-123-46,1 0-1,1 1 1,1 0 0,1 0 0,1 1 0,1-1 0,1 33-1,1-53 3,0-1 0,0 0 0,1 0-1,-1 0 1,1 1 0,-1-1 0,1 0-1,0 0 1,-1 0 0,1 0 0,0 0-1,0 0 1,1 0 0,-1 0 0,0 0 0,1-1-1,-1 1 1,1 0 0,-1-1 0,4 3-1,-2-3 1,0 1 1,0-1-1,0 0 0,1 0 0,-1 0 0,0 0 0,0 0 0,1-1 1,-1 1-1,0-1 0,1 0 0,4-1 0,3 0 7,1-1 0,0-1 0,-1 0 0,1 0-1,-1-1 1,17-9 0,-9 2 13,0-1 0,0-1 0,-2 0 1,0-1-1,24-26 0,69-92 133,-34 36-22,110-136 197,-146 174-237,-2-1-1,36-79 1,19-103 294,-92 229-340,-8 16-35,-16 23-28,18-21 14,-20 31-45,2 0-1,1 2 0,-22 52 1,29-58 16,-15 33-36,4 0-1,2 1 1,3 2 0,4 0 0,2 1-1,3 0 1,4 1 0,0 112 0,8-177 65,0 0 0,1 0 0,-1 0 1,1 0-1,1 0 0,-1 0 1,1 0-1,0 0 0,4 7 0,-5-11 3,0-1 0,1 1 0,-1-1 0,0 1 0,0-1 0,1 0 0,-1 1 0,1-1 0,-1 0 0,1 0-1,-1 0 1,1 0 0,0 0 0,-1-1 0,1 1 0,0 0 0,0-1 0,0 0 0,-1 1 0,1-1 0,0 0-1,0 0 1,0 0 0,0 0 0,0 0 0,-1 0 0,1 0 0,0-1 0,0 1 0,0-1 0,0 1 0,-1-1 0,1 0-1,2-1 1,10-5 26,0 0-1,-1-1 1,1-1-1,-2 0 1,1-1-1,20-21 0,62-80 142,-74 85-135,201-280 288,-18-13 4,-148 209-196,-19 33 20,-35 74-112,-4 4-20,-7 10-24,-12 21-34,-104 245-231,-73 318-188,198-595 460,-10 32-3,0-1 11,1 0-1,2 1 1,-6 49-1,13-80-4,0 0 0,0-1 0,-1 1 0,1 0 0,0 0 0,1 0 0,-1 0 0,0 0 0,0 0 0,0 0 0,0 0 0,1 0 0,-1 0 0,1 0 0,-1-1 0,0 1 0,2 2 0,-2-3-1,1 0 1,-1 0-1,1 0 0,-1 1 1,1-1-1,-1 0 0,1 0 1,-1 0-1,0 0 0,1 0 1,-1 0-1,1 0 0,-1 0 1,1 0-1,-1 0 0,1 0 1,-1 0-1,1 0 0,-1-1 1,1 1-1,-1 0 0,0 0 1,1 0-1,0-1 0,4-2 17,0-1 1,-1 1-1,1-1 0,5-6 0,59-67 237,-51 54-151,2 0 1,0 2-1,1 0 0,35-25 1,-55 45-100,0 0 1,1 0-1,0-1 1,-1 1-1,1 0 1,0 1 0,0-1-1,-1 0 1,1 0-1,0 1 1,0-1-1,0 1 1,0 0 0,0-1-1,0 1 1,0 0-1,0 0 1,0 0-1,0 0 1,0 1 0,0-1-1,-1 1 1,1-1-1,0 1 1,0-1-1,0 1 1,0 0 0,-1 0-1,1 0 1,0 0-1,-1 0 1,1 0-1,-1 1 1,1-1 0,-1 0-1,0 1 1,1-1-1,-1 1 1,0-1-1,2 4 1,2 6 14,0 0-1,0 0 1,-1 0 0,0 0-1,2 16 1,-1-7-9,1 0 0,0-1 0,2 0 0,0 0 0,1 0 1,1-1-1,0 0 0,2-1 0,0 0 0,1-1 0,24 24 0,-33-37-16,-1 0 0,1 0-1,0-1 1,0 1 0,0-1-1,0 0 1,1 0 0,-1-1-1,0 1 1,1-1 0,-1 0-1,1 0 1,8 1 0,-10-2-32,0 0 0,1 0 1,-1-1-1,0 1 0,0-1 1,1 0-1,-1 0 0,0 0 1,0 0-1,0 0 1,0-1-1,0 1 0,-1-1 1,1 0-1,0 0 0,-1 0 1,1 0-1,-1 0 0,0-1 1,4-3-1,8-18-3101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3:23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10248,'0'0'1161,"14"1"-762,384 25 868,185 19 963,-560-40-2122,-19-4-85,1 1 1,0-1-1,-1-1 1,1 1-1,-1-1 0,1 1 1,0-1-1,7-1 1,-8-2-1972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3:23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8136,'0'0'320,"73"6"-504,-13-6 16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3:25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1213 8136,'0'0'1350,"10"-5"-846,-5 3-450,24-10 466,-1-1-1,0-2 1,48-33-1,-42 18-120,-1-2 0,-2-2-1,0-1 1,-3-1 0,26-43-1,33-49 670,-81 120-854,0-2 0,0 1 1,-1-1-1,7-18 0,-13 26 270,-5 8-270,-6 10-50,-3 6-72,1 0-1,1 1 0,1 0 1,1 1-1,1 1 0,2-1 1,0 1-1,1 1 0,2 0 1,1-1-1,0 2 0,2-1 1,2 27-1,0-50-76,0 0 0,1-1-1,-1 1 1,1 0 0,0-1 0,-1 1-1,1-1 1,1 1 0,-1-1 0,0 0-1,0 1 1,1-1 0,0 0 0,-1 0-1,1 0 1,0 0 0,0 0 0,0 0-1,0-1 1,0 1 0,0 0 0,1-1-1,-1 0 1,1 0 0,-1 0 0,1 0-1,-1 0 1,1 0 0,-1 0 0,6 0-1,1 0 10,1 0 0,0 0 0,0-1 0,0 0 0,0 0 0,-1-2 0,13-1 0,-2-3 21,0-1-1,0 0 1,0-1-1,-1-1 1,-1-1-1,31-21 1,-7-1 81,58-54 0,-60 46-15,-2-2 0,53-75-1,51-105 224,-98 150-237,-4 6 18,31-71-1,-57 106-49,-2-2-1,0 0 1,-3 0-1,10-54 1,-18 73-26,-4 10 33,2 5-65,-1 0 1,1 0-1,0 0 0,0 0 0,0 1 0,0-1 0,0 0 1,0 0-1,0 1 0,0-1 0,-1 3 0,-36 66-40,3 1 0,3 2-1,-37 124 1,52-135-3,3 0-1,3 1 1,3 1-1,2 0 1,4 65-1,2-111 38,0 1 0,2-1 0,1 1 0,0-1 0,1 0-1,1 0 1,8 20 0,-12-35 2,1 0 0,-1-1 0,1 1 0,-1-1 0,1 1 0,0-1-1,0 0 1,0 1 0,1-1 0,-1 0 0,0-1 0,1 1 0,0 0 0,-1-1 0,1 1 0,3 0 0,-1 0 5,0-1 0,0 0-1,0 0 1,0 0 0,0-1 0,0 0 0,0 0 0,0 0 0,5-1 0,9-3 38,-1-1 0,0 0 1,0-1-1,18-9 0,-33 13-34,31-15 161,-1-1-1,0-2 1,45-37 0,-10 7 191,-67 49-347,0 0 0,1 0 0,-1 0 0,1 0 0,-1 1 0,1-1 0,0 0 0,-1 1 0,1-1 0,0 1 0,-1 0 0,1-1 0,2 1 0,-3 0-13,-1 1 1,1-1-1,-1 0 1,1 0-1,-1 1 0,1-1 1,-1 0-1,1 1 0,-1-1 1,1 0-1,-1 1 1,0-1-1,1 1 0,-1-1 1,0 1-1,1-1 0,-1 1 1,0-1-1,1 1 1,-1-1-1,0 1 0,0-1 1,0 1-1,0-1 0,1 1 1,-1 0-1,0-1 1,0 1-1,0-1 0,0 1 1,0-1-1,-1 1 0,1 0 1,0-1-1,0 1 0,0-1 1,0 1-1,-1-1 1,1 2-1,-3 8 5,0 0 0,0 0-1,-1 0 1,0-1 0,-1 1 0,0-1 0,-1 0 0,-7 10-1,-2-1-4,0 0 0,-28 25 0,36-37 5,0 0 0,0-1 1,-1 1-1,1-1 1,-1-1-1,0 1 1,-1-1-1,1-1 0,-1 0 1,1 0-1,-1 0 1,0-1-1,0-1 1,-14 2-1,23-3-6,0 0 0,0-1 1,0 1-1,0 0 0,0 0 0,0 0 1,0 0-1,0-1 0,0 1 0,0 0 1,0 0-1,0 0 0,0-1 0,0 1 1,0 0-1,0 0 0,0 0 0,0 0 1,0-1-1,0 1 0,1 0 1,-1 0-1,0 0 0,0 0 0,0 0 1,0-1-1,0 1 0,0 0 0,1 0 1,-1 0-1,0 0 0,0 0 0,0 0 1,0 0-1,0 0 0,1-1 0,-1 1 1,0 0-1,0 0 0,1 0 0,142-23 139,46-6-41,-173 27-122,0 0 1,0-1-1,-1-1 0,0 0 1,1-1-1,-1 0 0,19-11 1,-34 16 1,1-1 1,-1 1 0,1 0 0,-1-1 0,0 1 0,1 0 0,-1-1 0,0 1 0,1-1-1,-1 1 1,0 0 0,1-1 0,-1 1 0,0-1 0,0 1 0,0-1 0,1 1-1,-1-1 1,0 1 0,0-1 0,0 1 0,0-1 0,0 1 0,0-1 0,0 0-1,0 1 1,0-1 0,0 1 0,0-1 0,0 1 0,-1-1 0,1 1 0,0-1-1,-3-5-2902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3:25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13488,'0'0'280,"92"12"-296,-23-2-8,20 2 128,7-4 0,5 2 40,-4-4 0,-6-6 112,-13 0 0,-11 0 56,-23-2 8,-10-2-64,-14 4 16,-8 0-160,-8 0 16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3:26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9536,'0'0'1592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3:28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319 113 8032,'0'0'1200,"-15"2"-759,-18 2 47,0 3 1,0 0-1,1 3 0,-60 24 0,69-24-93,19-8-294,-1-1 0,1 1 0,0 0 0,-1 0 1,1 0-1,0 1 0,0 0 0,0-1 0,1 1 0,-1 1 0,1-1 0,-4 5 1,6-7-71,1 0 1,0-1-1,-1 1 1,1 0-1,0 0 1,-1 0-1,1 0 1,0 0 0,0 0-1,0 0 1,0 0-1,0 0 1,0 0-1,0 0 1,1 0-1,-1 0 1,0 0 0,0 0-1,1 0 1,-1 0-1,1 0 1,0 1-1,1 1 18,0 0-1,0-1 1,0 1 0,0-1-1,1 1 1,-1-1-1,3 2 1,5 3 46,0-1 1,1 0-1,10 5 1,-3-5-12,-1 0 1,1-1 0,0-1 0,0-1-1,1 0 1,-1-1 0,1-1 0,-1-1-1,1-1 1,32-5 0,-21 1 54,0-2 0,0-1-1,-1-1 1,0-2 0,47-23 0,-72 31-112,15-7 130,28-20 1,-43 27-121,0 1 0,-1-1 0,0 0 0,1 0 0,-1 0-1,-1 0 1,1-1 0,0 1 0,-1-1 0,1 0 0,-1 0 0,0 0 0,-1 0 0,3-7 0,-3 9-19,-1 0-1,0 0 1,-1 0 0,1 0 0,0-1 0,0 1 0,-1 0-1,0 1 1,1-1 0,-1 0 0,0 0 0,0 0-1,0 0 1,0 0 0,0 1 0,0-1 0,0 0 0,-1 1-1,1-1 1,0 1 0,-1 0 0,0-1 0,1 1-1,-1 0 1,0 0 0,0 0 0,1 0 0,-1 0 0,0 0-1,0 1 1,-4-2 0,-3-1 39,0 1-1,0 0 1,0 0 0,0 1 0,-16-1-1,11 3 18,1 0-1,0 0 0,0 1 1,1 1-1,-1 0 0,0 0 1,1 2-1,-23 10 0,34-14-3,48-3 44,-1-1 1,53-11-1,87-28 1,-97 20 26,102-12 0,-190 34-131,1 0 0,-1-1 0,0 1 0,1 0 0,-1 0 0,0 0 0,1 0 0,-1 0 0,0 0 0,1 0 0,-1 0 0,0 0 0,1 1 0,-1-1 0,0 0-1,0 1 1,1-1 0,-1 1 0,0 0 0,0-1 0,0 1 0,0 0 0,0 0 0,0 0 0,2 1 0,-3 0 3,1 0-1,-1 1 0,0-1 0,0 0 0,0 0 0,0 0 1,0 0-1,0 1 0,-1-1 0,1 0 0,-1 0 1,0 0-1,1 0 0,-1 0 0,-1 2 0,-27 65 164,-13 36 56,38-92-181,1 0 1,0 0 0,1 1 0,0-1 0,1 1 0,1 18 0,0-31-46,0 0 0,0 0 1,0 0-1,0 0 0,0 0 0,1 0 0,-1 0 1,0 0-1,1 0 0,-1 0 0,0 0 0,1 0 1,-1 0-1,1-1 0,0 1 0,-1 0 0,1 0 1,0 0-1,-1-1 0,1 1 0,0 0 0,0-1 1,-1 1-1,1 0 0,0-1 0,2 1 0,-1 0 8,0-1 0,1 1 0,-1-1 0,0 0 0,1 0 0,-1 0 0,0 0-1,1-1 1,-1 1 0,0 0 0,4-2 0,5-2 50,-1 0 1,1-1-1,16-10 1,-11 3 23,0-1 0,-1 0 0,-1-1 0,25-29 0,-22 23 77,0 1 1,25-21 0,-42 40-164,2-2 26,0 1 0,-1-1-1,1 1 1,0 0 0,0-1 0,0 1 0,0 0 0,0 0 0,0 0-1,1 0 1,1 0 0,-3 1-18,0 1 1,0-1-1,0 1 0,0-1 1,0 1-1,0 0 0,0 0 1,0-1-1,0 1 0,0 0 1,-1 0-1,1 0 0,0 0 1,-1 0-1,1 0 0,0 0 1,-1 0-1,0 0 0,1 0 1,-1 0-1,1 0 0,-1 3 1,14 35 36,-7-20-61,0 1 1,1-2-1,13 24 1,-18-37 9,0-1 0,0 0-1,0 1 1,0-1 0,1-1 0,0 1 0,-1 0 0,1-1 0,1 0-1,-1 0 1,0 0 0,1-1 0,0 1 0,-1-1 0,1 0 0,0 0-1,10 2 1,-11-4 7,1 0 0,-1 0 0,0 0 0,0 0 0,0-1 0,1 0 0,-1 0 0,0 0 0,0 0 0,0-1 0,0 1 0,-1-1 0,1 0 0,0 0 0,-1-1 0,1 1 0,-1-1 0,0 1 0,5-6 0,1-1 19,-1-1 0,1 0 0,-2-1 0,13-21 0,-16 24 22,0-1 0,0 0 1,-1 0-1,0 0 1,2-14-1,-5 23-40,1-1-1,0 0 1,-1 0-1,1 0 1,0 0-1,0 1 1,0-1-1,0 0 0,-1 1 1,1-1-1,0 1 1,0-1-1,0 1 1,0-1-1,0 1 1,0 0-1,2-1 1,21-4 8,18-2-35,51 0-1,-78 7 14,0 0 0,0 1 0,0 1 0,0 0 0,0 1 0,28 10 0,-40-12 6,0 0 1,-1 0 0,1 1-1,0-1 1,-1 1 0,1 0 0,-1 0-1,0 0 1,1 0 0,-1 0-1,0 0 1,0 0 0,-1 1 0,1-1-1,0 1 1,-1-1 0,0 1-1,1 0 1,-1 0 0,0 0 0,0-1-1,-1 1 1,1 0 0,-1 0-1,1 0 1,-1 0 0,0 0-1,0 6 1,-2 6-5,0 0-1,-1-1 0,-1 1 1,-9 23-1,1 2 13,11-40-3,1 0 1,0 1-1,0-1 1,0 0 0,0 1-1,0-1 1,0 0-1,0 0 1,0 1-1,0-1 1,0 0-1,0 1 1,0-1-1,0 0 1,0 0-1,1 1 1,-1-1-1,0 0 1,0 0-1,0 1 1,0-1-1,0 0 1,0 0-1,1 1 1,-1-1-1,0 0 1,0 0-1,1 0 1,-1 1 0,0-1-1,0 0 1,0 0-1,1 0 1,-1 0-1,0 0 1,0 1-1,1-1 1,-1 0-1,0 0 1,1 0-1,-1 0 1,0 0-1,0 0 1,1 0-1,-1 0 1,0 0-1,1 0 1,-1 0-1,0 0 1,0 0-1,1 0 1,-1-1-1,0 1 1,0 0 0,1 0-1,-1 0 1,0 0-1,0 0 1,1-1-1,-1 1 1,0 0-1,21-10 63,-20 9-58,31-17 67,-14 7 7,1 1 0,32-14 0,-47 23-65,0 0 0,-1 0 0,1 0-1,0 1 1,0-1 0,0 1 0,0 0-1,0 0 1,0 0 0,0 1 0,0-1 0,0 1-1,-1 0 1,1 0 0,0 0 0,0 1-1,-1-1 1,1 1 0,-1 0 0,1 0 0,4 3-1,2 5 10,1 0 0,-1 0 0,-1 1 0,14 19-1,6 8 4,-20-27-26,1 0 1,1-1 0,-1 0-1,2-1 1,-1 0-1,1-1 1,1 0-1,-1-1 1,1 0-1,1-1 1,-1-1-1,26 8 1,-8-6-274,37 8 441,-27-8-3458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21.2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1063 5920,'0'0'5521,"10"-10"-4993,133-134 1280,-99 94-1212,2-2 550,66-93 0,-73 84-61,-2-1 0,48-113-1,-68 120 642,-17 55-1704,0-1 0,0 1-1,0 0 1,1-1 0,-1 1 0,0 0 0,0-1 0,0 1 0,0 0 0,0-1 0,0 1 0,0-1 0,0 1 0,0 0 0,-1-1 0,1 1 0,0 0 0,0-1-1,0 1 1,0 0 0,0-1 0,-1 1 0,1 0 0,0-1 0,0 1 0,-1 0 0,1 0 0,0-1 0,0 1 0,-1 0 0,1 0-6,-1 0 1,1 0-1,-1 0 1,1 0-1,0 0 1,-1 0-1,1 0 1,0 0-1,-1 0 1,1 0-1,0 0 1,-1 1-1,1-1 1,0 0-1,-1 0 1,1 0-1,0 1 1,0-1-1,-1 0 1,1 0-1,0 1 0,0-1 1,-1 0-1,1 1 1,0-1-1,0 0 1,0 1-1,-1-1 1,1 0-1,0 1 1,0-1-1,0 0 1,0 1-1,0-1 1,0 0-1,0 1 1,0 0-1,-27 76 406,14-44-288,-10 46 1,12-29 40,-7 84 1,16-111-124,2-1 1,1 1-1,1-1 0,0 0 1,2 1-1,9 30 0,-8-37-17,-4-9-8,1 0-1,1 0 0,-1 0 1,1 0-1,7 11 1,-9-17-22,0 1 0,0-1 1,1 1-1,-1-1 1,0 0-1,1 1 1,-1-1-1,1 0 1,-1 0-1,1 0 1,0 0-1,-1-1 1,1 1-1,0 0 1,0-1-1,0 1 1,-1-1-1,1 1 1,0-1-1,0 0 0,0 0 1,0 0-1,0 0 1,0 0-1,-1 0 1,1-1-1,0 1 1,2-1-1,5-2 11,0-1-1,0 1 0,0-1 1,0-1-1,-1 0 1,0 0-1,0-1 0,10-8 1,56-61 67,-64 65-69,18-21 44,-2-1-1,-1-1 0,-1-1 1,34-66-1,77-209 444,-128 291-446,0-1-1,-1 1 0,-1-1 1,-1 0-1,0-1 0,-2 1 1,0-1-1,-1 1 0,-1-1 1,-1 1-1,-1-1 1,-4-21-1,6 40-46,0 1 0,0 0 0,0-1 0,0 1 0,0 0 0,0-1 0,0 1 0,0-1 0,0 1 0,0 0 0,0-1 0,0 1 0,-1 0 0,1-1 0,0 1 0,0-1 0,0 1 0,-1 0 0,1 0 0,0-1 0,0 1 0,-1 0 0,1-1 0,0 1 0,0 0 0,-1 0 0,1-1 0,0 1 0,-1 0 0,1 0 0,0 0 0,-1 0 0,1 0 0,-1-1 0,1 1 0,0 0 0,-1 0 0,1 0 0,0 0 0,-1 0 0,1 0 0,-1 0 0,1 0 0,0 0 0,-1 0 0,1 1 0,-1-1 0,1 0 0,0 0 0,-1 0 0,1 0 0,0 0 0,-1 1 0,1-1 0,0 0 0,-1 0 0,1 1 0,0-1 0,0 0 0,-1 0 0,1 1 0,0-1 0,0 0 0,-1 1 0,1-1 0,0 1 0,-17 26 157,17-27-165,-19 38 88,2 2 1,2 0-1,-16 65 0,-15 131 104,31-55-31,3-24 69,10-136 35,8-31 91,3-7-360,3-8 91,10-31-1,14-29 133,-32 77-184,1-1 0,0 1 0,0 0 1,1 1-1,0 0 0,1-1 1,9-7-1,-16 14-29,1 0 0,0 0 0,0 0 0,0 1 0,0-1 0,0 0 0,0 0 0,0 1 0,0-1 1,0 0-1,1 1 0,-1-1 0,0 1 0,0 0 0,0-1 0,1 1 0,-1 0 0,0 0 0,1 0 0,-1 0 0,0 0 0,0 0 0,1 0 1,-1 0-1,0 0 0,0 0 0,1 1 0,-1-1 0,0 1 0,0-1 0,0 1 0,1-1 0,-1 1 0,0 0 0,0-1 0,0 1 1,0 0-1,0 0 0,0 0 0,-1 0 0,1 0 0,0 0 0,0 0 0,-1 0 0,2 2 0,2 5-1,0 1 1,-1 0-1,0 0 0,0 0 1,1 10-1,-2-11 1,13 55 13,30 77 1,-44-138-18,0 1 0,0 0 1,0-1-1,1 1 0,-1 0 1,0-1-1,1 0 0,0 1 1,0-1-1,0 0 0,0 0 1,0 0-1,0 0 0,0 0 1,0 0-1,1-1 0,-1 1 1,4 0-1,-4-1 1,1-1 0,-1 1 0,1-1 0,-1 0-1,1 0 1,-1 0 0,1-1 0,-1 1 0,1-1 0,-1 1 0,1-1 0,-1 0 0,1 0 0,-1 0 0,0 0 0,0 0-1,1-1 1,-1 1 0,0 0 0,2-3 0,6-4 6,-1-1 0,0 0 0,0 0-1,-1 0 1,0-1 0,-1-1 0,9-14 0,35-85 95,-17 33 44,-34 77-146,0 0-1,0-1 1,0 1 0,0 0 0,0 0 0,0 0-1,0 0 1,0 0 0,0 0 0,1-1 0,-1 1-1,0 0 1,0 0 0,0 0 0,0 0 0,0 0 0,0 0-1,0 0 1,0-1 0,0 1 0,0 0 0,1 0-1,-1 0 1,0 0 0,0 0 0,0 0 0,0 0-1,0 0 1,0 0 0,1 0 0,-1 0 0,0 0-1,0 0 1,0 0 0,0 0 0,0 0 0,0 0 0,1 0-1,-1 0 1,0 0 0,0 0 0,0 0 0,0 0-1,0 0 1,0 0 0,1 0 0,2 7 21,2 12-14,-1 12-1,-1-7-2,1 0 1,0-1-1,17 46 1,-19-63-1,1 0 0,-1-1 0,1 1 0,1-1 0,-1 1 0,1-1 0,0 0-1,0 0 1,0-1 0,1 1 0,0-1 0,0 0 0,0 0 0,0-1 0,1 1 0,-1-1 0,1 0 0,0-1 0,0 1 0,8 1 0,-10-3-1,0-1-1,0 1 1,1-1 0,-1 0 0,0-1 0,0 1 0,1-1 0,-1 1-1,0-1 1,0 0 0,0-1 0,0 1 0,0-1 0,0 0 0,0 0-1,6-5 1,5-3 20,-1-2 0,22-21 0,-29 27-12,4-6 9,0 0-1,-1-1 1,-1 0-1,0 0 1,0-1-1,9-22 1,30-94 220,-36 93-92,-9 31-61,-1 7 37,-1 15-37,-6 43-31,3-5-33,-4 0 1,-1-1-1,-25 90 1,24-112-26,7-23 3,-1-1 1,0 1-1,0-1 1,-7 13-1,6-16 84,5-11-27,9-15 24,-1 11-60,0 0 0,1 1 0,0 0 0,0 0 0,1 2 1,0-1-1,1 2 0,-1-1 0,2 2 0,-1 0 0,1 0 0,0 1 0,0 1 0,22-4 0,-14 4-65,-13 2-32,0 0-1,0 1 1,0 0-1,1 0 1,-1 1-1,0 0 1,0 1-1,16 3 1,-25-5 1,0 1 1,1-1-716,-1 1 715,0 0 1,0 0-1,0 0 1,0 0-1,0 0 1,0 0-1,0 0 1,0 0-1,0-1 1,0 1-1,0 0 1,0 0-1,0 0 1,0 0-1,0 0 0,0 0 1,0 0-1,0 0 1,0-1-1,0 1 1,0 0-1,-1 0 1,1 0-1,0 0 1,-1-1-716,1 1 715,0 0 1,0 0-1,0 0 1,0 0-1,0 0 1,0 0-1,0 0 1,0 0-1,-1 0 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3:32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0 773 5320,'0'0'7529,"10"4"-7285,33 10 24,-41-14-243,1 0 0,-1 0 0,0 0 1,0 0-1,0 0 0,1 0 0,-1-1 0,0 1 0,0-1 0,0 1 1,0-1-1,0 0 0,0 0 0,0 0 0,0 0 0,0 0 0,-1-1 1,1 1-1,0-1 0,-1 1 0,1-1 0,-1 1 0,1-1 0,-1 0 1,0 1-1,0-1 0,2-2 0,3-5 68,24-25 218,35-47 380,-42 55-416,7-9 137,-28 33-347,-1-1 0,1 1 0,-1 0 0,1-1 0,-1 0 0,0 1 0,0-1 0,0 0-1,0 1 1,-1-1 0,1-5 383,-3 26 65,2-6-373,-1-12-125,1 0 1,-1 0-1,1 1 0,0-1 0,-1 0 1,1 1-1,0-1 0,-1 1 0,1-1 1,0 0-1,0 1 0,-1-1 1,1 1-1,0-1 0,0 1 0,0-1 1,0 0-1,0 1 0,0-1 0,-1 1 1,1-1-1,0 1 0,0-1 0,0 1 1,0-1-1,1 1 0,-1-1 0,0 1 1,0-1-1,0 1 0,0-1 0,0 1 1,1-1-1,-1 0 0,0 1 1,0-1-1,1 1 0,-1-1 0,0 0 1,1 1-1,-1-1 0,22 3 596,-25 23-659,1-19 45,-33 135 25,-57 143-1,57-189 30,-20 43 58,42-118-61,11-19-30,0 0 1,1 1-1,-1-1 1,1 0-1,-1 1 1,1-1-1,0 1 1,0-1-1,0 1 0,0 0 1,-1 3-1,1-5 181,3-9-79,62-158 360,-18 41-255,-5 20-67,56-122 151,-84 202-266,2 0 0,1 1 0,0 0 0,2 2-1,1 0 1,34-31 0,-46 46-36,0 1 1,1-1-1,0 1 1,0 1-1,0-1 0,1 1 1,-1 1-1,1 0 1,1 0-1,9-2 0,-19 6-9,1-1 0,-1 1 0,1 0 0,0 0-1,-1 0 1,1 0 0,-1 0 0,1 0-1,0 0 1,-1 0 0,1 0 0,-1 0 0,1 0-1,0 1 1,-1-1 0,1 0 0,-1 0 0,1 1-1,-1-1 1,1 0 0,-1 1 0,1-1 0,-1 0-1,1 1 1,-1-1 0,1 1 0,-1-1 0,1 1-1,-1-1 1,0 1 0,1-1 0,-1 1-1,0-1 1,0 1 0,1-1 0,-1 1 0,0-1-1,0 1 1,0 0 0,0-1 0,0 1 0,0 0-1,0-1 1,0 1 0,0-1 0,0 1 0,0 1-1,-7 31-44,-12 9-5,-1-1 1,-2-1-1,-49 68 0,64-99 39,1 0 0,-2-1-1,1 1 1,-12 9-1,16-15 19,-1-1-1,1 1 0,-1-1 1,0 0-1,1 0 1,-1 0-1,0-1 0,0 1 1,0-1-1,-1 0 1,1 0-1,0 0 0,0-1 1,-5 1-1,9-1-3,0 0 0,-1 0 0,1 0-1,0 0 1,0 0 0,0 0 0,0 0 0,0-1 0,-1 1 0,1 1-1,0-1 1,0 0 0,0 0 0,0 0 0,0 0 0,0 0-1,-1 0 1,1 0 0,0 0 0,0 0 0,0 0 0,0 0 0,0 0-1,0 0 1,-1 0 0,1 0 0,0 0 0,0 1 0,0-1 0,0 0-1,0 0 1,0 0 0,0 0 0,0 0 0,0 0 0,0 1-1,0-1 1,0 0 0,-1 0 0,1 0 0,0 0 0,0 0 0,0 0-1,0 1 1,0-1 0,0 0 0,0 0 0,0 0 0,0 0 0,0 0-1,1 1 1,-1-1 0,7 5 30,5-4-45,2 0 0,-1-1 0,0 0-1,0-1 1,19-4 0,-13 2-4,13-2-2,0-2 0,0-1 0,39-16-1,88-46-38,-103 39 61,88-63 0,-107 67 50,-1-1-1,-2-2 1,-1-1-1,-2-2 0,-1-1 1,-2-2-1,-1-1 0,-1 0 1,-3-2-1,-1-1 1,-2-1-1,19-55 0,-38 92-47,1 0 0,-1-1-1,-1 1 1,1-1-1,-1 1 1,1-1-1,-1 1 1,0-1 0,-1 1-1,1-1 1,-1 1-1,-2-9 1,3 13-5,0 0 1,-1 0-1,1 0 1,0 0-1,0 0 0,0-1 1,0 1-1,0 0 1,0 0-1,0 0 1,0 0-1,0 0 0,0 0 1,-1 0-1,1 0 1,0 0-1,0 0 0,0-1 1,0 1-1,0 0 1,0 0-1,-1 0 0,1 0 1,0 0-1,0 0 1,0 0-1,0 0 1,0 0-1,-1 0 0,1 0 1,0 0-1,0 0 1,0 0-1,0 0 0,0 0 1,-1 1-1,1-1 1,0 0-1,0 0 0,0 0 1,0 0-1,0 0 1,0 0-1,0 0 0,-1 0 1,1 0-1,0 1 1,-7 8-20,-6 16-1,12-23 19,-228 556-340,199-441 424,24-88 17,6-29-96,0 0 0,0 1 0,0-1 0,-1 0 0,1 0 1,0 0-1,0 0 0,0 0 0,0 1 0,0-1 0,0 0 0,0 0 0,0 0 0,0 0 0,0 0 0,0 1 1,0-1-1,0 0 0,0 0 0,1 0 0,-1 0 0,0 0 0,0 1 0,0-1 0,0 0 0,0 0 0,0 0 1,0 0-1,0 0 0,0 0 0,0 0 0,1 1 0,-1-1 0,0 0 0,0 0 0,0 0 0,0 0 1,0 0-1,0 0 0,1 0 0,-1 0 0,0 0 0,0 0 0,0 0 0,0 0 0,0 0 0,1 0 0,-1 0 1,0 0-1,0 0 0,0 0 0,0 0 0,0 0 0,1 0 0,-1 0 0,13-5 100,10-11 24,19-19 74,32-25 117,-67 55-281,0 1-1,1 0 0,-1 0 1,1 0-1,0 1 0,0 0 1,0 0-1,13-1 0,-19 4-30,-1 0 0,1 0 0,-1 0 0,1 1 0,0-1 0,-1 1 0,1-1 0,-1 1 0,1-1 0,-1 1 0,1 0-1,-1 0 1,0 0 0,1 0 0,-1 0 0,0 0 0,0 0 0,0 0 0,0 0 0,0 0 0,0 1 0,0-1 0,0 1 0,0-1 0,0 0-1,-1 1 1,1-1 0,-1 1 0,1 0 0,-1 1 0,4 9 6,-1-1 0,4 24 0,-6-24 0,6 33 4,-5-25-16,1 0 0,1 0 0,1 0 0,0 0 0,2-1 0,9 21 0,-14-35 0,0-1 0,0 1 1,1-1-1,-1 0 0,1 0 0,0 0 0,0 0 0,0 0 0,0 0 0,1-1 0,-1 0 0,1 0 0,-1 0 0,1 0 0,0 0 0,4 1 0,-1-1 6,0-1-1,0 0 0,0 0 0,0 0 0,0-1 1,0 0-1,0-1 0,13-1 0,-3-2 14,1-1 0,-1-1-1,0 0 1,-1-1 0,1-1-1,22-15 1,-26 15 3,57-41 116,-62 43-96,-1 0 0,1-1 0,-2 0 0,1-1 0,-1 1-1,8-13 1,-14 20-39,1-1 0,-1 1 1,0 0-1,0 0 0,0 0 0,0 0 0,1 0 0,-1-1 0,0 1 0,0 0 0,0 0 1,0 0-1,0-1 0,0 1 0,0 0 0,1 0 0,-1 0 0,0-1 0,0 1 0,0 0 0,0 0 1,0-1-1,0 1 0,0 0 0,0 0 0,0-1 0,0 1 0,0 0 0,0 0 0,0 0 0,-1-1 1,1 1-1,0 0 0,0 0 0,0-1 0,0 1 0,0 0 0,0 0 0,0 0 0,-1 0 0,1-1 1,0 1-1,-12 3 65,-14 12-36,11-4-28,0 1 1,0 1-1,2 0 1,-18 21-1,-41 64-18,58-77 3,7-11 1,0 1 1,1 0-1,0 0 1,1 0-1,-4 15 0,8-23 8,0 1-1,0 0 1,1 0-1,-1-1 1,1 1-1,0 0 1,0 0-1,0 0 1,2 6-1,-2-9 2,1 1 0,-1 0 0,1 0 0,0-1 0,0 1 0,0 0 0,0-1 0,0 1 0,0-1 0,0 1 0,1-1 0,-1 1 0,0-1 0,1 0 0,-1 0 0,1 0 0,-1 0 0,1 0 0,0 0 0,2 1 0,0-1 2,1 0 0,-1 0-1,0-1 1,1 0 0,-1 0 0,1 0 0,-1 0-1,1 0 1,-1-1 0,1 0 0,-1 0 0,0 0 0,1-1-1,-1 1 1,0-1 0,0 0 0,7-5 0,9-5 18,-1-1 1,19-15 0,-36 26-18,53-47 111,58-65 1,-85 85-61,-23 23-40,-1 2 3,0-1 1,0 1-1,0 0 0,1 1 1,7-6-1,-12 9-13,1 0 0,0-1 0,-1 1 0,1 0 0,0-1 1,-1 1-1,1 0 0,0 0 0,0 0 0,-1 0 0,1 0 0,0 0 0,0 0 0,-1 0 0,1 0 0,0 0 0,0 0 0,-1 0 0,2 1 0,-1 0 1,0-1-1,0 1 1,0 0-1,0 0 1,0 0-1,-1 0 1,1 0-1,0 0 1,-1 0-1,1 0 1,0 0-1,-1 0 1,0 0-1,1 0 1,-1 0-1,1 2 1,2 13 19,0 0 0,1 21 0,-3-20-22,1 0 0,4 17 0,-6-33-3,0 1 1,0-1-1,1 0 0,-1 0 1,0 0-1,1 1 0,-1-1 1,1 0-1,-1 0 1,1 0-1,-1 0 0,1 0 1,0 0-1,-1 0 0,1 0 1,0 0-1,0 0 0,0 0 1,0 0-1,0-1 1,0 1-1,0 0 0,0-1 1,0 1-1,0-1 0,0 1 1,0-1-1,1 1 0,-1-1 1,0 0-1,0 1 1,0-1-1,1 0 0,-1 0 1,0 0-1,0 0 0,1 0 1,-1 0-1,0-1 0,0 1 1,1 0-1,1-2 1,4-1-1,-1 0 0,1-1 0,-1 0 1,1 0-1,8-9 0,-15 13 3,30-27 36,-2-1 1,39-52-1,-45 51 23,1 2 1,1 0-1,49-40 0,-58 55-35,23-16 45,-36 27-68,0 0 0,0 0 0,0 0 0,0 0 0,0 0 0,0 0 1,0 1-1,1-1 0,-1 1 0,0 0 0,0-1 0,0 1 0,0 0 0,1 0 0,-1 1 0,0-1 0,3 1 0,-3 0-3,0 0 0,-1 1 0,1-1 0,0 1 0,-1-1 0,1 1 0,-1-1 0,1 1 0,-1 0 0,0 0-1,0 0 1,1 0 0,-1 0 0,-1 0 0,1 0 0,0 0 0,0 0 0,-1 0 0,0 1 0,1-1 0,-1 4 0,2 6-13,-1 0 0,-2 20 0,-1-10-14,-2-1 1,0 0-1,-2 0 1,0 0-1,-1 0 1,-2-1 0,0 0-1,0-1 1,-2 0-1,-1 0 1,0-2-1,-23 27 1,33-42 24,0 0 1,-1 0 0,1 0 0,-1 0 0,0 0 0,1-1-1,-1 1 1,0-1 0,0 0 0,0 0 0,-5 1 0,6-1 9,1-1 0,-1 1 0,1-1 0,-1 0 1,1 0-1,-1 0 0,1 0 0,-1 0 1,1 0-1,-1 0 0,1-1 0,-1 1 1,1 0-1,-1-1 0,1 1 0,-1-1 1,1 0-1,0 1 0,-1-1 0,1 0 1,0 0-1,0 0 0,-1 0 0,1 0 0,0 0 1,-1-1-1,2 1-2,0 1 1,0-1 0,0 1-1,0-1 1,0 1-1,0-1 1,0 1-1,0-1 1,0 1 0,1-1-1,-1 1 1,0-1-1,0 1 1,0 0-1,1-1 1,-1 1-1,0-1 1,0 1 0,1-1-1,-1 1 1,0 0-1,1-1 1,-1 1-1,0 0 1,1-1 0,-1 1-1,1 0 1,-1 0-1,1-1 1,-1 1-1,1 0 1,-1 0-1,0 0 1,1 0 0,-1-1-1,1 1 1,-1 0-1,1 0 1,-1 0-1,2 0 1,23-5 26,37-2 7,-7 1-43,0-1 1,-1-4-1,64-19 0,-118 30 4,38-13 6,52-27 1,-80 35-4,-1-1 0,0 1-1,0-1 1,0-1 0,-1 0 0,0 0 0,0-1-1,-1 0 1,0 0 0,11-16 0,-18 24-1,1-1 1,-1 0-1,1 0 0,-1 1 1,0-1-1,1 0 0,-1 0 1,0 0-1,1 0 0,-1 0 1,0 1-1,0-1 0,0 0 0,0 0 1,0 0-1,0 0 0,0 0 1,0 0-1,0 0 0,0 0 1,0 0-1,-1 1 0,0-3 1,1 3-3,-1 0 1,1 0-1,-1-1 1,0 1-1,1 0 0,-1 0 1,0 0-1,1-1 1,-1 1-1,0 0 1,0 0-1,1 0 1,-1 0-1,0 0 1,1 1-1,-1-1 0,0 0 1,1 0-1,-1 0 1,0 1-1,1-1 1,-1 0-1,1 1 1,-1-1-1,0 0 0,1 1 1,-1-1-1,1 1 1,-1-1-1,1 1 1,-1-1-1,0 1 1,-9 9-16,0 1 1,0 0 0,1 0 0,1 0 0,0 1 0,0 1 0,1-1 0,1 1-1,-8 23 1,11-27 3,0 0 0,1 0 0,0 0 0,0 1 0,1-1 0,1 1 0,-1-1 0,2 1 0,1 16 0,-1-20 8,1 0 0,-1-1-1,1 1 1,0-1-1,0 1 1,1-1-1,0 0 1,0 0 0,0 0-1,0 0 1,1 0-1,0-1 1,0 1 0,0-1-1,1 0 1,8 6-1,2-2-7,-1-1 0,1 0 1,0-1-1,0 0 0,1-1 0,-1-1 0,1-1 0,0 0 0,31 1 0,2-3-181,96-11 0,-35-9-322,-74 10-2285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3:40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1 448 5720,'0'0'8417,"12"-5"-8150,32-11 192,0 2 0,75-13 0,-117 26-433,-1 1-1,1 0 1,0 0 0,-1-1 0,1 1 0,0 0 0,0 0-1,-1 1 1,1-1 0,0 0 0,-1 1 0,1-1 0,0 1-1,-1-1 1,1 1 0,-1 0 0,1-1 0,1 2 0,-2 0-9,0-1 1,-1 1 0,1 0 0,0-1 0,-1 1 0,1 0 0,-1 0 0,1-1 0,-1 1 0,0 0 0,0 0 0,0-1 0,0 1-1,0 0 1,0 0 0,0 0 0,-1 3 0,-4 19 77,0 0-1,-1-1 0,-12 29 1,-35 68 140,7-17-53,29-65-112,9-22-11,1 0 0,1 0-1,0 0 1,1 1 0,1 0-1,-5 34 1,9-50-53,0 0 0,0 0 1,0 0-1,0 0 0,0 0 0,0 0 0,0 0 0,1 0 0,-1 0 0,0 0 1,0 0-1,1-1 0,-1 1 0,0 0 0,1 0 0,-1 0 0,1 0 1,-1-1-1,1 1 0,0 0 0,-1 0 0,1-1 0,0 1 0,-1-1 1,1 1-1,0-1 0,0 1 0,0-1 0,-1 1 0,1-1 0,0 1 0,0-1 1,0 0-1,0 0 0,0 1 0,0-1 0,0 0 0,0 0 0,-1 0 1,1 0-1,0 0 0,0 0 0,0 0 0,0 0 0,0-1 0,2 0 1,5-1 19,0 0 1,0-1-1,0-1 1,10-4-1,-13 5-14,20-11 44,-1 0 0,-1-2-1,40-34 1,58-68 123,-56 52-83,86-109 190,-138 159-254,-1-3 30,-11 17-48,0-1 0,0 1 1,1-1-1,-1 1 0,1 0 0,0-1 0,0 1 0,0 0 0,0 0 0,0 0 0,0 1 1,5-4-1,-5 6-13,0 0 0,-1 0 0,1 0 0,-1 0 0,0 0 0,1 0 0,-1 0 0,0 1 0,1-1 0,-1 0 0,0 1 0,1 1 0,4 4-1,36 42-41,-31-35 19,0-1 1,0-1 0,1 0 0,20 16 0,-27-25 19,-1 0 0,1-1 0,0 1 0,0-1 0,0 0 0,0 0-1,0-1 1,0 1 0,0-1 0,1 0 0,-1-1 0,1 1 0,-1-1 0,0 0 0,1-1 0,-1 1 0,0-1-1,9-2 1,-2-1 12,-1-1 0,0 0-1,-1 0 1,1-1-1,-1-1 1,0 1 0,-1-2-1,1 1 1,-2-1 0,1-1-1,-1 0 1,0 0-1,-1 0 1,0-1 0,0 0-1,-1 0 1,-1-1-1,8-18 1,-12 26-2,-1 1 0,1 0-1,0-1 1,-1 1 0,0-1 0,1 0 0,-1 1 0,0-1-1,-1 1 1,1-1 0,-1-3 0,1 5-6,0 1 0,-1-1 0,1 1 0,0-1 1,-1 0-1,1 1 0,0-1 0,-1 1 0,1-1 1,-1 1-1,1-1 0,-1 1 0,1-1 0,-1 1 0,1-1 1,-1 1-1,1 0 0,-1-1 0,0 1 0,1 0 1,-1 0-1,0-1 0,1 1 0,-1 0 0,0 0 0,1 0 1,-1 0-1,0 0 0,1 0 0,-1 0 0,0 0 1,1 0-1,-1 0 0,0 0 0,1 0 0,-1 0 1,0 1-1,1-1 0,-1 0 0,0 1 0,0 0 0,-15 6 8,1 1-1,0 0 0,1 1 0,0 1 0,0 1 1,1 0-1,0 0 0,-11 15 0,10-10-7,0 0 1,2 1-1,0 1 0,1 0 1,1 0-1,-10 23 0,16-29-14,0 0 0,0 0 0,1 0 0,1 0 0,0 1 0,1-1 0,0 16 0,1-24 4,0-1 1,0 1 0,0 0 0,1-1 0,0 1-1,0 0 1,0-1 0,0 1 0,0-1 0,1 0-1,-1 1 1,1-1 0,0 0 0,0 0 0,0 0-1,1 0 1,-1 0 0,1-1 0,-1 1 0,1-1-1,0 1 1,0-1 0,0 0 0,0 0 0,0 0-1,1-1 1,-1 1 0,7 1 0,-1-1 2,0-1 0,0 1 0,0-2 0,0 1 0,0-1 0,0-1 0,1 0 0,-1 0 0,0 0 0,0-2 0,0 1 0,-1-1 0,1 0 0,-1 0 0,1-1 0,14-10 0,8-7 8,0-1 0,50-47 0,-68 56 1,75-69 89,-3-3 0,100-133-1,-120 127 88,60-110-1,-121 189-161,-7 10-10,-14 17-23,-3 12-25,-19 35-1,17-26 15,-14 26-21,3 1-1,3 2 1,2 1-1,-36 138 1,57-177 39,1 1 0,2 0 0,-2 49 0,6-68 8,0-1 1,1 1-1,-1-1 1,2 1-1,-1-1 1,1 0-1,0 0 1,1 0-1,0 0 0,0 0 1,1 0-1,0-1 1,0 0-1,0 0 1,1 0-1,11 12 1,-13-16 5,1-1 1,-1 1 0,1-1-1,-1 0 1,1 0-1,0 0 1,0 0 0,0 0-1,0-1 1,0 0 0,0 0-1,0 0 1,1 0-1,5 0 1,-3-2 7,0 1-1,0-1 1,0 0-1,-1 0 1,1 0 0,0-1-1,-1 0 1,11-5 0,-9 2 16,1 1 0,-1-1 0,1-1 0,-2 1 1,1-1-1,-1-1 0,1 1 0,-2-1 1,1-1-1,-1 1 0,0-1 0,8-15 0,-13 22-22,0-1 0,0 1 0,-1 0-1,1-1 1,-1 1 0,1 0 0,-1-1-1,0 1 1,1-1 0,-1 1-1,0 0 1,0-1 0,0 1 0,0-1-1,0 1 1,0-1 0,-1 1 0,1 0-1,0-1 1,-1 1 0,1-1 0,-1 1-1,1 0 1,-1 0 0,-1-2-1,1 2-2,0 0-1,0 1 1,0-1-1,0 1 0,0-1 1,-1 1-1,1-1 0,0 1 1,0 0-1,0 0 0,0 0 1,-1 0-1,1 0 0,0 0 1,0 0-1,-1 0 0,1 0 1,0 0-1,0 1 1,0-1-1,0 0 0,-1 1 1,1-1-1,0 1 0,0-1 1,0 1-1,0 0 0,0-1 1,0 1-1,-1 1 0,-1 0 3,-1 1 0,1 0 0,0 0-1,-1 0 1,1 0 0,0 0 0,1 1 0,-1-1-1,1 1 1,-1 0 0,1 0 0,-3 7-1,4-8-8,1 0-1,-1-1 0,0 1 0,1 0 0,0 0 1,0-1-1,0 1 0,0 0 0,0 0 1,0-1-1,1 1 0,-1 0 0,1 0 0,0-1 1,0 1-1,0 0 0,0-1 0,0 1 0,0-1 1,1 0-1,2 4 0,-1-2-3,0-1-1,0 1 1,0-1 0,0 0-1,1 0 1,-1 0-1,1 0 1,0-1 0,0 1-1,0-1 1,0 0 0,0 0-1,6 1 1,-7-2 8,0-1 0,0 1 0,0-1 0,0 0 0,0 0-1,0-1 1,0 1 0,0-1 0,0 1 0,0-1 0,0 0 0,-1 0 0,1 0 0,0 0 0,-1-1 0,1 1 0,0-1 0,-1 1 0,0-1 0,1 0-1,2-4 1,0 2 7,-1 0 0,0-1 0,0 1 0,0-1 0,-1 0 0,1 0 0,-1-1 0,0 1 1,-1-1-1,1 1 0,-1-1 0,0 0 0,-1 0 0,0 0 0,1 0 0,-2 0 0,1 0 0,-1 0 0,0 0 0,-1-8 0,0 10-1,-9-38 57,9 40-56,0-1-1,0 1 0,0-1 0,-1 1 1,0 0-1,1 0 0,-1 0 0,0 0 1,0 0-1,0 0 0,0 0 1,0 1-1,-4-3 0,-6-8 34,11 11-39,0-1 0,0 1-1,0 0 1,0 0 0,0 0-1,0 0 1,0 0 0,-1 0 0,1 0-1,0 0 1,-1 0 0,1 1-1,0-1 1,-3-1 0,4 2-10,-1 0 6,1 0 0,0-1 0,0 1 0,0 0 0,0 0 0,0 0 0,0 0 0,0 0 0,0-1 0,0 1 0,0 0 0,0 0 0,0 0 0,0 0 0,0-1 0,0 1 0,0 0 0,0 0 0,0 0 0,0 0 0,0 0 0,0-1 0,0 1 0,0 0 0,0 0 0,0 0 0,1 0 0,-1 0 0,0 0 0,0-1 0,0 1 0,0 0 0,0 0 0,0 0 0,0 0 0,1 0-1,-1 0 1,0 0 0,0 0 0,0 0 0,0 0 0,0 0 0,1-1 0,-1 1 0,0 0 0,0 0 0,0 0 0,0 0 0,1 0 0,81-6-110,-27 0 74,129-2-114,-73 5 77,126-19-1,-236 21 84,1 1 0,0 0 0,0 0 1,-1 0-1,1 0 0,0 0 0,0 0 0,-1 0 0,1 0 0,0 1 0,3 0 0,-3 5 87,-10 5-42,-43 28 113,33-26-115,-1 1-1,2 1 1,0 1 0,1 0 0,-21 27-1,35-40-43,0 0 0,0 0 0,0 1 0,1-1 0,0 0 0,-1 1 0,1-1 0,0 1 0,1-1 0,-1 1 0,1-1 0,-1 1-1,1-1 1,0 1 0,1-1 0,-1 1 0,1 0 0,0 3 0,0-5-4,0 0 0,0 1 0,0-1 0,0 0-1,0 0 1,1 0 0,-1 0 0,1 0 0,-1 0 0,1-1-1,0 1 1,0-1 0,0 1 0,0-1 0,0 1 0,0-1 0,0 0-1,0 0 1,0 0 0,0 0 0,1 0 0,-1-1 0,0 1 0,1-1-1,-1 0 1,0 1 0,5-1 0,3 0 16,-1-1-1,1 0 1,0 0 0,-1-1-1,1 0 1,13-5 0,55-26 136,-28 10-69,20-8 35,39-15 124,-108 46-245,-1 0 1,1-1-1,0 1 0,-1 0 0,1 0 0,0 0 0,0-1 0,-1 1 0,1 0 0,0 0 1,0 0-1,0 0 0,-1 0 0,1 0 0,0 1 0,0-1 0,-1 0 0,1 0 0,0 0 1,0 1-1,-1-1 0,1 0 0,0 1 0,-1-1 0,1 1 0,0-1 0,-1 1 0,1-1 1,-1 1-1,1-1 0,-1 1 0,1-1 0,-1 1 0,1 0 0,-1-1 0,0 1 0,1 0 1,-1 0-1,0-1 0,1 1 0,-1 0 0,0 0 0,0-1 0,0 1 0,0 0 0,0 0 1,0-1-1,0 1 0,0 0 0,0 0 0,0 1 0,-1 7 1,0 1 1,0-1-1,-4 14 0,2-12-2,2-5-15,0-2 7,0 1 0,0-1 0,1 1 0,-1 0 0,1 0 0,1 8 0,-1-12 9,0 0 0,1 0 0,-1 0 0,0 0-1,1 0 1,-1 0 0,1-1 0,0 1 0,-1 0 0,1 0-1,0 0 1,-1-1 0,1 1 0,0 0 0,0-1 0,0 1 0,-1 0-1,1-1 1,0 1 0,0-1 0,0 0 0,0 1 0,0-1-1,0 0 1,0 1 0,0-1 0,0 0 0,0 0 0,0 0 0,0 0-1,0 0 1,0 0 0,0 0 0,0 0 0,0-1 0,0 1-1,2-1 1,9-1 12,0-1 0,-1-1 0,1 0 0,-1 0 0,0-1 0,11-7 0,61-43 28,-51 32-15,-1-2-1,-1-2 1,-2-1-1,-1 0 1,-1-3-1,28-40 1,235-381 450,-287 450-480,11-21 11,-11 17-37,-11 13-63,-12 19 29,0 0-1,2 2 1,1 0 0,-25 53 0,22-40 18,-65 137-184,75-150 185,1 0 0,2 0 0,0 1-1,-5 46 1,9-45 13,2-23 28,1 0 1,0 0-1,0 0 0,1 0 0,-1 0 0,2 0 0,-1 0 0,1 0 0,0 0 0,0 0 1,3 9-1,-3-14 4,0-1 1,0 0-1,0 1 1,0-1 0,0 0-1,0 0 1,1 1-1,-1-1 1,0 0 0,0 0-1,1 0 1,-1-1-1,1 1 1,-1 0-1,1 0 1,-1-1 0,1 1-1,0-1 1,-1 1-1,1-1 1,0 0 0,-1 0-1,1 0 1,0 0-1,-1 0 1,3 0-1,6-1 16,-1-1-1,1 0 1,14-6-1,-2 2 20,-2-2 6,-16 5-28,1 1-1,-1 1 1,1-1-1,-1 0 0,10-1 1,-13 3-13,0 0 0,-1 0 0,1 0 0,0 0 0,0 0 0,0 1 1,-1-1-1,1 0 0,0 0 0,0 1 0,0-1 0,-1 0 0,1 1 0,0-1 0,-1 1 0,1-1 1,0 1-1,-1-1 0,1 1 0,-1-1 0,1 1 0,0 0 0,-1-1 0,0 1 0,1 0 0,-1 0 0,1-1 1,-1 1-1,0 0 0,1 0 0,-1-1 0,0 1 0,0 0 0,0 0 0,0 0 0,0 0 0,0-1 0,0 1 1,0 1-1,-4 38-10,3-36 19,0 1 1,0-1 0,0 1-1,1 0 1,0-1 0,-1 1-1,2-1 1,-1 1 0,0 0-1,1-1 1,0 1 0,0-1-1,2 5 1,-2-8 1,0-1 0,-1 0 0,1 1 0,0-1 0,0 0 0,-1 1 0,1-1 0,0 0-1,0 0 1,0 0 0,0 0 0,0 0 0,-1 0 0,1 0 0,0 0 0,0 0 0,0 0 0,0 0 0,0 0 0,1-1 0,25-6 140,-18 4-75,-8 2-67,0 1-1,1 0 1,-1-1-1,0 1 1,1 0-1,-1-1 1,1 1 0,-1 0-1,0 0 1,1 0-1,-1 0 1,1 1-1,-1-1 1,0 0-1,1 1 1,-1-1-1,0 0 1,1 1-1,-1 0 1,0-1-1,2 2 1,-2-1-5,0 0 1,-1 0-1,1 0 0,-1 1 0,1-1 1,-1 0-1,1 0 0,-1 0 1,0 1-1,1-1 0,-1 0 1,0 0-1,0 1 0,0-1 0,0 0 1,0 0-1,0 1 0,-1 1 1,-1 7 0,-1 0 0,-1 0 1,1 0-1,-8 12 0,-1 2 7,-1-1 0,-2 0 0,0-2 0,-1 1 0,-1-2 0,-2 0 0,1-1 0,-2-1 0,-1-1 0,0 0 0,-42 23 0,62-39-8,-28 13 57,29-14-57,-1 1 0,0-1-1,1 1 1,-1-1 0,0 0-1,0 0 1,0 1-1,1-1 1,-1 0 0,0 0-1,0 0 1,0 0 0,0 0-1,1 0 1,-1 0-1,0 0 1,0 0 0,0 0-1,0 0 1,1-1-1,-1 1 1,0 0 0,0-1-1,1 1 1,-1 0 0,0-1-1,0 1 1,1-1-1,-1 1 1,0-2 0,0 1-1,1 1 0,0-1 1,0 0-1,0 0 1,0 0-1,0 0 1,0 0-1,0 0 0,0 0 1,0 0-1,1 0 1,-1 0-1,0 0 0,1 0 1,-1 1-1,0-1 1,1 0-1,-1 0 1,1 0-1,-1 0 0,2 0 1,15-19 40,-13 16-29,12-12 18,0 1-1,1 1 1,1 0-1,30-17 0,-9 8 2,54-20 0,-15 13-27,-49 21-141,0-2 0,-1-2 0,0 0 0,0-2-1,26-19 1,-44 25-2948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3:40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12056,'0'0'416,"79"-10"8,1 8 16,25-3 8,8 3-176,6 2 0,2 2-120,-4 3 0,-9 1-64,-17 0 8,-18 0-192,-25 0 8,-12-6-112,-18 2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3:51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248 124 6424,'0'0'8422,"-12"13"-8234,2-3-145,1 0-2,0 0-1,0 0 1,0 0-1,2 1 0,-1 1 1,1-1-1,-6 16 1,13-26-39,-41 90 752,-48 168 0,74-195 26,9-49-352,4-14-109,1-11-70,2-4-197,1-1-1,1 1 0,0 0 1,1 0-1,8-20 0,-1 1 8,91-321 249,-62 219-127,-38 126-171,3-17 201,-1 19-56,1 11 4,-1 3-136,0-1-1,1 0 1,0 0-1,1-1 1,-1 1 0,10 6-1,8 8 7,340 344 285,-346-347-291,-1 2 0,-1-1-1,0 2 1,-2 0 0,15 28-1,-26-46-8,-1-1 0,0 1 0,0 0 0,0 0 0,0 0 0,-1 0 0,1 0 0,0 1 0,-1-1 0,1 0 0,-1 0 0,0 0 0,0 0 0,0 1 0,0-1 0,0 0 0,0 0 0,-1 0 0,1 1 0,-1-1 0,0 0 0,1 0 0,-1 0 0,0 0 0,0 0 0,0 0 0,0 0 0,-1-1 0,1 1 0,0 0 0,-1-1 0,1 1 0,-1-1 0,0 1 0,1-1 0,-1 0 0,0 1 0,0-1 0,-3 1-1,-3 2 26,-1-2 1,1 1-1,0-1 0,-1 0 0,1-1 0,-1 0 0,1 0 0,-1-1 0,-8 0 0,-369-28 337,353 25-340,-18 1 11,32 1-2,0 0 0,0-1 0,-19-4 1,31 5-69,9 4-68,10 5-30,35 4-2908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3:53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77 5824,'0'0'6086,"7"-10"-5594,2-5-306,20-26 624,-22 37-179,-7 4-588,0 0 0,0 0 0,1 0 0,-1 0 0,0 0-1,0 0 1,0 0 0,1 0 0,-1-1 0,0 1 0,0 0 0,0 0 0,1 0-1,-1 0 1,0 0 0,0-1 0,0 1 0,0 0 0,1 0 0,-1 0 0,0 0-1,0-1 1,0 1 0,0 0 0,0 0 0,0-1 0,0 1 0,1 0 0,-1 0-1,0 0 1,0-1 0,0 1 0,0 0 0,0 0 0,0-1 0,0 1 0,0 0 6,0 0 1,1 0-1,-1 0 1,1 0-1,-1 0 1,1 0 0,-1 0-1,1 0 1,-1 0-1,0 0 1,1 0-1,-1 0 1,1 0-1,-1 1 1,0-1 0,1 0-1,-1 0 1,1 1-1,-1-1 1,0 0-1,1 0 1,-1 1 0,0-1-1,0 0 1,1 1-1,-1-1 1,0 0-1,0 1 1,1-1 0,-1 1-1,0-1 1,0 0-1,0 1 1,0-1-1,0 1 1,1-1 0,-1 1-1,0-1 1,0 0-1,0 1 1,0-1-1,0 1 1,0-1 0,-1 1-1,-19 69 955,-50 109 0,68-173-950,0-1-1,0 1 1,1 0 0,-1 9-1,1-14-39,1 1 0,0-1 0,0 0-1,0 0 1,0 0 0,0 1-1,0-1 1,0 0 0,0 0 0,0 1-1,0-1 1,1 0 0,-1 0 0,1 0-1,-1 0 1,1 0 0,-1 0 0,1 1-1,-1-1 1,1 0 0,0-1 0,0 1-1,-1 0 1,1 0 0,0 0-1,0 0 1,0-1 0,2 2 0,0-2 12,0-1 1,0 1 0,0-1 0,-1 0-1,1 0 1,0 0 0,-1 0-1,1 0 1,0-1 0,2-1-1,-1 1 1,37-24 185,43-35 0,-63 46-51,-25 70-61,4-48-118,0 1 0,1 0 0,-1 0 0,1 0 1,1-1-1,0 1 0,4 11 0,-5-17 16,0 1 0,0-1 0,1 0 0,-1 0 0,1 0 0,-1 0 0,1 0 0,0-1 0,0 1 0,-1 0 0,1-1 0,1 0 0,-1 1 0,0-1 1,0 0-1,0 0 0,1 0 0,-1 0 0,0 0 0,1-1 0,-1 1 0,1-1 0,-1 1 0,1-1 0,-1 0 0,1 0 0,-1 0 0,4-1 0,2 0 16,1 0 0,-1-1 0,1 0-1,-1-1 1,1 0 0,-1 0 0,0-1 0,0 1 0,-1-2 0,1 1-1,-1-1 1,11-10 0,-12 10 9,0 0 1,-1-1-1,0 0 1,0 0-1,0 0 0,-1-1 1,0 1-1,0-1 0,0 0 1,-1 0-1,0 0 1,-1-1-1,0 1 0,3-13 1,-5 16 22,-1-1 0,1 1 0,-1 0 0,1-1 0,-1 1 1,0-1-1,-1 1 0,1 0 0,-1 0 0,-3-7 0,4 9-83,-1 0 0,1 1 1,0-1-1,0 0 0,-1 1 0,1-1 0,-1 1 0,1-1 0,-1 1 0,-3-2 1,4 2-92,0 1 1,0-1 0,0 1 0,0 0-1,0 0 1,0-1 0,0 1 0,0 0-1,0 0 1,0 0 0,0 0 0,0 0-1,0 0 1,0 1 0,0-1 0,0 0-1,0 0 1,1 1 0,-1-1 0,0 0-1,0 1 1,0-1 0,-1 2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3:54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4816,'0'0'9448,"13"-8"-9167,0 0-206,-8 4-41,1 0-1,0 0 0,0 1 0,0 0 1,0 0-1,1 1 0,-1-1 0,1 1 1,0 1-1,-1-1 0,1 1 1,12 0-1,-3 0 32,418-8 810,-114 8-461,165 8 316,-335 4 30,-149-11-739,0 0 1,0 0-1,-1 0 0,1 0 1,0 0-1,-1 0 0,1 0 1,0 0-1,0 0 1,-1 0-1,1 0 0,0 0 1,-1 1-1,1-1 1,0 0-1,-1 0 0,1 1 1,-1-1-1,1 1 1,0-1-1,-1 1 0,1-1 1,-1 0-1,1 1 0,-1 0 1,1-1-1,-1 1 1,0-1-1,1 1 0,-1 0 1,0-1-1,1 1 1,-1-1-1,0 2 0,0-1-178,0 1 0,-1-1-1,1 0 1,-1 0 0,1 1 0,-1-1-1,1 0 1,-1 0 0,0 0 0,0 0-1,1 1 1,-1-1 0,0 0-1,-1 1 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3:55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442 52 8936,'0'0'2318,"-6"12"-1864,-46 92 300,-74 108 1,77-132-226,-50 112-1,99-190-481,-10 21 155,8-16 68,7-12 367,31-44-299,33-61 0,3-4-28,-45 75-171,32-45 442,64-122 0,-117 194-327,-1 0 1,0 0 0,5-23-1,-10 34-246,0 1 0,0 0 0,0 0 0,0-1 0,0 1 0,0 0 0,0 0-1,0-1 1,1 1 0,-1 0 0,0 0 0,0 0 0,0-1 0,1 1-1,-1 0 1,0 0 0,0 0 0,0 0 0,1 0 0,-1-1 0,0 1 0,0 0-1,1 0 1,-1 0 0,0 0 0,0 0 0,1 0 0,-1 0 0,0 0-1,0 0 1,1 0 0,-1 0 0,0 0 0,1 0 0,-1 0 0,0 0 0,0 0-1,1 0 1,-1 0 0,0 0 0,0 1 0,1-1 0,-1 0 0,0 0 0,0 0-1,0 0 1,1 0 0,-1 1 0,0-1 0,0 0 0,0 0 0,1 0-1,-1 1 1,0-1 0,0 0 0,0 0 0,0 1 0,13 13 126,28 62 55,-27-48-125,19 29-1,140 231 185,-170-280-227,1-1-1,-1 1 1,0-1 0,-1 1-1,0 0 1,2 15 0,-4-21-13,1 0 1,-1 1 0,0-1 0,0 1-1,0-1 1,0 0 0,-1 1 0,1-1-1,0 1 1,-1-1 0,0 0 0,1 0-1,-1 1 1,0-1 0,0 0-1,-1 0 1,1 0 0,0 0 0,-1 0-1,1 0 1,-1 0 0,1-1 0,-1 1-1,0 0 1,0-1 0,0 1 0,-4 1-1,-7 1 18,0-1 1,0 0-1,-1-1 0,1 0 0,-1-1 0,0-1 0,-23-1 0,2 0 31,-64 1 170,-186 24 0,51 13 184,226-35-372,13-1-63,15-1-70,-3-4-905,0-1 0,22-8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3:55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10248,'0'0'2030,"10"-6"-1683,33-17-18,-42 22-311,0 1 0,0 0 0,0-1 0,0 1 0,0 0-1,0 0 1,0 0 0,0-1 0,0 1 0,0 0 0,0 0-1,0 1 1,0-1 0,0 0 0,0 0 0,0 0 0,0 1 0,0-1-1,0 0 1,0 1 0,0-1 0,0 1 0,0-1 0,0 1 0,0 0-1,-1-1 1,1 1 0,0 0 0,0 0 0,0 1 0,12 24 393,-13-26-409,8 25 252,-2 0 0,-1 0 0,-1 0 0,1 50 1,-11 105 853,6-169-1026,-4 25 262,-1-1 1,-1 0-1,-2 0 0,-20 53 0,26-80-184,2-7-126,0 1 1,0-1-1,0 0 1,-1 0-1,1 0 0,0 0 1,0 0-1,-1 0 1,1 0-1,-1 0 0,1 0 1,-1 0-1,1 0 1,-1 0-1,0-1 0,1 1 1,-1 0-1,0 0 1,0 0-1,1-1 1,-1 1-1,0 0 0,-2 0 1,3-1 165,-9-9 601,8 3-728,-1 0 0,1 0 0,0 0 0,1 0 0,0-1 0,0 1 1,0 0-1,0 0 0,1 0 0,0-1 0,1 1 0,-1 0 0,1 0 0,3-7 0,4-6 19,0 0 1,22-34-1,-23 42-74,1 0-1,0 1 1,0 0 0,1 0-1,1 1 1,-1 0-1,15-8 1,6-2 23,49-22 0,-65 34-31,0 1 1,0 1-1,0 0 1,0 1-1,1 1 0,0 0 1,0 1-1,-1 1 1,20 1-1,-33 0-9,0 0 0,1 0 1,-1 0-1,0 0 0,0 1 0,0-1 1,0 1-1,0 0 0,0 0 0,0 0 0,0 0 1,0 0-1,0 0 0,0 0 0,0 0 1,-1 1-1,1-1 0,0 1 0,2 2 0,-4-2 0,1 0 0,0 0-1,-1-1 1,1 1 0,-1 0-1,0 0 1,1 0 0,-1 0-1,0 0 1,0 0 0,0-1-1,0 1 1,-1 0 0,1 0-1,0 0 1,-1 0 0,0 0-1,0 1 1,-2 5 2,-1-1 0,0 0 0,0 0 1,-1 0-1,0 0 0,0-1 0,-1 0 0,-11 11 0,0-5 21,0 0-1,-1-1 0,0-1 0,0-1 0,-1 0 1,0-1-1,-1-1 0,0-1 0,0-1 0,0-1 1,-1-1-1,0 0 0,1-2 0,-22 0 0,42-1-9,4 4 8,8 3-10,0 0-1,0-2 0,16 6 0,9 4 12,138 70 166,-142-66-75,-1 1 0,-1 2 0,33 29 1,-46-31-115,-12-12-2834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08.6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288 222 3312,'0'0'7026,"-13"16"-6812,-3 1-148,4-4-13,1 0 0,0 1 0,0 1 1,2-1-1,-10 20 0,-9 28 288,3 1 1,-20 80-1,40-124-168,-2 30 1,6-36-16,0 0 0,-2 0 0,1 0 0,-2 0 0,-4 12 0,-2 13 442,10-34-517,0 0 0,-1 0 0,0 0 0,0 0 0,0 0 0,0-1 0,0 1 1,-1 0-1,0 0 0,1-1 0,-1 1 0,-1-1 0,1 0 0,0 1 0,-5 3 0,7-7-70,-1 0 0,1 0 0,0 0 0,-1 0 0,1 0 0,-1 0 0,1 0 0,0 0 0,-1 0 0,1 0-1,-1 0 1,1 0 0,-1 0 0,1 0 0,0 0 0,-1-1 0,1 1 0,0 0 0,-1 0 0,1 0 0,0-1 0,-1 1 0,1 0 0,0 0 0,-1-1 0,1 1 0,0 0 0,0-1 0,-1 1 0,1 0 0,0-1 0,0 1 0,-1 0 0,1-1 0,0 1 0,0-1 0,0 1-1,0 0 1,0-1 0,0 1 0,0-1 0,-6-20 211,5-7-104,0 1 0,2-1 1,1 0-1,11-53 0,40-109 431,-45 163-467,2 0 1,0 0 0,2 1-1,1 1 1,1 0 0,1 1-1,31-39 1,13-7 107,-34 39-20,1 1 0,45-41 0,-67 68-127,0 0-1,0 0 0,1 1 1,-1-1-1,1 1 1,-1 0-1,1 0 1,0 1-1,0-1 0,0 1 1,7-1-1,-10 2-34,0 0 0,1 0-1,-1 0 1,0 0-1,0 0 1,0 1 0,0-1-1,1 0 1,-1 1-1,0 0 1,0 0 0,0 0-1,0 0 1,0 0-1,0 0 1,-1 0 0,1 0-1,0 1 1,-1-1 0,1 1-1,-1-1 1,1 1-1,-1 0 1,1 0 0,-1-1-1,0 1 1,0 0-1,1 4 1,3 6 5,0 0-1,-1 0 1,-1 1 0,0 0-1,0-1 1,-2 1 0,1 17-1,-2-21-6,-1 1 0,0-1 0,0 0 0,-1 1 0,0-1 0,-1 0 0,0 0-1,-1 0 1,0 0 0,-8 13 0,6-13 6,0-1 1,-1 1-1,0-1 1,0-1-1,-17 14 1,-45 26 65,61-42-72,-9 5 30,-1-2 0,-1 0 1,1 0-1,-1-2 0,-1-1 0,-38 7 1,35-8 11,0 3 49,16-4-25,13-1-8,3-1-66,1 0 0,-1 1 1,1 0-1,-1 0 0,0 1 0,0 0 0,0 1 0,0 0 1,-1 0-1,11 7 0,1 3-22,0 0 1,34 33-1,-38-30 24,-1 2 0,0 0-1,-1 0 1,-2 1-1,0 1 1,-1 0 0,-1 1-1,0 0 1,9 38-1,-18-56 4,-1 0 0,1 0-1,-1 1 1,0-1-1,0 0 1,0 0-1,-1 0 1,1 1 0,-1-1-1,0 0 1,0 0-1,-1 0 1,1 0-1,-1 0 1,0-1-1,0 1 1,0 0 0,0-1-1,-1 1 1,1-1-1,-5 5 1,-2 0 12,1 1-1,-2-1 1,1-1 0,-1 0-1,0 0 1,-16 7 0,10-6 8,-1-2 1,0 0-1,0-1 1,0 0-1,-1-2 1,-29 3 0,20-4 45,0-2-1,0-1 1,-48-8 0,63 6-25,9 2-28,1 1 1,-1-1-1,0 0 1,1 1-1,-1 0 1,0-1-1,1 1 1,-1 0 0,0 0-1,-4 1 1,8-1-15,-1 0 1,0 0 0,0 0-1,0-1 1,0 1-1,0 0 1,0 0 0,0 0-1,0-1 1,0 1-1,0 0 1,0 0 0,0-1-1,0 1 1,0 0-1,0 0 1,0 0 0,0-1-1,0 1 1,0 0-1,0 0 1,0 0 0,0-1-1,0 1 1,-1 0-1,1 0 1,0 0 0,0-1-1,0 1 1,0 0 0,0 0-1,-1 0 1,1 0-1,0 0 1,0-1 0,0 1-1,0 0 1,-1 0-1,1 0 1,0 0 0,0 0-1,0 0 1,-1 0-1,1 0 1,0 0 0,0 0-1,-1 0 1,1 0-1,0 0 1,0 0 0,0 0-1,-1 0 1,1 0-1,0 0 1,0 0 0,0 0-1,-1 0 1,1 0 0,0 0-1,0 0 1,0 0-1,-1 0 1,1 1 0,0-1-1,12-17 102,4 6-2785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10.1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1 992 6824,'0'0'5890,"10"-3"-5699,1 0-116,0-1 1,0 0-1,-1-1 1,1 0-1,-1-1 0,-1 0 1,1-1-1,14-13 1,2-7 248,-1-2 1,-1 0-1,25-41 1,50-102 1055,-96 167-1239,0-1 0,-1 1-1,0-1 1,0 0 0,0 1 0,-1-1-1,1 0 1,0-12 0,-15 57 451,-67 193-28,66-167-320,14-65-235,0 1 0,-1-1 0,1 1 0,0-1 0,0 0 0,0 1 0,-1-1 0,1 1 0,0-1 1,0 1-1,0-1 0,0 1 0,0-1 0,0 1 0,0-1 0,0 1 0,0-1 0,0 1 0,0-1 0,0 0 0,0 1 1,0-1-1,1 1 0,-1-1 0,0 1 0,0-1 0,0 1 0,1-1 0,-1 0 0,0 1 0,0-1 0,1 0 0,0 1 0,0-1 12,0 0 0,0 0-1,0 0 1,0 0-1,0 0 1,0 0-1,0 0 1,0-1 0,0 1-1,0 0 1,0-1-1,0 1 1,0-1-1,1 0 1,33-22 271,-18 8-219,-1-2 0,-1 1 0,0-2 0,-1 0 0,14-24 0,-12 17 77,2 1 0,27-30 0,-39 47-105,2 0 99,-8 8-140,1-1 1,-1 0 0,0 0-1,0 1 1,1-1-1,-1 0 1,0 1 0,0-1-1,1 0 1,-1 1 0,0-1-1,0 0 1,0 1-1,0-1 1,0 0 0,0 1-1,0-1 1,0 0-1,0 1 1,0-1 0,0 1-1,0-1 1,0 0 0,0 1-1,0-1 1,0 0-1,0 1 1,0-1 0,-1 24 48,-7 37 0,4-42-28,2 1 0,0 0-1,1 25 1,1-44-22,0 1-1,0-1 1,0 0 0,0 1-1,0-1 1,1 0 0,-1 1-1,0-1 1,1 0 0,-1 0-1,1 1 1,-1-1 0,1 0-1,-1 0 1,1 0 0,0 0-1,0 0 1,0 0-1,0 0 1,0 0 0,0 0-1,0 0 1,0 0 0,0 0-1,0-1 1,0 1 0,0 0-1,0-1 1,1 1 0,-1-1-1,0 1 1,1-1 0,-1 0-1,0 0 1,0 1 0,1-1-1,-1 0 1,0 0 0,1 0-1,-1-1 1,2 1 0,3-1-2,-1-1 1,1 1 0,-1-1 0,0 0 0,0 0 0,0-1 0,0 1 0,0-1 0,5-4 0,17-17 23,-1-1 0,45-57 1,-39 44 18,118-157 184,-126 157-155,-2 0 0,-1-2 1,24-64-1,-12-3 44,-30 94-86,-1 0 0,0 0 0,0 0 0,-1 0 0,-1 0-1,-2-19 1,2 30-22,0 0 0,0 1 0,-1-1-1,1 1 1,0-1 0,-1 1 0,0-1-1,1 1 1,-1 0 0,0-1-1,1 1 1,-1 0 0,-2-2 0,3 2-6,0 1 1,-1 0 0,1-1 0,-1 1-1,1 0 1,-1 0 0,1-1 0,-1 1 0,0 0-1,1 0 1,-1 0 0,1 0 0,-1 0-1,1 0 1,-1 0 0,0 0 0,1 0-1,-1 0 1,1 0 0,-1 0 0,1 0-1,-1 0 1,0 0 0,0 1 0,-1 0-3,-1 1 0,1-1 1,-1 1-1,1 0 0,0 0 1,-1 0-1,1 0 0,0 0 0,0 1 1,1-1-1,-1 0 0,-1 4 1,-8 15-38,0 1 1,2 1 0,-13 44 0,-7 78-107,20-77-55,0 103 0,10-129 84,2 0 0,1 0 0,17 70 1,-16-95 79,-1 3-29,2 0 0,9 21 0,-14-37 61,1-1-1,0 1 1,0 0 0,0-1 0,0 1-1,1-1 1,-1 1 0,1-1 0,0 0-1,0 0 1,0 0 0,0-1 0,0 1-1,1-1 1,-1 0 0,7 3 0,-8-4 12,-1-1 0,0 1 0,1-1 0,-1 0 0,0 0 0,1 0 1,-1 0-1,1 0 0,-1 0 0,0 0 0,1 0 0,-1-1 0,0 1 0,1 0 0,-1-1 1,0 1-1,1-1 0,-1 1 0,0-1 0,0 0 0,1 0 0,-1 0 0,0 1 0,0-1 1,0 0-1,0 0 0,0 0 0,0 0 0,-1-1 0,1 1 0,0 0 0,-1 0 1,1 0-1,0-1 0,-1 1 0,1 0 0,-1-1 0,0 1 0,1 0 0,-1-2 0,2-6-591,-1 1 0,1 0-1,-2 0 1,1-12 0,-1 20 506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21.4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16575,'0'0'2272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10.4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91 12552,'0'0'1808,"73"-24"-1360,-17 18 8,11 0-232,1 0 16,11 6 0,-2 2 8,-3 4 55,1-6 9,-9-8 8,5-4 16,-5-4-40,-5-4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17.2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1176 6016,'0'0'5960,"9"-13"-5712,32-42-7,-32 42-120,0-1 0,-1-1-1,0 1 1,6-18 0,9-18 168,53-93 401,8-14-80,-64 124-431,1 1-1,41-47 1,-49 64-105,-8 8-2,1 1 1,-1 0 0,1 0-1,1 0 1,13-9 0,-20 15-65,1-1 0,-1 1 1,1 0-1,-1-1 0,1 1 1,-1 0-1,1 0 0,-1 0 1,1 0-1,-1-1 0,1 1 1,-1 0-1,1 0 0,0 0 1,-1 0-1,1 0 0,-1 0 1,1 0-1,-1 1 0,1-1 1,-1 0-1,1 0 0,0 0 1,-1 1-1,1-1 0,-1 0 1,1 0-1,-1 1 0,0-1 1,1 0-1,-1 1 0,1-1 1,-1 1-1,1-1 0,-1 0 1,0 1-1,0-1 0,1 2 1,1 0 11,-1 1 0,0 0 1,0 0-1,0 0 0,-1 0 1,1 0-1,0 3 1,0 18 47,0 0 0,-1 0 0,-2 0 0,-1-1 0,-9 43 1,-43 118 278,49-166-308,-24 52 127,28-65-139,0 1 163,5-15 4,-1 3-165,17-40 85,1 2 1,2 0 0,3 2-1,1 0 1,1 2 0,3 1-1,1 1 1,59-55 0,-84 88-87,-1 1 0,1-1 0,0 1 0,0 0 0,0 1-1,1-1 1,6-1 0,-12 4-22,1 1 0,-1-1 0,1 1 0,-1 0 0,1 0 0,-1 0 0,1 0 0,-1 0 0,1 0 0,0 0 0,-1 0 0,1 1 0,-1-1 0,0 0 0,1 1 0,-1-1 0,1 1 0,-1 0 0,0-1 0,1 1 0,-1 0 0,0 0 0,0 0 0,0 0 0,1 0 0,-1 0 0,0 0 0,0 1 0,-1-1 0,1 0 0,0 0 0,0 1 0,-1-1 0,1 0 0,0 1 0,-1-1 0,0 1 0,1 2 0,2 7 4,-1-1 1,0 1-1,-1-1 1,0 1-1,0 0 0,-1 0 1,-1-1-1,-2 15 1,-21 85 14,17-85-21,-24 80 13,26-91-15,0 0 0,-2-1 0,0 0-1,0 0 1,-11 15 0,-16 16 59,49-75 166,15-18-131,-2 3 35,52-66 0,-27 46-8,-24 29 69,52-52 0,-80 87-184,1 1 0,-1 0 0,0 0-1,0 0 1,0 0 0,1 0 0,-1 1 0,1-1 0,-1 0-1,1 1 1,-1-1 0,3 0 0,-4 1-5,1 0 1,-1 0-1,1 0 0,-1 0 1,1 0-1,-1 0 0,0 0 1,1 1-1,-1-1 1,1 0-1,-1 0 0,0 0 1,1 0-1,-1 1 0,0-1 1,1 0-1,-1 0 1,0 1-1,1-1 0,-1 0 1,0 1-1,1-1 0,-1 0 1,0 1-1,0-1 1,0 1-1,1-1 0,-1 0 1,0 1-1,1 3 4,-1-1-1,1 1 1,-1 0 0,1-1-1,-1 1 1,-1 0-1,1-1 1,0 1 0,-2 5-1,-61 233-36,58-225 25,-13 49-29,17-62 31,0 0 1,1 0 0,-1 0 0,1 0 0,0 0 0,0 0 0,1 0-1,-1 0 1,1 0 0,0 0 0,0 0 0,0 0 0,3 6-1,-3-8 9,0-1-1,1 1 0,-1 0 1,1-1-1,-1 1 0,1-1 1,0 1-1,-1-1 1,1 0-1,0 0 0,0 0 1,0 0-1,0 0 0,0 0 1,0 0-1,3 0 0,0 0 11,0 0-1,0 0 1,1-1-1,-1 0 1,1 0-1,7-1 1,-3-1 6,1 0 1,0 0-1,-1-1 0,0-1 1,0 0-1,10-5 0,1-5 39,0-2-1,-1 0 0,33-36 1,-39 38-31,1-2 15,-1 1-1,-1-2 1,15-22 0,-22 29 15,-1 0 1,0 0-1,0 0 1,-1-1-1,0 0 1,-1 1-1,4-21 1,-7 28-33,1 0 0,-1 0 0,0 0 0,0 0 0,-1 0 0,1 0 0,0 0 0,-1 0 0,-2-6 0,3 9-24,0 0 1,0 0-1,-1 0 0,1 0 1,0-1-1,0 1 0,0 0 1,-1 0-1,1 0 0,0 0 1,0 0-1,-1 0 0,1 0 1,0 0-1,-1 0 0,1 0 0,0 0 1,0 0-1,-1 0 0,1 0 1,0 0-1,0 0 0,-1 0 1,1 0-1,0 0 0,0 0 1,-1 0-1,1 0 0,0 1 1,0-1-1,0 0 0,-1 0 1,1 0-1,0 0 0,0 1 1,-1-1-1,-9 13-14,-6 22-100,15-31 121,-45 131-214,20-57 103,23-70 80,1 1-1,-1 0 1,2 0-1,-3 18 1,4-25 15,0 0 0,0 0 0,0 0 0,0 0 1,0 0-1,0-1 0,1 1 0,-1 0 0,1 0 0,-1 0 0,1 0 0,0-1 0,-1 1 0,1 0 0,0 0 0,0-1 1,0 1-1,0-1 0,1 1 0,-1-1 0,0 0 0,1 1 0,-1-1 0,1 0 0,-1 0 0,1 0 0,0 0 1,-1 0-1,4 1 0,4 1-4,-1-1 1,0-1-1,1 1 1,0-1-1,12-1 0,-17 0 14,0 0 0,0 0-1,0-1 1,0 0-1,-1 1 1,1-1-1,0-1 1,0 1 0,-1-1-1,1 1 1,-1-1-1,0 0 1,1 0-1,3-4 1,-1 1 28,-1 0-1,1-1 1,-1 0-1,0 0 1,-1 0-1,6-10 1,-9 13-18,0 0 1,0 0-1,0 0 1,0 0 0,0 0-1,0 0 1,-1 0-1,0 0 1,0-1 0,0 1-1,0 0 1,0 0-1,0 0 1,-1 0 0,0 0-1,1 0 1,-1 0-1,-3-6 1,-1-1 32,-1 0 0,0 1 0,-1 0 0,0 0-1,-1 0 1,0 1 0,0 0 0,0 0 0,-1 1 0,-14-9 0,20 15-41,1-1 0,0 1 0,-1 0 0,0 0 0,1 0 0,-1 0 1,0 0-1,1 0 0,-1 1 0,0 0 0,-3-1 0,-16-3 30,11 4-24,11 0-17,0 0 1,0 1-1,0-1 1,0 0-1,0 0 0,0 0 1,0 0-1,0 0 1,0 0-1,0 0 1,0 0-1,0 0 0,0 1 1,0-1-1,0 0 1,0 0-1,0 0 1,0 0-1,0 0 0,0 0 1,0 0-1,0 0 1,0 0-1,0 1 1,0-1-1,0 0 0,0 0 1,0 0-1,0 0 1,0 0-1,0 0 1,0 0-1,31 6-50,5 0 12,-1 0-1,2-3 0,56 0 1,-49-8-1,1-1 1,-1-3-1,0-1 0,-1-2 1,0-2-1,-1-2 0,52-28 1,-35 22 26,-16 7 10,-36 12 53,-12 5-9,-10 7-16,-78 61-19,28-20-29,27-21 6,1 2 0,-37 40 0,58-56 18,9-10 15,1 1 0,0 0-1,0 0 1,1 1-1,-7 9 1,11-15-10,0 1 0,0-1 0,1 0 1,-1 1-1,1-1 0,-1 1 0,1-1 0,0 1 0,-1-1 1,1 1-1,0 0 0,0-1 0,0 1 0,0-1 1,0 1-1,0-1 0,1 1 0,-1-1 0,0 1 0,1-1 1,-1 1-1,1-1 0,0 1 0,-1-1 0,1 0 1,0 1-1,0-1 0,0 0 0,0 0 0,0 0 0,0 0 1,0 0-1,0 0 0,1 0 0,1 1 0,2 2 0,1-1 0,-1 0 0,1 0 0,-1-1-1,1 1 1,0-1 0,0-1 0,0 1 0,0-1-1,1 0 1,-1 0 0,0-1 0,0 0 0,0 0 0,1-1-1,-1 1 1,0-1 0,0-1 0,0 1 0,0-1-1,0 0 1,10-5 0,3-2 7,-1-1-1,0 0 1,0-2 0,-1 0-1,24-23 1,3-9 35,-3-1 0,-1-2 0,-3-1 1,-2-2-1,-2-2 0,28-59 0,-36 55 38,-4-1-1,-1 0 1,16-86 0,-21 58 87,-14 75-141,0 0 0,-1 0 0,0-1 0,-1 1 0,0 0 0,-2-11 0,2 19-23,1 0 1,-1 1-1,1-1 0,-1 0 0,1 0 1,-1 0-1,0 0 0,0 1 1,0-1-1,0 0 0,0 1 0,0-1 1,0 1-1,-1-1 0,1 1 1,-1 0-1,1 0 0,-1-1 1,1 1-1,-1 0 0,0 0 0,1 0 1,-1 1-1,0-1 0,0 0 1,0 1-1,1-1 0,-1 1 0,0-1 1,0 1-1,0 0 0,0 0 1,0 0-1,0 0 0,0 0 0,-3 1 1,-1 1-8,1-1 1,-1 1-1,1 0 1,-1 1-1,1-1 0,0 1 1,-1 1-1,1-1 1,1 0-1,-9 8 1,-3 6-40,1 1 0,0 1 1,2 0-1,0 0 1,1 1-1,1 1 1,-15 39-1,10-16-55,2 0 0,-14 90 0,24-108 58,1-1 0,1 0-1,1 1 1,1 0 0,2-1-1,0 1 1,2-1 0,1 0-1,1 0 1,1-1 0,1 1-1,1-2 1,1 1 0,16 27-1,-22-46 36,0 1-1,0-1 0,0 1 0,1-1 0,-1 0 1,1-1-1,0 1 0,1-1 0,-1 0 0,1-1 1,0 1-1,0-1 0,0 0 0,0 0 0,0-1 1,1 0-1,-1 0 0,1-1 0,-1 1 0,1-1 0,0-1 1,0 1-1,-1-1 0,1-1 0,0 1 0,0-1 1,-1 0-1,1 0 0,-1-1 0,1 0 0,-1 0 1,0-1-1,1 0 0,-1 0 0,0 0 0,-1-1 1,1 1-1,-1-1 0,6-6 0,3-4 46,-1-1 0,-1-1 0,0 0 0,-1-1-1,-1 0 1,0-1 0,-2 0 0,8-21 0,-22 69-11,1 0 0,2 0 0,1 0 1,1 34-1,1-56-48,1-1 0,0 1 0,0-1-1,0 1 1,1-1 0,0 0 0,0 0 0,4 8 0,-5-14 13,-1 1 0,1 0 0,0-1 0,0 0 0,0 1 1,0-1-1,0 1 0,0-1 0,0 0 0,0 0 0,1 1 1,-1-1-1,0 0 0,1 0 0,-1 0 0,1-1 0,-1 1 1,1 0-1,-1-1 0,1 1 0,0 0 0,-1-1 0,1 0 1,0 1-1,-1-1 0,1 0 0,0 0 0,0 0 0,-1 0 1,1 0-1,0-1 0,-1 1 0,1 0 0,0-1 0,-1 1 1,1-1-1,-1 0 0,1 1 0,2-3 0,9-4 4,-1-1 0,0 0 0,0-1 0,-1 0 0,11-12 0,45-56 32,5-5 26,-35 48 30,-36 33-52,-8 14 106,-19 34-45,18-32-82,-1-1 0,-9 26 1,13-26-11,1-7-4,1 1 0,0 0 0,0 0 0,1 0 1,0 1-1,-1 8 0,3-16-2,0 0 0,0-1 1,0 1-1,1 0 0,-1 0 0,0-1 0,0 1 1,1 0-1,-1-1 0,1 1 0,-1 0 0,1-1 1,-1 1-1,1 0 0,-1-1 0,1 1 1,-1-1-1,1 1 0,0-1 0,-1 1 0,1-1 1,0 0-1,-1 1 0,1-1 0,0 0 0,0 1 1,22 2 2,-11-5-3,-1 0 0,0 0 0,0-1 0,0-1 0,0 0 0,0 0 0,-1-1 0,11-6 0,0-3 0,-1-1 0,31-28 0,-20 13 24,-1-2 0,-2-1 0,26-38 0,61-117 104,-87 135-36,39-104-1,-55 122-49,-2-2 0,-1 1 0,-2-1-1,3-40 1,-8 48-1,0 12 7,-1-31 1,-1 48-48,0 0 0,0-1 0,0 1 1,0-1-1,1 1 0,-1-1 1,0 1-1,-1-1 0,1 1 0,0-1 1,0 1-1,0-1 0,0 1 0,0-1 1,0 1-1,-1-1 0,1 1 1,0-1-1,0 1 0,0 0 0,-1-1 1,1 1-1,0-1 0,-1 1 0,1 0 1,0-1-1,-1 1 0,1 0 1,-1 0-1,1-1 0,0 1 0,-1 0 1,1 0-1,-1-1 0,1 1 0,-1 0 1,1 0-1,-1 0 0,1 0 1,-1 0-1,1 0 0,-1 0 0,1 0 1,-1 0-1,1 0 0,-1 0 0,1 0 1,-1 0-1,1 0 0,-1 0 1,1 1-1,0-1 0,-1 0 0,1 0 1,-1 0-1,1 1 0,-1-1 0,1 0 1,0 1-1,-1 0 0,-23 21-102,2 7 35,1 1 1,1 1-1,1 1 1,3 1-1,0 0 1,2 1-1,1 0 1,2 1 0,2 1-1,-8 51 1,13-59 46,-14 120-55,16-119 44,1 0 0,1-1-1,8 47 1,-4-57 10,1-1 0,1 0 0,1-1 0,0 1-1,1-1 1,0-1 0,15 20 0,-17-27 15,0 1 0,1-1 0,0-1 0,1 0 0,8 7-1,-13-11 7,1 0-1,1 0 1,-1 0-1,0-1 0,1 0 1,-1 0-1,1 0 1,0 0-1,-1-1 0,1 1 1,0-1-1,9 0 1,4-2 13,0 0 0,1-2 0,-1 0 0,-1-1 0,1-1 1,24-11-1,5-4 64,46-28 1,-90 47-77,6-4 21,1 0-1,0-1 0,-1 0 0,0 0 0,-1-1 0,1 0 0,-1-1 0,11-14 0,-18 22-18,-1 0 0,0-1 0,0 1 0,1-1 0,-1 1 0,0 0 0,0-1 0,0 1 0,0-1 0,0 1 0,1 0 0,-1-1 0,0 1 0,0-1 0,0 1 0,0-1 0,0 1 0,0-1 0,-1 1 0,1 0 0,0-1 0,0 1 0,0-1 0,0 1 0,0 0 0,-1-1 0,1 1 0,0-1 0,0 1 0,-1 0 0,1-1 0,0 1 0,-1 0 0,1-1 0,0 1 0,-1 0 0,1 0 0,-1-1 0,0 1 0,0-1 0,0 1 0,0 0 0,0-1 0,0 1 0,0 0 0,1 0 0,-1 0 0,0 0 0,0 0 0,0 0 0,0 0 0,0 0 0,0 0 0,0 0 0,0 1 0,0-1 0,0 0 0,-2 2 0,-20 10-16,1 2 0,0 1 0,1 0 1,1 2-1,1 0 0,0 2 0,-18 21 0,32-33 6,0 0-1,0 0 0,1 1 0,-5 11 1,7-16 4,1 0 1,0 0-1,0 0 1,0 0-1,0 0 1,1 0-1,-1 0 1,1 0-1,0 0 1,-1 0-1,2 0 1,-1 0-1,1 6 1,-1-9 1,1 1 0,-1 0-1,1-1 1,0 1 0,-1 0 0,1-1 0,-1 1 0,1-1 0,0 1 0,0-1 0,-1 0 0,1 1 0,0-1 0,0 0 0,-1 1 0,1-1 0,0 0 0,0 0 0,0 0 0,-1 1-1,1-1 1,0 0 0,0 0 0,0 0 0,0-1 0,-1 1 0,1 0 0,0 0 0,0 0 0,1-1 0,27-8 4,-29 8-4,23-8 29,-1-2 0,0-1 0,-1-1 0,-1 0-1,0-2 1,-1 0 0,18-19 0,-33 30 4,-3 2-18,1 1 1,-1-1-1,0 1 0,1-1 0,-1 1 1,1 0-1,-1-1 0,1 1 0,-1 0 1,1 0-1,0 0 0,0 0 1,-1 0-1,1 1 0,0-1 0,0 0 1,4 0-1,-6 2-14,1-1 1,0 1 0,-1-1-1,1 1 1,-1 0-1,1-1 1,-1 1-1,1 0 1,-1-1 0,1 1-1,-1 0 1,0 0-1,0 0 1,1-1-1,-1 1 1,0 0-1,0 0 1,0 0 0,0-1-1,0 3 1,1 19 14,-1-19-16,6 106-85,-5-103 80,-1 0 0,0-1-1,1 1 1,0 0 0,1-1 0,-1 1-1,1 0 1,0-1 0,0 0 0,6 10 0,-7-14 3,0-1-1,-1 1 1,1-1 0,0 0 0,0 1 0,-1-1 0,1 1 0,0-1 0,0 0 0,-1 0 0,1 1 0,0-1-1,0 0 1,0 0 0,0 0 0,0 0 0,-1 0 0,1 0 0,0 0 0,0 0 0,0 0 0,0-1 0,-1 1 0,1 0-1,1-1 1,22-10-18,-21 10 24,48-26 3,-25 15 9,0-2 0,-1 0 0,-1-2 0,0-1 0,39-36 0,-40 27-2,-1-1 0,-2-1 0,-1-1 0,-1-1 0,-1-1 0,-2 0 0,16-44 0,0-22 67,23-120 0,-41 145-55,6-22 32,-16 83-46,0-1-1,0 1 1,-1-1-1,-1 1 1,0-1 0,-1 1-1,0-1 1,-3-20-1,3 31-9,0-1 0,-1 1-1,1 0 1,0 0-1,-1 0 1,1-1 0,0 1-1,-1 0 1,0 0 0,1 0-1,-1 0 1,0 0-1,1 0 1,-1 0 0,0 0-1,0 0 1,0 1 0,0-1-1,0 0 1,0 0 0,0 1-1,0-1 1,-2 0-1,2 1-1,-1 0-1,1 0 1,0 0-1,-1 0 1,1 0-1,-1 1 1,1-1-1,0 0 1,-1 1-1,1-1 1,0 1-1,0 0 0,-1-1 1,1 1-1,0 0 1,-2 1-1,-4 5-8,0-1 0,1 1 0,-1 0-1,-7 12 1,-9 16-46,0 2 0,-32 74 1,44-84 19,1 1 0,2 0 0,1 1 0,1 0 0,-3 34 0,-12 205-213,20-253 227,1 0 1,1 0 0,1 1 0,0-1-1,1 0 1,0 0 0,1-1 0,1 1-1,0-1 1,9 18 0,-7-17 1,-6-12 17,0 0-1,0 0 1,0-1-1,1 1 1,-1 0 0,1-1-1,-1 1 1,1-1-1,0 1 1,0-1-1,1 0 1,3 4-1,3 1-2,-4-4 2,-1 0-1,1 0 1,0 0-1,-1 0 1,8 2-1,-10-4 4,0-1-1,0 1 1,1-1 0,-1 0-1,0 0 1,0 0 0,1 0-1,-1 0 1,0 0 0,1-1-1,-1 1 1,0-1 0,0 1-1,0-1 1,1 0 0,1-1-1,9-6 10,0 0-1,-1-1 0,0-1 1,-1 0-1,0 0 1,-1-1-1,0 0 0,0-1 1,12-20-1,-15 18 13,-1 0 0,9-24 0,6-15 160,-21 52-138,1 1-39,-1 0 0,0 1 0,1-1 0,-1 0 0,0 0 0,0 1 0,1-1 0,-1 0 0,0 1 0,0-1 0,1 0 0,-1 0 0,0 1 1,0-1-1,0 1 0,0-1 0,0 0 0,1 1 0,-1-1 0,0 0 0,0 1 0,0-1 0,0 1 0,0-1 0,0 0 0,0 1 0,0-1 0,0 0 0,0 1 0,-1-1 0,1 1 0,0-1 0,-2 14-8,1 0-1,0 0 0,1 0 1,1 0-1,0 0 1,1 0-1,0-1 1,9 27-1,-10-36-1,1 0 1,0 0 0,0 0-1,0 0 1,0-1-1,1 1 1,0-1-1,-1 1 1,1-1-1,0 0 1,1 0 0,-1 0-1,1 0 1,-1-1-1,1 1 1,0-1-1,0 0 1,0 0-1,0 0 1,0-1 0,0 0-1,5 2 1,-2-2 6,-1-1 1,0 1-1,1-1 1,-1 0 0,1 0-1,-1-1 1,1 0-1,-1 0 1,0-1 0,0 1-1,0-1 1,0-1-1,0 1 1,7-5 0,15-8 33,-1-2-1,0-1 1,-1-2 0,33-32 0,-57 50-24,0 0-1,-1 0 0,1 0 1,-1 0-1,0 0 0,0-1 1,1 1-1,0-4 0,-2 6-9,0 0 0,0 0 0,-1 0 0,1 0 0,0 0-1,0 0 1,0 0 0,0 0 0,0 0 0,0 0 0,0 0 0,0 0-1,0 0 1,0 0 0,0 0 0,0 0 0,0 0 0,0 0-1,-1 0 1,1 0 0,0 0 0,0 0 0,0 0 0,0 0-1,0-1 1,0 1 0,0 0 0,0 0 0,0 0 0,0 0-1,0 0 1,0 0 0,0 0 0,0 0 0,0 0 0,0 0-1,0 0 1,0 0 0,0 0 0,0 0 0,0 0 0,0 0-1,0-1 1,0 1 0,0 0 0,0 0 0,0 0 0,0 0 0,0 0-1,0 0 1,0 0 0,0 0 0,0 0 0,0 0 0,0 0-1,0 0 1,0 0 0,0 0 0,0 0 0,0-1 0,0 1-1,0 0 1,0 0 0,-8 12 14,-16 24-6,14-22-9,0 0-1,-8 17 0,16-28-5,1 1 0,-1 0 0,1 0 1,-1 0-1,1 0 0,0 0 0,1 1 0,-1-1 0,1 0 0,0 0 1,0 1-1,0-1 0,1 6 0,-1-9 5,0-1 1,1 1 0,-1 0-1,0 0 1,1 0-1,-1-1 1,0 1-1,1 0 1,-1 0-1,1-1 1,-1 1-1,1 0 1,-1-1-1,1 1 1,0-1-1,-1 1 1,1 0-1,0-1 1,-1 0-1,1 1 1,0-1-1,0 1 1,-1-1-1,1 0 1,0 1-1,0-1 1,0 0-1,0 0 1,-1 0 0,1 0-1,0 0 1,0 0-1,0 0 1,0 0-1,-1 0 1,1 0-1,0 0 1,0-1-1,0 1 1,1-1-1,0 1 11,1-1-1,0 0 1,-1-1-1,1 1 1,-1 0 0,1-1-1,-1 1 1,0-1-1,1 0 1,2-3-1,-2 2 3,-1-1-1,1 0 0,0 0 0,-1 0 1,0 0-1,0 0 0,0-1 1,-1 1-1,1-1 0,-1 1 0,1-8 1,-2 9-5,0 1 0,0-1 0,0 0 0,0 1 0,-1-1 0,1 0 0,-1 1 0,1-1 0,-1 1 0,0-1 0,0 1 0,0-1 0,-1 1 1,1 0-1,0-1 0,-1 1 0,0 0 0,1 0 0,-1 0 0,0 0 0,-2-1 0,0-1-4,0 1-1,-1 0 1,1 0 0,-1 0 0,1 0-1,-1 1 1,0 0 0,0 0-1,0 0 1,0 1 0,0-1 0,0 1-1,0 0 1,-1 1 0,1-1-1,0 1 1,-1 0 0,1 1 0,0-1-1,0 1 1,-1 0 0,1 0-1,0 1 1,0-1 0,0 1 0,-9 5-1,14-7-3,0 0 0,0 0 1,0 0-1,-1 0 0,1 0 0,0 1 0,0-1 0,0 0 0,0 0 0,0 0 0,0 0 1,-1 0-1,1 0 0,0 0 0,0 0 0,0 1 0,0-1 0,0 0 0,0 0 0,0 0 1,0 0-1,0 0 0,-1 1 0,1-1 0,0 0 0,0 0 0,0 0 0,0 0 0,0 0 1,0 1-1,0-1 0,0 0 0,0 0 0,0 0 0,0 0 0,0 1 0,0-1 0,1 0 1,-1 0-1,0 0 0,0 0 0,0 0 0,0 1 0,0-1 0,0 0 0,0 0 0,0 0 1,0 0-1,0 0 0,1 0 0,-1 1 0,0-1 0,0 0 0,0 0 0,0 0 0,0 0 1,1 0-1,-1 0 0,0 0 0,0 0 0,0 0 0,0 0 0,0 0 0,1 0 0,-1 0 1,16 2-4,17-9 3,34-12 0,-41 10 1,1 2 0,52-8 0,-58 12 0,-10 2 0,0-1 0,18 2 0,-26 0 0,0 0 0,0 1 0,0-1 0,0 1 0,0 0 0,-1-1 0,1 1 0,0 1 0,0-1 0,-1 0 0,1 1 0,-1-1 0,1 1 0,3 3 0,-5-3 0,1 0 0,-1 0 0,0 0 0,0 0 0,0 0 0,0 0 0,0 1 0,-1-1 0,1 0 0,-1 0 0,1 1 0,-1-1 0,0 0 0,0 1 0,0-1 0,0 0 0,0 0 0,-1 1 0,1-1 0,-2 4 0,0 2 0,-1 1 0,0 0 0,-6 12 0,6-16 8,1-1-1,-1 0 1,0 1-1,0-1 1,-5 5 0,13-15 44,1 1 0,1-1 0,-1 1 1,13-7-1,-16 10-43,0 1 0,0-1 0,0 1 0,0 0 0,0 0 0,0 1 0,1-1 0,-1 1 0,0-1 0,0 1 0,0 0 0,1 0 0,-1 0 0,0 1 0,5 0 0,7 4 9,0 0 0,0 1 0,-1 0 0,27 17 0,47 41-41,-86-63 21,30 20 14,-31-20-12,-1-1 0,1 1 0,0-1 0,-1 0 1,1 1-1,0-1 0,0 1 0,-1-1 0,1 0 1,0 0-1,0 0 0,-1 1 0,1-1 1,0 0-1,0 0 0,0 0 0,0 0 0,-1 0 1,1 0-1,0 0 0,0-1 0,0 1 0,-1 0 1,1 0-1,0-1 0,0 1 0,0 0 0,-1-1 1,1 1-1,0-1 0,-1 1 0,1-1 1,0 1-1,-1-1 0,1 1 0,-1-1 0,1 1 1,-1-1-1,1 0 0,0-1 0,-3 0-35,1 0 0,-1 0 1,1 1-1,-1-1 0,0 0 0,0 0 0,0 1 0,0-1 0,0 1 0,-3-2 0,-1-1-45,-21-16-3153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17.4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57 13560,'0'0'1904,"62"-32"-1784,-21 26 0,-3 0-120,-4 0 0,-14 4-8,-6-2 8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17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 10344,'0'0'2136,"103"-2"-1640,-18-2 8,11 0-232,9 2 0,-2 2-96,-6 0-8,-11-4 32,-13 2 0,-15-3-104,-9-1 8,-17-2-120,-14 2 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17.9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1 219 10448,'0'0'1352,"115"-27"-856,-43 11 24,13-2 8,8 0-184,14 0-8,3 2-80,1-2-8,-2 1-120,0-1 8,14-2-160,4-12-8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20.3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297 90 5016,'0'0'6648,"0"-12"-6362,0 2-215,0 1 0,-1-1-1,-1-9 1,1 17-57,1 1 1,-1 0-1,1 0 1,-1 0-1,0 0 1,1-1-1,-1 1 1,0 0-1,0 0 1,0 1-1,0-1 0,0 0 1,0 0-1,0 0 1,0 1-1,0-1 1,0 0-1,0 1 1,0-1-1,0 1 1,-1-1-1,1 1 0,-1-1 1,-33-2 274,17 2-128,7-1-39,-1 1 0,1 0 0,-1 0 0,1 1 0,-20 3 0,25-2-73,0 1-1,0-1 0,1 1 0,-1 1 0,0-1 1,1 1-1,-1 0 0,1 0 0,0 1 0,0-1 1,0 1-1,-6 6 0,6-4-14,0 1 0,0-1 0,0 1 0,0 0 0,1 0 0,1 0 0,-1 0 0,1 1 0,0-1 0,1 1 0,-1 0 0,2 0 0,-1 0 0,1 0 0,0 0 0,1 1-1,0-1 1,0 0 0,1 0 0,0 0 0,0 0 0,1 0 0,5 15 0,-2-10 2,0 0-1,1 0 0,0-1 0,1 0 1,0 0-1,1-1 0,0 0 1,1 0-1,0-1 0,1 0 0,0-1 1,0 0-1,20 13 0,-23-18-17,0-1-1,-1 0 1,1 0-1,0-1 1,1 0-1,-1 0 1,0-1-1,0 1 1,1-2-1,-1 1 1,1-1-1,-1 0 1,1 0-1,-1-1 1,11-2-1,8-4 80,0-1 0,48-21 0,-60 22-56,26-13 69,-1-2 1,0-2-1,-2-1 0,35-32 1,75-49 402,-134 97-382,-1 0 0,17-15-1,-26 21-90,8-3 274,-4 2-10,-13 5 265,-11 6-547,1 0 1,-31 20-1,-3 2-12,28-18 5,0 1-1,0 2 0,2 0 0,-27 23 0,37-27-7,-1 0 0,2 1 1,0 0-1,0 1 0,1 0 0,0 0 0,1 1 0,-11 25 0,17-36-6,0 0-1,1 0 1,-1 0 0,0 1-1,1-1 1,0 0 0,-1 0-1,1 0 1,0 0 0,0 0-1,0 1 1,0-1 0,1 0-1,-1 0 1,1 0 0,-1 0-1,1 0 1,-1 0 0,1 1-1,2 2 1,-1-3 0,0 0 0,0 0 0,0 0 0,0 0 0,0-1 1,0 1-1,0-1 0,1 1 0,-1-1 0,1 0 0,-1 0 0,1 0 0,-1 0 0,5 0 1,1 1 3,-1-1 0,1-1 0,0 1 0,-1-1 0,1 0 0,-1-1 0,1 0 1,0 0-1,-1-1 0,0 0 0,9-3 0,11-9 55,0-2 0,-1 0 0,-1-2 0,45-41 0,-64 52-18,1 0-1,-1 0 1,0-1-1,-1 0 1,1 0-1,-2-1 1,8-17-1,-9 20 8,-1-1-1,0 1 0,0-1 0,-1 0 0,0 0 1,0 0-1,0 0 0,-1 1 0,0-1 0,-1 0 1,-2-13-1,3 19-32,0 0 1,0 1-1,0-1 1,0 0-1,-1 0 0,1 1 1,0-1-1,-1 0 1,1 1-1,0-1 1,-1 0-1,1 1 1,-1-1-1,1 1 0,-1-1 1,1 1-1,-1-1 1,0 0-1,0 1-7,1 0 0,-1 0-1,1 0 1,-1 0 0,1 0 0,-1-1-1,1 2 1,-1-1 0,1 0-1,-1 0 1,1 0 0,0 0 0,-1 0-1,1 0 1,-1 0 0,1 0-1,-1 1 1,1-1 0,0 0 0,-1 0-1,1 1 1,-1-1 0,-1 2 4,0 0 1,0 0 0,1 0-1,-1 0 1,0 0-1,1 0 1,-1 1 0,1-1-1,-1 3 1,0 2-19,0-1 1,0 1-1,1 0 1,0 0-1,0 0 0,1 0 1,0 0-1,0 0 1,1 0-1,-1 0 0,1 0 1,1 0-1,0 0 1,0-1-1,0 1 0,1-1 1,5 11-1,-4-9-5,0-1-1,1 1 1,0-1-1,0 0 0,1-1 1,0 1-1,0-1 1,0 0-1,1-1 1,0 1-1,0-1 0,0-1 1,1 1-1,8 3 1,-10-6 11,1-1 0,-1 1-1,1-1 1,-1-1 0,1 1 0,-1-1 0,1 0 0,0 0 0,-1-1 0,1 0 0,-1 0 0,1-1 0,-1 0 0,0 0-1,0 0 1,0-1 0,8-4 0,8-5 26,-1-1 0,0-1 0,21-19 0,-25 18 0,150-113 418,-166 128-438,0-1 0,-1 1 1,1 0-1,0 0 0,-1-1 1,1 1-1,0 0 1,0 0-1,-1 0 0,1 0 1,0 0-1,-1 0 0,1 0 1,0 0-1,0 0 0,-1 0 1,1 1-1,0-1 0,-1 0 1,1 0-1,0 1 1,-1-1-1,1 0 0,-1 1 1,1-1-1,0 1 0,-1-1 1,1 0-1,-1 1 0,1-1 1,-1 1-1,1 0 0,-1-1 1,0 1-1,1-1 1,-1 1-1,0 0 0,1-1 1,-1 1-1,0 0 0,0 0 1,11 30 97,-10-20-99,0 1-1,0-1 0,-1 0 0,-1 0 0,0 0 1,-1 0-1,0 0 0,0 0 0,-8 20 0,105-101 418,-73 52-333,2 1-1,0 1 1,43-21 0,-66 36-82,0 1 1,0-1 0,0 0 0,0 1 0,0 0 0,1-1-1,-1 1 1,0 0 0,0 0 0,0-1 0,1 1 0,-1 0-1,0 0 1,0 0 0,1 1 0,-1-1 0,0 0-1,0 0 1,1 1 0,-1-1 0,0 1 0,0-1 0,0 1-1,0-1 1,0 1 0,0 0 0,0-1 0,0 1-1,0 0 1,0 0 0,0 0 0,0 0 0,0 0 0,-1 0-1,1 0 1,0 0 0,-1 0 0,1 0 0,0 2-1,2 5 13,-1 0 0,0 0-1,0 0 1,1 17-1,1 0-7,0-8-6,0-1-2,0-1 0,7 18 0,-9-28 0,0 0 0,1-1 1,0 1-1,0 0 0,0-1 0,0 0 1,1 0-1,0 0 0,0 0 0,5 4 1,-5-5 0,0 0 1,0 0-1,1 0 1,-1-1-1,1 0 1,0 1 0,0-2-1,-1 1 1,1 0-1,0-1 1,1 0-1,-1 0 1,0-1-1,0 0 1,0 1 0,0-2-1,0 1 1,1 0-1,-1-1 1,0 0-1,0-1 1,0 1 0,0-1-1,6-2 1,7-5 45,-1 0 0,1 0 0,-2-2 1,1 0-1,19-19 0,-15 12-1150,-1-1 0,32-41-1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22.1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1083 4720,'0'0'4648,"10"-9"-4258,41-38 64,-2-3-1,-2-1 1,-2-3 0,-3-1-1,49-87 1,-78 120-355,86-166 655,-83 152-550,-1 0 0,-2-2 0,12-52 0,-21 67-82,3-10 154,5-50 0,-12 74-175,0 0 0,0 0-1,0 0 1,-1 0-1,0 0 1,-1 0 0,0 1-1,-1-1 1,1 1 0,-8-15-1,10 22-85,-1 1-1,1-1 1,-1 0-1,1 0 1,-1 0-1,0 0 1,1 0-1,-1 0 0,0 1 1,0-1-1,1 0 1,-1 1-1,0-1 1,0 1-1,0-1 1,0 1-1,0-1 1,0 1-1,0-1 1,0 1-1,0 0 1,0 0-1,0-1 1,0 1-1,0 0 1,0 0-1,0 0 1,0 0-1,0 0 0,0 0 1,0 1-1,0-1 1,0 0-1,0 0 1,0 1-1,0-1 1,0 1-1,0-1 1,-2 2-1,-2 1 25,-1 1 0,1 0 1,0 1-1,-9 9 0,12-13-39,-9 12 18,1 0-1,0 0 1,0 1 0,1 0-1,1 1 1,-7 15 0,-30 98 4,21-55-23,-46 157 40,63-196-26,1 1 0,1 0 0,3 0 0,2 65 0,0-89 3,1-1 1,1 1-1,4 16 0,-4-23-4,-1-1 0,1 1 0,-1-1 0,1 1 0,0-1 0,0 0 0,0 1-1,1-1 1,-1-1 0,1 1 0,0 0 0,0 0 0,5 3 0,-7-5-2,1-1 1,0 1-1,0 0 0,0-1 0,0 1 1,0-1-1,0 0 0,0 1 0,0-1 1,0 0-1,0 0 0,0 0 0,0-1 1,0 1-1,3-1 0,28-10 85,-31 11-89,7-4 31,-1-1 0,0 1 0,0-1 0,0-1 0,0 1 0,11-12 0,36-44 232,-36 35-27,-1-1 0,26-53 0,-35 63-97,12-41 846,-20 57-753,-1 2-225,1-1-1,0 1 0,0 0 0,0 0 0,-1 0 1,1 0-1,0 0 0,-1 0 0,1 0 0,-1 0 1,1 0-1,-1 0 0,1 1 0,0 1 3,7 12-37,1-1 0,0 0 0,1-1 0,1 1 0,0-2 0,1 0 0,0 0 0,16 11 0,-22-19 18,0-1-1,0 0 0,0 0 1,0-1-1,0 1 0,1-1 0,-1-1 1,1 1-1,-1-1 0,1 0 1,0-1-1,-1 1 0,1-1 0,0-1 1,-1 1-1,1-1 0,0 0 1,-1-1-1,1 0 0,-1 0 0,0 0 1,0-1-1,1 1 0,-2-1 1,1-1-1,0 1 0,-1-1 0,1 0 1,8-9-1,-9 7 19,0-1 0,0 1 0,-1-1 0,1 0 0,-1 0-1,-1 0 1,0-1 0,0 1 0,0-1 0,2-13 0,-4 16 3,0 0 0,0 0 0,-1 0 0,1 0 0,-1 0-1,-1 0 1,1 0 0,-1 1 0,0-1 0,0 0 0,0 0 0,-1 0 0,1 1 0,-1-1 0,0 1 0,-1-1 0,1 1 0,-6-8 0,7 11-7,-1-1 1,1 1 0,0 0 0,-1-1-1,1 1 1,-1 0 0,1 0 0,-1 0-1,1 0 1,-1 0 0,0 0-1,0 1 1,1-1 0,-1 1 0,0-1-1,0 1 1,0-1 0,0 1 0,0 0-1,1 0 1,-1 0 0,0 0 0,0 0-1,0 0 1,0 1 0,0-1-1,1 1 1,-4 0 0,1 1 1,0 1 1,-1-1-1,1 1 1,0 0-1,0 0 1,1 0-1,-1 0 0,1 1 1,-1-1-1,-3 7 1,2-3-18,1-1 0,0 1 1,0 0-1,1 0 0,0 0 1,0 0-1,0 0 0,1 1 1,0 0-1,1-1 0,0 1 1,0 0-1,0 0 0,1-1 0,0 1 1,3 13-1,-1-12-8,0 0 0,0 0-1,2 0 1,-1-1 0,1 1 0,0-1-1,0 0 1,1 0 0,0-1-1,1 1 1,0-1 0,0 0 0,13 11-1,-10-9 4,0-1-1,1 0 0,0-1 0,0 1 1,1-2-1,0 0 0,0 0 0,0-1 0,1 0 1,0-1-1,0-1 0,12 3 0,0-2 43,-1-2-1,1 0 1,0-2-1,-1-1 1,1 0-1,25-6 0,-39 4 5,1-1-1,-2 0 1,1 0 0,0-1-1,-1 0 1,0-1-1,0 0 1,15-14-1,-22 18-204,-1 1 0,0-1 0,0 0 0,0 1 0,0-1 0,0 0 0,0 0 0,0 0 0,0 1 0,-1-1 0,1 0 0,-1 0 0,0 0 0,1-4-1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26.4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221 703 6224,'0'0'4852,"1"-11"-4536,1-33-3,-2 43-291,0 0 1,-1-1-1,1 1 1,0 0-1,-1 0 1,1 0-1,-1 0 1,1 0-1,-1 0 1,0 0-1,0 0 1,1 0-1,-1 0 1,0 0-1,0 0 1,0 0-1,0 1 1,0-1-1,0 0 1,0 1-1,0-1 1,0 0-1,0 1 1,-2-1-1,-22-5 432,16 7-336,1 0 0,-1 0 0,1 1-1,0 0 1,0 1 0,-1-1 0,2 1 0,-1 1 0,0 0 0,1 0 0,-9 6 0,10-5-42,0 0 1,0 1 0,0 0 0,1 1 0,0-1 0,0 1 0,1 0 0,-1 0 0,1 0 0,1 1 0,0-1 0,0 1 0,-4 15-1,6-17-26,-1-1 0,1 1-1,0 0 1,1 0 0,-1 0-1,1 0 1,0 0 0,1 0-1,0 0 1,0 0 0,0 0-1,0 0 1,1-1 0,0 1 0,0 0-1,1-1 1,-1 0 0,1 1-1,0-1 1,5 6 0,-1-4 8,0 0 0,1 0 0,0-1 0,0 0 0,0 0 0,1-1 0,0 0 0,0 0 0,0-1 0,1 0 0,0-1 0,-1 0 0,20 3 0,-16-5 3,0 0-1,0 0 1,-1-2 0,1 1-1,0-2 1,-1 0 0,1 0-1,-1-1 1,1-1 0,20-9-1,-2-2 144,-1-1 0,-1-2 0,-1-1 0,0-1 0,-1-2 0,-2 0-1,0-2 1,42-53 0,-66 77-182,0-1-1,-1 0 1,1 1 0,0-1 0,-1 0-1,1 0 1,-1 1 0,1-1-1,-1 0 1,0 0 0,1 0-1,-1 1 1,0-1 0,0 0 0,1 0-1,-1 0 1,0-1 0,0 1-7,-1 1 0,1 0 1,0 0-1,-1 0 0,1 0 1,-1 0-1,1-1 0,0 1 1,-1 0-1,1 0 0,-1 0 1,1 0-1,0 0 0,-1 0 1,1 0-1,-1 0 0,1 0 1,0 0-1,-1 1 0,1-1 1,-1 0-1,1 0 0,0 0 1,-1 1-1,-29 14 242,19-8-222,0 1 1,1 0-1,-17 17 1,25-23-31,-1 1 0,1-1-1,0 1 1,0 0 0,0 0 0,0 0 0,0 0 0,1 0-1,-1 0 1,1 1 0,0-1 0,0 0 0,0 1-1,1-1 1,-1 1 0,1-1 0,0 1 0,-1-1 0,2 5-1,-1-6-4,1 0 0,-1 1 0,1-1 0,0 0 0,0 0 0,0 0 0,0 0 0,0 0 0,0 0 0,1 0 0,-1-1 0,1 1 0,-1 0 0,1-1 0,-1 1 0,1-1 0,0 1 0,0-1 0,0 0 0,0 0 0,0 0 0,0 0 0,0 0 0,0 0 0,0-1 0,0 1 0,1-1 0,2 1 0,2 0 1,-1-1 1,1 0-1,0 0 0,0-1 1,-1 0-1,1 0 1,11-3-1,-12 2 9,-1 0 0,1 0 0,-1 0 1,0 0-1,0-1 0,0 0 0,0 0 0,0 0 0,0-1 0,-1 1 1,0-1-1,6-6 0,-8 6 3,0 1 1,0-1-1,0 0 1,0 1-1,-1-1 1,1 0-1,-1 0 1,0 0-1,0 0 1,-1 0-1,1 0 1,-1 0-1,0 0 1,0 0-1,0-1 1,-1 1-1,1 0 1,-2-4-1,2 5-5,-1 1-1,0-1 1,0 1-1,0-1 1,0 1 0,0 0-1,0 0 1,-1-1-1,1 1 1,-1 0-1,1 0 1,-1 0 0,0 1-1,0-1 1,0 0-1,0 1 1,0-1-1,0 1 1,0 0 0,-3-2-1,-4 0 23,1-1 0,-2 2 0,1-1 0,-10-1 0,-11-2 29,15 8-11,13-1-25,10-1-13,381-39 72,-380 38-78,0 1 0,0 0 0,0 1-1,0 0 1,0 0 0,12 5 0,-19-6-2,0 1-1,0 0 0,0 0 0,0 0 0,0 1 0,0-1 1,0 0-1,0 1 0,-1-1 0,1 1 0,0 0 0,-1-1 1,0 1-1,1 0 0,-1 0 0,0 0 0,0 0 1,0 0-1,0 0 0,0 0 0,0 0 0,-1 1 0,1-1 1,-1 0-1,0 0 0,1 1 0,-1-1 0,0 0 0,0 0 1,0 1-1,-1 1 0,-1 5 6,1-1 1,-1 1-1,-1-1 1,0 0-1,0 0 1,0 0-1,-1 0 1,0-1-1,-1 1 1,0-1-1,0 0 1,0-1-1,-1 1 1,-12 9-1,10-11 88,4-10 0,7-13 72,1 10-125,0 0-1,1 1 1,-1-1-1,2 1 1,-1 0-1,1 0 0,0 0 1,0 1-1,1 0 1,0 0-1,0 1 1,0 0-1,1 0 1,-1 1-1,1-1 0,0 2 1,1-1-1,-1 1 1,0 1-1,1-1 1,0 1-1,14-1 1,-22 3-34,1 1 0,-1-1 1,1 0-1,-1 1 1,1-1-1,-1 1 1,0 0-1,1-1 0,-1 1 1,0 0-1,1 0 1,-1 0-1,0-1 0,0 2 1,0-1-1,0 0 1,0 0-1,0 0 1,0 0-1,1 2 0,17 32 48,-10-17-35,-2-4-17,1-1 1,1 0-1,0-1 0,1 0 0,14 13 1,-21-22-5,0 0 1,1 0 0,-1 0-1,1 0 1,0-1 0,0 0-1,-1 0 1,2 0-1,-1 0 1,0-1 0,0 1-1,0-1 1,1 0 0,-1-1-1,1 1 1,-1-1 0,1 0-1,-1 0 1,1 0 0,-1 0-1,0-1 1,1 0 0,4-1-1,6-4 4,0 0-1,-1-1 1,0-1-1,0-1 1,24-18-1,58-61 30,-80 68-7,0 0 1,-2-1 0,0-1 0,-2 0 0,19-44 0,-29 61-19,1 0 6,-1 0 1,0 0-1,1 0 1,0 0-1,0 1 1,5-6-1,-8 9 8,6 8-16,9 82-60,-11-67 41,0 0 0,-1 1 1,-1-1-1,-2 1 1,0-1-1,-1 0 0,-1 1 1,-10 43-1,4-30 3,4-13-4,-12 38 0,14-55 8,0-1-1,-1 1 0,1-1 0,-1 0 0,0 1 0,-1-1 1,1-1-1,-1 1 0,0-1 0,0 1 0,-9 6 0,12-11 7,0 1 0,0-1 0,0 1-1,0-1 1,0 1 0,0-1 0,0 0-1,0 0 1,0 0 0,0 1 0,0-1-1,0 0 1,0 0 0,0-1 0,0 1-1,0 0 1,-1 0 0,1 0-1,0-1 1,0 1 0,0-1 0,0 1-1,0-1 1,0 1 0,1-1 0,-1 1-1,-2-2 1,-21-22 46,19 19-38,-1-3 13,0 0-1,1 0 1,0 0 0,0 0 0,1-1-1,0 0 1,1 1 0,-3-11 0,-9-21 83,3 8 83,10 26-140,-1-1 0,0 0-1,0 1 1,-4-8 0,13 14-20,6 6-22,52 32 4,0 3-9,25 16 0,-83-55 0,0 0 0,0 0 0,1 0 0,-1-1 0,1 0 0,-1 0 0,1 0 0,-1-1 0,1 0 0,-1-1 0,1 1 0,-1-1 0,0 0 0,1-1 0,-1 0 0,0 0 0,0 0 0,6-3 0,6-4 0,0 0 0,-1-1 0,0 0 0,21-19 0,-26 20 7,0-1 0,-1 0-1,-1-1 1,0 0 0,0-1-1,-1 0 1,0 0 0,-1-1-1,-1 0 1,0-1 0,-1 1-1,6-19 1,-11 11 27,-2 16-3,-1 13-29,1 7-27,0 0 0,1 0 1,1 0-1,0 0 0,1-1 1,1 1-1,0 0 0,1-1 1,1 0-1,0 0 0,7 13 1,-10-24 19,0 0 0,0 0 0,0-1 0,1 1 1,-1-1-1,1 1 0,0-1 0,-1 0 0,1 0 1,0 0-1,0-1 0,0 1 0,0-1 0,1 1 1,-1-1-1,0 0 0,1-1 0,-1 1 0,0 0 1,1-1-1,-1 0 0,1 0 0,-1 0 0,5 0 1,8-1 1,0-1 0,0 0 1,28-8-1,-15 0 1,-1-2 0,1 0 0,48-31 0,-45 25 30,0 1 0,45-18 0,-73 35-20,-1-2 0,1 1 0,-1 0 0,0-1 0,0 1-1,1-1 1,-1 0 0,0 0 0,0 0 0,-1-1 0,1 1 0,0-1 0,-1 1 0,0-1 0,4-5 0,-34 12 105,-3 6-116,1 1 1,0 2 0,1 2-1,1 0 1,-46 33-1,43-28-17,13-8-2,-32 26 0,45-34 11,0 1 0,0 1 0,1-1 0,-1 1 0,1-1 0,0 1 1,1 1-1,-1-1 0,-4 13 0,8-19 9,0 0 0,0 1 1,0-1-1,0 0 0,-1 1 0,1-1 1,0 1-1,0-1 0,0 0 0,0 1 0,0-1 1,0 0-1,0 1 0,0-1 0,0 0 1,0 1-1,1-1 0,-1 0 0,0 1 1,0-1-1,0 0 0,0 1 0,0-1 0,1 0 1,-1 1-1,0-1 0,0 0 0,0 1 1,1-1-1,-1 0 0,0 0 0,1 1 0,-1-1 1,1 0-1,14 2-11,18-11 32,-9-1-12,-1-2 1,-1-1-1,34-27 0,59-55 32,-89 70-20,-1 0 0,-1-2 0,-1-1 0,-1-1 0,-2 0 0,-1-2 0,18-39 0,68-163 89,-86 181-53,-2 0 0,16-90 0,-31 133-43,-1 7-8,0-1 0,-1 1 0,1-1 1,-1 1-1,1 0 0,-1-1 0,0 1 0,0-1 0,0 1 1,0-1-1,-1 1 0,1-1 0,-1 1 0,1 0 0,-1-1 0,0 1 1,0 0-1,-2-4 0,3 5-4,-1 1 1,1 0-1,-1-1 0,0 1 0,1 0 1,-1 0-1,0-1 0,1 1 1,-1 0-1,0 0 0,1 0 1,-1 0-1,0 0 0,0 0 0,1 0 1,-1 0-1,0 0 0,1 0 1,-1 0-1,0 1 0,1-1 1,-1 0-1,0 0 0,1 1 0,-1-1 1,1 0-1,-1 1 0,0-1 1,1 1-1,-1-1 0,0 1 1,-19 19-31,17-18 27,-16 21-35,1 0-1,1 1 1,1 1-1,1 1 1,-23 51-1,-38 147-177,62-178 169,5-17 4,1 1 0,2 0 0,1 0 0,1 1 0,1-1 0,2 1 0,3 37 0,0-55 29,-1-1 0,2 0 1,-1 1-1,2-1 0,0 0 0,0 0 1,1-1-1,0 0 0,1 1 1,0-2-1,1 1 0,1-1 0,-1 0 1,1 0-1,1-1 0,0 0 0,0-1 1,1 0-1,0 0 0,14 7 1,-17-10 2,1-1 1,-1-1-1,1 1 1,-1-1-1,1-1 1,0 0-1,0 0 1,13 2-1,-15-4 12,-1 0-1,1-1 1,-1 1-1,1-1 0,-1 0 1,0 0-1,1-1 1,-1 0-1,0 1 1,0-2-1,0 1 0,0-1 1,0 0-1,4-3 1,0-1 10,0 0 0,0-1 1,-1 0-1,0-1 0,-1 0 1,1 0-1,-2 0 0,1-1 1,-2 0-1,10-21 1,-13 27-2,0-1 0,-1 1 0,1-1 0,-1 1 1,0-1-1,-1 0 0,1 1 0,-1-1 1,0 0-1,0 1 0,0-1 0,0 0 1,-1 0-1,0 1 0,0-1 0,0 1 1,-1-1-1,0 1 0,1-1 0,-2 1 0,1 0 1,0 0-1,-1 0 0,0 0 0,0 0 1,0 1-1,0-1 0,0 1 0,-6-4 1,2 2 8,3 1-3,0 1 0,0 0 1,-1 0-1,1 1 0,-7-4 0,10 6-14,-1-1 0,0 1 0,0 0 0,1 0 0,-1-1 0,0 1 1,1 0-1,-1 0 0,0 0 0,0 1 0,1-1 0,-1 0 0,0 1 0,1-1 0,-1 1 0,0-1 0,1 1 0,-1 0 0,1 0 1,-2 1-1,-5 3-13,0 1 1,0 0-1,1 0 1,0 1-1,0 0 0,1 0 1,0 1-1,0 0 1,1 0-1,0 0 1,0 1-1,1-1 1,0 1-1,-5 18 1,7-20 0,0 0 0,1 0 0,0 0 0,1 0 1,-1 0-1,1 0 0,1 0 0,-1 0 0,1 0 0,1 0 0,-1 0 1,1-1-1,0 1 0,1 0 0,0-1 0,0 1 0,0-1 0,0 0 1,1 0-1,0 0 0,8 7 0,-6-6 1,1 0 1,1 0 0,-1-1-1,1 0 1,0 0-1,12 6 1,-15-10 4,0 0 1,0 0-1,1 0 1,-1 0 0,0-1-1,1 0 1,-1 0 0,0 0-1,1-1 1,-1 0-1,1 0 1,-1 0 0,9-2-1,6-3 9,1-1-1,-1-1 1,-1-1 0,1-1-1,-1-1 1,-1 0-1,0-1 1,0-1 0,15-15-1,-7 5 9,-1-2 1,-1 0-1,-1-2 0,34-52 0,-52 72 19,0-1-1,-1 0 1,0 0 0,0 0-1,-1-1 1,0 0-1,0 1 1,0-1 0,1-14-1,-4 21 7,-9 64-38,7-46-15,1-1 1,0 0 0,2 0 0,0 1 0,0-1-1,2 0 1,0 0 0,1 0 0,0-1 0,2 1-1,0-1 1,0 0 0,14 23 0,-17-35 12,-1 1 1,0-1-1,1 1 0,0-1 1,0 0-1,0 0 0,0 0 1,1 0-1,-1-1 0,1 1 1,-1-1-1,1 0 0,0 0 1,0 0-1,0-1 0,0 1 1,0-1-1,0 0 0,0 0 1,1-1-1,-1 1 1,0-1-1,0 0 0,1 0 1,-1 0-1,0 0 0,1-1 1,-1 0-1,0 0 0,7-2 1,1-2-4,0 0 1,0-1-1,-1 0 1,1-1 0,-1 0-1,-1-1 1,1 0 0,16-18-1,-17 14 23,0 0-1,-1 0 0,0-1 1,-1 0-1,10-21 1,-15 27-9,1-1 1,-2 1 0,1-1-1,-1 0 1,0 1 0,0-1 0,-1 0-1,0 0 1,-1 0 0,1 0-1,-2 0 1,0-10 0,1 17-6,-1 0 1,1 0-1,0 0 1,-1 0-1,1 0 1,-1 0-1,1 0 1,-1 0-1,1 0 1,-1 0-1,0 0 1,0 1-1,1-1 1,-1 0-1,0 0 1,0 1-1,0-1 0,0 0 1,1 1-1,-1-1 1,0 1-1,0-1 1,0 1-1,0 0 1,-1-1-1,1 1 1,0 0-1,0 0 1,0 0-1,0 0 1,0 0-1,0 0 1,0 0-1,0 0 1,0 0-1,0 0 0,-2 1 1,-4 1 9,0 0 0,0 0 0,0 1 0,-8 4 0,11-5-13,-7 4-2,0 0 0,1 0-1,-1 1 1,2 0 0,-1 1 0,1 0-1,0 1 1,-15 18 0,19-20-1,0 1 0,0 0-1,1 0 1,0 0 0,0 0 0,1 1 0,0-1 0,1 1 0,-1 0 0,2 0 0,-1 0 0,1 17 0,1-21-2,1 0 0,0 0 0,0 0 0,1-1 0,-1 1 0,1 0 0,0-1 0,1 1 1,-1-1-1,1 0 0,-1 0 0,7 7 0,-3-4-2,1 0-1,-1 0 1,1-1-1,1 0 1,11 8-1,-13-11 6,1 0 0,-1-1 0,0 0 0,1 0 0,-1 0 0,1-1 0,0 0 0,-1 0 1,1-1-1,0 0 0,-1 0 0,1-1 0,0 0 0,12-3 0,8-3 17,0-1 1,30-14-1,-43 16-9,37-14 39,-2-2 0,0-2 0,74-50 0,-119 71-35,33-28 61,-35 30-65,0-1 1,-1 1-1,0-1 0,1 1 1,-1-1-1,0 0 1,0 1-1,0-1 0,0 0 1,0 0-1,0 0 1,0 0-1,-1 0 1,1 0-1,-1 0 0,0 0 1,1 0-1,-1-2 1,0 3-5,0 1 0,0-1 1,-1 1-1,1-1 0,0 1 1,0-1-1,0 1 0,-1-1 1,1 1-1,0 0 0,-1-1 0,1 1 1,0-1-1,-1 1 0,1 0 1,0-1-1,-1 1 0,1 0 1,-1 0-1,1-1 0,-1 1 1,1 0-1,-1 0 0,1 0 1,0 0-1,-1-1 0,1 1 1,-1 0-1,1 0 0,-1 0 1,1 0-1,-1 0 0,0 0 1,-18 4 18,19-4-21,-22 6 4,-1 2-1,2 0 1,-1 2 0,1 0 0,1 2 0,0 0 0,0 1 0,1 1 0,1 0 0,1 2 0,0 0 0,0 1 0,-14 21 0,27-33-7,1 1 0,0 0 0,1 0 0,-1 0 1,1 0-1,0 0 0,1 0 0,-1 0 0,1 1 0,0-1 0,1 0 1,0 1-1,0-1 0,1 8 0,-1-10-2,1 0 0,0 0 0,-1-1 0,1 1 0,1 0 0,-1 0 0,1-1-1,-1 1 1,1-1 0,0 1 0,0-1 0,1 0 0,-1 0 0,1 0 0,-1 0 0,1 0 0,0 0 0,0-1 0,0 0 0,1 1 0,-1-1 0,0 0 0,8 2 0,-8-3 0,0 0 0,-1-1 1,1 1-1,0-1 1,0 0-1,0 0 0,0 0 1,0 0-1,0 0 0,0-1 1,0 1-1,0-1 1,0 0-1,0 0 0,-1 0 1,1 0-1,0 0 1,-1-1-1,1 1 0,3-4 1,5-3-4,-1-1 1,1-1-1,9-12 1,-8 10 1,32-38 28,-2-1-1,-2-2 1,-3-1-1,-2-3 1,-3 0 0,-2-3-1,27-74 1,-14 9 101,-6-3 1,34-208 0,-71 336-122,0 0 0,0-1 0,0 1 0,0 0 1,0-1-1,0 1 0,1 0 0,-1 0 1,0-1-1,0 1 0,0 0 0,0-1 1,0 1-1,0 0 0,0-1 0,-1 1 0,1 0 1,0 0-1,0-1 0,0 1 0,0 0 1,0-1-1,0 1 0,0 0 0,-1 0 1,1-1-1,0 1 0,0 0 0,0 0 0,-1-1 1,-7 6 37,-10 17-14,-13 28-45,3 0 1,2 2-1,3 2 1,-30 97-1,-39 239-171,61-239 114,-37 174-140,65-312 199,0 3-16,0-1 1,-1 0-1,-1 0 0,0 0 0,-9 17 0,13-30 17,0 0 0,0-1 0,0 1 0,-1-1 0,1 1 0,0-1 0,-1 1 0,1-1 0,-1 0 0,0 0 0,1 0 0,-1 0 0,0 0 0,1 0 0,-3 1 0,-8-1-3066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26.7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73 12864,'0'0'1136,"73"-26"-768,-1 8-472,9-11-8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28.2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371 85 6016,'0'0'4833,"-3"-11"-4392,-12-35-19,14 44-385,-1 0 1,1 0-1,0 0 1,-1 0 0,0 0-1,0 1 1,1-1-1,-1 1 1,0-1 0,0 1-1,0 0 1,0 0-1,0 0 1,-1 0 0,1 0-1,0 0 1,-1 1-1,1-1 1,0 1 0,-1-1-1,1 1 1,0 0-1,-1 0 1,1 0 0,0 0-1,-5 1 1,-4-1 92,-2 1-48,1 0-1,-1 0 1,1 1 0,-1 1-1,1 0 1,-1 0 0,1 1-1,1 1 1,-1 0 0,1 1-1,-1 0 1,2 1 0,-1 0-1,1 1 1,0 0 0,0 0-1,1 1 1,0 0 0,1 1-1,0 0 1,1 0 0,0 1-1,0 0 1,1 0 0,0 0-1,1 1 1,-4 14 0,8-22-53,0 0 0,0 1 1,0-1-1,1 0 0,-1 0 1,1 1-1,0-1 1,1 0-1,-1 1 0,1-1 1,-1 0-1,1 0 0,1 1 1,-1-1-1,1 0 1,-1 0-1,1 0 0,0-1 1,0 1-1,1 0 0,-1-1 1,1 1-1,0-1 1,0 0-1,4 3 0,-2-1 10,1-1 0,0 1-1,1-2 1,-1 1 0,1-1-1,0 0 1,-1 0 0,1-1-1,0 0 1,1 0 0,-1-1-1,0 1 1,0-2 0,10 1-1,-10-1 5,1-1 0,0 1 0,0-1 0,0-1-1,-1 0 1,1 0 0,-1 0 0,0-1 0,1 0-1,-1-1 1,0 1 0,-1-2 0,1 1 0,-1 0-1,0-1 1,0 0 0,0-1 0,0 1 0,-1-1-1,5-8 1,-2 4 41,-1-1 0,0 0 0,-1 0 0,0-1 0,-1 0-1,0 0 1,-1-1 0,0 1 0,-1-1 0,0 0 0,1-20 0,-4 31-54,0 0 0,1 1 0,-1-1 0,-1 1 0,1-1-1,0 1 1,0-1 0,-1 1 0,1-1 0,0 1 0,-1-1 0,0 1 0,1-1 0,-1 1 0,0-1 0,-1-1 0,2 3-19,-1 0 0,1-1 0,0 1-1,0 0 1,0 0 0,-1 0 0,1 0 0,0-1 0,-1 1 0,1 0 0,0 0-1,0 0 1,-1 0 0,1 0 0,0 0 0,0 0 0,-1 0 0,1 0 0,0 0-1,-1 0 1,1 0 0,0 0 0,0 0 0,-1 0 0,1 0 0,0 0 0,-1 0-1,1 0 1,0 1 0,0-1 0,-1 0 0,-8 15 129,6-5-120,0 0 0,1 1 1,0-1-1,1 0 0,0 1 0,1-1 0,0 1 0,0-1 0,1 1 1,5 17-1,-3-15-6,0-2 1,1 1-1,0 0 1,1-1-1,0 1 1,1-1-1,0-1 1,15 19-1,-18-25 13,1 0-1,0-1 1,0 0 0,0 0-1,0 0 1,1-1-1,-1 1 1,1-1 0,0 0-1,0 0 1,-1-1 0,1 1-1,0-1 1,0 0 0,0-1-1,1 1 1,-1-1-1,0 0 1,9-1 0,-3 0-319,-1-1 0,0 1 0,-1-2 0,1 1 0,0-2 0,-1 1 0,1-1 0,10-7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21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1 135 11856,'0'0'928,"90"-6"-424,-9 0 24,28-10 88,18-2 16,8 0-88,-2 0 16,0-3 79,-18 1 17,-23 8-96,-5 12 8,-8 8-256,-15-8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31.8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1029 8240,'0'0'3628,"13"-6"-3192,-11 5-420,17-7 164,0-1 0,0-1 1,-1-1-1,0 0 1,28-25-1,-18 4 281,-2-1 0,34-56 0,-25 35-5,-9 11 181,28-60 0,-31 57-175,1-3 274,-24 49-729,0-1 1,0 1 0,0 0 0,0 0-1,0 0 1,0-1 0,0 1-1,0 0 1,0 0 0,0-1 0,1 1-1,-1 0 1,0 0 0,0 0-1,0-1 1,0 1 0,1 0 0,-1 0-1,0 0 1,0 0 0,0 0-1,0-1 1,1 1 0,-1 0-1,0 0 1,0 0 0,1 0 0,-1 0-1,0 0 1,0 0 0,1 0-1,-1 0 1,0 0 0,0 0 0,0 0-1,1 0 1,-1 0 0,7 8 127,2 17-62,-9-24-65,8 35 2,-1 0 0,-1 0 0,-3 0 0,0 1-1,-3-1 1,-1 1 0,-1-1 0,-3 0 0,-12 53 0,15-77 1,0-4-9,0 0 0,0 0 1,0 0-1,-1-1 0,-6 12 1,8-17 4,0-1 1,0 1-1,0-1 0,0 1 1,-1-1-1,1 0 1,-1 1-1,1-1 1,-1 0-1,1 0 0,-1 0 1,1 0-1,-1 0 1,0 0-1,0-1 1,1 1-1,-1-1 1,0 1-1,0-1 0,0 1 1,0-1-1,0 0 1,1 0-1,-1 0 1,0 0-1,0 0 0,0-1 1,0 1-1,-2-1 1,0 0 19,0-1 0,1 1 1,-1-1-1,1 0 0,-1 0 1,1 0-1,0 0 0,0 0 1,-5-5-1,-25-29 142,23 23-93,-78-81 1358,102 103-1424,-1-1 0,1-1 0,1 0 0,-1-1 1,1-1-1,0 0 0,1-1 0,-1 0 0,1-2 1,23 3-1,-23-6-16,-1-1-1,0 0 1,1-1 0,-1-1 0,-1 0 0,1-1 0,0-1-1,-1 0 1,26-16 0,-4-1-11,-1-1 0,42-39-1,-52 42 53,-2-1 0,0-1 0,26-36 0,-48 57-19,1 0-1,-1 0 0,0 0 0,0 0 0,0 0 0,0 0 0,0-1 1,0-3-1,-1 6-14,0 0 1,0 0-1,0 0 0,0 0 1,0 0-1,0 0 1,0 0-1,1 0 0,-1-1 1,0 1-1,0 0 1,0 0-1,-1 0 0,1 0 1,0 0-1,0 0 1,0 0-1,0 0 1,0 0-1,0-1 0,0 1 1,0 0-1,0 0 1,0 0-1,0 0 0,0 0 1,0 0-1,0 0 1,0 0-1,0 0 0,0 0 1,0 0-1,0 0 1,-1 0-1,1-1 1,0 1-1,0 0 0,0 0 1,0 0-1,0 0 1,0 0-1,0 0 0,0 0 1,0 0-1,-1 0 1,1 0-1,0 0 0,0 0 1,0 0-1,0 0 1,0 0-1,0 0 1,0 0-1,0 0 0,0 0 1,-1 0-1,1 1 1,-11 9 34,-5 9-57,1 1 1,1 0-1,0 2 0,2-1 0,0 2 0,-8 24 1,17-39 17,1 0-1,0 1 1,0-1 0,1 1 0,0-1 0,0 1-1,1-1 1,0 1 0,1-1 0,0 1 0,0 0 0,1-1-1,0 0 1,4 11 0,-3-12 1,-1-1 0,1 0 1,0 0-1,1 0 0,0-1 0,0 1 1,0-1-1,0 0 0,1 0 0,0 0 1,0-1-1,0 1 0,1-1 0,-1-1 0,1 1 1,0-1-1,0 0 0,9 4 0,-1-4 21,-1 0-1,0-1 1,1 0-1,-1-1 1,1-1-1,-1 0 1,1-1-1,-1 0 1,1-1-1,-1 0 1,0-1-1,0-1 0,19-7 1,14-9 84,0-1 1,51-34-1,-97 54-102,35-20 92,-1-1 0,-1-1 0,-1-2 0,45-46 0,-74 69-83,-1-1 0,0 0 0,0 0 0,0 0 0,0 0 0,-1 0-1,1 0 1,-1-1 0,1 1 0,-1 0 0,-1-1 0,1 1 0,0-1 0,-1 1 0,1-1 0,-1 0 0,-1-6 0,1 8-2,-1-1-1,1 1 1,-1-1 0,0 1 0,0-1 0,0 1 0,0 0 0,0 0 0,0 0 0,-1-1 0,1 1-1,-1 0 1,0 1 0,1-1 0,-1 0 0,0 0 0,0 1 0,0-1 0,0 1 0,0 0 0,-1-1-1,1 1 1,0 0 0,-1 0 0,-4-1 0,-1 1 2,0-1 0,0 1-1,0 1 1,0-1 0,0 1 0,0 1 0,0 0 0,0 0-1,0 0 1,0 1 0,1 0 0,-1 0 0,0 1 0,1 0-1,-14 8 1,3 0-26,1 1-1,1 0 1,-1 1-1,2 1 1,-15 16 0,22-21-5,0 0 1,1 0-1,0 1 1,1 0-1,0 0 1,1 0 0,0 1-1,-5 14 1,8-21 7,1 1 1,0-1 0,0 1 0,0-1 0,1 1-1,-1-1 1,1 1 0,0 0 0,1-1-1,-1 1 1,1-1 0,-1 1 0,2-1 0,-1 1-1,0-1 1,1 0 0,0 0 0,0 0-1,0 1 1,0-2 0,1 1 0,-1 0 0,7 6-1,-6-7 8,0 0 0,0 0-1,1-1 1,-1 1-1,1-1 1,0 0 0,-1 0-1,1 0 1,0 0 0,0-1-1,1 0 1,-1 1 0,0-1-1,0-1 1,0 1-1,1-1 1,-1 0 0,0 0-1,1 0 1,-1 0 0,0-1-1,1 1 1,-1-1-1,0 0 1,0-1 0,0 1-1,0-1 1,0 0 0,0 0-1,0 0 1,-1 0 0,1-1-1,-1 1 1,1-1-1,-1 0 1,0 0 0,5-6-1,6-10 36,-1 0-1,0-1 0,-2-1 0,0 0 0,-1 0 1,-2-1-1,0 0 0,-1-1 0,5-29 0,-9 27 136,-3 20-37,-3 17-61,-38 153-46,3-11-34,-44 176-33,64-276 24,-1 0-1,-3-1 1,-57 96-1,75-142 21,0 0-1,0-1 1,-1 0-1,0 0 1,-1 0-1,-10 9 1,14-14 3,1 0 0,-1 0 0,0 0 0,1 0 0,-1-1 0,0 1 0,1 0 1,-1-1-1,0 1 0,0-1 0,0 0 0,0 0 0,0 0 0,1 0 0,-1 0 0,0 0 1,0 0-1,0-1 0,0 1 0,1 0 0,-1-1 0,0 0 0,0 1 0,1-1 1,-1 0-1,0 0 0,1 0 0,-1 0 0,1 0 0,-1 0 0,1-1 0,0 1 1,-1 0-1,1-1 0,-1-1 0,-10-11 38,2 0-1,0-1 1,0 0-1,1-1 1,1 0 0,1 0-1,-7-23 1,9 24 18,1 0 0,0 0-1,1-1 1,1 1 0,0-1 0,2 1-1,-1-1 1,4-28 0,0 33-22,0 0 1,0-1-1,1 1 1,1 1-1,0-1 0,0 1 1,1-1-1,0 2 1,1-1-1,0 1 0,1 0 1,0 0-1,15-13 1,8-2 42,2 0 1,58-31-1,-73 44-58,204-102 121,-36 21-26,-129 57-64,-1-2 0,52-46 0,-76 55-21,51-59 1,1-1-72,-75 80 27,-3 3-46,-7 12-14,-3 12 31,-10 37-50,-3 0 1,-26 60-1,-5 15-125,41-102 103,7-29 113,0-1 0,0 1 0,0 0 0,0 0 0,0 0-1,0 0 1,1 0 0,-1 0 0,0 0 0,0 0 0,0 0 0,0 0 0,0 0-1,0 0 1,1 0 0,-1 0 0,0 0 0,0 0 0,0 0 0,0 0 0,0 0-1,0 0 1,0 0 0,1 1 0,-1-1 0,0 0 0,0 0 0,0 0 0,0 0-1,0 0 1,0 0 0,0 0 0,0 0 0,0 0 0,0 0 0,0 0-1,1 1 1,-1-1 0,0 0 0,0 0 0,0 0 0,0 0 0,0 0 0,0 0-1,0 0 1,0 1 0,0-1 0,0 0 0,0 0 0,0 0 0,0 0 0,0 0-1,0 0 1,0 0 0,0 1 0,0-1 0,0 0 0,0 0 0,0 0 0,-1 0-1,1 0 1,0 0 0,0 0 0,0 0 0,0 1 0,0-1 0,0 0 0,25-34-139,-17 23 179,23-36 0,47-50 0,-64 82-6,0 0 0,1 2 0,1-1 0,0 2 0,1 0 0,35-17 0,-49 27-22,1 0 0,-1 1 0,1-1 1,0 1-1,0 0 0,-1 0 0,1 1 1,0-1-1,0 1 0,0 0 0,0 0 1,0 0-1,6 1 0,-8 0-7,0 0 0,0-1 1,0 1-1,0 0 0,0 0 0,-1 0 0,1 0 0,0 1 1,-1-1-1,1 0 0,-1 1 0,1-1 0,-1 1 1,0-1-1,0 1 0,1 0 0,-1 0 0,0-1 0,-1 1 1,1 0-1,0 0 0,0 0 0,-1 0 0,1 0 1,-1 0-1,1 3 0,0 13 16,0 0 0,-2-1-1,-2 27 1,1-28-5,0 1 0,2 0 0,0 0 0,2 17 0,-1-32-14,-1 0-1,0 0 0,1 0 1,0-1-1,-1 1 0,1 0 1,0 0-1,0 0 0,0 0 1,0-1-1,0 1 0,1 0 1,-1-1-1,0 1 0,1-1 1,-1 0-1,1 1 0,-1-1 1,1 0-1,0 0 0,0 0 1,-1 0-1,1 0 1,0 0-1,0-1 0,0 1 1,0 0-1,0-1 0,0 0 1,0 1-1,0-1 0,0 0 1,0 0-1,0 0 0,4-1 1,3 0-3,1-1 1,0 0-1,0-1 1,-1 1-1,0-2 0,11-4 1,88-44 128,104-66 0,-206 115-110,-1 0-1,0 0 1,0-1-1,0 0 1,-1 0 0,1 0-1,-1-1 1,0 1 0,0-1-1,3-6 1,-7 11-15,0 0 0,0 0 0,-1 0 1,1 1-1,0-1 0,0 0 0,-1 0 0,1 0 1,0 0-1,0 0 0,0 0 0,-1 0 0,1 0 0,0 0 1,0 0-1,-1 0 0,1 0 0,0 0 0,0 0 0,0 0 1,-1-1-1,1 1 0,0 0 0,0 0 0,-1 0 1,1 0-1,0 0 0,0 0 0,0-1 0,0 1 0,-1 0 1,1 0-1,0 0 0,0 0 0,0-1 0,0 1 1,0 0-1,0 0 0,-1-1 0,1 1 0,0 0 0,0 0 1,0 0-1,0-1 0,0 1 0,0 0 0,0 0 0,0-1 1,0 1-1,0 0 0,0 0 0,0 0 0,0-1 1,0 1-1,0 0 0,0 0 0,1-1 0,-1 1 0,0 0 1,0 0-1,0 0 0,0-1 0,0 1 0,0 0 0,1 0 1,-21 9 3,-40 24-3,34-19-1,0 1 0,1 1 0,-38 31 0,42-28-1,-33 32 0,49-46 0,1 0 0,0 0 0,0 1 0,0-1 0,1 1 0,0 0 0,0 0 0,-3 10 0,6-15-1,-1 0 0,1-1 1,0 1-1,0-1 0,0 1 0,-1 0 0,1-1 0,0 1 0,0 0 0,0-1 0,0 1 0,0 0 0,0-1 0,0 1 0,0 0 1,1-1-1,-1 1 0,0-1 0,0 1 0,0 0 0,1-1 0,-1 1 0,0-1 0,1 1 0,-1 0 0,0-1 0,1 1 0,-1-1 1,1 1-1,-1-1 0,1 0 0,-1 1 0,1-1 0,-1 1 0,1-1 0,0 0 0,-1 0 0,1 1 0,-1-1 0,1 0 0,0 0 1,-1 0-1,1 1 0,0-1 0,-1 0 0,1 0 0,0 0 0,-1 0 0,1 0 0,0 0 0,-1-1 0,1 1 0,-1 0 0,2 0 1,4-2-12,0 1 0,1-1 0,-1 1 1,9-6-1,9-6 19,-1-2 0,0 0 0,-2-2 1,36-33-1,-36 30-4,88-77 138,-110 97-140,1 0-1,0 1 1,0-1 0,0 0-1,0 0 1,0 0 0,0 0-1,0 1 1,0-1 0,0 0-1,0 0 1,0 0 0,0 0 0,0 1-1,0-1 1,0 0 0,0 0-1,0 0 1,0 0 0,0 1-1,1-1 1,-1 0 0,0 0-1,0 0 1,0 0 0,0 1-1,0-1 1,0 0 0,0 0-1,1 0 1,-1 0 0,0 0-1,0 0 1,0 0 0,0 0 0,0 1-1,1-1 1,-1 0 0,0 0-1,0 0 1,0 0 0,0 0-1,1 0 1,-1 0 0,0 0-1,0 0 1,0 0 0,1 0-1,-1 0 1,0 0 0,0 0-1,0 0 1,0 0 0,1 0 0,-1 0-1,0 0 1,0-1 0,0 1-1,0 0 1,0 0 0,1 0-1,-1 0 1,0 0 0,0 0-1,0 0 1,0-1 0,0 1-1,1 0 1,-4 19 12,2-14-14,-3 23-10,1 0 0,2 1 1,0-1-1,2 0 0,1 1 1,10 45-1,-12-71 10,1-1 0,0 1 1,-1-1-1,1 1 0,0-1 0,1 1 0,-1-1 1,0 0-1,1 1 0,-1-1 0,1 0 0,-1 0 1,1 0-1,0 0 0,0 0 0,0-1 1,0 1-1,0-1 0,1 1 0,-1-1 0,0 0 1,1 1-1,-1-1 0,1-1 0,-1 1 0,1 0 1,-1 0-1,1-1 0,0 0 0,-1 1 1,1-1-1,-1 0 0,1 0 0,0-1 0,4 0 1,5-1-3,0-1 0,0-1 1,-1 0-1,1 0 1,-1-1-1,17-9 0,4-6 3,-1-2 0,-1 0 0,-1-2 0,-1-1 0,-2-1 0,0-2 0,-1 0 0,40-64 0,-13 11 21,-4-3 0,-4-1-1,35-95 1,-38 86 22,-24 58 5,-2-1 1,19-68 0,-33 104-46,-1 0-1,0 1 0,0-1 1,1 0-1,-1 0 0,0 1 1,0-1-1,0 0 0,0 1 1,0-1-1,0 0 0,0 0 1,0 1-1,0-1 0,0 0 1,-1 0-1,1 1 1,0-1-1,0 0 0,-1 1 1,0-2-1,1 2-1,-1 0 1,1-1-1,-1 1 1,1 0 0,-1 0-1,0 0 1,1 0-1,-1 0 1,1 0-1,-1 1 1,1-1-1,-1 0 1,1 0-1,-1 0 1,1 0-1,-1 1 1,1-1-1,-1 0 1,1 0-1,-1 1 1,0 0-1,-28 25 20,29-26-21,-33 36-11,2 2 1,2 0 0,1 2-1,3 1 1,-36 77 0,31-48-22,4 1 1,-34 141 0,51-169 8,2-1 1,2 1 0,-1 47-1,6-75 6,1 0 0,0 0-1,0-1 1,2 1-1,0-1 1,0 1-1,2-1 1,0 0-1,0 0 1,1-1-1,1 0 1,11 18 0,-12-21 189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32.1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75 13464,'0'0'1944,"72"-65"-1696,-55 59-312,-5 2 8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32.7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135 1 7232,'0'0'4353,"-2"15"-3825,-2 10-309,-1-1 0,-1 0 0,0 0-1,-2-1 1,-18 38 0,19-50-108,-14 27 651,-27 66 0,46-94-338,3-6-2023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33.0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0 10344,'0'0'1472,"-30"67"-1000,10-21 32,2 8-8,6-9-112,2-7-8,8 6-80,2-7 0,2-1-32,8 0 8,4-2-56,4-11 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33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9144,'0'0'2310,"12"13"-1707,-2-3-472,4 5 43,-1 0-1,0 1 1,-1 0 0,10 19 0,-9-12 46,-2 1-1,0 0 1,-2 1-1,-1 0 1,-1 0 0,5 31-1,-12-54-201,0 0 5,0-1 0,0 1 0,1-1 0,-1 1 0,0 0 0,1-1 0,-1 1 0,1-1 0,-1 1 0,1-1 0,0 1 0,0-1 0,0 1 0,0-1 0,0 0 0,2 3 1,-3-4-44,0 0 1,0 0-1,0 0 1,0 0 0,0 0-1,0 0 1,1 0-1,-1 0 1,0 0 0,0 0-1,0 0 1,0 0-1,0 0 1,0 0 0,0 0-1,0 0 1,0 0-1,0 0 1,0 0 0,1 0-1,-1 0 1,0 0-1,0 0 1,0 0 0,0 0-1,0 0 1,0 0-1,0-1 1,0 1 0,0 0-1,0 0 1,0 0-1,0 0 1,0 0 0,0 0-1,0 0 1,0 0-1,1 0 1,-1 0 0,0 0-1,0 0 1,0 0-1,0-1 1,0 1 0,0 0-1,0 0 1,0 0-1,0 0 1,0 0 0,0 0-1,0 0 1,0 0-1,0 0 1,0 0 0,0 0-1,0 0 1,0-1-1,-1 1 1,1 0 0,0 0-1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34.1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9848,'0'0'752,"46"87"-392,-16-29 0,1 9 88,-1-7 8,-4 3-80,4-15 0,1 2-24,-7-13 8,-6-7-48,-4-12 0,-2-12-56,-2-8-8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43.5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1430 7024,'0'0'1834,"4"10"-1048,14 28 18,-17-37-774,-1-1 1,0 1-1,1-1 1,-1 1-1,1-1 1,-1 1-1,1-1 1,0 1-1,-1-1 1,1 1-1,-1-1 1,1 0-1,0 0 1,-1 1-1,1-1 1,0 0-1,0 0 1,-1 0 0,1 0-1,0 1 1,-1-1-1,1 0 1,0 0-1,0 0 1,-1-1-1,1 1 1,1 0-1,18-9 482,-16 6-380,29-17 204,0-1 0,-2-2 0,-1-2 0,-1 0-1,47-53 1,113-166 395,-156 199-566,101-130 250,-76 102-223,-39 47-74,-1 0 1,26-50 0,-36 59-53,0 0-1,-2 0 1,0-1 0,-1 0-1,-1 0 1,2-20 0,-6 35-36,1-1 1,-1 0-1,0 0 1,0 1 0,-1-1-1,0-5 1,1 8-25,-1 0 0,1 1 0,0-1 0,0 1 0,-1-1 0,1 1 0,0-1 0,-1 1 0,1-1 0,0 1 0,-1-1 0,1 1 0,-1-1 0,1 1 0,-1 0 0,1-1 0,-1 1 0,1 0 0,-1-1 0,1 1 0,-1 0 0,0 0 0,1-1 0,-1 1 0,0 0 0,1 0 0,-1 0 0,1 0 0,-1 0 0,0 0 0,1 0 0,-1 0 0,0 0 0,1 0 0,-1 0 0,1 1 0,-1-1 0,0 0 0,1 0 0,-1 0 0,1 1 0,-1-1 0,1 0 0,-1 1 0,0 0 0,-9 5 28,1 0-1,-1 1 0,1 0 1,1 0-1,0 1 1,-12 14-1,0 2 30,-21 34-1,18-19-30,2 0 1,2 1-1,-16 49 1,-29 132 3,56-188-53,-5 62 0,12-78 7,1 0-1,0 1 1,1-1-1,1 0 1,6 23-1,-7-36 6,0-1 1,0 0-1,0 0 1,0 1-1,0-1 0,1 0 1,0 0-1,-1 0 0,1-1 1,0 1-1,0 0 0,1-1 1,2 3-1,-3-3 2,0-1 0,0 0 0,0 0 0,0 0 1,0-1-1,0 1 0,1 0 0,-1-1 0,0 0 0,0 1 0,1-1 1,-1 0-1,0 0 0,1 0 0,-1 0 0,0-1 0,0 1 0,1-1 1,-1 1-1,4-2 0,11-5 14,0 0 0,-1-1 0,1-1 0,-1 0 0,26-22 0,67-66 81,-27 10 76,127-173-1,-169 200-46,-2-2 0,58-130 0,31-144 347,-113 295-398,-8 25-38,-2 7 18,-1-1-1,1-1 1,-2 1-1,1 0 1,1-21 0,-7 24 39,-3 13-35,-8 20-23,10-19-33,-24 57-26,-39 129 1,44-119 16,-68 237-42,13-39 28,14-37 68,44-155-5,16-56-11,-2 6 111,19-71 334,-4 9-392,10-19 93,29-58 0,-35 84-90,2 0 1,0 1-1,2 0 1,22-24-1,-32 41-30,0 0 0,0 1-1,13-10 1,-17 14-29,0 0-1,1 0 1,0 0-1,-1 1 1,1-1-1,0 1 1,0 0-1,0 0 1,-1 0-1,1 0 1,5 0-1,-8 2-18,0-1-1,0 0 1,0 0-1,-1 0 1,1 1 0,0-1-1,0 0 1,0 1-1,0-1 1,-1 1-1,1-1 1,0 1-1,0-1 1,-1 1-1,1-1 1,0 1-1,-1 0 1,1-1-1,-1 1 1,1 0 0,-1 0-1,1 0 1,-1-1-1,0 1 1,1 0-1,-1 1 1,6 26 10,-4 3-27,-2 1 0,-2 0 1,-1-1-1,-8 39 0,5-40-24,2 0 0,1 0-1,1 0 1,4 60 0,-2-87 35,1-1 0,-1 0 0,1 0 0,-1 0 0,1 0 0,0 0 0,0 0 1,0 0-1,0 0 0,0-1 0,0 1 0,0 0 0,0 0 0,1-1 0,-1 1 0,1-1 0,0 1 1,-1-1-1,1 0 0,0 0 0,-1 0 0,1 0 0,0 0 0,0 0 0,0 0 0,0 0 1,0-1-1,0 1 0,0-1 0,0 0 0,1 1 0,-1-1 0,0 0 0,3 0 0,7-1 20,1-1 0,-1 1-1,1-2 1,18-6 0,-18 6-8,28-10 66,-1-2 0,60-30 1,72-51 210,-165 92-276,10-5 68,-1-1 0,0-1-1,0 0 1,-1-1 0,0-1 0,19-22 0,-28 22 86,-9 7 10,1 6-166,0-1 0,0 1 0,1 0-1,-1 0 1,0 0 0,1 0 0,-1 0-1,0 0 1,0 0 0,1 1 0,-1-1-1,-1 1 1,-14 5 2,0 0-1,0 1 1,1 1 0,0 0-1,1 1 1,0 1-1,-18 15 1,8-4-6,1 1 1,2 1-1,-26 34 1,41-49-5,1 2 0,-1-1 0,2 1 0,-10 20 0,14-28-2,0 0 0,1 0 0,-1 0 0,0 1 0,1-1 0,-1 0 0,1 1 0,0-1 0,-1 0 0,1 1 0,0-1 0,1 0 0,-1 1 0,0-1 0,1 0 0,-1 1 0,1-1 0,0 0 0,0 1 0,0-1 0,0 0 0,0 0 0,0 0 0,0 0 0,1 0 0,-1 0 0,1-1 0,0 1 0,2 2 0,-2-3-1,1 0-1,-1 0 1,0 0-1,0 0 1,0-1-1,1 1 1,-1-1-1,0 1 1,0-1-1,1 0 1,-1 0-1,0 0 1,1 0-1,-1-1 1,0 1-1,0 0 1,1-1-1,-1 0 1,0 1-1,0-1 1,0 0-1,0 0 1,3-2-1,6-3 13,0-1 0,18-15 1,-24 19-11,10-9 27,0-1 0,0 0-1,-2-1 1,1 0 0,-2-1 0,0-1-1,-1 0 1,0 0 0,-1-1 0,-1-1 0,10-27-1,2-24 232,-30 84-192,2 1 0,-8 22 0,10-18-99,1 1 0,-3 34-1,7-50 18,-1 0 0,1 0 0,0 0 0,0 0-1,1 0 1,0 0 0,0 0 0,0 0 0,0 0-1,1 0 1,-1-1 0,1 1 0,1 0-1,-1-1 1,0 0 0,1 0 0,5 6 0,-5-7 7,0-1-1,1 0 1,-1 0 0,0-1 0,1 1 0,0-1 0,-1 1 0,1-1 0,0 0-1,0-1 1,0 1 0,0 0 0,-1-1 0,1 0 0,0 0 0,0 0 0,0-1-1,0 1 1,5-3 0,2 1 1,-1-1 1,0 0-1,0-1 0,0 0 1,18-11-1,11-11 14,-2-2 0,41-39 0,59-72 39,59-114 91,-193 248-130,16-23 36,-2 0 1,-1 0-1,-1-2 1,-2 0 0,0 0-1,11-49 1,-20 47 32,-3 31-71,-1 0 0,0-1 0,0 1-1,0 0 1,0 0 0,0 0 0,0 0 0,0-1 0,0 1 0,0 0 0,-1 0 0,1 0 0,0 0 0,-1 0 0,1 0 0,-1 0 0,1 0 0,-1 0 0,1 0 0,-1 0 0,-1-1 0,-24 32 26,12-9-48,2 0 0,0 1 0,-18 46 0,18-40-4,-7 21-26,2 1 0,2 0 0,3 1 0,2 0 0,-6 73 0,12-44-39,3 1 0,17 142 0,-14-212 70,8 45-75,-9-53 82,0 0 1,0 0 0,0 0 0,1 0-1,-1 0 1,1 0 0,0 0 0,-1 0-1,1-1 1,1 1 0,-1-1-1,0 1 1,5 3 0,-6-6 4,0 1-1,0-1 1,0 0-1,-1 1 1,1-1-1,0 0 1,0 0-1,0 0 1,0 1 0,-1-1-1,1 0 1,0 0-1,0 0 1,0-1-1,0 1 1,0 0-1,0 0 1,-1 0 0,1-1-1,0 1 1,0 0-1,0-1 1,-1 1-1,1 0 1,0-1-1,0 1 1,-1-1 0,1 1-1,-1-1 1,1 0-1,0 1 1,-1-1-1,2-1 1,0-1-12,0 0 0,0 0 0,0 0-1,0-1 1,0 1 0,-1 0 0,2-5 0,3-27-2864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43.7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 13360,'0'0'840,"108"-12"-272,-19 14 0,24 2-48,4 2 8,0 2-217,-15 8 9,-13 6-248,-26-4 8,-25-9-24,-20-5 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44.1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10448,'0'0'1560,"108"0"-1016,-13 9-112,26-1 8,12 4-184,-4 0-8,-8-6-96,-22-8 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47.9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303 412 7136,'0'0'1857,"3"-11"-1113,2-7-456,0 0 0,-2-1-1,0 0 1,-1 0 0,-1 0 0,-1 0 0,0 0 0,-1 0-1,-2 0 1,0 0 0,-1 0 0,0 1 0,-2-1-1,-10-23 1,14 38-251,-3-7 112,0 0 1,-1 1-1,0 0 0,-9-12 0,13 20-99,0 0 1,0 0-1,0-1 0,-1 1 0,1 0 1,-1 1-1,1-1 0,-1 0 0,1 1 1,-1-1-1,0 1 0,0 0 0,0 0 1,0 0-1,0 0 0,0 1 0,0-1 1,0 1-1,0 0 0,0 0 0,0 0 1,-4 0-1,-1 2-8,-1 0 0,1 1 0,0 0 0,0 0 0,0 1 1,0 0-1,1 0 0,-1 1 0,1 0 0,0 0 0,1 0 0,-1 1 0,1 0 0,0 1 0,0-1 1,1 1-1,-5 8 0,3-5-15,1 1 1,0 1-1,0-1 0,1 1 1,1 0-1,0 0 1,0 0-1,2 1 0,-1-1 1,1 1-1,0 16 0,3-2 26,1 0-1,1 0 1,2 0-1,10 39 1,-9-48-19,0 0 0,1 0 1,1 0-1,1-1 1,0 0-1,1 0 0,14 16 1,-20-28-15,1 0-1,-1 0 1,1-1 0,0 1 0,0-1 0,0-1-1,0 1 1,1-1 0,0 0 0,0 0 0,6 2-1,-7-3-2,0-1-1,0 0 0,0 0 0,0-1 0,0 0 0,0 0 0,1 0 0,-1 0 0,0-1 0,0 0 0,0 0 0,0 0 0,0 0 0,6-4 0,1 0 27,1-1-1,-1-1 0,0 0 1,0 0-1,0-2 1,-1 1-1,-1-1 0,0-1 1,18-20-1,-11 6 43,0-1-1,-2 0 1,20-42 0,-31 56-45,1 1-1,1 1 1,0-1 0,0 1-1,1 0 1,0 0 0,1 1-1,0 0 1,0 0 0,1 1-1,15-10 1,-22 16-30,0 1 1,0 0-1,0-1 1,0 1-1,0 0 0,0 0 1,0 1-1,0-1 0,0 0 1,0 1-1,0-1 1,0 1-1,0-1 0,0 1 1,-1 0-1,1 0 0,0 0 1,0 0-1,2 2 0,1 0 0,17 10-8,-2 1 0,0 0 0,30 30 0,3 1-11,-50-42 10,0-1 1,0 1-1,1-1 0,-1 0 1,1 0-1,0 0 0,5 2 1,-9-4 0,0 0 0,0 0 0,1 0 0,-1 0 0,0 0 0,0-1 0,0 1 0,0 0 0,1 0 0,-1 0 0,0 0 0,0 0 0,0 0 0,0 0 0,1 0 0,-1 0 0,0-1 0,0 1 0,0 0 0,0 0 0,0 0 0,0 0 0,0-1 0,1 1 0,-1 0 0,0 0 0,0 0 1,0 0-1,0-1 0,0 1 0,0 0 0,0 0 0,0 0 0,0 0 0,0-1 0,0 1 0,0 0 0,0 0 0,0 0 0,0-1 0,0 1 0,0 0 0,0 0 0,0 0 0,-1 0 0,1-1 0,0 1 0,0 0 0,0 0 0,0 0 0,0 0 0,0-1 0,-7-9 49,-29-50 100,24 39-56,-20-29 0,27 44-69,1 1 1,-1-1 0,-1 1-1,1 0 1,-1 0 0,1 1-1,-2-1 1,1 1-1,-8-3 1,12 6-17,0 1 1,0-1-1,0 1 1,-1-1-1,1 1 0,0 0 1,0 0-1,-1 0 1,1 0-1,0 0 0,-1 1 1,1-1-1,0 1 0,0 0 1,0-1-1,0 1 1,0 0-1,0 0 0,0 0 1,0 0-1,-2 2 1,-3 2 2,1-1 0,1 1 0,-1 0 0,1 1 0,-6 6 0,2 0-11,0 1 0,0 0 0,1 0 0,1 0 0,0 1 0,1 0 0,1 0 0,-6 25 0,9-32-10,1 1 0,0-1 1,0 0-1,1 0 0,0 0 1,1 1-1,-1-1 0,1 0 0,1 0 1,-1 0-1,1 0 0,0 0 0,1 0 1,0 0-1,0-1 0,0 0 1,1 1-1,0-1 0,0 0 0,7 7 1,-5-7 0,-1-1 1,1 1 0,0-1 0,1 0 0,-1-1-1,1 0 1,0 0 0,0 0 0,0-1-1,0 0 1,1 0 0,0-1 0,-1 0-1,1 0 1,0-1 0,0 0 0,0 0 0,0-1-1,9-1 1,-8 0 16,1 0 0,0-1 0,0-1 0,-1 0 0,1 0 1,-1-1-1,0 0 0,0 0 0,0-1 0,-1 0 0,1-1 0,-1 0 0,-1 0 0,13-13 0,-7 5 31,-2-1-1,0 0 0,0-1 0,-1 0 1,-1-1-1,-1 1 0,-1-2 0,0 1 1,-1-1-1,-1 0 0,0 0 0,-2-1 1,0 1-1,-1-1 0,-1-34 0,-3 36 133,1 17-170,1 0 1,0 0-1,0 0 0,0 0 1,-1 0-1,1 0 0,0 0 1,0 0-1,0 0 0,0 0 0,-1 0 1,1 0-1,0 0 0,0 0 1,0 0-1,-1 0 0,1 0 1,0 0-1,0 0 0,0 0 0,-1 0 1,1 1-1,0-1 0,0 0 1,0 0-1,0 0 0,0 0 1,-1 0-1,1 1 0,0-1 0,0 0 1,0 0-1,0 0 0,0 0 1,0 1-1,0-1 0,0 0 1,0 0-1,-1 1 0,-13 29 117,12-25-123,-2 6 7,0 0 0,0 0 0,1 0 0,1 1 1,0-1-1,0 1 0,1-1 0,1 20 0,1-25-9,-1 1-1,2-1 0,-1 0 0,0 1 0,1-1 1,0 0-1,1 0 0,0 0 0,-1-1 0,2 1 1,-1-1-1,1 1 0,0-1 0,0 0 0,0-1 1,0 1-1,9 6 0,-8-7 1,-1-1-1,1 0 1,-1-1-1,1 1 1,0-1-1,0 0 1,0 0-1,0 0 1,0-1-1,1 0 1,-1 0-1,0 0 1,10 0-1,-7-2 4,-1 1-1,1-2 0,-1 1 0,0-1 0,1 0 0,-1 0 0,0-1 0,-1 0 0,8-4 0,0-1 5,-2 0-1,1-1 1,-1-1 0,-1 0 0,0-1 0,0 0 0,-1 0-1,-1-1 1,10-15 0,-9 12 15,-1 1 4,-1 0-1,0 0 1,6-16 0,-12 27-14,-1 0-1,0 0 1,0 0 0,0 0 0,-1 0 0,1-1 0,-1 1 0,0 0 0,1 0 0,-1 0 0,-1-1 0,1 1 0,0 0 0,-1 0 0,0 0-1,0 0 1,1 0 0,-2 0 0,1 0 0,0 0 0,-3-4 0,-12-4 56,15 10-57,-1 1 1,1-1-1,0 1 0,0-1 1,0 1-1,0-1 0,0 0 1,0 0-1,1 1 1,-1-1-1,0 0 0,0 0 1,0-1-1,0 2 30,1 5 28,2-1-69,1 0 1,-1-1-1,1 1 1,0-1-1,0 0 0,0 0 1,0 0-1,1 0 1,-1-1-1,1 1 1,4 1-1,15 14-32,-12-7 24,-1 0 0,0 1 0,-1 0 0,-1 1 0,0 0 0,0 0 0,7 20 0,-8-14 6,-1 1-1,-1 0 1,0 0-1,3 39 1,-8-55 8,2 22 10,7 31-1,-8-50-9,1 0 0,0 0 0,1 0 1,-1-1-1,1 1 0,0-1 0,1 1 0,0-1 0,6 7 0,-8-11 3,0-1 0,0 1 1,0-1-1,0 0 0,0 0 0,1 0 1,-1 0-1,1 0 0,-1 0 0,1 0 0,-1-1 1,1 1-1,-1-1 0,1 0 0,2 0 1,39-2 59,-32 0-31,0-1 0,0 0 0,0 0 1,-1-1-1,18-10 0,52-34 142,-63 37-152,-5 2 3,-1 0 0,0-1 0,0-1 0,-1 0 0,0 0 0,-1-1 0,-1 0 0,1-1 0,7-15 0,-4 7 50,-11 18-59,0 0-1,0 1 1,0-1-1,0 0 0,0-1 1,-1 1-1,0 0 0,0 0 1,0-1-1,0 1 1,0-1-1,0 1 0,-1-6 1,6-6-11,-6 15-3,0-1 0,0 1-1,0-1 1,1 1 0,-1-1 0,0 1-1,0-1 1,0 1 0,0 0-1,0-1 1,1 1 0,-1-1 0,0 1-1,0-1 1,1 1 0,-1-1-1,0 1 1,1 0 0,-1-1-1,0 1 1,1-1 0,0 1 0,-1 0 0,1-1 0,-1 1 0,0-1 0,1 1 1,-1-1-1,0 1 0,1 0 0,-1-1 0,0 1 0,0-1 0,1 0 0,-1 1 0,0-1 1,0 1-1,0-1 0,0 1 0,0-1 0,1 1 0,-1-1 0,-1 0 0,2 0 0,-1 1-1,0-1 1,1 1-1,-1-1 1,0 1-1,1-1 1,-1 1-1,1-1 1,-1 1-1,1-1 1,-1 1-1,1 0 1,-1-1-1,1 1 1,-1 0-1,1 0 1,-1-1-1,1 1 1,-1 0-1,1 0 0,0 0 1,-1 0-1,1-1 1,-1 1-1,1 0 1,0 0-1,-1 0 1,1 0-1,-1 1 1,1-1-1,0 0 1,-1 0-1,1 0 1,0 1-1,1-1-3,0 0-1,1 1 1,-1-1-1,0 1 1,0-1-1,0 1 1,0 0-1,0 0 1,2 1-1,0 2 0,0 0-1,-1 1 1,0-1-1,0 1 1,-1-1 0,1 1-1,-1 0 1,0 0-1,0 0 1,0 0-1,-1 0 1,2 10-1,-2 5-4,0-1-1,-2 26 0,1-26-24,2 36 1,0-41 19,-1-4 3,0 1-1,1-1 0,6 18 1,-6-25 7,-1 1 0,1-1 0,0 0 0,0 0 1,0 0-1,0 0 0,1 0 0,-1-1 0,1 1 0,-1-1 1,1 1-1,0-1 0,0 0 0,6 3 0,-4-2 0,1-1 0,0 0 0,0 0-1,0 0 1,0-1 0,0 0-1,0 0 1,0-1 0,0 1 0,0-1-1,0-1 1,0 1 0,0-1 0,0 0-1,0 0 1,0-1 0,0 0 0,0 0-1,0 0 1,-1-1 0,1 1 0,-1-1-1,7-5 1,11-9 30,-2 0 0,0-1-1,35-40 1,-38 39-18,9-9 58,-1-2 0,-2 0 1,0-2-1,-3-1 0,27-52 0,-48 84-60,1 1 0,-1-1 0,0 0 0,0 0 0,0 1 0,1-1 0,-1 0-1,0 1 1,1-1 0,-1 0 0,1 1 0,-1-1 0,1 0 0,-1 1 0,1-1 0,-1 1 0,1-1-1,0 1 1,-1 0 0,1-1 0,0 1 0,-1-1 0,2 1 0,-1 0-8,-1 1 1,1-1-1,-1 1 1,1-1 0,-1 1-1,1-1 1,-1 1-1,1 0 1,-1-1-1,0 1 1,1 0-1,-1-1 1,0 1-1,0 0 1,1 0-1,-1-1 1,0 1-1,0 1 1,5 54-142,-4-43 153,-1-8-20,2 17-9,1 0 0,0 0 0,2-1 0,11 35 0,-14-51 13,0 1 0,1-1-1,-1 0 1,1 0-1,0 0 1,1-1-1,-1 1 1,1-1 0,0 0-1,0 0 1,0 0-1,1 0 1,0-1 0,-1 0-1,1 0 1,0 0-1,0 0 1,1-1-1,-1 0 1,0 0 0,1 0-1,0-1 1,6 1-1,1 0 10,0-2 0,0 0 0,-1 0 0,1-1 0,0-1-1,0 0 1,-1-1 0,1 0 0,-1-1 0,0 0 0,0-1 0,0 0 0,0-1-1,-1-1 1,0 1 0,17-15 0,-15 8 17,-1 0 1,1-1-1,-2-1 0,14-22 1,-23 34-18,1-2 6,0-1 0,-1 0 0,0 0 0,0 0 0,0 0 0,-1-1 0,0 1 0,0 0 0,0-1 0,-1 1 0,0-1 0,-1-9 0,0 9 5,1 0 1,-2 0-1,1-1 0,-1 1 0,0 0 1,0 0-1,-1 0 0,0 1 0,0-1 0,-7-9 1,9 14-12,0 1 1,0 0 0,0-1 0,0 1-1,0 0 1,0 0 0,0 0-1,-1 0 1,1 0 0,-1 0 0,1 0-1,0 0 1,-1 1 0,1-1 0,-1 0-1,1 1 1,-1-1 0,0 1-1,1 0 1,-1 0 0,0-1 0,1 1-1,-1 0 1,1 0 0,-1 0-1,0 1 1,-2-1 0,0 2 1,0 0 0,0 0 0,0 0 1,0 1-1,1-1 0,-1 1 0,1 0 0,-1 0 0,-4 6 1,-4 3-3,0 2 1,0 0 0,2 0-1,-17 28 1,24-35-5,0-1 0,0 1 1,1 0-1,-1 1 0,2-1 0,-1 0 0,1 1 1,0-1-1,0 1 0,1-1 0,0 1 1,1-1-1,0 1 0,2 9 0,-1-8-3,1 0 1,0 0-1,1-1 0,0 1 0,0-1 0,1 0 0,0 0 0,0 0 0,0-1 0,9 9 1,-9-12-1,-1 1 0,1-1-1,0 0 1,1 0 0,-1 0 0,1-1 0,0 0 0,-1 0 0,1 0 0,0-1 0,1 1 0,-1-2 0,0 1 0,1-1 0,10 1 0,-3-2-3,1-1 1,-1-1-1,0 0 1,0-1 0,0 0-1,0-1 1,0-1-1,-1 0 1,0-1-1,0-1 1,18-11-1,-4 0 32,0-2 0,-2-1 0,44-46 1,-41 36 85,26-38 0,-38 52-5,-9 16-24,-6 12-30,-7 19-54,-2 0 0,0 0 0,-2-1 0,-2-1 0,0 0 0,-2 0 0,-25 38 0,32-56-3,0 0 0,-1 0 0,0 0 0,0-1 0,-1-1 0,-1 1 0,1-1 0,-14 8 0,20-15 2,0 0 1,1 0-1,-1 0 1,0 0-1,0 0 0,1-1 1,-1 0-1,0 1 0,0-1 1,0 0-1,0 0 1,0 0-1,1-1 0,-1 1 1,-5-2-1,-15-1 87,78-5 242,163-4-147,-216 12-161,12-2 525,-14 2-606,0 0 1,0 0 0,0 0-1,0 0 1,0 0-1,1 0 1,-1-1-1,0 1 1,0 0-1,0 0 1,0 0-1,0 0 1,0 0-1,1 0 1,-1-1-1,0 1 1,0 0 0,0 0-1,0 0 1,0 0-1,0 0 1,0-1-1,0 1 1,0 0-1,0 0 1,0 0-1,0-1 1,0 1-1,0 0 1,0 0-1,0 0 1,0 0 0,0-1-1,0 1 1,0 0-1,0 0 1,0 0-1,0 0 1,0 0-1,0-1 1,0 1-1,-1 0 1,1 0-1,0 0 1,0 0-1,0 0 1,0-1 0,0 1-1,0 0 1,-1 0-1,1 0 1,0 0-1,0 0 1,0 0-1,0 0 1,0 0-1,-1 0 1,1 0-1,0 0 1,0 0-1,0 0 1,0 0 0,-1 0-1,1 0 1,0 0-1,0 0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23.7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7232,'0'0'5845,"10"10"-5504,-5-4-289,9 7 105,-2 0-1,0 1 1,20 30 0,11 35 938,38 96 1,-48-100-414,4-1 0,3-2 0,73 100 1,-96-151-538,0-1 0,2 0 0,0-2 1,1 0-1,44 29 0,-46-36-50,0 0 0,0-2 0,1 0 0,1-1 0,-1-1 0,1-1 0,0-1 0,27 4 0,3-3 74,-15 0 17,0-3 1,53 0-1,-23-5 45,-36 2-72,1-1-1,44-8 1,-43 3-47,0-2 0,0 0 0,0-2-1,-1-2 1,-1-1 0,0-1 0,-1-1 0,34-24 0,-16 8 200,99-50 0,-52 33-18,-51 26-199,1 3 1,1 1-1,0 3 0,1 1 0,1 2 0,0 2 0,86-6 1,-93 13-48,140-4 189,-160 8-194,-1 0 0,0 2 0,0 0 0,0 0 1,0 2-1,0 0 0,26 13 0,-32-11-13,-1 0 0,0 1 0,0 0-1,0 1 1,-1 0 0,0 0 0,-1 2 0,0-1-1,-1 1 1,9 15 0,-10-16 3,-1 0 0,-1 1-1,0 0 1,0 0 0,-1 1 0,-1-1 0,0 1-1,0 0 1,-1 0 0,-1-1 0,1 25 0,-3-32-11,0 0 0,0-1 0,0 1 0,0 0 0,-1-1 0,-3 7 0,5-9-11,-1 0 0,1 0 0,0 0 0,-1 0 0,1 0 0,-1 0 0,0-1 0,1 1 0,-1 0 0,0 0 0,0-1 1,1 1-1,-1 0 0,0-1 0,0 1 0,0 0 0,0-1 0,0 1 0,0-1 0,0 0 0,0 1 0,0-1 0,0 0 0,0 0 0,0 1 0,0-1 0,-2 0 1,1-2 10,0 0 1,0 0-1,1 0 1,-1-1 0,0 1-1,1-1 1,0 1 0,-1 0-1,1-1 1,0 0 0,1 1-1,-1-1 1,-1-5 0,2 7-11,-3-12 43,0 0-1,1 0 1,1-1 0,0 1-1,1 0 1,3-27 0,-2 34-29,0 0 1,1 1-1,-1-1 1,1 0-1,0 1 1,1-1-1,0 1 1,3-6 0,-4 8-15,0 0 0,0 1 0,0-1 0,1 1 0,-1 0 0,1-1 1,0 1-1,-1 0 0,1 1 0,0-1 0,0 0 0,0 1 0,0 0 1,0-1-1,5 0 0,29-6 47,42-4 0,-65 11-53,0 0 0,1 1 0,-1 1-1,0 0 1,0 1 0,17 4-1,15 6 0,-20-6-19,-1 1 1,0 2 0,26 12-1,-26-11 18,0-1-1,1-1 1,-1-1-1,51 6 1,-26-4 2,169 19 29,-83-13-23,-17 4-11,102 10-1,50-11 43,25 2 11,-221-16-33,-20-1 60,1-1 0,92-10 0,-95 0 19,67-21 0,-96 22-63,-1-1 1,-1-1-1,0-1 1,0-1-1,25-17 0,-42 24-30,0 1 0,-1 0 0,1-1 0,-1 0 0,0 0 0,0-1 0,0 1 0,-1-1 0,1 1 0,-1-1 0,0 0 0,-1 0 0,1-1 0,-1 1 0,0-1 0,0 1 0,-1-1 0,0 1 0,0-1 0,0 0 0,0 0 0,-1 1 0,0-1 0,0 0 0,-1 0 0,0 1 0,0-1 0,0 0 0,0 1 0,-1-1 0,0 1 0,-4-8 0,-2-4-15,-2-1 0,0 1-1,-1 1 1,0 0 0,-1 1 0,-25-25-1,-8 0-3570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48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13464,'0'0'1712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49.8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1 599 7232,'0'0'2944,"13"-16"-2410,3-5-379,68-84 522,74-48 540,-16 18-102,-93 85-613,-24 25 87,40-50 0,-55 58 149,-10 15-232,-4 5 0,-19 25 167,10-5-561,2 0 1,0 1 0,-9 34-1,-16 79 142,34-131-235,1 1 0,0 0 0,0-1 0,1 1 0,0 0 0,1 9 0,-1-14-14,0 0 0,0 0 1,1 0-1,-1-1 0,1 1 1,-1 0-1,1 0 0,0-1 0,0 1 1,0 0-1,0-1 0,0 1 1,0-1-1,0 0 0,0 1 1,0-1-1,1 0 0,-1 1 0,0-1 1,1 0-1,-1 0 0,1 0 1,0-1-1,-1 1 0,1 0 1,0 0-1,-1-1 0,4 1 0,5 0 23,0 0-1,0-1 1,0 0-1,-1-1 1,1 0-1,0-1 1,-1 0-1,1 0 1,-1-1-1,0 0 1,0-1-1,0 0 0,0 0 1,0-1-1,9-8 1,14-10 147,-2-1 1,40-40-1,-64 58-149,26-28 134,-19 20-38,0 1 0,0 0 0,19-14 0,-31 27-114,-1-1 0,0 1-1,1 0 1,-1-1 0,1 1 0,-1 0-1,0-1 1,1 1 0,-1 0-1,1-1 1,-1 1 0,1 0-1,-1 0 1,1 0 0,-1 0-1,1-1 1,-1 1 0,1 0-1,-1 0 1,1 0 0,-1 0 0,1 0-1,-1 0 1,1 0 0,-1 0-1,1 0 1,-1 1 0,1-1-1,-1 0 1,1 0 0,-1 0-1,0 1 1,1-1 0,-1 0-1,1 0 1,-1 1 0,1-1 0,-1 0-1,0 1 1,1-1 0,-1 0-1,0 1 1,1-1 0,-1 1-1,0-1 1,0 1 0,1-1-1,-1 0 1,0 1 0,0 0 0,3 28 122,-3-24-122,-6 130 207,6-132-206,-1-1-1,1-1 0,0 1-1,0-1 1,0 0-1,0 1 1,0-1-1,0 1 1,0-1-1,0 1 1,1-1 0,-1 0-1,0 1 1,1-1-1,-1 0 1,1 1-1,0-1 1,-1 0-1,2 2 1,14-15 252,77-52-1,5-1-2,-95 62-226,1 1 0,-1 0 1,1 1-1,0-1 0,0 1 0,0 0 1,0 0-1,0 0 0,9-1 0,-12 2-18,1 1 0,0-1 0,0 0-1,-1 1 1,1-1 0,0 1 0,-1-1-1,1 1 1,-1 0 0,1 0 0,-1 0-1,1 0 1,-1 0 0,1 0 0,-1 0-1,0 0 1,0 1 0,0-1 0,0 0-1,0 1 1,0-1 0,0 1 0,0-1-1,0 1 1,0 1 0,10 20 18,1 0 1,1-1-1,0 0 1,2-1-1,1-1 1,22 23-1,-35-40-18,0-1 0,0 0 0,1 0 0,-1 0 0,0 0 0,6 2 0,-1-1 4,-12-2-3062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50.0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12960,'0'0'2000,"74"-8"-2440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52.5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1 916 6928,'0'0'1340,"14"-4"-796,4-1-333,1 0 1,-1-2-1,-1-1 1,1 0-1,-1-1 1,-1-1-1,22-15 1,-3-9 356,41-48 0,-32 32-190,22-27 286,-3-2 0,-4-3-1,66-119 1,-111 174-351,-1-1 1,-1 0 0,-2-1-1,12-47 1,-21 72-236,-1 1 1,1 0-1,-1-1 1,0 1-1,0-1 1,0 1-1,-1-6 1,1 9-60,0-1 0,0 1 1,0-1-1,-1 1 0,1-1 0,0 1 1,0 0-1,0-1 0,-1 1 0,1 0 1,0-1-1,0 1 0,-1 0 0,1-1 1,0 1-1,-1 0 0,1-1 0,0 1 1,-1 0-1,1 0 0,-1-1 1,1 1-1,0 0 0,-1 0 0,0 0 7,0 0 0,0 0 0,0 0 0,0 0 0,0 0 0,0 1-1,0-1 1,0 0 0,0 1 0,0-1 0,0 0 0,0 1 0,0-1-1,1 1 1,-1 0 0,-1 0 0,-15 14 68,1 1 0,1 0 0,0 1 0,1 0-1,1 2 1,-19 33 0,6-10-10,-71 123 76,-79 188-1,23-43-96,131-270-56,9-17 11,1 1 0,0 0 0,2 1 0,-10 35 0,19-50 27,6-11-2,14-18 36,-15 14-63,54-64 111,34-36 28,-28 40 20,4 3-1,141-101 0,-160 129-95,-18 12 13,1 1 0,1 1 1,0 2-1,2 2 0,37-14 0,-61 30 84,-16 11-110,3-6-89,-31 50 4,21-36 2,0 0 0,-16 37 0,26-51 20,0 0 0,0 1 0,1-1 1,0 0-1,0 1 0,0-1 0,0 1 1,1-1-1,0 1 0,0-1 1,1 1-1,-1-1 0,1 1 0,0-1 1,1 0-1,2 8 0,-3-12 2,-1 0 1,1 0-1,-1 0 1,1 0-1,-1 0 0,1 0 1,0 0-1,0 0 1,0 0-1,0 0 0,-1 0 1,1 0-1,0-1 0,0 1 1,1 0-1,-1-1 1,0 1-1,0 0 0,0-1 1,0 0-1,0 1 1,1-1-1,-1 0 0,0 1 1,0-1-1,1 0 1,-1 0-1,0 0 0,0 0 1,1 0-1,-1-1 1,0 1-1,0 0 0,0 0 1,1-1-1,0 0 0,2 0 16,-1-1-1,1 0 0,-1 0 1,1 0-1,-1 0 0,0 0 1,0-1-1,0 1 0,-1-1 0,5-5 1,-1-1 29,0 0 0,0-1 0,-1 1 0,0-1 1,5-18-1,-8 22-10,0 1 0,-1-1-1,0 0 1,0 1 0,0-1 0,-1 0 0,0 0 0,0 1 0,-1-1 0,1 0 0,-1 0 0,-3-9 0,1 7 89,0-1 143,10 7-90,8-1-168,14-6 30,-16 4-34,0 2 0,-1-1 1,24-1-1,-2 1 10,-3 1-7,50 0 0,-73 4-9,0-1-1,-1 1 1,1 0 0,-1 1 0,1 0 0,-1 0-1,0 0 1,0 1 0,0 0 0,0 1-1,0-1 1,6 6 0,-11-7-1,0 1 1,0-1-1,0 1 1,0-1-1,-1 1 1,1-1-1,-1 1 1,0 0-1,0 0 1,0 0-1,0-1 1,0 1-1,0 0 0,-1 0 1,1 4-1,-1 51 25,0-47-19,-3 31 64,-10 49 1,12-84-62,0-5-1,1 0 0,-1 1-1,1-1 1,0 0 0,0 0 0,-1 0 0,2 1 0,-1-1 0,0 0 0,0 0 0,1 1 0,-1-1 0,1 0 0,0 0 0,-1 0 0,1 0 0,0 0 0,0 0 0,1 0 0,-1 0 0,0 0-1,1-1 1,-1 1 0,1 0 0,-1-1 0,1 1 0,0-1 0,-1 0 0,1 1 0,0-1 0,0 0 0,0 0 0,0 0 0,0-1 0,0 1 0,1 0 0,-1-1 0,0 1 0,3-1 0,5 1 31,0 0 1,0-1 0,1 0 0,-1-1 0,0 0 0,0-1 0,15-3 0,-3-3 24,-1 0 0,1 0 0,-1-2 0,-1-1 0,0-1 0,19-14 0,-7 2 125,-2-1 1,49-51 0,-59 46-424,-16 20-2633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54.1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1 127 6632,'0'0'5910,"12"-10"-5643,97-75 621,-105 82-803,0 0 1,1 0 0,-1 0-1,1 1 1,0-1-1,0 1 1,0 0 0,0 1-1,0-1 1,7 0-1,-3-2 252,-9 4-317,0 0 0,1 0 0,-1 0 0,0-1 0,1 1 0,-1 0 0,0 0 1,0 0-1,1 0 0,-1 0 0,0 0 0,1 0 0,-1 0 0,0-1 0,1 1 0,-1 0 0,0 0 0,0 0 1,1 1-1,-1-1 0,0 0 0,1 0 0,-1 0 0,0 0 0,1 0 0,-1 0 0,0 0 0,0 0 0,1 1 0,-1-1 1,0 0-1,0 0 0,1 0 0,-1 1 0,0-1 0,0 0 0,1 1 0,0 1 25,0 0 1,0 0-1,0 0 0,0 0 1,0 1-1,0-1 0,-1 0 0,1 1 1,-1-1-1,1 0 0,-1 1 0,0-1 1,0 1-1,0-1 0,0 0 1,-1 1-1,0 2 0,-11 48 110,10-45-86,1-6-54,-8 35 409,-2-2 0,-21 49 1,55-98 405,-8 1-632,20-24 0,-23 23-107,1 0-1,16-12 1,18-8 259,69-39-1,-111 71-319,-1 0 0,0 0 0,0 0 0,0 1-1,1-1 1,-1 1 0,1 0 0,8 0 0,-12 1-16,0 0 0,0 0 0,1 0 0,-1 0 0,0 0 0,0 0 0,1 1 0,-1-1 0,0 0 0,0 1 0,0-1 0,1 1 0,-1-1 0,0 1 0,0 0 0,0-1-1,0 1 1,0 0 0,0 0 0,0 0 0,-1 0 0,1 0 0,0 0 0,0 0 0,-1 0 0,1 0 0,0 0 0,-1 0 0,1 0 0,-1 0 0,0 1 0,1-1 0,-1 0 0,0 0 0,0 1 0,0-1 0,0 2 0,1 9 38,-1-1 1,0 1-1,-1-1 1,-1 1-1,0-1 0,0 1 1,-1-1-1,-1 0 1,-5 15-1,57-63 289,-33 23-321,-7 6 30,0 0-1,1 0 1,1 1-1,19-12 1,-26 18-33,0-1 1,0 1-1,0 0 0,0 0 1,0 0-1,0 1 1,0-1-1,0 1 1,0-1-1,0 1 1,1 0-1,-1 1 1,0-1-1,0 0 1,0 1-1,0 0 1,0 0-1,1-1 1,-1 2-1,-1-1 1,1 0-1,0 1 0,4 2 1,8 7 44,-1 1 0,-1 0 1,21 25-1,-2-3 38,-28-31-93,1 1 0,-1-1 1,0 0-1,1 0 0,0-1 0,-1 0 0,1 1 0,0-1 0,1-1 0,-1 1 0,0-1 0,0 0 0,1 0 1,9 0-1,-3-1 3,0 0 0,-1-1 0,1-1 1,-1 0-1,20-5 0,42-21-2603,-72 27 2190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55.6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304 622 7432,'0'0'7432,"-14"7"-7090,-114 54 518,116-55-757,-1 1 0,1 0 0,1 0-1,-1 1 1,2 1 0,-18 16 0,21-18-46,0 1 1,1 0-1,0 0 0,0 0 1,1 0-1,0 1 0,1 0 1,0 0-1,0 0 0,-3 13 1,6-18-39,0-1-1,1 1 1,0-1 0,-1 1-1,1-1 1,0 0 0,1 1 0,-1-1-1,0 1 1,1-1 0,0 0 0,0 1-1,0-1 1,0 0 0,1 0 0,-1 1-1,1-1 1,3 4 0,-3-4-3,0-1 0,0 0 0,0 0 0,1 0 0,-1-1 0,0 1 0,1-1 0,0 1 0,-1-1 0,1 0 0,0 0 0,-1 0 1,1 0-1,0 0 0,0-1 0,0 1 0,0-1 0,0 0 0,0 0 0,0 0 0,-1 0 0,7-2 0,6-1 32,-1 0 0,1-2 0,-1 0 1,0 0-1,0-1 0,14-9 0,-5 1 66,-1-1 1,33-29-1,-44 35-43,-1-1-1,0 0 1,-1-1-1,0 1 1,-1-2-1,0 1 1,-1-1-1,6-14 1,-10 20-19,-2 4-27,-1 0 1,1 0-1,0 1 0,0-1 1,0 0-1,0 1 0,0-1 0,0 1 1,0-1-1,0 1 0,1-1 1,1-1-1,-2 11 648,-6 15-586,-1 6-36,4-15-36,1-1 1,1 1-1,0 0 1,4 25-1,-3-32-16,0 0 0,1 0 0,0 0 0,0 0-1,1 0 1,0 0 0,0-1 0,0 1 0,1-1 0,0 0 0,6 6 0,-8-9-4,0-1 1,0 0-1,1 0 0,-1 0 1,1-1-1,-1 1 1,1-1-1,0 1 0,0-1 1,0 0-1,0 0 1,-1 0-1,1 0 0,1-1 1,3 1-1,-1-1 2,0 0 0,-1 0 0,1-1 0,0 1 0,-1-2 1,1 1-1,9-4 0,4-3 7,-1-1 0,0-1 0,26-19 0,-38 25-3,26-20 15,-1-1 1,-1-2 0,-1-1-1,25-31 1,90-136 102,-114 148-35,-1-2 0,40-96 0,-60 123-50,-1 0 1,-1 0-1,-1-1 1,-2 0-1,0-1 1,-1 1-1,-1 0 0,-2-1 1,-2-35-1,2 58-28,0 0 0,0-1 0,0 1 0,-1 0 0,1-1-1,0 1 1,-1 0 0,1-1 0,0 1 0,-1 0 0,0 0-1,1 0 1,-1-1 0,0 1 0,0 0 0,1 0 0,-1 0 0,0 0-1,0 0 1,0 0 0,0 0 0,0 1 0,-2-2 0,1 1-4,1 1 0,-1 0 0,1 0 1,-1 0-1,1 0 0,-1 0 1,1 0-1,-1 1 0,1-1 0,-1 0 1,1 1-1,-1-1 0,1 1 1,0 0-1,-1-1 0,1 1 0,-2 1 1,-6 4-12,1 1 0,0 0 0,0 0 0,-10 13 1,6-5-5,1 1 1,0 0-1,1 1 0,1 0 1,0 1-1,-7 23 1,-29 118-81,29-95 40,8-32 10,1 1 0,2 0 0,1 0 0,2 0 0,2 51 0,2-65 8,0 0 1,1-1-1,0 1 1,2-1-1,0 0 1,2 0 0,-1 0-1,2-1 1,1 0-1,0-1 1,13 19-1,-19-31 35,0-1 0,0 1 1,0-1-1,1 0 0,-1 0 0,1 0 0,-1-1 0,1 1 0,0-1 0,0 0 0,0 0 0,1 0 0,-1 0 0,0-1 0,1 0 0,-1 0 0,0 0 0,1 0 0,0-1 0,-1 0 1,1 0-1,-1 0 0,6-1 0,7-2 49,0-1 0,-1 0 0,1-2 1,26-12-1,-19 8-7,-15 7-16,0 0 16,0 0-1,0-1 0,-1 0 0,1-1 0,-1 0 1,0 0-1,0-1 0,0 1 0,10-12 0,-18 16-36,0 1 0,1-1 0,-1 1-1,0 0 1,0-1 0,0 1 0,0 0-1,0-1 1,0 1 0,0-1 0,0 1-1,0 0 1,0-1 0,0 1 0,0-1-1,0 1 1,0 0 0,0-1-1,0 1 1,0-1 0,-1 1 0,1 0-1,0-1 1,0 1 0,0 0 0,-1-1-1,1 1 1,0 0 0,0-1 0,-1 1-1,1 0 1,0 0 0,-1-1 0,0 1-1,-14-10 25,-9 0-2702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55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1 106 12760,'0'0'1942,"18"2"-1276,247 13 525,-170-12-855,-1-4 0,113-15-1,-185 13-275,263-52 955,-149 13-481,-121 36-553,-10 3-2456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56.1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224 0 11656,'0'7'157,"-1"0"0,0 0 0,0-1 0,0 1 0,-1-1 0,0 1 0,-5 9 0,-26 42 232,17-30-121,-96 158 1012,95-153-986,13-26-164,0 1 0,0-1-1,0 0 1,-7 9 0,11-16-121,0 0 1,0 0 0,0 0 0,0-1 0,-1 1 0,1 0 0,0 0 0,0 0 0,0 0 0,0 0 0,0 0 0,0 0 0,0 0 0,0 0 0,0 0 0,0 0 0,0 0 0,0 0 0,0 0 0,0 0 0,0 0 0,-1-1 0,1 1 0,0 0 0,0 0 0,0 0-1,0 0 1,0 0 0,0 0 0,0 0 0,0 0 0,0 0 0,0 0 0,0 0 0,-1 0 0,1 0 0,0 0 0,0 0 0,0 1 0,0-1 0,0 0 0,0 0 0,0 0 0,0 0 0,0 0 0,0 0 0,0 0 0,0 0 0,0 0 0,-1 0 0,1 0 0,0 0-1,0 0 1,0 0 0,0 0 0,0 0 0,0 1 0,0-1 0,0 0 0,0 0 0,0 0 0,0 0 0,0 0 0,0 0 0,0 0 0,0 0 0,2-10 229,6-17-94,31-82-1963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56.3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0 11152,'0'0'3304,"-14"63"-3240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56.7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189 0 9240,'-26'49'1313,"-26"59"-118,46-94-1017,1 0 0,1 1 0,0 0 0,1-1 0,-3 26 0,6-36-104,0-1 1,0 1 0,0 0 0,1 0-1,-1-1 1,1 1 0,0 0 0,0-1-1,0 1 1,0-1 0,0 1 0,1-1-1,0 0 1,0 1 0,0-1 0,0 0-1,4 4 1,-4-5-13,0 0-1,1-1 1,-1 0-1,0 1 1,1-1-1,-1 0 1,1 0-1,-1 0 1,1 0-1,-1-1 1,1 1-1,0-1 1,-1 1 0,1-1-1,0 0 1,-1 0-1,1 0 1,0 0-1,-1-1 1,1 1-1,0-1 1,-1 0-1,1 0 1,-1 0-1,5-2 1,4-2 44,-1 0 1,0-1-1,0-1 1,0 1-1,-1-2 0,0 1 1,0-1-1,-1-1 1,0 1-1,-1-1 1,8-13-1,-12 18-60,0 0 0,0 0 0,-1-1-1,0 1 1,0-1 0,0 0 0,0 0 0,-1 0 0,0 0-1,0 0 1,0 0 0,-1 0 0,0 0 0,0 0 0,0 0-1,0 0 1,-1 0 0,0 0 0,0 0 0,0 0 0,0 0 0,-1 0-1,0 0 1,0 1 0,0-1 0,-1 1 0,0-1 0,-4-5-1,4 8-1,0-1-1,-1 1 0,1-1 0,-1 1 0,1 0 1,-1 0-1,0 1 0,0-1 0,0 1 0,0 0 1,0 0-1,0 0 0,0 1 0,0-1 0,0 1 1,-8 0-1,-6 1 110,-1 0 1,-24 5-1,22 0 60,0 0 1,0 1-1,0 1 1,-31 17-1,52-24-207,0-1-2,0 0-1,0 0 1,0 0-1,0 0 1,0 0-1,1 0 1,-1 0-1,0 0 1,0 0-1,0 0 1,0 0-1,0 0 1,0 0-1,0 0 1,0 1-1,0-1 1,0 0-1,0 0 1,0 0-1,0 0 1,0 0-1,0 0 1,1 0-1,-1 0 1,0 0-1,0 1 1,0-1-1,0 0 0,0 0 1,0 0-1,0 0 1,0 0-1,0 0 1,0 0-1,0 0 1,-1 1-1,1-1 1,0 0-1,0 0 1,0 0-1,0 0 1,0 0-1,0 0 1,0 0-1,0 0 1,0 0-1,0 1 1,0-1-1,0 0 1,0 0-1,0 0 1,0 0-1,-1 0 1,1 0-1,0 0 1,0 0-1,0 0 1,11 1 69,101-11-1964,-107 9 1084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29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0 4216,'0'0'9689,"-3"12"-9329,1-2-266,-1-3 27,1 0 1,0 1-1,1 0 1,0-1 0,0 1-1,0 0 1,1-1-1,1 1 1,1 15-1,17 43 1127,-11-33-732,1-1 1,2 0-1,27 57 0,-19-56-263,-11-16-68,1 0 0,1-1 1,22 26-1,-28-38-137,1 0 1,1 0-1,-1 0 1,0-1-1,1 1 0,0-1 1,0-1-1,0 1 1,6 1-1,59 14 401,-47-15-212,42 2 0,-25-3-63,3 3 10,-30-3-133,0 0 0,0-1 1,0-1-1,26-2 0,-35 1-34,-1 1-1,0 0 1,1 0 0,-1 0 0,9 2-1,16 0 53,7-7 27,41-11 0,-19 3-17,46-17 53,-32 13-10,128-48 1,-121 37-82,84-19 1,15-2 98,-140 39-131,-7 1-4,-1 1 0,42-4 0,69-3-19,81-5 15,-196 18 5,47-10 0,2 0 27,256 6 135,-268 8-140,241-14 158,40 2-53,-182 18-54,160 28 0,-272-28-75,214 44 10,-170-32-12,30 7 1,-106-22-3,0 1 0,-1 1 1,0 1-1,26 14 0,-26-11 3,78 53 64,-84-55-59,-1 0 1,1 0-1,-2 1 0,1 1 1,-2-1-1,10 15 0,-5-3-2,1-1 15,-2 1 0,13 28 1,-22-43-14,-1 0 3,0 0 0,1-1 0,0 1 0,1-1 0,0 1 0,4 5 0,-7-11-3,-1-1 0,0 1 0,0-1 1,0 1-1,1-1 0,-1 0 0,0 1 0,1-1 0,-1 1 1,0-1-1,1 0 0,-1 1 0,0-1 0,1 0 0,-1 0 1,1 1-1,-1-1 0,1 0 0,-1 0 0,1 1 0,-1-1 1,1 0-1,-1 0 0,1 0 0,-1 0 0,1 0 1,-1 0-1,1 0 0,-1 0 0,1 0 0,0 0 0,-2-17 278,0 6-308,-1-15 144,1 0 0,3-43-1,0 55-61,0 0 0,1 0-1,1 1 1,0-1 0,1 1-1,11-22 1,-4 8 12,-9 20-53,-1 0 1,2 0 0,-1 0-1,1 1 1,0 0 0,7-9-1,-1 4-16,-1 1 0,2 1 0,0 0 0,0 0 0,0 1 0,1 0 0,0 1 0,1 0 0,0 1 1,17-5-1,36-15-36,-40 15 13,35-10 1,42-5-8,2 4 0,146-12 1,-72 36 42,-79-3-7,9-1-44,-40-3 20,-1 3-1,1 3 1,0 3-1,112 22 1,67 24 44,-244-49-31,0 0-1,0 1 0,0 0 1,0 0-1,0 0 0,0 0 1,5 4-1,21 11-13,-11-10 6,0 1 1,0 1-1,32 20 0,-37-18-2,-11-8 7,0-1 0,0 0-1,0 0 1,1 0 0,-1 0-1,7 2 1,26 8-23,-10-5 56,40 19 0,-56-22-22,-1 0 0,1-1 0,0 0-1,0-1 1,11 2 0,-9-3 2,0 2-1,23 7 0,-12-3 10,0-1-1,44 7 1,8 1 15,-49-8-28,118 26-66,-109-24 57,43 15-1,13 3 1,-8-9 28,161 46 130,-205-52-81,1-2 0,56 7 0,-21-5 20,149 24 112,-85-19-68,-16-4-29,-75-6-36,-1-2-1,1-2 1,0-3 0,0-1-1,-1-2 1,0-3 0,60-16-1,35-18 218,147-66 0,-156 61-129,21-9 11,-97 31-116,-8 4 30,65-38 0,-112 57-55,-1 0-1,1 0 1,0 0 0,-1-1 0,1 1 0,-1 0 0,0-1 0,1 1-1,1-4 1,-3 4-179,1 1-1,-1-1 1,0 1 0,0-1-1,0 0 1,1 1-1,-1-1 1,0 0-1,0 1 1,0-1 0,0 0-1,0 1 1,0-1-1,0 1 1,0-1-1,0 0 1,0 1 0,-1-1-1,1 0 1,0 1-1,0-1 1,0 1 0,-1-1-1,1 0 1,-1 0-1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4:57.1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12760,'0'0'2768,"4"13"-2298,3 11-282,-1 0 0,-2 1-1,-1-1 1,1 43 0,-5-42 101,-2-1 0,-8 38-1,11-61-252,0 0 0,-1 0-1,1 0 1,0-1-1,0 1 1,-1 0-1,1 0 1,0 0-1,0 0 1,0 0-1,0 0 1,0 0 0,1 0-1,-1 0 1,0 0-1,0 0 1,1-1-1,-1 1 1,0 0-1,1 1 1,0-2-12,-1 1 0,1-1 0,0 0 0,-1 0 0,1 0 0,-1 1 0,1-1 1,-1 0-1,1 0 0,0 0 0,-1 0 0,1 0 0,-1 0 0,1 0 0,0 0 0,-1-1 0,1 1 0,-1 0 0,1 0 0,-1 0 1,1-1-1,-1 1 0,2 0 0,5-5 105,1 1 1,-1-1 0,9-7 0,-14 10-132,53-43 340,-23 17-75,2 2-1,0 1 1,57-31 0,-84 52-185,1 1-1,0-1 1,0 2 0,1-1-1,-1 1 1,0 0 0,1 1-1,-1-1 1,1 2 0,-1-1-1,1 1 1,0 1 0,-1 0-1,1 0 1,9 2 0,-15-1-44,0 0 1,0 0 0,0 0 0,0 1-1,0-1 1,-1 1 0,1 0 0,-1-1-1,1 1 1,-1 0 0,0 0 0,0 0 0,0 1-1,-1-1 1,1 0 0,-1 1 0,0-1-1,0 1 1,0 0 0,0-1 0,0 1-1,-1 4 1,2 9 67,0 1-1,-2-1 0,-2 23 1,-1-10 98,-2-1 1,-1 0-1,-14 41 1,-37 73-3192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13.0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1293 5520,'0'0'6918,"13"-1"-6648,-3 0-206,1 0 0,-1-1 0,1 0 0,-1 0 0,0-1 0,1-1 0,-2 1 0,1-2 0,10-5 0,20-17 219,-1-2 1,-2-2-1,34-35 1,94-114 594,-57 58-341,210-201 837,-284 289-1125,-1-1 0,41-58-1,-62 75-126,0-1 0,-1 0 0,-1-1-1,-1 0 1,-1-1 0,0 1 0,7-37-1,-14 51-66,0 0-1,0 0 1,0 0-1,-1-1 0,0 1 1,0 0-1,-1 0 0,0-1 1,0 1-1,0 0 1,-1 0-1,0 0 0,0 0 1,-1 0-1,1 1 1,-1-1-1,0 1 0,-5-6 1,8 11-39,-1-1 0,0 1 1,1-1-1,-1 1 0,0-1 1,0 1-1,0-1 0,1 1 1,-1 0-1,0-1 0,0 1 1,0 0-1,0 0 0,0 0 1,1 0-1,-1 0 0,0 0 1,0 0-1,0 0 0,0 0 1,0 0-1,0 0 0,0 1 1,1-1-1,-1 0 0,0 1 1,0-1-1,-1 1 0,-27 16 133,22-13-111,-20 15 8,1 1 1,1 1-1,0 1 1,2 1-1,0 2 0,-27 37 1,7 0-10,-60 118 1,24-5-17,69-145-33,0 1 0,3 0 0,-9 61 0,14-67 0,1 1 0,0 0 1,4 26-1,-1-43 9,-1 0 0,1 0 0,0 0 0,1 0 0,0 0 0,0-1 0,1 1 0,0-1 0,1 0 0,0 0 0,10 12 0,-13-17 4,2 1 5,0 1 1,0-1 0,0 0-1,8 6 1,-10-9-4,1 0 1,-1 0-1,0 0 1,1 0-1,-1-1 1,0 1-1,1 0 1,-1-1-1,1 0 1,-1 0-1,1 0 1,-1 0 0,4 0-1,3-1 33,-1-1 1,1 0-1,-1 0 1,0-1-1,0 0 1,0 0-1,0-1 0,-1 0 1,15-10-1,2-4 145,33-33-1,-6 6 66,-42 36-167,0 1 1,-1-1 0,0-1-1,11-16 1,1-2 171,-16 19-152,2-5 15,-6 14-110,0 0 0,0 0 1,0 0-1,0-1 0,0 1 0,0 0 0,0 0 0,0 0 1,0 0-1,0 0 0,0-1 0,0 1 0,0 0 0,0 0 1,0 0-1,1 0 0,-1 0 0,0 0 0,0 0 0,0-1 1,0 1-1,0 0 0,0 0 0,0 0 0,1 0 1,-1 0-1,0 0 0,0 0 0,0 0 0,0 0 0,0 0 1,1 0-1,-1 0 0,0 0 0,0 0 0,0 0 0,0 0 1,0 0-1,1 0 0,-1 0 0,0 0 0,0 0 0,0 0 1,0 0-1,0 0 0,1 0 0,-1 0 0,0 0 0,0 0 1,0 0-1,0 0 0,0 0 0,0 0 0,0 1 0,1-1 1,-5 23 68,2-13-62,-2 23 9,0 37 1,3-57-29,2-1-1,0 1 1,0 0 0,1-1-1,1 1 1,5 14-1,-8-25 10,1 0 0,0 0 0,0 0-1,0 0 1,1-1 0,-1 1 0,0 0 0,0-1-1,1 1 1,-1-1 0,1 1 0,0-1-1,-1 0 1,1 0 0,0 0 0,0 0 0,0 0-1,-1 0 1,1 0 0,0 0 0,0-1-1,0 1 1,1-1 0,-1 1 0,0-1 0,0 0-1,0 0 1,0 0 0,0 0 0,0 0-1,0-1 1,0 1 0,0-1 0,0 1 0,0-1-1,3-1 1,5-1 7,0-2-1,-1 1 1,1-1 0,-1 0-1,17-13 1,39-40 45,-45 38-21,33-23 0,-34 28 22,32-32-1,-47 43-46,-3 3-6,-1 0 1,1-1 0,0 1 0,0 1 0,1-1 0,-1 0-1,0 0 1,0 0 0,0 0 0,0 1 0,1-1 0,-1 1-1,0-1 1,1 1 0,-1-1 0,0 1 0,1 0 0,-1-1-1,1 1 1,-1 0 0,3 0 0,-3 1-2,0 0 1,0-1 0,0 1-1,0 0 1,0-1-1,0 1 1,0 0-1,0 0 1,0 0-1,-1 0 1,1 0-1,0 0 1,-1 0 0,1 0-1,-1 0 1,1 0-1,-1 1 1,1-1-1,-1 0 1,0 0-1,0 0 1,1 1-1,-1 1 1,2 11-1,-1 1 0,-1-1 1,0 1-1,0-1 0,-2 1 0,-3 17 1,-27 83-2,26-97 1,6-16 2,-6 21 36,8-19-10,7-13-5,19-27 41,-7 8 7,1 2 0,42-41 0,-47 52-37,-7 6 24,1-1-1,17-10 1,-25 18-40,1 0 0,-1 0 0,1 0 0,0 1 0,0-1 0,-1 1-1,1 0 1,0 0 0,0 0 0,1 1 0,-1-1 0,0 1 0,4 1 0,-6-1-12,-1 0 0,0 0 0,0 1 0,0-1 0,0 1 1,0-1-1,0 1 0,0 0 0,0-1 0,0 1 0,0 0 1,0 0-1,0-1 0,0 1 0,0 0 0,-1 0 0,1 0 1,0 0-1,-1 0 0,1 0 0,-1 0 0,1 0 0,-1 1 1,1-1-1,-1 0 0,0 0 0,0 0 0,1 2 0,1 36 53,-2-33-51,-6 106 113,20-125-22,-7 9-82,33-29 30,-16 12-13,1 1 0,1 1 0,33-17 0,-58 35-31,0 1 1,0-1-1,0 1 0,0-1 1,0 1-1,0 0 0,0 0 1,0-1-1,1 1 0,-1 0 1,0 0-1,0 0 1,0 0-1,0 0 0,0 0 1,0 1-1,1-1 0,-1 0 1,0 0-1,0 1 0,0-1 1,0 1-1,0-1 1,0 1-1,0-1 0,0 1 1,1 1-1,1 1 1,0 0 0,0 1 1,0 0-1,0 0 0,2 6 0,7 8-15,-5-8 14,0 0 1,9 20-1,-11-19 7,0-1-1,1-1 0,0 1 1,9 10-1,-12-17-9,1 1 0,0-1-1,0 0 1,0 0 0,0 0 0,0 0-1,1-1 1,-1 0 0,1 0-1,7 3 1,-10-5-4,1 1-1,-1 0 1,0-1-1,0 0 1,0 0-1,1 0 1,-1 0-1,0 0 1,0 0-1,1 0 1,-1-1-1,0 1 1,0-1-1,0 1 1,0-1-1,0 0 1,0 0 0,0 0-1,0 0 1,0 0-1,0-1 1,0 1-1,0 0 1,-1-1-1,1 0 1,1-2-1,-2 3-26,0 0 0,0 0 0,0 0 0,-1 0 0,1-1-1,0 1 1,-1 0 0,1-1 0,-1 1 0,1-1 0,-1 1 0,0 0 0,0-1-1,0 1 1,1-1 0,-1 1 0,0-1 0,-1 1 0,1 0 0,0-1 0,-1-1-1,-4-9-3105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13.3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 13168,'0'0'400,"82"-32"-736,-15 16 112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15.6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310 303 4816,'0'0'5432,"1"-10"-5060,1-4-183,1-33 2680,-3 47-2806,-1 0 0,1 0 0,-1-1 0,1 1 0,-1 0-1,1 0 1,-1 0 0,1 0 0,-1 0 0,1 0 0,-1 0 0,1 0-1,-1 0 1,1 0 0,-1 0 0,1 0 0,0 1 0,-1-1 0,1 0-1,-1 0 1,1 0 0,-1 1 0,1-1 0,-1 0 0,1 1 0,-1-1 0,-15 19 250,1 0 0,1 1 0,-19 32 0,-11 16 16,43-66-320,-61 89 443,54-77-350,0 0 0,1 0 0,1 1 0,-9 29-1,13-35 23,-1 0 0,0-1 0,-6 12 0,8-15 187,4-5-140,5-8-10,125-241 825,-99 176-555,36-116 0,-66 173-283,4-31 1,-6 32 60,0 0 1,7-21-1,-5 27 401,-1 17-64,0 4-526,16 58 175,-14-46-150,2 0 1,0-1 0,1 0-1,20 38 1,-28-61-46,99 157 180,-79-128-163,2-1 0,1-1 0,31 29 0,34 27 64,-78-71-25,-10-12-55,0 0 1,0 0-1,0 1 0,0-1 1,0 0-1,0 0 1,-1 0-1,1 1 0,0-1 1,0 0-1,0 0 0,0 0 1,0 0-1,0 1 1,0-1-1,0 0 0,0 0 1,-1 0-1,1 0 0,0 1 1,0-1-1,0 0 1,0 0-1,-1 0 0,1 0 1,0 0-1,0 0 1,0 1-1,0-1 0,-1 0 1,1 0-1,0 0 0,0 0 1,0 0-1,-1 0 1,1 0-1,-31 0 52,23-1-57,-269-21 135,250 21-119,1 1 0,-1 1 0,1 1 0,0 1 0,-41 10 0,0 1 26,48-11-13,-1 1 1,0 1 0,1 1-1,0 0 1,-19 10 0,31-10-14,9-3-40,15-2-25,33-8-214,-25 1-2652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19.9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310 1 6224,'0'0'9093,"-10"0"-8849,-35 0-1,42 0-206,0 1 1,0-1 0,0 1 0,0-1 0,0 1 0,0 0 0,0 0 0,0 0 0,1 0 0,-1 0 0,0 1 0,1 0 0,-1-1-1,1 1 1,0 0 0,0 0 0,-4 4 0,-8 6 130,-1-1-76,1 1 1,0 0-1,1 0 0,1 2 0,0 0 0,1 0 1,-12 20-1,10-10 18,0 0 0,2 1 0,1 0 0,-9 30 0,17-46-66,0-1 1,1 1-1,-1 0 0,1-1 0,1 1 1,0 0-1,0-1 0,3 18 0,-2-24-24,-1 1-1,1 0 1,0 0-1,0-1 1,0 1-1,0 0 1,0-1-1,0 1 0,1-1 1,-1 0-1,1 1 1,0-1-1,0 0 1,-1 0-1,2 0 1,-1 0-1,0-1 1,0 1-1,0 0 0,1-1 1,-1 1-1,1-1 1,-1 0-1,1 0 1,0 0-1,-1 0 1,1-1-1,0 1 1,0-1-1,5 1 0,4-1 23,0-1-1,0-1 0,0 1 0,0-2 0,-1 0 0,1 0 0,-1-1 1,1 0-1,-1-1 0,-1-1 0,1 1 0,-1-2 0,11-8 0,15-13 133,-2-2-1,36-39 1,-17 16 171,-43 42-240,-9 9-56,1 0 0,0 0 0,0-1 0,0 1-1,0 1 1,1-1 0,-1 0 0,5-2 0,-13 37 515,0-6-537,3-13-5,0 1-1,1-1 0,0 1 0,1 20 1,1-32-20,0 0 0,0 0 0,1 1 0,-1-1 1,1 0-1,0 0 0,0-1 0,0 1 1,0 0-1,1 0 0,-1 0 0,1-1 0,-1 1 1,1-1-1,0 1 0,0-1 0,0 0 0,0 1 1,1-1-1,-1 0 0,0 0 0,1-1 0,0 1 1,-1-1-1,1 1 0,5 1 0,-2-2-1,-1 1 0,1-2 0,0 1 0,-1-1 0,1 0-1,0 0 1,0 0 0,-1-1 0,1 0 0,0 0 0,-1-1 0,1 1 0,-1-1-1,0 0 1,0-1 0,1 1 0,-1-1 0,7-5 0,3-3 6,0 0 1,-1-1 0,-1 0-1,18-21 1,-21 22 25,-1 0 0,0-1 1,0 0-1,-2 0 0,0-1 0,0 0 1,-1-1-1,0 1 0,-2-1 0,1 0 1,-2-1-1,0 1 0,0 0 0,0-17 1,-4 28-22,1 1 1,0-1-1,-1 1 0,0-1 1,1 1-1,-1-1 1,0 1-1,0-1 1,-1 1-1,1 0 1,0 0-1,-1-1 1,1 1-1,-1 0 0,0 0 1,0 1-1,0-1 1,0 0-1,0 0 1,0 1-1,0 0 1,0-1-1,-4-1 0,3 2-18,0-1 0,0 1 0,-1 0-1,1 0 1,0 0 0,0 0 0,-1 1-1,1-1 1,0 1 0,-1 0 0,1 0-1,-1 0 1,1 1 0,0-1 0,-1 1-1,1-1 1,0 1 0,-4 2 0,-27 15-446,23-12-2176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20.8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58 6128,'0'0'9838,"12"-10"-9591,-3 3-197,-5 3-27,0 0 0,1 1 0,-1-1 1,1 1-1,0 0 0,0 0 0,0 1 0,0-1 0,0 1 0,1 0 1,-1 1-1,1-1 0,-1 1 0,1 0 0,-1 0 0,1 1 0,9 0 0,699 18 1424,-448-12-988,-11-1 157,-118-16 128,-137 11-744,0 0 1,0 0-1,0 0 1,0 0-1,0 0 1,1 0 0,-1 0-1,0 0 1,0 0-1,0 0 1,0 0-1,0 0 1,1 0-1,-1 0 1,0 0-1,0 0 1,0 0 0,0 0-1,0 0 1,0-1-1,1 1 1,-1 0-1,0 0 1,0 0-1,0 0 1,0 0-1,0 0 1,0 0 0,0 0-1,1 0 1,-1-1-1,0 1 1,0 0-1,0 0 1,0 0-1,0 0 1,0 0 0,0 0-1,0-1 1,0 1-1,0 0 1,0 0-1,0 0 1,-4-7 390,-7-3-3105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22.8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246 152 6824,'0'0'4065,"-3"16"-3758,-10 42 60,-3 0 0,-2-1 1,-28 61-1,29-80-69,14-29-82,-1 1 1,0-1-1,-1 0 1,1-1-1,-2 1 0,1-1 1,-8 8-1,15-19-71,0 0-1,0 0 1,0 0 0,0 0-1,-1 0 1,0-1-1,2-4 1,1-4-20,55-122 421,-35 85-252,-3 0-1,28-99 0,-13 31 610,-27 83-89,-9 33-538,2 1-189,-1 1 0,1-1 0,0 1 0,-1 0-1,0 0 1,1-1 0,-1 1 0,1 0-1,-1 0 1,0 0 0,0 0 0,1 1 0,-1-1-1,0 0 1,0 0 0,1 3 0,21 33-88,-12-20 136,151 239 242,-26-37-245,-128-204-85,1-1 1,1 0-1,17 18 0,-35-36 22,1-1-1,-1 1 1,1 1-1,-1 0 1,0 0-1,-1 0 0,-8-1 1,-79-18 19,60 15-43,-1 2-1,1 2 0,-1 1 0,0 1 0,0 3 1,1 0-1,-1 3 0,1 1 0,0 2 0,0 1 1,1 2-1,-35 15 0,63-23-32,4-2-10,1 0 1,-1 0-1,1 0 1,-1 0-1,1 1 1,0-1-1,-1 1 1,1 0-1,0-1 1,0 1-1,0 0 1,0 0-1,-3 4 1,8-5-18,0-1 0,0 0 0,0 1 0,-1-1 0,1-1 0,0 1 0,0 0 0,4-1 0,20-6-132,-1-1 1,30-12-1,-20 4-2733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24.5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8240,'0'0'3132,"6"12"-2615,-3-8-466,2 6 53,1-1-1,-2 1 0,1 1 1,-1-1-1,-1 1 0,0-1 1,0 1-1,0 13 0,3 54 688,-3 0 0,-4 0 0,-16 109 0,14-157 90,3-30-865,0 0 1,0 0-1,0 1 1,0-1-1,0 0 1,0 0-1,0 0 1,0 0-1,0 0 1,0 1-1,0-1 1,0 0-1,0 0 1,0 0-1,0 0 1,0 0-1,0 1 1,0-1-1,0 0 1,1 0-1,-1 0 1,0 0-1,0 0 1,0 1-1,0-1 1,0 0-1,0 0 1,0 0-1,0 0 1,1 0-1,-1 0 1,0 0-1,0 0 0,0 0 1,0 1-1,0-1 1,0 0-1,1 0 1,-1 0-1,0 0 1,0 0-1,0 0 1,0 0-1,0 0 1,1 0-1,9-13 297,23-49 140,-13 24-36,46-66 0,-56 92-345,1 0 1,0 0 0,0 1-1,1 1 1,1 0 0,0 1-1,21-12 1,-27 16-33,1 2-1,0-1 1,0 1 0,0 0-1,0 1 1,1 0 0,-1 0-1,0 0 1,1 1 0,-1 1-1,1-1 1,0 2 0,-1-1-1,1 1 1,12 3 0,-18-4-34,-1 1 1,1 0-1,0 0 1,-1 1-1,1-1 0,-1 0 1,1 1-1,-1-1 1,0 1-1,1 0 1,-1 0-1,0 0 1,0 0-1,0 0 1,-1 1-1,1-1 0,0 0 1,-1 1-1,0-1 1,1 1-1,-1-1 1,0 1-1,0 0 1,-1 0-1,1-1 1,0 5-1,-1-3-6,0 0-1,0 0 1,0 0-1,-1 0 1,1 0-1,-1 0 1,0 0-1,0-1 1,0 1-1,-1 0 1,1-1-1,-1 1 1,0 0-1,0-1 1,0 0-1,-1 0 1,1 1 0,-6 3-1,0 1-3,-1 0 0,0-1 1,-1-1-1,1 1 0,-2-2 0,1 1 0,0-1 0,-1-1 1,0 0-1,-14 3 0,0-2 61,-1-1 0,1-1 0,-41-2-1,57-1-34,-3 0 146,12 0-164,0 0-1,0 0 0,0 1 0,0-1 0,0 0 1,0 0-1,-1 1 0,1-1 0,0 0 1,0 0-1,0 1 0,0-1 0,0 0 0,0 0 1,0 1-1,0-1 0,0 0 0,0 0 0,0 1 1,0-1-1,0 0 0,0 1 0,1-1 1,-1 0-1,0 0 0,0 0 0,0 1 0,0-1 1,0 0-1,0 0 0,1 1 0,-1-1 1,0 0-1,0 0 0,0 0 0,1 0 0,-1 1 1,0-1-1,1 0 0,6 9 10,1 0-1,0-1 1,1 0 0,0-1 0,0 0-1,12 8 1,64 30 163,-67-38-99,1-1 0,0 0 1,0-1-1,25 2 0,-13 4 80,-20-3-2986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26.5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139 126 5320,'0'0'4728,"-4"15"-4426,2-8-271,-87 290 1906,77-259-1641,9-26-121,-1-1 0,0 1 1,-1-1-1,-5 11 0,5-15 208,4-9 88,7-14-6,33-102 242,-22 62-486,19-97 356,-8 32-1,-22 90-328,-5 26-127,-1-1 0,1 0 0,1 0 0,-1 1 0,1-1-1,0 1 1,1 0 0,3-8 0,-5 13-106,-1-1 0,0 1 0,1 0 0,-1-1 1,1 1-1,-1 0 0,1 0 0,-1-1 0,1 1 0,-1 0 0,1 0 0,-1 0 0,1 0 0,-1 0 0,1-1 0,-1 1 1,1 0-1,-1 0 0,1 0 0,-1 0 0,1 1 0,-1-1 0,1 0 0,-1 0 0,1 0 0,-1 0 0,1 0 0,-1 1 1,1-1-1,-1 0 0,1 0 0,-1 1 0,16 10 165,-16-11-175,18 17 107,0 1 1,-2 0-1,0 2 1,20 29-1,43 91 121,-16-24-98,-40-80-105,1 4 49,27 57 0,-50-95-67,0 0-1,0 0 1,0 0-1,-1 0 1,1 0-1,-1 0 1,1 0-1,-1 0 1,0 0-1,0 0 1,0 0-1,0 0 1,0 0-1,0 0 1,-1 3-1,0-4 0,1 0-1,-1 0 1,0 1-1,1-1 1,-1 0-1,0-1 1,0 1-1,0 0 0,0 0 1,0 0-1,0 0 1,0-1-1,0 1 1,0 0-1,0-1 1,0 1-1,0-1 1,0 1-1,-2-1 1,-5 2 16,0-1 0,0-1 0,0 1 1,0-1-1,0-1 0,-12-1 0,-108-25 203,96 18-133,-2 2-1,1 1 1,-54-2-1,85 8-88,-2-1 18,0 1-1,0 0 0,0 0 1,-1 0-1,1 0 0,0 1 1,0 0-1,0 0 0,0 0 1,0 0-1,0 1 0,0 0 1,0-1-1,-4 4 0,8-5-27,0 1 0,-1-1-1,1 1 1,0-1-1,0 1 1,-1 0 0,1-1-1,0 1 1,0-1-1,0 1 1,0-1 0,0 1-1,0 0 1,0-1-1,0 1 1,0-1-1,0 1 1,0-1 0,0 1-1,0 0 1,1-1-1,-1 1 1,0-1 0,0 1-1,1-1 1,-1 1-1,0-1 1,0 1 0,1-1-1,-1 1 1,1-1-1,0 1 1,15 15-121,-15-15 115,6 4-598,1 0 1,0 0-1,0-1 0,8 4 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27.7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19 6824,'0'0'9974,"-2"14"-9790,-5 24 67,-16 48 1,16-67-105,2 0 0,-4 20 0,8-34-112,0 0 0,1 0-1,-1 0 1,1 0 0,0-1 0,1 1 0,-1 0 0,1 0 0,0 0 0,0 0-1,0-1 1,1 1 0,3 8 0,-4-11-26,0-1-1,0 0 1,0 0 0,-1 0 0,1-1-1,0 1 1,0 0 0,0 0-1,0 0 1,0-1 0,1 1-1,-1 0 1,0-1 0,0 1-1,0-1 1,1 0 0,-1 1 0,0-1-1,0 0 1,1 0 0,-1 1-1,0-1 1,1 0 0,-1-1-1,0 1 1,0 0 0,1 0-1,-1 0 1,0-1 0,0 1-1,1-1 1,-1 1 0,0-1 0,0 1-1,0-1 1,0 0 0,0 1-1,0-1 1,0 0 0,1-1-1,4-2 19,0-1 0,0 0 0,-1-1 0,0 1 0,7-10-1,12-19 98,35-52 84,-52 74-123,0-1-1,-1 1 1,-1-1 0,0 0 0,4-21-1,-10 60 65,0 1 0,1 0-1,6 39 1,-5-62-143,-1 0 1,1 0-1,0-1 1,0 1-1,0 0 1,1-1-1,-1 1 0,1-1 1,0 0-1,0 1 1,0-1-1,4 4 1,-5-6-5,0 0 0,0 0 0,0 0 0,0 0 0,1 0 0,-1 0 0,0 0 0,1-1 0,-1 1 0,1 0 0,-1-1 1,0 1-1,1-1 0,0 0 0,-1 0 0,1 1 0,-1-1 0,1 0 0,-1 0 0,1 0 0,-1-1 0,1 1 0,-1 0 0,1 0 0,-1-1 1,1 1-1,-1-1 0,1 0 0,-1 1 0,0-1 0,1 0 0,1-1 0,5-4 31,0 1 1,-1-1-1,0-1 1,0 1-1,0-1 0,-1 0 1,0-1-1,0 0 0,-1 0 1,0 0-1,0 0 1,-1-1-1,0 0 0,0 0 1,-1 0-1,-1 0 1,1 0-1,-1-1 0,-1 1 1,0-1-1,0 1 0,-1-1 1,0 1-1,-1-1 1,0 0-1,0 1 0,-6-17 1,7 26-33,0-1 0,0 1 0,0 0 0,0-1 0,0 1 0,0 0 0,0-1 0,0 1 0,0 0 1,0 0-1,0-1 0,0 1 0,-1 0 0,1-1 0,0 1 0,0 0 0,0 0 0,0 0 0,-1-1 0,1 1 0,0 0 0,0 0 1,-1-1-1,1 1 0,0 0 0,0 0 0,-1 0 0,1 0 0,0 0 0,0 0 0,-1-1 0,1 1 0,0 0 0,-1 0 1,1 0-1,0 0 0,-1 0 0,1 0 0,-8 11 230,-2 18-2240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7:1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11856,'0'0'1600,"115"21"-1032,-28-5 56,16 2-8,8 4-96,3-4 8,-5-6-113,-4-6 9,-8-6-80,-7 0 0,-11 2-72,-6-8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35.7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559 186 4216,'0'0'7832,"5"-11"-7479,13-32 14,-18 40-325,1 1 1,-1 0 0,0-1-1,0 1 1,0-1-1,0 1 1,0 0 0,0-1-1,0 1 1,-1 0 0,0-1-1,1 1 1,-1 0-1,0-1 1,0 1 0,0 0-1,0 0 1,0 0 0,-2-2-1,-2-2 155,0 0 1,-1 0-1,1 1 0,-8-5 0,10 7-91,-7-5 177,1 1 0,-1 0 1,-15-8-1,22 13-205,-1 1 1,0-1-1,0 1 0,1 0 0,-1 0 0,0 0 1,0 0-1,0 1 0,0-1 0,-1 1 0,1 0 1,0 1-1,0-1 0,-4 1 0,-8 4 114,1-1 1,0 2-1,0 0 1,0 1-1,1 0 0,0 1 1,0 1-1,1 0 0,-24 22 1,31-26-141,1 1 1,-1 0-1,1 0 1,1 0 0,-1 0-1,1 1 1,0-1-1,0 1 1,1 0 0,0 1-1,0-1 1,1 0-1,0 1 1,0 0 0,1-1-1,0 1 1,0 0-1,1 0 1,0-1 0,0 1-1,1 0 1,2 12-1,-1-13-11,1 0 0,0-1 0,0 1 0,0-1 0,1 0 0,0 0 0,0 0-1,0-1 1,1 1 0,0-1 0,0 0 0,9 6 0,-7-5 18,0-1 0,0 0-1,1-1 1,-1 1 0,1-2 0,0 1 0,1-1 0,-1 0 0,16 2-1,-23-4-35,0-1 0,0 0 0,0 0 0,0 0 0,0 0 0,0 0 0,0 0 0,0 0 0,1 0 0,-1-1 0,0 1 0,0 0 0,0-1 1,0 1-1,0 0 0,0-1 0,1 0 0,-4-3 379,-11 2-180,-1 3-165,0 0 0,0 1 1,0 1-1,0 0 0,1 1 0,-1 0 0,1 1 1,-17 10-1,2 0 36,0 1 0,-38 31 1,57-40-75,1 0 1,1 0 0,-1 1 0,1 0 0,1 0 0,-1 1 0,2 0 0,-1 0-1,1 0 1,-7 18 0,10-22-14,1-1-1,0 1 0,0-1 1,0 1-1,0-1 1,1 1-1,-1 0 1,1-1-1,0 1 1,1-1-1,-1 1 0,1 0 1,0-1-1,0 1 1,0-1-1,1 0 1,-1 1-1,1-1 0,0 0 1,1 0-1,-1 0 1,1 0-1,-1 0 1,1-1-1,0 1 1,7 5-1,2 0 1,0 0-1,0-1 1,1-1-1,0 0 1,0-1-1,1 0 1,0-1-1,0 0 1,0-1 0,1-1-1,26 3 1,-11-4 19,0-1 1,0-2-1,1 0 1,55-12 0,-57 6 16,0-1 1,0-1 0,37-19 0,79-47 132,-123 63-148,40-24 86,-2-3 1,70-58-1,-119 88-68,1-2 0,-1 1 0,-1-2 0,0 1 0,0-2 0,-2 1 0,1-1 0,11-24 0,-20 37-40,0-1-1,0 1 1,0-1 0,0 1-1,0 0 1,0-1 0,0 1-1,0-1 1,0 1-1,-1 0 1,1-1 0,0 1-1,0-1 1,0 1-1,0 0 1,-1-1 0,1 1-1,0 0 1,0-1-1,-1 1 1,1 0 0,0-1-1,0 1 1,-1 0-1,1-1 1,0 1 0,-1 0-1,1 0 1,-1 0 0,1-1-1,0 1 1,-1 0-1,1 0 1,-1 0 0,1 0-1,0 0 1,-1 0-1,1 0 1,-1 0 0,1 0-1,-1 0 1,1 0-1,0 0 1,-1 0 0,1 0-1,-1 0 1,0 0-1,-23 3 54,12 2-48,0 0 0,1 0 0,0 1 0,0 1 0,1 0-1,-13 10 1,-56 57-6,38-33 3,26-26-10,0 0-1,1 1 1,1 0 0,0 1 0,1 1-1,1 0 1,1 0 0,-12 31 0,21-48 0,0 1 0,1-1 0,-1 1 1,1 0-1,-1-1 0,1 1 1,0 0-1,-1 0 0,1-1 1,0 1-1,0 0 0,0 0 0,0-1 1,1 1-1,-1 0 0,0-1 1,1 1-1,-1 0 0,1-1 1,0 1-1,-1 0 0,1-1 0,1 2 1,0-1 0,0-1 0,-1 0 0,1 1 0,0-1 0,0 0 0,0 0 0,0 0 1,0-1-1,0 1 0,0 0 0,0-1 0,0 1 0,0-1 0,1 0 0,2 0 0,5 0 0,-1 0 0,0-1-1,1 0 1,-1-1-1,0 0 1,17-6 0,-5-3 7,-1-1 1,-1 0 0,0-1-1,-1-2 1,0 1 0,-2-2-1,27-30 1,-37 38 18,-1-1 0,1 1 0,3-11 0,-5 12 31,-1-1-1,1 2 1,0-1 0,1 0-1,7-7 1,-11 10 243,2 16-196,3 7-87,0 1 0,2-1 0,0 0 0,2-1 0,0 0-1,23 31 1,-28-42-11,0 0 0,1 0 0,0-1 0,0 0 0,1 0 0,0 0 0,0-1 0,0 0 0,0 0 0,1-1 0,0 0 0,0-1 0,0 1 0,0-1 0,1-1 0,-1 0 0,1 0 0,16 1 0,-17-3 6,-1-1-1,0 0 1,0-1 0,1 1 0,-1-1 0,0-1-1,-1 1 1,1-1 0,0-1 0,-1 1-1,1-1 1,-1 0 0,0 0 0,-1-1 0,1 0-1,-1 0 1,0 0 0,0-1 0,0 1-1,7-13 1,-1 0 14,-1 0 1,-1-1-1,0 0 0,-2 0 0,0-1 0,5-24 1,-5 13 79,0 0 0,-2-1 1,1-44-1,-6 76-72,12 14 120,32 96-80,-28-69-59,-9-17-9,0 0 0,-2 0 0,0 1 0,-2 0-1,0 0 1,-2 0 0,-2 32 0,0-51-4,1 1 0,-1-1 0,0 0 0,0 0 0,-1 0 1,0 0-1,0 0 0,-1 0 0,1 0 0,-1-1 0,0 1 0,-7 7 1,8-10 1,0-1 1,0 0-1,-1 0 1,1 0 0,-1 0-1,0 0 1,1-1 0,-1 1-1,0-1 1,0 0 0,0 0-1,0 0 1,0 0 0,0 0-1,0-1 1,0 1 0,0-1-1,0 0 1,0 0 0,-1 0-1,1 0 1,0 0 0,0-1-1,0 0 1,0 1 0,-4-3-1,-6-3 27,0 0 0,0-1 0,1-1 0,0 0 1,1-1-1,0 0 0,-18-19 0,9 9 97,10 9-43,-5-3 148,14 11-167,9 5-65,20 16-41,0-2 0,55 23 0,-72-35 35,1-1-1,-1 0 1,1-1-1,1 0 1,-1-1 0,0 0-1,0-1 1,1 0-1,-1-1 1,23-3-1,-23 0 7,1 0 0,-1-2 0,0 1 1,0-1-1,0-1 0,18-12 0,-10 5 19,0-2 0,26-26 0,-30 25-1,-2 0 1,0-1-1,-1-1 0,-1 0 0,0-1 0,-2 0 0,0-1 1,7-21-1,-10 26 99,-7 15-116,0 0 1,1 0 0,-1 0 0,0 0 0,0 0 0,0 0 0,0 0-1,0 0 1,0 0 0,0 0 0,0 0 0,0 0 0,1 0-1,-1 0 1,0 0 0,0 0 0,0 0 0,0 0 0,0 0 0,0 0-1,0 0 1,0 0 0,0 0 0,0 0 0,1 0 0,-1 0 0,0 0-1,0 0 1,0 0 0,0 0 0,0 0 0,0 1 0,0-1-1,0 0 1,0 0 0,0 0 0,0 0 0,0 0 0,0 0 0,0 0-1,0 0 1,0 0 0,0 0 0,0 1 0,1-1 0,-1 0-1,0 0 1,0 0 0,0 0 0,0 0 0,0 0 0,-1 0 0,1 0-1,0 0 1,0 1 0,0-1 0,0 0 0,0 0 0,0 0-1,0 0 1,0 0 0,0 0 0,0 0 0,0 0 0,-2 34 12,1-12-3,2 13-6,0-12 1,4 31 0,-4-48-8,1 1-1,-1-1 1,1 0 0,0 1-1,1-1 1,-1-1 0,1 1-1,0 0 1,6 7-1,-1-3-9,-7-7 10,1-1-1,0 1 1,0-1 0,-1 0-1,2 1 1,-1-1 0,0 0-1,0 0 1,1 0 0,-1-1-1,1 1 1,0 0 0,-1-1-1,1 0 1,0 1 0,0-1-1,0-1 1,0 1 0,3 0-1,5 1-3,0-2 0,0 1-1,-1-2 1,1 1-1,0-1 1,0-1-1,-1 0 1,1-1 0,-1 0-1,1 0 1,-1-1-1,0 0 1,14-9-1,-6 3 14,0-1 0,0-1 0,-1-1 0,0 0 0,22-24 0,-31 29 0,0-1 1,-1 0 0,0 0-1,-1-1 1,0 0 0,0 0-1,-1-1 1,-1 1-1,0-1 1,0 0 0,4-21-1,-8 29 2,0 1-1,1-1 1,-1 0-1,0 1 1,0-1 0,0 0-1,0 1 1,-1-1-1,1 0 1,-1 1-1,0-1 1,0 1 0,0-1-1,0 1 1,0-1-1,0 1 1,0 0-1,-1-1 1,1 1 0,-1 0-1,0 0 1,0 0-1,0 0 1,0 0-1,0 1 1,0-1 0,0 1-1,0-1 1,-1 1-1,-3-2 1,5 3-5,0 0 0,0 0 0,0 0 1,0 0-1,0 0 0,1 1 0,-1-1 0,0 0 1,0 0-1,0 1 0,0-1 0,0 1 0,0-1 1,0 0-1,1 1 0,-1 0 0,0-1 0,0 1 0,1-1 1,-1 1-1,0 1 0,-15 16 22,15-17-23,-2 4 0,0 0 0,0 0 0,1 1 0,-1-1 0,1 0 0,0 1 0,1-1 0,-1 1 0,1 0 0,0-1 0,1 1 0,0 0 0,-1 0 0,2 0 0,-1-1 0,3 11 0,-1-5-8,0-1 1,1 0-1,1 0 0,0 0 1,0 0-1,1-1 0,0 1 0,8 10 1,-10-17 2,-1-1 1,1 1-1,0-1 1,-1 0-1,1 0 1,0 0-1,0-1 1,0 1-1,0-1 1,1 1-1,-1-1 1,0 0-1,1 0 0,-1 0 1,0-1-1,1 1 1,-1-1-1,7 0 1,4 0 0,0-1 0,0-1 0,18-4 0,5-4 15,-1-3 0,0-1 1,-1-2-1,37-22 0,-35 18 33,-25 13-28,14-7 23,-25 14-38,0 0-1,0-1 1,0 1 0,0 0 0,0 0-1,0-1 1,0 1 0,0 0 0,0 0 0,0 0-1,0 0 1,0 0 0,0 1 0,0-1-1,0 0 1,0 0 0,0 1 0,0-1-1,0 0 1,-1 1 0,1-1 0,2 2-1,15 15 12,0 1 0,22 28-1,-31-35-11,-4-4 11,1 0 0,1 0 0,-1 0 0,1-1-1,0 0 1,0 0 0,1 0 0,0-1 0,0 0 0,0-1 0,1 0-1,-1 0 1,19 4 0,-18-5 8,0 0 1,0-1-1,0-1 0,1 0 0,-1 0 0,1-1 1,-1 0-1,1 0 0,-1-1 0,14-3 0,-22 4-14,0-1 0,1 1 0,-1-1 0,0 0 0,0 0 0,0 1 0,1-1 0,-1 0 0,0 0 0,0 0 0,0 0 0,1-2 0,4-4-138,-21-9-759,-2-6-2926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28.4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0 101 11048,'0'0'4024,"15"5"-3835,-6-2-163,28 9 301,77 16 1,-68-21-85,-26-3-82,1 0 0,-1-2 0,1 0 0,-1-2 0,37-3 0,-30 1 123,12-1 28,-37 2-273,-1 1 0,1-1-1,0 1 1,-1-1-1,1 1 1,0-1 0,-1 0-1,1 0 1,-1 0-1,1 0 1,-1 0 0,0 0-1,1 0 1,-1 0-1,0 0 1,2-3-1,-2 2-11,0 0-1,-1 1 0,1-1 1,-1 0-1,0 0 1,0 1-1,1-1 0,-1 0 1,0 0-1,0 0 0,-1 1 1,1-1-1,0 0 0,-1 0 1,1 1-1,-1-1 0,1 0 1,-1 1-1,0-1 0,-1-2 1,-22-33 202,19 31-169,0-2 74,-1 0 0,-1 1-1,1 0 1,-1 0 0,-13-11 0,19 18-48,1 0-82,0 0 1,0 0-1,-1 0 0,1 0 0,0 0 0,0-1 0,0 1 0,0 0 0,0 0 0,0 0 0,0 0 1,-1 0-1,1 0 0,0-1 0,0 1 0,0 0 0,0 0 0,0 0 0,0 0 0,0 0 0,0-1 1,0 1-1,0 0 0,0 0 0,0 0 0,0 0 0,0-1 0,0 1 0,0 0 0,0 0 0,0 0 1,0 0-1,0-1 0,0 1 0,0 0 0,0 0 0,0 0 0,0 0 0,0 0 0,1-1 0,5 3-8,0 1-1,1-1 0,-1 1 1,0 0-1,-1 1 0,12 7 1,11 7-34,-21-15 28,1 1 1,-1 0 0,-1 0-1,1 1 1,0 0 0,-1 0-1,6 6 1,-11-9 14,1 0 0,-1 0 0,0 0 0,1 0 0,-1 0 0,0 0 0,0 1 0,-1-1 0,1 0 0,0 0 0,-1 1 0,1-1 0,-1 1 0,0-1 0,0 0 0,0 1 0,0-1 0,0 1 0,-1-1 0,1 0 0,-1 1 0,1-1 0,-1 0 0,0 0 0,0 1 0,0-1 0,0 0 0,-2 2 0,-13 21 64,-1-1-1,-1-1 0,-2 0 0,0-2 0,-34 28 0,36-32-21,0-3 161,12-9-264,18-10-2722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28.8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211 52 11656,'0'0'1961,"-8"15"-1634,1-2-270,-3 6 18,1 0 0,1 0 0,-10 33 0,17-50-70,-4 16 68,0 1 0,1 0 0,1 0 0,1 0 1,0 35-1,2-52-57,1 0 0,-1 1 0,1-1 0,0 0 0,-1 1 0,1-1 0,0 0 0,1 0 0,-1 0 0,0 1 1,0-2-1,1 1 0,-1 0 0,1 0 0,0 0 0,3 2 0,-1-1 13,-1-1 0,1 0 1,0 0-1,0-1 0,0 1 0,0-1 1,0 1-1,8 0 0,-1-1 38,0 0 1,1-1-1,-1 0 1,0-1-1,0 0 0,15-4 1,-11 1 26,-1 0 0,0-2-1,-1 0 1,1 0 0,-1-1 0,0-1 0,-1 0 0,0-1 0,0 0-1,-1-1 1,0 0 0,0-1 0,-1 0 0,10-15 0,-16 19-32,-1 0 0,1-1 0,-1 1 0,-1-1 0,1 1 0,-2-1 0,1 0 0,-1 0 0,0 1 0,0-1 1,-1 0-1,0 0 0,-1 0 0,1 0 0,-2 0 0,1 0 0,-4-11 0,3 13-18,0 0 0,0 1 0,0-1 0,-1 1 0,0 0 0,0-1 0,0 1 0,0 1 1,-1-1-1,0 0 0,0 1 0,0 0 0,-1 0 0,1 0 0,-1 0 0,0 1 0,0 0 0,0 0 0,-1 0 0,1 1 0,-1-1 0,1 1 0,-11-2 0,3 3 20,0 0-1,0 1 0,0 0 0,0 1 0,1 1 0,-1 0 0,0 0 0,-21 8 0,4 2 52,0 0-1,-39 22 0,53-25-92,0 0 1,1 1-1,-25 22 0,36-29-31,1 0 0,0 0 1,0 0-1,0 0 0,0 1 0,1-1 1,-1 1-1,1 0 0,0 0 0,0 0 1,0 0-1,1 0 0,-1 0 0,1 1 0,0-1 1,0 0-1,1 1 0,-1-1 0,1 0 1,0 1-1,1 8 0,7 12-2582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31.0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84 113 4512,'0'0'6122,"1"10"-5962,0 10-79,0-1-1,-2 1 0,0 0 1,-1-1-1,-8 31 0,-34 106 652,16-77 254,27-72-252,8-11-297,11-16-144,5-12-32,0-2-1,30-63 1,-32 57-108,39-88 379,-15 32 16,-44 93-497,0-1 0,1 1-1,-1-1 1,0 0 0,-1 1 0,2-7 0,1-10 395,-3 19-418,1 1 0,-1-1 0,0 1 0,0-1 0,0 1 0,0-1-1,1 1 1,-1-1 0,0 1 0,1-1 0,-1 1 0,0 0 0,1-1-1,-1 1 1,0-1 0,1 1 0,-1 0 0,1 0 0,-1-1-1,1 1 1,-1 0 0,1-1 0,-1 1 0,1 0 0,-1 0 0,1 0-1,-1 0 1,1 0 0,-1 0 0,1 0 0,-1 0 0,1 0-1,-1 0 1,1 0 0,-1 0 0,1 0 0,-1 0 0,1 0 0,-1 0-1,1 0 1,-1 1 0,1-1 0,-1 0 0,1 0 0,-1 1 0,1-1-1,-1 0 1,0 1 0,1 0 0,26 23 268,-17-13-167,7 4-32,-1 1 0,0 0 1,-1 1-1,-1 1 0,17 28 1,29 46 170,-39-63-148,-2 2 0,-1 0 1,18 42-1,-35-72-115,1 5 58,1 0 0,-1 0 0,0 0 0,-1 0 0,2 11 0,-3-15-52,0-1-1,0 0 1,0 0-1,-1 1 1,1-1-1,0 0 1,0 1-1,-1-1 1,1 0-1,-1 0 1,1 0-1,-1 1 1,0-1-1,1 0 1,-1 0-1,0 0 1,0 0-1,0 0 1,1 0-1,-1 0 1,0 0-1,0-1 1,-1 1-1,1 0 1,0 0-1,0-1 1,0 1-1,0-1 1,-1 1-1,1-1 1,0 0-1,0 1 1,-3-1-1,-20 5 40,0-2 0,-1 0 0,0-2 0,-25-2 0,-98-14 236,84 7-73,-15 0 271,105 10-3593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31.8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9848,'0'0'3421,"5"16"-3074,-4-12-317,5 16 100,-2 0 0,0 0 1,-1 0-1,1 27 0,-3 5 531,-3 0 0,-2 1 0,-15 76 142,23-143 71,0-1 1,10-19-1,-3 13-683,-4 8-91,0 0 0,0 1 1,1 0-1,0 0 1,1 1-1,12-12 0,-13 16-63,-2 1 7,1 0 0,-1 0-1,1 1 1,0 0 0,10-5 0,-15 9-31,0 0-1,1 0 1,-1 1 0,1-1 0,-1 0 0,1 1-1,-1 0 1,1 0 0,0-1 0,-1 1-1,1 1 1,-1-1 0,1 0 0,-1 1-1,1-1 1,-1 1 0,1 0 0,-1 0 0,1 0-1,-1 0 1,0 0 0,3 2 0,18 8 54,8 5-66,-29-15-5,-1 0 1,1 0-1,-1 0 1,0 0-1,0 0 1,1 1-1,-1-1 0,0 0 1,0 1-1,0-1 1,-1 1-1,1 0 1,0-1-1,0 1 1,-1-1-1,1 4 1,-4-1-6,0 1-1,-1-1 1,0 0 0,0 0 0,0-1 0,0 1 0,-9 4-1,5-3 34,-1-1 0,1 0 0,-1 0 0,0-1 0,0 0 0,0-1 0,0 0 0,-1 0 0,-9-1 0,19 0-19,0-1 0,0 0 0,0 0 0,-1 0 0,1 0-1,0 0 1,0 0 0,0 0 0,0 0 0,-1 0 0,1 1 0,0-1-1,0 0 1,0 0 0,0 0 0,0 0 0,0 1 0,0-1 0,-1 0-1,1 0 1,0 0 0,0 0 0,0 1 0,0-1 0,0 0 0,0 0-1,0 0 1,0 1 0,0-1 0,0 0 0,0 0 0,0 0 0,0 1-1,0-1 1,0 0 0,0 0 0,0 0 0,0 0 0,0 1 0,1-1-1,-1 0 1,0 0 0,0 0 0,0 0 0,0 1 0,0-1 0,0 0-1,0 0 1,1 0 0,-1 0 0,0 0 0,0 0 0,0 1 0,0-1-1,1 0 1,-1 0 0,0 0 0,0 0 0,0 0 0,1 0 0,9 11 53,115 80 162,-114-83-154,0-1 0,0 0 0,0-1-1,16 7 1,-23-11-286,1-1 0,0 1-1,-1-1 1,1 1 0,0-2 0,0 1-1,0 0 1,0-1 0,0 0 0,0 0-1,0 0 1,0-1 0,8-1-1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32.8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59 179 6128,'0'0'4740,"-9"0"-4280,-40 0 461,61-7 436,5 4-928,-1 2 0,19 0 1,2-1-75,190-4 1398,-138 10-705,-89-4-1038,1 0 0,-1 0 0,0-1-1,1 1 1,-1 0 0,0 0 0,1 0 0,-1-1-1,0 1 1,1 0 0,-1-1 0,0 1 0,1 0 0,-1 0-1,0-1 1,0 1 0,0-1 0,1 1 0,-1 0-1,0-1 1,0 1 0,0 0 0,0-1 0,0 1-1,0-1 1,0 1 0,0 0 0,0-1 0,0 1 0,0-1-1,0 1 1,0 0 0,0-1 0,0 1 0,0-1-1,0 1 1,0 0 0,-1-1 0,1 1 0,0-1-1,0 1 1,0 0 0,-1-1 0,-7-18 242,-28-23 136,29 35-310,0 0 1,1-1-1,0 0 1,0 0-1,-6-12 1,0 6 134,11 14-190,0-1-1,0 0 1,0 0-1,1 1 1,-1-1-1,0 0 1,1 0-1,-1 0 1,0 0-1,1 0 1,-1 0-1,1 0 0,-1 0 1,0-1-1,3 3-6,0 0-1,-1 0 1,1 0-1,0-1 0,-1 1 1,1 0-1,0-1 1,0 1-1,3 0 0,3 1-15,118 67-90,-11-16-47,-114-52 139,0-1 1,0 1-1,1-1 0,-1 1 1,0 0-1,0 0 0,0 0 1,1-1-1,-1 1 0,0 0 1,0 0-1,-1 0 0,1 1 1,0-1-1,0 0 1,0 0-1,-1 0 0,1 1 1,-1-1-1,1 0 0,-1 1 1,1-1-1,0 3 0,-2-2 9,1 1-1,0-1 0,0 0 0,-1 1 0,0-1 1,1 0-1,-1 0 0,0 1 0,0-1 1,0 0-1,0 0 0,-3 3 0,-3 5 31,-1-2 0,1 1 0,-2-1 0,-12 10-1,5-7 6,0-1-1,-1 0 0,-17 7 0,11-6-27,38-25-3007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33.1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194 1 10952,'0'0'1602,"-4"14"-1328,0-1-231,-2 10 88,0 1 1,-4 31 0,9-48-89,0 0 1,1-1 0,0 1-1,0 0 1,1-1 0,-1 1-1,2 0 1,-1-1 0,1 1-1,0-1 1,0 0 0,0 0 0,1 1-1,7 10 1,-9-15-7,1-1 0,0 1 0,0 0 0,0-1 0,0 1 0,0-1 0,0 1 0,1-1 0,-1 0 0,0 0 0,1 0 1,-1 0-1,1-1 0,-1 1 0,1-1 0,-1 1 0,1-1 0,0 0 0,-1 0 0,1 0 0,-1 0 0,1-1 0,-1 1 0,1-1 0,-1 1 0,1-1 0,-1 0 0,1 0 0,2-1 1,2-2 63,1 1 1,-1-1 0,0 0 0,-1-1 0,1 1 0,-1-1 0,0-1 0,6-6 0,-8 9-23,-1-1-1,0 0 1,0 0 0,-1-1-1,1 1 1,-1 0-1,0-1 1,0 0-1,-1 1 1,1-1 0,-1 0-1,0 0 1,0 0-1,-1 0 1,1 0 0,-1 0-1,0-5 1,-1 6-28,0 1 0,0 0 0,0-1-1,0 1 1,0 0 0,0 0 0,-1 0 0,0 0 0,0 0 0,1 0 0,-2 0 0,1 0 0,0 1 0,0-1 0,-1 1 0,0 0-1,1 0 1,-1 0 0,0 0 0,0 0 0,0 0 0,0 1 0,0 0 0,-1-1 0,-4 0 0,-5-1 21,0 0 1,0 0-1,-1 2 0,1 0 1,0 0-1,-1 1 0,1 1 1,-1 0-1,1 1 1,0 0-1,0 1 0,0 1 1,0 0-1,1 1 0,-1 0 1,1 1-1,0 0 1,1 1-1,-1 0 0,-18 17 1,21-14-2596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35.4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70 5016,'0'0'7918,"-10"-1"-7527,-19-2 233,18 1 796,32 5-687,15 1-468,0-2 0,-1-2 0,52-5 0,107-26 579,-5 0 167,-160 27-163,-25 3-432,-7 1-34,-8 1-3171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35.7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42 9344,'0'0'3209,"11"3"-2870,2 1-213,0 0-1,0-2 1,0 0 0,0 0 0,0-1 0,18-1 0,216-30 2015,-150 15-1222,-64 9-550,-26 4-234,-1 0 0,1 0 0,0 1 0,-1 0 0,1 1 0,0-1 0,0 1 1,0 1-1,11 1 0,1-2-1882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37.0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551 543 5720,'0'0'7041,"-14"-3"-6697,4 1-279,-18-4 261,0 2 1,-35-2-1,51 7-152,-1 0 1,1 1-1,0 0 1,-24 8 0,-46 21 367,59-21-409,1-1 43,0 0 0,2 2 0,-1 0 1,-34 27-1,48-33-121,1 1 1,-1 0-1,1 0 1,1 1 0,-1-1-1,1 2 1,0-1-1,1 0 1,-1 1-1,1 0 1,1 0-1,0 0 1,0 0-1,1 0 1,-1 1 0,0 10-1,3-16-35,0 0 0,0 1 0,0-1 1,0 0-1,1 1 0,-1-1 0,1 0 0,0 1 0,0-1 0,0 0 0,0 0 1,1 0-1,-1 0 0,1 0 0,0 0 0,0 0 0,0-1 0,0 1 0,0-1 0,1 1 1,-1-1-1,1 0 0,0 0 0,-1 0 0,5 2 0,-2-1 4,0-1 0,0 0 0,0 0 0,0 0 0,0 0 0,0-1 0,1 0 0,-1 0 0,0 0 0,1-1 0,-1 0 0,1 0 0,-1 0 0,0-1 0,7-1 0,0-2 24,0 0 1,-1-1-1,1-1 0,-1 0 1,0 0-1,-1-1 1,0 0-1,0-1 0,0 0 1,12-15-1,-1 0 104,-1-2-1,34-53 0,-36 48-11,-1 0 0,-2-1-1,15-45 1,-24 56-53,0-1 0,-2 1 1,0-1-1,-1 0 0,-2 0 0,-1-37 1,-36-232 697,36 281-746,-2-7 50,1 15-86,1 1 1,0 0-1,0-1 1,0 1-1,0 0 1,0 0 0,0-1-1,0 1 1,0 0-1,-1 0 1,1-1 0,0 1-1,0 0 1,0 0-1,-1-1 1,1 1 0,0 0-1,0 0 1,-1 0-1,1-1 1,0 1-1,0 0 1,-1 0 0,1 0-1,0 0 1,0 0-1,-1 0 1,1 0 0,0 0-1,-1 0 1,1 0-1,0 0 1,-1 0 0,1 0-1,0 0 1,0 0-1,-1 0 1,1 0-1,0 0 1,-1 0 0,0 1-3,0 1 0,-1-1 0,1 1 0,0 0 1,1-1-1,-1 1 0,0 0 0,0 0 0,1-1 0,-1 1 1,1 0-1,-1 2 0,-1 2-11,-6 18-16,2 1-1,0 0 1,1 0-1,2 0 1,0 0-1,2 0 1,1 1-1,3 29 1,1-25-8,1 0 1,1-1-1,1 0 0,2 0 1,0 0-1,23 42 1,-18-44 22,47 84-120,-48-83 161,-1-1 206,-12-26-375,1 0-1,0 0 1,0 0-1,0 0 0,-1 0 1,1-1-1,0 1 1,0 0-1,0-1 0,0 1 1,0 0-1,0-1 1,1 0-1,-1 1 0,0-1 1,0 1-1,0-1 1,0 0-1,0 0 0,1 0 1,0 0-1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37.7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226 18 10344,'0'0'3400,"-12"14"-3054,-80 91 365,78-90-554,-51 68 808,59-75-840,0 0 0,1 1 0,1 0 0,-1 0 0,1 0 0,1 1 1,0-1-1,-2 11 0,5-19-99,-1 1 0,1-1 0,0 0 0,0 1 0,0-1 0,0 0 0,0 0 0,0 1 0,0-1 0,0 0 0,1 1 0,-1-1 0,0 0 0,1 0 1,-1 1-1,1-1 0,-1 0 0,1 0 0,0 0 0,-1 0 0,1 0 0,0 0 0,0 0 0,0 0 0,0 0 0,0 0 0,0 0 0,0 0 0,0-1 0,0 1 0,0 0 0,0-1 0,1 1 0,-1-1 0,0 1 1,0-1-1,1 0 0,-1 0 0,0 1 0,1-1 0,-1 0 0,0 0 0,0 0 0,1 0 0,-1 0 0,2-1 0,6 0 91,1 0 0,-1-1-1,0 0 1,16-5 0,-3-3 95,-1 0-1,0-2 1,-1 0 0,33-27 0,-3 4 266,-38 26-317,-10 7-92,0 0 0,0 0 0,1 0 0,-1 0 1,1 1-1,0-1 0,-1 1 0,1-1 0,4 0 0,-5 3-14,0 1 0,-1-1-1,1 1 1,-1 0 0,0-1 0,1 1-1,-1 0 1,0 0 0,0 0 0,0 0-1,0 0 1,-1 0 0,1 0-1,0 0 1,0 4 0,5 41 127,-5-33-161,1-1 0,0 1 0,1-1 0,0 0 1,1 0-1,1 0 0,8 18 0,-12-29-21,0 0 0,1 0 0,-1 0 0,0 0-1,1-1 1,0 1 0,-1 0 0,1-1 0,0 1 0,0-1 0,0 0 0,0 1 0,0-1 0,0 0 0,0 0 0,0-1 0,0 1 0,0 0 0,1-1 0,-1 1 0,0-1 0,0 0 0,1 1 0,-1-1 0,0 0 0,1-1 0,-1 1 0,0 0 0,1-1 0,-1 1 0,0-1 0,3-1 0,2-1 10,0 0 0,0 0 1,-1 0-1,1-1 0,-1-1 1,0 1-1,0-1 0,9-9 1,-3 1 27,-1 0 0,0-1 0,-1 0 0,-1-1 0,0 0 0,-1 0 1,-1-1-1,0 0 0,-2 0 0,1-1 0,-2 0 0,0 0 0,-1 0 0,-1 0 1,0 0-1,-2 0 0,0-1 0,0 1 0,-5-19 0,5 33-29,-1 0 0,1 1 0,-1-1 0,0 1 1,0-1-1,0 1 0,0-1 0,-1 1 0,1 0 0,-1 0 0,1 0 0,-1 0 0,0 0 0,0 0 0,0 0 0,0 0 0,0 0 0,0 1 0,0-1 0,0 1 0,-1 0 0,1 0 0,-1 0 0,1 0 1,-1 0-1,1 0 0,-1 1 0,0-1 0,1 1 0,-1 0 0,0-1 0,1 1 0,-1 1 0,0-1 0,1 0 0,-1 1 0,0-1 0,1 1 0,-1 0 0,1 0 0,-1 0 0,1 0 0,0 0 0,-1 0 0,1 1 1,-4 2-1,-8 8-103,0 1 0,0 0 0,1 0 0,-11 17 0,3-4-2800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35.9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13864,'0'0'784,"86"14"-1632,-33-4 360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38.4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71 8240,'0'0'4496,"16"-2"-4079,37-4-132,258-27 1371,320 5 673,-520 26-1445,113 15 0,-216-11-637,-8 1-52,-15 2-89,-70 6 86,-1 1-2952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39.2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224 506 8032,'0'0'5073,"-14"-3"-4585,8 1-441,1 0-5,0 1 0,0-1-1,0 1 1,0 0 0,0 1 0,0-1 0,-1 1-1,1 0 1,0 0 0,0 1 0,0-1 0,-1 1-1,1 1 1,0-1 0,0 0 0,0 1 0,0 0-1,-8 5 1,9-4 8,-12 7 248,-24 21-1,36-27-223,0 0 1,0 0-1,1 0 0,-1 0 1,1 1-1,0-1 0,0 1 1,0 0-1,1 0 0,-3 7 1,5-11-57,0 0-1,-1 0 1,1 0 0,0 0 0,0 0-1,0 0 1,0 0 0,0 0 0,0 0-1,0 0 1,1 0 0,-1-1 0,0 1 0,0 0-1,1 0 1,-1 0 0,1 0 0,-1 0-1,0-1 1,1 1 0,0 0 0,-1 0-1,1-1 1,-1 1 0,1 0 0,0-1-1,0 1 1,-1 0 0,1-1 0,0 1 0,0-1-1,0 0 1,-1 1 0,1-1 0,0 0-1,0 1 1,0-1 0,0 0 0,1 0-1,5 2 28,0-1 0,0 0-1,0-1 1,8 1-1,-2-1 5,0-1 0,1 0 1,-1-1-1,0-1 0,0 0 0,0 0 0,0-1 0,0-1 0,-1 0 0,0-1 0,0 0 1,0-1-1,-1-1 0,0 1 0,0-2 0,-1 1 0,0-1 0,-1-1 0,0 0 1,0 0-1,-1-1 0,0 0 0,-1-1 0,7-14 0,-5 6 13,-1 1 1,-1-1-1,-1 0 0,-1 0 0,-1-1 1,3-36-1,-5 8 147,-7-85-1,3 122-143,0 0-1,-1 0 0,0 0 0,0 1 0,-1-1 0,-1 1 1,-7-13-1,10 143 70,7-30-100,26 149-1,-13-117 68,-16-107-66,1 0 0,0 0-1,1-1 1,0 1 0,1-1-1,13 25 1,-17-36-24,0 0 1,0-1-1,1 1 0,-1 0 0,1-1 1,-1 1-1,1-1 0,-1 0 1,1 1-1,0-1 0,-1 0 0,1 0 1,0 0-1,0 0 0,0 0 1,0-1-1,0 1 0,0 0 0,0-1 1,0 0-1,0 1 0,3-1 0,14-3-2551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40.2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0 9648,'0'0'3360,"2"12"-2820,10 87 313,-4 0 0,-9 183 1,-15-150 16,6-68-255,9-58-437,0 1 0,1-1-1,0 1 1,0-1 0,0 1 0,2 8 0,-2-25 150,2 0 1,-1 0-1,1 0 0,6-15 0,2-19-56,-8 35-220,0 0 0,1 0 0,0 1 0,0-1 0,0 1 0,1 0 0,1 0 0,-1 1 0,1-1 0,1 1 0,-1 0 0,1 0 0,0 0 0,1 1-1,-1 0 1,1 1 0,1-1 0,-1 1 0,1 0 0,0 1 0,14-6 0,-11 6-30,0 1 1,0 0-1,0 0 1,0 2-1,0-1 1,0 1-1,0 1 1,0 0-1,0 1 1,1 0-1,-1 0 0,0 1 1,0 1-1,-1 0 1,1 0-1,0 1 1,-1 0-1,12 8 1,-20-12-24,-1 1 0,1-1 1,-1 1-1,1 0 1,-1 0-1,0-1 0,0 1 1,1 0-1,-1 0 0,0 0 1,0 0-1,0 0 1,0 1-1,0-1 0,0 0 1,0 0-1,-1 1 0,1-1 1,0 0-1,-1 1 1,1-1-1,-1 1 0,1-1 1,-1 3-1,0-3-3,0 1 0,-1-1 0,0 1 0,1 0 0,-1-1 0,0 1 0,0-1 0,0 0 0,0 1 0,0-1 0,0 0 0,0 1 0,0-1 0,0 0 0,-1 0 0,1 0 0,-3 1 0,-6 4-10,0 0 0,0-1 0,-1-1 0,-21 7 0,-6-6 23,-8 1 20,43-5-29,0 0 0,0 0 0,0 0 0,0 0 0,0 0 0,0 1 0,0-1 0,0 1 0,1 0 0,-5 3 0,7-5 1,-1 1 1,1 0-1,0 0 0,0-1 1,-1 1-1,1 0 1,0 0-1,0-1 1,0 1-1,0 0 1,0 0-1,0 0 1,0-1-1,0 1 1,0 0-1,1 0 0,-1-1 1,0 1-1,0 0 1,1 0-1,-1-1 1,0 1-1,1 0 1,-1-1-1,1 1 1,-1-1-1,1 1 1,-1 0-1,1-1 0,-1 1 1,1-1-1,0 1 1,0 0-1,25 19 47,-23-17-43,32 20 62,0-1-1,44 19 1,-65-37-124,-1-1 1,0 0-1,1-1 0,0 0 0,-1-1 0,1-1 0,0 0 0,24-4 0,-11 1-2215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41.9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 5624,'0'0'9592,"13"-4"-9234,-1-2-257,-6 4-56,0-1 0,0 1 0,0 0 1,1 0-1,-1 0 0,1 1 0,-1 0 0,1 0 0,-1 1 1,1 0-1,8 1 0,65 10 505,-37-4-140,53 2-1,-83-9-336,228-2 1075,-181-2-298,-57 2-596,-15 0-310,-5 1-2512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42.5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 8432,'0'0'2793,"12"2"-2382,3 0-244,-6 0-37,0-1 0,0 0-1,-1-1 1,1 0 0,16-2 0,123-11 1771,36-4-166,24 2 164,-193 17-1700,-14-2-169,0 1 1,0-1-1,1 0 1,-1 1-1,0-1 1,0 0-1,1 0 0,-1 0 1,0 0-1,0-1 1,1 1-1,-1 0 1,0 0-1,0-1 0,1 1 1,-1-1-1,0 1 1,1-1-1,-2 0-24,0 1 1,0 0-1,0 0 0,1 0 0,-1 0 0,0 0 1,0 0-1,0 0 0,0 0 0,0 0 1,0 0-1,0 0 0,0-1 0,0 1 0,0 0 1,0 0-1,0 0 0,1 0 0,-1 0 1,0 0-1,0 0 0,0 0 0,0 0 0,0 0 1,0 0-1,0 0 0,0 0 0,1 0 1,-1 0-1,0 0 0,0 0 0,0 0 0,0 0 1,0 0-1,0 0 0,0 0 0,0 0 1,0 0-1,1 0 0,-1 0 0,0 0 0,0 1 1,0-1-1,0 0 0,0 0 0,0 0 1,0 0-1,0 0 0,0 0 0,0 0 0,0 0 1,0 0-1,1 0 0,-1 0 0,0 1 1,0-1-1,0 0 0,0 0 0,-8 6 183,-27 7-2692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42.8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0 139 9440,'0'0'1894,"16"-1"-1595,16-2-205,119-15 321,71-25 386,177-26 1390,-392 68-2013,0-1 1,1 2-1,-1-1 0,0 1 1,0 0-1,0 0 0,0 1 1,1 0-1,-1 1 0,13 4 0,-22-1-1948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44.2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0 420 8336,'0'0'7256,"12"-13"-6886,79-76 323,-85 83-621,156-144 1726,-157 146-1670,0 0 1,1 0-1,0 1 1,0 0-1,0 0 1,0 1-1,8-3 1,-14 5-117,1 0 1,0 0-1,0 0 0,0 0 1,0 0-1,-1 0 0,1 0 1,0 1-1,0-1 1,0 0-1,0 0 0,-1 1 1,1-1-1,0 1 1,0-1-1,-1 0 0,1 1 1,0-1-1,-1 1 1,1 0-1,0-1 0,-1 1 1,1-1-1,-1 1 0,1 0 1,-1 0-1,1-1 1,-1 1-1,0 0 0,1 0 1,-1-1-1,0 1 1,0 0-1,1 0 0,-1 0 1,0 0-1,0-1 1,0 1-1,0 2 0,2 34 147,-5-12-58,0-1 0,-12 40-1,8-36 89,-7 53-1,14-73-148,-1 1 0,1 0-1,1-1 1,0 1 0,0-1 0,0 1-1,1-1 1,0 0 0,1 0 0,6 13-1,-5-14-3,1 0 0,1-1 0,-1 0 0,1 0 0,0 0 0,0-1 0,1 1 0,0-2 0,0 1 0,0-1 0,0 0 0,16 6 0,-16-8-9,0-1 0,0 0-1,0 0 1,0-1-1,0 1 1,0-2 0,0 1-1,0-1 1,1 0-1,-1 0 1,0-1 0,9-3-1,-1-1 54,-1 0 0,0 0 0,0-1 0,20-15 0,-18 10 23,0 0 1,-1-1 0,-1-1 0,15-17 0,-24 24-57,1 0 0,-1 0 0,0-1 0,0 0 0,-1 0-1,0-1 1,0 1 0,-1-1 0,0 1 0,-1-1 0,2-10 0,-2-8 47,-1 0 0,-1-1 0,-1 1-1,-2 0 1,-6-32 0,-14-64 211,22 122-299,1 0 1,0 0-1,-1 0 0,1-1 0,0 1 1,0 0-1,0 0 0,0 0 0,0-1 1,0 1-1,0 0 0,1 0 0,-1 0 1,0 0-1,1-1 0,-1 1 0,1 0 1,-1 0-1,1 0 0,-1 0 0,1 0 1,0 0-1,0 0 0,-1 0 0,1 0 1,0 1-1,0-1 0,0 0 0,0 0 1,0 1-1,0-1 0,0 1 0,0-1 0,0 1 1,0-1-1,0 1 0,1-1 0,-1 1 1,0 0-1,0 0 0,0 0 0,3 0 1,4 0-3,0 0 0,0 1 0,0 0 0,0 0 0,8 4 0,-13-5-7,167 51-26,67 16-8,-235-67 43,1 1-1,0-1 1,-1 0 0,1 0-1,0 0 1,-1 0-1,1 0 1,0-1-1,-1 1 1,1-1 0,-1 0-1,1 1 1,0-1-1,-1 0 1,4-3 0,-6 4-3,0-1 0,0 1 1,0-1-1,-1 1 0,1-1 1,0 1-1,0-1 1,-1 1-1,1-1 0,0 1 1,-1-1-1,1 1 0,0 0 1,-1-1-1,1 1 0,0 0 1,-1-1-1,1 1 1,-1 0-1,1-1 0,-1 1 1,1 0-1,-1 0 0,1 0 1,-1-1-1,1 1 1,-1 0-1,1 0 0,-1 0 1,0 0-1,-18-5-2955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45.5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249 0 6728,'0'0'6922,"-12"2"-6391,-8 2-119,-35 11 0,46-12-256,0 0 0,0 1 0,1 0 0,-1 1 0,1 0 0,0 0 0,-11 11 0,12-10-26,-5 5 185,0 1 1,1-1-1,0 2 0,-13 21 0,23-33-283,0 1 0,1-1-1,-1 1 1,0-1 0,1 1-1,-1 0 1,1-1 0,0 1-1,0-1 1,-1 1 0,1 0-1,0-1 1,0 1 0,1 0-1,-1-1 1,0 1 0,1 0-1,-1-1 1,0 1-1,1-1 1,0 1 0,-1-1-1,1 1 1,0-1 0,0 0-1,0 1 1,0-1 0,0 0-1,0 1 1,0-1 0,0 0-1,1 0 1,-1 0 0,0 0-1,1 0 1,-1-1 0,2 2-1,3 1 23,-1-1 1,0 0-1,0 0 0,1 0 0,-1 0 0,1-1 0,0 0 1,-1 0-1,1-1 0,6 1 0,-1-2-10,-1 1-1,1-2 1,-1 1-1,0-1 1,1-1-1,-1 0 0,0 0 1,0-1-1,-1 0 1,1-1-1,-1 0 1,0 0-1,0-1 1,-1-1-1,1 1 1,-2-1-1,1 0 1,-1-1-1,0 0 1,11-15-1,-11 12 44,-4 7-45,0 1 1,-1 0 0,0-1-1,1 1 1,-2-1 0,1 0 0,0 0-1,-1 1 1,1-1 0,0-7-1,-2 11-37,0 0-1,0 0 0,0 0 1,0 0-1,1 0 0,-1-1 1,0 1-1,0 0 1,0 0-1,0 0 0,0 0 1,0 0-1,0-1 0,0 1 1,0 0-1,0 0 0,0 0 1,0 0-1,0 0 0,0 0 1,-1-1-1,1 1 0,0 0 1,0 0-1,0 0 1,0 0-1,0 0 0,0 0 1,0-1-1,0 1 0,0 0 1,0 0-1,0 0 0,-1 0 1,1 0-1,0 0 0,0 0 1,0 0-1,0 0 0,0 0 1,0 0-1,-1 0 0,1 0 1,0-1-1,0 1 1,0 0-1,0 0 0,0 0 1,-1 0-1,1 0 0,0 0 1,0 0-1,0 0 0,0 0 1,-1 1-1,-7 7 109,-6 15-35,6-2-50,0 0 0,2 1 0,1 0-1,1 0 1,0 0 0,2 1 0,0 22 0,17 161 128,-8-141-42,0 85 1,-8-147-111,-2 36 63,3-37-61,0 0 0,0-1 1,0 1-1,0-1 1,-1 1-1,1-1 0,-1 1 1,1-1-1,-1 1 1,0-1-1,1 0 0,-1 1 1,0-1-1,0 0 1,0 0-1,0 1 0,0-1 1,0 0-1,-2 1 1,2-2 3,0 0 0,0 0 1,0 0-1,-1 0 0,1 0 0,0 0 1,0 0-1,0-1 0,0 1 1,0 0-1,0-1 0,0 1 0,1-1 1,-1 1-1,0-1 0,0 0 1,0 1-1,0-1 0,-1-1 0,-18-19 87,15 14-61,-26-30 232,2-1 0,-40-73 0,41 64 88,26 45-324,0-1-1,1 0 0,-1 1 0,1-1 1,0 0-1,-1 0 0,2 0 0,-1 0 1,0 0-1,0 0 0,1 0 0,0 0 1,0 0-1,-1 0 0,2 0 1,-1 0-1,0 0 0,1-4 0,1 5-10,-1-1 0,1 1 0,-1-1 0,1 1 1,0-1-1,0 1 0,0 0 0,0 0 0,0 0 0,0 0 0,1 0 0,-1 1 0,0-1 0,1 1 0,0 0 0,-1-1 0,1 1 0,0 0 0,4-1 0,13-4 9,1 1-1,-1 1 1,1 1 0,-1 0-1,1 2 1,0 0 0,26 3-1,-20-2-14,-24-1-25,1 1 0,-1-1 1,0 1-1,1 0 0,-1 0 0,0 1 0,1-1 0,-1 1 1,0-1-1,0 1 0,1 0 0,-1 0 0,4 3 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50.1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423 22 4120,'0'0'11530,"-13"-4"-11107,5 1-343,4 1-46,1 0 0,-1 0 0,0 1 1,0-1-1,-1 1 0,1 0 0,0 1 1,0-1-1,0 1 0,-1 0 0,1 0 0,0 0 1,0 0-1,0 1 0,-1 0 0,1-1 1,0 2-1,0-1 0,0 0 0,-4 3 0,-30 17 316,1 2 0,1 2 0,-42 37-1,66-51-265,0 0 0,1 0-1,1 1 1,0 1 0,0 0-1,1 0 1,1 1 0,0 0-1,1 0 1,1 1 0,0-1-1,-5 20 1,10-30-60,1 0-1,-1-1 1,1 1 0,0 0-1,0 0 1,0-1-1,0 1 1,1 0 0,-1 0-1,1-1 1,0 1-1,0 0 1,1-1 0,-1 1-1,1-1 1,-1 1-1,1-1 1,0 0 0,0 0-1,1 0 1,-1 0 0,1 0-1,-1 0 1,1-1-1,0 1 1,0-1 0,0 0-1,0 0 1,0 0-1,5 2 1,-2-2 1,0 1 0,-1-1-1,1 0 1,0-1 0,1 1 0,-1-1-1,0-1 1,0 1 0,0-1-1,1 0 1,-1 0 0,0-1 0,0 0-1,1 0 1,-1 0 0,0-1 0,9-3-1,-4-2 22,0 1 0,0-1 0,0-1 0,-1 0 0,0 0 0,-1-1 0,0 0 0,0-1 0,10-14 0,-9 9 42,0-1 1,-1 1 0,-1-2-1,0 1 1,-1-1 0,6-22-1,-9 25 26,-1 1 0,0-1 0,-2 0 0,1 0 0,-2-17 0,-4 17 222,4 14-330,0 0 0,0 0 0,0-1 1,0 1-1,0 0 0,-1 0 0,1 0 0,0 0 0,0 0 1,0 0-1,0 0 0,-1 0 0,1 0 0,0 0 1,0 0-1,0 0 0,0 0 0,0 0 0,-1 0 1,1 0-1,0 1 0,0-1 0,0 0 0,0 0 0,0 0 1,-1 0-1,1 0 0,0 0 0,0 0 0,0 0 1,0 0-1,0 1 0,0-1 0,0 0 0,0 0 0,-1 0 1,1 0-1,0 0 0,0 0 0,0 1 0,0-1 1,0 0-1,0 0 0,-8 27 133,-1 68-109,5 111 0,2-50 6,0-46-13,-7 113 24,5-182-51,-2 0 0,-2-1-1,-18 57 1,23-88 7,0 0 0,-1 0 0,0-1 0,-1 1-1,0-1 1,0 0 0,-1 0 0,-12 13 0,15-19 1,1 1 0,-1-1 0,0 0 1,1 0-1,-1 0 0,0-1 1,0 1-1,0-1 0,0 1 0,-1-1 1,1 0-1,0 0 0,0-1 1,-1 1-1,1-1 0,-1 1 0,1-1 1,0 0-1,-1 0 0,1-1 0,0 1 1,-1-1-1,1 0 0,0 1 1,-1-1-1,1-1 0,0 1 0,-4-3 1,1 1 8,1 0 0,0-1 0,0 1 0,0-1 0,1-1 0,-1 1 0,1 0 0,0-1 0,0 0-1,1 0 1,-1 0 0,1-1 0,0 1 0,1-1 0,-1 0 0,1 1 0,0-1 0,1 0 0,-1 0 0,1 0 0,0-1 0,1-8 0,-1 6 10,2 0 0,-1 0 0,1 1 0,0-1-1,1 0 1,0 1 0,1-1 0,0 1 0,0 0 0,0 0-1,1 0 1,0 0 0,1 1 0,0 0 0,9-11 0,15-11 47,0 2 0,2 1 0,53-33 0,109-54 95,43-8 14,-101 53-46,-106 53-81,0-2 1,29-22-1,-50 34-31,-1-1-1,0 0 0,0-1 1,0 0-1,-1 0 1,0 0-1,0-1 0,-1 1 1,0-1-1,-1-1 1,0 1-1,4-11 1,-7 15-12,0 0 1,-1 0 0,0 0 0,0 0 0,0 0 0,0 0 0,0 0 0,-1 0 0,0 1 0,0-1 0,0 0-1,0 0 1,-1 1 0,-3-8 0,-1 0 20,-1 0 0,0 0 0,-10-11 0,9 14-2,-1-1-1,0 1 1,0 1 0,-1 0 0,0 0 0,-17-9 0,13 9 18,0-2 0,-20-15 0,-2-1 51,35 25-95,1-1 0,0 0 1,-1 1-1,1-1 0,0 0 0,0 0 0,0 0 0,0 1 0,0-1 0,0 0 1,0 0-1,0 1 0,0-1 0,0 0 0,0 0 0,0 0 0,0 1 0,1-1 1,-1 0-1,0 0 0,0 1 0,1-1 0,-1 0 0,1 1 0,-1-1 0,1 0 0,-1 1 1,1-1-1,-1 1 0,1-1 0,-1 1 0,1-1 0,0 1 0,-1-1 0,1 1 1,0 0-1,1-1 0,30-14 2,-31 14-1,39-12-1,0 1 1,0 2-1,1 1 0,0 3 1,0 1-1,64 1 0,-96 4-2,1 1 0,-1 0 0,0 0 0,0 1 0,0 0 0,0 1 0,11 4 0,-18-5 0,0 0 0,0 0 0,0 0 0,0 0 0,0 0 0,0 1 0,-1-1 0,1 1 0,-1-1 0,0 1 0,1-1 0,-1 1 0,0 0-1,-1-1 1,1 1 0,0 0 0,-1 4 0,3 3-3,-2-4-2,0 1-1,0 0 0,-1-1 1,0 1-1,0 0 1,-1 0-1,1-1 0,-1 1 1,-1 0-1,1-1 1,-6 13-1,-1 1-5,-2 1 1,-14 23 0,13-25 4,-4 3-7,2 1 1,1 0 0,1 1-1,0 1 1,-6 26 0,17-50 9,-1 0 1,1 0 0,0 0 0,-1 0 0,1 0-1,0 0 1,0 0 0,0 0 0,0 0-1,0 0 1,0 0 0,0 1 0,0-1 0,0 0-1,1 0 1,-1 0 0,0 0 0,1 0 0,-1 0-1,1 0 1,-1 0 0,1 0 0,-1 0 0,1 0-1,0-1 1,-1 1 0,1 0 0,0 0 0,0 0-1,0-1 1,-1 1 0,1-1 0,0 1 0,0 0-1,0-1 1,0 0 0,0 1 0,0-1-1,0 1 1,0-1 0,1 0 0,-1 0 0,0 0-1,0 0 1,0 0 0,2 0 0,6 0-6,1-1 0,0 0 1,-1-1-1,15-3 0,-11 1 15,9-2-5,1-1 0,-1 0 1,36-20-1,62-41 6,-27 14 28,-47 26 61,58-46 0,-96 68-70,-11 17 160,-9 10-159,-35 41 13,29-41-28,2 0 0,1 1 0,-16 29 0,29-47-15,1-1 0,0 0 0,0 1 0,0-1-1,0 0 1,1 1 0,-1-1 0,1 1 0,0 0 0,0-1-1,0 1 1,0-1 0,1 1 0,0-1 0,-1 1 0,1-1-1,0 0 1,1 1 0,-1-1 0,1 0 0,-1 0 0,1 0-1,0 0 1,3 4 0,-2-4 0,0 0 0,-1 0 0,1 0 0,1 0 0,-1-1-1,0 1 1,1-1 0,-1 0 0,1 0 0,0 0 0,-1-1 0,1 1 0,0-1-1,0 0 1,0 0 0,0 0 0,0-1 0,0 0 0,0 1 0,8-2 0,-2 0 0,0-1 1,-1 0 0,1-1-1,-1 0 1,0-1 0,0 1-1,0-2 1,0 1 0,-1-1-1,0-1 1,0 0 0,0 0-1,-1 0 1,9-10 0,-12 12 3,-1 0 1,1 0 0,-1-1-1,0 0 1,0 0 0,-1 0-1,1 0 1,-1 0 0,0 0-1,0-1 1,-1 1 0,0-1-1,0 1 1,0-1 0,-1 1-1,1-1 1,-1 0 0,-1 1-1,1-1 1,-1 1 0,0-1-1,0 1 1,0-1 0,-1 1-1,0 0 1,-3-7 0,1 5 2,1 1 1,-1-1-1,0 1 1,-1 0 0,0 0-1,0 0 1,0 0-1,-12-9 1,13 13 0,0-1 0,0 1-1,0-1 1,0 1 0,0 0-1,0 1 1,-1-1 0,1 1 0,-1 0-1,1 0 1,-1 0 0,1 1 0,-1-1-1,0 1 1,1 0 0,-7 1 0,8 0-5,-6 0 8,-1 1 0,0 0 0,-13 5 0,20-6-8,1 0 0,-1 0 0,0 1 1,1-1-1,-1 1 0,1 0 0,0 0 0,-1-1 0,1 2 1,0-1-1,0 0 0,0 0 0,0 1 0,1-1 1,-1 1-1,-1 3 0,3-5-2,-1 1 0,1 0 0,0-1 0,0 1 0,0 0 0,0 0 0,0-1 0,0 1 1,1 0-1,-1-1 0,0 1 0,1 0 0,-1-1 0,1 1 0,0-1 0,0 1 0,-1-1 0,1 1 0,0-1 0,0 1 1,0-1-1,1 0 0,0 2 0,2 1-5,-1-1 0,1 1 0,0-1 1,0 0-1,0 0 0,8 4 0,1-1-1,0-1 1,0-1-1,1 0 0,-1-1 0,1 0 0,0-1 1,0-1-1,0 0 0,0-1 0,0 0 0,14-3 0,1-2 5,-2-1-1,1-1 1,-1-2-1,38-16 1,-52 19 3,21-8-7,0-2 0,-1-1 1,51-35-1,-74 45 9,0-1 20,-1 1 0,19-10 0,-19 10 96,-18 15-40,-31 46-36,-50 77-25,86-123-21,0 1 0,0-1 1,1 1-1,0 0 0,1 0 0,0 0 1,0 0-1,1 0 0,0 0 1,1 1-1,0-1 0,0 0 0,1 0 1,0 0-1,1 1 0,0-1 0,0-1 1,6 15-1,-7-22 2,-1 1-1,1-1 1,0 1-1,0-1 1,0 1 0,0-1-1,0 1 1,1-1 0,-1 0-1,0 0 1,0 0 0,1 0-1,-1 0 1,1 0-1,-1 0 1,1 0 0,0 0-1,-1-1 1,1 1 0,-1 0-1,1-1 1,0 0 0,0 1-1,-1-1 1,1 0 0,0 0-1,0 0 1,-1 0-1,1 0 1,0 0 0,0-1-1,-1 1 1,1-1 0,0 1-1,1-2 1,6-2 5,0 0 0,-1-1-1,1 0 1,-1-1 0,8-7 0,-11 10-1,14-13 22,-1-1-1,0-1 1,22-28-1,39-66 165,-46 63-73,-20 32-63,-10 13-17,1 0 1,-1 0-1,0-1 0,4-8 1,-7 13-33,0 0 0,0 0 1,0 0-1,0 0 0,0 0 1,0 0-1,1 0 1,-1 0-1,0 0 0,0 0 1,0 0-1,0 0 1,0 0-1,0 1 0,0-1 1,0 0-1,0 0 1,0 0-1,0 0 0,1 0 1,-1 0-1,0 0 1,0 0-1,0 0 0,0 0 1,0 0-1,0 0 1,0-1-1,0 1 0,0 0 1,0 0-1,1 0 1,-1 0-1,0 0 0,0 0 1,0 0-1,0 0 1,0 0-1,0 0 0,0 0 1,0 0-1,-1 11 77,-42 207-21,37-73-117,6-137 46,0-7 9,0 0 0,0 0 0,0 1 0,0-1 0,0 0 0,0 0 0,1 1 0,-1-1 0,0 0 0,1 0 0,-1 0 0,1 0 1,-1 0-1,1 0 0,1 2 0,-2-2 1,1-1-1,-1 0 1,1 1 0,0-1 0,-1 0 0,1 1 0,-1-1 0,1 0-1,0 0 1,-1 1 0,1-1 0,0 0 0,-1 0 0,1 0-1,0 0 1,-1 0 0,1 0 0,0 0 0,-1 0 0,2 0 0,3-2-2,-1 1 1,1-1-1,-1 0 1,0 0-1,0-1 1,0 1 0,5-4-1,11-10 7,0-1 0,-1-1-1,-1-1 1,22-28 0,58-93 84,-24 32 22,-60 91 32,-18 36-23,1-6-128,-113 322 76,21-73-88,-40 166-187,132-415 196,5-15 16,8-28 25,124-374 219,18 41 41,-134 328-225,1 1-1,44-59 0,58-52 171,-121 145-233,35-35 107,-33 33-95,1 0 0,-1-1 0,1 1 0,0 1 0,0-1 0,-1 0 1,1 1-1,1-1 0,-1 1 0,0 0 0,5-1 0,-5 2-3,-1 0 0,0 1 0,0-1-1,1 1 1,-1 0 0,0 0 0,0 0 0,0 0 0,0 0 0,0 0 0,0 0 0,0 1 0,0-1 0,0 1 0,-1-1 0,1 1-1,0 0 1,1 2 0,25 38 39,-21-29-57,-1 0 0,0 1 0,0-1 0,-2 2 0,0-1 0,-1 0 0,0 1 0,-1-1 0,0 1 0,-1 0 0,-1 0 0,-1-1 0,0 1 0,-1 0 0,0 0 0,-1-1 0,-1 0 0,0 0 0,-1 0 0,-1 0 0,0 0 0,0-1 0,-16 22 0,19-31 5,-1 0 1,1 0-1,-1 0 1,0-1-1,0 1 0,0-1 1,0 0-1,-1 0 0,1-1 1,-1 1-1,0-1 0,0 0 1,0 0-1,0-1 0,0 0 1,0 1-1,0-2 0,0 1 1,-1 0-1,1-1 0,0 0 1,-7-1-1,-3-1 5,0 0-1,0-1 1,1 0-1,-1-1 0,1-1 1,-22-11-1,1-2 41,1-1 0,-61-47 0,87 59-47,1 0 0,-1 0 0,1-1 0,-6-9 0,0-4-3862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58.5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170 0 9944,'0'0'7695,"-2"11"-7353,-4 22-6,-1 0 0,-1 0 1,-20 46-1,0-24-6,10-21-37,2 0-1,1 1 1,1 1 0,-12 53-1,25-69 73,1-20-422,0 0 0,0 0-1,0 1 1,0-1 0,0 0 0,1 1 0,-1-1 0,0 0 0,0 0-1,0 1 1,0-1 0,1 0 0,-1 0 0,0 0 0,0 1-1,0-1 1,1 0 0,-1 0 0,0 0 0,0 0 0,1 1 0,-1-1-1,0 0 1,1 0 0,-1 0 0,0 0 0,0 0 0,1 0-1,-1 0 1,0 0 0,1 0 0,-1 0 0,0 0 0,1 0 0,-1 0-1,0 0 1,0 0 0,1 0 0,-1 0 0,0 0 0,0-1 0,1 1-1,-1 0 1,0 0 0,0 0 0,1 0 0,-1-1 0,1 1-1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37.4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1 926 7232,'0'0'4865,"4"-12"-4137,19-47 293,44-76 1,132-294 1942,-147 304-2145,-42 101-557,9-31-1,-17 48-140,0-1 0,0 0-1,-1 1 1,0-1 0,-1 0 0,0 0-1,0 1 1,-2-15 0,2 22-105,0 0 1,0-1 0,0 1 0,0 0-1,0 0 1,0 0 0,0 0 0,0 0-1,0-1 1,0 1 0,0 0 0,-1 0-1,1 0 1,0 0 0,0 0-1,0 0 1,0-1 0,0 1 0,0 0-1,0 0 1,0 0 0,-1 0 0,1 0-1,0 0 1,0 0 0,0 0 0,0 0-1,0 0 1,0-1 0,-1 1 0,1 0-1,0 0 1,0 0 0,0 0-1,0 0 1,0 0 0,-1 0 0,1 0-1,0 0 1,0 0 0,0 0 0,0 0-1,0 0 1,-1 0 0,1 1 0,0-1-1,0 0 1,0 0 0,0 0 0,0 0-1,-1 0 1,1 0 0,-10 10 351,-8 19-187,10-12-111,0 1 0,1 0 0,1 1 0,-6 31 0,-6 82 147,11-70-114,1-15 13,3 1 0,3 61-1,2-79-41,1-1 0,2 1 1,1-1-1,17 50 0,-21-74-57,0 0 1,0 0 0,0 0 0,1 0-1,0-1 1,0 1 0,0-1 0,0 0-1,1 0 1,-1 0 0,1 0 0,0-1-1,0 1 1,1-1 0,-1 0 0,1 0-1,-1 0 1,1-1 0,8 3 0,-5-3-1,-1 0 0,0-1 0,0 0 1,1-1-1,-1 0 0,0 0 0,1 0 0,-1-1 1,0 0-1,1-1 0,-1 1 0,0-1 0,10-5 1,-1 1 18,0-2 0,-1 0 0,0 0 0,-1-2 0,0 0 0,0 0 0,-1-1 1,17-19-1,-21 21 33,-1-1 0,-1 0 0,0-1 0,0 1 0,-1-1 0,0 0 0,-1-1 0,0 1 0,-1-1 0,-1 0 0,1 0 0,1-17 0,-5 29-60,0 0 0,0 0 1,0-1-1,0 1 0,0 0 0,0 0 0,0-1 0,0 1 0,0 0 0,0 0 0,0-1 0,0 1 0,0 0 1,0 0-1,0-1 0,0 1 0,0 0 0,0 0 0,0 0 0,0-1 0,0 1 0,0 0 0,0 0 0,0-1 1,-1 1-1,1 0 0,0 0 0,0 0 0,0 0 0,0-1 0,-1 1 0,1 0 0,0 0 0,0 0 1,0 0-1,-1 0 0,1 0 0,0-1 0,0 1 0,-1 0 0,1 0 0,0 0 0,-12 6 169,-11 13-65,15-11-92,0 1 0,0 0 1,1 1-1,0 0 0,0 0 0,1 0 1,-9 22-1,14-27-17,-1 0-1,1 0 1,-1 0 0,1 0-1,1 0 1,-1 0 0,1 0-1,0 0 1,0 0 0,0 0-1,1 0 1,0 0-1,0 0 1,0 0 0,1 0-1,-1 0 1,1 0 0,0 0-1,1-1 1,-1 1 0,5 6-1,-2-6 5,-1 0 0,1 0-1,0 0 1,0 0 0,0-1-1,1 0 1,-1 0 0,1 0 0,0-1-1,0 0 1,13 5 0,-17-8-4,0 1 0,0-1 0,1 1 0,-1-1 1,0 0-1,1 0 0,-1 0 0,1 0 0,-1 0 1,0 0-1,0-1 0,1 1 0,-1-1 0,0 0 1,4-1-1,-3 0 3,-1 0 1,0 1-1,0-1 0,0 0 1,0 0-1,0 0 1,0-1-1,0 1 0,-1 0 1,1-1-1,-1 1 1,0-1-1,0 1 0,0-1 1,0 0-1,1-3 1,-1-2 8,1 1 1,-1-1 0,-1 1 0,0-1-1,0 0 1,0 1 0,-1-1-1,0 0 1,0 1 0,-1-1 0,0 1-1,-4-10 1,4 12 11,0 0-1,0 0 0,-1 0 0,0 0 1,0 0-1,0 1 0,0-1 1,-1 1-1,0 0 0,0 0 1,0 0-1,0 0 0,0 1 1,-1 0-1,0 0 0,1 0 1,-10-4-1,14 7-24,-1 0-1,1 0 1,0 0 0,0-1-1,-1 1 1,1 0 0,0 0-1,0 0 1,-1 0 0,1 0 0,0 0-1,0 0 1,-1 0 0,1 0-1,0 0 1,-1 0 0,1 0-1,0 0 1,0 0 0,-1 0 0,1 0-1,0 0 1,-1 0 0,1 0-1,0 1 1,0-1 0,-1 0-1,1 0 1,0 0 0,0 0 0,0 0-1,-1 1 1,1-1 0,0 0-1,0 0 1,0 1 0,-1-1-1,1 0 1,0 0 0,0 1 0,0-1-1,0 1 3,0-1 0,0 1-1,0-1 1,0 1 0,0-1-1,0 1 1,1-1 0,-1 1-1,0-1 1,0 1 0,1-1 0,-1 1-1,0-1 1,0 1 0,1-1-1,-1 0 1,1 1 0,-1-1-1,0 1 1,1-1 0,-1 0-1,2 1 1,23 13 5,1-2 0,0 0 0,1-2 0,0-1 1,1-1-1,-1-2 0,2 0 0,40 2 0,-51-7-11,0-1-1,0-1 1,24-4 0,-11 2-55,-22 1-187,-20 1-220,1 0-2959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58.8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150 1 13464,'0'0'1040,"-53"80"-464,23-21 0,10-5 16,2-2 7,6-9-191,2 1 16,8-2-80,-3-11 8,10-3-56,1-10 0,2-2-80,4-4 0,6-10-64,4-14 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54.9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1358 8136,'0'0'6089,"12"-5"-5688,1 0-283,-2 0 11,0 1 0,0-1 0,-1-1 0,20-14 0,-4-2 560,46-49 0,-46 44 136,36-32 1,-44 47-529,-11 9-1,-8 6 406,-1 1-656,0 0 0,0 0 1,0 1-1,1-1 0,-1 1 0,1-1 1,-1 10-1,-2 5 25,-4 11 11,1-9 19,2 0 1,-5 40-1,10-54-76,-1 0 1,2 0 0,-1 0-1,1 0 1,0 0-1,0 0 1,1 0 0,0 0-1,0 0 1,1 0-1,0-1 1,6 12 0,-6-13 1,1 1 0,-1-1 0,1 1 0,1-1 0,-1 0 0,9 7 0,-12-11-22,1 0 0,-1 0-1,1 0 1,0-1 0,-1 1 0,1-1-1,0 1 1,-1-1 0,1 1-1,0-1 1,0 0 0,0 0 0,-1 0-1,1 0 1,0 0 0,0 0 0,-1 0-1,1-1 1,0 1 0,0-1-1,-1 1 1,1-1 0,0 0 0,-1 1-1,1-1 1,-1 0 0,1 0 0,-1 0-1,0 0 1,3-2 0,14-13 49,-1 0 1,-1 0 0,0-2 0,-1 0 0,-1 0-1,0-2 1,-2 0 0,0 0 0,17-43 0,-25 51 10,-1 0 0,-1 0 0,0 0 0,-1 0 0,0 0 0,0 0 0,-2 0 0,1-1 0,-4-15 0,1-4 102,0 19-83,2 12-76,1 1-1,0-1 1,-1 1 0,1-1-1,0 0 1,0 1-1,-1-1 1,1 1 0,0-1-1,0 0 1,0 1-1,0-1 1,0 0 0,0 1-1,0-1 1,0 0 0,0 1-1,0-1 1,0 0-1,0 1 1,0-1 0,0 0-1,1 1 1,-1-1 0,0 1-1,0-1 1,1 0-1,-1 1 1,0-1 0,1 1-1,0-1 1,10 8 16,48 8-87,-42-12 50,-1 1 1,28 11-1,-17-4 14,0-2 1,0-1-1,1-1 1,0-1 0,0-1-1,0-2 1,1 0-1,-1-2 1,1-2-1,39-5 1,-64 6 7,-1-1 1,1-1-1,0 1 1,-1 0-1,1-1 1,-1 0-1,0 0 1,1 0-1,-1 0 1,0 0-1,0-1 1,0 1-1,-1-1 0,1 0 1,-1 0-1,1 0 1,-1 0-1,0 0 1,0 0-1,0-1 1,-1 1-1,1-1 1,-1 1-1,2-7 1,-2 6 1,0-1 0,0 1 0,0-1 1,-1 0-1,0 0 0,1 1 0,-2-1 0,1 0 1,0 0-1,-1 1 0,0-1 0,0 0 1,-1 1-1,1-1 0,-1 1 0,0 0 1,0-1-1,0 1 0,-5-6 0,6 9-6,0 0 1,-1 0-1,1 0 0,-1 0 0,0 0 0,1 0 0,-1 0 1,0 1-1,1-1 0,-1 1 0,0-1 0,0 1 0,0-1 0,1 1 1,-1 0-1,0 0 0,0 0 0,0 0 0,0 0 0,-2 1 0,-38 9 43,25-3-37,-1 1 0,1 0 0,1 1 0,-1 0 0,2 2 0,-26 20-1,35-26-12,1 0-1,0 1 0,0-1 1,0 1-1,1 0 0,-1 0 1,1 0-1,1 1 0,-1-1 1,1 1-1,1 0 0,-1 0 1,1 0-1,0 0 0,1 1 1,0-1-1,0 0 0,0 1 1,1-1-1,1 12 0,0-11 1,1 0 0,0-1-1,1 0 1,0 1-1,0-1 1,0 0 0,1 0-1,0 0 1,1-1-1,-1 0 1,1 1 0,0-1-1,1-1 1,-1 1 0,1-1-1,1 0 1,-1-1-1,0 1 1,14 5 0,-9-4 6,1 0 0,-1-2 0,1 1 0,0-1 0,1-1 0,-1 0 0,0-1 0,1-1 0,0 0 0,-1 0 1,22-2-1,-16-2 5,0-1 1,0-1-1,0 0 1,-1-1-1,18-9 1,82-48 60,-104 56-61,32-21 35,0-2 0,-2-2 0,-2-2 0,-1-1 0,-2-2 0,-1-2 0,-2-2 0,-2-1 0,34-56 0,-40 50 13,-2-2 1,-2-1 0,28-95 0,18-168 269,-67 295-287,0-1 0,-1 1 0,0-1 0,-2 0 0,0 1 0,-2-1 0,-7-31 0,10 49-32,-1 0-1,0 0 1,1 0 0,-1 0-1,0 0 1,0 0 0,0 0-1,-1 0 1,1 0-1,-2-2 1,2 4-6,0-1 0,1 1 0,-1-1 0,0 1-1,1-1 1,-1 1 0,0 0 0,0 0 0,1-1 0,-1 1 0,0 0 0,0 0-1,0 0 1,1 0 0,-1 0 0,0 0 0,0 0 0,0 0 0,1 0 0,-1 0 0,0 0-1,0 0 1,0 1 0,1-1 0,-1 0 0,0 1 0,1-1 0,-1 0 0,0 1-1,0-1 1,0 2 0,-12 7-20,1 1 1,0 0-1,1 1 0,0 0 0,1 1 0,-9 12 1,-48 84-141,54-86 127,-26 46-86,3 1 0,3 3 1,-26 84-1,47-118 61,2 1-1,1 0 1,2 1 0,2-1 0,2 1-1,1 0 1,2 1 0,5 39 0,-3-66 28,1 1 0,0 0 0,1-1 0,0 0 0,1 0 0,1 0 0,0-1 0,1 0 0,12 18 0,-15-25 27,1 0 1,0-1-1,0 1 0,1-1 1,0 0-1,-1 0 0,2-1 1,-1 0-1,0 0 0,1 0 1,0-1-1,0 0 0,0-1 1,0 1-1,0-1 1,1 0-1,-1-1 0,0 0 1,1 0-1,9-1 0,3-1 24,-1-1-1,1-1 0,-1 0 0,0-2 0,0 0 1,0-1-1,32-16 0,-13 3 58,-2-2 1,57-41-1,-78 51-46,-10 8-12,0 0 1,1-1-1,-1 0 1,-1 0-1,1 0 1,-1-1-1,1 1 1,-1-1-1,-1 0 1,6-8-1,-9 13-20,0-1 1,0 1-1,0 0 0,0 0 0,0 0 0,0-1 0,0 1 0,0 0 0,0 0 1,0 0-1,0-1 0,0 1 0,0 0 0,0 0 0,0 0 0,0-1 0,0 1 1,0 0-1,-1 0 0,1 0 0,0-1 0,0 1 0,0 0 0,0 0 0,0 0 1,0 0-1,-1 0 0,1-1 0,0 1 0,0 0 0,0 0 0,-1 0 0,1 0 1,0 0-1,0 0 0,0 0 0,-1 0 0,1 0 0,0 0 0,0 0 0,0 0 1,-1 0-1,1 0 0,0 0 0,0 0 0,0 0 0,-1 0 0,1 0 0,0 0 1,0 0-1,0 0 0,-1 0 0,1 0 0,0 0 0,0 0 0,0 0 1,-1 1-1,1-1 0,0 0 0,-20 6 37,15-5-35,-9 5 10,1 0-1,-1 1 1,1 0-1,-18 13 1,-46 40 21,63-49-27,7-5-11,0 1 1,0 0 0,0 0-1,1 0 1,0 1-1,0 0 1,1 0 0,0 1-1,0-1 1,1 1 0,-4 11-1,7-15-4,-1 0-1,1 0 0,0 0 1,1 0-1,-1 1 1,1-1-1,0 0 0,0 0 1,1 1-1,-1-1 0,1 0 1,0 0-1,1 0 1,-1 0-1,1 0 0,0 0 1,0 0-1,1 0 0,0-1 1,-1 1-1,7 6 1,-4-6-3,-1-1 0,0 0 0,1 0 0,0-1 0,0 0 0,0 1 0,0-2 0,0 1 0,1-1 0,-1 1 0,1-1 0,0-1 1,0 1-1,-1-1 0,1 0 0,0 0 0,0-1 0,0 0 0,6 0 0,1-1 12,0-1 1,-1 0-1,1 0 0,-1-1 1,0-1-1,0 0 0,21-11 1,-28 12 8,0 0 1,0 0-1,-1-1 1,1 0-1,-1 1 1,0-2-1,0 1 1,0-1 0,-1 1-1,0-1 1,0 0-1,0 0 1,0 0-1,-1 0 1,0-1-1,0 1 1,0-1 0,-1 0-1,0 1 1,0-1-1,0 0 1,-1 0-1,1 1 1,-2-11-1,0 5 31,0 0 0,0 1 0,-1-1 0,-1 0-1,0 1 1,0 0 0,-1 0 0,0 0-1,-1 0 1,0 0 0,-1 1 0,-9-13 0,11 18-26,0 0 1,0 0 0,-1 1 0,1 0 0,-1-1-1,0 2 1,0-1 0,0 0 0,0 1 0,0 0 0,-11-3-1,-5 1 73,-37-3 1,38 9-53,12 1-68,8-2 28,0-1 0,0 0 0,0 0 1,0 0-1,0 0 0,0 0 1,0 1-1,0-1 0,0 0 1,0 0-1,0 0 0,0 0 1,0 1-1,0-1 0,0 0 1,0 0-1,0 0 0,0 0 1,0 1-1,0-1 0,1 0 0,-1 0 1,0 0-1,0 0 0,0 0 1,0 1-1,0-1 0,0 0 1,0 0-1,0 0 0,1 0 1,-1 0-1,0 0 0,0 0 1,0 0-1,0 0 0,0 1 1,1-1-1,-1 0 0,2 0-1,-1 1 0,1-1-1,0 1 1,0-1 0,0 1-1,0-1 1,-1 0 0,1 0-1,3-1 1,8 2-1,62 3 20,148-11 0,25 1-29,-75 9-13,-126-4 40,-30 1 3,-13-1 2,1 1 0,-1 0 0,1 0 1,0 0-1,-1 0 0,1 1 0,-1 0 0,7 2 1,-12-5 138,-9 1-45,-3 11-21,13-9-86,-1 0 0,0 0 0,0-1 0,0 1 0,0 0 0,0 0 1,0 0-1,0-1 0,0 1 0,0-1 0,0 1 0,0-1 0,0 1 0,0-1 0,-2 1 0,-29 3 13,12-2 3,0 1 0,1 1 0,-1 0 0,-33 13 0,0 1-14,-13 5 6,61-20-10,0-1 1,0 1-1,0 0 1,1 0-1,-1 0 1,1 1-1,-1-1 0,1 1 1,-5 6-1,8-7-2,0-1 0,0 0 0,0 0 0,0 1 0,0-1-1,0 0 1,1 1 0,-1-1 0,1 1 0,0-1 0,0 0-1,0 1 1,0-1 0,0 1 0,1 3 0,10 38 7,-10-40-7,1 1-1,0 0 0,0 0-1,0 0 1,0 0 0,1 0 0,0-1 0,0 1 0,0-1 0,0 0-1,1 0 1,0 0 0,0 0 0,0 0 0,0-1 0,0 0-1,9 5 1,-6-5 1,1 0 0,0-1 0,-1 1 0,1-1 0,0-1 0,0 0 0,0 0-1,0 0 1,0-1 0,9-1 0,15-4 13,-1 0-1,0-2 1,0-2-1,42-17 1,-47 16 5,1-1 1,-2-1 0,1-2 0,-2 0-1,30-24 1,-25 17 77,51-29 0,-74 47-84,-2 1-1,-1-1 0,1 0 1,-1 0-1,1 0 0,-1 0 0,0 0 0,0-1 1,2-4-1,12-12 99,-17 20-89,-39 41 146,24-24-162,0 1 1,1 0 0,1 1 0,1 1 0,-11 24 0,22-43-9,0 0-1,0 0 1,1 1-1,-1-1 1,1 0 0,-1 1-1,1-1 1,-1 0 0,1 1-1,0-1 1,0 1 0,-1-1-1,1 0 1,0 1 0,1-1-1,-1 1 1,0-1 0,0 1-1,0-1 1,1 0 0,-1 1-1,1-1 1,-1 0 0,1 1-1,0-1 1,-1 0-1,1 0 1,0 1 0,0-1-1,0 0 1,0 0 0,0 0-1,0 0 1,0 0 0,0 0-1,0 0 1,0-1 0,1 1-1,1 0 1,1 1 1,0-1-1,1 1 1,-1-1-1,1-1 1,0 1 0,-1-1-1,1 1 1,0-1-1,-1-1 1,1 1 0,5-2-1,13-3 12,0-2 0,-1 0 0,0-2 0,-1 0 0,32-20 0,101-73 62,-142 93-64,20-14 11,-2 0 1,0-2-1,-2-1 0,0-2 0,-2 0 0,-1-2 1,-2-1-1,-1-1 0,36-68 0,-20 6 38,-3-2-1,-5-2 0,36-200 1,-64 284-46,0 9-4,-1 0-1,0 0 0,-1 1 0,1-1 0,-1 0 0,0 0 0,0 0 1,-1 0-1,-1-9 0,2 13-7,0 1 1,0 0 0,-1 0-1,1-1 1,0 1 0,0 0-1,0 0 1,0-1-1,0 1 1,0 0 0,-1 0-1,1 0 1,0 0-1,0-1 1,0 1 0,0 0-1,-1 0 1,1 0-1,0 0 1,0 0 0,-1-1-1,1 1 1,0 0 0,0 0-1,0 0 1,-1 0-1,1 0 1,0 0 0,0 0-1,-1 0 1,1 0-1,0 0 1,0 0 0,-1 0-1,1 0 1,0 0 0,0 0-1,-1 0 1,1 0-1,0 0 1,0 0 0,-1 1-1,1-1 1,0 0-1,0 0 1,0 0 0,-1 0-1,1 0 1,0 1 0,0-1-1,-14 14-24,6-7 5,-15 15-14,0 1 0,1 1 0,2 1 0,-24 36 0,7-4 1,2-5-33,2 2 0,-46 101 0,61-107 22,1 1-1,-10 54 0,22-76 20,1 0 0,1 1 1,2 0-1,0-1 0,6 43 1,-2-43-1,-2-10 10,1 0 1,1-1-1,0 1 1,1-1-1,1 0 1,0 0-1,9 18 1,-11-30 12,1 6 1,2 0-1,-1-1 1,1 0-1,1 0 1,-1 0 0,2 0-1,-1-1 1,1-1-1,0 1 1,17 10-1,-23-16 6,1-1 0,0-1-1,-1 1 1,1 0 0,0-1 0,0 1-1,-1-1 1,1 0 0,0 0 0,0 0-1,-1 0 1,1 0 0,0-1-1,0 1 1,-1-1 0,1 0 0,3-1-1,6-2 16,0-1-1,14-9 1,-22 12-14,32-21 55,0-2 0,-2-2-1,60-58 1,-18 19 69,-76 66-128,0 0-1,0 0 1,0 0-1,0 0 1,0 1-1,0-1 1,0 0-1,0 0 1,0 0-1,0 0 1,1 0-1,-1 0 1,0 0-1,0 0 1,0 0-1,0 1 1,0-1-1,0 0 1,0 0-1,0 0 1,0 0-1,0 0 1,0 0-1,0 0 1,0 0-1,0 0 1,1 0 0,-1 0-1,0 0 1,0 1-1,0-1 1,0 0-1,0 0 1,0 0-1,0 0 1,0 0-1,0 0 1,1 0-1,-1 0 1,0 0-1,0 0 1,0 0-1,0 0 1,0 0-1,0 0 1,0 0-1,0 0 1,1 0-1,-1 0 1,0-1-1,0 1 1,0 0-1,0 0 1,0 0-1,0 0 1,0 0-1,0 0 1,0 0-1,1 0 1,-1 0-1,0 0 1,0 0-1,0 0 1,0 0-1,0-1 1,0 1 0,-2 15 7,-8 21-4,-13 20-3,-32 56-1,23-51 0,30-57 0,-24 57 41,24-56-37,1-1 1,-1 1-1,1 0 0,1 0 0,-1 0 1,1 0-1,-1 0 0,1 0 0,1 0 1,-1 0-1,2 5 0,-2-9-1,1 0 0,-1-1 0,0 1 0,1 0 0,-1-1 0,1 1 0,-1 0 0,1-1 0,-1 1 0,1-1 0,-1 1-1,1-1 1,-1 1 0,1-1 0,0 1 0,-1-1 0,1 0 0,0 1 0,0-1 0,-1 0 0,1 0 0,0 1 0,0-1 0,-1 0 0,1 0 0,0 0 0,0 0 0,-1 0-1,1 0 1,0 0 0,0 0 0,0-1 0,3 1 9,0-1-1,0 0 0,0 0 0,0 0 1,-1 0-1,5-3 0,14-9 44,-1-2-1,-1 0 1,0-1 0,24-26-1,-17 17 4,29-36 76,-41 43-49,1 0 0,24-20 0,-39 37-76,0 0 1,0 1-1,0-1 0,0 0 1,0 0-1,0 1 0,1-1 0,-1 0 1,0 1-1,0-1 0,0 1 0,1-1 1,-1 1-1,0 0 0,1 0 0,-1-1 1,0 1-1,1 0 0,-1 0 1,0 0-1,1 1 0,1-1 0,-2 1-6,0 0 0,0 0 0,0 0 0,0 0 0,0 0 0,0 0 0,0 0 0,0 0 0,0 1 0,0-1 0,-1 0 0,1 1 0,-1-1 0,1 0 0,-1 1 0,1-1 0,-1 1 0,0-1 0,0 0 0,0 1 0,1 2 0,-1 10 1,1 1 1,-2 0 0,0-1-1,-1 1 1,-5 22-1,-26 71 22,17-69-9,-2-2 0,-35 59 0,-56 63 16,99-146-30,-4 8 7,-1-1 1,-1-1-1,-1 0 1,-36 30-1,47-45-4,0 1 0,0-1 0,-1 0 0,1 0 0,-1-1 0,0 0-1,0 0 1,-1-1 0,1 0 0,0 0 0,-1 0 0,1-1 0,-1 0 0,0-1 0,1 0-1,-1 0 1,0-1 0,1 1 0,-1-2 0,-8-1 0,6-1 8,-1-1 0,1 0 0,0 0 0,1-1 0,-1 0 1,1 0-1,0-1 0,1-1 0,0 1 0,0-1 0,0-1 0,1 1 1,0-1-1,-9-18 0,15 25-7,-1 1 1,1-1 0,0 0-1,0 0 1,1 0 0,-1 0-1,0 0 1,1 0-1,-1 0 1,1 0 0,0-1-1,-1 1 1,1 0 0,0 0-1,0 0 1,0 0-1,1 0 1,-1-1 0,1 1-1,-1 0 1,1 0 0,-1 0-1,1 0 1,0 0 0,0 0-1,0 0 1,0 1-1,1-1 1,-1 0 0,0 1-1,1-1 1,-1 0 0,1 1-1,0 0 1,-1-1-1,1 1 1,0 0 0,0 0-1,2-1 1,6-4 6,2 0 0,-1 1 0,0 1 0,1 0 0,15-3 0,47-10 85,87-7 0,79 6 30,-228 17-125,34-2 21,191-4 94,-41 7 61,-192 0-173,0-1 1,-1 1-1,1 0 1,0-1-1,0 0 1,-1 0-1,1 0 1,-1-1 0,1 1-1,-1-1 1,6-3-1,-8 4-18,0 0 0,0 0 0,0-1 0,0 1 0,0 0 0,0 0 0,-1 0 0,1-1 0,0 1 0,-1 0 0,1-1 0,-1 1 0,0-1 0,1 1 0,-1 0 0,0-1-1,0 1 1,0-1 0,0 1 0,0-1 0,0 1 0,0-1 0,0 1 0,-1 0 0,1-1 0,-1 1 0,1-1 0,-1 1 0,1 0 0,-1 0 0,0-1 0,0 1 0,1 0 0,-3-2 0,-12-20-3874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55.4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76 9536,'0'0'3972,"11"-4"-3578,9-1-197,1 0 0,0 1 0,31-1 0,81 1 539,-71 3-448,696-42 4572,-737 40-4430,-8 1 54,-11 2-152,-7 2 81,-13 1-571,0-1 0,-1-1 1,-27-1-1,32-1-1750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56.1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0 11256,'0'0'1185,"-4"10"-493,0 3-444,1-1 203,-2 1 0,1-1 0,-2 0 0,1 0 0,-12 17 1,17-29-397,-1 0 1,1 1 0,-1-1 0,1 1 0,0-1-1,-1 1 1,1-1 0,0 1 0,-1-1 0,1 1-1,0-1 1,0 1 0,-1-1 0,1 1 0,0-1-1,0 1 1,0 0 0,0-1 0,0 1 0,0-1 0,0 1-1,0 0 1,10 2 1232,20-10-44,-30 7-1250,16-5 654,32-16 0,-43 19-822,-1-1 1,1 0 0,0 0 0,-1 0 0,1-1-1,-1 1 1,0-1 0,0 0 0,-1 0 0,5-6-1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59.7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8336,'0'0'3457,"8"11"-2945,80 127 1674,82 171 0,-168-304-2050,0 0 1,0 0-1,-1 0 1,1 0 0,-1 0-1,0 6 1,-1-10-115,0-1 0,0 1-1,1 0 1,-1 0 0,0-1 0,0 1 0,0 0 0,0-1 0,0 1 0,-1 0 0,1-1 0,0 1 0,0 0 0,0-1 0,-1 1 0,1 0 0,0-1 0,0 1 0,-1 0 0,1-1 0,-1 1 0,1-1 0,-1 1 0,1-1 0,-1 1 0,1-1 0,-1 1 0,1-1 0,-1 1 0,1-1 0,-1 0 0,0 1-1,1-1 1,-1 0 0,0 0 0,1 1 0,-1-1 0,0 0 0,1 0 0,-1 0 0,0 0 0,1 0 0,-1 0 0,0 0 0,0 0 0,1 0 0,-1 0 0,0 0 0,1-1 0,-1 1 0,0 0 0,1 0 0,-1-1 0,0 0 0,-16-5-563,0 0 0,1-2 0,-28-16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5:59.9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11552,'0'0'313,"8"11"-8,18 25 87,-2 1 0,38 77 0,-36-46 543,-3 0 0,-3 2-1,-3 0 1,14 141-1,-29-195-690,-2 0-1,0 0 0,0 0 1,-2 0-1,-6 28 1,7-38-221,-1 0 1,0 0 0,-1 0-1,0 0 1,0 0 0,0 0 0,-5 6-1,6-10-149,0 1 0,-1-1-1,1 1 1,-1-1-1,0 0 1,1 0-1,-1 0 1,0 0-1,0 0 1,0-1 0,-1 1-1,1-1 1,0 0-1,-4 1 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6:28.9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688 1 3808,'0'0'17158,"-11"14"-16925,-125 149 641,89-117-415,-74 57 0,104-88-323,0 0-1,-18 21 1,21-21 33,0 0 0,-32 24 0,33-30-77,-59 45 528,62-47-472,0 1 1,-1-1 0,-21 10 0,22-13-5,0 1 0,1 1 1,-1 0-1,1 0 1,-11 11-1,7 7 1297,13 0-1001,5-20-372,-1 0 0,1 0 0,-1 0 1,1-1-1,8 4 0,3 3-28,218 130 303,-198-116-346,-29-18 1,1 0 1,0-1-1,12 7 1,23 4-5,-30-12 5,-1 0-1,1 2 0,20 11 1,124 96 39,-151-109-18,0 0-1,0 1 1,0 0-1,0 0 0,-1 0 1,0 1-1,0 0 1,7 10-1,-12-16-22,0 0 0,0 0 0,0 0 0,0 0 0,0 0 0,0 0 0,0 0 0,0 0 0,0-1 0,0 1 0,0 0 1,0 0-1,0 0 0,0 0 0,0 0 0,0 0 0,1 0 0,-1 0 0,0 0 0,0 0 0,0 0 0,0 0 0,0 0 0,0 0 0,0 0 0,0 0 0,0 0 0,0 0 0,0 0 0,0 0 0,0 0 0,0 0 0,1 0 0,-1 0 0,0 0 0,0 0 0,0 0 0,0 0 0,0 1 0,0-1 0,0 0 1,0 0-1,0 0 0,0 0 0,0 0 0,0 0 0,0 0 0,0 0 0,-1-9-4317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6:31.2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537 71 5016,'0'0'14015,"-10"-9"-13777,-1-2-160,7 6-37,0 1 0,0 0 0,-1-1 1,1 2-1,-1-1 0,0 0 1,0 1-1,-8-3 0,7 3 168,0 1 0,0 0 0,-1 0 0,1 1 0,-1 0 0,0 0 0,1 1 0,-1 0 0,0 0 0,1 0 0,-1 1 0,0 0 0,-8 2 0,-2 2 31,1 0-1,-1 0 0,1 2 0,-17 9 1,17-6-55,0 2 1,0 0-1,-22 22 1,-2 2 105,25-23-127,0 0-1,1 1 1,1 1-1,1 0 1,-22 33 0,29-39-115,0 1 1,0-1-1,0 1 1,1 1 0,1-1-1,0 0 1,0 1-1,1 0 1,1 0 0,-1 0-1,2-1 1,0 15 0,0-21 0,1 1 1,-1-1 0,1 0 0,0 1 0,1-1 0,-1 0 0,1 0-1,-1 0 1,1 0 0,0 0 0,1 0 0,-1 0 0,1-1 0,0 1 0,-1-1-1,2 0 1,-1 0 0,0 0 0,1 0 0,-1-1 0,1 1 0,0-1-1,-1 0 1,1 0 0,0 0 0,8 2 0,6 0 70,-1 0 0,1-1 0,0-1-1,0-1 1,22-1 0,25 10 136,-41-10-94,-11 2-90,-12-1-68,-1-1 0,1 0 0,0 1 0,-1-1 0,1 0 0,0 0-1,-1 0 1,1 0 0,0 1 0,0-1 0,-1 0 0,1 0 0,0 0 0,-1 0 0,1-1 0,0 1 0,0 0 0,-1 0 0,1 0 0,0-1 0,0 1-1,15-7 87,-12 4-133,1 1 0,0-1-1,0 1 1,0 0 0,0 0 0,0 1 0,0-1-1,1 1 1,-1 0 0,0 0 0,8 1-1,-10 0 27,-1 0 11,0 0-1,0 0 0,-1 0 1,1 0-1,0 0 0,-1-1 1,1 1-1,0 0 0,3-2 1,-5 1-14,1 1 0,-1-1 1,1 1-1,-1-1 0,0 0 1,1 1-1,-1-1 0,0 1 1,1-1-1,-1 0 0,0 0 1,0 1-1,0-1 0,1 0 0,-1 1 1,0-1-1,0 0 0,0 0 1,0 1-1,0-1 0,0 0 1,0 0-1,-1 1 0,1-1 1,0 0-1,0 1 0,-1-1 1,1 0-1,-1 0 0,-6-16-3705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7:2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1 806 6016,'0'0'6120,"2"-14"-5876,-1 8-217,0-9 43,2 0 0,0 0 0,1 0-1,1 0 1,9-20 0,74-135 743,-43 87 83,59-149-1,-74 169 156,-30 63-1044,0 0 0,0 0 0,0-1 0,0 1-1,0 0 1,0 0 0,0 0 0,0 0 0,0 0 0,1 0 0,-1 0 0,0 0 0,0 0 0,0 0 0,0 0 0,0 0-1,0 0 1,0 0 0,0 0 0,1 0 0,-1 0 0,0 0 0,0 0 0,0 0 0,0 0 0,0 0 0,0 0 0,0 0-1,0 0 1,1 0 0,-1 0 0,0 0 0,0 0 0,0 1 0,0-1 0,0 0 0,0 0 0,0 0 0,0 0 0,0 0-1,0 0 1,0 0 0,0 0 0,1 0 0,-1 0 0,0 0 0,0 1 0,0-1 0,0 0 0,0 0 0,0 0 0,0 0-1,0 0 1,0 0 0,0 0 0,0 0 0,0 1 0,0-1 0,0 0 0,0 0 0,0 0 0,0 0 0,0 0 0,2 10 86,-3 19 20,-1 0-1,-1 0 1,-9 36 0,-2 20 18,7-25-25,-29 397 410,35-391-444,-1-32 34,5 62 0,-1-81-26,0 1-1,-2-1 1,0 0 0,-2 17-1,-6 14 307,7-41-308,-2 3 163,4-7-111,2-3-21,-8-21 125,3-63-55,12-94 0,0 2-109,-8 100-61,3 0-1,27-130 1,10 68-62,-32 105 6,2 2 1,1-1-1,2 2 0,21-35 1,-33 62 31,1 0 0,0 0 0,0 0 0,0 0 0,0 1 0,1 0 0,0 0 0,0 0 0,0 0 0,0 1 0,0 0 0,1 0 0,0 0 0,-1 1 0,12-4 0,-12 5 1,-1 0 0,0 1 0,1-1-1,-1 1 1,1 0 0,-1 0 0,0 0-1,1 1 1,-1-1 0,0 1 0,1 0 0,-1 0-1,0 1 1,0-1 0,0 1 0,0 0-1,0 0 1,0 1 0,-1-1 0,1 1 0,-1-1-1,7 7 1,12 15-15,23 33-1,-37-46 34,0 2 0,-1-1 0,-1 1 0,0 0 0,5 17 0,-6-14 21,0-1-1,-2 1 0,0 0 0,0 0 0,-2 0 0,0 22 1,-1-33-9,0 0 0,-1 0 1,0 0-1,0 0 0,-1 0 1,1 0-1,-1 0 0,0 0 1,0-1-1,0 1 0,-1-1 1,0 1-1,0-1 0,0 0 1,0 0-1,-1 0 0,1-1 1,-1 1-1,0-1 0,0 0 1,0 0-1,-1 0 0,-7 3 1,-16 6 89,-1-2 0,-1-1-1,-40 6 1,-1 2 33,29-7-75,-47 14 21,80-20-72,-1 0 1,1 0 0,-1 1-1,1 0 1,1 1 0,-15 11-1,12-8-210,-15 14 652,25-22-615,0-1-1,0 1 0,0 0 1,0 1-1,0-1 1,1 0-1,-1 0 0,0 0 1,1 0-1,-1 0 1,1 1-1,-1-1 1,1 0-1,-1 1 0,1-1 1,0 0-1,0 1 1,0 1-1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7:2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1438 6328,'0'0'2728,"13"-12"-2279,136-147 683,-69 48-445,85-155 0,-46 68-114,-91 153-421,16-23 285,48-99 0,-81 144-327,-2 0 0,-1 0 0,-1 0 1,0-1-1,-2 0 0,-1 0 0,-1-1 0,0-46 0,-4 58-51,-4-52 271,4 60-278,0-1 0,0 0-1,-1 1 1,1-1 0,-1 1 0,-1 0 0,1 0 0,-6-9 0,7 13-31,-1-1 1,1 1-1,-1 0 1,1-1-1,0 1 0,-1 0 1,0 0-1,1 0 1,-1 0-1,0 1 1,0-1-1,1 0 1,-1 1-1,0-1 0,0 1 1,0-1-1,0 1 1,1 0-1,-1 0 1,0 0-1,0 0 0,0 0 1,0 0-1,0 1 1,0-1-1,0 1 1,1-1-1,-1 1 1,-3 1-1,-1 1 17,0 0 0,0 0 0,0 1 0,0 0 0,1 0 0,-10 9 0,0 3 15,1 1 0,0 0 0,2 1 0,0 1 0,-13 27 0,-39 107 124,26-57-53,12-33 47,-21 71 0,40-108-99,2-1 1,0 1-1,1 0 1,2 0 0,2 52-1,2-49 70,1 0-1,13 49 1,-13-67-86,1 0 1,0 0-1,1 0 0,0-1 1,1 0-1,0 0 0,0 0 0,1-1 1,13 15-1,-11-15 20,1 0-1,0-1 1,0 0-1,0 0 0,19 9 1,-22-14-35,1 0 0,-1 0 1,1-1-1,0 0 0,0 0 0,0 0 1,0-1-1,0-1 0,0 0 0,9 0 1,-10 0-14,-1-1-1,1 0 1,0-1 0,-1 1 0,1-1 0,-1-1 0,1 1-1,-1-1 1,0 0 0,0 0 0,0-1 0,-1 0 0,11-8-1,-7 2 26,1 0 0,-2 0 1,1-1-1,-1 0 0,12-25 0,-1 2 82,2 1 1,1 0 0,48-53-1,-64 80-127,0 1-1,0-1 1,0 2-1,1-1 1,0 1 0,0 0-1,0 0 1,0 1-1,1 0 1,0 0-1,-1 1 1,1 0-1,0 0 1,0 1-1,0 0 1,13 0-1,-12 1-16,0 1 1,0-1-1,1 2 0,-1-1 0,0 1 1,0 1-1,0 0 0,-1 0 0,1 1 0,-1 0 1,0 0-1,0 1 0,0 0 0,8 7 0,-15-12 8,0 1 0,-1-1 0,1 1 0,0-1 0,-1 1 0,1-1 0,-1 1 0,1 0-1,-1-1 1,1 1 0,-1 0 0,1-1 0,-1 1 0,0 0 0,1 0 0,-1-1 0,0 1-1,0 0 1,1 1 0,-2-1 6,1-1-1,-1 0 0,1 0 1,-1 0-1,1 1 1,-1-1-1,1 0 0,-1 0 1,1 0-1,-1 0 1,1 0-1,-1 0 0,0 0 1,1 0-1,-1 0 1,1 0-1,-1 0 0,1 0 1,-1 0-1,1-1 1,-1 1-1,1 0 0,-1 0 1,1-1-1,-1 1 1,1 0-1,0 0 0,-1-1 1,1 1-1,-1-1 1,1 1-1,-9-5 29,0 1 0,-1 0 0,1 0 0,-1 1 1,0 0-1,0 1 0,0 0 0,-17 0 0,21 1-28,1 1 0,-1 0-1,1 1 1,-1 0 0,1 0 0,-1 0 0,1 0 0,-1 1 0,1 0-1,0 0 1,0 0 0,0 1 0,0 0 0,0 0 0,1 0 0,-1 0-1,-5 6 1,-8 11-17,1-1 0,0 2-1,2 1 1,-25 44-1,35-55 7,0 0 0,0 1-1,1-1 1,1 1 0,0 0-1,0 0 1,1 0 0,1 1 0,0-1-1,0 0 1,1 0 0,4 23-1,-4-31 8,1 0 0,0-1 0,1 1 0,-1-1-1,1 1 1,-1-1 0,1 1 0,0-1 0,0 0-1,0 0 1,1 0 0,-1 0 0,1 0 0,-1-1-1,1 1 1,0-1 0,0 0 0,0 1 0,5 1-1,-6-3 4,1 0 0,0 0 0,-1 0 0,1 0 0,0-1 0,0 1 0,0-1 0,0 0 0,0 0 0,0 0 0,0 0 0,0 0 0,-1 0 0,1-1 0,0 0 0,0 1-1,0-1 1,-1 0 0,1 0 0,0-1 0,-1 1 0,1 0 0,-1-1 0,1 0 0,2-2 0,9-8 24,-1-1-1,0-1 1,-1 0 0,0-1-1,-2 0 1,1-1 0,-2 0-1,0 0 1,-1-1 0,-1 0-1,10-34 1,-9 29 2,-5 15-8,0-1-1,-1 1 0,0 0 1,0-1-1,0 0 0,-1 0 1,0 1-1,-1-17 1,-4 17 39,0 10-36,-2 18-26,7-4-24,-1 1 1,2-1-1,0 1 0,1-1 1,1 0-1,1 0 0,0 0 1,1-1-1,1 0 0,0 0 1,18 27-1,-17-31 3,1-2 0,0 1-1,1-1 1,0 0 0,0-1 0,1 0-1,0-1 1,1 0 0,18 9 0,-24-14 23,-1 0 0,1-1 0,-1 0 1,1 0-1,0-1 0,0 1 0,-1-1 0,1 0 1,0-1-1,0 1 0,0-1 0,0-1 0,0 1 1,0-1-1,0 0 0,0 0 0,0-1 1,0 1-1,-1-1 0,1-1 0,-1 1 0,1-1 1,-1 0-1,7-5 0,0-2 22,-1 0 0,0-1 1,-1 0-1,0-1 0,13-20 0,34-69 168,-4 4 46,-47 88-214,-4 5-9,0 1-1,0-1 0,1 0 0,0 1 0,0 0 0,3-4 0,-6 7-12,1 0 0,-1-1 1,0 1-1,1 0 0,-1 0 0,1 0 1,-1-1-1,1 1 0,-1 0 1,1 0-1,-1 0 0,1 0 0,-1 0 1,1 0-1,-1 0 0,1 0 0,-1 0 1,1 0-1,-1 0 0,1 0 1,-1 0-1,1 0 0,0 1 0,0 0-1,0-1 0,0 1 1,0 0-1,0 0 0,0 0 1,-1 0-1,1 0 0,0 0 1,-1 0-1,1 0 0,0 0 1,0 2-1,9 19-13,-1 0 0,-2 1 0,0 0 0,-1 0 1,-1 1-1,-1 0 0,-1 0 0,-1 31 0,-2-43-11,0 1 0,-1-1 0,-3 13 0,4-22 26,-1-1 1,1 1 0,-1-1 0,0 0 0,0 1 0,0-1 0,0 0 0,0 0 0,0 0 0,0 0 0,-1 0 0,1 0-1,-1 0 1,0 0 0,1 0 0,-1-1 0,0 1 0,0 0 0,0-1 0,0 0 0,0 0 0,-3 2 0,-39 7 197,35-9-178,0 1-1,1 0 0,-1 0 1,0 1-1,1 0 1,-16 8-1,23-10-21,-1-1-1,1 1 0,0 0 0,0-1 0,0 1 1,0 0-1,0 0 0,0 0 0,1 0 1,-1 0-1,0 0 0,0 0 0,1 0 0,-1 0 1,0 0-1,1 0 0,-1 0 0,1 0 1,0 1-1,-1-1 0,1 0 0,0 0 0,0 1 1,0-1-1,-1 0 0,1 0 0,1 1 1,-1-1-1,0 0 0,0 0 0,0 1 0,1-1 1,-1 0-1,0 0 0,1 0 0,-1 1 1,1-1-1,0 0 0,-1 0 0,1 0 0,0 0 1,0 0-1,0 0 0,-1 0 0,1 0 1,1 0-1,3 3-3,-1 0 0,1-1 0,-1 1 1,1-1-1,0 0 0,0 0 0,0-1 0,11 4 1,-9-5-1,0 0 1,-1 0 0,1 0 0,0-1 0,0 0 0,0 0 0,0-1-1,0 0 1,-1 0 0,1-1 0,0 1 0,-1-1 0,1-1-1,-1 1 1,0-1 0,0-1 0,0 1 0,9-7 0,2-3 13,-1-1 0,-1 0 0,0-1 0,21-28 0,47-70 49,-47 62 4,59-68-1,-90 115-53,0-1-1,0 1 0,1-1 1,-1 1-1,1 1 1,0-1-1,0 1 0,0 0 1,0 0-1,1 1 0,9-3 1,-14 5-6,1-1 0,-1 1 1,0 0-1,1 0 1,-1 0-1,0 0 0,1 0 1,-1 0-1,0 1 0,1-1 1,-1 1-1,0-1 1,0 1-1,0 0 0,1 0 1,-1 0-1,0 0 0,0 0 1,0 1-1,-1-1 1,1 1-1,0-1 0,0 1 1,-1 0-1,1-1 0,-1 1 1,1 0-1,-1 0 1,0 0-1,0 0 0,0 0 1,0 0-1,0 1 1,0-1-1,-1 0 0,1 3 1,8 30 41,-2 1 0,-1 0 1,-2 0-1,-1 53 0,-4-77-24,1 13 35,0-24-46,0 0 0,0 0 0,0 0 0,0-1 0,1 1-1,-1 0 1,0 0 0,0 0 0,1 0 0,-1 0 0,1-1 0,-1 1-1,1 0 1,-1 0 0,1-1 0,-1 1 0,1 0 0,0-1 0,-1 1-1,2 1 1,-1-2-5,0 0 0,0 0 0,-1-1 0,1 1 0,0 0 1,-1 0-1,1 0 0,0 0 0,-1-1 0,1 1 0,0 0 0,-1-1 0,1 1 0,0 0 0,-1-1 0,1 1 0,-1-1 0,1 1 0,-1-1 0,1 1 0,-1-1 0,1 0 0,12-15 70,24-36 73,-8 9-7,47-52 1,-75 93-140,0 1 0,1 0 0,-1-1 0,0 1 0,1 0 0,-1 0 1,1-1-1,-1 1 0,1 0 0,-1 0 0,1 1 0,0-1 0,-1 0 1,1 1-1,0-1 0,0 1 0,0-1 0,-1 1 0,1 0 0,3 0 1,-4 0-5,1 1 0,-1 0 1,1-1-1,0 1 1,-1 0-1,1 0 1,-1 0-1,0 0 0,1 1 1,-1-1-1,0 0 1,0 1-1,0-1 1,0 0-1,0 1 0,0 0 1,0-1-1,0 1 1,-1-1-1,2 4 1,5 15-15,-1 1 0,-1 0 1,-1 1-1,3 37 1,-3-21-13,-4-20-10,0-16 35,0 0 1,0 0-1,0 0 0,0 0 0,0 0 0,0 0 0,0-1 0,0 1 0,1 0 1,-1 0-1,1 0 0,0 0 0,-1 0 0,1-1 0,2 3 0,-2-4 6,1 0 0,-1-1-1,1 0 1,-1 1 0,1-1-1,-1 0 1,1 0 0,-1 1-1,1-1 1,-1 0 0,0-1-1,0 1 1,2-2 0,21-22 52,26-35 0,-8 9 24,49-53 113,-88 100-184,0 1-1,0 0 1,0-1 0,0 1 0,1 1-1,-1-1 1,1 0 0,0 1-1,7-4 1,-9 6-8,-1-1-1,1 1 0,-1 0 1,1 0-1,-1-1 0,1 1 1,-1 0-1,1 0 1,-1 0-1,1 1 0,-1-1 1,1 0-1,-1 1 0,1-1 1,-1 1-1,0-1 1,1 1-1,-1-1 0,1 1 1,-1 0-1,0 0 0,0 0 1,1 0-1,-1 0 1,0 0-1,0 0 0,0 0 1,0 0-1,0 1 1,-1-1-1,3 3 0,2 7-13,1 0 0,-1 1 0,-1 0 0,5 20 0,8 20-66,-14-44 57,0 0 0,1 1 0,0-1 1,1-1-1,6 9 0,-10-13 20,1-1 0,0-1 0,0 1 0,0 0 0,0 0 0,0-1 0,1 1 0,-1-1 0,0 0-1,1 1 1,-1-1 0,1 0 0,-1-1 0,1 1 0,0 0 0,-1-1 0,1 1 0,0-1 0,-1 0 0,1 0 0,5-1 0,5-1 14,0 0 1,0-1-1,0-1 0,-1 0 1,19-9-1,59-36 32,-44 22-14,-25 15-8,0 1 0,1 0 0,0 2 1,31-9-1,-45 16-14,0 1 1,0 0-1,0 0 0,0 1 1,0 0-1,0 0 0,0 1 1,0 0-1,-1 0 0,1 1 0,0 0 1,0 0-1,-1 1 0,0 0 1,1 0-1,12 9 0,-6-4 5,0 2-3,1-1 0,16 7 0,-31-16-9,0 0 0,0 0 0,0 0 0,0 0 0,0 0 0,0 0 0,0 0 0,0 0 0,0 0 0,0 0 0,0 0 0,0 0 0,0 0 0,0 0 0,0 0 1,0 0-1,-1 0 0,1 0 0,0 0 0,0 0 0,0 0 0,0 0 0,0 1 0,0-1 0,0 0 0,0 0 0,0 0 0,0 0 0,0 0 0,0 0 0,0 0 0,0 0 0,0 0 0,0 0 0,0 0 0,0 0 0,0 0 0,0 0 0,0 0 0,-12 0 0,-17-3 4,-13-5 43,33 5-41,0 1 1,0 0-1,0 1 0,0-1 1,-1 2-1,1 0 0,0 0 1,-1 0-1,1 1 0,0 1 1,-13 3-1,9-1-10,1 1 0,-1 1 0,1 0 0,0 1 1,1 0-1,0 1 0,0 0 0,-11 12 0,16-15-6,1 0-1,0 1 0,0 0 1,1 0-1,0 0 0,0 1 1,0-1-1,1 1 0,-1 0 1,2 0-1,-1 0 0,1 0 1,0 1-1,1-1 0,0 0 1,-1 11-1,2-17 10,0 1 0,0-1-1,0 1 1,0-1 0,0 1 0,0-1 0,1 1 0,-1-1-1,0 1 1,1-1 0,-1 1 0,1-1 0,0 0 0,-1 1-1,1-1 1,0 0 0,0 1 0,0-1 0,0 0 0,0 0-1,0 0 1,0 0 0,0 0 0,1 0 0,-1 0 0,0 0-1,0 0 1,1-1 0,-1 1 0,1-1 0,-1 1-1,1-1 1,-1 1 0,1-1 0,-1 0 0,1 1 0,-1-1-1,1 0 1,1 0 0,2-1 1,-1 1 1,0-1-1,0 0 0,0 0 0,0 0 0,1 0 1,-1-1-1,-1 1 0,1-1 0,0 0 0,0-1 1,-1 1-1,4-3 0,5-7 13,-2 0 0,1-1 1,-2 0-1,0 0 0,9-18 0,22-30 32,-40 60-45,1 1 0,-1-1 0,0 1 0,0-1-1,1 1 1,-1-1 0,1 1 0,-1 0 0,0-1 0,1 1 0,-1-1 0,1 1 0,-1 0 0,1 0 0,-1-1-1,1 1 1,-1 0 0,1 0 0,-1 0 0,1-1 0,-1 1 0,1 0 0,0 0 0,-1 0 0,1 0-1,-1 0 1,1 0 0,-1 0 0,1 0 0,-1 0 0,1 0 0,0 1 0,-1-1 0,1 0 0,-1 0 0,1 0-1,-1 1 1,1-1 0,-1 0 0,1 1 0,-1-1 0,0 0 0,1 1 0,-1-1 0,1 1 0,-1-1 0,0 0-1,1 1 1,-1-1 0,0 1 0,0-1 0,1 1 0,-1-1 0,0 1 0,0 1 0,15 38-49,-11-26 40,1-6 14,0 1-1,0-1 1,0 0-1,1 0 1,0 0-1,1-1 1,-1 0-1,1 0 1,1-1-1,0 0 1,-1 0-1,2 0 1,-1-1-1,1-1 1,-1 0-1,1 0 1,0 0-1,1-1 1,-1 0-1,15 2 1,-5-2 35,-1-1 1,1-1 0,-1 0-1,1-1 1,-1-1 0,1-1-1,-1 0 1,0-2 0,35-10 0,6-11-164,0-3 1,75-49 0,-75 42-2753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37.7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 12864,'0'0'1048,"85"-18"-816,-13-2 368,19 2 0,-2 0-64,6 10 0,-5 10-41,-5 2-7,-15-2-48,-9 4 0,3 10-160,-15-2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7:2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270 960 5824,'0'0'3129,"2"-10"-2506,-1 4-539,1-5 146,0 0-1,-1 0 0,-1 0 0,1 0 1,-2 0-1,-2-19 0,3 29-199,-1-1 1,1 1-1,-1-1 1,1 1-1,-1-1 1,0 1-1,0 0 1,0-1-1,0 1 0,0 0 1,0 0-1,0 0 1,0-1-1,0 1 1,0 1-1,-1-1 1,1 0-1,0 0 0,-1 0 1,1 1-1,-1-1 1,1 0-1,-1 1 1,1-1-1,-1 1 1,1 0-1,-1 0 0,1-1 1,-1 1-1,0 0 1,1 0-1,-1 1 1,1-1-1,-1 0 1,-2 1-1,-3 1 55,-1 0 1,1 0-1,-1 0 0,1 1 1,-11 6-1,6-2 18,1 1-1,0 0 1,0 1 0,1 0 0,0 0-1,1 1 1,0 0 0,0 1 0,-7 13-1,5-7 60,1 1 0,1 0 0,1 0 0,1 1 0,-9 31 0,15-44-112,0 0 1,0 0-1,0 0 1,1 1-1,0-1 1,0 0 0,1 0-1,-1 0 1,1 0-1,1 1 1,-1-1 0,1-1-1,0 1 1,0 0-1,1 0 1,0-1-1,0 1 1,0-1 0,1 0-1,-1 0 1,1 0-1,1-1 1,-1 1 0,0-1-1,1 0 1,0 0-1,0-1 1,0 1-1,1-1 1,-1 0 0,1-1-1,-1 1 1,1-1-1,0 0 1,0 0 0,0-1-1,0 0 1,0 0-1,1 0 1,-1-1-1,0 0 1,0 0 0,0-1-1,1 0 1,-1 0-1,0 0 1,0 0 0,7-4-1,-7 2 7,1 0-1,0-1 1,-1 1-1,0-2 1,0 1-1,0-1 1,0 0-1,-1 0 1,0 0-1,0-1 0,0 0 1,-1 0-1,1 0 1,-2 0-1,1-1 1,-1 1-1,4-10 1,-4 8 17,-1-1 1,0 0-1,0 0 1,0 0-1,-1 0 0,-1 0 1,0 0-1,0 0 1,0 0-1,-1 0 0,-1 0 1,1 0-1,-6-15 1,5 19-24,0-3 40,-1 0-1,0 0 0,-1 1 1,-5-10-1,9 16-75,-1 0 0,0 0-1,1 0 1,-1 0 0,0 0 0,1 0 0,-1 1 0,0-1-1,0 0 1,0 0 0,0 0 0,0 1 0,0-1 0,0 1-1,0-1 1,0 1 0,0-1 0,0 1 0,0-1-1,0 1 1,-1 0 0,1 0 0,0-1 0,0 1 0,0 0-1,0 0 1,-1 0 0,1 1 0,0-1 0,0 0-1,0 0 1,0 0 0,-1 1 0,1-1 0,0 1 0,0-1-1,0 1 1,-2 1 0,2-1-14,-1 0 0,0 1 0,1 0 0,-1-1-1,1 1 1,0 0 0,-1-1 0,1 1 0,0 0 0,0 0 0,0 0 0,1 0 0,-1 0-1,0 0 1,1 1 0,-1-1 0,1 0 0,0 0 0,0 0 0,0 1 0,0-1 0,0 0-1,0 0 1,0 0 0,1 0 0,-1 1 0,1-1 0,0 0 0,0 0 0,-1 0 0,1 0-1,2 1 1,0 4-16,0-1 0,0 0 0,1 0 0,0 0 0,0-1 0,1 1 0,0-1-1,9 9 1,-6-9 16,0 0-1,0-1 0,0 1 0,1-2 0,0 1 0,-1-1 1,1 0-1,0-1 0,0 0 0,1 0 0,-1-1 0,0-1 1,0 1-1,1-1 0,-1-1 0,0 0 0,15-3 0,-14 2 17,0-1-1,0 0 1,0-1-1,0 0 0,-1-1 1,0 0-1,0 0 1,0-1-1,0 0 0,-1-1 1,0 0-1,-1 0 1,1 0-1,-1-1 0,8-12 1,5-15 73,-2-1 1,-1 0 0,21-68 0,-24 62 0,-8 27-51,-3 7 5,0 0-1,0 0 1,-1 0-1,0-1 1,2-11-1,-4 19-12,2 6 21,5 26-39,-1-1 0,3 50-1,-3-26-7,4 77-27,-10-110 4,-1-1-1,0 1 1,-2-1-1,-7 28 1,10-46 18,-1 0 0,1 0-1,-1 0 1,0 0 0,0 0 0,0 0-1,0 0 1,0 0 0,-1-1 0,1 1-1,0-1 1,-1 1 0,1-1 0,-1 1-1,0-1 1,1 0 0,-1 1 0,0-1-1,0 0 1,0 0 0,0 0 0,0-1-1,0 1 1,0 0 0,0-1 0,0 0-1,0 1 1,-3-1 0,-5 0 28,0 0 1,0-1-1,0 0 1,-18-5-1,8 2 17,13 2-9,-1 0 1,0-1-1,-14-7 1,16 7-5,0 0 0,0 1-1,-1-1 1,1 1 0,-8-1-1,3 2 65,26 4-83,1-1-12,1-1 0,-1 0 1,0-1-1,0-1 0,0 0 0,23-5 1,-6-2 10,0-1 1,31-13-1,117-64-32,-120 54 11,73-27 0,-75 40-13,-38 14 3,-1-2-1,0 0 1,33-17 0,-46 19 5,-6 4 12,0 0-1,0 0 0,1 1 1,-1-1-1,0 0 0,1 1 1,-1-1-1,1 1 0,-1-1 1,1 1-1,-1 0 0,1 0 1,-1-1-1,4 1 0,4-4 44,-8 2-9,-6 3-6,-26 13 28,1 1 1,-42 30 0,57-35-45,1 1 0,0 1 0,1 1 0,0 0 1,1 0-1,-15 22 0,24-31-5,1 1 0,-1-1-1,1 1 1,0 0 0,0 0 0,0 0-1,0 0 1,1 0 0,0 0 0,0 0-1,1 0 1,-1 1 0,1-1 0,0 0 0,1 0-1,-1 1 1,1-1 0,0 0 0,0 0-1,1 0 1,-1 0 0,5 8 0,-3-7-3,0-1 0,1 1 0,0-1 0,0 1 0,0-1 0,1 0 0,0-1 0,0 1 0,0-1 0,0 0 0,1 0 0,-1-1 0,1 0 0,0 0 0,0 0 0,0-1 0,10 3 0,-4-2 7,1-1 1,-1-1-1,1 0 1,-1 0-1,1-2 1,-1 1-1,0-2 1,1 1-1,-1-2 1,0 0-1,0 0 1,0-1-1,0 0 1,-1-1-1,1-1 1,14-9-1,4-5 38,-1 0-1,-1-2 1,-1-1-1,36-41 1,-31 31 25,31-36 84,-62 68-154,-1 0 0,1 0 0,0 0 0,0 0 0,0 0 0,0 0 0,0 1 0,0-1 0,1 0 0,-1 0-1,2 0 1,-2 1-2,-1 0 0,0 0 0,0 0 0,1 0 0,-1 0 0,0 0 0,1 0 0,-1 0 0,0 0 0,1 0-1,-1 0 1,0 0 0,0 0 0,1 0 0,-1 0 0,0 0 0,1 1 0,-1-1 0,0 0 0,0 0 0,0 0 0,1 1-1,-1-1 1,0 0 0,0 0 0,1 0 0,-1 1 0,0-1 0,0 0 0,0 0 0,0 1 0,1 2 0,0-1 1,-1 0-1,1 1 0,-1-1 1,0 1-1,0-1 1,0 1-1,0-1 0,0 1 1,0-1-1,-1 3 1,-17 62 1,12-45-2,0 1 0,1 0-1,-2 25 1,7-43 9,0 0-1,0 0 0,1 0 0,0 0 1,2 10-1,-3-13-6,0-1 0,1 0-1,-1 0 1,1 0 0,-1 1 0,1-1 0,-1 0-1,1 0 1,0 0 0,0 0 0,-1 0 0,1 0 0,0 0-1,0 0 1,0 0 0,0-1 0,0 1 0,0 0-1,0-1 1,0 1 0,1 0 0,-1-1 0,0 1 0,0-1-1,0 0 1,1 1 0,-1-1 0,2 0 0,10-1 27,-1 0 1,0-1 0,0-1-1,0 0 1,0 0 0,-1-1-1,1-1 1,-1 0 0,0-1-1,0 0 1,-1 0 0,0-1-1,0-1 1,17-16-1,-1-1 24,-2-2 0,-1 0 0,38-59-1,80-180 160,-110 204-178,-2-3-7,-2-2-1,22-88 1,-39 130-26,-8 21-1,0-1-1,0 1 0,0-1 0,-1 0 0,0 0 0,1 0 1,-2 1-1,2-10 0,-2 14-1,0 0 1,0 0-1,0 0 1,0 0-1,0 0 1,0 0-1,-1 0 1,1 0-1,0 0 1,0 0-1,0-1 1,0 1-1,0 0 1,0 0-1,0 0 0,0 0 1,0 0-1,0 0 1,0 0-1,0 0 1,0 0-1,0 0 1,0 0-1,0 0 1,-1 0-1,1 0 1,0 0-1,0 0 1,0 0-1,0 0 1,0 0-1,0 0 0,0 0 1,0 0-1,0 0 1,0 0-1,0 0 1,-1 0-1,1 0 1,0 0-1,0 0 1,0 0-1,0 0 1,0 0-1,0 0 1,0 0-1,0 0 1,0 0-1,0 0 0,0 0 1,-1 0-1,1 0 1,0 0-1,0 0 1,0 0-1,0 0 1,0 0-1,0 0 1,0 1-1,0-1 1,0 0-1,0 0 1,0 0-1,0 0 1,0 0-1,0 0 0,0 0 1,0 0-1,-6 8-15,-17 38-45,1 0 1,-26 80-1,-34 133-44,59-172 50,-12 94-1,35-178 55,-12 106-46,12-96 40,0 0 1,0 0-1,1-1 1,1 1-1,0 0 0,5 16 1,-7-28 5,0 1 1,1 0-1,-1-1 1,1 1 0,0 0-1,0-1 1,-1 1-1,1-1 1,0 1-1,0-1 1,0 0 0,0 1-1,1-1 1,-1 0-1,0 0 1,0 0 0,1 0-1,-1 0 1,1 0-1,-1 0 1,1 0-1,-1 0 1,1-1 0,-1 1-1,1-1 1,0 1-1,-1-1 1,1 0-1,0 1 1,0-1 0,-1 0-1,1 0 1,0 0-1,-1 0 1,1-1 0,0 1-1,0 0 1,-1-1-1,1 1 1,-1-1-1,1 0 1,0 1 0,-1-1-1,3-2 1,5-2 3,0-1 0,-1 0-1,1-1 1,-2 0 0,1 0 0,6-9 0,24-30 34,61-98 1,17-62 40,-59 100-40,-2 4 21,-5-2 0,-5-2 1,49-171-1,-85 250-41,-6 20-17,0-1 1,-1 1 0,0-1 0,0 1-1,-1-1 1,0 0 0,0 1 0,-1-15-1,0 22-1,0 0 0,0 0-1,0 0 1,0 0 0,0-1-1,0 1 1,0 0 0,0 0-1,0 0 1,0 0 0,-1-1-1,1 1 1,0 0 0,0 0-1,0 0 1,0 0 0,0 0-1,0-1 1,0 1 0,0 0-1,-1 0 1,1 0 0,0 0-1,0 0 1,0 0 0,0-1-1,0 1 1,-1 0 0,1 0-1,0 0 1,0 0 0,0 0-1,0 0 1,-1 0 0,1 0-1,0 0 1,0 0-1,0 0 1,0 0 0,-1 0-1,1 0 1,0 0 0,-9 6-9,-6 14 0,-19 32-27,2 2 0,3 0-1,2 2 1,3 2 0,2 0-1,-18 75 1,31-95-11,1 1 1,3 1-1,1-1 1,1 1-1,3 0 1,1-1-1,2 1 0,1-1 1,3 1-1,21 71 1,-24-98 38,0 0 1,2 0-1,-1-1 1,9 14-1,-11-22 11,1 0 0,-1 0 0,0-1 0,1 1-1,0-1 1,0 0 0,0 0 0,0 0 0,0 0 0,1-1 0,-1 1-1,1-1 1,0 0 0,7 1 0,-3-1 13,1 0 0,0-1 0,0 0 0,0 0 0,0-1 0,0-1 0,0 0 0,0 0 0,0-1 0,0 0 0,0 0 0,-1-1 0,1-1 0,-1 0 0,0 0 0,0-1 0,15-10 0,8-8 29,0-1 0,-2-2 0,29-32 0,-59 58-45,125-148 220,-87 100-108,-30 37-75,-13 13 16,-17 19-6,-38 45-71,-74 103-1,123-153 9,-43 62-42,48-68 49,0 1-1,1 0 1,0 0-1,1 0 1,-5 20-1,8-30 12,1 0 0,0-1 0,0 1-1,0-1 1,0 1 0,0 0 0,0-1-1,0 1 1,0-1 0,0 1 0,0 0-1,0-1 1,0 1 0,0 0 0,0-1-1,0 1 1,1-1 0,-1 1 0,1 0 0,7-2 25,14-18 42,-9 3-37,-1 0 1,0 0-1,-1-2 0,12-26 0,28-78 102,2-7 58,-53 128-191,0 1 0,0 0 0,0-1 0,0 1 0,1 0 0,-1-1 0,0 1 0,0 0 0,0-1 0,0 1 0,0 0 0,1-1 0,-1 1 0,0 0 0,0 0-1,0-1 1,1 1 0,-1 0 0,0 0 0,0-1 0,1 1 0,-1 0 0,0 0 0,1 0 0,-1-1 0,0 1 0,1 0 0,-1 0 0,0 0 0,1 0 0,-1 0 0,0 0 0,1 0 0,-1 0 0,0 0 0,1 0 0,4 13 16,-2 27-2,-3-37-12,1 22-2,1 1 1,1-1 0,1 1 0,1-1-1,12 36 1,-15-58-1,-1 1 0,1-1-1,-1 0 1,1 1 0,0-1-1,1 0 1,-1 0 0,0 0-1,1 0 1,0-1 0,-1 1 0,1-1-1,0 1 1,0-1 0,1 0-1,-1 0 1,0-1 0,1 1-1,-1-1 1,1 1 0,-1-1-1,1 0 1,0-1 0,0 1 0,6 0-1,-3-1 2,-1 0 1,1-1-1,0 0 0,0 0 0,0-1 0,0 1 0,-1-1 0,1-1 1,-1 1-1,1-1 0,-1-1 0,0 1 0,7-6 0,3-4 10,0-1 0,-1 0-1,-1-2 1,0 1 0,14-23-1,51-90 74,-30 38-18,-4-2-1,64-192 1,-43 27 20,-65 254-90,-1-1 0,1 0 0,-1 0 0,0 0 0,0 0 0,-1-4 0,1 8 3,0 0 0,0 0-1,0 0 1,0 0 0,0 0-1,0 0 1,0 0-1,0-1 1,0 1 0,0 0-1,0 0 1,0 0 0,0 0-1,0 0 1,0 0 0,0 0-1,0 0 1,0-1 0,0 1-1,0 0 1,0 0-1,0 0 1,0 0 0,0 0-1,-1 0 1,1 0 0,0 0-1,0 0 1,0 0 0,0 0-1,0 0 1,0 0 0,0 0-1,0 0 1,-1-1 0,1 1-1,0 0 1,0 0-1,0 0 1,0 0 0,0 0-1,0 0 1,0 0 0,-1 1-1,1-1 1,0 0 0,0 0-1,0 0 1,0 0 0,0 0-1,0 0 1,0 0-1,0 0 1,-1 0 0,1 0-1,0 0 1,0 0 0,0 0-1,0 0 1,-9 17-29,-113 343-256,104-289 228,3 0 0,4 1 0,2 0 1,4 0-1,2 1 0,9 80 0,-6-148 57,1 6-3,0 0 0,1 0 0,0-1 0,5 16 0,-6-24 3,-1-1 1,1 1-1,-1-1 1,1 1-1,0-1 1,0 1-1,0-1 1,-1 1-1,1-1 1,1 0-1,-1 0 1,0 1-1,0-1 1,0 0-1,1 0 1,-1 0-1,0 0 1,1 0-1,-1-1 1,1 1-1,-1 0 1,1-1-1,0 1 1,-1-1-1,1 1 1,-1-1-1,1 0 1,0 0-1,-1 0 0,1 0 1,0 0-1,-1 0 1,1 0-1,0 0 1,-1-1-1,3 0 1,5-2 11,-1-1 0,0 0 0,0 0-1,-1-1 1,1 0 0,-1 0 0,0 0 0,10-12 0,47-56 80,-57 64-78,9-13 25,-10 15-21,-1-1 0,1 1 0,0 0-1,10-8 1,-16 15-17,0 0-1,1-1 1,-1 1-1,0 0 1,0 0-1,0 0 1,1-1 0,-1 1-1,0 0 1,0 0-1,1 0 1,-1 0-1,0-1 1,1 1-1,-1 0 1,0 0-1,1 0 1,-1 0-1,0 0 1,0 0-1,1 0 1,-1 0 0,0 0-1,1 0 1,-1 0-1,0 0 1,1 0-1,-1 0 1,0 0-1,1 0 1,-1 0-1,0 1 1,0-1-1,1 0 1,-1 0-1,0 0 1,1 0-1,-1 1 1,0-1 0,0 0-1,0 0 1,1 0-1,-1 1 1,0-1-1,0 0 1,0 0-1,1 1 1,-1-1-1,0 0 1,0 1-1,0-1 1,0 0-1,0 1 1,0-1 0,0 0-1,0 1 1,0-1-1,0 1 1,1 23 10,-1-22-11,-1 15 2,-1 12-9,2 1 0,0-1 0,2 1 0,6 30 0,-8-58 6,1 0 0,-1 0 1,1 0-1,0 0 0,-1 0 1,1-1-1,0 1 1,0 0-1,0 0 0,0-1 1,0 1-1,1-1 0,-1 1 1,0-1-1,1 1 1,-1-1-1,1 0 0,0 1 1,-1-1-1,1 0 0,2 1 1,-1-1 1,0-1 0,0 1-1,0-1 1,0 1 0,0-1 0,0 0 0,0 0 0,0 0-1,0-1 1,0 1 0,0-1 0,5-1 0,1-2 5,0 1 1,-1-1-1,1 0 0,-1-1 1,-1 0-1,1 0 0,-1-1 1,10-9-1,-2-1 27,1-1 1,-2 0-1,-1-1 0,0-1 0,-1 0 0,17-37 0,-26 42-9,-11 16-13,-11 20-3,13-12 2,-2 2-15,1 1-1,-8 21 1,13-30-2,1 0 1,-1 0-1,2 1 1,-1-1-1,0 0 1,1 0-1,-1 1 1,1-1-1,1 0 1,-1 1-1,0-1 1,1 0-1,2 7 1,-3-10 8,0 1 1,1 0-1,-1-1 1,1 1 0,0 0-1,-1-1 1,1 1-1,0-1 1,0 1-1,0-1 1,0 1 0,0-1-1,1 0 1,-1 0-1,0 1 1,1-1 0,-1 0-1,0 0 1,1 0-1,-1-1 1,1 1 0,0 0-1,-1 0 1,1-1-1,0 1 1,-1-1 0,1 0-1,0 1 1,-1-1-1,1 0 1,0 0-1,0 0 1,-1 0 0,1 0-1,0 0 1,0-1-1,-1 1 1,1-1 0,0 1-1,-1-1 1,1 1-1,-1-1 1,1 0 0,0 0-1,-1 0 1,0 0-1,1 0 1,-1 0-1,0 0 1,1-1 0,1-1-1,2-3 18,0 1 0,-1-1-1,1-1 1,-1 1 0,0 0-1,0-1 1,-1 0 0,0 0 0,0 0-1,-1 0 1,0-1 0,0 1-1,-1-1 1,0 1 0,0-1 0,0 1-1,-1-1 1,0 1 0,-1-1-1,0 0 1,0 1 0,-4-13 0,5 19-20,-1 0 0,1 0 0,-1 0 1,1 0-1,-1 0 0,0 0 1,0 0-1,1 0 0,-1 0 1,0 1-1,0-1 0,0 0 0,0 0 1,0 1-1,0-1 0,0 1 1,0-1-1,-2 0 0,1 0-37,9-1 20,0 0 23,9-2-9,0 1 0,0 0 0,0 1 0,0 1 0,0 0 0,0 2 1,0 0-1,0 0 0,0 2 0,24 5 0,-35-6-4,-1-1 0,1 1-1,-1 0 1,0 0 0,1 0 0,-1 0 0,0 1 0,0 0-1,0 0 1,-1 0 0,1 0 0,-1 0 0,0 1 0,0 0 0,0-1-1,0 1 1,0 1 0,2 5 0,0 1-4,0 0 0,-2 0 0,1 0-1,-1 1 1,-1-1 0,0 1 0,1 17 0,-2-15 31,-1-13-19,0 0 0,0-1 1,0 1-1,0-1 1,0 1-1,0 0 1,0-1-1,0 1 0,0-1 1,0 1-1,0-1 1,1 1-1,-1 0 1,0-1-1,0 1 0,0-1 1,1 1-1,-1-1 1,0 1-1,1-1 1,-1 1-1,0-1 0,1 1 1,-1-1-1,1 0 1,-1 1-1,1-1 1,-1 1-1,1-1 0,-1 0 1,1 0-1,-1 1 1,1-1-1,-1 0 1,1 0-1,0 0 0,-1 1 1,1-1-1,-1 0 1,1 0-1,0 0 1,-1 0-1,1 0 0,-1 0 1,1 0-1,-1-1 1,1 1-1,0 0 1,-1 0-1,1 0 0,-1 0 1,1-1-1,-1 1 1,1 0-1,-1-1 1,1 1-1,-1 0 0,1-1 1,0 0-1,5-3 17,0-1 0,0-1 0,8-9 0,-9 10-6,141-164 163,-110 126-99,-35 42-76,-1 0 0,0 0 0,1 1 0,-1-1 0,1 0 0,0 1 0,-1-1 0,1 0 0,-1 1 0,1-1 0,0 1 0,0-1 0,-1 1 0,1-1 0,0 1 0,0 0 0,-1-1 0,1 1 0,0 0 0,0-1 0,0 1 0,0 0 0,0 0 0,-1 0 0,1 0 0,0 0 0,0 0 0,0 0 0,0 0 0,0 0 0,-1 1 0,1-1 0,0 0 0,0 0 0,0 1 0,-1-1 0,1 0 0,0 1 0,0-1 0,-1 1 0,1-1 0,0 1 0,-1 0 0,1-1 0,0 1 0,-1 0 0,1-1 0,-1 1 0,1 1 0,3 5-5,0 0 0,0 0 0,-1 0-1,3 12 1,-2-9 4,6 16-3,-3-6-31,16 31 0,-19-45 31,0 0 0,-1 0 0,2 0 0,-1-1 0,1 0 0,0 0-1,0 0 1,11 8 0,-15-12 6,1 0 0,-1-1 0,1 1 0,-1 0 0,1-1 0,0 1 0,-1-1 0,1 0 0,0 1 0,-1-1 0,1 0 0,-1 0 0,1 0-1,0 0 1,-1 0 0,1 0 0,0-1 0,1 0 0,2 0 3,-1-1 1,-1 1-1,1-1 0,0 0 0,0-1 0,-1 1 0,4-3 1,3-4 15,-1 1 0,0-2 0,14-18 0,62-111 124,-11 16 69,-73 122-211,-1 0 1,1 0-1,0-1 1,0 1-1,0 0 1,0 0 0,0 0-1,0 0 1,0 0-1,0 0 1,1 0-1,-1 1 1,0-1 0,3-1-1,-4 2-2,0 0 1,1 0-1,-1 0 0,1 0 0,-1 0 0,1 1 0,-1-1 1,0 0-1,1 0 0,-1 0 0,1 0 0,-1 0 1,1 1-1,-1-1 0,0 0 0,1 0 0,-1 1 1,0-1-1,1 0 0,-1 1 0,0-1 0,0 0 0,1 1 1,-1-1-1,0 0 0,0 1 0,1-1 0,-1 1 1,0 0-1,2 3 2,-1 0 0,0 1 0,0-1 0,-1 1 0,1-1 0,-1 1 0,0 7 0,-4 35-28,-2 0 1,-1-1-1,-3 1 0,-2-2 1,-28 71-1,38-112 23,0 0 1,0 1-1,-1-1 0,1 0 1,-1 0-1,0-1 0,0 1 1,0 0-1,-1-1 0,1 0 1,-8 5-1,11-8 5,1 0 1,-1-1-1,1 1 1,-1 0-1,1-1 1,-1 1-1,0-1 1,1 1-1,-1 0 1,0-1-1,1 1 1,-1-1-1,0 1 1,1-1-1,-1 1 1,0-1-1,0 0 1,0 1-1,0-1 1,0 1-1,1-1 1,-1 1-1,0-1 1,0 1-1,0-1 1,0 0-1,-1 1 1,1-1-1,0 1 1,0-1-1,0 1 1,0-1-1,-1 1 1,1-1-1,0 1 1,0-1-1,-1 1 0,1-1 1,0 1-1,-1-1 1,1 1-1,0-1 1,-1 1-1,1 0 1,-1-1-1,1 1 1,-1 0-1,1-1 1,-1 1-1,1 0 1,-1 0-1,1-1 1,-1 1-1,1 0 1,-1 0-1,0 0 1,1 0-1,-1 0 1,1 0-1,-1 0 1,1 0-1,-1 0 1,0 0-1,1 0 1,-1 0-1,1 0 1,-2 1-1,16-10 18,-1 0 1,1 1-1,0 1 0,1 0 0,-1 1 0,1 1 0,1 0 1,-1 1-1,28-3 0,12 1-3,78 3-1,-119 3-16,14 0 43,-1 1 0,51 9 0,-64-6-691,0 0 0,0 0 0,0 1 0,-1 1 0,0 0 0,22 14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7:30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10152,'0'0'1296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2T01:17:3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21 275 6520,'0'0'5766,"-5"-10"-5220,-10-31-58,15 40-474,0 0 0,0 1 0,0-1 0,0 1 0,0-1 0,0 1 0,0-1 0,0 0 0,0 1 0,0-1 0,0 1 0,0-1 0,0 1 1,1-1-1,-1 0 0,0 1 0,0-1 0,1 1 0,-1-1 0,0 1 0,1-1 0,-1 1 0,1 0 0,-1-1 0,0 1 0,1-1 0,-1 1 1,1 0-1,-1-1 0,1 1 0,-1 0 0,1 0 0,0-1 0,0 1 0,22-4 223,-17 3-133,164-18 972,-8 2-341,452-78 1251,-358 50-1527,-166 25-2671,-71 15-9353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29:5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1374 1 5824,'0'0'14899,"-10"3"-14549,-4 2-212,-29 8 444,38-12-317,0 0 0,-1-1 0,1 0 0,0 0 0,-1-1 0,1 1 0,0-1 0,0 0 0,0 0 0,0-1 0,-7-2 0,-8-3 565,14 6-669,-1 1-1,1-1 0,-1 1 1,1 0-1,-1 0 1,1 1-1,-1 0 0,1 0 1,-9 3-1,5-2 85,0 0 1,-20 1-1,0 0 182,-1 1 0,1 1 0,-41 13 0,68-17-408,-19 6 132,1 1 1,-1 1-1,2 1 1,-27 17-1,-158 98 621,187-113-713,1 2 0,1-1-1,0 2 1,1 0 0,-25 34 0,-5 3 124,16-21-15,1 1 0,-42 64 0,35-50-46,27-37-92,0 1 0,1 0 0,-9 14 1,-116 232 46,115-219-77,2 1 0,2 0 0,-11 49 0,16-44 0,-3 75 0,8-83 0,2-3 0,1 1 0,1-1 0,11 61 0,32 90 0,-36-152 0,13 36 0,6 27 0,-10-30 0,2-2 0,38 84 0,-37-107 0,24 38 0,-27-51 0,17 28 0,3-3 0,47 51 0,44 25 0,-70-72 0,152 134 0,-182-163 0,1-1 0,0-1 0,2-1 0,1-2 0,1-1 0,0-2 0,41 16 0,-31-18 0,75 18 0,-93-30 0,0 0 0,0-1 0,0-2 0,42-2 0,124-20 0,-147 14 0,0-2 0,54-19 0,186-57 0,-244 73 0,-1-3 0,44-22 0,-29 12 0,-29 13 0,0-2 0,0-1 0,44-35 0,57-64 0,-81 69 0,-3-2 0,-1-1 0,35-57 0,-51 66 0,-3 0 0,0-2 0,-3 0 0,-2-1 0,13-46 0,52-264 0,-77 321 0,-2 0 0,0-62 0,-14-63 0,1 87 0,-4 0 0,-27-85 0,23 93 0,1 11 0,-2 1 0,-47-83 0,52 104 0,-32-67 0,28 55 0,-1 1 0,-2 1 0,-32-44 0,-1 1 0,36 53 0,-36-45 0,26 41-778,-39-33 0,52 53 471,1 1 0,-1 0 0,-1 1 0,0 0-1,-25-9 1,-81-32-589,-195-51 0,185 76 1026,111 24-139,0 0 1,0 2-1,0 0 1,-30 5-1,27-4-71,20-1-30,-1 0 0,1 0-1,0 1 1,0-1 0,0 1-1,0 0 1,-7 3 0,19-6-3850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29:5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1700 50 4616,'0'0'6432,"-10"-7"-6151,-35-21 6,41 25-213,1 2 0,-1-1 0,1 0 0,-1 1 0,0 0 0,0-1 0,0 2 0,1-1 0,-1 0 0,0 1 0,0 0 0,0-1 0,0 2 0,-5-1 0,-5 1 233,-41 6 683,10 0-311,28-5-427,0 1-1,1 1 0,-1 1 1,1 0-1,-25 12 1,-33 10 411,46-19-395,1-1 71,1 1 0,-32 13 0,25-7 271,-47 13 0,30-12-99,19-3-144,-38 21-1,-1-1 77,-11 11-53,25-13-167,13-6-12,2 1-1,-54 43 0,69-48-56,1 1 1,2 0-1,-31 36 0,42-41-29,2 1 0,-17 34 0,18-33-18,0 0 0,-24 32 0,18-28-36,1 0 1,1 1-1,1 1 0,-12 34 0,-10 19 165,19-43-137,2 1-1,-15 63 0,15-47-49,-35 150 206,32-88 28,11-66-210,1 7 38,3 70 1,2-57-44,1-26-28,9 56 1,47 149 192,13-47-50,-7-72-150,-40-83-2,26 37 9,-35-55-15,1-1 0,1 0 0,1-1 0,1-1 0,35 33 0,37 46 42,-75-85-48,0 0 0,1-1 1,1-1-1,0-1 0,1-1 0,30 17 0,-42-26-18,42 22 47,1-1 0,56 18 0,8 4-39,-101-42-9,0 0 0,1-1 0,-1-1 0,28 4 0,56-1 6,-45-5 21,-1-2 0,1-2 1,-1-2-1,72-18 1,-84 11-26,0-2 0,71-36 1,-89 36 12,0 0 0,-1-2 0,0 0 0,-1-1 1,26-32-1,24-20 16,17-10-23,83-98 0,-129 130-16,0 2-23,-2-1-1,55-92 1,4-62 7,-31 60 14,-47 99 10,-2 0 0,18-68 0,7-92 0,-34 141 0,-3 0 0,-2-1 0,-3 1 0,-3-1 0,-3 1 0,-13-63 0,12 90 3,-2 0 0,-2 0 0,-25-56 1,-59-86 19,44 85-12,26 48 22,-37-46 0,34 50-19,3 6-12,-1 1 1,-2 1-1,-59-50 0,-13 4-55,78 58 46,-1 2 0,-1 1 0,0 1 0,-39-17 0,41 21 3,-11-3 26,-1 0-1,-43-9 1,38 12-12,-162-33-334,191 41 273,0 0 0,-1-1 0,-9-4 0,17 6-192,0 0 0,1 0 1,0 0-1,-1 0 0,1 0 1,0-1-1,-1 1 0,1-1 0,0 0 1,0 0-1,0 1 0,1-1 0,-1 0 1,0-1-1,1 1 0,-2-3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0:17.86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1567 48 2904,'0'0'6312,"-11"-6"-6104,-34-18 1,42 23-160,1 0 0,-1 0 0,0 0 0,0 0 0,0 0 0,0 1 0,1-1 0,-1 1-1,0 0 1,0 0 0,0 0 0,0 0 0,0 0 0,0 1 0,0-1 0,-5 2 0,-9 2 128,-44 0 577,36-4-459,21 0-239,0 0 1,0 0 0,0 0-1,0 1 1,-7 1-1,-54 8 734,54-9-610,-58 5 814,-3 0-347,62-6-416,0 0 0,0-1-1,-15-3 1,19 3-85,-17-4 408,14 3-368,1 0 0,0 1 1,-13-1-1,10 2 23,0 1 1,0-1-1,-19 6 1,26-6-180,0 2 1,1-1-1,0 0 0,-1 1 1,1-1-1,0 1 0,-1 0 1,1 0-1,0 0 0,0 0 1,1 1-1,-1-1 0,0 1 1,-4 6-1,4-5 21,-1 0 1,-1 0-1,1-1 0,-1 1 1,1-1-1,-8 4 0,1 0 30,-7 12 88,4-3 1,11-14-147,1 1 0,-1-1 1,1 1-1,0 0 0,-1 0 1,1 0-1,0 0 0,1 0 1,-3 5-1,3-5-17,0-1 0,0 1-1,0-1 1,0 0 0,-1 1 0,1-1 0,0 0 0,-1 0-1,0 0 1,-2 2 0,-1 3-1,3-5 5,0-1-1,1 1 1,-1-1-1,0 1 1,0-1-1,0 0 1,0 0-1,0 0 1,-5 2-1,5-3-5,0 1 0,-1 0 0,1 0 1,0 0-1,0 1 0,0-1 0,0 0 0,0 1 0,0 0 0,-2 1 0,3-1 3,-1 0-1,0 0 0,0-1 0,0 1 0,0-1 1,0 1-1,0-1 0,0 0 0,-1 0 1,1 0-1,0 0 0,-1 0 0,1-1 0,0 1 1,-1-1-1,1 1 0,-1-1 0,1 0 1,-1 0-1,0 0 0,1 0 0,-3-1 0,-4 1-1,40-36-5,-9 21 0,1 1 0,29-14 0,-27 16 0,39-27 0,-42 25 0,-19 13 0,-1 0 0,1-1 0,-1 1 0,1-1 0,-1 0 0,0 0 0,1 0 0,-1 0 0,0 0 0,-1 0 0,1 0 0,0-1 0,0 1 0,-1-1 0,2-4 0,-2 6 3,0 0 0,-1-1 0,0 1 0,1 0 0,-1-1 0,0 1 0,0 0-1,1-1 1,-1 1 0,0-1 0,0 1 0,-1-2 0,1-5 18,-2 7-5,1-1 1,-1 1-1,0 0 0,0 0 1,1 0-1,-1 0 0,0 0 1,0 0-1,0 1 0,0-1 1,0 0-1,0 1 0,0 0 1,0-1-1,-2 1 0,-18-1 40,18 0-46,0 1-1,0 0 0,0-1 0,-1 2 0,1-1 0,0 0 0,0 1 0,0 0 0,0 0 0,-5 2 0,-10-3 57,-5 7-39,12-5-21,8-1-3,0 1 0,0 0 0,1 0 0,-1 0 0,1 0 0,-1 0-1,1 1 1,-5 4 0,4-4 5,0 0 0,0 1 0,0-2 0,0 1 0,-5 2-1,-20 8 166,-54 33 0,-52 37-29,118-72-179,1 1 0,-21 19 1,16-6 41,19-21 12,-1 0 1,0 0-1,-1 0 1,1-1 0,-1 1-1,-5 3 1,6-3-4,-1 0 1,1 0 0,0 0 0,0 0-1,0 0 1,1 1 0,-1-1-1,1 1 1,-3 9 0,-8 14 29,1-6 12,0 0 0,-15 45 1,3-19-42,0 2-16,11-16-32,-14 48-98,17-50 90,-1 0-1,-16 32 1,2 4 37,17-43 2,-3 1 41,-3 9 42,7-9 32,-5 17 101,12-40-210,0 0 1,0-1-1,0 1 0,0 0 1,0-1-1,0 1 0,1 0 0,-1 0 1,1-1-1,0 1 0,0-1 0,0 1 1,2 3-1,-3-4-10,1-1-1,-1 0 1,1 1-1,-1-1 1,1 1 0,-1-1-1,0 0 1,0 1-1,0-1 1,0 1 0,0-1-1,0 3 1,0-2 5,-1-1 0,1 1 0,0-1 1,0 1-1,0-1 0,1 1 0,-1-1 1,0 1-1,0-1 0,1 1 0,-1-1 1,1 1-1,0 1 0,6 9 11,-1 1 0,-1 1 1,0-1-1,3 21 0,-3-17-5,4 38 73,-8-45-71,0 0 0,1 1 1,0-1-1,0 0 0,8 16 0,26 82 68,-26-92-50,2 8-3,26 90-56,-16-48-16,26 41 62,-45-99-21,0 1 1,1 0-1,0-1 0,0 0 0,11 14 0,4 8 4,-15-23 3,-1-1-1,1 0 1,1 0-1,-1-1 1,1 1-1,0-1 1,9 7-1,28 32 1,-28-31 60,22 25 0,-22-21-26,5 6 67,-12-14-85,0-1 1,0 0-1,1 0 1,12 9 0,-17-14-22,1 0 0,-1 0 1,0 0-1,0 0 0,4 6 0,11 10 16,-6-8 14,-1 1-1,16 20 0,-1-1-6,35 34 186,-31-29-133,-1-11-53,-8-2-18,-19-20 0,0 0 0,0 0 0,1 0 0,-1-1 0,1 1 0,0-1 0,-1 1 0,1-1 0,0 0 0,7 3 0,7 4-14,-15-8 12,1 1 0,0-1 0,0 1 0,0-1 0,0 0-1,0 0 1,0 0 0,6 0 0,2 1 6,-9-1-7,0-1-1,1 0 1,-1 1-1,1-1 1,-1 0-1,1 0 1,4-1-1,-3 0-8,-1 1 0,1 0 1,0 0-1,-1 0 0,1 0 0,6 2 1,15 0-58,-16-2 57,1 0-1,-1 1 0,1 0 1,14 4-1,12 0 12,51 8-53,12 5-66,-57-11 30,-38-7 90,0 1-1,0-1 0,-1 1 1,1-1-1,0 1 0,0 0 1,-1 1-1,1-1 0,0 1 1,-1-1-1,7 5 0,-7-5-1,-1 1 0,1-1 0,0 0 0,0-1 0,0 1 0,0 0 0,0-1 0,0 0 0,6 0 0,29-1-83,-9-7 56,-26 6 25,1 0 1,0 1-1,0 0 0,0 0 1,0 0-1,8-1 0,17-5 5,-11 2-7,-5 2-24,-3 1 17,0 0 1,-1-1-1,1 0 0,-1 0 0,15-8 0,5-2 2,8-5 44,-31 15-27,-1 0 1,1 0-1,0 0 0,10-2 1,-10 3-10,1 0 0,-1 0 1,0-1-1,8-5 0,12-3-19,3-3 52,-23 11-40,0 0-1,0 1 0,0-1 1,1 1-1,12-2 0,8 1 21,-22 3-4,0-1 0,0 1 0,0 0-1,0-1 1,0 0 0,0 0 0,0-1 0,-1 0 0,1 1-1,-1-1 1,1-1 0,-1 1 0,0-1 0,6-4 0,0 0-17,-1-1 1,1 1 0,1 0 0,18-8-1,-9 5 37,-5 1-54,0-1-1,0 0 1,-1-1-1,25-24 1,-6 9-40,-28 23 65,0 0 1,0-1 0,0 0-1,-1 0 1,0 0-1,1-1 1,-2 1 0,7-9-1,34-38-49,-10 8-5,-23 32 48,-2-1 0,10-15-1,60-95 3,-56 90 7,-17 25 0,-1-1 0,1 1 0,4-10 0,32-54-49,-14 25 33,-17 29 32,-2-1 0,10-25 0,-7 17-7,-9 20-9,0 0 0,-1-1 0,0 1 0,3-12 0,3-23 49,14-41 0,-18 69-30,-2-1 0,3-28 1,-1 4 31,0 20-39,0 0 1,2 1-1,9-23 1,-15 38-12,2-3 1,0-1 0,-1 0 0,0 0 0,0 0 0,0 0 0,-1 0 0,0 0 0,0 0 0,-1-6 0,-13-56 8,3 20-6,-6-50 114,14 82-91,0 0 1,-2 0-1,0 0 1,-1 1-1,-14-28 1,13 29 12,1 0-1,0-1 1,-3-15-1,5 18-17,1 0 0,-2 1 0,0-1 0,0 1 0,-11-18-1,7 16 13,2 0 0,-10-22 0,-8-14-14,-4-4 9,21 36-9,0 1 0,-2 0 0,0 0 0,0 2 0,-17-19 0,20 26-19,0 0 0,1-1 0,0 0 1,0-1-1,1 1 0,0-1 0,-4-9 0,2 5-1,0 0 0,-9-12 0,-12-19 6,14 17 47,-1 1 0,-1 0 1,-26-30-1,31 46-30,0 0 0,0 0-1,-1 1 1,0 1 0,-1 0 0,0 0 0,-24-9 0,-28-1 19,14 5 10,38 10-39,-1 1 0,0 0 0,-26 0-1,5 0 4,21 1 20,1 1 1,-19 3-1,-13 0 36,-69 1 176,77-3-136,0 2-1,-54 10 1,66-9-45,13-1-35,1 0 1,-1 1 0,1 0 0,-21 11 0,19-8 2,-1-1 1,-21 7-1,3-2 4,0 2 0,1 0 0,1 3 0,-54 35 0,7-4 22,48-28-42,1 1-1,0 1 0,-26 27 1,27-23 7,-1-1 0,-45 29 0,36-28-5,-38 33 0,-10 7 11,-8 8 61,82-60-61,11-13-31,-1 0-1,1 0 0,0 1 0,0-1 0,0 0 1,0 0-1,0 1 0,0-1 0,0 0 0,0 0 1,0 1-1,0-1 0,0 0 0,0 1 1,0-1-1,0 0 0,0 0 0,0 1 0,0-1 1,0 0-1,0 0 0,1 1 0,-1-1 0,0 0 1,0 0-1,0 0 0,0 1 0,1-1 0,-1 0 1,0 0-1,0 1 0,2-1-2,1 1-1,-1 0 1,0 0-1,0-1 1,0 1-1,0-1 1,1 0-1,-1 0 1,0 0-1,1 0 1,2 0-1,38-4-18,0-2 1,-1-2-1,0-2 0,47-16 0,246-66-113,-139 43 15,15 2-98,-33 9 47,-107 23 27,90-6-1,-152 20 130,23 3-50,-9 1-1,-22-3 78,-17 9 28,-22 13-28,-78 35 0,10-8-40,-33 16-26,18-9 29,-34 20 3,-155 83 8,-139 67 13,437-221-3,1 1-1,1-1 1,-1 2 0,1-1-1,0 2 1,-10 8-1,20-16 3,0 0 1,0 0-1,0 0 0,0 0 0,0 0 0,0 0 0,0 1 1,0-1-1,0 0 0,0 0 0,0 0 0,-1 0 0,1 0 1,0 0-1,0 0 0,0 0 0,0 0 0,0 0 0,0 0 0,0 1 1,0-1-1,0 0 0,0 0 0,0 0 0,0 0 0,0 0 1,0 0-1,0 0 0,0 0 0,0 0 0,0 0 0,1 1 1,-1-1-1,0 0 0,0 0 0,0 0 0,0 0 0,0 0 1,0 0-1,0 0 0,0 0 0,0 0 0,0 0 0,0 0 0,0 0 1,0 0-1,0 0 0,0 0 0,1 1 0,-1-1 0,0 0 1,0 0-1,0 0 0,0 0 0,0 0 0,0 0 0,10 1-21,13-2-17,24-8-13,-1-3 1,75-28-1,-64 19 14,123-45-56,62-20 25,-86 35 16,158-45-58,-275 86 92,1 3 0,0 1 0,0 2 0,1 2 1,43 3-1,-81-1 15,-1 1 1,0-1 0,0 0-1,0 0 1,0 1-1,0 0 1,0-1 0,0 1-1,0 0 1,0 0-1,0 0 1,-1 0 0,3 1-1,-4-1 3,0-1 0,1 0 0,-1 1 0,0-1 0,0 0 0,1 1 0,-1-1 0,0 0 0,0 1 0,0-1-1,0 0 1,0 1 0,0-1 0,0 1 0,1-1 0,-1 0 0,0 1 0,0-1 0,0 1 0,-1-1 0,1 0 0,0 1 0,0-1-1,0 1 1,-11 12-6,-32 16 2,-1-2-1,-1-2 1,-1-2-1,-1-2 1,-1-1-1,-52 12 1,-256 69-50,181-39 106,39-12 26,-71 25 163,161-50-116,16-8-19,29-17-105,1 0 0,0 0 1,0 0-1,0 0 0,-1 0 0,1 1 0,0-1 0,0 0 0,0 0 0,-1 0 0,1 0 0,0 0 0,0 0 0,0 1 0,0-1 0,-1 0 0,1 0 1,0 0-1,0 0 0,0 1 0,0-1 0,0 0 0,0 0 0,0 0 0,-1 1 0,1-1 0,0 0 0,0 0 0,0 0 0,0 1 0,0-1 0,0 0 1,0 0-1,0 1 0,0-1 0,0 0 0,0 0 0,0 0 0,1 1 0,-1-1 0,0 0 0,0 0 0,0 0 0,0 1 0,0-1 0,0 0 1,0 0-1,0 0 0,1 0 0,-1 1 0,0-1 0,0 0 0,0 0 0,0 0 0,1 0 0,-1 0 0,0 0 0,0 1 0,0-1 0,1 0 0,-1 0 1,0 0-1,0 0 0,0 0 0,1 0 0,15 6-26,1-4 12,0-1-1,0-1 1,-1 0 0,25-3-1,69-17-57,170-55-94,-68 16 32,-69 22 34,89-20-59,-177 46 107,1 3-1,71-1 1,-71 8-33,0 3 0,78 11 0,-131-12 92,-1 0 0,1 0 0,-1 0 0,1 0 0,-1 0 0,0 0-1,0 1 1,1-1 0,-1 1 0,0-1 0,0 1 0,0 0 0,0 0-1,-1 0 1,1 0 0,0 0 0,-1 1 0,0-1 0,2 4 0,0-1 8,-1 0 0,0 0 0,-1 1 1,1-1-1,-1 0 0,0 1 0,-1-1 1,1 7-1,-1-11-19,0 1 1,-1-1 0,1 0-1,0 0 1,-1 0-1,1 0 1,0 0-1,-1 0 1,0 0-1,1 0 1,-1 0-1,0 0 1,1 0-1,-1 0 1,0 0-1,0 0 1,0 0-1,0-1 1,0 1-1,0 0 1,0-1-1,0 1 1,0-1-1,0 1 1,0-1-1,0 1 1,0-1-1,0 0 1,-1 1-1,0-1 1,-46 5-179,29-4 132,-345 63-295,238-34 258,-158 43 130,74-20 95,-17 5 144,-51 46 126,276-104-408,1 1 1,0-1-1,0 1 0,-1-1 1,1 1-1,0-1 1,0 1-1,0 0 1,0-1-1,-1 1 0,1 0 1,0 0-1,0 0 1,1 0-1,-1 0 1,0 0-1,0 0 0,0 0 1,1 0-1,-1 0 1,1 1-1,-1-1 1,1 0-1,-1 2 0,1-1-4,1-1-1,0 0 0,-1 0 0,1 1 0,0-1 0,0 0 0,0 0 0,0 0 1,0 0-1,0 0 0,0 0 0,1 0 0,-1 0 0,0-1 0,0 1 0,1 0 1,-1-1-1,1 1 0,-1-1 0,0 1 0,1-1 0,1 1 0,20 5-20,0-1 1,1 0-1,-1-2 0,1-1 0,-1-1 0,1 0 0,0-2 0,-1-1 0,26-5 1,26-10-58,107-36 1,-130 36 47,-21 7 18,253-75-97,14-16 57,-164 52 46,-71 26 33,0-3 0,-2-2 0,-1-3 1,-2-2-1,-1-3 0,54-45 0,-110 80-24,0 1 1,0-1-1,1 0 1,-1 0-1,0-1 1,0 1-1,0 0 1,0 0-1,0-1 1,0 1-1,0 0 1,-1-1 0,1 1-1,0-1 1,-1 1-1,1-1 1,-1 1-1,0-1 1,1 1-1,-1-1 1,0 1-1,0-1 1,0 0-1,0 1 1,0-1-1,0 1 1,-1-3-1,-1-1-3,-1 1 0,1-1 0,-1 1-1,1 0 1,-1 0 0,-1 0 0,-3-4 0,-3-3-12,-9-8 14,0 1 1,-1 1-1,-1 0 0,0 2 0,-2 0 1,-31-15-1,44 24 11,-1 1-1,0-1 1,-1 2 0,1 0 0,-1 0-1,0 1 1,0 0 0,0 1 0,0 0-1,-16 1 1,21 1-4,2-1 1,1 1-1,-1 0 1,1 0 0,-1 0 0,1 1 0,-1-1-1,1 1 1,0 0 0,-1 1 0,1-1-1,0 1 1,0-1 0,0 1 0,0 1 0,-5 2-1,-10 10-5,0 0-1,-1 0 0,2 2 0,0 0 0,1 1 0,1 0-1,-26 39 1,16-16 30,-34 39-1,20-27-2,30-39-14,-3 4 26,0-1-1,-31 32 1,29-39 6,14-10-41,-1 1-1,1 0 1,-1 0-1,1 0 1,0 0-1,0 0 1,0 0-1,-1 0 1,1 0-1,0 0 1,0 0-1,0 1 1,1-1-1,-1 0 1,0 1-1,0 1 1,10-7-9,6-9 0,248-182-175,-168 130 20,85-77-1,-168 132 139,-1-1 0,15-19-1,-24 28 18,0 0-1,0-1 1,-1 1 0,1-1-1,0 1 1,-1-1 0,0 0-1,0 0 1,0 0-1,0 0 1,0 0 0,0 0-1,-1 0 1,1 0-1,-1 0 1,0 0 0,0 0-1,0 0 1,-1 0-1,0-3 1,1 4 0,-1 0 1,0 1-1,0-1 0,0 1 0,-1-1 1,1 1-1,0-1 0,-1 1 1,1 0-1,0-1 0,-1 1 0,0 0 1,1 0-1,-1 0 0,0 0 1,1 0-1,-1 1 0,-3-2 1,-38-7-46,9 7 37,-1 0-1,1 2 0,0 2 0,0 1 1,0 1-1,-45 13 0,-196 71 34,246-78-8,-676 251 441,544-198-241,-116 38 375,267-98-568,1 0 0,0 1-1,0 0 1,-11 7-1,19-11-19,1 1-1,-1 0 1,1-1 0,-1 1-1,1 0 1,-1-1-1,1 1 1,-1 0 0,1-1-1,0 1 1,0 0-1,-1 0 1,1 0-1,0-1 1,0 1 0,0 0-1,0 0 1,0 0-1,0 0 1,0-1-1,0 1 1,0 0 0,0 0-1,0 0 1,0-1-1,1 1 1,-1 0 0,0 0-1,1-1 1,0 2-1,14 27-5,-13-24 3,20 33-3,44 69-54,-39-68 28,37 46 15,-54-73 16,1 0 1,0-1 0,1 0 0,20 14 0,-23-18-29,0 0 0,-1 1 0,0 0 0,13 16 0,-16-16 12,1-1 0,0 0 0,1-1-1,0 1 1,0-1 0,14 9-1,54 20 54,-56-27-28,19 7 14,-1-2 0,2-2 0,0-1 0,0-2 0,0-2 0,54 2 0,-12-7-3,-1-4 0,93-15 0,-36 5-11,35-6 11,-81 2-15,-32 5-17,74-5 0,-91 21-5,-36-3 22,0 0 0,0 0 0,0-1 0,0 1 0,10-2 0,-8-3 2,-7 4-3,-1 0-1,1-1 1,-1 1-1,1 0 1,-1 0-1,1-1 1,-1 1-1,1 0 1,0 0-1,-1 0 1,1 0-1,-1-1 1,1 1-1,-1 0 1,1 0-1,-1 0 1,1 0-1,0 1 1,-1-1-1,1 0 1,-1 0-1,1 0 1,-1 0-1,1 0 1,-1 1-1,1-1 1,-1 0 0,1 1-1,-1-1 1,1 0-1,-1 1 1,1-1-1,-1 0 1,0 1-1,1-1 1,-1 1-1,1 0 1,-27-1-60,-9 2 18,0 0 1,0 2-1,1 2 0,-57 16 1,22 2-29,-81 38 1,27-9 13,-111 57-55,152-64 53,-146 94-92,168-86 93,60-54 56,0 0 0,0 0 0,0 0-1,-1 0 1,1 0 0,0 1 0,0-1 0,0 0-1,-1 0 1,1 0 0,0 0 0,0 0 0,0 0-1,0 1 1,-1-1 0,1 0 0,0 0 0,0 0-1,0 0 1,0 1 0,0-1 0,0 0-1,-1 0 1,1 0 0,0 1 0,0-1 0,0 0-1,0 0 1,0 0 0,0 1 0,0-1 0,0 0-1,0 0 1,0 0 0,0 1 0,0-1-1,0 0 1,0 0 0,0 1 0,0-1 0,0 0-1,0 0 1,1 0 0,-1 1 0,0-1 0,0 0-1,0 0 1,0 0 0,0 0 0,0 1-1,1-1 1,-1 0 0,0 0 0,0 0 0,0 0-1,1 0 1,-1 1 0,0-1 0,0 0 0,0 0-1,1 0 1,-1 0 0,0 0 0,18 1-3,-8-2 3,25-1 0,0-1 0,-1-3 0,0 0 0,53-18 0,244-111-57,-188 72-20,50-18-83,-181 77 151,0 0 1,-1-1 0,1 0 0,15-11-1,-27 16 10,1 0 0,-1-1-1,0 1 1,1 0 0,-1 0-1,0 0 1,1-1 0,-1 1-1,1 0 1,-1 0-1,0 0 1,1 0 0,-1 0-1,1 0 1,-1 0 0,0 0-1,1 0 1,-1 0 0,1 0-1,-1 0 1,0 0-1,1 0 1,-1 0 0,1 0-1,-1 0 1,1 1 0,-1-1 0,0 0-1,-1 1 1,1-1 0,0 0 0,0 1 0,0-1 0,0 0 0,-1 0 0,1 1 0,0-1 0,0 0-1,-1 0 1,1 0 0,0 1 0,-1-1 0,1 0 0,0 0 0,0 0 0,-1 0 0,1 1 0,0-1-1,-1 0 1,1 0 0,0 0 0,-1 0 0,1 0 0,0 0 0,-1 0 0,1 0 0,-1 0 0,1 0-1,0 0 1,-1 0 0,1 0 0,0 0 0,-1-1 0,-28 6 2,1 0-1,0 2 1,0 1 0,-27 12 0,33-12-2,-81 36-32,-4 1-45,90-39 11,0-1 0,0 0 0,-1-2 0,-25 3 0,33-5-22,-11 2-44,21-3 120,-1 1 0,1-1-1,0 0 1,0 0 0,-1 0 0,1 0 0,0 0 0,0 0 0,-1 0 0,1 0-1,0 0 1,-1 0 0,1 0 0,0 0 0,0 0 0,-1 0 0,1 0-1,0 0 1,0 0 0,-1 0 0,1 0 0,0 0 0,-1 0 0,1 0 0,0-1-1,0 1 1,0 0 0,-1 0 0,1 0 0,0 0 0,0-1 0,0 1 0,-1 0-1,1 0 1,0-1 0,0 1 0,0 0 0,0 0 0,-1-1 0,1 1-1,0-1 1,1 0-19,0-1 0,-1 1 0,1-1 0,0 1 0,0 0 0,0-1 0,1 1 0,-1 0 0,0-1 0,0 1 0,2-1 0,10-10-74,65-91-2812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0:33.46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1618 66 4008,'0'0'7712,"-10"-4"-7482,-79-31 606,33 29-37,20 1-236,31 5-478,0-1 1,-1 1-1,1-1 1,0 0-1,0 0 1,-7-3-1,7 2 11,-1 1 1,1-1-1,-1 1 0,0 0 0,0 1 0,0-1 1,1 1-1,-1 0 0,0 1 0,-8 1 1,-10 2 263,-27 10 0,19-5-118,-5-3 67,29-5-267,1 0 0,-1 0 0,1 1 1,0 0-1,-9 4 0,-19 7 313,0-1 1,-51 11-1,25-8 323,51-11-559,0 0 1,0 1-1,1 0 1,-1 0 0,-8 7-1,-67 49 370,71-47-422,13-12-56,-1-1 1,1 1 0,-1-1-1,1 1 1,-1-1-1,1 1 1,-1-1 0,0 0-1,0 0 1,1 0-1,-1 0 1,0 0 0,0 0-1,0 0 1,-4 0-1,3 0 0,0 0 0,0 0 0,0 1 0,1-1-1,-1 1 1,0-1 0,1 1 0,-1 0-1,1 0 1,-1 0 0,1 0 0,0 1 0,-3 3-1,2-2 1,-1-1 0,1 1-1,-1-1 1,0 0-1,-5 3 1,-5 2 26,8-5-16,-1 0 0,1 0 0,0 1 1,-7 6-1,4-4 14,0 1 1,-1-2-1,0 1 0,-1-1 1,1-1-1,-20 6 1,-24 14 77,48-21-97,0-1 1,1 1-1,0 0 1,0 1-1,0-1 1,0 1-1,-8 8 1,-22 16 72,31-26-79,0 0 0,0 1 0,0 0 0,1-1 0,-1 1-1,1 0 1,0 1 0,0-1 0,0 1 0,0-1 0,0 1 0,1 0-1,-1 0 1,1 0 0,0 0 0,1 0 0,-3 6 0,2-3 3,-1-1 0,-1 0-1,1 0 1,-1-1 0,0 1 0,0-1 0,0 0 0,-1 0 0,-9 8 0,9-9-4,0 0 0,0 1-1,1-1 1,0 1 0,0 0-1,0 0 1,0 1 0,1-1 0,0 1-1,-4 10 1,4-6 14,1-6-3,1 0 0,0 1 1,0-1-1,0 0 1,1 0-1,-1 0 0,1 1 1,0-1-1,0 0 1,0 1-1,1-1 1,1 7-1,-1-6 56,1 0 6,9-6-40,10-6-17,0-2-1,0 0 1,-1-1 0,-1-1-1,20-14 1,-18 10-30,1 2 0,0 0 1,1 2-1,29-11 0,46-7-36,1 3 0,165-20 0,-249 46 35,0 0-1,0 1 1,0 1-1,-1 0 1,28 8-1,27 3-47,-1-1-16,19 0 60,80-4-51,-123-5 27,7 1-28,-17-5 37,-24 2 0,0-1-1,0-1 1,0 0-1,11-2 1,-4 6-159,-17-3 176,0 0 1,0 0 0,0 1 0,1-1-1,-1 0 1,0 0 0,0 0 0,0 0-1,1 1 1,-1-1 0,0 0 0,0 0-1,0 0 1,1 0 0,-1 0 0,0 0-1,0 0 1,1 0 0,-1 0 0,0 0-1,0 0 1,1 0 0,-1 0-1,0 0 1,0 0 0,1 0 0,-1 0-1,0 0 1,0 0 0,1 0 0,-1 0-1,0 0 1,0 0 0,0 0 0,1 0-1,-1-1 1,0 1 0,0 0 0,0 0-1,1 0 1,-1 0 0,0-1 0,0 1-1,0 0 1,0-10-73,0 1 0,-1 0 0,-1-1 0,0 1 0,0 0 0,-1 0 0,0 0 0,0 0 0,-1 0 0,0 1 0,-10-16 0,2 5-27,6 9 26,-1-1 1,-16-18 0,-1 0-52,18 20 69,0 1 1,-1 0-1,-10-9 0,10 11 23,1 0-1,0-1 0,0 0 0,-7-12 1,9 13 21,0 0-1,0 0 1,-1 0 0,0 0 0,0 1 0,-12-10 0,7 8-8,1-1 1,-17-18-1,18 18 26,0 0-1,0 0 0,-19-12 0,19 15 11,-1 1 0,1-1 0,-1 2 0,0 0-1,0 0 1,0 0 0,-1 1 0,1 1-1,-1-1 1,1 1 0,-19 1 0,17 0 26,1 0 1,0-1 0,-19-4-1,11-7-17,18 12-71,0-2 49,1 1 0,-1 0 0,0-1 0,0 1 0,0 0 0,1-1 0,-1 1 0,1 0 0,-1 0 0,1-1 0,0 1 0,-1 0 0,1 0 1,0 0-1,0 0 0,1-1 0,1-1 4,1 0 0,-1 0 0,1 1 0,0 0 1,0-1-1,0 1 0,0 1 0,0-1 0,0 1 0,0-1 0,1 1 1,-1 0-1,7 0 0,-3 0 16,0 1-1,0 0 1,0 1 0,0 0-1,0 0 1,13 3 0,28 4 107,-37-6-79,0-1 0,0 1 0,12 4 1,-2 1 3,-13-4-15,1 0 0,-1 0 1,0 1-1,0 0 0,9 6 1,14 8 13,-25-15-28,0 1-1,0-1 1,12 10-1,22 16 30,-39-28-47,1 1 0,-1-1 0,1 0 0,0 0 0,-1 0 0,1 0 0,0 0 0,0 0 1,5 0-1,20 7 5,-7 4 20,44 29 103,29 30-132,-64-53 10,-24-15 1,-1 0 0,0-1 0,0 2 1,-1-1-1,1 1 0,6 6 0,52 69 203,-35-41-123,15 14 165,-34-41-215,-1-1-1,-1 1 1,0 0-1,-1 1 1,9 22 0,-14-34-38,8 19 29,20 27 1,3 8 37,-24-37-84,0 0-1,0 0 1,-2 1-1,7 29 0,-9-26 10,-2-11 28,0 0 1,0 0-1,-1 13 1,1 3 25,5 34 0,1-1 11,-1-20-37,-5-29-13,0 1 0,1 20 0,0-6 29,-2-21-27,0 0-1,-1 0 1,1 0-1,-1 0 1,0 0-1,0 0 1,0 0 0,0 0-1,-2 4 1,-1 12 2,2-17-10,1 0 0,0 0 0,-1 0 0,0 0 0,1 0 1,-1 0-1,0 0 0,0-1 0,-3 5 0,-63 92 47,45-69-27,8-12-2,1 0 0,1 1 0,-11 21-1,16-27-18,0 0 0,-2 0 0,-10 12 0,-10 16 0,25-35 0,1 1 0,0 0 0,-4 14 0,-7 15 0,1-10-5,1 2-1,1-1 1,1 1-1,1 1 1,-8 54-1,12-66 12,-1 1-1,0-1 1,-1-1-1,0 1 1,-13 19-1,16-29-5,-57 101 232,56-100-216,-1-1 0,0 1-1,-1-1 1,-10 9 0,-17 20-29,27-27 12,-2 0 1,1-1 0,-1 0 0,-1 0 0,1-1 0,-1-1-1,-21 11 1,14-7 0,-30 22 0,16-12 32,25-17-22,0 1-1,-1 0 1,2 0 0,-1 1-1,-5 4 1,4-1-7,-9 10-11,0-2 1,-1 0-1,-20 15 1,14-15-40,14-9 43,-1 0 0,0 0 0,-12 4 0,6-3 5,12-5 1,0-1 0,0-1-1,0 1 1,0 0-1,-1-1 1,1 0 0,0 0-1,-1 0 1,-6 0 0,-13-1 24,0-1 1,-28-4 0,-26-2 80,62 7-69,0-1 1,1 0-1,-1-1 1,1-1-1,0-1 0,0 0 1,-18-7-1,29 9-24,-6-2-8,0-1 0,-1 0-1,2 0 1,-1-1 0,1-1-1,0 0 1,0 0 0,-8-9 0,12 11-6,-3-4-13,0 0 1,1-1-1,-1 1 1,2-1-1,-11-20 1,-36-89-43,25 34 43,13 32 8,-8-29 4,16 54 0,-1 0 0,0 1 0,-15-29 0,9 27 3,6 11 6,-2 0 0,0 0 0,-22-30 0,-41-45 79,65 83-88,0-1 1,-11-20-1,6 9-4,8 12 2,0 0-1,1-1 0,0 1 1,0-1-1,1 0 0,1 0 1,-2-16-1,-5-21 11,2 18-22,3-1 0,-2-31 0,-3-23-48,6 56 30,1 0 0,2 0-1,5-50 1,-3 60 53,15-204-253,-20 189 134,1 9-76,-41 56-75,34-19 254,0 1 0,1 0 0,1 0 0,0 0 1,-8 27-1,-8 12 68,14-31 26,1 0 0,-8 32 0,4-11 69,-24 77 197,27-90-286,-1 0 0,-1-1 0,-1 0 0,-2-1 0,-26 39 0,37-61-69,-1 0 1,1 1-1,1-1 0,-1 1 1,1-1-1,-3 9 1,-4 13 32,6-23-32,2 1 0,-1 0 0,0-1 1,1 1-1,0 0 0,-1 10 0,-4 56 17,0-26-188,5-59 152,0 1-1,-1 0 0,-4-13 0,-2-15-4,4-4 4,3 1 1,5-68-1,1-5-13,-3 88-4,-2-16-2,-1 27 17,1 0 0,3-29 0,-1 10-2,-1 16-6,0-2-7,0 0-1,-5-34 1,1 5-54,2 32 3,2 16 14,-1 7-23,18 201-21,-6-40 8,1-8 25,4 23 114,-8-96-12,-5-40 14,2 0 0,18 67 0,-4-19 61,-10-40-57,2 7 2,2 0 0,37 92 0,20-12 101,-67-131-143,1 0 1,0-1-1,0 1 0,0-1 0,1 0 0,0-1 0,0 1 0,0-1 0,1 0 0,-1-1 1,13 7-1,-13-8-1,-1-1 0,1 0 0,-1 0 0,1-1 0,0 0 0,0 0 0,-1 0 0,1 0 0,0-1 0,0 0 0,0-1 0,0 1 0,0-1 0,-1 0 0,1 0 0,0-1 0,7-3 0,6-3 9,0-2 0,-1-1 0,0 0 0,-1-1 0,30-28 0,71-82-10,-90 87-13,34-54 0,-44 60 3,2 0 1,0 2-1,2 1 0,30-29 1,280-243-62,-300 271 42,50-47-42,-73 65 47,0 0-1,-1-1 0,-1 0 1,1-1-1,-2 0 1,8-16-1,-12 23 9,0 1 0,-1-1 0,0 0 0,0 1 0,0-1 0,-1 0 0,1 0 0,-1 0 0,0 1 0,0-1 0,0 0 0,0 0 0,-1 0 0,1 1 0,-1-1 0,-2-5 0,1 5 3,0 0 0,0 0 1,-1 1-1,1-1 0,-1 1 1,0-1-1,0 1 0,0 0 1,-1 0-1,1 0 0,-1 1 0,1-1 1,-1 1-1,-4-2 0,-5-2-6,-1 0-1,1 1 1,-1 1-1,0 0 1,0 1-1,0 0 1,0 1-1,0 1 1,-1 0-1,1 1 1,-28 4-1,-8 4-18,0 3 0,-52 17 1,62-16 19,28-8 9,-318 102-51,70-18 16,249-84 31,0-1-1,0 0 1,0-1 0,0-1 0,0 1 0,-21-2 0,32 0 8,-1 0 0,0 0 0,1-1 0,-1 1 0,0 0 0,1 0 1,-1-1-1,0 1 0,1-1 0,-1 1 0,0 0 0,1-1 0,-1 1 1,1-1-1,-1 0 0,1 1 0,-1-1 0,1 1 0,-1-1 0,1 0 1,0 1-1,-1-1 0,1 0 0,0 1 0,0-1 0,-1 0 0,1 0 1,0 1-1,0-1 0,0 0 0,0 0 0,0 1 0,0-1 0,0 0 1,0 0-1,1 0 0,4-33-6,-3 28 4,3-13 2,1-1 1,1 1-1,1 0 0,0 1 0,2 0 0,22-33 0,-1 10 0,59-59 0,-47 58-10,89-66 1,58-22-23,-183 125 33,72-42-29,3 4 0,103-38 0,-155 68 17,13-2 13,0 1 0,1 2 0,1 2 0,0 2 1,66-4-1,-107 12 5,-1 0 0,0 0 0,1 0 1,-1 0-1,0 0 0,1 0 1,-1 1-1,0 0 0,0 0 0,0 0 1,0 0-1,0 0 0,4 2 0,-5-1-2,-1-1 1,1 0-1,-1 1 0,0-1 0,0 1 0,0-1 0,0 1 0,0-1 0,0 1 1,0 0-1,0 0 0,0-1 0,-1 1 0,1 0 0,-1 0 0,0 0 0,1 0 0,-1 0 1,0-1-1,0 1 0,0 0 0,0 0 0,0 0 0,-1 0 0,0 2 0,-1 7 2,-1-1-1,0 1 1,-1-1-1,0 0 1,-1-1-1,0 1 1,-7 9-1,-49 63 8,57-76-12,-44 49-19,-2-3 0,-2-2 0,-2-2 0,-81 54 0,-11 14 4,93-78 12,22-16 2,20-10 14,9-7-1,8-7 0,79-59 35,16-10-33,10 8-59,3 5-1,202-71 1,-295 121 11,0 1 0,1 2 0,28-5 0,-43 9 21,1 0 0,0 1 0,-1 0 0,1 0 0,0 0 0,0 1 1,-1 0-1,1 1 0,-1 0 0,1 0 0,-1 0 0,13 7 0,-16-6 8,-1-1 1,0 1-1,0-1 0,0 1 1,0 0-1,0 0 0,-1 1 1,1-1-1,-1 0 1,0 1-1,0 0 0,0-1 1,-1 1-1,1 0 0,-1 0 1,0 0-1,0 0 0,0 0 1,0 0-1,-1 0 0,0 7 1,0 6-1,-1 0 0,-1-1 1,-1 1-1,-4 16 0,-4 5 5,-1 0-1,-3-1 0,0-1 0,-3 0 0,0-1 1,-28 38-1,-1-8 45,-2-3 0,-63 63 1,99-111-5,-1 0 1,0-1-1,0-1 1,-2 0-1,-23 14 1,39-26-41,0 0 0,0-1 1,-1 1-1,1 0 0,0 0 0,-1 0 0,1 0 1,0 0-1,0-1 0,-1 1 0,1 0 0,0 0 1,0 0-1,-1-1 0,1 1 0,0 0 0,0 0 1,0-1-1,-1 1 0,1 0 0,0-1 0,0 1 1,0 0-1,0 0 0,0-1 0,0 1 0,0 0 1,0-1-1,0 1 0,0 0 0,0-1 0,0 1 1,0 0-1,0-1 0,0 1 0,0 0 0,0-1 0,0 1 1,1-16-9,1 0 0,1 1 0,1-1 0,8-25 0,-2 8-10,11-34-71,2 1 0,51-102 0,-64 149 50,1 1 1,1-1-1,1 2 1,16-17 0,-24 28 13,0 1 1,0 0-1,1-1 1,0 2-1,0-1 1,1 1 0,-1 0-1,1 0 1,0 1-1,0 0 1,0 0-1,0 0 1,0 1-1,13-2 1,-19 4 19,0 0 0,0 0 1,0 0-1,1 0 0,-1 0 0,0 0 0,0 1 0,0-1 1,0 0-1,0 1 0,0-1 0,0 1 0,0-1 0,0 1 1,0-1-1,0 1 0,0 0 0,0-1 0,0 1 1,0 0-1,-1 0 0,2 1 0,0 0 0,-1 1 1,0 0-1,1-1 1,-1 1-1,0 0 0,0 0 1,-1-1-1,2 6 0,-1 3-1,0 0-1,-1 1 0,-2 20 0,-5 14 2,-2 0 1,-1-1-1,-3 0 0,-2-1 1,-25 53-1,23-62 22,-2 0 0,-1-1 0,-2-1-1,-1-1 1,-2 0 0,-44 42 0,43-52 22,-1-1-1,-32 19 1,19-13 7,-20 10 141,-74 34 0,132-69-176,-1-1 0,1 0 0,-1 0-1,0 0 1,0 0 0,0 0 0,1 0 0,-1-1-1,-4 1 1,5-1-9,0-1 0,1 1 0,-1-1 0,0 1 0,0-1 0,1 1 0,-1-1 0,1 0 0,-1 0 0,1 0 0,-1 0 0,1 0 0,-1 0 0,1 0 0,0-1 0,0 1 0,-2-3 0,-6-7-1,0-2 0,0 1-1,2-1 1,0 0 0,0-1 0,-8-25-1,-18-91-1,27 97-19,-2 0 1,-1 0 0,-22-50 0,4 22-11,-18-68-1,39 112 28,1 3 63,-1 0 1,-14-26 0,16 38 39,2 10-61,-1 14-40,3-18 2,-3 23-12,2 1-1,1-1 1,5 48 0,-2-58 5,0 1 0,2-1 0,0 0 0,0 0 0,2-1 1,0 0-1,10 17 0,-14-28 10,1 1 0,0 0 1,0-1-1,1 0 1,-1 0-1,1 0 0,0 0 1,1-1-1,-1 0 0,1 0 1,0 0-1,0-1 1,0 0-1,0 0 0,0-1 1,1 1-1,-1-1 1,1-1-1,0 1 0,0-1 1,-1-1-1,1 1 0,0-1 1,0 0-1,0 0 1,9-2-1,8-3 14,-1-1 0,0-1-1,-1-1 1,34-16 0,19-7 23,-18 8-24,-1-1 0,95-57-1,-93 47-20,-21 13-14,0-2 0,54-43 0,-12 6 25,-52 40-7,-10 2-19,-16 17 14,0-1-1,0 1 1,0-1 0,0 1 0,0-1 0,0 1-1,1 0 1,-1 0 0,1-1 0,-1 1 0,1 0-1,-1 0 1,1 1 0,2-2 0,-34-1-20,5 8 33,1 0 1,-44 18 0,1-1-9,-68 19-19,-94 26 117,177-55-77,-1-2-1,-77 4 1,-7-1-64,94-7 8,0-2-1,0-2 1,-82-6 0,118 3 28,1-1 0,-1 0 1,1 0-1,0 0 0,0-1 0,0 0 0,0 0 1,0-1-1,1 1 0,0-1 0,-1 0 0,1-1 1,1 1-1,-1-1 0,1 0 0,-5-7 0,4 6 9,1-1-1,-1-1 0,1 1 0,1 0 1,-1-1-1,1 0 0,1 0 0,-1 0 1,1 0-1,1 0 0,0-1 0,-1-8 1,2 12-9,0-1 1,-1 1 0,2 0 0,-1 0-1,1 0 1,0 0 0,0 0 0,0 0-1,1 1 1,-1-1 0,1 0 0,0 0-1,1 1 1,-1 0 0,1-1 0,3-4-1,1 1-2,1 1-1,-1 0 1,1 0-1,1 0 0,-1 1 1,1 0-1,0 1 1,11-5-1,79-29-19,-92 37 25,355-98-142,-278 80 97,-34 4 21,-1-2 0,76-37 1,-81 34 21,-13 6 23,38-25 0,-59 34-14,-1 0 1,0-1-1,0-1 0,0 1 0,-1-2 1,-1 1-1,14-19 0,-19 23-4,0-1-1,0 1 0,0-1 0,0 0 0,-1 0 0,1 0 1,-2 0-1,1 0 0,0 0 0,-1 0 0,0 0 0,0 0 1,0 0-1,-1 0 0,-1-8 0,0 4 5,-1 0-1,0 1 1,-1-1 0,1 1-1,-1 0 1,-1 0 0,-9-12-1,9 12 5,2 3 2,0 1 0,0 0 0,0-1 0,-1 1 0,0 0-1,1 0 1,-1 1 0,-1-1 0,1 1 0,0 0 0,-1 0 0,0 1 0,1-1-1,-9-2 1,9 4 11,0 0-1,0-1 0,1 0 0,-1 1 0,0-1 1,-4-4-1,-7-3 48,17 10-73,48 24-49,79 53 1,175 136-63,-279-198 130,-1 2 1,-1 0-1,-1 2 1,0 0-1,-2 2 1,0 0-1,-2 1 1,0 1-1,22 40 1,-37-56-13,-1-1 0,0 0 1,0 0-1,0 1 0,-1-1 0,0 1 1,0-1-1,-1 1 0,0 0 0,0-1 0,-1 1 1,0-1-1,-2 10 0,-1-4 10,1 0-1,-2-1 1,1 1-1,-2-1 1,0 0-1,-12 19 1,8-18 12,-21 21 0,4-4 15,-4 3 2,-60 52 0,70-68-46,8-7 4,0 1 1,1 0-1,0 1 1,1 0 0,-15 20-1,-19 41 24,19-34-13,20-32-9,1 0 0,0 0 0,1 0 0,0 1 0,0 0 0,-5 14 0,-22 65-69,5-19 11,20-51 35,4-12 5,0 1 1,0-1-1,0 1 1,1 0-1,-2 11 1,3-17 15,0 0 0,0 1 0,0-1 1,0 0-1,0 0 0,0 1 0,0-1 1,0 0-1,0 0 0,0 0 1,0 1-1,0-1 0,0 0 0,0 0 1,0 0-1,0 1 0,1-1 0,-1 0 1,0 0-1,0 0 0,0 0 0,0 1 1,0-1-1,0 0 0,1 0 0,-1 0 1,0 0-1,0 0 0,0 0 0,0 1 1,1-1-1,-1 0 0,0 0 0,0 0 1,0 0-1,1 0 0,-1 0 1,0 0-1,0 0 0,0 0 0,1 0 1,-1 0-1,0 0 0,0 0 0,1 0 1,-1 0-1,0 0 0,0 0 0,0 0 1,1 0-1,-1 0 0,0 0 0,0 0 1,0-1-1,0 1 0,1 0 0,-1 0 1,0 0-1,0 0 0,0 0 1,0-1-1,1 1 0,-1 0 0,13-11-39,22-24 35,-2-2 1,-1-1-1,-2-2 1,-1-1-1,43-84 1,-50 80-19,1-2-96,19-55 0,-35 87 0,-4 8 95,-7 14 51,-1 5-24,0 0 0,1 1 0,-3 14 0,-9 25 2,-92 218 83,106-266-85,0-1 3,1 0-1,-1 0 0,1 1 0,0-1 1,0 0-1,1 0 0,-1 1 0,1 5 1,7-17-30,76-146-4,-8 12-18,-32 57 18,-8 14-65,-34 70 92,-1 1-1,1-1 1,-1 0 0,1 0 0,-1 1-1,0-1 1,1 0 0,-1 0-1,0 0 1,0 0 0,1 0 0,-1 1-1,0-1 1,0 0 0,0 0-1,0 0 1,0 0 0,0 0 0,0 0-1,-1 0 1,1 1 0,0-1-1,0 0 1,-1 0 0,1 0 0,-1 0-1,1 1 1,0-1 0,-1 0-1,1 0 1,-1 1 0,0-1 0,1 0-1,-1 1 1,0-1 0,1 1-1,-1-1 1,0 1 0,1-1 0,-1 1-1,0-1 1,0 1 0,0 0-1,0-1 1,-1 1 0,-4-2 2,1 1-1,-1 0 1,0 0 0,0 0 0,-11 1-1,-1 1 0,0 1 0,0 1-1,1 1 1,-23 6-1,-68 31-34,15-5 0,-28 12-21,80-30 23,-1-2 0,-60 16-1,-141 6-102,215-35 110,-1-2 0,1 0 0,-1-2 0,1-1 0,-38-8 0,46 4 34,1 0 0,0-2 0,0 0 0,1-1 0,0-1-1,-28-20 1,20 13 9,-46-23-1,59 33-16,0 0 0,-19-15 0,9 5 0,16 12 0,7 3 0,13 2 0,-4 2 0,-7-2 0,0 0 0,0 0 0,0 0 0,0 1 0,0-1 0,0 1 0,0-1 0,0 1 0,0 0 0,0 0 0,0 0 0,0 0 0,0 0 0,-1 0 0,1 0 0,-1 1 0,1-1 0,-1 1 0,1-1 0,-1 1 0,0 0 0,1-1 0,-1 1 0,0 0 0,0 0 0,-1 0 0,1 0 0,0 0 0,0 0 0,-1 0 0,0 0 0,1 0 0,-1 0 0,0 0 0,0 0 0,0 0 0,0 0 0,0 0 0,-1 4 0,-1 4 0,0 0 1,0 0-1,-1 0 0,-1 0 1,0 0-1,0-1 1,-6 10-1,-1 1 21,-31 49 12,36-61 15,1-1 0,-1 1 1,-1-1-1,0 0 0,1-1 1,-12 8-1,18-14-45,0 0 0,0 0 0,-1 0-1,1 0 1,0 0 0,0 0 0,-1-1 0,1 1 0,0 0-1,0 0 1,0 0 0,-1 0 0,1 0 0,0 0 0,0 0 0,0-1-1,-1 1 1,1 0 0,0 0 0,0 0 0,0-1 0,0 1-1,-1 0 1,1 0 0,0 0 0,0-1 0,0 1 0,0 0 0,0 0-1,0 0 1,0-1 0,0 1 0,0 0 0,0 0 0,0-1-1,0 1 1,0 0 0,0 0 0,0-1 0,0 1 0,0 0 0,0 0-1,0-1 1,0 1 0,0 0 0,0 0 0,0 0 0,0-1-1,1 1 1,0-18 36,6-22 0,1 0 0,2 1-1,2 0 1,1 1 0,21-41-1,-22 53-17,-2 4 0,0 1-1,1 1 0,2 0 0,0 0 1,17-20-1,-25 37 3,-5 6-8,-6 14 5,3-9-13,-75 150 54,33-73 21,43-83-75,1 0 0,0 0 0,0 1 0,0-1 0,0 1 0,1-1 0,-1 0 0,0 1 0,1-1 0,0 3 0,0-4-5,0-1 1,0 0-1,0 1 1,0-1-1,0 0 1,1 0-1,-1 1 1,0-1 0,0 0-1,0 0 1,1 0-1,-1 1 1,0-1-1,0 0 1,1 0-1,-1 0 1,0 0 0,0 1-1,1-1 1,-1 0-1,0 0 1,0 0-1,1 0 1,-1 0-1,0 0 1,1 0 0,-1 0-1,0 0 1,1 0-1,-1 0 1,0 0-1,0 0 1,1 0-1,-1 0 1,0 0 0,1 0-1,-1 0 1,0-1-1,0 1 1,1 0-1,-1 0 1,0 0-1,1-1 1,8-3 23,0-1 0,-1-1 0,12-8 0,42-39-14,-2-2 0,55-66-1,-39 40-18,106-117-15,164-158-169,-340 351 186,6-5-26,0-1 0,-1 0 0,0-1 0,11-15 0,-63 81-70,-1-1-1,-82 75 1,105-109 82,-28 29-1,-3-2 0,-1-2 0,-59 37 0,56-46-2,-101 69-29,1 0 12,-8 5 75,133-87-23,-1-2-1,-49 25 1,51-28 15,0 1 0,2 1 0,-28 26 0,19-15-4,32-28-22,0 0 0,1 0 1,-1 0-1,1 1 0,0 0 1,0-1-1,0 1 1,0 0-1,0 0 0,1 0 1,-1 0-1,1 0 0,0 0 1,-1 0-1,1 4 1,1-6-2,0 0 1,0 0 0,0 0 0,0 0-1,0 0 1,0 0 0,0 0 0,1 0-1,-1 0 1,0 0 0,1-1 0,-1 1-1,0 0 1,1 0 0,-1 0 0,1 0-1,0-1 1,-1 1 0,1 0 0,1 1-1,0-1 3,0 0 0,0 1-1,1-1 1,-1 0-1,0 0 1,0-1-1,1 1 1,-1 0-1,1-1 1,-1 0-1,5 1 1,4-1 4,0-1 1,0 0-1,0-1 1,0 0-1,0-1 1,0 0-1,20-9 1,5-1 24,-3 2 1,123-47 154,24-8 40,-83 34-75,-55 12-109,-37 17-39,1-1 0,0 1 0,0 0 0,1 1 0,-1 0 0,1 0-1,-1 0 1,1 1 0,9-2 0,-9 3 75,-20 3-42,-49 22 64,49-19-65,1 0 1,-1 0-1,0-2 0,-1 0 1,1 0-1,-1-1 1,1-1-1,-28 1 0,20-3 8,1 0 0,-26 4 0,41-4-42,0 0 0,-1 0-1,1 0 1,0-1 0,0 0 0,0 0 0,-9-3 0,9 2-2,1 1-1,-1-1 1,0 1 0,0 0 0,0 1 0,-9-1 0,13 2-5,-1-1 1,0 1 0,0-1 0,0 1-1,1-1 1,-1 1 0,0 0-1,0 0 1,1 0 0,-1 0 0,1 0-1,-1 0 1,1 1 0,0-1 0,-1 0-1,1 1 1,0-1 0,0 1-1,0-1 1,0 1 0,0 0 0,-1 2-1,-1 2-6,0 1 0,1 0 0,0 0 0,0 0 0,-1 10-1,3-14 14,-1 0 0,1 0 0,0 0 0,0 0 0,0 0 0,0 0 0,1 0 0,-1 0 0,1 0-1,0 0 1,0 0 0,0 0 0,0 0 0,3 4 0,-3-6 0,1 1-1,-1-1 1,1 0 0,0 0 0,0 0-1,-1 0 1,1 0 0,0 0-1,0-1 1,0 1 0,0-1 0,0 1-1,0-1 1,0 0 0,4 1-1,34-2 17,-35 1-17,53-4 30,0-3 1,58-15-1,-105 20-5,-11 2-28,1 0 0,-1 1-1,1-1 1,-1 0-1,1-1 1,-1 1-1,1 0 1,-1 0 0,0 0-1,1 0 1,-1 0-1,1 0 1,-1 0 0,1-1-1,-1 1 1,0 0-1,1 0 1,-1-1 0,0 1-1,1 0 1,-1 0-1,1-1 1,-1 0-10,0-1 1,0 1-1,-1 0 1,1-1 0,0 1-1,-1 0 1,1 0-1,-1-1 1,1 1-1,-1 0 1,1 0-1,-1 0 1,-1-1-1,-46-109-127,26 58-2876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0:4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7328,'0'0'9022,"2"12"-8675,18 87 653,-9 56 447,-4-49-664,1-6 675,-8-84-305,-2-26-4189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0:4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9744,'0'0'3505,"2"-10"-3146,-2 7-337,1 1 3,-1-1 0,0 1 0,1 0 0,-1-1 1,1 1-1,0 0 0,0-1 0,0 1 0,0 0 0,0 0 0,0 0 0,1 0 0,-1 0 0,1 0 0,-1 0 0,1 0 0,0 0 0,0 1 0,-1-1 0,1 1 0,0-1 0,1 1 0,-1 0 0,0 0 0,0 0 0,0 0 0,1 0 0,-1 1 0,0-1 0,1 1 1,3-1-1,108-10 1118,-38 5 206,85-18 0,-89 15-279,-64 7-3380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0:5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6424,'0'0'12665,"15"1"-12448,38 1-66,126 11 657,-129-5-408,1-1 0,52-2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40.8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241 623 7232,'0'0'4982,"-11"4"-4495,-2 1-318,2-1 18,0 0 0,1 1 1,0 0-1,-17 12 0,-5 4 611,25-18-480,0 1 1,1 0-1,0 0 1,-1 0-1,1 1 1,1 0-1,-1 0 1,1 1-1,0-1 1,0 1 0,-4 8-1,2-1 56,0 1 0,1 1 0,1-1 0,0 1 0,-4 20 0,8-26-265,0 0-1,0-1 1,1 1 0,0-1 0,1 1 0,0 0-1,0-1 1,1 1 0,0-1 0,0 1 0,5 10-1,-6-16-65,1 0-1,-1 1 0,1-1 0,0 0 0,0 0 1,0-1-1,0 1 0,1 0 0,-1-1 1,1 1-1,-1-1 0,1 0 0,0 0 0,0 0 1,0 0-1,0 0 0,0-1 0,0 0 0,1 1 1,3 0-1,4 0 21,0-1 0,0 0 0,0-1 0,-1 0 1,15-2-1,-12 1-24,-1-1 0,0 0 0,0-1 0,0-1 0,0 1 0,0-2 0,-1 0 0,0 0 0,0-1 0,12-8 0,-6 1 37,-1 0 0,0-1 1,0-1-1,-2-1 0,15-19 0,-14 18 23,17-23 125,-30 38-188,-1 0 0,1 0 0,-1 0 0,0-1 0,0 1 0,0-1 1,0 1-1,0 0 0,0-1 0,-1 1 0,1-1 0,-1 0 0,0 1 0,0-5 0,0 7-26,0 0 0,0 0 0,0 0 0,0-1 0,0 1 0,0 0 0,0 0 0,0-1 0,0 1-1,0 0 1,0 0 0,0 0 0,0-1 0,0 1 0,-1 0 0,1 0 0,0 0 0,0 0 0,0-1 0,0 1 0,-1 0-1,1 0 1,0 0 0,0 0 0,0 0 0,0 0 0,-1-1 0,1 1 0,0 0 0,0 0 0,-1 0 0,1 0 0,0 0-1,0 0 1,0 0 0,-1 0 0,1 0 0,0 0 0,0 0 0,-1 0 0,-10 6 174,-8 12-71,17-15-104,0-1 0,1 1 0,-1-1-1,0 1 1,1 0 0,-1 0 0,1-1 0,0 1-1,0 0 1,0 0 0,0 0 0,0 1 0,1-1-1,0 0 1,-1 0 0,1 0 0,1 4 0,-1-2-3,1-1 0,0 0 0,1 1 0,-1-1 0,1 0 0,0 0 1,0 0-1,0 0 0,0 0 0,1 0 0,3 3 0,-1-1-2,0 0-1,0-1 0,1 1 1,0-1-1,0-1 1,1 1-1,-1-1 1,1 0-1,0-1 0,0 1 1,0-1-1,1-1 1,13 4-1,-4-4 0,1 0 0,-1-1 0,30-1 0,-40-1 1,0 0-1,1-1 0,-1 0 0,0 0 0,0 0 0,0-1 0,0 0 0,0-1 1,0 1-1,11-9 0,-7 3 8,0 0 0,-1 0 1,0-1-1,-1 0 0,12-15 0,-19 21 3,1 0-1,-1 1 0,0-1 0,0 0 1,0-1-1,0 1 0,-1 0 1,0 0-1,0-1 0,0 1 1,0-1-1,-1 1 0,0-1 0,1 1 1,-2 0-1,1-1 0,0 1 1,-1-1-1,0 1 0,-2-8 1,1 11 7,1-1 0,-1 0 0,0 1 0,0-1 0,0 1 0,0-1 0,0 1 0,0 0 0,0 0 0,0 0 0,0 0 0,0 0 0,-1 0 0,1 1 0,0-1 0,-5 0 0,8 1-20,-1 0 1,0 0-1,0 0 0,0 1 1,0-1-1,0 0 1,0 0-1,0 0 1,0 0-1,1 0 0,-1 0 1,0 0-1,0 0 1,0 1-1,0-1 0,0 0 1,0 0-1,0 0 1,0 0-1,0 0 1,0 0-1,0 1 0,0-1 1,0 0-1,0 0 1,0 0-1,0 0 0,0 0 1,0 0-1,0 1 1,0-1-1,0 0 0,0 0 1,0 0-1,0 0 1,0 0-1,0 0 1,0 1-1,0-1 0,0 0 1,-1 0-1,1 0 1,0 0-1,0 0 0,0 0 1,0 0-1,0 0 1,0 1-1,0-1 0,-1 0 1,1 0-1,0 0 1,0 0-1,0 0 1,0 0-1,0 0 0,0 0 1,-1 0-1,1 0 1,0 0-1,0 0 0,0 0 1,11 8 22,13-1-20,0-1 0,1-1-1,45 4 1,-34-5-3,2-1-26,1-2 0,60-5 1,5-1-15,-103 5 38,0 0 0,0 0 1,0 0-1,0 0 0,-1 0 1,1 0-1,0 0 0,0 0 1,0 1-1,0-1 0,0 0 0,0 1 1,0-1-1,0 0 0,0 1 1,0-1-1,-1 1 0,1 0 1,1 0-1,-2 0 2,0-1 0,1 1 0,-1 0 0,0-1 1,0 1-1,0 0 0,0-1 0,1 1 0,-1 0 0,0-1 0,0 1 1,0 0-1,0-1 0,0 1 0,-1 0 0,1-1 0,0 1 0,0 0 1,0-1-1,-1 2 0,-2 4 9,0-1 1,0 1-1,-1-1 1,-6 8-1,8-10-11,-7 8 18,-31 44 46,37-50-55,-1 1 0,1 0-1,1 0 1,-1 0 0,1 0-1,0 1 1,-3 11-1,5-16-5,0 1-1,0-1 1,1 1-1,-1-1 1,1 1-1,-1-1 1,1 1-1,0-1 1,0 1-1,0-1 1,0 0-1,0 0 0,0 1 1,0-1-1,1 0 1,0 0-1,-1 0 1,1-1-1,0 1 1,0 0-1,0 0 1,0-1-1,0 0 0,0 1 1,0-1-1,0 0 1,1 0-1,-1 0 1,4 1-1,0 0 2,0 0 1,0 0-1,1-1 0,-1 1 1,1-1-1,-1-1 0,1 1 1,-1-1-1,1-1 0,9-1 0,-10 1 7,0-1-1,0 0 1,-1 0-1,1-1 1,-1 1-1,1-1 1,-1-1-1,0 1 1,0-1-1,8-7 1,-10 8-1,0-1 1,0 1-1,0-1 0,-1 0 1,1 1-1,-1-1 1,0 0-1,0 0 0,-1-1 1,1 1-1,-1 0 1,1 0-1,-2-1 0,1 1 1,0-1-1,-1-4 1,0 5 2,-1-1 1,1 0 0,-1 1 0,-1-1 0,1 1 0,-1-1 0,1 1 0,-1 0 0,-1-1 0,1 1 0,0 0 0,-1 0 0,0 1 0,0-1 0,0 1 0,0-1 0,-1 1-1,1 0 1,-1 0 0,0 0 0,-7-3 0,-2-1 25,-1 0 0,1 0 0,-2 2 0,1-1 0,-22-3-1,26 7-9,-6-3 97,18 2-80,11 0-47,74-24 9,-62 18-5,53-12 0,94-1-2,-163 20 11,-1 1-1,1 1 1,0 0-1,13 1 0,-18-1-6,-1 1 0,0-1-1,0 1 1,0 0 0,0 0-1,0 0 1,0 0 0,0 1-1,0-1 1,-1 1 0,1 0-1,0-1 1,-1 1 0,0 1-1,4 2 1,-1 1 0,-1 0 1,0 0-1,1 0 0,-2 1 1,1 0-1,-1 0 1,0 0-1,0 0 0,-1 0 1,0 1-1,-1-1 1,2 12-1,-2-8 26,1 1-1,0-1 1,0 0 0,1 0-1,1-1 1,0 1 0,0-1-1,1 1 1,1-1 0,0-1-1,0 1 1,9 10-1,-14-18-21,1 0-1,-1 0 0,1-1 0,0 1 0,0 0 0,0-1 0,0 1 1,0-1-1,0 1 0,0-1 0,0 0 0,0 0 0,1 0 1,-1 0-1,0 0 0,1-1 0,-1 1 0,1-1 0,-1 1 0,1-1 1,-1 0-1,1 0 0,-1 0 0,5-1 0,3 1 17,1-1 0,-1-1-1,0 1 1,0-2 0,0 1 0,0-1 0,0-1-1,0 0 1,-1 0 0,1-1 0,-1 0 0,-1-1-1,1 0 1,-1 0 0,0-1 0,0 0 0,-1 0-1,9-11 1,0 0 44,-1-1-1,-1 0 1,-1-1-1,-1-1 1,0 1-1,-1-2 1,-2 0 0,14-43-1,-4-1 42,-12 43-84,-1 1 0,6-37 0,-6 21-11,-3 20-5,2-33 0,-2 45-10,-4 6 1,1 0 0,0 0 0,0 0 1,0 0-1,0 0 0,0 0 0,-1 0 0,1 0 0,0 0 0,0 0 0,0 0 0,0 0 0,0 0 0,-1 0 0,1 0 0,0 0 0,0 0 1,0 0-1,0 0 0,0 0 0,0 0 0,0-1 0,-1 1 0,1 0 0,0 0 0,0 0 0,0 0 0,0 0 0,0 0 0,0-1 0,0 1 1,0 0-1,0 0 0,0 0 0,0 0 0,0 0 0,0 0 0,-1-1 0,1 1 0,0 0 0,0 0 0,0 0 0,0 0 0,0 0 0,1-1 1,-1 1-1,0 0 0,0 0 0,0 0 0,0 0 0,0 0 0,0-1 0,0 1 0,0 0 0,0 0 0,0 0 0,0 0 0,0 0 0,0 0 1,1-1-1,-1 1 0,0 0 0,0 0 0,0 0 0,0 0 0,0 0 0,1 0 0,-2-2 5,1 0 0,0 0 1,1 0-1,-1 0 0,0 0 0,1-1 0,-1 1 1,1 1-1,1-5 0,7-22-4,-2-1-1,7-47 0,-3 12 16,-5 33 24,-2 0-1,0-49 0,-2 67-24,-1 0 14,-2 11-11,-1 8 2,-37 187-8,25-113-9,-52 512-56,61-544 34,3-35 7,0 0 1,2 0-1,0 25 0,0-36 15,0-1 0,0 0 0,0 0 0,0 0 0,0 0 0,0 1 0,0-1-1,1 0 1,-1 0 0,0 0 0,1 0 0,-1 0 0,1 0 0,-1 0 0,1 0 0,0 0-1,0 2 1,9-19 155,-3 0-142,4-4 15,12-26 80,43-62 1,-56 94-80,0 1 0,1 0 0,1 1-1,0 0 1,0 1 0,1 0 0,1 1 0,25-15 0,-37 24-25,1-1-1,0 1 1,0 0 0,0 0-1,0 0 1,0 0-1,0 0 1,0 0 0,0 1-1,0 0 1,0-1-1,1 1 1,-1 0 0,0 1-1,0-1 1,0 1-1,0-1 1,0 1 0,5 1-1,-5 0-2,0 0-1,0 0 1,0 0-1,-1 1 1,1-1 0,-1 0-1,1 1 1,-1 0-1,0 0 1,0-1-1,0 1 1,0 1-1,0-1 1,-1 0-1,0 0 1,1 0-1,0 5 1,-1-4-3,-1 1 0,1-1 0,-1 1 0,0-1 0,0 1-1,0-1 1,0 1 0,-1-1 0,0 1 0,0-1 0,0 1 0,-1-1 0,1 0 0,-1 0 0,0 0 0,-3 5-1,0-1-3,0 1-1,-1-1 0,0 0 1,-1-1-1,1 1 0,-10 7 0,-7 2-15,15-12 25,1 1-1,0 0 1,-12 13-1,18-18 0,1 0 0,-1 0 0,1 0-1,-1 0 1,1 0 0,0 0 0,0 0 0,-1 0 0,1 0 0,0 1-1,0-1 1,0 0 0,0 0 0,0 0 0,0 0 0,1 0 0,-1 1-1,0-1 1,1 0 0,-1 0 0,0 0 0,1 0 0,-1 0 0,1 0-1,0 0 1,-1 0 0,1 0 0,0 0 0,0 0 0,28 28 54,-25-25-51,9 7 20,-1-2-1,2 0 0,-1 0 0,1-1 0,1-1 1,-1 0-1,1-1 0,1-1 0,27 6 0,-35-9 26,-1 0 0,0 1 0,-1-1 0,8 5 0,14 4-1031,-9-8-2736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0:4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4720,'0'0'4649,"10"-1"-4089,28-1 40,-38 2-562,1 0 0,0 1 0,-1-1 0,1 0-1,0 0 1,-1 0 0,1 0 0,0 1 0,-1-1 0,1 0 0,-1 1 0,1-1 0,0 0 0,-1 1-1,1-1 1,-1 1 0,1-1 0,-1 0 0,0 1 0,1-1 0,-1 1 0,1 0 0,-1-1 0,0 1-1,1-1 1,-1 1 0,0 0 0,0 0 0,3 19 525,-3-14-334,3 38 1022,-5 75 1,-1-28 215,-3-4 1328,6-86-2509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0:47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10448,'0'0'3596,"15"-4"-3056,24-6 79,1 1 0,1 2-1,54-3 1,-72 9-242,1 0-1,25-6 0,-12-2-2583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0:4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6328,'0'0'5008,"0"12"-4230,-24 449 5853,18-418-5505,-7-60-3956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0:4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10656,'0'0'296,"7"-9"960,13-5-910,0 1 1,1 2 0,0 0-1,1 1 1,42-14 0,-42 18 175,1 2 1,39-5 0,-46 8-594,0-1 1,1 0-1,-1-2 1,0 0-1,0 0 1,14-8-1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0:4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5624,'0'0'14879,"3"11"-14588,-2-8-272,2 9 68,0-1 0,-1 1 0,0 0 0,-1 0 0,0 23 0,-54 371 2203,51-389-2175,-2 13 468,3-28-561,1-18-449,0-11-475,0 19-1855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0:4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12960,'0'-1'133,"-1"0"1,1 1-1,0-1 1,1 0-1,-1 1 1,0-1-1,0 0 1,0 0-1,0 1 1,1-1-1,-1 0 1,0 1-1,0-1 1,1 0-1,0 0 1,22-12 337,0 0 1,1 2-1,41-13 1,156-43 1961,-129 43-4365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0:5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6224,'0'0'6656,"2"12"-6038,-1-7-542,1 13 225,0 0-1,-2 0 0,0 22 1,-7 205 4146,7-243-4405,6 26 1355,-6-27-1045,-1-6-1049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0:51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11152,'0'0'0,"0"-4"248,2 2 0,8-2-56,4-2 0,10-2 376,6-2 8,7 0 8,-1 4 0,2 4 0,-2 2 8,1 2-168,-1 2 0,-6-4-137,4-4 9,-1 2-104,1-4 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0:5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5416,'0'0'13782,"11"4"-13421,98 28 602,-18 2 274,-88-33-1167,0 0 0,-1 0-1,1 0 1,0 0-1,-1 1 1,1-1-1,-1 1 1,4 2 0,0 5-3019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0:5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6016,'0'0'9318,"11"3"-8795,20 5 114,1-1 1,-1-2 0,1-1-1,62 0 1,-72-7-378,37-8 0,-29 0-2706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43.3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172 846 6328,'0'0'9049,"-14"13"-8552,0 0-359,-2 1 24,1 1 0,0 0 0,1 1 0,-12 18 0,18-20 16,0 0 0,0 0 0,2 1 0,0 0 0,-6 21 0,9-26-54,1 0-1,0 0 0,1 0 0,0 0 0,1 0 0,0 0 1,0 0-1,1 0 0,4 18 0,-4-26-76,-1 0 1,1 0-1,0 0 0,-1 0 0,1 0 1,0 0-1,1-1 0,-1 1 0,0 0 1,0 0-1,1-1 0,-1 1 0,1-1 1,-1 1-1,1-1 0,0 0 0,0 1 1,-1-1-1,4 1 0,-2-1 5,0 0-1,1 0 1,-1 0-1,1-1 1,-1 1 0,1-1-1,0 0 1,-1 0-1,1 0 1,5-1-1,3-1 50,1-1 0,-1-1-1,0 0 1,-1-1-1,16-7 1,71-46 526,-84 48-489,-1 0 1,-1 0 0,0-2-1,21-23 1,-23 21-2,0 2 55,0 0 0,-1-1 0,-1 0 0,0 0-1,-1-1 1,7-16 0,-15 28 361,-2 5-189,-11 12-39,9-8-277,0-1 0,1 1 0,-8 13 1,9-12-25,1 0 1,0 0-1,0 0 1,1 0-1,0 0 1,0 0-1,1 0 1,0 0-1,1 0 1,1 10-1,-1-14-15,-1 0 0,1 0-1,1 0 1,-1 0 0,1 0 0,-1-1-1,1 1 1,0-1 0,0 1 0,1-1-1,-1 0 1,1 0 0,-1 0 0,1 0-1,0 0 1,0 0 0,0-1-1,1 0 1,-1 1 0,1-1 0,-1 0-1,6 1 1,3 0 7,1 0 0,-1-1 0,1-1 1,-1 0-1,1-1 0,-1 0 0,1-1 0,-1 0 0,1-1 0,-1 0 0,0-1 0,0-1 0,0 0 0,13-6 1,-14 4 7,0 0 1,0-1 0,0 0-1,-1-1 1,0 0 0,-1 0 0,1-1-1,-2-1 1,1 0 0,-2 0-1,1 0 1,10-21 0,-16 26-12,0 0 0,-1 0-1,0 0 1,0 0 0,0 0 0,0 0 0,-1 0 0,0 0-1,0 0 1,-1 0 0,1 0 0,-1 0 0,0 0 0,-2-7-1,0 4 33,-1-1-1,1 1 0,-1-1 1,-1 1-1,0 1 0,-11-16 0,16 23-40,0 0-1,-1 0 0,1-1 0,0 1 0,-1 0 0,1-1 0,0 1 0,0 0 1,0-1-1,-1 1 0,1-1 0,0 1 0,0 0 0,0-1 0,0 1 0,0-1 0,0 1 1,0 0-1,0-1 0,0 1 0,0-1 0,0 1 0,0-1 0,0 1 0,0 0 1,0-1-1,0 1 0,0-1 0,1 1 0,-1 0 0,0-1 0,14-8 63,22 3 8,-35 6-73,45-3 60,1 3 0,83 10 0,26 0 86,-65-10 36,-150 53 494,54-48-660,0 0 0,1 0-1,-1 1 1,1-1 0,0 1 0,1 0 0,0 0-1,0 1 1,0-1 0,-3 10 0,3-4 14,0 1-1,1 0 1,0-1 0,1 24 0,0-33-25,2 0 0,-1 0 0,0 0 1,0 0-1,1-1 0,0 1 0,-1 0 0,1 0 1,0-1-1,0 1 0,1-1 0,-1 1 0,0-1 1,1 1-1,0-1 0,-1 0 0,5 4 0,-3-3 1,0-1-1,1 0 0,-1 1 1,1-1-1,0-1 1,-1 1-1,1 0 0,0-1 1,0 0-1,8 1 0,3 0 8,-1-1-1,1-1 0,-1 0 1,1-1-1,25-6 0,-5-1 17,-1-2-1,0-1 1,0-2-1,-1-1 1,-1-1-1,-1-2 1,58-42-1,-43 24 14,-2-3-1,-2-1 1,-2-2 0,42-54-1,-59 64 2,-2 0-1,-1-1 0,27-61 1,26-110 149,-67 178-154,-1-1 1,-1 0-1,1-35 0,-4 47-17,-3-2 28,1 16-49,1-1 1,0 1-1,0 0 0,-1 0 0,1 0 0,0 0 1,0 0-1,0 0 0,-1-1 0,1 1 0,0 0 1,0 0-1,-1 0 0,1 0 0,0 0 0,-1 0 1,1 0-1,0 0 0,0 0 0,-1 0 0,1 0 1,0 0-1,0 0 0,-1 0 0,1 0 0,0 1 1,0-1-1,-1 0 0,1 0 0,0 0 0,0 0 1,-1 0-1,1 1 0,-3 1 2,0 1 0,0 0-1,0 0 1,0 0 0,1 0 0,-4 6-1,-15 25 3,-30 70 0,-8 47-16,46-116 2,-25 74-79,-39 198 0,61-193 2,8-48 24,7-65 60,1 0 1,0 1-1,0-1 1,-1 0 0,1 0-1,0 1 1,0-1-1,0 0 1,0 0-1,0 1 1,1-1 0,-1 0-1,0 0 1,1 0-1,-1 1 1,0-1-1,1 0 1,-1 0 0,1 0-1,0 0 1,-1 0-1,1 0 1,0 0-1,0 0 1,0 0 0,0 0-1,-1 0 1,1-1-1,0 1 1,1 0-1,-1-1 1,0 1 0,0 0-1,0-1 1,0 1-1,0-1 1,0 0-1,1 1 1,1-1 0,1 0-1,0 0 1,0 0 0,-1 0 0,1-1-1,0 1 1,0-1 0,0 0 0,-1 0-1,1-1 1,-1 1 0,1-1 0,3-2-1,9-7 8,0 0-1,-1-2 0,0 1 0,-1-2 1,25-30-1,54-87 26,91-170 57,19-36 38,-85 135-13,-78 121 31,-50 127-31,-57 161-74,-197 644-59,259-828 55,5-15 11,2-7 38,83-101 47,-65 72-62,2 2 0,48-45-1,-50 57 29,-20 14-92,1 0 1,0-1 0,-1 1-1,1-1 1,0 1 0,-1 0-1,1-1 1,0 1 0,0 0-1,-1 0 1,1 0 0,0-1-1,0 1 1,-1 0 0,1 0-1,0 0 1,0 0 0,0 0-1,-1 1 1,1-1 0,0 0-1,0 0 1,-1 0 0,1 1-1,0-1 1,0 1 0,47 58 62,40 68 0,-84-120-67,1-1 0,0 1 0,1-1 0,0 0 0,0 0 0,0 0 0,0-1 0,1 0 0,0 0 0,0-1 0,0 0 1,1 0-1,-1-1 0,1 1 0,0-2 0,0 1 0,0-1 0,0-1 0,12 2 0,-18-3-3,9 1 6,0-1 1,0 0-1,0 0 1,0-2-1,20-3 0,-28 4-10,0-1 0,0 1 0,0 0 1,-1-1-1,1 1 0,-1-1 0,1 0 0,-1 0 0,1 0 0,-1 0 0,0 0 0,0 0 0,0-1 0,0 1 0,-1-1 0,1 1 0,-1-1 0,1 0 1,-1 1-1,0-1 0,0 0 0,0 0 0,0 0 0,-1 0 0,1 0 0,-1-5 0,1-3-45,-1 1-1,0-1 1,-1 1-1,-1-1 1,0 1 0,0 0-1,0 0 1,-2 0-1,-8-19 1,2 8-1640,-1 1 0,-27-37 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0:5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5720,'0'0'8417,"12"-4"-7770,-2-1-475,-5 3-84,0 0 0,0 0 1,0 0-1,1 1 0,-1-1 1,1 1-1,-1 1 0,1-1 0,-1 1 1,1 0-1,-1 0 0,7 1 1,19 4 648,2-1 1,-1-2-1,0-1 1,36-3-1,-57 1-3143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0:5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7024,'0'0'5268,"10"-5"-4664,7-3-337,0 0 0,0 2 0,1 0 0,0 0 0,37-4 0,92 3 1236,-78 5-1812,123-19-1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1:48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59 233 3912,'0'0'7881,"-1"12"-7601,-12 188 772,-16 148 592,22-246-795,3-51 364,4-50-1067,-1-10 267,-2-40-109,3-73-1,2 69-195,-1 3 17,3 0 0,2 0 1,2 0-1,2 1 0,29-82 1,-30 106-83,0 1 26,17-34 0,-23 51-56,0 1 0,1 0 1,0 1-1,1-1 0,-1 1 0,1 0 0,0 0 0,0 0 0,0 0 0,8-4 0,-11 8-7,1 1 0,-1-1 0,0 0 1,0 1-1,1-1 0,-1 1 0,0 0 0,1-1 0,-1 1 0,1 1 0,-1-1 0,0 0 0,1 0 1,-1 1-1,0-1 0,0 1 0,1 0 0,-1 0 0,0 0 0,0 0 0,0 0 0,0 0 1,3 3-1,6 4 26,-1 0 0,18 17 0,-18-13-8,0 0 1,-1 0 0,0 1-1,11 22 1,24 60 96,-31-62-77,-2 1 1,-1 0-1,-1 0 0,-2 1 1,3 54-1,-9-71-4,-1 0-1,-1-1 0,0 1 0,-1-1 0,-2 1 0,1-1 1,-8 19-1,9-32-25,-2 10 46,-1-1 0,-1 0 1,0 0-1,-1 0 1,0-1-1,-1 0 0,0 0 1,-14 14-1,21-25-54,-6 7 50,-1-1-1,1 0 0,-2 0 1,1-1-1,-1 1 0,-18 8 0,7-6 125,-39 12 0,53-19-145,0-1 1,0 1 0,-1-2-1,1 1 1,-1-1-1,1 0 1,0 0 0,-1 0-1,1-1 1,0 0-1,-8-2 1,12 2-32,1 1-1,1 0 0,-1 0 0,0 0 0,1 0 0,-1 0 0,1 0 0,-1-1-1,0 1 1,1 0 0,-1 0 0,1-1 0,-1 1 0,1 0 0,-1-1 0,1 1 0,-1 0 0,1-1-1,-1 1 1,1-1 0,-1 1 0,1-1 0,0 1 0,-1-1 0,1 1 0,0-1 0,-1 0 0,1 1-1,0-1 1,0 1 0,0-1 0,-1 0 0,1 1 0,0-1 0,0 1 0,0-1 0,0 0 0,0 1-1,0-1 1,0 0 0,0 1 0,1-1 0,-1 1 0,0-2 0,0-2-2,2-2 13,-1 0 1,1 1-1,0-1 0,1 0 0,-1 1 0,1 0 0,6-10 0,-5 9-7,-3 5-11,0 0 0,-1 0 0,1 0 0,0 0 0,0 0 0,0 0 0,0 0 0,0 1 0,0-1 0,0 0 0,0 1 0,0-1 0,0 1 0,0-1 0,0 1 0,1-1 0,-1 1 0,0 0 0,0-1 0,0 1 0,1 0 0,-1 0 0,0 0 0,0 0 0,1 0 0,-1 0 0,0 1 0,0-1 0,1 0 0,-1 1 0,0-1 0,0 1 0,0-1 0,2 2 0,6 2-31,-1 1-1,0 0 0,13 11 0,-4-4-46,-9-7 78,0 0 1,1-1-1,-1 0 1,1 0-1,0-1 1,0 0-1,0-1 1,0 0-1,1 0 1,-1-1-1,1-1 1,-1 1-1,0-1 1,1-1-1,-1 0 1,1 0-1,-1-1 1,0 0-1,0-1 1,0 1-1,0-2 1,0 1-1,-1-2 1,14-7-1,8-6 58,-1-1 0,-1-2 0,-1 0-1,33-35 1,-28 25-2,3-4 79,35-42 0,-52 61-3,-16 15-113,0-1 0,0 1 0,0-1 0,0 1 0,0-1 0,-1 0 0,1 0 0,-1 0 0,2-2 0,-6 15-15,0 0 0,1 0-1,0 0 1,0 1-1,1-1 1,1 13 0,0-19-6,-1 11-14,1 0-1,1-1 1,0 1 0,1-1-1,1 1 1,0-1-1,1 0 1,9 22-1,-12-35 21,1 1 0,-1 0-1,1 0 1,0-1 0,-1 1 0,1-1-1,1 0 1,-1 0 0,0 0-1,0 0 1,1 0 0,-1 0-1,1 0 1,0-1 0,-1 1 0,1-1-1,0 0 1,4 1 0,-2-1 7,0 0 1,-1 0 0,1-1 0,0 0 0,0 0-1,0-1 1,-1 1 0,1-1 0,0 0 0,8-3-1,-2 0 15,0-1 0,0 0 0,0-1 0,-1 0 0,0-1 0,0 0 0,-1 0 0,15-15 0,16-27 71,-2-2 1,39-69-1,-33 51 0,-8 20 40,-31 45-123,-3 11-4,-1 13 0,-1-19-5,-6 235 0,6-235-1,-5 58 83,4-54-74,1 0 0,-1-1 0,0 0 0,0 1 0,-1-1 1,1 0-1,-1 0 0,0 1 0,0-1 0,-1-1 0,-2 5 0,3-6 12,-1-1 0,0 1-1,1-1 1,-1 1 0,0-1-1,0 0 1,0 0 0,1 0-1,-1-1 1,0 1 0,0-1-1,0 1 1,0-1 0,0 0-1,-1 0 1,1 0 0,0-1-1,0 1 1,-3-2 0,-1 1 43,0-1 0,0 0 0,0 0 0,0-1 1,1 1-1,-12-8 0,16 8-39,-1 1-1,0-1 1,0 1-1,1-1 1,-1 1 0,0 0-1,0 0 1,0 0 0,0 1-1,-4-2 1,6 2-24,1 0-1,-1 0 1,1 0 0,0 1-1,-1-1 1,1 0 0,-1 0 0,1 0-1,0 0 1,-1 0 0,1 0-1,-1 1 1,1-1 0,0 0-1,-1 0 1,1 0 0,0 1 0,-1-1-1,1 0 1,0 1 0,-1-1-1,1 0 1,0 1 0,0-1-1,-1 0 1,1 1 0,0 0 0,-1 0-5,1 1 0,0-1 0,0 1 0,0-1 1,0 1-1,0-1 0,0 1 0,1-1 0,-1 0 1,0 1-1,1-1 0,0 3 0,1 0-10,0 0 0,0 0-1,0-1 1,1 1 0,-1 0-1,1-1 1,0 0 0,0 0 0,0 0-1,0 0 1,0 0 0,1 0-1,-1-1 1,1 0 0,0 0 0,6 3-1,-5-3 0,1 0 0,-1 0 1,1 0-1,0-1 0,-1 0 0,1 0 0,0-1 0,0 1 0,0-1 1,-1-1-1,10 0 0,-3-2 2,0-1 1,0 0 0,-1 0-1,0-1 1,0-1-1,0 1 1,0-2-1,10-8 1,10-10 21,33-34 0,-3 1 128,-61 58-137,1-1 1,-1 1 0,0-1 0,1 1 0,-1-1 0,0 1 0,1 0-1,-1-1 1,1 1 0,-1 0 0,1-1 0,-1 1 0,1 0 0,-1-1-1,1 1 1,-1 0 0,1 0 0,-1 0 0,1 0 0,-1-1 0,1 1 0,-1 0-1,1 0 1,-1 0 0,1 0 0,-1 0 0,1 0 0,0 1 0,-1-1-1,1 0 1,-1 0 0,1 0 0,-1 0 0,1 1 0,-1-1 0,1 0-1,-1 0 1,1 1 0,-1-1 0,1 0 0,-1 1 0,0-1 0,1 0-1,-1 1 1,0-1 0,1 1 0,-1-1 0,0 1 0,1-1 0,-1 1-1,0-1 1,0 1 0,0-1 0,1 1 0,-1-1 0,0 1 0,0-1-1,0 1 1,0-1 0,0 1 0,0 0 0,0-1 0,0 1 0,0 37-30,-6 11 4,-57 431 221,54-436-105,-4 26 134,8-57-111,3-10 3,4-11-41,45-192 374,29-110-123,-73 299-310,24-75 61,-24 76-87,2 0 0,-1 1 0,1-1 1,1 1-1,-1 0 0,9-9 0,-12 16-4,0 0-1,-1 0 1,1 0 0,0 0-1,1 1 1,-1-1 0,0 1-1,0-1 1,1 1 0,-1 0-1,1 0 1,-1 0 0,1 0-1,-1 0 1,1 1-1,-1-1 1,1 1 0,0-1-1,3 1 1,-2 1-4,0-1 0,0 1 1,-1 0-1,1 0 0,-1 1 0,1-1 1,-1 1-1,0 0 0,1-1 0,-1 2 1,0-1-1,4 4 0,0 0 1,-1 0 0,0 1 0,0 0 0,-1 0 0,0 0 0,0 0 0,-1 1 0,0 0 0,0 0 0,-1 0 0,3 11 0,-4-11 9,-1-1 1,1 0-1,-2 1 1,1-1-1,-1 1 0,0-1 1,-1 1-1,-2 12 1,2-17 13,0 0 0,1-1 0,-2 1 1,1-1-1,0 1 0,0 0 0,-1-1 1,0 0-1,1 1 0,-1-1 1,0 0-1,0 0 0,0 0 0,0 0 1,-1-1-1,1 1 0,0 0 1,-1-1-1,1 0 0,-1 1 0,1-1 1,-1 0-1,0 0 0,-5 1 1,-8 0 81,-1 0 1,0-1 0,-17-1 0,21 0-33,13 0-60,-1 0 0,1 0 1,-1 0-1,0 0 1,1 0-1,-1 0 0,1 0 1,-1 0-1,1 0 0,-1 0 1,0 0-1,1 1 1,-1-1-1,1 0 0,-1 0 1,1 0-1,-1 1 1,1-1-1,-1 0 0,1 1 1,0-1-1,-1 0 1,1 1-1,-1-1 0,1 1 1,0-1-1,-1 0 1,1 1-1,0-1 0,-1 1 1,1-1-1,0 1 1,0-1-1,0 1 0,-1 0 1,1-1-1,0 1 1,0-1-1,0 1 0,0-1 1,0 1-1,0 0 0,0 1-2,1-1 0,-1 0-1,0 0 1,1 0 0,-1 0 0,1 0-1,0 0 1,-1 0 0,1 0-1,0 0 1,-1 0 0,1 0-1,0-1 1,0 1 0,0 0-1,0 0 1,0-1 0,0 1-1,0 0 1,2 0 0,2 1-7,1 0 0,0-1 0,0 0 0,1 0 1,-1 0-1,0-1 0,0 1 0,0-2 0,0 1 1,1-1-1,-1 0 0,0 0 0,0 0 0,0-1 1,0 0-1,-1 0 0,1-1 0,0 1 0,-1-1 1,6-4-1,10-8 10,0-1 0,-1 0 0,26-29 0,-23 22-12,12-13 44,55-72-1,19-51 4,-54 76 14,-28 44-18,-2-1 0,-3-1 0,0 0 0,15-48-1,-29 68-3,-2-1 0,-1 1 0,0-1 0,-2 0-1,0 0 1,-2-1 0,0 1 0,-2 0 0,0-1-1,-7-36 1,7 57-25,1 0-1,0 1 1,-1-1-1,1 0 1,-1 1 0,1-1-1,-1 1 1,0-1-1,0 0 1,0 1-1,0 0 1,0-1 0,0 1-1,0 0 1,0-1-1,0 1 1,-1 0-1,-1-1 1,2 2-3,0-1 1,0 1-1,-1-1 1,1 1-1,0 0 1,-1-1-1,1 1 1,-1 0-1,1 0 1,0 0-1,-1 0 0,1 1 1,0-1-1,-1 0 1,1 0-1,0 1 1,-3 0-1,-1 2-4,0-1 0,0 1-1,1 0 1,-1 1 0,1-1 0,-1 1-1,1 0 1,0 0 0,-5 7 0,-6 11-23,0 0 1,2 2-1,0-1 1,2 2 0,-13 38-1,13-26-18,2 1 0,1 1-1,-3 44 1,7-42 11,-1-5-12,2 0 0,2 1 1,1-1-1,1 1 1,8 41-1,-4-57 40,5 29 90,3 0-1,20 54 1,-30-99-69,0 0 0,0 0-1,0 0 1,0 0 0,1-1-1,0 1 1,0-1 0,6 5 0,-7-7-4,-1 0 1,1 1-1,0-2 1,0 1 0,0 0-1,0-1 1,0 1-1,0-1 1,0 0-1,0 0 1,0 0 0,1 0-1,-1 0 1,0-1-1,6 0 1,2-1 19,-1-1 1,1-1-1,-1 0 0,0 0 1,0-1-1,18-10 1,52-39 203,-67 44-204,-3 1-4,0-1 0,-1 0 1,0-1-1,7-11 1,27-27 54,-39 45-83,0 0 1,0-1 0,0 1 0,0 1 0,1-1 0,0 1-1,-1 0 1,1 0 0,10-3 0,-13 5 2,1 0 1,0-1-1,-1 1 0,1 1 1,-1-1-1,1 0 0,-1 1 1,1-1-1,-1 1 1,1 0-1,-1 0 0,1 0 1,-1 0-1,0 0 0,1 0 1,-1 1-1,0-1 0,0 1 1,0 0-1,0-1 1,0 1-1,2 4 0,-4-6 3,0 0-1,1 0 1,-1 1-1,0-1 1,0 0-1,0 0 1,0 1-1,0-1 1,0 0-1,0 0 1,0 0-1,0 1 1,0-1-1,0 0 1,0 0-1,0 1 1,0-1-1,0 0 0,0 0 1,0 1-1,0-1 1,0 0-1,0 0 1,0 0-1,-1 1 1,1-1-1,0 0 1,0 0-1,0 0 1,0 0-1,0 1 1,-1-1-1,1 0 1,0 0-1,0 0 1,0 0-1,-1 0 1,1 1-1,0-1 1,0 0-1,0 0 1,-1 0-1,1 0 1,0 0-1,0 0 1,0 0-1,-1 0 1,1 0-1,0 0 1,0 0-1,-1 0 1,1 0-1,0 0 1,0 0-1,-1 0 1,1 0-1,0 0 1,-21-6 159,6 2-73,-16 0 3,24 3-82,0 0 1,0 0 0,0 0-1,0 1 1,0 0 0,-1 1-1,1-1 1,0 1 0,0 1-1,1-1 1,-1 1 0,-13 6-1,15-6-12,0 1 1,-1 1-1,1-1 0,1 1 0,-1 0 0,0 0 0,1 0 0,0 1 1,0 0-1,0-1 0,1 1 0,-1 1 0,1-1 0,1 0 1,-1 1-1,1-1 0,0 1 0,-2 7 0,3-8-6,0-1-1,1 0 0,0 1 0,-1-1 1,2 1-1,-1-1 0,0 0 1,1 1-1,0-1 0,0 0 0,0 0 1,0 1-1,1-1 0,0 0 1,0 0-1,0-1 0,0 1 1,1 0-1,-1-1 0,1 1 0,0-1 1,0 0-1,0 0 0,0 0 1,1 0-1,3 2 0,-3-3 2,-1 0 0,1 0 0,0 0 0,-1-1 0,1 0 0,0 0 0,0 0 0,0 0 0,0 0 0,0-1-1,0 0 1,0 0 0,0 0 0,0 0 0,0 0 0,0-1 0,0 0 0,0 0 0,0 0 0,0 0 0,6-4 0,-3 2 9,-1-1 1,1 0-1,-1 0 1,0 0-1,0 0 1,0-1-1,-1 0 0,1-1 1,-1 1-1,8-13 1,-3 1 35,-1 1 0,0-2 0,-2 1 0,10-34 0,-14 28 60,-3 20-54,-2 15-28,1 2-27,1 0 1,0 0-1,1 0 0,1 0 0,5 25 1,-5-32-8,0 0 0,1 0-1,0 0 1,0 0 0,0 0 0,1 0 0,0-1 0,0 0 0,1 1 0,0-2-1,0 1 1,8 6 0,-11-10 16,1 0 0,0-1 0,0 0-1,0 1 1,0-1 0,0 0 0,0-1 0,0 1 0,0 0-1,0-1 1,0 0 0,0 0 0,1 0 0,-1 0 0,0 0-1,0-1 1,0 1 0,0-1 0,0 0 0,0 0 0,0 0-1,0 0 1,0 0 0,3-3 0,8-3 12,0-2 0,-1 1 0,17-15 1,-8 5 3,78-67 59,-90 75-57,0 1 0,1 0-1,0 1 1,0 1 0,1-1 0,19-8 0,-21 14-25,0 0 0,0 0-1,0 1 1,0 1 0,0-1 0,0 2 0,0-1-1,1 1 1,-2 1 0,12 3 0,-17-4-3,1 0 1,-1 1-1,0 0 1,-1 0 0,8 4-1,-8-4 18,0 0 0,0 0 0,1 0 0,-1-1 0,0 1 0,1-1 0,5 2 0,-13-4 25,0-1 0,0 1-1,0-1 1,0 0 0,0 0-1,0 0 1,-4-3 0,-18-8 7,-3 2 25,16 5-29,-1 2 0,-17-5 0,27 8-23,-1 1-1,1-1 1,0 1 0,-1 0 0,1 0 0,0 0-1,-1 1 1,1-1 0,0 1 0,0 0 0,-8 3 0,8-2-12,0-1 1,0 1 0,0 0 0,1 0 0,-1 0 0,1 0 0,-1 1 0,1-1 0,0 1 0,0 0 0,0 0 0,0 0 0,0 0 0,1 1 0,-1-1 0,1 1 0,0-1 0,0 1 0,0 0 0,1 0 0,-1 0 0,1 0 0,0 0 0,0 0 0,0 6 0,-1 1-26,0 0 0,1 0 1,1 0-1,0 0 0,0 0 0,1 0 1,0 0-1,1-1 0,0 1 0,1 0 0,0-1 1,1 1-1,7 14 0,-8-21 22,-1-1 0,1 0 0,0 0 1,-1 0-1,1 0 0,1 0 0,-1-1 0,0 1 0,1-1 0,-1 0 0,1 0 0,0 0 0,7 2 0,-5-2 12,1 0 0,-1 0 0,1-1 0,0 1-1,0-2 1,0 1 0,9-1 0,4-2 16,0-2 1,0 0-1,0-1 1,-1-1 0,0 0-1,19-11 1,105-63 103,-74 39-38,-53 32-66,-2 0 1,1-1-1,-1-1 0,-1 0 1,0-1-1,14-17 0,-23 25-10,0 0-1,-1-1 1,0 0-1,1 0 1,-2 0-1,1 0 1,-1 0-1,1-1 1,-2 1-1,1-1 1,0 1-1,-1-1 1,0 0-1,-1 1 1,1-1-1,-1 0 1,0 0-1,0 1 1,-1-1-1,0 0 1,0 0-1,-3-8 1,4 13-11,0 0 0,-1-1 0,0 1 0,1 0 0,-1 0 0,0 0 0,1 0 0,-1 0 0,0 0 1,0 0-1,0 0 0,0 1 0,0-1 0,0 0 0,0 0 0,0 1 0,0-1 0,0 1 0,-1-1 1,-1 0-1,0 0 0,0 1 0,0 0 0,0-1 1,0 1-1,0 0 0,0 0 0,0 1 1,-5 0-1,-1 1 0,1 1 0,0 0 0,1 0 0,-1 0 1,-13 9-1,14-7-8,0 0 0,1 0 0,0 1 0,0 0 0,1 0 0,-1 0 0,1 0 0,1 1 0,-1 0 1,1 0-1,-3 9 0,5-13-1,1 1 1,-1 0 0,1 0 0,0 0-1,0 0 1,0 0 0,1 0 0,0 1-1,0-1 1,0 0 0,0 0 0,0 0-1,1 0 1,0 0 0,0 0 0,0 0-1,0 0 1,0 0 0,1 0 0,0 0-1,0-1 1,0 1 0,5 5 0,-1-2 7,2 0 0,-1-1 0,1 1 0,0-2 0,0 1 0,1-1 1,0 0-1,-1-1 0,2 0 0,-1-1 0,0 1 0,15 1 0,-1 0 37,1-1 1,0-1-1,0-1 0,24-2 0,5-3-65,89-18-1,-122 16-480,-13 1-3200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1:48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11256,'0'0'2728,"62"-22"-2488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1:53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1219 5224,'0'0'8094,"13"-6"-7796,99-29 575,-105 32-783,6-1 109,1-1 1,-1 0-1,0-1 0,20-12 0,-31 17-157,0-1 0,0 1 0,0-1-1,0 0 1,0 1 0,0-1 0,0 0-1,0 0 1,-1 0 0,1 0 0,-1-1-1,0 1 1,1 0 0,-1-1 0,0 1-1,-1 0 1,1-1 0,0 1-1,0-1 1,-1 0 0,0 1 0,1-1-1,-1 1 1,0-1 0,-1 0 0,1 1-1,0-1 1,-1 1 0,1-1 0,-1 0-1,0 1 1,-1-4 0,1 3-3,-1-1 0,0 1 1,1 0-1,-1 0 0,-1-1 0,1 1 1,0 1-1,-1-1 0,1 0 1,-1 1-1,0-1 0,0 1 0,0 0 1,0 0-1,0 0 0,-5-2 0,3 2-5,0 0 0,-1 1-1,1 0 1,0 0-1,-1 0 1,1 1 0,-1-1-1,1 1 1,-1 1 0,-5 0-1,-2 1 12,1 1 0,-1 0-1,1 1 1,0 0 0,0 1 0,1 0-1,-1 1 1,-19 14 0,27-17-29,-1 0 0,1 1 1,0 0-1,0 0 0,1 0 0,-1 0 1,1 0-1,0 1 0,0-1 1,1 1-1,-1 0 0,-2 7 0,3-3 19,0 0-1,0 0 1,1 0-1,0 0 1,1 0 0,1 16-1,-1-19-7,2-1 1,-1 0-1,1 0 0,-1 0 1,1 0-1,1 0 0,-1 0 1,1 0-1,0 0 1,0-1-1,0 0 0,1 0 1,-1 0-1,1 0 0,5 4 1,-4-3 6,0-1 1,0 0 0,0-1 0,0 1 0,1-1 0,0 0 0,-1 0 0,1-1 0,0 0 0,0 0 0,1 0 0,10 1 0,-2-3 11,0-1 0,0 0 0,0-1 0,0-1-1,0 0 1,0-1 0,-1 0 0,21-10 0,10-8 79,50-33-1,-68 38-69,21-13 25,-2-2 0,-2-2 0,-1-2 0,48-53 0,-44 37 26,-2-3 1,73-118 0,-87 123 1,41-97 0,-51 94-1,25-108 1,-41 137-74,-2-1 0,0 0 1,-1 0-1,-2 0 0,0 0 1,-8-48-1,8 69-22,-1-1 0,0 1-1,0 0 1,-1 0 0,1 0 0,-1 0-1,0 0 1,0 0 0,-4-6 0,6 10-9,-1-1 1,0 0-1,0 0 0,0 1 1,1-1-1,-1 1 1,0-1-1,0 1 1,0-1-1,0 1 0,0-1 1,0 1-1,0 0 1,0 0-1,0-1 1,0 1-1,-2 0 0,1 0-3,0 0-1,0 1 1,0-1-1,0 1 0,0-1 1,0 1-1,0 0 0,0 0 1,0 0-1,0 0 1,-2 2-1,-8 7-16,1 1 0,0 0 0,1 0 0,0 1 0,1 1 0,0 0 0,-6 14 0,5-12-4,-14 26-90,-33 79 0,-7 51-101,28-71 131,18-49 74,3 1 0,-18 101 1,28-113 51,1 0 0,2 1 1,3 0-1,6 59 1,-5-84 10,1-1 1,1 0 0,0 0-1,8 19 1,-9-28-15,0 1 0,0-1 0,1-1 0,-1 1 0,2 0 0,-1-1 0,0 0 0,1 0 0,0 0 0,0-1 0,1 0 0,7 5 0,-6-5-1,0 1 0,0-2 0,1 1 0,-1-1 0,1 0 0,0-1 0,0 0 0,0 0 0,0-1 0,1 0 0,-1 0 0,0-1 0,0 0 0,1-1 0,8-1 0,3-1 10,-1-1 1,1-1-1,-1-1 1,0-1-1,-1 0 1,33-19-1,-43 22-32,-1-1 0,0 1 0,0-1 0,0-1 0,-1 1 0,1-1 1,-1 0-1,-1-1 0,1 0 0,-1 0 0,0 0 0,-1 0 0,0 0 0,0-1 0,-1 0 0,1 0 0,-2 0 1,4-12-1,-6 16-9,0 0 0,0 0 1,0 0-1,-1 0 1,1 1-1,-1-1 1,0 0-1,0 0 0,-1 0 1,1 1-1,-1-1 1,1 0-1,-1 1 0,0 0 1,-3-4-1,3 4-3,1 1 0,-1 0 0,0-1-1,0 1 1,-1 0 0,1 0 0,0 0 0,-1 0-1,1 1 1,-1-1 0,0 0 0,1 1 0,-1 0-1,0 0 1,0 0 0,0 0 0,0 0 0,0 1-1,-4-1 1,2 1-6,0 1 0,-1 0 0,1 0 0,0 1 0,0-1 1,0 1-1,0 0 0,0 1 0,0-1 0,1 1 0,-1 0 0,-4 4 0,-1 0-16,1 1 0,0 0 1,1 1-1,-11 13 0,14-12-5,-1 0 0,2 0 0,-1 0 0,1 1 0,1-1 0,0 1 0,1 0 0,-2 11 0,4-18 15,0 0 0,-1 0 0,2 0 0,-1 0 0,0 0 0,1 0 0,0 0-1,0 0 1,0 0 0,0 0 0,1 0 0,-1-1 0,1 1 0,0 0 0,0-1 0,1 0-1,-1 1 1,0-1 0,1 0 0,0 0 0,0 0 0,0-1 0,0 1 0,6 3 0,-2-2 16,0 0 0,0-1 0,0 0 0,0 0 0,0-1 1,1 0-1,0 0 0,-1 0 0,1-1 0,0-1 0,-1 1 0,9-1 1,-2-2 2,1 0 1,-1-1 0,0 0-1,0-1 1,-1-1 0,19-9-1,76-44 71,-99 53-74,27-17 14,53-27 25,-81 45-48,6-3 3,1 1-1,21-6 0,-32 11-3,-1 0-1,1 0 0,-1 1 1,1 0-1,-1-1 0,1 1 1,-1 0-1,1 0 1,-1 1-1,0-1 0,1 1 1,-1 0-1,1 0 0,-1 0 1,0 0-1,6 4 0,3 0 68,-11-5-26,-5-1-8,-1 0-23,-13-4 44,-1 1 0,1 1 0,-1 1 0,-29 0 0,39 2-47,0 1 1,0 0 0,1 1-1,-1 0 1,1 0 0,-1 1 0,1 0-1,0 1 1,0-1 0,0 2-1,1-1 1,-9 7 0,10-6-19,-1 0 1,1 0-1,0 1 1,1 0-1,0 0 1,0 0-1,-7 12 0,10-16 4,1 1-1,0 0 0,-1 0 1,1 0-1,0 0 1,1-1-1,-1 1 0,1 0 1,-1 1-1,1-1 0,0 0 1,0 0-1,0 0 0,0 0 1,1 0-1,-1 0 0,1 0 1,0 0-1,0 0 1,0 0-1,0-1 0,0 1 1,3 4-1,-1-2-7,1 1-1,0-1 1,0-1-1,0 1 1,1 0-1,-1-1 1,1 0 0,0 0-1,0 0 1,1-1-1,-1 0 1,1 0 0,-1 0-1,1 0 1,8 1-1,-6-2 9,1 0 0,0-1 0,0 0 0,0 0 0,0-1 0,0-1 0,0 1 0,0-1 0,0-1 0,10-2 0,-2-1 14,-1 0 0,0 0 1,0-2-1,0 0 1,-1-1-1,0 0 0,0-1 1,-1-1-1,-1 0 1,1-1-1,-2-1 1,16-17-1,11-18 42,-2-1 1,-2-2-1,40-77 1,68-172 121,-131 274-161,17-48 70,-2-1-1,27-131 1,-53 202-77,0 0 0,0 0 0,0 1 1,-1-1-1,1 0 0,-1 0 0,0 0 0,0 0 1,0 0-1,-1 0 0,1 0 0,0 0 1,-1 0-1,0 0 0,0 1 0,-2-5 1,3 6-6,-1 1 0,1-1 1,-1 1-1,0 0 1,1 0-1,-1-1 0,1 1 1,-1 0-1,0 0 1,1 0-1,-1 0 0,0-1 1,1 1-1,-1 0 1,0 0-1,0 0 0,1 1 1,-1-1-1,0 0 1,1 0-1,-1 0 0,1 0 1,-1 1-1,0-1 1,1 0-1,-1 1 0,0-1 1,0 1-1,-18 11-23,6 1 3,1 0 0,1 1 0,0 1 0,0 0 0,2 0 0,-13 26 0,5-10-13,-10 21-30,2 1 0,2 1 0,-19 71 0,-28 175-193,61-246 260,2 1 1,2 79-1,5-125 14,0 1 0,1-1 0,0 0 0,1 0 0,3 14 0,-4-21-12,0 0-1,-1 0 0,1 0 1,0 0-1,0 1 0,0-1 0,1-1 1,-1 1-1,0 0 0,1 0 1,-1 0-1,1-1 0,0 1 1,0-1-1,-1 1 0,1-1 1,0 0-1,0 0 0,0 1 1,0-1-1,1-1 0,-1 1 1,0 0-1,0-1 0,0 1 1,5 0-1,6-1 15,1-1 1,-1-1-1,0 0 1,0 0-1,0-1 1,-1-1-1,1 0 1,-1-1-1,0 0 1,0-1-1,18-12 1,-4 1 52,-1-2 0,0 0 0,38-41 1,14-34 261,-76 91-311,1 0 0,0 1 0,-1-1 0,0 0 0,0 0-1,0 0 1,0 0 0,0 0 0,0 0 0,-1 0 0,0 0 0,1-1-1,-2-4 1,-11 32-109,4 13-3,-5 42 0,13-75 84,-1-1-1,1 1 1,1-1-1,-1 0 1,0 1 0,1-1-1,0 1 1,-1-1-1,1 0 1,1 0-1,-1 1 1,0-1-1,1 0 1,0 0 0,-1 0-1,1 0 1,1-1-1,-1 1 1,0-1-1,5 5 1,-3-4 0,-1 0 1,1-1-1,0 1 0,0-1 1,-1 0-1,2 0 1,-1-1-1,0 1 0,0-1 1,0 0-1,1 0 1,-1 0-1,0 0 0,1-1 1,7 0-1,7-2 19,-1-1 0,1 0-1,-1-1 1,0-2 0,0 1-1,-1-2 1,1-1 0,-2 0-1,1-1 1,26-18 0,92-59 177,-120 77-163,-56 73-2,37-57-35,0-1-1,1 0 1,-1 1 0,1 0-1,1 0 1,-1 0-1,1 0 1,1 0-1,-2 12 1,2-17 10,1 0-1,0 0 1,-1 0-1,1 0 1,0 0-1,1 0 1,-1 0 0,0 0-1,0 0 1,1 0-1,-1 0 1,1 0-1,0 0 1,0 0 0,0 0-1,0 0 1,0 0-1,0-1 1,0 1-1,0 0 1,1-1 0,-1 1-1,0-1 1,1 0-1,0 1 1,-1-1-1,1 0 1,0 0 0,-1 0-1,1 0 1,0 0-1,0 0 1,0-1-1,0 1 1,0-1 0,0 1-1,0-1 1,4 0-1,-1 0 15,1 0 0,-1-1 0,1 0 0,-1 0 0,1-1 0,-1 0 0,0 1 0,0-2 0,0 1 0,0-1 0,0 0 0,0 0 0,-1 0 0,1 0 0,-1-1 0,6-6-1,-7 7 5,0 0 0,-1 0-1,1-1 1,-1 1 0,0-1-1,0 1 1,0-1-1,0 0 1,-1 0 0,2-5-1,-2 6-6,-1 1 0,0-1 1,1 1-1,-1 0 0,0-1 0,0 1 0,-1-1 0,1 1 0,-1-1 0,1 1 1,-1 0-1,0-1 0,1 1 0,-1 0 0,0 0 0,-1-1 0,1 1 0,-2-3 1,-1 2 9,-1-1 0,1 1 1,-1 0-1,1 0 0,-1 0 1,0 0-1,0 1 1,0 0-1,0 0 0,-1 0 1,1 1-1,0-1 0,-12 0 1,5-5-18,12 7-6,0 0-1,0 0 1,0 0 0,-1 0 0,1 0-1,0 0 1,0 0 0,0 0 0,0 0 0,0 0-1,-1 0 1,1-1 0,0 1 0,0 0 0,0 0-1,0 0 1,0 0 0,0 0 0,0 0 0,-1 0-1,1 0 1,0-1 0,0 1 0,0 0-1,0 0 1,0 0 0,0 0 0,0 0 0,0-1-1,0 1 1,0 0 0,0 0 0,0 0 0,0 0-1,0-1 1,0 1 0,0 0 0,0 0 0,0 0-1,0 0 1,0 0 0,0-1 0,0 1-1,0 0 1,0 0 0,0 0 0,0 0 0,0 0-1,0-1 1,0 1 0,0 0 0,1 0 0,-1 0-1,0 0 1,0 0 0,0 0 0,0-1 0,167-9-185,-143 10 170,-7-1-16,0 2-1,18 1 1,-30-1 22,0 0 1,0 0 0,0 1 0,0-1 0,0 1-1,0 0 1,-1 0 0,1 1 0,-1-1 0,0 1-1,5 4 1,-7-5 7,-1-1 1,1 1-1,-1 0 0,0 0 1,0 0-1,0 0 0,0 0 0,0 0 1,0 0-1,-1 0 0,1 0 1,-1 0-1,1 0 0,-1 5 0,0 35 54,-1-24 20,1-18-69,1 1 1,-1-1-1,0 0 1,0 0 0,0 1-1,1-1 1,-1 0-1,0 1 1,0-1 0,1 0-1,-1 0 1,0 0-1,0 1 1,1-1 0,-1 0-1,0 0 1,1 0-1,-1 0 1,0 0 0,1 0-1,-1 1 1,0-1-1,1 0 1,-1 0 0,0 0-1,1 0 1,-1 0-1,0 0 1,1 0 0,-1 0-1,1-1 1,-1 1-1,0 0 1,1 0 0,-1 0-1,0 0 1,0 0-1,1-1 1,-1 1 0,0 0-1,1 0 1,-1-1-1,19-7 57,-18 8-52,70-39 139,-35 18-52,43-17 1,-77 38-98,-1-1 0,1 1 0,0 0 0,-1 0 0,1 0 0,-1 0 1,1 0-1,0 0 0,-1 0 0,1 0 0,-1 1 0,1-1 1,0 1-1,-1-1 0,1 1 0,-1-1 0,1 1 0,-1 0 0,0 0 1,1 0-1,-1 0 0,0 0 0,0 0 0,1 0 0,-1 0 1,0 0-1,0 1 0,0-1 0,-1 0 0,1 1 0,1 2 0,4 6-6,-1 0-1,0 1 0,4 14 0,-6-17 5,-1-3 4,0 0 0,0 0 0,0 0 1,1 0-1,0-1 0,0 1 0,0-1 0,0 0 1,1 0-1,-1 0 0,7 5 0,-7-8 4,-1 1-1,1-1 0,0 1 1,0-1-1,0 0 1,0 0-1,-1-1 0,1 1 1,0 0-1,1-1 1,-1 0-1,0 0 0,0 0 1,0 0-1,0 0 1,0-1-1,0 1 1,0-1-1,0 0 0,0 0 1,4-1-1,7-5 14,0 0 1,0 0-1,-1-1 0,0-1 1,0 0-1,18-18 0,64-74 98,-71 65-50,-22 31-39,1 0-1,0 0 1,0 0 0,0 0 0,1 0 0,-1 1 0,1-1-1,0 1 1,1 0 0,-1 1 0,6-5 0,-10 8-24,1 0 0,-1 0 1,0 0-1,0 0 0,1 0 0,-1 0 1,0 0-1,1 0 0,-1 0 0,0 0 1,1 0-1,-1 0 0,0 0 0,0 0 0,1 0 1,-1 0-1,0 0 0,0 0 0,1 1 1,-1-1-1,0 0 0,1 0 0,-1 0 1,0 0-1,0 1 0,0-1 0,1 0 1,-1 0-1,0 0 0,0 1 0,0-1 1,0 0-1,1 0 0,-1 1 0,0-1 1,0 0-1,0 0 0,0 1 0,0-1 1,0 0-1,0 1 0,0-1 0,0 0 0,0 0 1,0 1-1,0-1 0,0 0 0,0 1 1,0-1-1,0 0 0,0 1 0,0-1 1,0 0-1,0 1 0,-3 21 51,3-19-49,-4 25 40,-2-1-1,-1 0 1,0 0 0,-23 51-1,23-65-24,1 0 0,-2 0 0,0-1 0,-1 1-1,0-2 1,0 1 0,-2-2 0,1 1-1,-1-1 1,-1-1 0,-14 10 0,23-17-9,0-1 1,0 1 0,-1-1-1,1 0 1,-1 1-1,1-2 1,-7 2-1,9-2-4,-1 1 0,1-1 0,0 0-1,-1 0 1,1 0 0,0 0-1,-1 0 1,1-1 0,0 1-1,-1 0 1,1-1 0,0 1 0,-1-1-1,1 1 1,0-1 0,0 1-1,0-1 1,0 0 0,0 0-1,-1 0 1,1 1 0,1-1-1,-3-2 1,3 2-3,0 1-1,0-1 0,0 0 1,1 1-1,-1-1 0,0 0 1,0 1-1,0-1 0,0 1 1,1-1-1,-1 0 0,0 1 1,1-1-1,-1 1 1,1-1-1,-1 1 0,0-1 1,1 1-1,-1-1 0,1 1 1,-1-1-1,1 1 0,-1 0 1,1-1-1,0 1 0,-1 0 1,2-1-1,18-10-9,20-2-4,-1 3 0,1 1 1,0 1-1,67-3 0,66-3 42,-129 7-295,-44 7 253,0 0 0,0 0 0,0 0 1,0 0-1,0 0 0,0-1 0,0 1 0,0 0 0,0 0 0,0 0 0,0 0 1,0 0-1,-1 0 0,1 0 0,0 0 0,0 0 0,0 0 0,0 0 0,0 0 0,0 0 1,0 0-1,0 0 0,0-1 0,0 1 0,0 0 0,0 0 0,0 0 0,0 0 0,0 0 1,0 0-1,0 0 0,0 0 0,0 0 0,0 0 0,0 0 0,0-1 0,0 1 0,0 0 1,0 0-1,0 0 0,0 0 0,0 0 0,0 0 0,0 0 0,0 0 0,0 0 0,0 0 1,0 0-1,0-1 0,0 1 0,0 0 0,0 0 0,1 0 0,-1 0 0,0 0 1,0 0-1,0 0 0,0 0 0,0 0 0,-8-5-1892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1:54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9040,'0'0'3576,"117"-12"-3168,-22 6 0,16 0-72,16-2 8,0-2-16,2 4 16,0 2-80,-2-4 8,-11-4-56,-7 6 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1:56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1027 6328,'0'0'7136,"5"-14"-6806,-1 0-235,0 3-10,0 1 0,0-1 0,1 1 0,0-1 0,1 2 0,9-15 0,222-338 2319,-29 39-1057,-199 311-1273,57-87 398,-57 84-317,-1 0 0,-1 0 0,-1 0 0,0-1 0,4-17 0,-10 26 202,-5 9-165,-11 13-52,11-9-85,-30 34 60,2 0-1,1 3 0,-42 74 0,-59 151 47,45-61-87,-84 166 46,135-307-78,-146 242 264,243-392-39,3 4 0,95-96 0,177-125 150,-209 203-294,79-68 67,-194 156-182,1-2 116,-18 23 12,-68 107-31,61-94-81,5-11-4,1 0 0,1 1-1,0 0 1,1 0-1,0 0 1,1 1 0,1-1-1,0 1 1,1 0 0,0 24-1,2-37-13,0 0-1,1 0 0,-1 0 1,1 0-1,-1 0 1,1 0-1,0 0 0,0 0 1,0-1-1,0 1 1,0 0-1,0 0 0,0-1 1,0 1-1,1-1 0,-1 1 1,1-1-1,-1 1 1,1-1-1,0 0 0,-1 0 1,1 0-1,0 0 1,0 0-1,0 0 0,0 0 1,0-1-1,0 1 0,0-1 1,0 1-1,0-1 1,0 0-1,2 0 0,7 1 14,1-1 1,-1 0-1,1-1 0,17-4 0,15-4 43,0-2 0,52-22 0,80-41 106,-170 71-162,65-32 54,-37 18 62,54-21 0,-87 40-18,-6 4-61,-9 7-2,-18 15 29,11-11-44,0 1 0,2 1-1,1 1 1,-22 29 0,39-48-25,0 0 0,0 1 1,0-1-1,0 0 1,0 1-1,1-1 1,-1 1-1,0-1 0,1 1 1,-1-1-1,1 1 1,0-1-1,-1 1 0,1-1 1,0 1-1,0 0 1,0-1-1,0 1 1,1 2-1,-1-3 2,1 0-1,0-1 1,-1 1 0,1 0 0,0 0-1,-1 0 1,1-1 0,0 1-1,0 0 1,0 0 0,0-1 0,0 1-1,0-1 1,0 1 0,0-1-1,0 0 1,0 1 0,0-1 0,0 0-1,2 1 1,5 0 21,1-1 0,-1 0 1,0 0-1,1 0 0,11-3 0,-12 1-2,0 0-1,0-1 0,0 0 0,-1 0 1,1 0-1,-1-1 0,0 0 1,0-1-1,0 1 0,12-12 1,-11 8 26,0-1 1,0 0 0,0 0-1,-1 0 1,-1-1 0,0 0 0,6-12-1,-12 20-37,1 1 0,0-1 0,-1 0 0,0 1-1,1-1 1,-1 0 0,0 1 0,0-1 0,0 0 0,0 1-1,0-1 1,0 0 0,-1 0 0,1 1 0,0-1 0,-1 0-1,0 1 1,1-1 0,-1 1 0,0-1 0,0 1 0,0-1-1,0 1 1,0 0 0,0-1 0,0 1 0,0 0 0,-2-2-1,1 1-4,-1 0-1,1 0 0,-1 1 1,0-1-1,1 0 0,-1 1 0,0 0 1,0-1-1,0 1 0,0 0 0,0 1 1,-1-1-1,1 0 0,-4 1 1,37-10-69,22 2-27,103-2 0,-137 9 67,-1 1 1,1 1 0,0 0-1,0 2 1,20 5-1,-34-7 22,1 0 0,-1 1 1,1-1-1,-1 1 0,0 0 0,0 1 0,0-1 0,0 1 0,0-1 0,-1 1 0,1 0 0,-1 1 0,0-1 0,0 1 0,0-1 0,0 1 0,-1 0 0,1 0 0,-1 0 0,0 0 0,0 0 0,-1 1 0,1-1 0,1 9 0,-2-7 14,-1 0 0,0-1 0,-1 1 0,1-1 0,-1 1-1,0 0 1,0-1 0,-1 1 0,0-1 0,0 0 0,0 0 0,-5 9-1,-7 22 284,13-36-291,1 0 0,0 1 1,0-1-1,0 0 0,0 1 0,0-1 1,0 0-1,0 0 0,0 1 0,0-1 1,0 0-1,0 1 0,0-1 0,0 0 1,0 1-1,0-1 0,0 0 0,0 0 1,0 1-1,0-1 0,0 0 0,0 1 1,1-1-1,-1 0 0,0 0 0,0 1 1,0-1-1,1 0 0,-1 0 0,0 1 1,0-1-1,0 0 0,1 0 0,-1 0 1,0 0-1,1 1 0,-1-1 0,0 0 1,0 0-1,1 0 0,-1 0 1,0 0-1,1 0 0,-1 0 0,0 0 1,0 0-1,1 0 0,-1 0 0,0 0 1,1 0-1,-1 0 0,0 0 0,1 0 1,-1 0-1,0 0 0,0 0 0,1 0 1,-1-1-1,0 1 0,1 0 0,-1 0 1,0 0-1,1-1 0,18-8 118,233-124 506,-250 133-624,47-21 127,-46 20-119,0 0 0,0 0-1,0 1 1,0-1 0,0 1-1,-1 0 1,1 0 0,0 0-1,0 0 1,0 0 0,0 0-1,0 1 1,0-1 0,0 1-1,3 2 1,-4-2-8,-1 0 1,0 0 0,0 0-1,0 0 1,0 1 0,0-1-1,0 0 1,0 1 0,0-1-1,0 1 1,-1-1 0,1 1-1,-1-1 1,1 1 0,-1-1-1,1 1 1,-1-1 0,0 1-1,0 0 1,0-1 0,0 1-1,0 0 1,0-1 0,0 1-1,-1-1 1,1 1-1,-1 2 1,-2 7 29,0-1-1,-8 19 1,9-26-24,-10 21 34,9-18-24,0-1 1,0 0-1,1 1 1,0-1 0,0 1-1,0 0 1,0 0-1,-1 11 1,4-17-18,-1 0 0,0 1 1,0-1-1,0 0 0,0 1 1,0-1-1,1 0 0,-1 1 1,0-1-1,0 0 0,1 0 1,-1 1-1,0-1 0,0 0 1,1 0-1,-1 1 0,0-1 0,1 0 1,-1 0-1,0 0 0,1 0 1,-1 1-1,0-1 0,1 0 1,-1 0-1,0 0 0,1 0 1,-1 0-1,0 0 0,1 0 1,-1 0-1,0 0 0,1 0 1,-1 0-1,1 0 0,-1 0 1,0 0-1,1-1 0,-1 1 0,0 0 1,1 0-1,-1 0 0,1-1 1,20-7 38,-16 6-22,35-15 75,-15 6-46,0 0 1,0 2-1,1 1 1,0 1 0,29-4-1,-50 11-35,1 0 0,-1 0 0,1 1 0,-1 0 0,0 0 0,1 0 0,-1 0 0,0 1-1,0 0 1,0 0 0,0 0 0,0 1 0,8 5 0,4 5 34,0 0 1,19 21-1,-22-20-39,0-1 0,24 17 0,-16-17-128,33 14-1,-28-17-3544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2:01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0 524 6224,'0'0'7334,"11"-6"-6972,5-2-60,-1-2 0,0 1 0,-1-2 0,18-16 0,3-7 150,-2-1-1,-2-2 1,-1-1 0,-2-1-1,-1-2 1,26-56-1,-40 70-230,-7 17-36,-1 1-1,-1-1 0,0 0 1,0-1-1,-1 1 0,0-1 1,-1 0-1,1-12 0,-13 40 282,-4 14-329,1 0 1,2 2 0,-14 61-1,11 17 53,13-98-149,1 1 1,0-1-1,1 1 0,1-1 0,0 1 1,5 16-1,-7-28-32,1 0 0,0 1 0,0-1-1,0 0 1,0 0 0,0 1 0,1-1 0,-1 0 0,1 0 0,-1 0 0,1-1-1,0 1 1,0 0 0,0-1 0,0 1 0,0-1 0,0 1 0,0-1 0,0 0-1,1 0 1,-1 0 0,0 0 0,1 0 0,-1-1 0,0 1 0,1-1 0,-1 0-1,1 1 1,-1-1 0,1 0 0,4-1 0,5-1 13,-1 0 0,1 0 0,0-2 1,-1 1-1,12-7 0,-22 10-20,34-15 46,-1-2 1,-1-1 0,34-25 0,88-74 164,-102 76-107,21-25 213,-77 71-283,-1 0 0,1 0 1,0 1-1,0-1 0,-3 8 0,1-1-6,-1 0-12,0 1 1,1-1-1,1 1 1,0 0-1,1 0 1,0 0-1,-1 22 1,4-31-16,0 0-1,0 0 1,0 0-1,0 0 1,1 0-1,-1 0 1,1 0-1,0 0 1,1 0 0,-1 0-1,1 0 1,-1-1-1,1 1 1,0-1-1,0 1 1,1-1 0,-1 0-1,1 0 1,-1 0-1,1 0 1,0 0-1,0-1 1,1 1 0,-1-1-1,0 0 1,1 0-1,-1 0 1,1 0-1,6 2 1,-6-4 4,0 1 0,0 0-1,0-1 1,-1 0 0,1 0 0,0 0 0,0-1-1,0 1 1,0-1 0,-1 0 0,1 0 0,0 0-1,0-1 1,-1 1 0,1-1 0,-1 0 0,0 0 0,1 0-1,-1 0 1,5-5 0,-1 1 6,0 0 0,-1-1 0,0 1 0,0-2 0,0 1 0,-1 0 0,8-16 0,-8 12 6,-1 0 1,-1-1 0,0 1-1,0-1 1,-1 0-1,0 0 1,-1 0 0,-1 0-1,0 0 1,-2-14 0,1 21-8,0 0 0,0 0 1,0 0-1,0 0 0,-1 0 1,0 0-1,0 1 0,-1-1 1,1 1-1,-1-1 0,-5-5 1,6 7-3,-1 1-1,0-1 1,0 1 0,0 0-1,0 0 1,0 0 0,0 0-1,-1 1 1,1-1 0,0 1-1,-1 0 1,1 0 0,-1 0-1,0 1 1,1-1 0,-1 1 0,-6 0-1,6 0-8,0 0-1,1 1 0,-1 0 0,1 0 1,-1 0-1,1 0 0,0 1 0,-1-1 1,1 1-1,0 0 0,0 0 0,0 0 1,0 0-1,0 0 0,0 1 0,1-1 1,-1 1-1,1 0 0,0 0 0,-2 3 1,4-6-4,0 1 1,-1 0-1,1-1 1,0 1-1,0 0 1,0-1-1,0 1 1,0 0-1,0-1 1,0 1-1,1 0 1,-1-1 0,0 1-1,0-1 1,0 1-1,1 0 1,-1-1-1,0 1 1,0-1-1,1 1 1,-1-1-1,1 1 1,-1-1-1,1 1 1,-1-1 0,0 1-1,1-1 1,0 1-1,-1-1 1,1 0-1,-1 1 1,1-1-1,-1 0 1,1 0-1,0 1 1,-1-1-1,1 0 1,-1 0 0,2 0-1,2 1-5,0 0 0,-1-1 0,1 1 0,0-1 0,0 0 0,4-1 0,15-3-20,-1-1 0,1-1 0,42-18 0,-1 0 5,-46 18 18,135-36-33,-138 39 37,1 1 0,-1 0 0,1 1-1,0 1 1,-1 1 0,1 0 0,0 1 0,15 3 0,-28-4 5,-1-1 1,1 1-1,0 0 0,0 0 1,-1 0-1,1 0 0,0 1 1,-1-1-1,0 1 0,1-1 1,-1 1-1,0 0 0,0 0 1,0 0-1,0 0 1,0 0-1,0 1 0,0-1 1,-1 1-1,1-1 0,1 5 1,-2-2 5,0 1-1,0-1 1,0 1 0,-1 0 0,0-1 0,0 1 0,0 0 0,-1-1 0,-2 12 0,-1-2 40,0-1 0,-1 1 1,-13 24-1,-4 12 177,22-42-164,6-10 13,13-11-7,27-27 31,-25 19-29,1 2-1,1 0 1,35-19-1,-56 35-57,1 1 0,0-1-1,0 1 1,0 0 0,0 0-1,0 0 1,0 0 0,0 1-1,0-1 1,0 1 0,0 0-1,0 0 1,0 0 0,0 0-1,0 0 1,1 1 0,3 1-1,-3-1 4,0 1 0,-1 0 0,1 1 0,0-1 0,-1 1 0,0 0 0,1-1 0,-1 1 0,0 1 0,-1-1 0,6 7 0,54 83 157,23 30-43,-72-108-261,3 4-245,-9-5-3213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2:01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13168,'0'0'1760,"96"-36"-2104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2:20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305 248 5016,'0'0'7296,"-6"9"-7002,-27 51 184,3 1 0,-35 100 0,43-89 50,-23 124 0,-20 117 1086,60-295-1447,2-12-36,1 1 1,1 0-1,0 0 0,-1 10 0,0-10 142,0-7 191,0-15-67,8-27-274,2 1 0,2 0-1,19-50 1,-20 63-72,1 0 0,1 1-1,2 0 1,21-33 0,-27 50-33,-1 1 0,1 0 0,1 0 0,0 1 0,0 0-1,0 0 1,1 1 0,0 0 0,0 1 0,1 0 0,0 0 0,0 1 0,1 1 0,15-6 0,-24 9-13,0 1 0,0-1 0,1 1 0,-1-1-1,1 1 1,-1 0 0,0 0 0,1 0 0,-1 0 0,1 1 0,-1-1 0,0 0 0,1 1 0,-1 0 0,0 0 0,0-1 0,3 3 0,-2-1 5,0 0 0,0 0 0,-1 1 0,1-1 0,-1 1 1,0 0-1,0 0 0,0-1 0,0 2 0,0-1 0,2 4 0,0 3 17,-1 0-1,0 0 0,0 0 1,-1 0-1,0 1 0,-1-1 1,0 1-1,-1-1 0,0 1 1,0-1-1,-2 1 0,1-1 1,-1 0-1,-4 13 0,-1 0 47,-1 0 0,-2 0 0,0-1 0,-1 0 0,-15 22-1,14-27-3,0-1 1,-1 0-1,0-1 0,-22 19 0,27-26-14,-1-1 0,-1 0 0,1-1 0,-1 0 0,-1 0 0,1-1 0,-1-1 0,1 1 0,-15 2 0,20-6-4,-1 0-1,0-1 1,1 1 0,-1-1-1,0-1 1,1 1-1,-1-1 1,1 0-1,-9-2 1,12 2-25,0 0 0,-1 1-1,1-1 1,0 0 0,-1 0 0,1-1 0,0 1 0,0 0-1,0-1 1,0 1 0,0-1 0,1 0 0,-1 1-1,0-1 1,1 0 0,-1 0 0,1 0 0,0 0 0,0 0-1,-1-1 1,1 1 0,1 0 0,-2-5 0,2 7-24,-1 0 0,1-1 0,0 1 0,0 0 0,0-1 0,0 1 1,0 0-1,0-1 0,0 1 0,0 0 0,0-1 0,0 1 0,0 0 0,0 0 1,0-1-1,1 1 0,-1 0 0,0-1 0,0 1 0,0 0 0,0-1 1,0 1-1,1 0 0,-1 0 0,0-1 0,0 1 0,1 0 0,-1 0 0,0-1 1,0 1-1,1 0 0,-1 0 0,0 0 0,0 0 0,1-1 0,-1 1 1,0 0-1,1 0 0,-1 0 0,0 0 0,1 0 0,-1 0 0,0 0 0,1 0 1,-1 0-1,0 0 0,1 0 0,0 0 0,19 5-21,-15-3 14,31 9-27,0-2 0,52 7 0,-69-14 15,0-1 0,0 0-1,0-1 1,0-1 0,0-1 0,33-8 0,-42 7 16,0-1 0,-1-1 1,1 0-1,-1 0 1,0-1-1,0 0 1,0 0-1,-1-1 0,0 0 1,-1-1-1,9-10 1,9-12 91,32-56 0,-54 81-80,15-25 35,-9 14 7,2 0 0,18-24-1,-14 19-18,-13 18-28,0-1 0,0 1 0,0 0 0,0 0 0,1 0 0,-1 1 0,1-1 1,0 0-1,0 1 0,0 0 0,0 0 0,0-1 0,0 2 0,1-1 0,4-2 0,0 2 13,-4 1-19,0 0 1,0 0 0,0 0 0,0 1-1,0-1 1,7 1 0,-9 1-1,0-1 1,-1 1-1,1-1 0,0 1 1,-1-1-1,1 1 0,-1 0 1,1 0-1,-1 0 0,1 0 1,-1 0-1,0 0 0,1 1 1,-1-1-1,0 0 0,0 1 1,0-1-1,0 0 0,1 4 1,9 15 54,-1 0 1,-1 1 0,9 30-1,-18-39 113,-8-17-25,-15-22 43,18 21-159,2 2-9,-1 1-1,0-1 0,0 1 1,0 0-1,0 0 0,0 0 1,0 1-1,-1-1 1,0 1-1,1 0 0,-1 1 1,0-1-1,-8-1 0,9 3-12,1-1 0,-1 1 0,1 0 0,-1 1-1,1-1 1,-1 0 0,1 1 0,0 0 0,-1 0-1,1 0 1,0 0 0,-1 1 0,1-1 0,0 1-1,0 0 1,0-1 0,0 1 0,1 1 0,-1-1-1,-3 4 1,-1 2-4,1 0-1,0 0 0,0 0 0,0 1 1,1 0-1,1 0 0,0 1 0,0-1 1,1 1-1,-4 18 0,4-11-15,1 0-1,1-1 1,0 1 0,1 0-1,5 32 1,-4-44 12,0 0 1,0-1-1,0 1 1,0-1-1,1 1 0,0-1 1,4 8-1,-5-11 3,-1 0 0,1-1 0,0 1 0,-1 0 0,1 0 0,0 0 0,0-1 0,0 1 0,0 0-1,0-1 1,-1 1 0,1 0 0,0-1 0,0 0 0,0 1 0,1-1 0,-1 0 0,0 1 0,0-1 0,0 0 0,0 0-1,0 0 1,0 0 0,0 0 0,0 0 0,0 0 0,1 0 0,-1 0 0,0-1 0,0 1 0,0 0 0,0-1 0,0 1-1,0-1 1,0 1 0,0-1 0,0 1 0,0-1 0,1-1 0,5-4 11,-1 1-1,1-2 1,-1 1-1,0-1 1,-1 0 0,1 0-1,4-10 1,4-7 41,10-27 0,-3 11 31,-13 24 57,12-29 0,-22 52-140,1 0 0,0 1 0,1-1 0,0 0 0,0 0 0,0 1 0,3 13 0,14 53-68,-15-68 60,-1 0-5,1 0 1,0 0-1,0 0 1,1 0 0,4 8-1,-6-13 13,0 0 0,-1-1 1,1 1-1,0 0 0,0 0 0,-1 0 0,1-1 0,0 1 0,0 0 1,0-1-1,0 1 0,0-1 0,0 1 0,0-1 0,0 1 0,0-1 1,0 0-1,0 1 0,0-1 0,1 0 0,-1 0 0,0 0 0,0 0 1,0 0-1,0 0 0,0 0 0,0 0 0,0-1 0,0 1 0,1 0 1,-1-1-1,0 1 0,0-1 0,0 1 0,0-1 0,0 1 0,1-2 1,21-15 32,0-1 1,-2-1-1,0 0 1,-1-2-1,30-40 1,-36 43 7,2 1 0,0 0 0,2 1-1,-1 1 1,33-21 0,-45 33-39,1 0 0,0 1-1,0-1 1,0 1 0,13-2-1,-16 3-1,-1 0 0,1 1 0,0 0 0,-1 0 0,1 0 0,0 0-1,0 0 1,-1 0 0,1 1 0,0-1 0,-1 1 0,1 0 0,0 0 0,-1 0-1,1 0 1,2 2 0,-5-3 2,0 0-1,1 1 1,-1-1-1,0 1 1,0-1-1,0 1 0,0-1 1,0 0-1,1 1 1,-1-1-1,0 1 1,0-1-1,0 1 1,0-1-1,-1 1 1,1-1-1,0 1 0,0-1 1,0 0-1,0 1 1,0-1-1,0 1 1,-1-1-1,1 1 1,0-1-1,0 0 1,-1 1-1,1-1 0,0 0 1,-1 1-1,1-1 1,0 0-1,-1 1 1,1-1-1,0 0 1,-1 0-1,1 1 1,-1-1-1,1 0 0,0 0 1,-1 0-1,1 0 1,-24 14 47,1-1-1,-34 12 1,40-19-28,-1 2 1,1 0-1,1 0 1,0 2-1,0 0 0,-27 23 1,34-24-14,1 0 0,-1 1 0,2-1 0,-1 2 0,-8 16 0,14-25-9,1 0 0,0 1 0,0-1 0,0 0 0,1 0 0,-1 0 0,0 1 0,1-1 0,-1 0 0,1 1 0,0-1 0,0 0 0,0 1 0,0-1 0,0 0 0,1 1 0,-1-1 0,1 0 0,-1 1 0,1-1 0,0 0 0,0 0 0,0 1 0,0-1 0,0 0 0,1 0 0,-1 0 0,0-1 0,1 1 0,0 0 0,-1 0 0,1-1 0,0 1 0,0-1 0,0 0 0,3 3 0,4 0-3,1 0 1,-1 0 0,1-1-1,-1 0 1,1 0 0,0-1 0,0 0-1,0-1 1,0-1 0,0 1 0,0-1-1,0-1 1,0 0 0,0 0 0,0-1-1,0 0 1,0-1 0,-1 0-1,16-8 1,0-5-6,-1-1 0,32-30 1,-39 33-11,8-10 23,-2 0 1,0-2-1,-1 0 0,-2-2 1,-1 0-1,-1-1 0,-1-1 1,23-59-1,-2-14 77,31-146 0,-66 239-75,3-15 6,37-164 103,-35 144-83,-2 0 0,0-57 1,-6 101-33,0 0 1,0 0-1,0-1 1,0 1-1,0 0 1,0 0-1,0-1 1,-1 1-1,1 0 1,0 0-1,-1-1 1,1 1-1,-2-2 1,2 3-2,0 0 0,-1 0 1,1 0-1,0 0 0,-1 0 1,1 0-1,0 0 1,-1 0-1,1 0 0,0 0 1,-1 0-1,1 0 0,0 0 1,0 0-1,-1 0 0,1 0 1,0 0-1,-1 0 1,1 0-1,0 1 0,0-1 1,-1 0-1,1 0 0,0 0 1,0 1-1,-1-1 0,1 0 1,0 0-1,0 1 1,0-1-1,0 0 0,-1 0 1,1 1-1,-20 34-63,-10 38-54,2 2 1,-20 94-1,16-54-4,-34 146-133,15-49 106,29-116 335,15-43-122,58-125 132,-36 49-175,179-244 242,-176 247-246,0 1 1,2 1 0,0 1 0,39-26 0,-58 42-19,1 0-1,-1 0 1,1 0 0,-1 1-1,0-1 1,1 0 0,-1 1-1,1-1 1,-1 1 0,1 0-1,0-1 1,-1 1 0,1 0-1,-1 0 1,1 0 0,0 0-1,-1 0 1,1 0 0,-1 1 0,1-1-1,3 1 1,-4 0-1,-1 0 0,1 0 0,0 0 0,0-1 0,-1 1-1,1 0 1,-1 0 0,1 0 0,0 0 0,-1 0 0,0 0 0,1 0 0,-1 1 0,0-1 0,1 0 0,-1 0 0,0 0 0,0 0-1,0 0 1,0 0 0,0 1 0,0-1 0,0 0 0,-1 0 0,1 0 0,0 0 0,-1 0 0,1 0 0,0 0 0,-2 2 0,-3 10-1,-1 0 0,0 0 0,-1-1 1,0 0-1,-1 0 0,-1 0 0,0-1 1,-10 10-1,-2-2 47,0-1 0,0 0-1,-29 15 1,-10-1 167,36-20-107,22-11-105,0 1 0,0-1 1,0 1-1,0-1 0,1 1 0,-1 0 1,1 0-1,-1 0 0,1 0 0,0 0 1,-1 0-1,1 0 0,0 0 0,0 0 1,1 1-1,-1-1 0,0 0 0,1 1 1,-1-1-1,1 0 0,0 1 0,0 4 1,0 6-21,1 0 1,5 26-1,-5-30 4,0-5 16,-1 0-1,1 0 1,0 0-1,0-1 1,0 1 0,0 0-1,1-1 1,0 1 0,-1-1-1,1 1 1,0-1-1,1 0 1,-1 0 0,1 0-1,-1 0 1,1 0 0,0-1-1,0 1 1,0-1-1,0 0 1,1 0 0,-1 0-1,0 0 1,1 0 0,0-1-1,-1 1 1,1-1-1,0 0 1,0-1 0,-1 1-1,1 0 1,0-1 0,0 0-1,5 0 1,5-2 16,0 0-1,-1-1 1,1 0 0,-1-1-1,0 0 1,0-1 0,0 0-1,-1-2 1,0 1 0,0-1-1,-1-1 1,1 0 0,-2-1-1,11-10 1,-2-1 27,-15 15-32,0 0-1,1 0 0,-1 1 1,1 0-1,7-5 1,16-17 49,-24 22-42,0 0-1,0 0 1,0 0 0,1 0 0,-1 1-1,1 0 1,5-3 0,21-11 89,56-40 0,-86 57-104,-1-1 0,1 1 0,0-1 0,-1 1 0,1 0 0,0-1 0,-1 1 0,1-1 0,-1 0 0,1 1 0,-1-1 0,1 1 0,-1-1 0,1 0 0,-1 1 0,1-1 0,-1 0 0,1-1 0,-13 2 13,-24 11-9,7 3-12,0 1 1,2 1 0,0 1 0,-25 22 0,39-29-8,1 1 1,0 0-1,1 1 0,0 0 1,1 1-1,1 0 1,0 1-1,0-1 0,-10 28 1,17-37 7,0 1 1,1-1 0,0 1 0,0 0 0,0-1 0,0 10 0,1-13 3,0 0-1,0 0 1,0 0 0,0 0-1,1 0 1,-1 1 0,0-1-1,1 0 1,-1 0 0,0 0-1,1 0 1,0 0 0,-1 0-1,1 0 1,-1-1 0,1 1 0,0 0-1,0 0 1,-1 0 0,1-1-1,0 1 1,0 0 0,0-1-1,0 1 1,0 0 0,0-1-1,0 0 1,0 1 0,0-1-1,0 1 1,0-1 0,0 0 0,2 0-1,6 1-2,0-1 0,-1 0 0,1 0-1,-1-1 1,1 0 0,-1-1 0,1 0 0,-1 0 0,0-1-1,0 0 1,0 0 0,0-1 0,0 0 0,-1-1-1,0 1 1,0-1 0,9-8 0,3-5 2,0 0-1,-1-2 1,-1 0 0,21-32 0,-28 36 18,0-1 0,-2-1 0,0 1 0,0-1 0,-2-1 1,7-31-1,-12 37 95,-8 18-55,-9 22-16,-7 15-9,0 0-12,1 1 1,-22 64-1,-2 57-23,24-79-10,-57 140 0,74-214 14,-10 25 26,-2-2-1,-33 51 0,44-76-20,0-1 1,-1 1 0,1-2-1,-2 1 1,1-1-1,-1 0 1,0 0 0,-1-1-1,1 0 1,-1-1-1,0 0 1,-1 0 0,1-1-1,-18 5 1,25-8 0,-1 0 0,1-1 1,-1 1-1,0-1 0,1 1 1,-1-1-1,1 0 0,-1 0 0,0 0 1,1-1-1,-1 1 0,1-1 1,-1 1-1,1-1 0,-1 0 1,1 0-1,-1 0 0,1 0 0,0 0 1,0-1-1,-1 1 0,1-1 1,0 1-1,0-1 0,1 0 0,-1 0 1,0 0-1,0 0 0,1 0 1,-1 0-1,-1-3 0,1 0 2,0-1 0,0 1 0,1-1 0,0 1 0,0-1 0,0 0 0,0 1-1,1-1 1,0 0 0,0 1 0,1-1 0,-1 0 0,3-7 0,0 2-7,1-1 1,1 1-1,-1 0 0,2 1 1,-1-1-1,2 1 1,-1 0-1,1 0 0,1 1 1,0 0-1,0 0 0,19-14 1,9-4-21,1 1 0,46-23 0,-41 25 15,-37 21 3,234-130-60,-204 115 22,0-2 0,58-44 0,-80 54 20,-1 0-1,0-2 0,0 1 1,-1-1-1,-1-1 0,0 0 0,-1-1 1,-1 1-1,12-27 0,-14 22 20,-1-1 0,-1 1 0,-1-1 0,1-38 0,-1 16 8,-1 25 3,-2 0-1,0 0 0,-5-29 1,5 43-9,0 0 0,-1-1 0,1 1 0,0 0 1,0-1-1,0 1 0,0 0 0,1-1 1,-1 1-1,1 0 0,-1-1 0,1 1 1,0 0-1,0 0 0,0 0 0,0 0 1,0 0-1,0 0 0,0 0 0,1 0 1,-1 0-1,1 0 0,0 1 0,-1-1 0,1 1 1,0-1-1,0 1 0,0 0 0,0 0 1,0-1-1,0 2 0,0-1 0,0 0 1,1 0-1,-1 1 0,4-2 0,3 1-7,0-1-1,0 2 1,0-1-1,0 1 1,0 0-1,0 1 1,0 0-1,11 3 1,-9-2-6,0 1 1,-1 1-1,1 0 1,-1 0-1,0 1 1,0 0-1,-1 1 0,1 0 1,12 11-1,-17-13 7,0 1-1,-1 0 0,1 1 1,-1-1-1,0 1 0,-1 0 0,1 0 1,-1 0-1,-1 0 0,1 0 1,-1 1-1,0-1 0,0 1 1,-1 0-1,0 0 0,1 12 1,-3-1 7,0-1 0,-1 0 0,0 0 0,-1 0 1,-2 0-1,-10 30 0,14-46 1,0 1 0,1-1 0,-1 0 0,1 0 0,-1 0 0,1 1 0,0-1 0,-1 0 0,1 0 0,0 1 0,0-1 0,0 0 0,0 1 0,0-1 0,0 0 0,1 1 0,-1-1 0,0 0 0,0 0 0,1 0 0,-1 1 0,1-1 0,-1 0 0,2 2 0,0-2 1,-1 0-1,0 0 0,1-1 1,-1 1-1,1-1 0,-1 1 1,1-1-1,-1 0 1,1 1-1,-1-1 0,1 0 1,-1 0-1,1 0 0,-1 0 1,1 0-1,-1-1 0,3 1 1,7-3 12,0 0-1,0-1 1,0 0 0,11-6 0,9-8 4,0-1 1,-2-2 0,31-27-1,-47 38-14,37-28 39,-29 23 9,36-33 0,-56 47-51,5-5 71,-7 9-28,-7 13-17,-12 38-22,14-39-5,1 0 0,-5 19-1,9-29-1,0 1-1,0 0 1,1 0-1,-1-1 0,1 1 1,1 0-1,-1 0 0,1 0 1,3 10-1,-4-14 0,1-1 0,-1 1 0,0-1 1,1 1-1,0-1 0,-1 1 0,1-1 0,0 0 0,-1 1 0,1-1 0,0 0 0,0 0 1,0 1-1,0-1 0,0 0 0,1 0 0,-1 0 0,0 0 0,0 0 0,1 0 0,-1-1 0,0 1 1,1 0-1,-1-1 0,1 1 0,-1-1 0,1 1 0,-1-1 0,1 0 0,-1 0 0,1 0 0,0 0 1,-1 0-1,1 0 0,-1 0 0,1 0 0,-1 0 0,1-1 0,-1 1 0,1-1 0,1 0 1,1-1 0,-1 0 0,1 0 0,-1 0 0,1 0 0,-1 0 0,0-1 1,0 0-1,0 1 0,0-1 0,-1 0 0,1-1 0,-1 1 0,0 0 1,1-1-1,1-5 0,-1 1 10,1-1-1,-2 0 1,1 0 0,-2 0 0,1-1-1,-1 1 1,0 0 0,-1-1 0,0 1 0,-1 0-1,1-1 1,-4-10 0,2 14 1,0 0 0,0 0 0,-1 0 1,1 0-1,-1 0 0,-1 1 0,1-1 0,-1 1 1,0 0-1,-1 0 0,1 0 0,-1 0 1,0 1-1,0 0 0,0 0 0,0 0 0,-1 1 1,-7-4-1,12 6-11,1 1 0,-1 0 0,1 0 0,-1-1 0,1 1 0,-1 0 0,1 0 0,-1-1 0,0 1 0,1 0 0,-1 0 0,1 0 0,-1 0 0,0 0 0,1 0 0,-1 0 0,1 0 0,-1 0 0,0 0 0,1 1 0,-1-1 0,1 0 0,-1 0 1,1 0-1,-1 1 0,1-1 0,-2 1 0,2 0-1,-1 0 0,0 0 0,1-1-1,-1 1 1,1 0 0,-1 0 0,1 1 0,-1-1 0,1 0 0,0 0 0,0 0 0,-1 0 0,1 2 0,2 34-51,-2-37 51,1 5-7,0 0 1,1 0-1,-1 0 0,1 0 0,0 0 0,0-1 0,1 1 1,-1 0-1,1-1 0,0 0 0,0 1 0,1-1 1,-1-1-1,1 1 0,0 0 0,0-1 0,0 0 1,1 0-1,-1 0 0,1 0 0,-1-1 0,1 0 1,0 0-1,0 0 0,0 0 0,0-1 0,0 0 0,0 0 1,0 0-1,1-1 0,-1 0 0,0 0 0,0 0 1,1 0-1,-1-1 0,9-2 0,2-3-4,-1-1 0,1-1 0,-1 0 0,0-1 0,-1 0-1,0-2 1,-1 1 0,24-25 0,42-39 136,-87 84-80,0 0 0,1 1 0,0 0 0,1 0 0,0 0 0,0 1 0,2 0 0,-7 24 0,8-28-43,1 0-1,0 0 1,1 0-1,0 0 0,0 0 1,1 1-1,0-1 0,1 0 1,-1 0-1,2 1 0,-1-1 1,1 0-1,0 0 0,1 0 1,0 0-1,0-1 0,8 14 1,-7-15-2,1 0 0,0 0 1,0 0-1,12 9 0,-15-13 0,1-1 0,-1 1 0,1 0 0,0-1 0,-1 0 0,1 0 0,0 1 0,0-2 0,0 1 0,0 0 0,0-1 0,0 1 0,0-1 0,0 0 0,4 0 0,10-3 18,0 0 0,0-1 1,-1-1-1,0 0 0,0-2 0,-1 0 0,1 0 0,-1-1 1,16-12-1,4-7 55,-1-1 0,42-42 0,-73 66-51,0 0-1,0 0 1,0-1-1,0 1 1,2-6-1,12-15 185,-16 24-151,-1 2-49,0-1 1,1 1-1,-1-1 1,0 1-1,1 0 1,-1 0-1,0-1 0,0 1 1,0 0-1,1-1 1,-1 1-1,0 0 1,0 0-1,0-1 1,0 1-1,0 0 1,0 0-1,-1-1 0,1 1 1,0 0-1,0 0 1,0-1-1,-1 1 1,1 0-1,-1 0 1,-7 26 3,-17 57 8,14-45 4,-27 65 0,33-91-8,0-1 0,-3 19 0,-2 2 18,8-25 19,7-12 20,0 0-66,11-13 25,0 0-1,-1-1 0,23-35 1,16-21 3,-20 35-13,-18 19 18,2 0 1,0 0-1,35-26 0,-52 45-32,0 0 0,0 0 0,0 0 0,0 1 0,0-1 0,0 0 0,0 1 0,0-1-1,0 0 1,1 1 0,-1 0 0,0-1 0,0 1 0,1 0 0,-1-1 0,0 1 0,0 0 0,1 0 0,-1 0 0,0 0 0,1 0 0,-1 1-1,1-1 1,-1 1 1,0 0-1,-1 0 1,1 0-1,0 0 1,-1 0-1,1 0 0,-1 0 1,1 0-1,-1 0 1,0 0-1,0 0 1,1 1-1,-1-1 0,0 0 1,0 0-1,0 0 1,0 0-1,0 0 0,0 1 1,-1-1-1,1 0 1,0 0-1,-1 0 1,1 0-1,-1 2 0,-5 19 21,-38 132 48,42-148-75,0 1 0,1-1 0,0 1 0,-1 10 0,2-16 0,-1 0 0,1-1 0,0 1 0,0 0 0,0 0 0,0 0 0,0 0 0,0 0 0,0 0 0,0-1 0,0 1 0,1 0 0,-1 0 0,0 0 1,1 0-1,-1-1 0,0 1 0,1 0 0,-1 0 0,1-1 0,-1 1 0,1 0 0,-1 0 0,1-1 0,0 1 0,-1-1 0,1 1 0,0-1 0,0 1 0,-1-1 0,1 1 0,0-1 0,0 0 0,0 1 0,-1-1 0,1 0 0,0 0 0,0 1 0,0-1 0,0 0 0,0 0 0,-1 0 0,1 0 0,0 0 0,1 0 0,12-4-10,0 1-1,-1-2 1,1 1-1,-1-2 0,21-12 1,-4 1-1,32-27 0,-57 40 9,23-16-13,-1-2-1,-1 0 1,37-44 0,-30 34-229,-30 30 128,-9 8 52,-31 16-20,2 3 0,-35 29 1,60-46 69,1 1 0,1 0 0,0 0 0,0 1 1,0 0-1,1 0 0,1 0 0,0 1 0,0 0 0,1 1 1,-6 21-1,10-30 7,1-1 1,0 0 0,0 0-1,0 0 1,0 1 0,0-1-1,0 0 1,1 0-1,-1 0 1,1 0 0,-1 0-1,1 0 1,0 0 0,0 0-1,0 0 1,0 0 0,3 4-1,4 8-58,-7-13 62,-1 0-1,1 0 1,-1 0 0,1-1 0,0 1 0,0 0-1,-1 0 1,1-1 0,0 1 0,0 0 0,0-1 0,0 1-1,0-1 1,0 1 0,0-1 0,0 0 0,0 1-1,0-1 1,0 0 0,0 0 0,0 1 0,0-1 0,0 0-1,0 0 1,0 0 0,0 0 0,0-1 0,0 1-1,0 0 1,0 0 0,0-1 0,0 1 0,0 0-1,0-1 1,2 0 0,5-3-11,0 0 1,-1 0-1,10-7 0,-13 9 4,17-13-25,-1 0 1,37-35-1,-47 40 24,-1-1 0,0 0 1,0-1-1,-2 0 0,1 0 0,-1-1 0,5-13 0,11-43 7,-3 0-1,-3-1 1,11-97 0,14-154 140,-43 321-135,1 0 1,0 0-1,0 0 1,0 0-1,0 0 1,0 1-1,-1-1 1,1 0-1,0 0 1,0 0 0,0 0-1,0 0 1,0 0-1,-1 0 1,1 0-1,0 0 1,0 0-1,0 0 1,0 0-1,0 0 1,-1 0-1,1-1 1,0 1-1,0 0 1,0 0-1,0 0 1,0 0-1,-1 0 1,1 0-1,0 0 1,0 0-1,0 0 1,0 0-1,0-1 1,0 1 0,0 0-1,-1 0 1,1 0-1,0 0 1,0 0-1,0 0 1,0-1-1,0 1 1,0 0-1,0 0 1,0 0-1,0 0 1,0-1-1,0 1 1,0 0-1,0 0 1,0 0-1,0 0 1,0 0-1,0-1 1,0 1-1,0 0 1,0 0-1,0 0 1,-11 13-7,-12 25 14,2 1 0,-21 52-1,26-56-4,-1 5 0,2 1 0,2 0 0,2 2 1,1-1-1,-6 66 0,10-57-19,3 0-1,2 1 1,2-1-1,8 59 1,-7-99-6,1 0 0,-1-1-1,2 1 1,-1-1 0,2 0 0,-1 0 0,1 0 0,1-1 0,0 0 0,0 0 0,12 13-1,-17-21 16,0 0-1,0 0 0,0 0 0,0-1 1,0 1-1,1 0 0,-1 0 0,0-1 0,1 1 1,-1-1-1,0 1 0,1-1 0,-1 0 0,1 1 1,-1-1-1,1 0 0,-1 0 0,1 0 1,-1 0-1,1 0 0,-1 0 0,2-1 0,26-12-4048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43.6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15176,'0'0'232,"12"1"-4,159 4 376,104 6 293,-155-3-592,-43-3 183,76 14-1,-58 5 513,-85-20-761,-12 1-105,-17 3-124,19-8-12,-81 21-2669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2:29.7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0 298 3912,'0'0'17331,"12"-5"-17095,15-7 12,2 1 0,-1 1-1,51-10 1,68 12 280,-80 6-368,9-1 11,263-15 690,-308 17-787,0 2 1,0 2 0,0 0-1,0 2 1,41 12-1,-21-5 11,-19-8-18,0 0 0,1-2 0,-1-1 1,0-2-1,59-9 0,-67 7-14,-5 3 8,-16 1-46,0-1 0,0 0 1,0 0-1,0 0 1,0 0-1,-1-1 1,1 1-1,0-1 1,0 1-1,4-3 1,-12-1 42,1 0 1,0 1 0,-1-1 0,-9-5 0,13 9-43,-63-33 136,47 22-105,-1 0-1,-25-10 1,22 12 18,-33-22 1,14 5 7,19 13 76,-32-26 0,40 31-23,11 8-112,1-1 0,0 1 0,-1-1 0,1 1-1,0-1 1,0 0 0,-1 0 0,1 1-1,0-1 1,0 0 0,0 0 0,0 0 0,0 0-1,0-1 1,1 1 0,-2-2 0,2 4 46,-1-1-59,1 0 0,0 1 0,0-1 1,-1 0-1,1 0 0,0 1 0,0-1 1,-1 0-1,1 0 0,0 1 0,0-1 1,0 0-1,0 1 0,0-1 0,-1 1 1,1-1-1,0 0 0,0 1 0,0-1 1,0 0-1,0 1 0,0-1 0,0 0 1,0 1-1,0-1 0,0 0 0,0 1 1,1-1-1,-1 0 0,0 1 0,0-1 1,0 0-1,0 1 0,1-1 0,-1 0 1,0 1-1,0-1 0,0 0 1,1 0-1,-1 1 0,0-1 0,0 0 1,1 0-1,-1 1 0,0-1 0,1 0 0,10 5 15,0-2-1,0 1 0,19 2 0,1 1 3,235 58 48,-90-16-60,-171-48 2,-1 0 0,1 0 0,-1 1 0,1 0 0,-1 0 0,0 0 0,0 0 0,8 6 0,-13-6 0,0-1 0,0 1 0,0 0 0,-1-1 0,1 1 0,0-1 0,0 1 0,-1-1 0,1 0 0,-1 0 0,0 0 0,1 0 0,-4 2 0,3-1-1,-14 6 8,1 0 0,-1 0 1,0-1-1,-24 6 0,-6 3 17,-8 4 34,26-11 3,0 1-1,1 2 0,1 0 1,-48 32-1,42-21-16,8-6 54,-38 35 0,52-44-5,11-14-41,17-25-1,-10 17-26,126-265 440,-136 280-1039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2:31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0 5920,'0'0'16443,"1"10"-16197,-1 72 467,-14 114 0,7-119-207,-17 64 782,11-61-849,8-51-255,0 0 1,0 38 0,7-67-157,0 0 1,0 1-1,0-1 0,0 0 1,0-1-1,-1 1 0,1 0 1,0-1-1,0 1 0,3-2 1,-4 2-10,35-9 63,1 1 1,0 3-1,0 0 0,0 3 1,0 1-1,0 1 1,59 9-1,-76-6 4,40 1 0,-59-7 12,-7-3-178,-7-4-332,0 2-123,6 4-3135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2:32.3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 9344,'0'0'6265,"15"3"-5690,1 1-385,-5-1-53,0-1 0,0 0 0,0 0 1,0-1-1,1-1 0,11 0 0,51-9 938,-46 5-368,36 0 0,35-1 2275,-99 5-2987,1 0 1,-1 0 0,0 0 0,1 0 0,-1 0-1,1 0 1,-1-1 0,1 1 0,-1 0-1,0 0 1,1-1 0,-1 1 0,0 0 0,1-1-1,-1 1 1,0 0 0,1-1 0,-1 1 0,0-1-1,0 1 1,1 0 0,-1-1 0,0 1-1,0-1 1,0 1 0,0-1 0,0 1 0,1 0-1,-1-1 1,0 1 0,0-1 0,0-5-2815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2:32.8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8240,'0'0'7449,"13"2"-6937,46 8 26,124 17 1650,-166-27-1800,1 0-1,0-2 1,-1 0-1,22-6 1,-38 8-369,0-1 1,0 1-1,0 0 0,0-1 1,0 1-1,0-1 1,0 0-1,0 1 0,0-1 1,0 0-1,-1 1 1,1-1-1,0 0 0,0 0 1,0-1-1,4-4-2729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2:33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8240,'0'0'4493,"12"9"-3649,-4-2-654,-2-1-50,1-1 1,0 0-1,-1 0 0,2-1 1,-1 0-1,0 0 1,1 0-1,0-1 1,0 0-1,10 2 1,26 1 690,0-2 0,1-2 0,-1-2 0,1-2 0,-1-2 0,54-11 0,-56 3-703,-28 7-2550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2:36.6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525 10 4008,'0'0'5673,"10"-2"-5288,32-5 1435,-66 13-1424,1 2-1,0 1 1,0 1-1,-23 14 1,19-10-90,-2 2-69,0 2-1,2 1 0,0 0 0,1 2 1,2 2-1,0 0 0,-35 44 0,36-38-13,2 2 0,1 1 0,1 0 0,2 1 0,1 1 0,-18 58 0,30-78-114,0 0 0,1 0 0,1 0 0,1 0 0,0 0 0,1 22 0,0-32-66,1 1-1,-1-1 1,1 1-1,0-1 0,0 1 1,0-1-1,1 0 1,-1 0-1,1 1 1,0-1-1,1 0 0,-1 0 1,1-1-1,-1 1 1,1-1-1,0 1 0,0-1 1,1 0-1,-1 0 1,1 0-1,-1 0 1,1-1-1,0 0 0,5 3 1,1-2 16,0 0-1,0-1 1,0 0 0,0 0 0,0-1 0,0-1-1,1 1 1,-1-2 0,0 1 0,0-2 0,1 1 0,-1-1-1,0-1 1,12-4 0,-4 0 4,-1-1 0,0 0 1,0-1-1,-1 0 0,-1-2 0,1 0 0,13-13 1,-12 7 3,0-1 0,-1-1 0,-2 0 0,0-1 1,-1 0-1,0-1 0,11-28 0,-8 11 110,-1-2-1,-2 0 1,10-56 0,-20 79-58,-1-1 1,-1 0 0,0 0 0,-1 0 0,-1-1 0,-1 2-1,-7-32 1,9 49-109,0-1 0,0 1 0,0-1 0,0 1 0,0-1 0,0 0 0,-1 1 0,1-1 0,0 1-1,0-1 1,0 1 0,-1-1 0,1 1 0,0-1 0,-1 1 0,1-1 0,0 1 0,-1-1 0,1 1 0,-1 0 0,1-1-1,-1 1 1,1 0 0,-1-1 0,1 1 0,-1 0 0,0-1 0,0 2-4,1-1 1,-1 0-1,0 0 0,0 1 1,1-1-1,-1 1 0,0-1 0,1 0 1,-1 1-1,1-1 0,-1 1 1,1 0-1,-1-1 0,1 1 1,-1-1-1,1 1 0,-1 1 0,-16 33 71,8-8-53,2 0 0,1 0 0,1 0 1,1 1-1,1-1 0,2 1 0,2 32 0,2-18 2,2 0 1,2 0-1,1-1 0,15 42 0,-21-77-16,0 0-1,0 0 0,1-1 1,-1 1-1,1-1 0,0 1 1,1-1-1,-1 0 0,1 0 1,0-1-1,0 1 0,6 4 1,-7-7 1,0-1 0,0 1 1,0-1-1,0 1 1,1-1-1,-1 0 1,0 0-1,1 0 0,-1-1 1,1 1-1,-1-1 1,0 0-1,1 0 1,-1 0-1,1 0 0,-1 0 1,1-1-1,-1 0 1,0 0-1,1 0 0,-1 0 1,5-2-1,2-2 18,0-1 1,-1 0-1,0 0 0,0 0 0,0-2 0,0 1 1,-1-1-1,-1 0 0,1 0 0,-1-1 0,-1 0 0,7-11 1,8-17 170,29-70 1,-46 98-178,9-23 63,-9 21-31,0-1 0,1 1 0,0 0-1,1 0 1,1 1 0,8-12 0,-15 22-49,0 0 0,0-1 0,1 1 1,-1-1-1,0 1 0,0 0 0,1-1 1,-1 1-1,0 0 0,1-1 0,-1 1 1,0 0-1,1-1 0,-1 1 0,1 0 1,-1 0-1,1-1 0,-1 1 0,0 0 1,1 0-1,-1 0 0,1 0 1,-1 0-1,1 0 0,-1 0 0,1 0 1,-1 0-1,1 0 0,-1 0 0,1 0 1,-1 0-1,1 0 0,-1 0 0,0 0 1,1 0-1,-1 1 0,1-1 0,0 0 1,0 2 0,0-1 1,0 0 0,-1 1 0,1-1 0,0 1 0,-1-1-1,1 1 1,-1 0 0,1-1 0,-1 1 0,1 2 0,1 45 38,-4 179 198,2-228-243,0 1 0,0-1 0,0 0-1,0 1 1,0-1 0,0 0 0,0 1 0,0-1 0,0 1 0,0-1 0,0 0 0,0 1-1,0-1 1,0 0 0,0 1 0,0-1 0,0 0 0,0 1 0,0-1 0,0 0-1,1 1 1,-1-1 0,0 0 0,0 1 0,0-1 0,1 0 0,-1 0 0,0 1 0,0-1-1,1 0 1,-1 0 0,0 1 0,0-1 0,1 0 0,-1 0 0,0 0 0,1 1 0,-1-1-1,0 0 1,1 0 0,-1 0 0,0 0 0,1 0 0,-1 0 0,1 0 0,-1 0 0,0 0-1,1 0 1,-1 0 0,0 0 0,1 0 0,-1 0 0,0 0 0,1 0 0,-1-1 0,0 1-1,1 0 1,-1 0 0,0 0 0,1 0 0,-1-1 0,0 1 0,0 0 0,1 0-1,-1-1 1,24-20 80,-21 17-69,50-57 131,-38 41-72,1 1 0,1 1 1,0 0-1,37-27 0,-52 44-60,0-1-1,-1 1 1,1 0 0,0 0 0,0 0-1,0 0 1,-1 0 0,1 0-1,0 1 1,0-1 0,0 1 0,1-1-1,-1 1 1,0 0 0,0-1 0,0 1-1,0 0 1,0 1 0,0-1 0,0 0-1,0 1 1,0-1 0,0 1 0,0-1-1,0 1 1,0 0 0,0 0 0,0 0-1,-1 0 1,1 0 0,0 0-1,0 1 1,-1-1 0,1 1 0,-1-1-1,0 1 1,1-1 0,-1 1 0,0 0-1,0 0 1,0-1 0,0 1 0,0 0-1,0 0 1,0 3 0,7 18 69,8 32 0,-13-39-40,1 0 1,1 0-1,1-1 1,0 0-1,13 24 0,-17-37-25,-1 0-1,1 0 1,-1-1-1,1 1 0,0 0 1,-1-1-1,1 1 0,0-1 1,0 0-1,0 1 1,1-1-1,-1 0 0,0 0 1,0-1-1,0 1 0,1 0 1,-1-1-1,0 1 0,1-1 1,-1 0-1,1 0 1,-1 0-1,0 0 0,1 0 1,-1 0-1,5-2 0,-5 2-351,0-1-1,1 0 0,-1 0 0,0 0 1,0 0-1,0 0 0,0-1 0,0 1 1,0 0-1,2-3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2:41.1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1286 7432,'0'0'8322,"10"-1"-8003,116 4 1231,-114-3-1376,1-1 0,0 0 0,-1 0 0,1-1 0,-1-1 0,0 0 0,0-1 0,19-7 0,-26 8-96,-1 1 1,1-1 0,0 0 0,-1 0-1,0-1 1,1 1 0,-1-1-1,-1 0 1,8-8 0,-9 9-35,-1 0-1,1-1 1,0 1 0,-1 0 0,0-1-1,0 1 1,0-1 0,0 1 0,0-1-1,-1 0 1,1 1 0,-1-1-1,0 0 1,0 1 0,-1-1 0,0-4-1,0 4-4,1 0 1,-1 0-1,0 0 0,-1 0 0,1 0 0,-1 0 0,1 1 0,-1-1 0,0 0 0,-1 1 0,1-1 1,0 1-1,-1 0 0,0 0 0,0 0 0,0 0 0,0 1 0,0-1 0,-1 1 0,1 0 0,-1-1 0,0 2 1,1-1-1,-1 0 0,-6-1 0,5 2-13,0 0 0,0 1 0,1 0 0,-1 0 0,0 0 0,0 1 0,1-1 0,-1 1 0,0 0 0,1 0 1,-1 1-1,0-1 0,1 1 0,0 0 0,-1 0 0,1 1 0,0-1 0,0 1 0,1 0 0,-1 0 0,0 0 0,-2 5 0,-3 0-2,2 1-1,-1 1 1,1-1-1,1 1 1,0 1-1,-9 18 1,13-23-14,0 0 1,0 0-1,0 0 0,1 0 1,0 0-1,0 0 0,1 1 1,0-1-1,0 0 1,0 0-1,1 0 0,0 1 1,0-1-1,4 10 0,-1-5 21,0 0-1,0-1 1,1 0 0,8 11-1,-11-17-11,1-1-1,0 0 1,-1 0-1,1 0 1,0 0-1,1 0 1,-1-1-1,0 1 1,1-1-1,0 0 1,-1 0-1,1 0 1,0-1-1,6 3 1,3-2 27,0 0 1,-1 0 0,1-1-1,0-1 1,0 0-1,0-1 1,0 0-1,0-1 1,0 0-1,-1-1 1,1-1-1,12-5 1,16-8 51,-1-2 1,43-28-1,-71 40-78,34-21 58,-2-1 0,-1-3 0,59-55 1,-73 57-29,-1 0 1,-1-2-1,-2-1 1,-2-1-1,22-41 1,-16 21 48,-3-2-1,-3-1 1,30-106 0,-45 130-49,-2 1 0,-1-1-1,-2 0 1,-1 0 0,-1-1 0,-2 1 0,-1 0 0,-12-56 0,12 81-32,0-1-1,0 1 1,-1-1 0,-1 1-1,1 0 1,-8-11 0,10 17-16,0 0-1,0 1 1,0-1 0,-1 1 0,1 0 0,0-1-1,-1 1 1,1 0 0,-1 0 0,0 0-1,1 0 1,-1 0 0,0 0 0,0 0 0,1 1-1,-1-1 1,0 1 0,0-1 0,0 1-1,0 0 1,0 0 0,0-1 0,0 1 0,1 1-1,-1-1 1,0 0 0,0 0 0,0 1-1,0-1 1,0 1 0,0 0 0,1-1 0,-1 1-1,0 0 1,-3 2 0,-3 3-12,-1 0 1,1 1 0,0 0-1,0 0 1,1 0-1,0 1 1,0 1-1,1-1 1,-9 16 0,-2 5-44,-20 52 0,11-13-11,3 1 0,3 1 1,3 0-1,-9 75 0,20-96 32,2-1 1,3 67-1,3-96 37,0 0 0,1 0 0,0-1 0,2 0 0,0 1 0,1-2 0,1 1 0,0-1 0,13 20 0,-14-28 21,0-1 0,0 0 0,1 0 0,0 0-1,1-1 1,-1 0 0,2-1 0,-1 1 0,1-2 0,-1 1 0,2-1 0,-1 0 0,13 4 0,1-2 28,0 0 1,0-2 0,0-1 0,43 3 0,-53-7-26,0 0 0,0-2 0,0 1 0,0-2 0,-1 1 0,1-2-1,0 0 1,-1 0 0,0-1 0,0-1 0,11-7 0,-19 10-16,1-1 1,-1 0-1,-1 0 0,1 0 1,-1 0-1,1-1 0,-1 1 1,0-1-1,-1 0 1,1 0-1,-1 0 0,0 0 1,-1 0-1,1-1 0,-1 1 1,2-10-1,-2 8 5,-1 0 0,1-1 0,-1 1 0,-1 0 0,1 0 0,-1 0 0,-1 0 0,1 0 0,-1 0 0,0 0 0,0 0 0,-5-8 0,4 10 3,1 1 0,-1 0 0,0-1 0,0 1 0,0 1 0,-1-1 0,1 0 0,-1 1 0,-7-5 0,10 7-14,-1 0-1,0 0 0,0 0 1,0 0-1,0 1 0,0-1 1,0 1-1,0 0 0,0-1 1,0 1-1,0 0 0,-1 0 1,1 0-1,0 0 0,0 1 1,0-1-1,0 0 0,0 1 1,0 0-1,0-1 0,0 1 1,0 0-1,1 0 0,-1 0 1,-3 2-1,-1 2-6,0-1 1,1 1 0,0 0-1,-1 1 1,2-1-1,-1 1 1,1 0 0,-1 0-1,2 0 1,-1 1-1,1-1 1,0 1 0,0 0-1,1 0 1,0 0-1,0 0 1,0 0 0,1 0-1,1 1 1,-1 12-1,1-1-12,2 1 1,0-1-1,1 0 0,1 0 0,1 0 0,12 31 0,-15-43 5,1-1 1,0 0-1,0-1 0,0 1 1,1-1-1,0 1 0,0-1 1,0 0-1,1 0 0,0-1 0,0 0 1,0 1-1,0-1 0,1-1 1,-1 1-1,1-1 0,0 0 1,9 3-1,-6-3 8,1-1-1,-1 0 1,1-1 0,-1 0-1,1 0 1,0-1 0,-1 0 0,1 0-1,0-1 1,-1-1 0,18-4 0,-4-2 30,0-2 1,0-1-1,-1 0 1,-1-2-1,0 0 1,25-22 0,1 1 41,107-82 178,-76 55-149,-72 56-91,-1 1 0,1 0 0,-1 0 0,1 0-1,1 0 1,-1 1 0,0 0 0,1 1 0,0 0-1,10-3 1,-17 5-13,1 0 0,0 0 0,0 0 0,0 0-1,0 0 1,0 0 0,0 0 0,0 0 0,-1 1 0,1-1 0,0 0-1,0 0 1,0 1 0,0-1 0,-1 1 0,2 0 0,-2-1 1,0 1 1,0 0-1,0-1 1,0 1 0,0 0-1,0-1 1,-1 1-1,1-1 1,0 1-1,0 0 1,-1-1-1,1 1 1,0-1 0,-1 1-1,1 0 1,-1-1-1,1 1 1,0-1-1,-1 0 1,1 1-1,-1-1 1,0 1-1,1-1 1,-1 0 0,0 1-1,-8 5 1,0 0 0,-1-1 0,1 0 0,-1-1 0,-16 6 0,-3 1 0,-44 13 0,48-17 0,-27 11 0,44-15 0,1 1 0,0 0 0,-1 0 0,1 1 0,1 0 0,-1 0 0,-9 10 0,14-13 1,1 1 0,-1-1 0,1 0 0,0 0 0,0 1 0,-1-1 0,2 1-1,-1-1 1,0 1 0,0-1 0,1 1 0,0 0 0,-1-1 0,1 1 0,0-1 0,0 1 0,0 0 0,1-1-1,-1 1 1,1 0 0,-1-1 0,1 1 0,0-1 0,0 1 0,0-1 0,0 0 0,1 1 0,-1-1 0,1 0-1,2 3 1,-1 1 0,2-1 0,-1 0 0,1 0 0,-1 0 0,1-1 0,1 1 0,-1-1 0,1 0 0,-1-1 0,1 1 0,7 2 0,2-1 15,1-1 1,-1-1-1,1 0 0,0-1 0,0-1 0,0 0 0,0-1 1,0 0-1,0-2 0,-1 0 0,1-1 0,20-6 1,-4-1 24,-1-1 1,0-2 0,-1-1-1,55-35 1,-66 35-20,-1 0 0,0-2 0,-1 0 0,0 0 0,-2-2 0,0 0 0,16-25 0,74-146 94,-64 106-36,-5-1 1,-3-1 0,-3-2-1,-5-1 1,21-134 0,-34 149-34,-5 42-22,-2-1 1,-2 0 0,0-58-1,-3 90-27,0-1 0,0 1 1,0-1-1,0 1 0,0 0 0,0-1 0,0 1 0,0-1 1,0 1-1,0 0 0,0-1 0,0 1 0,0-1 0,-1 1 1,1 0-1,0-1 0,0 1 0,0 0 0,0-1 0,-1 1 1,1 0-1,0-1 0,0 1 0,-1 0 0,1 0 0,0-1 1,-1 1-1,1 0 0,-1-1 0,-7 9-46,-5 18-32,-22 75-58,5 1 0,4 1-1,4 1 1,5 1-1,-4 134 1,18-188 115,-3 104-70,7-123 62,1-1-1,10 58 0,-11-85 34,0 1-1,0-1 1,0 0-1,1 0 1,-1 0-1,1 0 1,0 0-1,0-1 1,1 1-1,-1-1 1,1 1-1,-1-1 1,1 0-1,0 0 1,4 3-1,-4-4 6,0 0-1,0-1 0,1 1 0,-1-1 0,1 0 0,-1 0 0,1 0 0,-1 0 1,1-1-1,0 0 0,-1 1 0,1-1 0,0-1 0,-1 1 0,1 0 1,0-1-1,5-1 0,1-1 7,-1-1-1,0 0 1,0 0 0,0 0-1,-1-1 1,1-1 0,-1 0 0,0 0-1,-1 0 1,14-15 0,2-5 57,33-50 0,-42 55-32,19-39-1,-28 50-18,-1 0 1,0-1-1,0 0 0,-1 0 0,-1 0 0,2-13 0,-3 21-6,-1-1 0,0 1 0,0-1 0,0 1 0,0-1 1,-1 1-1,0 0 0,1-1 0,-1 1 0,0-1 0,-1 1 0,1 0 0,0 0 0,-1 0 0,0 0 0,0 0 0,0 0 0,0 0 0,0 0 0,-1 1 1,1-1-1,-1 1 0,1 0 0,-4-2 0,5 3-4,11 20-96,-4-11 81,-1 1 0,-1 0 0,1 0 0,-2 0 0,1 0-1,-1 0 1,3 19 0,-1 3-27,2 35 1,-5-19 12,-2-25-4,1-1 0,1 1 0,1-1 0,1 0 0,11 35 0,-14-53 24,0 0 1,1 0 0,-1 0 0,1-1-1,-1 1 1,1 0 0,0-1-1,0 0 1,0 1 0,0-1-1,1 0 1,-1 0 0,0 0-1,1 0 1,0-1 0,-1 1 0,1-1-1,0 0 1,0 1 0,0-1-1,0 0 1,0-1 0,0 1-1,0 0 1,0-1 0,0 0-1,0 0 1,0 0 0,0 0-1,1 0 1,-1-1 0,0 1 0,0-1-1,4-1 1,6-2 12,1-1 0,0 0 0,-1-1-1,0-1 1,23-15 0,-16 7 23,-1 0 0,0-1 1,-1-1-1,-1 0 0,-1-1 0,-1-1 0,0-1 0,18-33 0,-19 29 10,-8 15-24,-6 9-22,0 0 0,0 0 0,0 0 0,0 0 0,1 0 0,-1 0 0,0 0 0,0 1 0,0-1 0,0 0 0,0 0 0,0 0 0,0 0 0,0 0 0,0 0 0,0 0 0,0 0 0,0 0 0,0 0 0,0 0 0,0 0 0,0 0 0,0 0 0,0 0 0,0 0 0,0 0 0,0 0 0,0 0 0,1 0 0,-8 22-24,2 1-1,-3 30 1,4-24 16,3-16 7,0 0-1,1 0 0,0 0 1,1 0-1,0 0 1,1 0-1,1-1 0,0 1 1,9 23-1,-11-34 3,0 1 0,1-1-1,-1 0 1,1 0 0,0 1-1,0-1 1,-1 0 0,1 0 0,0-1-1,1 1 1,-1 0 0,0-1-1,1 1 1,-1-1 0,0 0-1,1 0 1,0 0 0,-1 0 0,1 0-1,-1 0 1,1-1 0,0 1-1,0-1 1,-1 0 0,1 0 0,0 0-1,0 0 1,3-1 0,8-1 20,1 0-1,0-2 1,26-9 0,-28 9-2,46-18 105,98-54 1,-68 31 26,-78 40-135,-1 1 17,-1 0 1,0-1-1,0 0 1,-1 0-1,1-1 1,-1 0-1,10-10 1,-19 15-25,-1 1 1,1 0-1,-1 0 1,1-1-1,-1 1 0,1 0 1,-1 0-1,1 0 1,-1 0-1,0 1 1,1-1-1,-3 1 0,-13 5 3,0 1-1,0 1 0,1 1 0,-29 19 0,41-25-10,0 0-1,1 0 1,-1 1 0,1-1-1,0 1 1,0 0-1,0 0 1,0-1-1,1 2 1,0-1-1,0 0 1,0 1-1,0-1 1,0 1-1,1-1 1,0 1-1,-1 5 1,2-7-2,0 1 0,-1-1 0,1 1 0,0-1 0,1 0 0,-1 1 0,1-1 0,-1 0 0,1 1 0,0-1-1,0 0 1,1 0 0,-1 0 0,1 0 0,-1 0 0,1 0 0,0 0 0,0-1 0,0 1 0,0-1 0,1 1 0,-1-1 0,1 0 0,-1 0 0,6 3 0,3 1 4,0-1-1,0 0 1,1-1 0,-1 0-1,1-1 1,0 0 0,0-1-1,1 0 1,20-1 0,-14-1-89,1-1 0,-1-1 0,0-1 1,-1 0-1,31-10 0,-35 6-366,-14 7 318,0 0-1,0 0 1,1 0-1,-1-1 1,0 1-1,0 0 1,0 0-1,1 0 1,-1-1-1,0 1 1,0 0-1,0-1 1,0 1-1,0 0 1,0 0-1,1-1 1,-1 1-1,0 0 1,0-1-1,0 1 1,0 0-1,0-1 1,0 1-1,0 0 1,0 0-1,0-1 1,0 1-1,-1 0 1,1-1-1,0 1 1,0 0 0,0 0-1,0-1 1,0 1-1,0 0 1,-1 0-1,1-1 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2:41.3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14064,'0'0'3031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2:41.6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12552,'0'0'1520,"127"12"-952,-10-12-112,12-4 8,10 2-80,6 2 0,6 2-33,-10 4-7,-18-1-216,-8 1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2:48.7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235 1070 4720,'0'0'8392,"-10"3"-8183,-5 1-131,9-3-16,0 0 0,0 0 0,0 1 0,1 0 0,-1 0 0,-6 4 0,10-5 23,0 0 0,0-1-1,1 1 1,-1-1 0,0 0 0,0 1 0,0-1-1,0 0 1,0 0 0,0 0 0,0 0 0,1 0-1,-1-1 1,0 1 0,0-1 0,0 1 0,-2-2 0,14-21 793,2-2-612,1 0 0,1 2-1,21-28 1,18-30 328,-17 13-119,-4 0 1,-2-2-1,-3-2 0,-4 0 0,-3-1 0,21-143 0,-31 53 1046,-20 190-1036,0 16-391,-212 815 695,201-796-663,-2-1 0,-4-2 0,-1 0 0,-41 59 1,67-114-98,-1 0 0,0 0 0,0-1 0,0 1 0,0-1 0,-7 5-1,9-7-18,1-1 0,-1 1 0,0-1 0,0 0 0,1 1-1,-1-1 1,0 0 0,0 1 0,1-1 0,-1 0 0,0 0-1,0 0 1,0 0 0,0 1 0,1-1 0,-1 0 0,0-1-1,0 1 1,0 0 0,1 0 0,-1 0 0,0 0-1,0-1 1,0 1 0,1 0 0,-1-1 0,0 1 0,0 0-1,1-1 1,-1 1 0,0-1 0,1 0 0,-1 1 0,1-1-1,-1 1 1,1-1 0,-1 0 0,1 1 0,-1-1-1,1 0 1,-1 0 0,1-1 0,-3-3 20,1 0-1,0-1 1,0 1 0,0-1-1,1 1 1,0-1 0,0 0-1,0 0 1,1 1 0,0-1-1,0 0 1,0 0 0,1 0-1,0 1 1,0-1 0,0 0-1,1 1 1,0-1 0,0 1-1,0-1 1,1 1 0,0 0 0,0 0-1,0 0 1,0 1 0,6-7-1,17-12 44,1 0 0,1 2 0,54-31 0,273-162 118,-312 189-131,46-36 0,-73 48-35,-1 0 0,0 0-1,-1-1 1,-1-1 0,21-29 0,-5 10 38,-32 89-180,2-31 86,0 0 0,2 0 0,1 0 0,0 0 0,2 0 0,1-1 0,14 42 0,-18-62 29,1 0 1,0 1 0,-1-1 0,1 0 0,1 0 0,-1 0 0,0 0 0,1-1 0,0 1 0,-1-1 0,1 1 0,0-1 0,0 0 0,0 0-1,1-1 1,-1 1 0,0 0 0,1-1 0,-1 0 0,1 0 0,-1 0 0,1 0 0,0-1 0,-1 1 0,1-1 0,0 0 0,-1 0 0,8-1-1,-3 0 11,1 0 0,-1-1 0,-1 0-1,1 0 1,0-1 0,0 0 0,-1 0-1,0-1 1,0 0 0,0 0 0,0-1-1,8-7 1,-3 2 9,0-1 1,-1-1-1,0 0 0,-1 0 1,-1-1-1,0 0 0,0-1 0,-1 0 1,7-18-1,-6 9 19,8-21 75,-17 41-103,1 1 0,-1 0 0,1 0 0,-1-1 0,0 1 0,0 0 0,0 0 0,0-1 0,-1 1 0,1 0 0,0 0 0,-1-1 0,0 1 0,1 0 0,-1 0 0,-2-4 1,2 6-11,1-1 1,-1 0 0,0 1 0,1-1 0,-1 1 0,0 0 0,1-1-1,-1 1 1,0-1 0,0 1 0,0 0 0,1 0 0,-1-1 0,0 1 0,0 0-1,0 0 1,1 0 0,-1 0 0,0 0 0,0 0 0,0 0 0,0 0 0,1 0-1,-1 1 1,0-1 0,0 0 0,0 0 0,1 1 0,-1-1 0,0 0 0,0 1-1,1-1 1,-1 1 0,0-1 0,1 1 0,-1-1 0,1 1 0,-2 0-1,-22 24-11,20-17 3,-1 0 0,1 0 0,0 0 0,0 0 0,1 1 0,1-1-1,-1 1 1,1 0 0,1 0 0,-1 0 0,2-1 0,-1 16 0,2-13-5,1 1 0,0-1 0,1 1 1,0-1-1,0 0 0,1 0 0,1 0 1,0-1-1,8 14 0,-11-21 13,0 0-1,0-1 0,0 1 1,0-1-1,0 1 1,1-1-1,-1 0 0,1 0 1,-1 0-1,1 0 1,0 0-1,0 0 0,0-1 1,0 0-1,6 2 1,-4-1 3,1-1 0,0-1 1,-1 1-1,1-1 1,0 0-1,0 0 1,-1 0-1,10-3 0,1-1 11,-1 0-1,0-1 1,1-1-1,-2-1 0,25-13 1,-12 1 8,-1 0 0,0-2 0,-1 0 0,-2-2 0,0-1 0,-1-1 0,-2 0 0,0-2 0,-2 0 0,21-43 0,0-12 28,-3-1 0,37-137 0,-58 173 6,-3-1 0,-2-1-1,4-55 1,-14 103-52,0-1 0,1 1-1,-1 0 1,0 0 0,0-1 0,0 1-1,-1 0 1,1 0 0,0 0 0,0-1-1,-1 1 1,1 0 0,-1 0 0,1 0-1,-2-2 1,2 3-3,0 0 1,-1-1-1,1 1 0,0 0 0,-1 0 1,1 0-1,0 0 0,-1 0 0,1 0 1,-1 0-1,1 0 0,0 0 0,-1 0 1,1 0-1,-1 0 0,1 0 0,0 0 1,-1 0-1,1 0 0,-1 0 0,1 1 1,0-1-1,-1 0 0,1 0 0,0 0 1,-1 1-1,1-1 0,0 0 0,0 0 1,-1 1-1,-4 4-8,0 0 1,0 0 0,1 0-1,-5 8 1,-6 11-18,0 1 1,2 0-1,1 1 1,-10 31-1,-26 112-56,29-90-4,-13 128-1,29-155 44,1 1 0,3-1 0,11 80 0,-11-124 34,0 0 0,1 0 0,0 0-1,0 0 1,1 0 0,0-1 0,0 0 0,6 9-1,-7-13 11,0-1 0,0 0 0,0 1 0,0-1 0,0 0 0,0 0 0,1-1 0,-1 1 0,1 0 0,0-1 0,-1 1 0,1-1 0,0 0 0,0 0 0,0 0 0,0 0 0,0-1 0,0 1 0,0-1 0,0 0 0,0 0 0,0 0 0,0 0 0,6-1 0,2-1 15,1-1-1,-1-1 0,0 0 1,0 0-1,0-1 1,0 0-1,14-10 1,2-3 39,37-34 0,-6 5 1,23-20-6,-69 56-29,-1-1-1,0 0 1,-1-1-1,12-18 1,-22 31-21,0-1 0,1 1 0,-1 0 0,0 0 0,0-1 0,0 1 0,1 0 1,-1 0-1,0-1 0,0 1 0,0 0 0,0-1 0,1 1 0,-1 0 0,0-1 0,0 1 0,0 0 0,0-1 0,0 1 0,0 0 0,0-1 0,0 1 0,0 0 0,0-1 0,0 1 0,0 0 0,0-1 0,-1 1 0,1 0 0,0-1 1,0 1-1,0 0 0,0-1 0,-1 1 0,-12 0 19,-16 11-2,11 0-10,1 1 1,1 1-1,0 0 1,-27 29-1,17-17-12,17-15 1,-1 0-1,1 1 1,1 0-1,-1 1 1,-8 17-1,14-22-3,-1 0 0,1 0 0,1 1 0,-1-1 0,1 1 0,0-1 0,1 1 0,0 0 0,0 0 0,1-1 0,0 9 0,0-14 8,0 0 0,0 0 0,0 0 0,1-1 0,-1 1 1,0 0-1,1-1 0,0 1 0,-1 0 0,1-1 0,0 1 0,0 0 0,-1-1 0,1 1 0,0-1 0,1 0 0,-1 1 0,0-1 0,0 0 0,1 0 0,-1 0 1,0 0-1,1 0 0,-1 0 0,1 0 0,-1 0 0,1 0 0,0-1 0,-1 1 0,1-1 0,0 1 0,0-1 0,-1 0 0,1 1 0,0-1 0,0 0 0,-1 0 1,1 0-1,0 0 0,0-1 0,-1 1 0,1-1 0,0 1 0,2-1 0,4-2 14,0 0 1,0 0-1,0-1 1,0 1-1,-1-2 1,1 1-1,-1-1 0,7-6 1,3-6 19,0-1 0,-1 0 0,-1-1-1,0-1 1,-2 0 0,16-33 0,54-137 145,-75 170-166,21-69 105,-3-1-1,14-94 0,-36 164-97,-3 13-12,1-1 0,-1 1 0,-1-1 0,1 1 0,-1-1 0,-2-14 0,2 22-9,0 0 0,0 0-1,0-1 1,0 1 0,0 0-1,0 0 1,0 0 0,0 0 0,0 0-1,0 0 1,0 0 0,0 0-1,0-1 1,0 1 0,0 0-1,0 0 1,0 0 0,0 0 0,0 0-1,0 0 1,0 0 0,0 0-1,0 0 1,0 0 0,-1-1 0,1 1-1,0 0 1,0 0 0,0 0-1,0 0 1,0 0 0,0 0 0,0 0-1,0 0 1,0 0 0,-1 0-1,1 0 1,0 0 0,0 0-1,0 0 1,0 0 0,0 0 0,0 0-1,0 0 1,0 0 0,-1 0-1,1 0 1,0 0 0,0 0 0,0 0-1,0 0 1,0 0 0,0 0-1,0 0 1,0 0 0,0 0 0,-1 0-1,1 1 1,0-1 0,0 0-1,0 0 1,0 0 0,0 0 0,-7 10-20,-4 14-19,2 3 5,1 0-1,2 1 1,0 0 0,2 0 0,1 0 0,1 28 0,3 20-84,11 76 0,-7-107 40,19 74-1,-19-102 67,0-1-1,1-1 0,0 1 0,1-1 0,1 0 0,1 0 0,18 24 0,-22-34 37,0 0 0,0-1 0,0 0 0,0 0 0,1 0 0,-1 0 0,13 5-1,-15-8-193,-1 0 0,0 0 0,0 0-1,1 0 1,-1 0 0,0-1-1,1 1 1,-1-1 0,1 0-1,-1 0 1,1 0 0,-1 0 0,0 0-1,1 0 1,-1-1 0,1 1-1,-1-1 1,0 1 0,1-1-1,-1 0 1,0 0 0,0 0 0,3-2-1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43.9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83 12160,'0'0'416,"54"-70"-224,-7 60-80,5 8-8,0 4 32,-3-2 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2:48.9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89 15272,'0'0'1463,"61"-76"-1111,-37 68 0,12 4-344,12 4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2:53.0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274 142 6328,'0'0'7817,"-11"2"-7266,5-2-469,-1 1 21,-1 0 1,0 0-1,1 1 0,-1 0 0,1 0 0,0 1 1,0 0-1,0 0 0,-9 5 0,-5 7 307,0 0-1,0 2 1,2 0-1,0 1 1,1 1-1,-25 35 1,41-53-360,1 1 1,0 0 0,0 0-1,0-1 1,0 1 0,0 0-1,0 0 1,0 0-1,0 1 1,1-1 0,-1 0-1,1 0 1,0 0 0,-1 0-1,1 0 1,0 1 0,0-1-1,1 0 1,-1 0-1,0 0 1,1 0 0,-1 1-1,1-1 1,0 0 0,-1 0-1,1 0 1,0 0-1,0 0 1,2 2 0,-1-2-6,0-1 0,1 1 0,-1 0 0,0-1 0,1 1 1,-1-1-1,1 0 0,-1 1 0,1-1 0,0-1 0,-1 1 0,1 0 1,0-1-1,0 1 0,0-1 0,0 0 0,-1 0 0,1 0 0,0 0 1,0 0-1,0-1 0,3 0 0,5-2 30,1-1-1,0 0 1,-1-1 0,0 0-1,0 0 1,0-1-1,-1-1 1,0 0 0,0 0-1,-1-1 1,0 0 0,0-1-1,14-18 1,-12 12 57,0 0 0,-2-1 0,1 0 0,-2-1-1,0 0 1,-1 0 0,-1-1 0,6-29 0,-19 56 296,-3 11-372,4-1-11,0 0-1,1 0 1,1 1 0,1 0-1,1-1 1,0 23-1,2-35-27,1-1 0,0 0 0,0 0 0,0 0 0,1 0 0,0 0 0,0 0 0,0 0 0,1 0 0,4 6 0,-4-8-1,0 0-1,0-1 0,0 1 1,0-1-1,1 0 0,0 0 1,-1 0-1,1 0 1,0-1-1,1 1 0,-1-1 1,0 0-1,1-1 0,-1 1 1,7 1-1,-2-2 10,0 0 0,0 0 0,0-1 0,0 0 0,0 0 0,0-1 0,0 0 0,0-1 0,0 0 0,-1 0-1,1-1 1,-1 0 0,1 0 0,7-6 0,3-1 42,0-1-1,-1-1 1,0-1-1,26-25 1,74-81 685,-114 116-557,-3 6-94,-5 12-41,2-11-43,-8 28 27,-110 324 182,-28-9-122,138-329-88,6-11 0,0 0 1,0 0-1,1 0 0,-1 0 1,2 1-1,-1 0 1,1 0-1,-1 9 1,5-55 81,3 0 0,1 0 0,14-49 1,-11 50-53,30-102 250,88-206-1,-105 291-183,32-53 0,-39 82-56,1 0 1,1 2-1,1-1 0,22-21 0,-37 42-42,0 1 0,0-1 0,0 1 0,0-1 0,0 1 0,0 0 0,5-2-1,-7 4-10,0-1 0,-1 1-1,1 0 1,0 0-1,0 0 1,0 0-1,0-1 1,0 1-1,0 0 1,-1 1-1,1-1 1,0 0 0,0 0-1,0 0 1,0 0-1,-1 1 1,1-1-1,0 0 1,0 1-1,0-1 1,-1 1 0,1-1-1,0 1 1,-1-1-1,1 1 1,0-1-1,-1 1 1,1 0-1,-1-1 1,1 1-1,-1 0 1,1 0 0,-1-1-1,1 1 1,-1 0-1,1 1 1,4 10-12,0 1 0,-1 0 0,0 0 0,-1 0 0,0 0 0,-1 0 0,0 22 0,-2-12-21,0-1-1,-2 1 1,-8 38-1,7-46-4,-1-1 0,0 1-1,-1-1 1,-11 21 0,15-32 29,0 0 1,-1 0-1,0 0 1,0-1-1,0 1 1,0 0-1,0-1 1,0 1-1,-1-1 1,1 1-1,-1-1 1,1 0-1,-1 0 1,0-1-1,0 1 1,0 0-1,0-1 1,0 0-1,-1 0 1,1 0-1,0 0 1,0 0-1,-1-1 1,1 1-1,0-1 1,-5 0-1,7 0 8,-1 0 0,1 0 0,0 0 0,-1 0 0,1-1 0,-1 1 1,1 0-1,0-1 0,-1 0 0,1 1 0,0-1 0,-1 1 0,1-1 0,0 0 0,0 0 0,0 0 0,0 0 0,-1 0 0,2 0 0,-1 0 0,0 0 0,0 0 0,0-1 0,0 1 1,1 0-1,-1 0 0,0-1 0,1 1 0,-1 0 0,1-3 0,0 2 1,0 0 0,0 0 0,0 0 0,0 1 0,0-1 0,1 0 0,-1 0 0,1 0 0,0 0 0,-1 0 0,1 1 0,0-1 0,0 0 0,0 1 0,0-1 0,0 1 0,1-1 0,-1 1 0,0-1-1,1 1 1,2-2 0,2-1-2,1-1 0,-1 2-1,1-1 1,0 1-1,1 0 1,-1 0-1,0 1 1,1 0-1,0 0 1,-1 1-1,1 0 1,15 0-1,-18 1-4,0 0 0,-1 1-1,1-1 1,0 1 0,0 0-1,-1 0 1,1 0 0,0 1 0,-1 0-1,0 0 1,1 0 0,-1 0-1,0 1 1,0-1 0,0 1-1,0 0 1,-1 1 0,1-1-1,-1 0 1,0 1 0,5 7-1,-3-2-2,-1 1 0,0-1-1,-1 1 1,0 0-1,-1 0 1,0 1-1,0-1 1,-1 0-1,0 1 1,-1 11 0,-2 11-20,-11 62 1,-7 4-12,-5 0 0,-56 144 0,77-233 35,-7 16 67,11-26-63,0 0 0,0 0-1,0 0 1,0 0 0,0 0 0,0 0 0,-1 0 0,1 0 0,0 1 0,0-1 0,0 0-1,0 0 1,0 0 0,0 0 0,0 0 0,0 0 0,0 0 0,-1 0 0,1 0-1,0 0 1,0 0 0,0 0 0,0 0 0,0 0 0,0 0 0,0 0 0,-1 0-1,1 0 1,0 0 0,0 0 0,0 0 0,0 0 0,0 0 0,0 0 0,0 0-1,-1 0 1,1 0 0,0 0 0,0 0 0,0 0 0,0 0 0,0 0 0,0 0 0,0 0-1,0 0 1,-1 0 0,1 0 0,0 0 0,0-1 0,0 1 0,0 0 0,-4-16 35,4-7-8,1-1-1,1 0 1,1 1-1,10-39 0,2 4 38,2 2 0,46-101 0,71-97 102,-59 129-100,-61 105-53,1 0 0,1 1 0,35-33-1,-49 50-12,1-1 0,0 1 0,0 0 0,0 0 0,0 0 0,1 1 0,-1-1-1,7-1 1,-9 2 0,1 1-1,-1 0 0,0 0 0,1 0 0,-1 0 1,0 0-1,1 0 0,-1 0 0,1 1 0,-1-1 1,0 0-1,1 1 0,-1-1 0,0 1 0,0-1 1,1 1-1,-1 0 0,0 0 0,0-1 0,0 1 1,0 0-1,0 0 0,0 0 0,0 0 0,0 0 1,1 3-1,2 3-6,0 1 0,0-1 0,-1 1 0,0 0 0,-1 1 0,1-1 0,-2 0 0,1 1 0,-1-1 0,0 1 1,-1 12-1,-1 5-23,-1 0 1,-7 38 0,6-49 3,-1 0 1,-1-1 0,0 1-1,-9 18 1,11-28 16,0 1 1,0-1-1,0 0 0,0 0 1,-1-1-1,0 1 0,0-1 1,0 1-1,-1-1 0,1-1 1,-1 1-1,0-1 0,-11 6 0,15-8 8,-1-1-1,1 1 0,-1-1 0,1 0 0,-1 1 1,1-1-1,-1 0 0,0 0 0,1 0 0,-1 0 0,0 0 1,1-1-1,-1 1 0,1 0 0,-1-1 0,1 1 1,-1-1-1,1 1 0,-3-3 0,1 1 5,0 0 0,0 0 1,1 0-1,-1 0 0,1-1 0,0 0 0,-1 1 0,1-1 0,-2-4 0,1 2 18,1 0 0,-1-1-1,1 1 1,0-1 0,0 1 0,0-1-1,1 0 1,0 0 0,0 0-1,1 0 1,0-7 0,0 11-19,1 0 1,0 0-1,0 0 1,0 0-1,0 0 0,0 0 1,0 0-1,1 0 1,-1 1-1,1-1 1,-1 0-1,1 1 0,-1-1 1,1 1-1,0 0 1,0 0-1,0-1 1,0 1-1,0 0 0,0 1 1,0-1-1,0 0 1,0 0-1,0 1 1,3-1-1,7-2-7,0 1 1,0 1-1,16-1 0,47 0-5,72-3-38,-133 4 44,-1-1 0,0-1-1,0 0 1,-1-1-1,1 0 1,-1-1 0,0 0-1,0-1 1,0 0-1,-1-1 1,0 0 0,13-11-1,-16 11 8,-1 0-1,0 0 1,0-1-1,0 0 1,-1 0 0,-1-1-1,1 1 1,-1-1-1,-1 0 1,1-1-1,-2 1 1,1-1-1,-1 0 1,-1 0-1,0 0 1,1-13-1,-2 21 0,-1 0 0,0 0 0,0 0 0,0 0 0,0 0-1,-1 0 1,1 1 0,0-1 0,-1 0 0,0 0-1,-1-4 1,2 6-3,0-1 0,-1 1-1,1-1 1,-1 1 0,1 0-1,0-1 1,-1 1-1,1-1 1,-1 1 0,1 0-1,-1-1 1,0 1 0,1 0-1,-1 0 1,1-1 0,-1 1-1,1 0 1,-1 0 0,0 0-1,1 0 1,-1 0 0,1 0-1,-1 0 1,0 0 0,0 0-1,-2 1-2,0 0 0,0 0-1,0 0 1,1 0 0,-1 1-1,0-1 1,1 1 0,-1 0 0,1 0-1,-1 0 1,1 0 0,0 0-1,-2 3 1,-4 4-8,1 1 0,1-1-1,0 1 1,0 0 0,1 1 0,0-1 0,1 1-1,0 0 1,1 0 0,0 1 0,-1 12-1,3-16 4,0 0 0,0 0 0,1 1-1,0-1 1,1 0 0,0 0 0,0 1 0,1-1-1,0 0 1,0 0 0,1 0 0,0-1-1,0 1 1,1-1 0,0 1 0,7 9-1,-7-12 7,1-1-1,0 1 0,0-1 0,0 0 0,0 0 1,1-1-1,-1 0 0,1 0 0,0 0 0,0 0 0,0-1 1,0 0-1,13 2 0,-4-2 2,-1 0 0,0-1-1,1-1 1,0 0 0,16-2 0,9-5 23,-1 0 0,1-3 0,53-21-1,106-59 132,-193 87-142,-1 0 0,1 0 0,-1-1 0,0 0 0,0 0 0,0 0 1,0 0-1,-1-1 0,1 0 0,-1 1 0,0-2 0,-1 1 0,1 0 0,3-11 0,-6 16-9,-1 0 0,0-1 0,0 1 0,0 0 0,0 0 0,0-1-1,0 1 1,0 0 0,0 0 0,0-1 0,-1 1 0,1 0 0,0 0-1,0-1 1,0 1 0,0 0 0,0 0 0,0-1 0,0 1-1,-1 0 1,1 0 0,0 0 0,0 0 0,0-1 0,0 1 0,-1 0-1,1 0 1,0 0 0,0 0 0,0-1 0,-1 1 0,1 0 0,0 0-1,0 0 1,-1 0 0,-13-2 48,-14 5 24,27-3-73,-12 3 16,-1 0 0,0 1 0,1 1 1,-1 0-1,1 1 0,1 0 0,-1 1 0,1 1 0,0 0 0,-14 12 0,-8 11 9,-56 65 0,87-92-25,-1 0-1,1 0 1,0 0-1,1 0 1,-1 1-1,1-1 1,0 1-1,0-1 0,0 1 1,0 0-1,1 0 1,0 0-1,0 0 1,0 9-1,1-13 0,0-1 0,0 1 0,0 0 0,0-1 0,1 1 0,-1-1 0,0 1 0,1 0 0,-1-1 0,0 1 0,1-1 0,-1 1 0,0-1 0,1 1 0,-1-1 0,1 1 0,-1-1 0,1 0 0,-1 1 0,1-1 0,-1 0 0,1 1 0,0-1 0,-1 0 0,1 1 0,-1-1 0,1 0 0,0 0 0,-1 0 0,1 0 0,0 0 0,-1 0 0,1 0 0,0 0 0,-1 0 0,1 0 0,0 0 0,0-1 0,3 1 0,-1-1 0,1-1 0,-1 1 0,0 0 0,1-1 0,-1 0 0,4-3 0,11-7 14,-1-1 1,0-1-1,-1 0 0,-1-1 1,-1-1-1,23-31 0,47-99 409,-77 176-301,-3 4-110,10 42-1,-10-61-19,0-1 1,1 1 0,1-1 0,0 0-1,11 17 1,-15-28 5,0-1 1,0 1-1,0-1 0,0 0 1,0 0-1,0 0 0,1 0 0,-1 0 1,1 0-1,-1 0 0,1-1 0,0 1 1,-1-1-1,1 0 0,6 2 1,-4-2-1,1 0 0,-1-1 0,0 0 1,1 0-1,-1 0 0,1 0 0,-1-1 1,8-1-1,1-2-5,0-1 0,0 0 0,-1 0 1,0-2-1,22-13 0,-4-1 23,-1-2 0,-1-1 0,40-42 0,29-41 101,-98 107-114,1-1 0,-1 1 0,1 0-1,-1-1 1,0 1 0,1-1 0,-1 1 0,0 0-1,1-1 1,-1 1 0,0-1 0,0 1-1,1-1 1,-1 0 0,0 1 0,0-1-1,0 1 1,0-1 0,0 1 0,0-1 0,0 1-1,0-1 1,0 0 0,0 0 0,0 1-1,-1-1 0,1 1 0,0 0 0,-1 0 0,1 0 0,0 0 0,-1-1 0,1 1 0,-1 0 0,1 0 0,0 0 1,-1 0-1,1 0 0,-1 0 0,1 0 0,-1 0 0,1 0 0,0 0 0,-1 0 0,1 0 0,-1 1 0,1-1 0,0 0 0,-1 0 1,1 0-1,0 1 0,-1-1 0,1 0 0,0 0 0,-1 1 0,1-1 0,0 0 0,-1 0 0,1 1 0,0-1 0,-7 8 11,0-1-1,0 1 0,1 0 0,0 0 0,1 1 1,-7 12-1,8-14-8,-4 8 5,1 0-1,1 0 1,1 1 0,0-1 0,0 1 0,-2 26-1,6-35 6,0 0 0,0 1-1,1-1 1,0 1-1,0-1 1,1 0-1,0 1 1,0-1-1,1 0 1,0 0-1,0 1 1,1-1 0,-1-1-1,2 1 1,-1 0-1,8 10 1,-9-15-7,0 0 0,0-1 0,0 1 0,0 0-1,0-1 1,1 1 0,-1-1 0,0 0 0,1 0 0,-1 0 0,1 0 0,0 0 0,-1 0 0,1-1 0,0 1 0,-1-1 0,1 0 0,4 0 0,4-1-1,-1 0 0,0 0 0,16-5 1,-14 2 2,4 0 1,-1-1 1,-1-1-1,1 0 0,-1-2 0,0 1 0,-1-1 0,0-1 0,0-1 0,16-15 0,10-13 95,46-58-1,-82 91-98,11-12 35,-2-1 0,0 0 0,17-34 0,17-62 203,-43 107-221,15-25 197,-37 154-207,8-52-38,1-1 1,-22 74-1,24-111 19,7-24 17,-1 0 1,1 0-1,-2-1 0,1 1 0,-1 0 1,0-1-1,-1 1 0,0-1 0,-8 12 0,11-19 0,0 0 0,-1 0-1,1-1 1,0 1 0,-1 0-1,1-1 1,0 1 0,0 0-1,-1-1 1,1 1 0,0-1-1,0 0 1,0 1 0,0-1-1,0 0 1,-1 0 0,1-1-1,-7-6 23,2 0-1,-1 0 1,1-1-1,0 0 1,1 0-1,0-1 0,1 0 1,0 0-1,-5-19 1,-1 3 65,10 25-91,0 0 1,-1 1-1,1-1 0,0 1 0,-1-1 0,1 0 1,0 1-1,0-1 0,0 0 0,-1 0 1,1 1-1,0-1 0,0 0 0,0 1 1,0-1-1,0 0 0,0 1 0,0-1 1,1 0-1,-1 0 0,0 1 0,0-1 1,1 0-1,-1 0 0,1 0-4,0 1 1,0 0-1,-1 0 0,1 0 1,0 0-1,0 0 0,-1 0 0,1 0 1,0 0-1,-1 0 0,1 0 0,0 0 1,0 1-1,-1-1 0,1 0 1,0 1-1,-1-1 0,1 0 0,0 1 1,39 26-1,-37-25 2,15 12-1,75 53-26,-77-58-3,0 1 1,1-2-1,0 0 0,21 6 0,29 10-411,-43-12-4099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2:55.4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1253 4720,'0'0'7485,"8"-11"-7073,122-145 988,102-138 441,-55 10-437,-142 220-533,-4 0-1,39-113 1,-54 109 590,-17 60-734,-6 15-361,-8 17-49,-3 15-163,1 1 0,2 1 0,3 0 1,0 1-1,3 1 0,-4 47 1,8-38 11,2 87 1,5-109-79,1 0 1,2 0-1,0 0 1,13 36 0,-17-64-77,0 1 0,0 0 1,0-1-1,0 1 0,0 0 0,1-1 1,-1 0-1,1 1 0,-1-1 1,1 0-1,0 0 0,0 0 1,0 0-1,1 0 0,-1 0 1,0-1-1,1 1 0,-1-1 1,5 2-1,-4-2 1,1 0 0,0 0 1,0-1-1,-1 1 0,1-1 1,0 0-1,0 0 0,0-1 0,0 1 1,-1-1-1,1 0 0,7-2 0,2-2 20,0-1 0,0 0 0,-1-1 0,1-1 0,-2 0 0,20-17 0,35-37 181,93-114 0,41-86 207,-191 251-401,13-18 72,-2 0 1,-1-1-1,-2-1 0,-1-1 0,-1-1 0,-2 0 0,17-62 1,-30 93-79,1 1 1,-1-1 0,1 1 0,-1-1 0,0 0 0,0 1 0,0-1 0,0 1-1,0-1 1,0 1 0,0-1 0,-1 1 0,0-3 0,1 4-10,0 0 1,-1 0-1,1 0 1,0 0-1,-1-1 1,1 1-1,0 0 1,-1 0-1,1 0 1,0 0-1,-1 0 1,1 0-1,0 0 1,-1 0-1,1 0 1,0 0-1,-1 0 1,1 0-1,0 1 1,-1-1-1,1 0 1,0 0-1,0 0 1,-1 0-1,1 0 1,0 1-1,-1-1 1,1 0-1,0 0 1,0 1-1,-1-1 1,1 0-1,0 0 1,0 1-1,-31 35 124,30-35-131,-34 51 43,3 2-1,-30 67 0,34-65-26,-34 74 45,-75 223 1,124-307-34,1 0 1,-5 54 0,13-84-23,3 1 221,2-17-216,-1 0-1,1 0 1,0-1 0,0 1-1,0 0 1,0 0-1,-1-1 1,1 1-1,0 0 1,0-1 0,-1 1-1,1-1 1,0 1-1,0-1 1,-1 1-1,1-1 1,-1 0 0,1 1-1,-1-1 1,1 0-1,-1 1 1,1-2-1,38-41 186,-3-2 0,44-69 0,-74 105-145,-1 0 1,1 1 0,1 0 0,-1 0-1,2 1 1,-1 0 0,1 0-1,0 0 1,0 1 0,10-5-1,-17 11-35,0-1 0,1 1 0,-1 0 0,1-1 0,0 1-1,-1 0 1,1 0 0,-1 0 0,1 1 0,-1-1 0,1 0-1,-1 0 1,1 1 0,-1-1 0,1 1 0,-1 0 0,0-1-1,1 1 1,-1 0 0,0 0 0,0-1 0,1 1 0,-1 0-1,0 0 1,0 1 0,0-1 0,0 0 0,0 0 0,0 0 0,0 1-1,0 1 1,5 7 10,0 0 1,-1 0-1,4 13 0,-5-13 2,9 22 14,-9-18-20,2 0-1,0 0 0,1-1 1,13 21-1,-17-30-17,0-1 0,0 1 0,0-1-1,0 0 1,1 0 0,-1-1 0,1 1 0,0 0 0,-1-1-1,1 0 1,1 0 0,-1 0 0,0-1 0,0 1 0,0-1 0,1 0-1,-1 0 1,1-1 0,-1 1 0,6-1 0,0-1 1,-1 1 0,0-2 0,1 1 0,-1-1 0,0-1 0,0 0 0,14-6 0,56-35 52,-57 31-46,-17 10-2,0-1 1,0 1 0,0-1-1,-1 0 1,1 0 0,-1 0-1,0 0 1,0-1 0,0 0-1,-1 1 1,0-2-1,0 1 1,0 0 0,4-11-1,-7 15-6,0 1 0,1 0 0,-1 0 0,0-1 0,0 1 0,0 0-1,0 0 1,0-1 0,0 1 0,0 0 0,0 0 0,0-1 0,0 1-1,0 0 1,0-1 0,0 1 0,0 0 0,0 0 0,0-1 0,0 1 0,0 0-1,0-1 1,0 1 0,0 0 0,0 0 0,0-1 0,-1 1 0,1 0-1,0 0 1,0-1 0,0 1 0,0 0 0,-1 0 0,1 0 0,0-1-1,0 1 1,-1 0 0,1 0 0,0 0 0,0 0 0,-1 0 0,1-1 0,0 1-1,0 0 1,-1 0 0,1 0 0,0 0 0,-1 0 0,1 0 0,0 0-1,0 0 1,-1 0 0,1 0 0,0 0 0,-1 0 0,1 0 0,0 0-1,0 0 1,-1 1 0,1-1 0,0 0 0,0 0 0,-1 0 0,1 0 0,0 0-1,0 1 1,-1-1 0,-21 12 13,21-12-15,1 0 2,-27 17 24,-37 30 0,57-42-19,0 1-1,1 0 1,0 0 0,1 1-1,-1 0 1,1 0 0,0 0-1,1 0 1,0 1 0,0 0-1,-3 9 1,6-15-2,0 1 0,1-1-1,-1 0 1,1 1 0,0-1 0,0 1-1,0-1 1,0 1 0,0 3 0,0-6-2,1 1 0,-1-1 0,0 1 0,1-1 0,-1 1 0,0-1 0,1 1 0,-1-1 0,1 1 0,-1-1 0,1 1 0,-1-1 0,1 0 0,-1 1 0,1-1 0,-1 0 0,1 1 0,-1-1 0,1 0 0,0 0 0,-1 0 0,1 1 0,-1-1 0,1 0 0,0 0 0,-1 0 0,1 0 0,0 0 0,-1 0 0,1 0 0,-1 0 1,1-1-1,0 1 0,-1 0 0,1 0 0,-1 0 0,1-1 0,0 1 0,0-1 0,7-2 2,-1 0 1,0 0-1,0-1 1,0 0-1,0 0 1,-1-1-1,9-7 1,40-43 10,-24 22-8,-30 32-6,0 0-1,0 0 1,0 0-1,0 0 0,0 0 1,0 1-1,0-1 0,0 0 1,1 1-1,-1-1 1,0 1-1,1-1 0,1 0 1,-3 1-1,1 0 0,-1 0 0,1 0 0,-1 0 0,1 1 0,-1-1 0,1 0 0,-1 0 0,1 0 1,-1 0-1,1 1 0,-1-1 0,1 0 0,-1 0 0,1 1 0,-1-1 0,0 0 0,1 1 0,-1-1 0,0 1 0,1-1 0,-1 0 1,1 2-1,1 2-1,0 1 1,0-1 0,-1 1 0,1 0 0,-1 0 0,0 5 0,5 14 0,-4-19 0,-1 0 0,1 0 0,1 0 0,-1 0 0,1 0 0,4 7 0,-5-11 0,0 1 0,0-1 0,-1 1 1,1-1-1,0 0 0,0 1 0,0-1 1,0 0-1,0 0 0,1-1 0,-1 1 1,0 0-1,0-1 0,0 1 0,1-1 1,-1 0-1,4 0 0,5 0 8,0-1-1,-1 0 1,1-1-1,-1-1 1,1 1 0,-1-2-1,0 1 1,0-1-1,18-11 1,6-6 12,39-30 0,-47 30-6,-1-1 0,-1-1 0,-1-1-1,-1-1 1,-1-1 0,-2 0 0,18-33 0,1-10 54,50-132 1,-79 176 11,-1-2-1,9-50 1,-40 113-48,3 2-45,1 0 1,1 2 0,-12 42-1,-29 132-80,39-121 24,4 2-1,-5 123 1,10-89-32,17-105 127,-3-14-326,-9-17-1165,-9-13 190,-34-34 1,35 40-1705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2:55.7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 14368,'0'0'792,"89"-28"-416,-29 12 0,7 10-16,5 4 7,-1 2-47,-3 0 16,-7 0-24,-5 2 8,-7 8-8,-13 2 8,-14-2-88,-8-8 16,-4 4-232,-10 0 8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2:56.0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 10952,'0'0'2128,"103"-22"-1600,-30 22-136,7 2 0,15 2 136,34 6-8,-20 3-32,-35 1 7,-19 4-63,-17-6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3:03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177 590 8240,'0'0'5049,"-4"14"-4721,-48 201 567,-1 6 28,6-23 397,26-72 426,26-130-1001,3-8-564,22-75 394,35-156 0,9-31-55,-64 246-453,1 0 0,2 1 0,0 0 0,2 0 0,1 2 0,1 0 0,24-27 0,-36 46-40,1 1 1,0 0 0,0 1 0,0-1 0,0 1-1,1 1 1,-1-1 0,13-4 0,-17 7-12,1 0 0,0 0 0,-1 1 0,1-1 0,0 1 0,0-1 1,0 1-1,-1 0 0,1 0 0,0 0 0,0 1 0,0-1 0,-1 1 0,1-1 0,0 1 1,0 0-1,-1 0 0,1 0 0,-1 0 0,1 1 0,-1-1 0,0 1 0,1-1 1,-1 1-1,0 0 0,2 2 0,1 3 12,0 0-1,0 0 1,-1 1-1,0-1 1,0 1-1,-1 0 1,0 0-1,0 0 1,1 11 0,-1-4 18,0 0 0,-2 0 0,0 0 0,-1 23 1,-1-27-18,-1-1 1,0 1-1,0-1 1,-1 1-1,-1-1 1,1 0 0,-2-1-1,1 1 1,-2-1-1,1 1 1,-1-1-1,0-1 1,-1 1 0,-9 8-1,11-12-7,0-1-1,0 1 1,0-1-1,0-1 1,-1 1-1,0-1 1,0 0-1,0 0 1,0 0-1,0-1 1,0 0-1,-1 0 1,1-1-1,-1 0 1,1 0-1,-1 0 1,0-1-1,1 0 1,-1 0 0,0-1-1,1 0 1,-1 0-1,-12-4 1,-29-14 242,45 18-219,0-1-1,0 1 1,0-1 0,1 0 0,-1 1-1,1-1 1,-1 0 0,1-1 0,0 1 0,0 0-1,0-1 1,0 1 0,0-1 0,-2-4 0,4 6-31,1 1 0,-1-1 0,1 0 1,-1 0-1,1 0 0,0 1 1,-1-1-1,1 0 0,0 1 1,0-1-1,-1 1 0,1-1 1,0 1-1,0-1 0,0 1 0,0 0 1,0-1-1,-1 1 0,1 0 1,2-1-1,23-6 60,2 2-16,1 2-1,37 0 1,13-1 12,-22-2 13,0-4 0,95-27-1,-113 24-15,-1-1 0,-1-2-1,0-2 1,55-36-1,-60 30 22,-23 16-29,0 1 1,1 0-1,0 1 0,14-7 0,-31 21-5,0 1 0,1-1-1,1 1 1,-6 11 0,2-5-27,-23 36 24,18-31-17,1 1 1,0 1-1,2 0 1,-11 29-1,21-49-27,1 0 1,-1 0-1,1 0 1,-1 0-1,1 0 1,0 0 0,-1 0-1,1 0 1,0 0-1,0 0 1,1-1-1,-1 1 1,1 4-1,-1-6-3,1 1 0,-1-1 0,0 1 0,1-1-1,-1 1 1,1-1 0,-1 1 0,0-1 0,1 1 0,-1-1-1,1 0 1,0 1 0,-1-1 0,1 0 0,-1 0-1,1 1 1,-1-1 0,1 0 0,0 0 0,-1 0 0,1 0-1,0 1 1,-1-1 0,1 0 0,0 0 0,-1 0 0,2-1-1,4 0 13,0 0 0,0-1-1,0 0 1,0-1-1,0 1 1,10-7-1,35-23 84,-1-2 0,71-63 0,-119 96-94,14-13 51,28-19 0,-39 30-22,0 0 0,1 0 0,-1 0 0,1 1 0,-1 0-1,1 0 1,0 1 0,0-1 0,-1 1 0,12 0 0,-16 4-13,-1 0 0,1 0 1,-1 1-1,1-1 0,-1 0 0,0 1 0,-1 5 1,1-4 0,0 4-16,-1 4-3,1-1 1,0 0-1,1 0 1,1 0-1,0 0 1,0 0-1,1 0 1,6 16-1,-7-26-2,-1 0 0,0-1 0,1 1 0,0 0 0,-1-1-1,1 1 1,0-1 0,0 1 0,0-1 0,0 0 0,0 0 0,0 0 0,0 0-1,0 0 1,1 0 0,-1 0 0,0-1 0,1 1 0,-1-1 0,0 0 0,1 0-1,-1 0 1,0 0 0,1 0 0,-1 0 0,0-1 0,1 1 0,-1-1 0,3 0-1,4-2 7,0 0-1,1 0 0,-1-1 0,-1 0 0,16-9 0,6-7 15,0-2 0,-2 0 0,-1-2 0,0-1 0,-2-2 0,-1 0 0,-1-1 1,-2-1-1,0-1 0,20-43 0,-10 10-3,-4-1 1,30-104 0,-55 160-6,0-1 0,0 1 0,0-1 0,-1 1 0,0-1 0,-1 1 0,0-1 0,-1 0 0,1 1-1,-3-11 1,3 19-12,-1-1 0,1 1 0,0-1 0,0 1-1,-1-1 1,1 1 0,0-1 0,0 1 0,-1-1-1,1 1 1,0 0 0,-1-1 0,1 1 0,-1 0-1,1-1 1,-1 1 0,1 0 0,-1-1 0,1 1-1,0 0 1,-1 0 0,1 0 0,-1-1 0,0 1-1,1 0 1,-1 0 0,1 0 0,-1 0 0,1 0-1,-1 0 1,1 0 0,-1 0 0,1 0 0,-1 0-1,1 0 1,-1 0 0,1 1 0,-1-1 0,1 0-1,-1 0 1,1 1 0,-1-1 0,1 0 0,-1 0-1,1 1 1,-1-1 0,1 0 0,-1 1 0,-20 22 9,7 0-16,1 1 0,1 0 1,-15 45-1,-14 82-86,33-114 52,2 1-1,2-1 0,2 1 1,1 0-1,2 0 1,6 46-1,-2-56 20,1 1-1,10 29 1,-14-50 17,1-1 0,-1 0 0,1-1-1,1 1 1,6 10 0,-9-16 3,0 1 0,1-1-1,-1 1 1,1-1 0,-1 0 0,1 1 0,-1-1-1,1 0 1,0 0 0,0 0 0,-1 0 0,1 0 0,0-1-1,0 1 1,0 0 0,0-1 0,0 0 0,0 1-1,0-1 1,0 0 0,0 0 0,0 0 0,0 0 0,0 0-1,4-1 1,6-3-1,1 0 0,-1 0 0,0-2 0,0 1 0,0-1 0,-1-1 0,0 0-1,0-1 1,-1 0 0,13-13 0,11-13 17,43-57 1,-66 78-5,29-38 65,-3 0 1,50-92-1,-71 112-37,-3 0-1,0 0 1,-2-2 0,-1 1-1,-2-1 1,7-57 0,-14 82-24,0 1 6,0 0 1,0 0 0,-1 0-1,-1-7 1,1 14-21,0-1 1,0 1 0,0 0 0,0-1-1,0 1 1,0-1 0,0 1-1,0 0 1,-1-1 0,1 1 0,0-1-1,0 1 1,0 0 0,-1-1-1,1 1 1,0 0 0,0-1-1,-1 1 1,1 0 0,0-1 0,-1 1-1,1 0 1,0 0 0,-1-1-1,1 1 1,-1 0 0,1 0 0,-1 0-1,0 0 1,0 0-1,-1 0 0,1 1 1,0-1-1,0 1 0,0-1 0,0 1 1,0-1-1,0 1 0,0 0 1,0-1-1,0 1 0,0 0 1,0 0-1,-1 2 0,-15 15-14,1 1-1,1 0 0,1 1 1,1 1-1,-16 34 0,12-19-20,2 1-1,-17 67 1,26-77 11,2 0 0,0 0 0,2 0-1,1 1 1,1-1 0,1 0 0,2 1 0,0-1 0,2 0 0,1 0 0,2-1 0,10 28 0,-17-52 21,0 1-1,0 0 1,0 0 0,1-1-1,-1 1 1,1-1 0,-1 1 0,1-1-1,0 0 1,0 0 0,0 1 0,0-1-1,0-1 1,1 1 0,-1 0 0,0 0-1,1-1 1,0 1 0,-1-1 0,1 0-1,0 0 1,-1 0 0,1 0 0,0-1-1,0 1 1,0-1 0,0 1-1,0-1 1,0 0 0,0 0 0,-1-1-1,1 1 1,0 0 0,0-1 0,0 0-1,0 0 1,0 1 0,-1-2 0,1 1-1,0 0 1,-1-1 0,1 1 0,-1-1-1,0 1 1,4-4 0,8-7 17,-1 0 1,0-1-1,0 0 1,14-22-1,36-63 82,-55 86-87,1-5 17,-1 3 40,1 0 0,0 0 0,15-16-1,-27 50 40,-8 56-99,-4-1 1,-3 0 0,-31 80-1,47-150-7,-1 5-1,-1 0 0,0 0 0,0 0 0,-1-1 0,-1 0-1,1 0 1,-12 13 0,16-21 3,1 0-1,0-1 0,-1 1 1,1-1-1,-1 0 1,1 1-1,-1-1 1,0 1-1,1-1 0,-1 0 1,1 1-1,-1-1 1,0 0-1,1 0 0,-1 0 1,0 1-1,1-1 1,-1 0-1,0 0 1,1 0-1,-1 0 0,0 0 1,1 0-1,-1 0 1,0 0-1,1 0 1,-2-1-1,1 0 3,0 1 0,0-1 0,0 0 0,0 0 0,0 0 0,0 0 0,0 0 0,0 0 0,0 0 0,0 0 0,1 0 1,-1 0-1,0-2 0,-1-2 13,0 1 0,0-1 0,1 0 0,0 0 0,0 0 0,-1-7 0,2 9-7,0 0 0,0 1 0,0-1 0,0 0 0,0 0 0,1 1 0,-1-1 0,1 0 0,0 1 0,0-1 0,0 0 0,0 1 0,0 0 0,1-1 0,-1 1 0,1 0 0,-1-1 0,1 1 0,0 0 0,0 0 0,0 0 0,0 0 0,0 1 0,0-1 0,0 1 1,1-1-1,-1 1 0,1 0 0,-1 0 0,1 0 0,-1 0 0,1 0 0,0 1 0,-1-1 0,1 1 0,0-1 0,0 1 0,2 0 0,12 1 12,0 0 0,0 1 0,-1 1 0,1 0 0,16 6 0,-14-4-14,64 14-17,45 11-232,-23-2 121,-15-4-4255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3:05.1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0 962 7528,'0'0'6346,"14"1"-5854,-8 0-441,0-1 0,-1 1 0,1-1 0,0-1 0,0 1 0,0-1 0,0 0 0,0 0 0,-1-1 0,1 0 0,0 0 0,-1 0 0,0-1-1,1 0 1,-1 0 0,0 0 0,0 0 0,6-7 0,28-26 398,-1-2 0,45-60 0,59-97 716,-67 88-557,-41 59-177,-2-1 0,-3-2 0,26-61 0,-50 102-281,5-11 275,-10 17-22,-6 9 191,-4 8-455,0 1 1,0 0-1,-13 27 0,-2 3 32,-1 0 16,1 2-1,-27 69 1,44-94-113,1 0 0,1 1 0,1 0 1,0 0-1,2 0 0,1 1 0,1-1 1,2 29-1,-1-47-50,0 0 0,1 0 0,-1 0 0,1 0 0,0-1 0,0 1 0,1 0 0,-1 0 0,1-1 0,0 1 0,0-1 0,0 0 0,0 1-1,0-1 1,5 4 0,-5-5-9,0-1-1,0 0 0,1 1 0,-1-1 0,1 0 1,-1 0-1,1-1 0,-1 1 0,1 0 0,-1-1 1,1 0-1,0 1 0,-1-1 0,1 0 1,-1-1-1,1 1 0,0 0 0,-1-1 0,1 1 1,-1-1-1,1 0 0,-1 0 0,1 0 0,2-1 1,14-8 34,1 0 0,-1-1 0,-1-1 0,0 0 0,-1-2 0,0 0 0,16-18 1,98-122 294,-121 140-307,30-37 171,-2-2-1,-3-1 0,-2-2 1,-2-1-1,30-81 0,-57 126-99,0 0-1,-1 0 0,-1 0 1,1 0-1,0-21 0,-3 33-103,0 0-1,0 0 0,0 0 1,0 0-1,0 0 0,0-1 1,0 1-1,0 0 0,0 0 1,0 0-1,-1 0 0,1 0 1,0 0-1,0 0 0,0 0 1,0 0-1,0 0 1,0 0-1,0 0 0,0 0 1,0 0-1,0-1 0,0 1 1,0 0-1,0 0 0,0 0 1,0 0-1,0 0 0,0 0 1,0 0-1,-1 0 0,1 0 1,0 0-1,0 0 1,0 0-1,0 0 0,0 0 1,0 0-1,0 0 0,0 0 1,0 0-1,0 0 0,0 0 1,0 0-1,-1 0 0,1 0 1,0 0-1,0 0 0,0 0 1,0 0-1,0 0 1,0 0-1,0 0 0,0 1 1,0-1-1,0 0 0,0 0 1,0 0-1,0 0 0,0 0 1,0 0-1,0 0 0,-1 0 1,-6 7 80,-6 8-19,-27 55 40,-50 115 0,56-110-55,-166 374 290,173-388-278,-11 31 163,32-79 128,20-39-168,21-28 1,-1 3-54,-26 37-91,28-40 113,-33 49-119,0 1 0,1 0 0,0 1 0,0-1 0,0 0 0,0 1 0,0 0 0,1 0 0,8-4 0,-11 7-23,0-1 1,0 1-1,0 0 0,0-1 0,0 1 0,0 0 1,0 0-1,0 1 0,0-1 0,0 0 0,0 1 1,0-1-1,0 1 0,0-1 0,-1 1 1,1 0-1,0 0 0,0 0 0,-1 0 0,1 0 1,0 0-1,-1 1 0,3 1 0,4 5 23,0 0 0,12 17 0,-18-23-30,21 30 27,-13-17 2,1-1 0,0 0 0,1 0 0,21 17 0,-28-27-29,-1-1 1,1 0-1,0 0 0,1 0 0,-1 0 0,0-1 0,1 0 0,0 0 0,-1-1 1,1 1-1,0-1 0,0 0 0,-1-1 0,1 1 0,0-1 0,0-1 0,0 1 1,8-2-1,-5 0-2,0-1 0,0 1 0,-1-1 0,0-1 0,1 1 0,-1-2-1,0 1 1,-1-1 0,1 0 0,-1 0 0,11-12 0,-6 5 5,-1-1 0,0-1 1,-1 0-1,0-1 0,7-17 0,-14 28-5,-1-1 1,0 0-1,0 0 1,-1 0-1,0-1 0,0 1 1,0 0-1,0 0 1,-1-10-1,0 13-1,0 1 0,0 0 0,0-1 0,-1 1 0,1 0 0,0-1-1,-1 1 1,1 0 0,-1 0 0,0-1 0,1 1 0,-1 0 0,0 0 0,0 0 0,0 0 0,1 0 0,-3-2-1,2 3 3,-1-1-1,1 0 0,-1 1 0,1-1 0,-1 1 1,1-1-1,-1 1 0,0 0 0,1-1 0,-1 1 1,1 0-1,-1 0 0,0 0 0,1 1 0,-1-1 0,1 0 1,-1 0-1,-2 2 0,-3 1 6,0 0 1,0 0-1,1 1 1,-1-1-1,1 2 0,0-1 1,0 1-1,0 0 1,1 0-1,0 0 1,0 1-1,0 0 0,1 0 1,-1 0-1,-5 13 1,7-14-4,0 0 0,1 1 1,-1 0-1,1-1 1,0 1-1,0 0 0,1 0 1,0 0-1,0 0 1,0 0-1,1 1 1,0-1-1,0 0 0,1 0 1,0 0-1,0 0 1,0 0-1,0 0 1,1 0-1,3 6 0,-2-5 2,1-1-1,0 0 0,0 0 0,1 0 0,0 0 0,0-1 1,0 1-1,1-1 0,-1-1 0,1 1 0,0-1 0,1 0 1,-1 0-1,1-1 0,0 0 0,0 0 0,0-1 1,0 0-1,0 0 0,14 2 0,2-2 5,-1 0-1,1-2 1,0 0-1,33-6 1,-11-2-194,53-17 1,-52 15-789,-46 10 946,0 0 0,1 0-1,-1 0 1,0 0 0,0 0-1,1 0 1,-1 0 0,0 0-1,1 0 1,-1-1-1,0 1 1,0 0 0,0 0-1,1 0 1,-1-1 0,0 1-1,0 0 1,1 0-1,-1-1 1,0 1 0,0 0-1,0 0 1,0-1 0,0 1-1,1 0 1,-1 0 0,0-1-1,0 1 1,0 0-1,0-1 1,0 1 0,0 0-1,0-1 1,0 1 0,0 0-1,0 0 1,0-1 0,0 1-1,0 0 1,0-1-1,0 1 1,-1 0 0,1-1-1,0 1 1,0 0 0,0 0-1,0-1 1,-1 1 0,1 0-1,0 0 1,0-1-1,0 1 1,-1 0 0,1 0-1,0 0 1,0 0 0,-1-1-1,1 1 1,0 0 0,0 0-1,-1 0 1,1 0-1,-21-12-933,-9 2-3142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3:05.4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 11760,'0'0'648,"103"-16"-72,-35 14 8,19-2-24,16 0 8,3 8-24,1 6 16,6-4-144,-4 0 15,-2-4-119,44 2 8,-18-4-104,-30-10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3:09.3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1 896 5920,'0'0'7158,"11"8"-6515,38 23-10,-45-30-561,-1 1 0,0-2 0,1 1-1,-1 0 1,1-1 0,-1 0 0,1 1 0,-1-1 0,1-1-1,-1 1 1,1 0 0,-1-1 0,0 0 0,1 0-1,-1 0 1,0 0 0,1 0 0,-1-1 0,0 1 0,0-1-1,4-3 1,2 0 115,5-2 25,-2 0 0,1-1 0,-1-1 0,0 0 0,-1 0 1,16-18-1,-22 22-131,0 0 1,-1-1 0,0 1-1,0-1 1,-1 0-1,1 0 1,-1-1-1,-1 1 1,1-1 0,-1 1-1,0-1 1,-1 0-1,0 0 1,0 0 0,0 1-1,0-9 1,-1 14-58,0-1 1,-1 1-1,1-1 1,0 0-1,0 1 1,-1-1-1,1 1 1,-1-1-1,1 0 1,-1 1-1,0 0 1,1-1-1,-1 1 1,0-1-1,0 1 1,0 0-1,0 0 1,0-1-1,0 1 1,-1 0-1,1 0 1,0 0-1,-1 0 1,1 0-1,0 1 1,-1-1-1,1 0 1,-1 1 0,1-1-1,-1 1 1,1-1-1,-1 1 1,0 0-1,1 0 1,-1-1-1,1 1 1,-1 0-1,0 0 1,1 1-1,-1-1 1,-3 1-1,-3 1 67,0 0-1,0 0 1,0 1-1,0 0 0,0 0 1,-12 8-1,10-5 15,0 0-1,1 1 0,-1 0 0,1 1 0,1 0 0,0 1 0,0 0 0,1 0 1,0 0-1,-7 13 0,11-17-43,0 0 1,1 1 0,0-1-1,0 1 1,1 0 0,-1 0-1,1-1 1,0 1-1,1 0 1,-1 0 0,1 0-1,1 0 1,-1 0-1,1 0 1,0 0 0,0 0-1,0-1 1,1 1 0,0 0-1,0-1 1,1 1-1,3 5 1,-1-4-22,0-1-1,0 0 1,0 0-1,1 0 1,0-1 0,0 0-1,0 0 1,1-1 0,-1 0-1,1 0 1,0 0 0,8 3-1,1-1 31,0 0 0,0-1-1,1-1 1,28 4 0,-26-7-13,1-1 0,-1-1 0,0 0 0,0-1 0,0-2-1,34-9 1,-1-4 95,59-29-1,-74 27-85,-1-1-1,-1-1 1,0-2 0,-2-2-1,-1-1 1,-1-1-1,-1-2 1,-2-1 0,26-35-1,-10 9 93,61-105 1,-86 127-93,-2-2 0,-1 0 1,-2 0-1,17-66 0,-28 87-26,-1-1 0,0 1 0,-1-1 0,-2-29-1,1 37-16,-1-1 0,-1 1-1,1 0 1,-1 0-1,-1 0 1,0 0 0,0 0-1,0 0 1,-1 1 0,-7-12-1,10 18-17,-1-1 0,1 1 0,0 0 0,0 0 0,-1-1 0,1 1 0,0 0 0,-1 0 0,1 0 0,-1 0 0,0 0 0,1 1 0,-1-1 0,1 0 0,-1 1 0,0-1 0,0 1 1,1 0-1,-5-1 0,3 2-1,-1-1 1,1 0 0,0 1-1,-1 0 1,1 0-1,0 0 1,0 0 0,-1 0-1,-4 4 1,-4 3 0,0 0 0,1 1 0,-20 20 0,16-13-3,0 2 0,2 0 0,0 1 0,-17 32 0,-35 88-25,62-132 20,-89 243-74,87-229 83,0 1 0,1 0 0,1 0 1,1 0-1,1 1 0,1-1 0,1 0 1,1 0-1,5 26 0,-6-45 3,0-1-1,0 1 1,0-1-1,0 1 1,0-1-1,0 0 1,1 0-1,-1 0 1,1 0-1,0 0 1,-1 0-1,1 0 1,0 0 0,0-1-1,0 1 1,1-1-1,-1 1 1,0-1-1,0 0 1,1 0-1,-1 0 1,1 0-1,-1 0 1,5 0-1,3 1 38,0 0 0,1-1-1,-1-1 1,19 0 0,-13-1 7,0-1 0,-1-1 0,1-1 0,29-10 0,55-31 149,-21 8 9,-41 19 66,0-1 1,42-31-1,-78 49-243,0 0 0,-1-1 0,1 1-1,0-1 1,-1 1 0,1-1 0,-1 1 0,1-1 0,-1 0-1,0 0 1,1 0 0,0-3 0,-2 4-17,1 0 1,-1 0-1,0 0 1,0 0-1,0 0 1,1 0-1,-1-1 1,0 1-1,0 0 0,-1 0 1,1 0-1,0 0 1,0 0-1,0 0 1,-1-1-1,1 1 1,-1 0-1,0-1 0,0 0-3,-1 0-1,0 0 0,1 1 1,-1-1-1,0 0 0,0 1 1,0-1-1,0 1 0,0 0 0,0 0 1,-1 0-1,1 0 0,0 0 1,0 0-1,-1 0 0,1 1 1,-1-1-1,1 1 0,0 0 0,-1 0 1,-2 0-1,-8 0 1,0 1-1,0 0 1,1 1 0,-1 0-1,0 1 1,1 1 0,0 0-1,0 0 1,0 1 0,-16 10-1,21-10-11,0-1-1,0 1 1,1 0-1,0 1 1,0-1-1,0 1 1,1 1-1,0-1 1,0 1-1,1-1 1,-1 1-1,2 1 1,-1-1-1,1 1 1,0-1-1,0 1 1,-2 11-1,5-16 1,0 1-1,-1-1 1,1 0-1,0 1 0,0-1 1,1 0-1,-1 1 1,1-1-1,0 0 0,0 1 1,0-1-1,0 0 1,0 0-1,1 0 0,-1 0 1,1 0-1,0 0 0,0 0 1,0-1-1,0 1 1,1-1-1,-1 1 0,1-1 1,-1 0-1,1 0 1,0 0-1,0 0 0,0-1 1,3 2-1,3 2-1,1-1-1,-1-1 0,1 0 1,0 0-1,0-1 0,0 0 1,0 0-1,17-1 0,10-2 3,1-2 0,0-2 0,-1-1 0,39-12 0,141-54 134,-199 65-120,86-25-47,-104 32 33,1 0-1,0 0 1,-1-1-1,1 1 1,-1 0 0,1-1-1,-1 1 1,1 0-1,-1-1 1,1 1 0,-1-1-1,0 1 1,1-1-1,-1 1 1,0-1 0,1 1-1,-1-1 1,0 1-1,1-1 1,-1 0 0,3-1 47,-3 3-48,0-1 0,0 0 0,0 1 0,0-1 0,-1 1 0,1-1 0,0 0-1,0 1 1,0-1 0,0 1 0,0-1 0,-1 0 0,1 1 0,0-1 0,0 0 0,-1 1 0,1-1 0,0 0 0,0 1 0,-1-1 0,1 0 0,0 1 0,-1-1 0,1 0 0,0 0 0,-1 0 0,1 1 0,-1-1 0,1 0 0,0 0 0,-1 0 0,0 0 0,-15 8 3,1-2-3,1 1 0,1 0 0,-1 1-1,1 1 1,1 0 0,0 0 0,0 1 0,0 1 0,-10 13 0,21-23-1,0 1 0,-1-1 0,1 0 0,0 1 0,0-1 0,1 1 0,-1 0 0,0-1 0,0 1 0,1-1 0,-1 1 0,1 0 0,-1 0 0,1-1 0,0 1 0,0 0 0,0 0 0,0 0 0,0 1 0,0-1 0,1-1 0,-1 1 0,1-1 0,0 0 0,0 1 0,0-1 0,0 0 0,0 1 0,0-1 0,0 0 0,0 0 0,0 0 0,0 0 0,0 0 0,1 0 0,-1 0 0,2 0 0,4 3 0,0-2 0,1 1 0,-1-1 0,1 0 0,-1 0 0,1-1 0,9 1 0,3-2-4,-1 0-1,0-2 1,1 0 0,-1-1-1,0-1 1,-1 0 0,1-2-1,26-11 1,9-8-22,75-46-1,-101 53 12,-1-1-1,0-1 1,-2-1-1,0-2 1,-1 0-1,-2-1 1,0-2-1,-2 0 1,0-1-1,-2-1 1,-1-1-1,19-46 1,-35 73 14,70-180-46,-64 159 55,0-1 0,-2-1 0,0 1 0,-2-1 0,1-44 0,-10 38 59,6 30-64,0 1 0,0-1 0,0 1 0,0-1 0,0 0 0,0 1 1,0-1-1,-1 1 0,1-1 0,0 1 0,0-1 0,-1 1 0,1-1 0,0 1 0,-1 0 0,1-1 0,0 1 0,-1-1 0,1 1 1,-1 0-1,1-1 0,-1 1 0,1 0 0,-1 0 0,1-1 0,-1 1 0,1 0 0,-1 0 0,1 0 0,-1-1 0,1 1 1,-1 0-1,1 0 0,-1 0 0,1 0 0,-1 0 0,1 0 0,-1 0 0,0 0 0,1 0 0,-1 1 0,1-1 0,-1 0 0,1 0 1,-1 0-1,0 1 0,-10 8-8,-1 0 0,2 1 1,0 0-1,0 1 0,0 0 1,2 0-1,-1 1 0,-11 22 1,0 9-64,-21 59 0,20-47 6,-7 20-59,-19 81 1,38-120 82,2-1 0,2 1 0,1 0 0,2 61 0,2-90 26,1 1 0,-1-1 0,2 1 1,-1-1-1,1 1 0,0-1 0,5 11 0,-6-16 8,0 0 0,1 0 0,-1 1 1,1-1-1,0 0 0,-1 0 0,1-1 0,0 1 0,0 0 0,0-1 0,0 1 1,1-1-1,-1 0 0,0 1 0,1-1 0,-1 0 0,1 0 0,-1-1 0,1 1 0,-1 0 1,1-1-1,-1 0 0,1 1 0,5-2 0,4 1 4,0-1 0,0-1 0,0 0 1,0-1-1,-1 0 0,21-9 0,66-37 31,-68 33-22,2-1 29,0-1-1,-1-2 0,-1-1 1,-1-1-1,44-44 0,-41 34 105,-31 31-130,-1 0 0,1 0-1,-1 0 1,0 0 0,1 0 0,-1 0 0,0 0 0,0 0 0,0 0 0,0 0 0,0 0-1,0 0 1,0 0 0,0 0 0,0 0 0,0 0 0,-1 0 0,0-2 0,1 3-8,0 0 0,0 0 0,0-1 1,0 1-1,0 0 0,0 0 0,0 0 1,-1-1-1,1 1 0,0 0 0,0 0 1,0 0-1,0 0 0,0 0 0,-1-1 1,1 1-1,0 0 0,0 0 0,0 0 1,0 0-1,-1 0 0,1 0 0,0 0 1,0 0-1,0 0 0,-1 0 0,1 0 1,0 0-1,0-1 0,0 1 0,-1 0 1,1 1-1,0-1 0,0 0 0,-8 11 78,-10 32-45,-20 58-28,34-89-15,1 0 0,1 1 0,0-1-1,1 1 1,0 0 0,2 18-1,-1-23 3,1-1-1,0 0 0,0 1 1,1-1-1,0 0 0,5 13 1,-5-17 3,-1-1 0,1 0 0,-1 0 0,1 1-1,0-1 1,0 0 0,0-1 0,0 1 0,0 0 0,0 0 0,1-1 0,-1 0 0,0 1 0,1-1 0,-1 0 0,1 0 0,0 0 0,-1 0 0,1-1 0,0 1-1,4-1 1,15 3-10,0-2 0,0 0-1,0-2 1,32-4-1,-39 2 7,0 0-1,0-2 0,0 1 0,-1-2 0,0 0 0,0 0 0,18-12 0,10-8-2,-20 14 0,-1-1 0,-1-1 0,30-27 0,-36 29 8,-11 9 9,0 0 0,1 0 0,-1 0 0,0 0 0,0-1 0,4-6 0,-7 10 6,-22 17 33,6-4-51,-2 1 19,1 1 1,-21 24-1,33-33-13,0 0 1,1 1-1,0-1 0,0 1 1,0 0-1,1 1 0,0-1 0,0 0 1,0 1-1,-1 14 0,3-20-4,0 1-1,1-1 0,-1 0 0,1 1 1,0-1-1,0 1 0,0-1 0,0 0 1,0 1-1,1-1 0,-1 0 0,1 1 1,-1-1-1,1 0 0,0 1 0,0-1 1,0 0-1,0 0 0,0 0 0,1 0 1,-1 0-1,1 0 0,-1 0 0,1-1 1,0 1-1,-1 0 0,1-1 0,0 1 1,0-1-1,0 0 0,4 2 0,-4-2 2,0 0 0,0-1-1,0 1 1,0-1 0,0 0-1,0 0 1,0 1 0,0-1-1,0 0 1,0-1 0,0 1-1,1 0 1,-1-1 0,-1 1-1,3-1 1,31-13-4,-31 12 4,1 0 0,0 0 0,0-1 0,1 0 0,-2 0 0,1 0 0,0-1 0,-1 1 0,1-1 0,-1 0 0,0-1 0,-1 1 0,1-1 0,-1 1 0,0-1 0,0 0 0,0 0 0,0 0 0,-1-1 0,0 1 0,0-1 0,-1 1 0,1-1 0,-1 0 0,-1 1 0,1-1 0,-1 0 0,0 0 0,0 1 0,0-1 0,-1 0 0,0 0 0,0 1 0,-1-1 0,1 1 0,-1-1 0,0 1 0,-4-7 0,-6-4 19,10 15-16,1-1 1,-1 1-1,1-1 1,0 1-1,0-1 1,0 0-1,0 1 1,0-1-1,0 0 1,0 0-1,0 0 1,0-3-1,1 5 2,1-1 0,-1 1 0,0-1 1,1 0-1,-1 1 0,0-1 0,1 1 0,-1-1 0,1 1 0,-1 0 1,1-1-1,-1 1 0,1-1 0,-1 1 0,1 0 0,0-1 0,-1 1 0,1 0 1,-1 0-1,1 0 0,0-1 0,0 1 0,18-5 12,-16 5-9,15-5-7,0 2 0,1 0 1,-1 1-1,1 1 0,0 0 1,0 2-1,-1 0 0,1 1 1,-1 1-1,1 0 0,-1 2 1,0 0-1,32 14 0,-47-17-2,1 0 0,-1 0 0,0 0 0,0 0 0,0 0 0,0 1 0,0-1 0,-1 1 0,1 0 0,-1 0 0,0 0-1,0 0 1,0 0 0,0 0 0,0 0 0,1 5 0,-1-2-2,-1 0 0,1 0 0,-1 0 0,0 0 0,-1 1 0,0-1 0,0 0 0,-1 12 0,-2-2-2,-1 0 0,0-1-1,-1 1 1,0-1 0,-1 0 0,-14 23 0,14-27 5,5-7 0,-1 0 0,0 0 1,-1 0-1,1 0 0,-1-1 0,1 1 1,-1-1-1,0 0 0,0 0 0,-6 5 1,8-8 41,13-8 4,32-43 1,-24 26-19,1 1 0,1 2 0,0 0 1,39-27-1,-61 48-24,0 1-1,1 0 1,-1 0 0,0 0 0,1 0 0,-1-1-1,1 1 1,-1 0 0,0 0 0,1 0 0,-1 0 0,1 0-1,-1 0 1,0 0 0,1 0 0,-1 0 0,0 0 0,1 0-1,-1 1 1,1-1 0,-1 0 0,0 0 0,1 0-1,-1 0 1,0 1 0,1-1 0,-1 0 0,0 0 0,1 1-1,-1-1 1,11 15 29,5 23-46,-14-33 21,6 16-11,-4-8 8,1 0 1,0 0 0,1 0 0,1 0-1,13 19 1,-18-29-4,1 0 1,-1-1-1,1 1 1,0 0-1,0-1 1,0 0-1,0 0 1,1 0-1,-1 0 1,1 0-1,-1-1 1,1 0-1,-1 1 1,1-1-1,0 0 1,-1-1-1,1 1 0,0-1 1,0 0-1,-1 0 1,1 0-1,0 0 1,0 0-1,0-1 1,-1 0-1,7-2 1,0 0 1,0-1-1,-1 0 1,1-1 0,-1 0 0,1-1 0,-1 1 0,9-10-1,59-55 19,-64 57-13,35-39 59,-2-2 1,-3-2-1,47-79 0,-78 120 55,-12 15-122,0 0 0,0 0 1,0 0-1,1 0 1,-1 0-1,0 0 1,0 0-1,0 0 1,0 0-1,0 0 0,1 0 1,-1 0-1,0 0 1,0 0-1,0 0 1,0 1-1,0-1 1,0 0-1,1 0 0,-1 0 1,0 0-1,0 0 1,0 0-1,0 0 1,0 0-1,0 1 1,0-1-1,0 0 0,0 0 1,0 0-1,0 0 1,1 0-1,-1 1 1,0-1-1,0 0 0,0 0 1,0 0-1,0 0 1,0 0-1,0 1 1,0-1-1,0 0 1,0 0-1,-1 0 0,1 0 1,0 0-1,0 1 1,0-1-1,0 0 1,0 0-1,0 0 1,-7 38 44,5-30-50,-15 61 16,-2-2 0,-4 0-1,-54 113 1,59-148 23,-35 48 1,52-80-34,1 1 0,-1 0 0,1 0 0,0 0 0,-1-1 0,0 1 0,1 0 0,-1-1 0,0 1 0,1 0-1,-1-1 1,0 1 0,1-1 0,-1 1 0,0-1 0,0 1 0,0-1 0,0 0 0,1 1 0,-1-1 0,0 0 0,0 0 0,0 1 0,0-1 0,0 0 0,0 0 0,0 0 0,0 0 0,0 0 0,0 0 0,1-1 0,-1 1 0,0 0 0,0 0 0,0-1 0,0 1 0,0-1 0,1 1 0,-1 0 0,0-1 0,0 1 0,0-1 0,1 0 0,-1 1 0,0-1 0,1 0 0,-1 1 0,1-1 0,-1 0 0,1 0 0,-1 0 0,1 1 0,-1-1 0,1-1 0,-4-5 8,0 0 1,1-1 0,0 1 0,-3-13-1,5 14-3,0 0 0,0 1 0,0-1-1,1 0 1,-1 0 0,2 1 0,-1-1-1,0 0 1,1 0 0,2-7 0,-2 10-1,0 0 1,1 0 0,-1 0-1,1 0 1,-1 0-1,1 0 1,0 1 0,0-1-1,0 1 1,0-1 0,1 1-1,-1 0 1,1 0-1,-1 0 1,1 0 0,0 0-1,-1 1 1,1-1-1,0 1 1,6-2 0,9-2 21,0 1 0,1 1 1,-1 1-1,37-1 0,80 11 72,-56-2-44,146 18-1045,-225-24 958,-1 1-1,1-1 1,0 0 0,0 0 0,0 0 0,0 0-1,0 0 1,0 0 0,0 0 0,0 0 0,0 0 0,0 0-1,0 0 1,0 0 0,0 0 0,0 0 0,0 0 0,0 1-1,0-1 1,0 0 0,0 0 0,0 0 0,0 0-1,0 0 1,0 0 0,0 0 0,0 0 0,0 0 0,0 0-1,0 0 1,0 0 0,0 1 0,0-1 0,0 0 0,0 0-1,0 0 1,0 0 0,0 0 0,0 0 0,-8 2-3220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3:09.7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 12456,'0'0'1344,"73"-17"-784,-5 15-128,21 4 0,22 9 152,12 1 8,6 0 7,4-2 1,-12-10-72,-4 2 8,-5 4-160,-7-2 0,-2-4-128,-18-12 16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46.3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354 42 7328,'0'0'6053,"-11"2"-5498,-26 5-15,-44 14 0,65-16-348,0 1-1,1 1 1,-1 0-1,2 1 1,-1 0-1,-15 13 1,18-12-1,1 1 1,1 0-1,0 0 1,0 1-1,1 0 1,0 1-1,-7 13 1,14-21-121,-1 1 1,1-1-1,1 0 0,-1 1 1,1-1-1,-1 1 1,1 0-1,1-1 0,-1 1 1,1 0-1,-1-1 0,1 1 1,1 0-1,-1 0 1,1-1-1,0 1 0,0 0 1,0-1-1,0 1 0,1-1 1,0 1-1,0-1 1,0 0-1,0 0 0,6 7 1,-4-6-13,1 0 1,-1 0-1,1 0 1,1 0 0,-1-1-1,0 0 1,1 0-1,0-1 1,0 1-1,0-1 1,12 4 0,-7-4 15,0 0 0,0-1 0,0 0 0,0-1 0,0 0 0,20-2 0,-12-1 7,0 0-1,0-2 1,0 0 0,0-1 0,-1-1 0,0 0 0,0-2 0,19-10 0,-31 14-41,1-1 1,-1 0-1,0 0 0,-1 0 1,1-1-1,-1 1 0,0-1 1,0-1-1,-1 1 0,0-1 0,0 1 1,-1-1-1,1 0 0,-1-1 1,-1 1-1,0 0 0,0-1 1,0 0-1,-1 1 0,0-1 1,0 0-1,-1 0 0,0 1 1,0-1-1,-4-15 0,4 17-5,-2-1-1,1 1 0,-1 0 1,0 0-1,0 0 1,-1 0-1,1 0 0,-1 1 1,-1-1-1,1 1 0,-1-1 1,0 1-1,0 0 1,0 1-1,-1-1 0,0 1 1,0 0-1,0 0 1,0 1-1,0-1 0,-1 1 1,0 0-1,0 0 0,0 1 1,0 0-1,0 0 1,0 0-1,0 1 0,0 0 1,-1 0-1,-8 1 1,-51 7 506,59-4-269,14-2-136,31-10 16,41-4 0,3 0-30,-32 3-19,52-3 0,-87 12-71,0 0 0,0 1 0,0 1 0,0 1 0,0 0 0,0 0 0,0 2 0,15 5 0,-27-7-18,1-1 0,-1 1 0,0 0 0,0 1-1,0-1 1,0 0 0,0 1 0,0 0 0,-1 0-1,1-1 1,-1 2 0,0-1 0,1 0 0,-2 0 0,1 1-1,0-1 1,-1 1 0,1-1 0,-1 1 0,0 0 0,0-1-1,-1 1 1,1 0 0,-1 0 0,0 5 0,0 7 41,0 0 1,-2 0-1,0 1 1,-6 23-1,2-3 40,4-27-39,1 1 1,-1-1-1,-1 1 0,0-1 1,-6 14-1,9-24-51,0 0 0,-1 0 0,1 0 0,0 1 0,0-1 0,0 0 0,0 0 0,-1 0 0,1 1 0,0-1 0,0 0 0,0 0 0,0 0 0,0 1 0,0-1 0,0 0 0,0 0 0,0 1 0,0-1 0,0 0 0,0 0 0,0 1 0,0-1 0,0 0-1,0 0 1,0 1 0,0-1 0,0 0 0,0 0 0,1 1 0,-1-1 0,0 0 0,0 0 0,0 0 0,0 1 0,0-1 0,1 0 0,-1 0 0,0 0 0,0 0 0,0 1 0,0-1 0,1 0 0,-1 0 0,0 0 0,0 0 0,1 0 0,-1 0 0,0 0 0,0 0 0,1 1 0,16-5 153,12-14-54,-1 0 1,47-43-1,-50 40 5,1 0-1,57-34 1,-79 53-74,0 0 0,1 0 0,-1 0 0,1 1 0,8-3 0,-12 4-29,0 0 1,0 0-1,0 0 0,0 0 0,0 0 0,0 0 0,0 0 1,0 0-1,0 0 0,0 1 0,0-1 0,0 0 1,0 1-1,0-1 0,0 1 0,0-1 0,0 1 0,0-1 1,-1 1-1,1 0 0,0-1 0,0 1 0,-1 0 0,1-1 1,-1 1-1,1 0 0,0 0 0,-1 0 0,1 0 1,-1 0-1,0 0 0,1 1 0,3 13 29,-1 0 0,0 0 0,-1 0 0,-1 24 0,0-18-4,0-1 0,6 26 0,-6-41-16,1 1 1,0 0-1,0-1 0,0 1 0,0-1 0,1 1 0,0-1 0,0 0 0,1 0 0,-1 0 0,1-1 0,5 5 0,-5-6-3,0 0 0,1 0 0,-1-1-1,1 0 1,0 0 0,-1 0 0,1 0-1,0-1 1,0 0 0,0 0 0,0 0 0,0 0-1,0-1 1,1 0 0,-1 0 0,0 0-1,0-1 1,0 0 0,9-2 0,1-1 19,0-1 0,-1 0 1,1-1-1,-1 0 0,19-12 1,-22 10 2,0-1 1,0 1-1,-1-2 1,0 0-1,-1 0 1,0 0-1,15-24 1,-15 19 19,-1 0 0,0-1 1,-1 0-1,0 0 0,7-31 1,-14 46-52,4-23 116,-4 23-110,0 0 1,0 0-1,0 0 1,0 1-1,0-1 0,0 0 1,0 0-1,0 0 1,0 0-1,-1 0 0,1 0 1,0 0-1,-1 1 1,1-1-1,0 0 0,-1 0 1,1 0-1,-1 1 1,1-1-1,-2-1 0,-2 4 17,1-1 0,0 1 0,0 0 0,0 0 0,0 0 0,0 1 0,-3 3 0,0 0-20,0 0 1,1 1-1,0 0 0,0 0 0,0 0 0,1 1 0,0 0 0,1 0 0,0 0 0,0 0 0,-3 16 0,5-17-2,0-1 0,0 1-1,1-1 1,0 1 0,1-1-1,-1 1 1,1-1 0,1 1 0,-1-1-1,1 0 1,0 0 0,0 0-1,1 0 1,0 0 0,0 0-1,0 0 1,5 5 0,0-1 16,0-1 1,1 0-1,0 0 1,1-1 0,0 0-1,0 0 1,0-1-1,1-1 1,0 0-1,0 0 1,1-1 0,0-1-1,0 1 1,0-2-1,0 0 1,1-1-1,-1 0 1,1 0-1,-1-1 1,1-1 0,0 0-1,19-4 1,-24 3 0,20-2 13,35-9 0,-56 10-62,0 0-1,0 0 1,-1-1 0,1 1 0,-1-2 0,1 1 0,-1-1 0,0 1 0,-1-2 0,1 1-1,5-6 1,6-14-3950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3:12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166 1061 6632,'0'0'8528,"14"-13"-8010,4-5-334,71-73 745,-62 57-473,-2 0-1,-1-2 0,31-65 1,41-123 890,-6-70 294,-84 265-1348,0 0-1,-3 0 1,0-1-1,-2-52 1,-1 82-274,0-1 0,0 0 0,0 1 0,0-1 0,0 0 0,0 1 0,0-1 0,0 0 0,0 1 0,0-1 1,0 0-1,-1 1 0,1-1 0,0 0 0,0 1 0,-1-1 0,1 1 0,0-1 0,-1 0 0,1 1 0,-1-1 0,1 1 0,-1-1 1,1 1-1,-1-1 0,1 1 0,-2-1 0,1 1 7,0 1 1,0-1-1,-1 1 0,1-1 1,0 1-1,0-1 0,0 1 1,0 0-1,0-1 0,0 1 1,0 0-1,0 0 1,0 0-1,0 0 0,-1 1 1,-42 48 207,3 1 0,1 1 1,4 3-1,1 1 0,-41 91 1,-25 68 286,-39 89 136,116-250-541,10-24-7,1 0-1,-16 62 1,28-88-90,0 0 1,1 0-1,-1 0 0,1 0 1,0 0-1,0 0 0,0 0 0,1 0 1,1 7-1,-1-10-12,-1 0 1,1 0 0,-1 1-1,1-1 1,0 0-1,0 0 1,-1 0 0,1 0-1,0 0 1,0 0-1,0 0 1,0 0-1,0 0 1,0 0 0,1-1-1,-1 1 1,0 0-1,0-1 1,1 1 0,-1-1-1,0 1 1,0-1-1,1 0 1,-1 1 0,0-1-1,1 0 1,-1 0-1,1 0 1,-1 0-1,0 0 1,1 0 0,1-1-1,15-2 32,1-1 0,-1-1 0,0 0 0,35-16 0,-20 5 20,52-34 1,-51 26-14,0-2 1,-2-2-1,36-39 1,77-103 126,-125 145-145,113-159 326,-135 191-284,0 0 0,1 0 0,0 0 0,0 0 0,1 0 0,0 0 0,0 0 0,0 0-1,1 0 1,0 0 0,5 14 0,-3-14-67,1 0 0,1 0 0,-1-1 0,1 1 0,0-1 1,1 0-1,0 0 0,0-1 0,0 0 0,0 0 0,1 0 0,11 5 0,0 0 2,1-1 1,0-1-1,35 10 0,-21-11-4,1-2 0,0-2 0,0-1 0,0-2 0,45-4 0,-4-7 97,-75 10-93,1 1-1,-1 0 0,0 0 1,0 0-1,0 0 0,1-1 0,-1 1 1,0 0-1,0 0 0,0 0 0,0-1 1,1 1-1,-1 0 0,0 0 0,0-1 1,0 1-1,0 0 0,0 0 1,0-1-1,0 1 0,0 0 0,0 0 1,0-1-1,0 1 0,0 0 0,0 0 1,0-1-1,0 1 0,0 0 0,0 0 1,0-1-1,0 1 0,0 0 1,-1 0-1,1-1 0,0 1 0,0 0 1,0 0-1,0 0 0,-1-1 0,1 1 1,0 0-1,0 0 0,0 0 0,-1 0 1,1-1-1,0 1 0,0 0 1,0 0-1,-1 0 0,-8-3 9,-1 1 1,1 1-1,-1 0 0,0 0 0,1 1 0,-18 1 1,4 2 25,-38 8-1,41-5-9,1 1-1,0 0 1,0 2 0,-24 14-1,-65 49 98,94-62-110,1-1 4,1 0-1,1 1 1,0 0 0,0 1 0,1 0-1,-15 21 1,22-28-13,1 0-1,-1 1 0,1-1 1,0 1-1,0 0 0,0-1 1,0 1-1,1 0 0,0 0 1,0 0-1,0 0 0,1 0 1,0 0-1,0 1 1,0-1-1,0 0 0,1 0 1,0 0-1,0 0 0,0 0 1,1 0-1,0 0 0,2 5 1,-1-6-1,0 0-1,0 0 1,0 0 0,0-1 0,1 1-1,-1-1 1,1 0 0,0 0 0,0 0-1,0 0 1,0-1 0,1 1 0,-1-1 0,1 0-1,-1-1 1,1 1 0,0-1 0,-1 0-1,1 0 1,0 0 0,0-1 0,5 0-1,3 1 2,0-1 0,0-1 0,0-1 0,-1 0-1,1 0 1,0-1 0,15-6 0,2-5 38,1-1 1,-2-1 0,43-32-1,-60 39-22,0 0-1,-1-1 0,-1 0 1,1-1-1,-2 0 0,14-20 1,-10 10 16,0-1 1,-2 0 0,8-25-1,-3 17 145,-17 31-172,-1 0-1,1-1 1,0 1-1,0 0 1,0 0-1,0 1 1,0-1-1,0 0 1,0 0-1,0 0 1,0 1-1,0-1 1,0 0-1,1 1 1,-1-1 0,0 3-1,-9 29 32,9-29-27,0-2-12,-3 12 4,0 0 0,1 0 0,1 0 0,0 0 0,1 21 0,1-32-8,0 0 0,0 0 0,1 0 0,-1 0-1,1 0 1,0-1 0,0 1 0,0 0 0,0 0-1,1 0 1,-1-1 0,1 1 0,-1-1-1,1 1 1,0-1 0,0 1 0,0-1 0,0 0-1,0 0 1,1 0 0,-1 0 0,1-1 0,-1 1-1,1-1 1,0 1 0,-1-1 0,1 0-1,0 0 1,0 0 0,0 0 0,0-1 0,6 1-1,12 1 3,0 0-1,0-2 1,0-1-1,0 0 1,26-6-1,105-30 37,-94 21-15,-17 6-13,22-6 12,88-34-1,-42 9 7,-109 41-23,0 0-1,0 0 1,0 0 0,0 0-1,0 0 1,0 0 0,0 0 0,0 0-1,0-1 1,0 1 0,0 0-1,0 0 1,0 0 0,0 0-1,0 0 1,0 0 0,0 0-1,0 0 1,0 0 0,0 0-1,0 0 1,0 0 0,0 0 0,0-1-1,0 1 1,-15 4 80,-18 11-37,1 1-1,1 2 1,0 1 0,1 2-1,1 0 1,-49 48 0,67-57-26,0-1 1,1 1 0,-16 25-1,23-33-16,1 0 0,0 0-1,-1 0 1,1 0 0,1 1-1,-1-1 1,1 1 0,0-1-1,0 1 1,0 0 0,0 0-1,1-1 1,0 1 0,0 0-1,0 0 1,1-1 0,1 8-1,-1-9-3,1 0 0,-1 0 0,1 0 0,0-1 1,0 1-1,0-1 0,1 1 0,-1-1 0,1 0 0,-1 0 0,1 0 0,-1 0 0,1 0 0,0-1 0,0 1 0,0-1 0,0 0 0,5 2 0,8 1 0,0 0 1,23 3-1,-22-5 1,0-2 0,0 0 0,1 0 0,-1-2 0,0 0 0,0-1-1,0 0 1,0-2 0,-1 0 0,1-1 0,16-9 0,14-9 17,-2-1 0,61-46 0,-68 41-3,-1-1 0,-1-1 0,-2-2-1,-1-2 1,-2-1 0,34-53 0,-17 12 23,-3-1 0,46-117 0,-72 152 25,-1 0 0,-3-2-1,16-73 1,-31 114-58,1 2-4,0-1 0,0 0-1,-1 0 1,1 1 0,-1-1 0,0 0 0,0 0 0,0 0 0,-1 1 0,1-1 0,-1 0-1,0 1 1,0-1 0,0 0 0,-4-5 0,5 8-2,-1 1 0,0 0 0,0-1 0,0 1 0,1 0 0,-1 0 0,0 0 0,0 0 0,0 0 0,1 0 0,-1 0 0,0 0 0,0 0 0,0 0 0,0 0 0,1 0 0,-1 1 0,0-1 0,0 0 0,1 1 0,-1-1 0,0 0 0,0 1 0,1-1 0,-1 1 0,1-1 0,-1 1 0,0-1 0,1 1 0,-1 0 0,0 0 0,-3 2 0,-11 10 0,0 1 0,0 0 0,1 0 0,-16 23 0,-44 71 0,70-102 0,-45 77 0,3 2 0,3 2 0,5 2 0,-44 151 0,33-45 0,48-191 0,-4 23 0,5-27 0,0 0 0,0 0 0,0 0 0,0 0 0,0 0 0,0 0 0,0 1 0,0-1 0,0 0 0,0 0 0,0 0 0,0 0 0,0 0 0,0 0 0,0 0 0,0 0 0,0 1 0,0-1 0,0 0 0,0 0 0,0 0 0,1 0 0,-1 0 0,0 0 0,0 0 0,0 0 0,0 0 0,0 0 0,0 0 0,0 0 0,1 1 0,-1-1 0,0 0 0,0 0 0,0 0 0,0 0 0,0 0 0,0 0 0,0 0 0,1 0 0,-1 0 0,0 0 0,0 0 0,0 0 0,0 0 0,0-1 0,0 1 0,1 0 0,10-9 0,81-92 0,-28 29 0,-20 23 0,48-47 0,-76 80 0,1 2 0,0 0 0,37-21 0,-42 28 0,1 0 0,-1 1 0,1 1 0,1 0 0,21-5 0,-32 10 0,0-1 0,-1 1 0,1-1 0,0 1 0,-1 0 0,1 0 0,0 1 0,0-1 0,-1 0 0,1 1 0,0 0 0,-1-1 0,1 1 0,-1 0 0,1 0 0,-1 1 0,1-1 0,-1 0 0,0 1 0,1 0 0,-1-1 0,0 1 0,0 0 0,0 0 0,-1 0 0,1 0 0,0 1 0,-1-1 0,1 0 0,-1 1 0,0-1 0,0 1 0,0-1 0,0 1 0,0-1 0,0 6 0,1-1 0,-1 1 0,0-1 0,-1 0 0,1 1 0,-2-1 0,1 0 0,-1 1 0,0-1 0,0 0 0,-1 1 0,0-1 0,0 0 0,-1 0 0,0-1 0,0 1 0,0 0 0,-9 10 0,7-10 0,-1 0 0,0 0 0,0 0 0,-1-1 0,0 0 0,0 0 0,0-1 0,-1 0 0,1 0 0,-1-1 0,0 0 0,-1 0 0,1-1 0,-13 3 0,-15 3 0,-71 14 0,102-23 0,0 1 0,0 0 0,0 0 0,0 1 0,0-1 0,-6 4 0,10-5 0,1 1 0,-1-1 0,0 1 0,0 0 0,0-1 0,0 1 0,1 0 0,-1 0 0,0 0 0,1-1 0,-1 1 0,0 0 0,1 0 0,-1 0 0,1 0 0,0 0 0,-1 0 0,1 0 0,0 0 0,-1 0 0,1 0 0,0 1 0,0-1 0,0 0 0,0 0 0,0 0 0,0 0 0,0 0 0,1 0 0,-1 0 0,0 0 0,1 0 0,-1 0 0,1 1 0,5 11 0,1 0 0,0 0 0,1-1 0,0-1 0,1 1 0,17 16 0,-10-11 0,-8-6 0,2 0 0,0-1 0,0-1 0,1 1 0,0-2 0,0 1 0,1-2 0,0 1 0,0-2 0,1 0 0,0 0 0,22 6 0,-28-10 0,2 0 0,-1 0 0,0-1 0,0 0 0,0 0 0,1-1 0,-1 0 0,0 0 0,13-3 0,-2-2-4011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3:12.6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19703,'0'0'2344,"57"60"-2368,-35-50 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3:46.4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578 366 4120,'0'0'7270,"-12"5"-6790,9-3-442,-9 3 164,0 0 0,0 0 0,-1-1 0,1-1-1,-1 0 1,-22 3 0,6-5 296,0 2 0,1 0 0,-1 2 0,1 2 0,0 0 0,0 2 0,1 1 0,-31 15 0,45-17-314,-1 0-1,2 1 1,-1 0 0,1 1-1,0 0 1,1 1 0,-12 14-1,16-15-82,0-1 0,0 2 0,1-1 0,1 1 0,-1 0 0,2 0 0,0 0 0,0 1 0,1 0 0,-2 13 0,4-21-52,1 1 0,-1-1 0,1 1 0,0-1 0,0 1-1,1-1 1,0 1 0,-1-1 0,1 0 0,1 1 0,-1-1-1,1 0 1,-1 0 0,1 0 0,1 0 0,-1 0 0,0 0-1,1 0 1,0-1 0,0 1 0,0-1 0,0 0 0,4 3-1,-2-2 17,0-1 0,0 0-1,0 0 1,1-1 0,-1 1-1,0-1 1,1-1 0,0 1-1,-1-1 1,1 0 0,0 0-1,0 0 1,0-1 0,-1 0-1,1 0 1,0 0 0,6-2-1,-3 1 141,7 0 64,-16 1-254,1 0-1,-1 0 1,0 0 0,1-1-1,-1 1 1,0 0-1,0 0 1,1 0-1,-1 0 1,0-1-1,0 1 1,1 0 0,-1 0-1,0 0 1,0-1-1,1 1 1,-1 0-1,0 0 1,0-1-1,0 1 1,0 0-1,0-1 1,1 1 0,-1 0-1,0 0 1,0-1-1,0 1 1,0 0-1,0-1 1,0 1-1,0 0 1,0-1 0,0 1-1,0 0 1,0-1-1,0 1 1,0 0-1,0 0 1,0-1-1,-1 0 1,1 1-4,0 0 0,0 0 0,-1 0 0,1 0 0,0 0 0,0-1 0,0 1-1,-1 0 1,1 0 0,0 0 0,0 0 0,-1 0 0,1 0 0,0 0 0,0 0 0,-1 0 0,1 0 0,0 0 0,0 0 0,-1 0 0,1 0 0,0 0 0,0 0 0,-1 0 0,1 0-1,0 0 1,0 1 0,-1-1 0,1 0 0,0 0 0,0 0 0,0 0 0,-1 0 0,1 1 0,0-1 0,0 0 0,-13 9 82,9-6-35,-6 5-21,1 0 1,-1 1-1,1 0 1,1 0-1,0 1 1,0 0-1,1 1 1,0-1-1,1 1 0,-9 20 1,14-28-40,0 0 1,0 1-1,0-1 1,0 0-1,1 1 0,-1-1 1,1 0-1,0 1 1,0-1-1,0 1 1,0-1-1,1 0 0,0 1 1,-1-1-1,1 0 1,0 1-1,2 2 0,0 0 4,0-1 0,0 0-1,1 0 1,-1 0-1,1-1 1,0 1 0,0-1-1,1 0 1,5 4-1,3 1 7,0-1 0,1 0 0,-1-1 0,1-1 0,1 0 0,27 7 0,-24-9-3,0-1 0,0-1 0,1 0 0,-1-2-1,0 0 1,1-1 0,-1 0 0,26-7 0,-13 0 14,-1-1-1,0-2 0,-1-1 0,31-17 1,68-43 72,-107 58-64,-1-1 0,-1 0-1,34-35 1,-33 28 10,0-1 0,-2-1-1,-1-1 1,0 0 0,-2-1-1,-1-1 1,-1 0 0,-2-1-1,15-51 1,-18 41 15,-1 0 1,-1 0-1,-3 0 0,-1 0 1,-2-1-1,-1 1 0,-8-45 1,9 79-42,-1 0-1,0 0 1,-1 0 0,1 1 0,-1-1 0,1 1 0,-1-1 0,0 1 0,0-1 0,0 1 0,-5-5 0,6 8-10,1-1 0,-1 0-1,0 1 1,0-1 0,0 1-1,0-1 1,1 1 0,-1-1 0,0 1-1,0 0 1,0-1 0,0 1-1,0 0 1,0 0 0,0 0 0,0-1-1,0 1 1,0 0 0,-1 1 0,0-1-3,1 1 0,-1-1 0,1 1 0,0 0 0,-1-1 0,1 1 0,0 0 0,-1 0 0,1 0 0,0 0 0,0 0 0,0 0 1,0 0-1,0 1 0,0-1 0,-1 2 0,-9 16-26,0 1 0,2 0-1,0 1 1,1 0 0,2 1 0,0-1 0,-5 36 0,3 3-76,3 1 0,3 72 0,3-112 99,0 1 1,2-1-1,0 0 1,2 0 0,0-1-1,1 1 1,1-1-1,1-1 1,13 24 0,-18-38 19,1 0 1,-1-1 0,1 0-1,0 0 1,0 0 0,1 0-1,-1-1 1,1 1 0,0-1-1,0 0 1,0-1 0,0 1 0,0-1-1,1 0 1,-1 0 0,9 1-1,4 1 51,0-1-1,0-1 0,31 0 1,-34-3-42,0-1 0,-1 0 0,1-1 1,-1 0-1,1-2 0,-1 1 0,-1-2 0,1 0 1,-1-1-1,14-9 0,-24 15-12,0-1 0,-1 0-1,1 1 1,-1-1 0,1-1-1,-1 1 1,0 0 0,0 0-1,0-1 1,0 0 0,0 1-1,0-1 1,-1 0 0,0 0 0,1 1-1,-1-1 1,0 0 0,0 0-1,0-1 1,-1 1 0,1 0-1,-1 0 1,0 0 0,0 0-1,0-6 1,-2 4-2,1 0 1,-1 0-1,1 0 0,-1 0 0,-1 0 0,1 1 1,-1-1-1,0 1 0,0-1 0,0 1 1,0 0-1,-1 1 0,1-1 0,-9-6 1,7 7-6,1 1 1,0-1 0,-1 1-1,1 0 1,-1 0 0,0 0 0,0 1-1,0 0 1,1 0 0,-1 0 0,0 0-1,0 1 1,0 0 0,-1 0 0,-5 1-1,9-1-6,-1 1-1,1-1 0,-1 0 0,0 1 1,1 0-1,0 0 0,-1-1 0,1 1 0,-1 1 1,1-1-1,0 0 0,0 1 0,0-1 1,0 1-1,0-1 0,0 1 0,0 0 1,0 0-1,1 0 0,-1 0 0,1 0 1,-1 0-1,1 1 0,0-1 0,0 0 1,0 1-1,0-1 0,0 1 0,1-1 1,-1 5-1,0 0 1,0 0 0,1 0 0,1 0 0,-1 1 1,1-1-1,0 0 0,1 0 0,-1 0 0,2 0 0,-1 0 0,1 0 1,0-1-1,5 10 0,-3-9-2,1 1 1,0-1-1,0-1 0,0 1 1,1-1-1,0 0 0,0-1 0,0 1 1,15 7-1,-7-6 3,0-1 1,1 0-1,-1-1 0,1 0 0,0-1 0,1-1 1,-1-1-1,0 0 0,1-1 0,-1-1 1,27-3-1,-18-1 32,0-1-1,0-1 1,-1-1 0,42-19 0,-17 5 4,100-46 152,-140 64-163,8-4 26,-17 7-49,0 0 0,1 0 1,-1 0-1,1 0 0,-1-1 0,0 1 1,1 0-1,-1 0 0,0 0 0,1-1 1,-1 1-1,0 0 0,0-1 0,1 1 1,-1 0-1,0-1 0,0 1 0,1 0 1,-1-1-1,0 1 0,0 0 0,0-1 1,1 1-1,-1 0 0,0-1 0,0 1 1,0-1-1,0 1 0,0-1 1,-1 1-3,1 0 1,-1 0 0,0 0 0,1 0 0,-1 0 0,0 1 0,1-1 0,-1 0-1,1 0 1,-1 1 0,0-1 0,1 0 0,-1 1 0,1-1 0,-1 0 0,1 1 0,-1-1-1,1 1 1,-1-1 0,1 1 0,0-1 0,-1 1 0,1-1 0,0 1 0,-1-1 0,1 2-1,-16 17-33,3-4 24,4-4-25,0 0 0,-11 20 0,18-28 29,1-1 0,-1 1 0,1 0 0,0 0 0,0 0 1,0 0-1,0 0 0,1 0 0,-1 0 0,1 0 0,0 0 1,-1 0-1,1 0 0,1 0 0,-1 0 0,0 0 0,2 5 0,-1-7 5,0 1 0,-1-1-1,1 0 1,0 0 0,0 0-1,-1 0 1,1 0 0,0 0-1,0 0 1,0 0-1,1-1 1,-1 1 0,0 0-1,0 0 1,0-1 0,0 1-1,1-1 1,-1 1-1,0-1 1,1 0 0,-1 1-1,0-1 1,1 0 0,-1 0-1,0 0 1,1 0-1,-1 0 1,0 0 0,3-1-1,4 0 10,0-1 1,1 1-1,10-5 0,-16 5-6,24-9 5,-1-1 1,0-2 0,0 0 0,-2-2 0,1 0 0,-2-2 0,25-21 0,-10 2 2,-1-1 0,-1-2 0,30-44 1,-44 51 15,0-1 0,-3-1 0,-1-1 0,-1-1 0,-2 0 0,-2-1 0,17-75-1,-25 84 3,-2 0 0,-1 0 0,-2-39 0,-1 50-28,0-1-1,-2 1 1,0-1 0,-1 1 0,-1 0 0,-11-25 0,16 41-6,0 0 0,-1 0 0,1 0 0,-1 0 0,1 0 0,-1 0 0,0 0 0,1 0 0,-1 0 0,0 0 0,0 0 0,0 0 0,0 0 0,0 0 0,0 1-1,0-1 1,0 0 0,0 1 0,0-1 0,-2 0 0,2 1 0,0 0 1,0 0-1,1 1 0,-1-1 0,0 0 0,0 0 0,0 1 0,0-1 0,0 0 0,1 1 0,-1-1 1,0 1-1,0-1 0,1 1 0,-1 0 0,0-1 0,1 1 0,-1 0 0,1-1 0,-2 3 0,-3 5-33,0 0-1,1 1 0,-7 18 0,9-21 26,-18 50-91,3 2 0,3 0 0,-12 91 0,6 82 38,19-195 101,2 0 1,2 0-1,1-1 0,14 52 0,-17-80-23,2-1 1,-1 1-1,1-1 0,0 0 0,0 0 0,0 0 1,1 0-1,0-1 0,0 0 0,1 0 0,-1 0 1,1 0-1,0 0 0,1-1 0,-1 0 1,1 0-1,0-1 0,0 1 0,0-1 0,0-1 1,0 1-1,1-1 0,-1 0 0,1 0 0,-1-1 1,1 0-1,0 0 0,-1-1 0,1 1 0,0-2 1,0 1-1,0-1 0,-1 0 0,1 0 1,0-1-1,-1 1 0,7-4 0,1-1 30,0 0-1,-1-1 1,0-1 0,0 0-1,-1-1 1,0 0-1,0-1 1,12-14 0,-19 18-15,0 1 1,0-1-1,-1 0 0,0 0 1,0-1-1,-1 1 1,0-1-1,0 0 1,0 0-1,-1 0 1,0 0-1,-1 0 0,1-1 1,-1 1-1,-1 0 1,1-1-1,-1 1 1,-2-15-1,-6-12 102,5 24-22,1-1 1,0 1-1,-1-20 1,4 29-104,-1 0 1,1 0 0,0 0-1,0 0 1,0 0 0,0 0-1,-1 1 1,1-1 0,0 0-1,1 0 1,-1 1 0,0-1-1,0 0 1,0 1 0,0-1-1,0 1 1,1-1 0,-1 1-1,0 0 1,0 0 0,2-1-1,30-4 2,-26 5-12,-1 1 0,1 0 0,-1 0 0,1 1 0,-1-1 0,0 1 0,0 1 0,1-1 0,-1 1 0,-1 0 0,1 0 0,5 5 0,-7-6 5,-1 1 1,0-1-1,0 1 0,0 0 1,0 0-1,-1 0 1,1 0-1,-1 0 0,0 1 1,0-1-1,0 1 1,0-1-1,0 1 0,-1 0 1,0 0-1,0 0 1,0 0-1,0 0 0,-1 0 1,1 6-1,-3 13-9,-8 31 1,6-35-3,1 1 0,-2 29 0,5-47 12,0 0-1,0-1 1,0 1-1,0 0 1,1 0-1,-1 0 1,0-1-1,1 1 0,-1 0 1,1 0-1,0-1 1,-1 1-1,1-1 1,0 1-1,0 0 1,0-1-1,0 0 0,1 1 1,-1-1-1,0 0 1,0 1-1,3 0 1,-1 0 2,-1-1 1,1 0 0,0 0 0,0 0-1,0 0 1,0-1 0,0 1-1,0-1 1,0 0 0,0 0 0,0 0-1,4-1 1,6-1 10,0-1 0,0 0 0,-1-1 0,1 0 0,12-7-1,21-11 48,0-2 0,53-39-1,-96 61-66,0 0 0,-1 0 0,1 0 0,0 1-1,0-1 1,0 1 0,0 0 0,0-1 0,0 2 0,5-2-1,-8 19-32,1 1-1,0-1 1,5 25-1,-5-37 34,1 0-1,-1-1 1,1 1-1,-1-1 1,1 1-1,0-1 1,1 0-1,-1 0 1,1 0-1,0 0 1,0 0-1,0 0 1,0-1-1,1 0 1,0 0-1,-1 0 1,7 4-1,-8-6 8,-1 0-1,1 0 1,0 0 0,-1 0-1,1-1 1,0 1-1,0-1 1,-1 1 0,1-1-1,0 0 1,0 1-1,0-1 1,0 0 0,-1 0-1,1-1 1,0 1-1,0 0 1,0 0 0,0-1-1,-1 1 1,1-1-1,0 0 1,0 1 0,-1-1-1,1 0 1,-1 0 0,1 0-1,-1 0 1,1 0-1,-1-1 1,1 1 0,-1 0-1,1-2 1,1-1 8,-1 0 0,1 1 0,-1-1 0,0 0 0,0 0 1,-1 0-1,1-1 0,-1 1 0,0 0 0,0-1 0,0 1 0,-1 0 0,0-1 1,0 1-1,0-1 0,0 1 0,0 0 0,-3-9 0,2 7 6,-1 0 0,0 0-1,0 0 1,0 0 0,-1 1-1,0-1 1,0 1 0,-1-1-1,1 1 1,-1 0-1,0 0 1,-8-6 0,4 4 3,-1 0-1,0 1 1,-1 1 0,1 0-1,-21-8 1,18 8 5,-1-3-35,10 5 5,10 1 4,60 1-2,60 1-22,-111 1 26,1 1 0,-1 1-1,0 0 1,0 1-1,24 9 1,-36-11 12,-1-1 0,1 1-1,-1 0 1,0 0 0,0 0 0,0 0-1,0 1 1,0-1 0,0 1-1,-1 0 1,1 0 0,-1 0 0,0 0-1,0 0 1,0 0 0,0 1 0,0-1-1,-1 1 1,0-1 0,1 1 0,-1 0-1,-1-1 1,1 1 0,0 0 0,-1 0-1,0 0 1,0-1 0,0 1-1,0 0 1,-1 0 0,1-1 0,-2 6-1,-3 14 179,7-15-6,-2-7-175,1-1 0,-1 0 0,1 0 1,-1 0-1,0-1 0,1 1 0,-1 0 1,1 0-1,-1 0 0,1 0 0,-1 0 0,1 0 1,-1-1-1,0 1 0,1 0 0,-1 0 1,0-1-1,1 1 0,-1 0 0,1 0 0,-1-1 1,0 1-1,1-1 0,42-40 210,-32 28-180,2 1 0,0 0 0,0 1 0,1 0-1,1 1 1,-1 1 0,26-12 0,-39 21-37,8-4 24,0 0-1,0 1 1,1 1-1,0 0 1,10-2-1,-18 4-12,1 0-1,-1 0 1,1 0 0,-1 1-1,0-1 1,1 0 0,-1 1-1,0 0 1,1-1 0,-1 1-1,0 0 1,0 0 0,0 0 0,0 1-1,0-1 1,0 0 0,0 1-1,0-1 1,0 1 0,0 0-1,-1 0 1,1-1 0,-1 1-1,0 0 1,3 4 0,5 13 132,13 40 1,-17-42-30,1 0 1,0 0-1,2-1 0,12 22 1,-17-34-86,0 0 0,0 0 0,0 0 0,1-1-1,-1 1 1,1-1 0,0 0 0,0 0 0,0 0 0,0-1 0,1 0 0,-1 1 0,1-1 0,-1-1 0,1 1 0,0-1 0,0 0 0,0 0-1,-1 0 1,9 0 0,-5-1 17,0 0-1,0 0 1,0-1 0,0 0-1,0-1 1,0 1-1,0-2 1,-1 1-1,13-6 1,-16 6-63,0 0 1,-1-1-1,1 1 1,0-1-1,-1 0 1,0 0-1,0 0 0,0 0 1,0 0-1,0-1 1,0 1-1,-1-1 0,0 0 1,0 0-1,0 0 1,0 0-1,-1 0 1,1 0-1,0-6 0,1-6-225,-2 0 0,0 0-1,-2-30 1,-3 13-3900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3:46.9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 11048,'0'0'1552,"56"-19"-976,-1 11 136,17 2-8,13 2-56,8 4 0,-1 6-41,5 4 1,-8-1-104,-5 1 0,-13-4-112,-5-4 8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3:48.7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0 518 9040,'0'0'7818,"13"-8"-7205,2-3-424,4-1 109,-1-2 0,20-18 0,-2-5 183,-2-1 0,-2-2 0,-2-1 0,-1-1 0,-3-2 0,24-50 0,-44 80-204,0 0 0,0 0 0,-2 0 0,5-25 0,-8 39-251,-1 0 0,0 0 0,0-1 0,0 1-1,0 0 1,0 0 0,1-1 0,-1 1 0,0 0 0,0 0 0,0-1 0,0 1 0,0 0 0,0-1-1,0 1 1,0 0 0,0 0 0,0-1 0,0 1 0,0 0 0,0-1 0,0 1 0,0 0 0,-1 0-1,1-1 1,0 1 0,0 0 0,0 0 0,0-1 0,0 1 0,-1 0 0,1 0 0,0 0-1,0-1 1,0 1 0,-1 0 0,1 0 0,-9 15 531,0 12-412,1 0-1,2 1 1,1 0-1,-3 35 1,8-57-116,0-1 0,0 1-1,0 0 1,1-1 0,0 1 0,0-1 0,1 1 0,-1-1 0,1 0-1,0 1 1,0-1 0,1 0 0,0 0 0,0 0 0,0-1 0,0 1-1,1-1 1,-1 0 0,1 0 0,0 0 0,1 0 0,-1 0 0,1-1-1,-1 0 1,1 0 0,0 0 0,0-1 0,0 0 0,1 0 0,-1 0-1,0 0 1,1-1 0,-1 0 0,1 0 0,-1-1 0,1 1 0,0-1-1,6-1 1,2 0 39,-1-1 1,0-1-1,0 0 0,0-1 1,24-10-1,57-35 379,-79 39-333,-1-1-1,0 0 0,20-22 0,21-16 450,-55 48-553,0 1-1,0 0 1,1-1-1,-1 1 1,1 0-1,-1-1 1,0 1-1,1 0 1,-1 0-1,0-1 0,1 1 1,-1 0-1,1 0 1,-1 0-1,1-1 1,-1 1-1,1 0 1,-1 0-1,1 0 1,-1 0-1,0 0 0,1 0 1,-1 0-1,1 0 1,-1 0-1,1 0 1,-1 0-1,1 0 1,-1 1-1,1-1 1,-1 0-1,0 0 0,1 0 1,-1 1-1,1-1 1,-1 0-1,0 0 1,1 1-1,-1-1 1,0 0-1,1 1 0,-1-1 1,0 1-1,1-1 1,-1 0-1,0 1 1,0-1-1,1 1 1,-1-1-1,0 0 1,0 1-1,0 0 1,4 30 61,-3-22-37,-1 1 9,0 0 0,0 0 1,-1 0-1,-1 1 0,0-2 0,0 1 0,-6 16 0,9-22 130,4-6-90,8-8-13,27-31 24,-22 22-46,22-20 0,-33 34-39,-1 0 0,1 1 0,0-1 1,0 1-1,0 1 0,1-1 0,14-4 1,-19 7-6,-1 0 1,1 1-1,0-1 0,-1 1 1,1-1-1,0 1 1,-1 0-1,1 0 0,-1 0 1,1 0-1,0 1 1,-1-1-1,1 1 1,-1-1-1,1 1 0,0 0 1,-1 0-1,0 0 1,1 0-1,-1 1 0,0-1 1,0 1-1,0-1 1,1 1-1,-2 0 0,1 0 1,0 0-1,2 2 1,6 11 32,14 26 0,-19-31-4,0 0-1,0-1 1,1 0-1,0 0 1,1 0-1,-1-1 0,2 0 1,12 11-1,-17-17-29,1 0 0,0-1 0,0 1 0,-1-1 0,1 0 0,0 0 0,0 0 0,0 0 0,1 0 0,-1-1-1,0 0 1,0 0 0,0 0 0,0-1 0,0 1 0,0-1 0,0 0 0,0 0 0,0 0 0,0-1 0,0 1 0,5-4-1,-6 3-403,-1 1-1,1-1 0,-1 0 0,1 0 0,-1 0 0,0 0 0,0 0 0,0-1 0,0 1 0,0-1 0,1-3 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3:49.0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49 103 14968,'0'0'2359,"-49"-59"-1951,63 45-288,17 2 0,15 0-208,10 6 0,5 8-96,-5 8 16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3:51.2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1096 8136,'0'0'2049,"9"-2"-1414,8-1-237,1-1 1,-2-1-1,1 0 1,-1-1-1,1-1 1,-2-1-1,29-17 1,-36 18-219,-1 0 0,0 0 0,0 0 0,-1-1 0,0 0 0,0-1 1,-1 1-1,0-1 0,6-15 0,-9 19-92,0 0 1,0-1-1,0 1 0,-1-1 1,0 1-1,0-1 0,-1 1 1,1-1-1,-1 1 0,0-1 1,-1 0-1,1 1 0,-1-1 1,0 1-1,-1-1 0,1 1 1,-1 0-1,-4-10 0,5 13-51,0 1-1,0-1 1,0 1 0,0-1-1,-1 1 1,1-1-1,0 1 1,-1 0-1,1-1 1,-1 1-1,1 0 1,-1 0-1,0 0 1,1 0-1,-1 1 1,0-1-1,0 0 1,1 1-1,-1-1 1,-2 1-1,1-1 10,-1 1-1,1 1 1,0-1 0,0 0-1,0 1 1,0 0 0,0-1 0,0 1-1,0 0 1,0 1 0,-3 1-1,-3 2 46,1 0 0,0 1-1,0 0 1,1 0-1,0 1 1,0 0 0,-6 8-1,7-6 9,0-1 0,0 2 0,1-1 0,0 0 0,1 1 0,0 0 0,1 0 0,0 0 0,0 0-1,-1 15 1,3-20-51,1-1-1,-1 0 1,1 0-1,1 1 1,-1-1-1,0 0 1,1 0-1,0 1 1,0-1-1,0 0 1,1 0-1,-1 0 1,1 0-1,0 0 1,0-1-1,0 1 1,1-1-1,-1 1 1,1-1-1,0 0 1,0 0-1,0 0 1,0 0-1,0 0 1,1-1-1,0 1 1,-1-1-1,6 2 1,0 0 21,0-1 0,1-1 0,-1 0 0,1 0 0,0 0 0,-1-1 0,1-1 0,0 0 0,0 0 0,0-1 0,-1 0 0,1-1 0,-1 0 0,1 0 0,-1-1 0,1 0 0,15-9 0,6-4 104,-1-1 1,0-1-1,42-36 1,-39 28-8,-8 8 154,27-27 0,-45 36-67,-1 2 275,-5 7-518,-1 0-1,0 0 0,1 0 1,-1 0-1,0 0 0,1 0 1,-1 0-1,0 0 0,0 0 0,1 0 1,-1 0-1,0 1 0,0-1 1,1 0-1,-1 0 0,0 0 0,0 0 1,1 1-1,-1-1 0,0 0 1,0 0-1,0 1 0,1-1 1,-1 0-1,0 0 0,0 1 0,0-1 1,0 0-1,0 0 0,0 1 1,1-1-1,-1 1 0,64 121 511,-60-114-487,0 1-1,1-1 1,0-1-1,0 1 1,1 0-1,0-1 1,0 0-1,1-1 0,0 1 1,0-1-1,0-1 1,13 8-1,-14-10-12,1 1-1,-1-2 0,0 1 0,1-1 0,0 0 1,-1 0-1,1-1 0,0 0 0,0 0 0,0-1 1,0 1-1,0-2 0,0 1 0,0-1 1,-1 0-1,1 0 0,9-3 0,0-3 6,-1 1 0,1-2 0,-1 0 0,-1-1 0,0 0 0,0-2 0,-1 1 0,0-1 0,-1-1 0,0 0 0,-1-1 1,18-26-1,-2-3 18,-3-1 0,-1-2-1,18-50 1,-2-10 58,-4-2 0,-6-1-1,22-144 1,-48 236-62,-1 0-1,0 0 1,-1-1-1,-1 1 1,-1 0-1,0 0 1,-4-21-1,5 36-34,0 1 1,0 0-1,0-1 0,0 1 0,0-1 1,0 1-1,0-1 0,-1 1 0,1-1 1,0 1-1,0 0 0,0-1 0,-1 1 0,1-1 1,0 1-1,0 0 0,-1-1 0,1 1 1,0 0-1,-1-1 0,1 1 0,-1 0 1,1-1-1,0 1 0,-1 0 0,1 0 1,-1 0-1,1-1 0,0 1 0,-1 0 1,1 0-1,-1 0 0,0 0 0,0 0 2,0 1-1,0-1 1,0 1-1,0-1 0,0 1 1,0 0-1,0-1 1,0 1-1,0 0 1,1 0-1,-1 0 1,0 0-1,0 1 1,-23 40 45,21-36-43,-14 29 10,1 1 0,2 0 0,1 1 0,-13 66-1,10-18 22,4 0 0,-2 123-1,14-192-35,0 18 12,1-1-1,1 1 0,9 41 0,-9-67-9,22 86 44,-20-80-37,1 0 0,1 0 0,0-1 0,14 21 0,-18-31 1,0 0 0,0 0 0,1 0 1,-1 0-1,1 0 0,0-1 0,0 1 1,0-1-1,0 0 0,0 0 0,0 0 0,1-1 1,-1 1-1,0-1 0,1 1 0,0-1 1,-1 0-1,1 0 0,0-1 0,-1 1 0,1-1 1,0 0-1,0 0 0,-1 0 0,1-1 1,0 1-1,0-1 0,-1 0 0,1 0 0,0 0 1,-1 0-1,1-1 0,3-1 0,3-3 25,0 1 1,-1-1-1,1-1 0,-1 0 0,0 0 0,-1-1 0,0 0 0,0 0 0,11-17 0,0-5 65,-1-1-1,-2-1 1,-1-1-1,21-67 0,-24 51 365,-15 56-458,1 1-1,0-1 0,0 1 1,0 0-1,1 0 1,0 10-1,-2 9 5,-2 11 9,-2 66 0,7-93-8,1 0 0,0 0-1,0 0 1,1 0 0,0 0-1,1-1 1,1 1 0,-1 0-1,2-1 1,10 19 0,-14-28-9,1 1 0,0-1 1,-1 1-1,1-1 0,0 1 0,0-1 1,0 0-1,0 0 0,0 0 1,1 0-1,-1-1 0,0 1 0,0 0 1,0-1-1,1 1 0,-1-1 1,0 0-1,1 0 0,-1 0 0,0 0 1,1 0-1,-1-1 0,0 1 1,4-2-1,3 0 21,0 0 1,0-1 0,0 0-1,16-9 1,0-3 28,45-36 1,-50 34-24,0 2 0,2 0 0,33-17 0,-30 20-27,-6 2 33,0 2 0,26-9-1,-37 15-29,-1-1 0,0 0-1,1-1 1,-1 1 0,0-2-1,-1 1 1,1 0 0,-1-1-1,0-1 1,0 1 0,9-11-1,-60 32-55,15 1 25,1 1-1,-50 40 1,56-40 13,18-14 5,-1 0-1,1 1 1,0 0-1,0 0 1,1 0-1,-1 0 1,1 1-1,0 0 0,1 0 1,-1 0-1,1 0 1,0 0-1,1 1 1,0 0-1,0-1 1,0 1-1,1 0 1,-1 10-1,2-16 5,0 0-1,0-1 1,0 1 0,0 0 0,0 0-1,0-1 1,0 1 0,1 0-1,-1 0 1,0-1 0,0 1-1,1 0 1,-1-1 0,0 1-1,1 0 1,-1-1 0,1 1 0,-1 0-1,1-1 1,-1 1 0,1-1-1,0 1 1,-1-1 0,1 1-1,0-1 1,-1 0 0,1 1 0,0-1-1,-1 0 1,1 1 0,0-1-1,0 0 1,-1 0 0,1 0-1,0 0 1,0 0 0,-1 0-1,1 0 1,0 0 0,1 0 0,35-5-1,-27 1 15,-1 1 0,1-1 0,-1-1 0,1 0 0,-1 0 0,0-1 1,-1 0-1,0 0 0,0-1 0,8-8 0,7-10 76,34-49 1,-11 11 6,-30 41-62,-14 17-14,1 1-1,0-1 1,1 1 0,-1 0 0,1 0-1,7-7 1,-10 11-16,-1 0 1,0 0-1,0 0 1,1 0-1,-1 0 1,0 0-1,1 0 1,-1 0-1,0 0 0,1 0 1,-1 0-1,0 0 1,1 0-1,-1 0 1,0 0-1,1 0 1,-1 0-1,0 0 0,0 0 1,1 1-1,-1-1 1,0 0-1,1 0 1,-1 0-1,0 0 1,0 1-1,0-1 0,1 0 1,-1 0-1,0 1 1,0-1-1,0 0 1,1 0-1,-1 1 1,0-1-1,0 0 0,0 0 1,0 1-1,0-1 1,0 0-1,0 1 1,1-1-1,-1 1 1,5 18 87,-5-15-71,37 134 337,-33-126-355,1-1 0,0 0 0,1 0 1,0-1-1,1 1 0,8 9 0,-10-14-3,0 0 0,0 0 0,1-1 0,-1 0 0,1 0 0,1 0-1,-1-1 1,1 0 0,-1 0 0,12 5 0,-12-8 0,-1 0 0,1 0 0,-1-1 0,1 0 0,-1 0 0,1 0 0,-1 0 0,1-1 0,-1 0 0,8-2 0,-3 0 0,1 0 0,-1-1 0,-1 0 0,13-7 0,-19 9 3,-1 1 0,0-1 0,0 1 0,0-1 0,0 1 0,-1-1 1,1 0-1,0 0 0,-1 0 0,1 0 0,-1 0 0,0-1 0,0 1 0,0 0 0,0 0 0,0-1 0,0 1 0,0-1 1,0-2-1,-1 2-597,0 0 1,0 1 0,0-1 0,0 0 0,0 0-1,-1 0 1,1 0 0,-2-4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3:51.5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16072,'0'0'1527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3:51.8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0 212 12256,'0'0'712,"79"-22"-264,-5 4 8,35-4 120,20 2 8,12-1 40,71-9 0,-23 0-97,-42 12 9,-14 2-160,-26 2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3:57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318 129 6728,'0'0'9438,"-11"-4"-9067,2 1-298,-4-2 116,1 0 1,-1 1 0,0 0-1,-27-3 1,29 7-46,0 1-1,1 0 1,-1 0 0,0 1-1,1 0 1,-1 1 0,1 1-1,-16 6 1,19-7-72,0 0-1,1 1 1,-1 0 0,1 0 0,0 1-1,0 0 1,0 0 0,0 0-1,1 1 1,0 0 0,0 0 0,-6 10-1,8-8 4,1-1 1,0 0-1,0 1 0,1-1 0,0 1 0,0 0 0,1-1 0,0 1 0,0 0 0,1-1 0,0 1 0,3 13 0,0-12-17,-1 1-1,2-1 0,0 1 1,0-1-1,0-1 0,1 1 1,1-1-1,-1 0 0,1 0 1,1-1-1,-1 0 0,1 0 1,1-1-1,-1 0 0,11 6 1,4 0 116,0 0 0,1-1 0,0-2 0,48 13 0,-54-18-55,0-1 0,-1 0 0,1-2 0,0 0-1,0-1 1,0 0 0,0-2 0,0 0 0,-1-1 0,1-1-1,20-7 1,-28 8-66,0-1 0,0-1 0,-1 0 0,1 0 0,-1 0 1,-1-2-1,1 1 0,-1-1 0,0 0 0,0 0 0,-1-1 0,0 0 0,-1-1 0,0 1 0,0-1 0,0 0 0,-1-1 0,-1 1 0,0-1 0,3-11 0,23-120 287,-8 28-4,-22 112-325,0-1 0,1 1 0,-1-1 0,1 0 0,-1 1 0,1 0-1,0-1 1,-1 1 0,1-1 0,0 1 0,0 0 0,0 0 0,0-1 0,0 1 0,0 0 0,1 0-1,-1 0 1,0 0 0,0 0 0,1 0 0,-1 1 0,1-1 0,-1 0 0,0 1 0,1-1-1,0 1 1,-1-1 0,1 1 0,-1 0 0,1 0 0,-1 0 0,1 0 0,0 0 0,-1 0 0,1 0-1,-1 0 1,1 0 0,-1 1 0,1-1 0,-1 1 0,1-1 0,-1 1 0,3 1 0,6 2 8,1 2 1,-1-1 0,0 1 0,13 11-1,-22-16-17,15 10 11,5 5 82,30 27 0,-50-42-85,1 1 0,-1-1 0,0 0 0,1 0 0,-1 0 0,0 0 0,1 0 1,-1 0-1,1 0 0,0 0 0,-1-1 0,1 1 0,0-1 0,-1 1 0,4 0 0,-5-1 26,-2-4-7,1 1 0,-1 0 1,0 0-1,0 0 0,0 1 0,-1-1 0,1 0 0,-1 1 0,1 0 1,-1-1-1,-6-3 0,9 6-27,-8-6 28,0 1 0,0 0 0,0 0-1,-1 0 1,1 1 0,-1 1 0,0-1 0,-1 1-1,1 1 1,-10-2 0,12 3-17,1 1 1,-1 0-1,0 0 1,1 1-1,-1 0 1,1 0-1,-1 0 0,1 1 1,0 0-1,-1 0 1,1 1-1,0 0 1,0 0-1,1 0 0,-10 7 1,8-4-1,-1 0 0,1 0 0,1 1 1,-1 0-1,1 0 0,1 1 0,-1 0 0,1 0 1,1 0-1,-1 1 0,1-1 0,1 1 1,0 0-1,0 0 0,0 0 0,1 0 0,1 1 1,0-1-1,0 1 0,1 10 0,0-7 14,1 0 0,1 0 1,0 1-1,1-1 0,0 0 0,1-1 0,0 1 0,1-1 0,0 1 1,2-1-1,-1-1 0,1 1 0,15 17 0,-20-26-17,1 0 0,0 0-1,0 0 1,0 0 0,0-1 0,0 1-1,1-1 1,-1 0 0,1 0 0,0 0 0,0 0-1,-1-1 1,1 0 0,0 1 0,0-1-1,0-1 1,1 1 0,-1 0 0,0-1-1,0 0 1,0 0 0,0-1 0,0 1-1,0-1 1,1 1 0,-1-1 0,0-1-1,-1 1 1,1 0 0,0-1 0,0 0-1,4-3 1,2-1 14,-2 0-1,1 0 0,-1-1 0,0 0 1,0-1-1,-1 1 0,0-2 0,0 1 1,-1-1-1,0 0 0,8-17 0,-3-2 41,-2 0-1,-1 0 1,-2-1-1,0 0 1,-2-1-1,0-33 0,-9 8 243,5 55-303,0 0 1,0 0 0,0 0-1,-1 0 1,1 0 0,0 0-1,0 0 1,0 0 0,0 0-1,0 0 1,0 0 0,0 0-1,0 0 1,0 0 0,-1 0 0,1 0-1,0 0 1,0 0 0,0 0-1,0 0 1,0 0 0,0 0-1,0 0 1,0 0 0,-1 0-1,1 0 1,0 0 0,0 0-1,0 0 1,0 0 0,0 0-1,0 0 1,0 0 0,0-1-1,0 1 1,0 0 0,0 0-1,0 0 1,-1 0 0,1 0-1,0 0 1,0 0 0,0 0-1,0 0 1,0 0 0,0-1-1,0 1 1,0 0 0,0 0-1,0 0 1,0 0 0,0 0-1,0 0 1,0 0 0,0 0-1,0-1 1,0 1 0,0 0-1,0 0 1,0 0 0,0 0-1,0 0 1,0 0 0,0 0-1,1-1 1,-4 13 103,24 96-4,-15-79-91,-1-6-1,1-1 1,15 40 0,-17-53-3,0 0 0,1 0 1,1-1-1,-1 1 0,1-1 1,0 0-1,1-1 0,0 0 0,9 8 1,-13-13-6,-1 0 0,1-1-1,-1 0 1,1 0 0,-1 1 0,1-2 0,0 1 0,0 0 0,-1 0 0,1-1 0,0 0-1,0 1 1,0-1 0,0 0 0,-1 0 0,1-1 0,0 1 0,0-1 0,0 1 0,-1-1 0,1 0-1,0 0 1,-1 0 0,1 0 0,-1-1 0,1 1 0,4-4 0,4-3 5,0-1 0,0 0 0,0-1 0,10-12 0,-10 6 2,0 1 0,-1-2 0,0 1 0,-1-1 0,-1-1 0,-1 0 0,-1 0 0,7-26 0,7-12 49,-14 44 28,-3 30-24,-3-13-72,4 23 14,0-1-1,1 0 1,2 0-1,1 0 1,1-1-1,18 37 1,-17-40-5,-7-16-1,0 1 0,1-1 0,0 0 0,0 1 0,1-2 0,7 11 0,-10-16 0,-1 0 0,1 0 0,0 0 0,-1 0 0,1-1 0,0 1 0,0 0 0,0-1 0,-1 1 0,1-1 0,0 1 0,0-1 0,0 0-1,0 0 1,0 0 0,0 0 0,0 0 0,0-1 0,-1 1 0,1 0 0,0-1 0,3-1 0,0 0 1,1 0-1,-1 0 1,-1-1 0,1 0 0,0 0-1,6-6 1,0-1 9,-1-1 1,0-1-1,-1 0 0,0 0 0,0-1 0,-2 0 1,1 0-1,-2-1 0,0 0 0,0 0 1,3-16-1,4-4 29,-10 28-3,0-1-1,-1 1 1,1-1 0,-1 1 0,-1-1-1,2-10 1,2 21 56,1 6-96,4 25-1,2 0 1,2-1-1,28 52 0,-42-84 8,2 1 0,-1-2-1,0 1 1,0 0 0,0 0-1,1 0 1,-1 0 0,1-1-1,0 1 1,-1-1 0,1 1-1,0-1 1,0 0 0,0 0-1,0 1 1,0-1 0,0-1-1,0 1 1,0 0 0,0 0-1,1-1 1,-1 1 0,0-1-1,0 0 1,1 0-1,-1 0 1,0 0 0,0 0-1,1 0 1,-1-1 0,0 1-1,0-1 1,1 1 0,-1-1-1,0 0 1,0 0 0,0 0-1,2-1 1,6-4 14,-1-1 1,-1 0-1,1 0 1,-1 0-1,0-1 0,11-15 1,-7 5-4,-1-1-1,0 0 1,-2-1 0,0 0 0,11-41 0,-7 25 0,31-121 113,-38 135-83,4 59 97,9 114-135,-17-128-20,-2 0 0,-1-1 1,-1 1-1,-8 40 0,9-58 13,-1 0-1,1 0 1,-1 0 0,-1 0-1,1-1 1,-1 1-1,1-1 1,-1 1-1,0-1 1,-5 5-1,7-9 4,1 0 1,-1 1-1,0-1 0,0 0 0,1 0 0,-1 1 0,0-1 0,0 0 0,1 0 0,-1 0 0,0 0 0,0 0 0,0 0 0,1 0 1,-1 0-1,0 0 0,0 0 0,0-1 0,1 1 0,-2-1 0,-21-8 21,12 5-2,4 1-9,1 0 0,-1 0 0,0 0-1,1 0 1,0-1 0,0 0-1,0-1 1,0 1 0,1-1 0,0 0-1,0-1 1,0 1 0,1-1 0,-5-6-1,6 7 1,0-1-54,10 9-19,0 1 52,17 9-20,0-2 1,1 0-1,0-2 0,46 11 0,-58-17 20,1-1 0,1-1 0,-1 0 0,0-1 0,0 0 0,0-1 0,0-1 0,0 0-1,0-1 1,26-9 0,-24 6 2,0-1-1,0-1 0,0 0 0,-1-1 0,-1-1 0,18-15 1,-26 20 10,-1 1 0,0-1 0,-1 0 0,1-1 0,-1 1 0,0-1 0,0 1 0,-1-1 0,0-1 0,0 1 0,0 0 0,-1-1 1,0 1-1,0-1 0,0 0 0,-1 1 0,0-1 0,-1 0 0,1-8 0,-1 13-1,0 0 0,-1-1 0,1 1 1,0 0-1,-1-1 0,1 1 0,-1 0 0,0 0 0,0 0 0,0-1 0,0 1 1,0 0-1,0 0 0,0 1 0,-1-1 0,1 0 0,-1 0 0,1 0 1,-1 1-1,0-1 0,0 1 0,0 0 0,1-1 0,-1 1 0,-1 0 0,1 0 1,0 0-1,0 0 0,0 1 0,0-1 0,-5 0 0,3 0 7,0 1 1,-1 0-1,1 1 0,0-1 0,-1 1 0,1-1 0,0 1 1,0 0-1,0 1 0,0-1 0,0 1 0,0 0 0,0 0 1,0 0-1,1 0 0,-6 5 0,4-3 0,1 0 0,-1 1 0,1-1 0,0 1 0,1 0 0,-1 1 0,1-1 0,0 0 0,0 1 1,0 0-1,1 0 0,0 0 0,0 0 0,1 0 0,-1 0 0,2 0 0,-1 0 0,0 1 0,1-1 0,1 12 0,0-10 5,1 0 0,-1-1-1,1 1 1,1-1 0,-1 0 0,1 1-1,1-1 1,-1 0 0,1-1 0,0 1-1,1-1 1,-1 0 0,1 0 0,1 0 0,-1 0-1,11 7 1,-5-5 19,1-1 1,-1 0-1,1-1 1,1 0-1,-1-1 0,1-1 1,0 0-1,0 0 1,1-1-1,-1-1 0,26 1 1,-21-3-38,1 0-1,-1-2 1,0 0 0,0-1 0,0-1-1,0 0 1,0-2 0,22-9 0,-32 11-91,0-1 1,0 0-1,-1-1 1,1 1-1,-1-1 1,0-1-1,-1 1 1,8-11-1,6-8-4097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50.4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310 415 4008,'0'0'9300,"-10"-4"-8919,-30-10 0,39 14-316,0-1 0,0 1 0,0-1 0,0 0 0,0 0 0,0 1-1,0-1 1,1 0 0,-1 0 0,0 0 0,1 0 0,-1 0 0,0 0 0,1 0 0,-1 0 0,1 0-1,0 0 1,-1 0 0,1 0 0,0 0 0,0 0 0,-1-1 0,1 1 0,0 0 0,0 0-1,0 0 1,0 0 0,1 0 0,-1-1 0,0 1 0,0 0 0,1-1 0,0-4 370,-1-5 193,0 8-175,0 7 178,0-4-327,-4 6 276,-15 29-46,8-12-142,-21 30 1,27-46-295,1-1-1,-1-1 1,-1 1 0,1-1 0,-1 1 0,0-2 0,0 1 0,0-1 0,-9 5 0,14-8-73,-1-1 0,1 1 0,-1-1 0,1 0 0,-1 0 0,1 0 0,-1 0 1,1 0-1,-1 0 0,1 0 0,-1 0 0,1 0 0,-1-1 0,1 1 0,-1-1 0,1 1 1,0-1-1,-1 1 0,1-1 0,0 0 0,-1 0 0,1 0 0,0 0 0,0 0 0,0 0 1,0 0-1,0 0 0,-1-1 0,-5-6 43,1 0 1,0 0-1,-5-9 0,6 9 21,-1-3-14,0 0 0,1 0 0,0-1 0,1 1 0,0-1 0,0 0 0,2 0 0,-1 0 0,2-1 0,0 1 0,0-1 0,1 1 0,2-21-1,-1 25-34,0 0-1,1 0 0,0 0 0,0 0 0,1 0 0,0 1 1,0-1-1,1 1 0,0-1 0,0 1 0,0 0 0,1 1 1,0-1-1,1 1 0,-1 0 0,1 0 0,1 1 0,-1 0 0,1 0 1,-1 0-1,11-4 0,-5 3-17,0 1-1,0 0 1,1 1 0,-1 1-1,1 0 1,0 1 0,0 0-1,-1 1 1,1 0 0,0 1-1,0 0 1,0 1 0,0 1-1,0 0 1,14 5 0,191 73 274,-199-73-216,0 0 1,1-2-1,-1 0 1,1-1-1,0-1 1,22 1 0,-34-4-30,-1 0 0,0-1 1,1 0-1,-1 0 0,0-1 1,0 1-1,0-1 0,12-6 1,5-3 97,22-15 1,-40 23-125,14-8 116,0-1 0,-1-1-1,0-1 1,-1 0 0,-1-1 0,20-23-1,-35 37-98,-1-1 0,0 0 0,0 0 0,0 0 0,0 0 0,0 0 0,0 0-1,-1 0 1,2-4 0,-2 5-35,0 0 0,0 1-1,0-1 1,0 0 0,0 0 0,0 0-1,0 1 1,0-1 0,0 0 0,-1 0-1,1 0 1,0 1 0,0-1 0,-1 0-1,1 0 1,-1 1 0,1-1 0,0 0 0,-1 1-1,1-1 1,-1 1 0,0-1 0,1 0-1,-1 1 1,1-1 0,-1 1 0,0 0-1,0-1 1,0 1-101,0-1-1,1 1 0,-1 0 1,0 0-1,1 0 1,-1 0-1,0 1 0,1-1 1,-1 0-1,0 0 1,0 0-1,1 0 0,-1 1 1,1-1-1,-1 0 1,0 1-1,1-1 0,-1 0 1,1 1-1,-1-1 1,1 1-1,-1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3:58.3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0 315 4416,'0'0'5400,"11"-1"-4922,-1-1-435,59-11 950,-60 11-720,0 0 0,0-1-1,-1-1 1,1 1 0,-1-2 0,14-8 0,-5-2 231,0-2 0,-1 0 0,-1-1 0,0-1 0,-1 0 1,11-21-1,-2-11 626,-19 40-561,1 0 1,0 0-1,11-18 1,-8 21 921,-7 16-174,0 9-1207,4 19 245,-1 44 0,-4-68-264,-1 0-1,0 0 0,-1 0 1,0 0-1,-1 0 1,0 0-1,-9 21 1,2-13 98,5-7-18,-1-1 0,0-1 0,-1 1 0,0-1-1,-1 0 1,-12 14 0,17-22-159,0 1 60,-1-1 0,1 0 1,-1 0-1,1 0 0,-1 0 0,-8 4 0,11-7-54,0 0 0,0 0-1,0 1 1,0-1 0,0 0 0,0 0 0,0 0-1,-1 0 1,1 0 0,0 0 0,0 0 0,0-1-1,0 1 1,0 0 0,0-1 0,0 1 0,0 0-1,0-1 1,0 1 0,0-1 0,0 0 0,0 1 0,0-1-1,1 0 1,-1 1 0,0-1 0,0 0 0,1 0-1,-1 0 1,0 0 0,1 0 0,-1 0 0,1 0-1,-1 0 1,1 0 0,-1-2 0,-3-5 59,0-1-1,0 0 1,1 0 0,0 0-1,-2-12 1,5 19-62,-1 0 0,1 0 0,0 0 0,0 1 0,0-1 0,0 0 0,0 0 0,0 0 0,0 0 0,1 0 0,-1 0 0,0 1 0,1-1 0,0 0 0,-1 0 0,1 0-1,0 1 1,0-1 0,0 1 0,0-1 0,0 1 0,1-1 0,-1 1 0,0-1 0,1 1 0,-1 0 0,1 0 0,-1 0 0,1 0 0,0 0 0,-1 0 0,1 0 0,0 0 0,2 0 0,8-2 22,1 1 0,-1 0-1,0 1 1,1 0 0,-1 1 0,1 0 0,15 3 0,89 22 90,-63-12-88,-26-7-355,67 13 487,-36-14-4164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4:04.4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1249 6928,'0'0'8214,"5"-11"-7742,7-14-155,1 0 0,1 1-1,25-32 1,-8 18 12,-1-2 0,-3-1 0,-1-1 1,-1-1-1,-3-1 0,-2-1 0,-2 0 0,-1-2 1,16-78-1,-18 49 49,16-88 938,-30 140-690,-1 24-612,-1 0-1,1 0 1,0 0 0,0 0-1,0 0 1,-1 0 0,1 0-1,0 0 1,0 0 0,0 0-1,-1 0 1,1 0 0,0 0-1,0 0 1,0 0 0,-1 0 0,1 1-1,0-1 1,0 0 0,0 0-1,0 0 1,-1 0 0,1 0-1,0 0 1,0 1 0,0-1-1,0 0 1,0 0 0,-1 0-1,1 0 1,0 0 0,0 1-1,0-1 1,0 0 0,0 0-1,0 0 1,0 1 0,0-1 0,0 0-1,0 0 1,0 0 0,0 1-1,0-1 1,0 0 0,0 0-1,0 1 1,-18 44 481,-12 59-49,5 2 1,-16 148-1,36-217-245,2 48 0,3-73-139,0 0-1,1 0 1,1-1-1,0 1 1,1-1-1,0 1 1,1-1-1,6 14 1,-9-23-48,0 0 0,0 0 0,0-1 0,0 1-1,0 0 1,1 0 0,-1-1 0,1 1 0,0 0 0,-1-1 0,1 0 0,0 1 0,0-1 0,0 0-1,0 0 1,0 0 0,0 0 0,0 0 0,0 0 0,0-1 0,0 1 0,0-1 0,1 0 0,-1 1 0,0-1-1,0 0 1,0 0 0,1 0 0,-1-1 0,0 1 0,0 0 0,0-1 0,1 0 0,-1 1 0,0-1-1,0 0 1,0 0 0,2-1 0,7-5 31,-1 1 0,1-1 0,-1-1 0,0 0 0,12-12 0,23-27 60,-3-2-1,-1-2 1,37-62 0,91-178 171,-121 204-171,-23 42-40,63-120 209,-73 134-139,-2-1 0,-1 0 0,10-45-1,-22 42 337,0 35-455,-1 0 0,1 0 0,-1 0 1,1 0-1,-1 0 0,1 0 0,-1 0 0,1 0 0,-1 0 0,1 1 1,-1-1-1,1 0 0,-1 0 0,1 1 0,-1-1 0,1 0 0,-1 1 0,1-1 1,0 0-1,-1 1 0,-11 16 72,0 0 1,1 0-1,1 1 1,-7 20-1,2-9-12,-99 241 401,21 9-174,37-108-117,-19 21 190,57-135 100,21-67-338,1 0 1,0 0 0,0 0 0,13-17-1,29-42 65,-20 33-102,-14 18-34,0 0-1,30-30 1,-41 46-67,1 0 0,0 1 0,0-1 0,0 1 0,0-1 0,0 1 0,0 0 0,0 0 0,1 0 0,-1 0 0,0 0 0,1 1 0,-1-1 0,1 1 0,-1-1 0,0 1 0,1 0 0,-1 0 0,4 0 0,-2 1 0,-1 0 0,1 0 0,0 0 0,-1 1 0,1-1 0,-1 1 0,1 0 0,-1 0 0,0 0 0,1 1 0,2 2 0,3 4 0,0 1 0,0 0 0,-1 0 0,0 0 0,-1 1 0,7 14 0,-9-15 0,2 6 0,2-1 0,-1-1 0,21 26 0,-27-37 0,1 0 0,0 0 0,0 0 0,1 0 0,-1-1 0,0 1 0,1-1 0,0 0 0,-1 0 0,1 0 0,0 0 0,0-1 0,0 0 0,0 1 0,0-1 0,0-1 0,1 1 0,-1-1 0,0 0 0,8 0 0,4-3 0,0 0 0,0-1 0,-1-1 0,1 0 0,-1-2 0,-1 1 0,1-2 0,-1 0 0,0-1 0,-1 0 0,0-1 0,16-15 0,-21 17 0,0-1 0,-1 0 0,0 0 0,-1-1 0,0 0 0,0 0 0,-1-1 0,0 1 0,-1-1 0,0 0 0,4-21 0,-8 29 0,0 1 0,1 0 0,-1-1 0,0 1 0,0-1 0,-1 1 0,1-1 0,0 1 0,-1-1 0,1 1 0,-1-1 0,0 1 0,0 0 0,0 0 0,0-1 0,0 1 0,-1 0 0,1 0 0,-1 0 0,-2-3 0,2 4 0,1 0 0,-1 0 0,1 0 0,-1 0 0,1 0 0,-1 0 0,0 0 0,0 1 0,1-1 0,-1 1 0,0-1 0,0 1 0,0 0 0,0-1 0,1 1 0,-1 0 0,0 1 0,0-1 0,0 0 0,0 0 0,0 1 0,1-1 0,-1 1 0,0-1 0,0 1 0,1 0 0,-4 1 0,-2 4 0,-1-1 0,1 1 0,0 0 0,1 0 0,-1 0 0,1 1 0,1 0 0,-1 1 0,1-1 0,0 1 0,1 0 0,0 0 0,0 0 0,1 1 0,-3 10 0,4-14 0,0 1 0,1-1 0,0 0 0,0 1 0,0 0 0,1-1 0,0 1 0,0-1 0,0 1 0,1 0 0,0-1 0,0 1 0,0-1 0,1 1 0,0-1 0,0 0 0,0 0 0,0 0 0,1 0 0,0 0 0,0 0 0,0-1 0,1 1 0,-1-1 0,9 7 0,-7-8 0,0 0 0,0-1 0,0 1 0,0-1 0,0 0 0,1-1 0,-1 1 0,1-1 0,-1 0 0,1 0 0,0-1 0,-1 0 0,1 0 0,0 0 0,-1-1 0,1 1 0,-1-1 0,11-4 0,1 0 0,0-1 0,-1 0 0,0-1 0,27-17 0,90-70 0,-22 14 0,-88 65 0,-5 2 0,40-20 0,-57 32 0,0 1 0,0-1 0,1 1 0,-1-1 0,0 1 0,1-1 0,-1 1 0,0 0 0,1-1 0,-1 1 0,0 0 0,1 0 0,-1 0 0,1 0 0,-1 0 0,0 0 0,1 1 0,-1-1 0,0 0 0,3 2 0,-3-1 0,0 0 0,0 0 0,0 0 0,0 0 0,0 0 0,-1 0 0,1 0 0,0 0 0,-1 0 0,1 0 0,0 1 0,-1-1 0,0 0 0,1 1 0,-1-1 0,0 0 0,1 3 0,-1 7 0,0 0 0,0 0 0,-1 0 0,-4 14 0,3-9 0,1-12 0,0 15 0,-1 0 0,-1 0 0,-1-1 0,-1 1 0,-12 30 0,34-62 0,31-42 0,-31 34 0,0 2 0,2-1 0,0 2 0,1 1 0,0 0 0,26-15 0,-44 31 0,-1 0 0,0 1 0,1-1 0,-1 0 0,1 1 0,-1-1 0,1 0 0,0 1 0,-1 0 0,1-1 0,-1 1 0,1 0 0,0 0 0,-1 0 0,1 0 0,-1 0 0,1 1 0,0-1 0,-1 0 0,1 1 0,-1-1 0,3 2 0,-2-1 0,0 1 0,0-1 0,0 1 0,0 0 0,-1 0 0,1-1 0,-1 1 0,1 0 0,-1 1 0,0-1 0,0 0 0,0 0 0,1 4 0,1 2 0,0 1 0,-1 0 0,-1 1 0,1-1 0,-2 0 0,1 16 0,-11 66 0,10-90 0,0-1 0,0 0 0,0 0 0,0 1 0,0-1 0,0 0 0,0 1 0,0-1 0,0 0 0,0 1 0,0-1 0,1 0 0,-1 0 0,0 1 0,0-1 0,0 0 0,0 1 0,0-1 0,1 0 0,-1 0 0,0 0 0,0 1 0,1-1 0,-1 0 0,0 0 0,0 0 0,1 1 0,-1-1 0,0 0 0,0 0 0,1 0 0,-1 0 0,0 0 0,1 0 0,-1 0 0,0 0 0,1 1 0,14-5 0,17-15 0,-29 17 0,30-21 0,-6 4 0,45-24 0,-68 41 0,0 1 0,1-1 0,-1 1 0,0 0 0,1 0 0,-1 1 0,0-1 0,1 1 0,-1 0 0,0 0 0,1 1 0,-1-1 0,1 1 0,-1 0 0,0 0 0,0 0 0,0 1 0,1-1 0,-1 1 0,-1 0 0,8 5 0,4 3 0,0 2 0,0 0 0,22 24 0,-25-23 0,12 9 0,2-1 0,38 26 0,-59-44 0,-1 0 0,1 0 0,0-1 0,0 0 0,0 0 0,0 0 0,1-1 0,6 1 0,-10-3 0,-8-1 0,-14-2 0,-15 0-4068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4:04.7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1 170 14464,'0'0'640,"72"-12"-192,-3 0-56,27-4 0,19-2 7,8 0 9,6 6-80,53-7 8,-29 3-176,-28 0 8,-8 2-96,-13-2 16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4:06.1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1041 6928,'0'0'3328,"12"-9"-2546,34-29 332,59-64-1,-72 66-686,31-29 775,104-141 0,-164 199-1148,158-254 1733,-141 222-1166,-2-1-1,-2-1 1,-2 0 0,20-84 0,-35 123-508,1-1 1,-1 1 0,1-1 0,-1 1 0,0-1-1,0 0 1,0 1 0,-1-5 0,1 7-93,0 0 0,0-1 0,-1 1 0,1 0 1,0 0-1,0 0 0,0-1 0,0 1 0,0 0 0,-1 0 1,1 0-1,0-1 0,0 1 0,0 0 0,-1 0 1,1 0-1,0 0 0,0 0 0,0 0 0,-1 0 0,1-1 1,0 1-1,0 0 0,-1 0 0,1 0 0,0 0 1,0 0-1,0 0 0,-1 0 0,1 0 0,0 0 0,0 0 1,-1 0-1,1 0 0,0 1 0,0-1 0,-1 0 0,1 0 1,0 0-1,0 0 0,0 0 0,-1 0 0,1 0 1,0 1-1,0-1 0,-1 0 0,-3 4 97,0 0 0,-1 0 0,1 1 0,1-1 0,-1 1 0,-2 5 0,-23 38 220,3 1-1,1 1 1,-27 83 0,-28 159 267,69-244-375,-7 77 0,17-110-161,0 0-1,2 0 0,-1 0 1,2 0-1,0 0 0,1-1 1,0 1-1,1-1 0,8 21 1,-10-32-48,0 1 1,0-1-1,0 0 1,0 1-1,0-1 1,1 0-1,0 0 1,-1-1-1,1 1 1,0 0-1,0-1 0,0 0 1,1 0-1,-1 0 1,1 0-1,-1 0 1,1-1-1,-1 1 1,1-1-1,0 0 1,0 0-1,0-1 1,0 1-1,-1-1 1,1 0-1,0 0 0,0 0 1,0 0-1,0 0 1,0-1-1,4-1 1,11-3 56,0-1 0,0 0 0,-1-2 0,30-15 0,-46 21-73,52-27 180,-1-2-1,-2-3 0,-1-1 1,53-51-1,-100 83-132,0 0 0,0 0 1,0-1-1,-1 1 0,1-1 1,-1 1-1,2-5 0,-3 7 70,-7 2-64,0 1 1,0 0 0,1 0 0,-1 0-1,1 0 1,0 1 0,0 0-1,0 0 1,0 1 0,-6 4 0,5-4-19,-1 1 19,0 1 0,1-1 0,-1 1 0,1 0 0,0 1 0,-8 11 0,12-16-22,1 1 0,-1 0 1,1 0-1,0 0 0,-1 0 0,1 0 0,1 0 0,-1 0 0,0 0 0,1 0 0,0 0 1,-1 1-1,1-1 0,0 0 0,1 0 0,-1 0 0,1 0 0,-1 1 0,1-1 0,0 0 1,2 4-1,-2-4 4,1 1 0,0-1 0,-1 1 0,2-1 0,-1 0 0,0 1 0,1-1 0,-1 0 0,1-1 0,0 1 0,0 0 0,0-1 0,0 0 0,1 0 0,-1 0 0,1 0 0,6 3 0,-8-5-21,1 1 1,0-1-1,0 0 0,0 1 1,-1-1-1,1 0 0,0-1 1,0 1-1,0 0 0,0-1 0,-1 0 1,1 1-1,0-1 0,-1 0 1,1-1-1,0 1 0,-1 0 1,0-1-1,1 1 0,-1-1 1,0 0-1,0 0 0,0 0 0,0 0 1,0 0-1,2-3 0,1-1-17,1-1 0,-1 0 0,-1-1 0,0 1-1,0-1 1,0 0 0,-1 0 0,4-12 0,-6 14-3,0 1 0,0-1 0,-1 1 0,1-1 0,-1 0 0,-1 0 0,1 1 0,-1-1 1,0 1-1,0-1 0,0 0 0,-1 1 0,-4-9 0,-29-47 0,20 36 0,6 17 0,21 12 0,32 8 0,1-2 0,-1-2 0,2-2 0,64 0 0,-6-1 0,-97-2-275,-7-3 262,0 0-1,0 0 1,0 0 0,0 0-1,0 1 1,0-1-1,0 0 1,0 0-1,0 0 1,0 0 0,-1 0-1,1 0 1,0 1-1,0-1 1,0 0-1,0 0 1,0 0 0,0 0-1,0 0 1,-1 0-1,1 0 1,0 0-1,0 0 1,0 0-1,0 0 1,0 1 0,-1-1-1,1 0 1,0 0-1,0 0 1,0 0-1,0 0 1,0 0 0,-1 0-1,1 0 1,0 0-1,0 0 1,0 0-1,0-1 1,0 1 0,-1 0-1,1 0 1,0 0-1,0 0 1,0 0-1,0 0 1,0 0-1,0 0 1,-1 0 0,1 0-1,0-1 1,-24-1-1615,-43-1 0,49 3-1449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4:06.3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0 194 14272,'0'0'1272,"81"-36"-768,12 12 15,22 2 1,14 1-104,14-1-8,4-6-24,-8 8-8,-14 8-232,-12 4 8,-17 12-224,-31 0 8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4:09.0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285 87 5520,'0'0'12354,"-11"7"-11909,-2 2-284,7-5-84,0 0 1,1 0-1,-1-1 1,0 0 0,-1 0-1,1-1 1,0 1-1,-1-1 1,-7 1-1,4-1 106,-1 1-1,1 0 1,0 1-1,0 0 1,1 0-1,-1 1 0,1 0 1,0 1-1,0 0 1,1 0-1,0 1 1,0 0-1,0 1 1,1 0-1,0 0 0,0 0 1,1 1-1,1 0 1,-1 0-1,1 0 1,1 1-1,0 0 1,-5 17-1,8-20-125,0 0-1,1 0 1,0 1 0,0-1-1,1 0 1,0 0 0,0 0-1,1 0 1,-1-1 0,2 1-1,-1 0 1,1-1 0,0 1 0,0-1-1,1 0 1,0 0 0,0 0-1,0 0 1,1-1 0,-1 0-1,1 0 1,1 0 0,-1-1-1,1 1 1,0-1 0,0 0-1,0-1 1,0 0 0,0 0 0,9 3-1,-11-5-35,0-1-1,-1 0 1,1 1 0,0-1-1,-1 0 1,1-1-1,0 1 1,-1-1 0,1 1-1,-1-1 1,1 0-1,-1-1 1,1 1 0,-1-1-1,0 1 1,1-1-1,-1 0 1,0 0-1,0 0 1,0-1 0,3-3-1,0 0 10,0 0 1,-1-1-1,0 0 0,0 0 0,-1 0 0,0-1 1,6-14-1,-6 10 5,0 1 1,-1 0-1,0-1 1,-1 0-1,-1 1 1,0-1-1,0 0 1,-1 0-1,-1 0 1,0 0-1,0 1 1,-1-1-1,-1 0 1,0 1-1,0 0 1,-1-1-1,-1 1 1,0 1-1,0-1 1,-11-13-1,15 22-12,-1 1 1,1-1-1,-1 1 0,0 0 0,1-1 1,-1 1-1,0 0 0,0 0 0,0 0 1,0 1-1,0-1 0,0 0 0,0 1 1,0-1-1,0 1 0,-4-1 0,5 1-14,1 0-1,-1 0 1,0 0 0,0 0-1,1 0 1,-1 0-1,0 0 1,0 0 0,1 0-1,-1 0 1,0 1-1,0-1 1,1 0-1,-1 0 1,0 1 0,1-1-1,-1 0 1,0 1-1,1-1 1,-1 1 0,1-1-1,-1 1 1,0-1-1,1 1 1,-1-1-1,1 1 1,0-1 0,-1 1-1,1 0 1,-1-1-1,1 1 1,0 0 0,0 0-1,-1-1 1,1 1-1,0 0 1,0-1 0,0 1-1,0 0 1,0 0-1,0-1 1,0 1-1,0 0 1,0 0 0,0-1-1,0 2 1,2 3 7,0 0 0,0 0 0,0 0 0,1-1 0,0 1 0,0-1 0,0 0 0,0 0 0,1 0-1,-1 0 1,1 0 0,0-1 0,0 1 0,0-1 0,1 0 0,-1-1 0,6 3 0,5 3 15,0-1 0,1 0 0,0-1-1,18 4 1,-21-8-10,1-1 0,-1 1 0,0-2 0,1 0 0,-1-1 0,1 0 0,-1-1 0,0 0 0,1-1 0,-1-1-1,-1 0 1,16-7 0,-1-1 45,-1-1-1,0-1 0,-1-2 0,34-27 1,-47 34-3,-1-1 0,0-1 0,-1 0 0,0 0 0,0-1 0,-1-1 0,10-17 0,-10 5 362,-10 21-74,-6 15-195,-7 13-84,2 1 1,2 1 0,0 0-1,1 0 1,2 1 0,0 0-1,2 0 1,1 0 0,1 1-1,2 0 1,3 44 0,-2-68-62,0-1 1,0 0 0,1 1 0,0-1-1,-1 0 1,1 0 0,1 0-1,-1 1 1,0-1 0,4 5-1,-4-7-4,0 0 0,-1 0 0,1 0-1,0 0 1,0 0 0,0-1-1,0 1 1,0 0 0,0-1-1,1 1 1,-1 0 0,0-1-1,0 0 1,0 1 0,1-1-1,-1 0 1,0 1 0,0-1-1,1 0 1,-1 0 0,0 0 0,0 0-1,1 0 1,-1 0 0,0-1-1,0 1 1,1 0 0,-1-1-1,0 1 1,0-1 0,0 1-1,2-2 1,5-2 12,0-1 1,-1 0-1,1-1 0,-1 0 1,-1 0-1,1 0 0,-1-1 1,0 1-1,9-16 0,-1 0 12,-1-1-1,12-28 0,-5 5 43,51-84 1,-58 109-44,-12 17-13,1 0 1,1 0-1,-1 0 1,0 0-1,1 0 1,0 0-1,0 1 1,0-1-1,0 1 0,0 0 1,1 0-1,0 0 1,-1 1-1,7-4 1,-9 6-16,0 1 1,1-1 0,-1 1 0,0-1-1,0 1 1,1 0 0,-1-1 0,0 1-1,0 0 1,0 0 0,0 0 0,0 0-1,0 0 1,0 0 0,0 0-1,-1 0 1,1 0 0,0 0 0,-1 0-1,2 3 1,4 4 8,82 81 21,-64-59-30,-14-17 1,1 1 1,0-2-1,1 1 0,0-1 0,27 18 0,-26-21 15,0-1 0,1-1 0,0 0-1,1 0 1,18 4 0,-30-10-12,1 0 1,0 0-1,0 0 0,0-1 1,-1 1-1,1-1 0,0 0 1,0 0-1,0-1 0,0 1 0,0-1 1,0 0-1,-1 0 0,1 0 1,0 0-1,-1-1 0,1 1 1,-1-1-1,1 0 0,-1 0 1,0 0-1,0-1 0,0 1 0,0-1 1,0 0-1,4-5 0,-1 0 8,-1-1 0,0 0 0,0 0 0,0 0 0,-1-1 0,-1 1 0,0-1 0,0 0 0,2-19 0,-4 21-2,0 1 0,-1-1 0,0 0 0,0 1 0,-1-1 0,0 1 1,-1-1-1,0 1 0,0-1 0,0 1 0,-1 0 0,0 0 1,-6-12-1,8 18-12,0 0 0,1 0 0,-1 0 0,0 0 0,1 0 0,-1 1 0,0-1 0,0 0 0,0 0 0,0 0 0,0 1 0,0-1 0,0 0 0,0 1 0,0-1 1,0 1-1,0 0 0,0-1 0,-1 1 0,1 0 0,0-1 0,0 1 0,-2 0 0,1 0 0,0 1 0,0-1 0,0 1 0,0 0 0,0-1 0,0 1 0,0 0 0,0 0 0,1 0 0,-1 0 0,0 1 0,-2 1 0,-3 4 0,-1 1 0,1 0 0,-11 18 0,16-24 0,-4 9 0,0 0 0,0 0 0,1 0 0,0 1 0,1-1 0,0 1 0,1 0 0,1 1 0,0-1 0,0 0 0,1 1 0,1 14 0,0-17 0,1 1 0,0-1 0,1 0 0,0 0 0,0 0 0,1 0 0,1-1 0,0 1 0,0-1 0,0 0 0,2 0 0,-1 0 0,1-1 0,0 0 0,8 9 0,-10-13 0,0-1 0,0 0 0,1 0 0,-1 0 0,1 0 0,-1-1 0,1 1 0,0-1 0,0 0 0,0-1 0,0 1 0,0-1 0,1 0 0,-1 0 0,0-1 0,1 0 0,-1 0 0,0 0 0,1 0 0,-1-1 0,0 0 0,0 0 0,0 0 0,1-1 0,5-2 0,4-3 0,0 0 0,-1 0 0,0-1 0,0-1 0,-1-1 0,0 0 0,12-12 0,-3-1 0,-1-1 0,-2-1 0,0-1 0,-2 0 0,-1-1 0,19-44 0,-34 69 0,0 0 0,0 0 0,0 0 0,0 1 0,1-1 0,-1 0 0,1 0 0,-1 1 0,1-1 0,-1 1 0,1 0 0,0-1 0,0 1 0,0 0 0,3-2 0,3-1 0,-1-2 0,-5 4 0,-1 11 0,-1-8 0,2 9 0,1 0 0,0 0 0,0-1 0,6 13 0,7 22 0,-11-20 0,-4-16 0,1 0 0,0 0 0,0 0 0,1 0 0,0-1 0,0 1 0,1-1 0,7 13 0,5 1 0,-13-16 0,0 0 0,0 0 0,1-1 0,8 8 0,-11-11 0,1 1 0,0-1 0,0 0 0,0 0 0,0 0 0,0 0 0,0-1 0,0 1 0,0 0 0,0-1 0,0 0 0,0 1 0,0-1 0,1 0 0,-1 0 0,0 0 0,3-1 0,10-2 0,0 0 0,0-2 0,0 0 0,0 0 0,18-11 0,-8 4 0,-24 12 23,-1 0-1,1 0 1,-1 0-1,1 0 1,-1 0-1,0 0 1,1-1-1,-1 1 1,1 0-1,-1 0 1,0 0-1,1-1 1,-1 1-1,0 0 1,1-1-1,-1 1 1,0 0-1,1-1 1,-1 1-1,0 0 1,0-1-1,1 1 1,-1 0-1,0-1 1,0 1-1,0-1 1,1 1 0,-1-1-1,0 1 1,0 0-1,0-1 1,0 1-1,0-1 1,0 0-144,-1 1 0,1 0 1,0 0-1,0 0 1,-1 0-1,1 0 0,0 0 1,-1 0-1,1 0 0,0 0 1,0 0-1,-1 0 1,1 0-1,0 1 0,0-1 1,-1 0-1,1 0 0,0 0 1,0 0-1,-1 0 1,1 1-1,0-1 0,0 0 1,-1 0-1,1 0 0,0 0 1,0 1-1,0-1 1,0 0-1,-1 0 0,1 1 1,0-1-1,0 0 0,0 0 1,0 1-1,0-1 1,0 0-1,0 1 0,0-1 1,0 0-1,0 0 0,0 1 1,0-1-1,0 1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4:12.9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1230 10248,'0'0'3494,"11"0"-2654,11 0-462,0-1-1,-1-1 0,1 0 1,-1-2-1,0 0 0,26-10 0,-25 4-150,-1-1-1,0-2 0,-1 0 0,0-1 0,-1-1 1,-1-1-1,0 0 0,-1-1 0,24-33 0,-7 3 668,-2-1 0,48-101 0,-47 91 1970,-34 65-2595,-1 0 0,1 0-1,1 0 1,-1 0 0,2 10 0,-2-6-120,1 19 3,-9 152 549,6-152-509,-1 0 0,-2-1 1,-1 0-1,-13 34 0,18-58-118,0 1-1,-1 0 0,0-1 1,-7 11-1,10-16-61,-1 1-1,0 0 0,1 0 1,-1-1-1,1 1 1,-1 0-1,0-1 1,0 1-1,1 0 1,-1-1-1,0 1 1,0-1-1,0 1 0,0-1 1,0 0-1,0 1 1,0-1-1,0 0 1,0 0-1,1 0 1,-1 1-1,0-1 1,0 0-1,0 0 1,0 0-1,0-1 0,0 1 1,0 0-1,0 0 1,0 0-1,0-1 1,0 1-1,0-1 1,0 1-1,0 0 1,1-1-1,-1 1 0,0-1 1,-1-1-1,-14-11 51,0-2-1,1 1 1,1-2 0,0 0-1,1-1 1,-18-30-1,30 45-59,0-1 0,0 1 1,-1 0-1,1 0 0,1-1 0,-1 1 0,0-1 1,1 1-1,-1-1 0,1 1 0,-1-1 0,1 1 1,0-1-1,0 1 0,1-1 0,-1 1 0,0-1 1,2-4-1,0 5-4,-1-1 1,1 1-1,0 0 0,0 1 1,-1-1-1,1 0 0,1 0 1,-1 1-1,0-1 0,0 1 1,0 0-1,1 0 0,-1 0 1,1 0-1,-1 0 0,1 0 1,3 0-1,16-3-20,0 1-1,0 0 1,0 2-1,0 1 1,0 0-1,22 5 1,30-1-24,-59-3 41,-1-1 0,1 0 0,0-1 0,-1-1 0,1 0 0,-1-1 0,0 0 0,0-2 0,0 1 0,0-2 0,-1 0 0,0 0 0,15-10 0,132-103-62,-135 97 55,-1-1 1,0-1-1,37-53 0,-31 31 16,42-89-1,9-55 31,-53 120-19,-11 26 23,-1-1 0,9-49 0,-17 69 0,-6 21-10,0 0-1,-1-1 1,0 1-1,0 0 1,0 0-1,1-9 0,-5 13 122,-2 8-87,-7 14-2,-23 61 84,-30 112 0,-46 137 107,-23-6 43,128-314-255,1 1 0,0 1-1,1-1 1,0 1 0,1 0-1,-2 21 1,5-35-36,0 0 0,0 0 0,0 0-1,0 1 1,1-1 0,-1 0 0,0 0 0,0 0 0,0 0-1,1 0 1,-1 1 0,0-1 0,0 0 0,1 0 0,-1 0 0,0 0-1,0 0 1,0 0 0,1 0 0,-1 0 0,0 0 0,0 0-1,1 0 1,-1 0 0,0 0 0,0 0 0,1 0 0,-1 0-1,0 0 1,0-1 0,1 1 0,-1 0 0,0 0 0,0 0 0,0 0-1,1 0 1,-1 0 0,0-1 0,0 1 0,1 0 0,0-1 8,10-4 14,0 0 1,-1-1-1,0 0 0,0-1 0,0 0 1,10-11-1,50-56 91,-48 49-29,35-31 0,-46 46-53,2 0 0,-1 1 0,1 0 0,1 1 0,-1 0 0,21-7 0,-34 15-32,1 0-1,-1 0 1,0 0-1,1 0 1,-1 0-1,1 0 0,-1 0 1,0 0-1,1 0 1,-1 0-1,1 0 1,-1 0-1,0 0 1,1 1-1,-1-1 1,0 0-1,1 0 0,-1 0 1,0 1-1,1-1 1,-1 0-1,0 0 1,1 1-1,-1-1 1,0 0-1,0 1 0,1-1 1,-1 0-1,0 1 1,0-1-1,0 0 1,0 1-1,1-1 1,-1 0-1,0 1 0,0-1 1,0 1-1,2 16 2,-4-6-18,0 0 1,1 1-1,-1-1 1,2 0-1,0 1 1,0-1 0,1 0-1,1 0 1,2 12 0,-4-21 11,1-1 0,-1 0 0,1 0 0,-1 0 0,1 0 0,0 0 0,-1 0 0,1 0 0,0 0 0,0-1 1,0 1-1,0 0 0,-1 0 0,1-1 0,0 1 0,0 0 0,0-1 0,1 1 0,-1-1 0,0 1 0,0-1 0,0 0 1,0 1-1,0-1 0,0 0 0,1 0 0,-1 0 0,0 0 0,0 0 0,0 0 0,1 0 0,0-1 0,5 0 2,1 0 1,-1-1-1,0-1 0,8-2 0,-7 1-5,27-9-24,0-2-1,-1-1 1,-1-2-1,43-30 1,-74 46 24,9-5-85,-16 20 53,-13 21 63,-17 47-1,30-69-25,1 0 0,1 0 0,1 1 0,-1-1 0,2 1-1,0 0 1,1 23 0,0-33 0,0-1 0,0 0 0,0 0 0,0 0 0,1 1-1,-1-1 1,1 0 0,-1 0 0,1 0 0,0 0 0,0 0 0,0 0-1,0 0 1,0 0 0,0 0 0,1-1 0,-1 1 0,1 0-1,-1-1 1,1 1 0,0-1 0,-1 1 0,1-1 0,0 0 0,0 0-1,0 0 1,0 0 0,0 0 0,0 0 0,0-1 0,0 1-1,0-1 1,1 1 0,-1-1 0,3 0 0,0 0 1,-1 0-1,0-1 1,0 0 0,1 0-1,-1 0 1,0 0 0,0-1 0,0 1-1,0-1 1,-1 0 0,1 0-1,0-1 1,-1 1 0,1-1 0,-1 0-1,0 0 1,3-3 0,0-2 5,0 0 1,-1 0 0,0 0-1,0 0 1,-1-1 0,0 0 0,-1 0-1,0 0 1,3-11 0,-5 14-2,0 0 1,0-1 0,-1 1 0,0 0 0,0 0-1,0 0 1,-1 0 0,1 0 0,-1 0-1,-1 0 1,1 0 0,-1 0 0,-1 0-1,1 1 1,-6-11 0,-8-13 40,-6-8-10,20 34-31,0 1 1,0 0-1,0 0 1,0 1-1,0-1 1,0 0-1,0 1 1,-1-1-1,1 1 1,-1 0-1,1 0 1,-1 0-1,-4-1 1,5 1 4,-1 0 0,0 1 0,1-1 0,-1 1 0,1 0 1,-1 0-1,0 0 0,1 0 0,-1 0 0,1 1 0,-1-1 1,1 1-1,-5 1 0,5-1-6,1 0 0,-1 0 0,1 0 0,0 1 0,0-1-1,0 0 1,0 0 0,0 1 0,0-1 0,0 1 0,0-1 0,1 1 0,-1-1 0,0 1 0,1-1 0,-1 1 0,1 0 0,0-1-1,-1 1 1,1 0 0,0-1 0,0 1 0,0 0 0,1 1 0,-1 3 1,1-1 0,0 1 0,0-1 1,1 0-1,-1 1 0,1-1 0,1 0 0,-1 0 0,1 0 0,5 7 0,-2-3 0,0 0 0,2 0 0,-1-1-1,12 11 1,-14-16-3,-1 0-1,0-1 1,0 0 0,1 0 0,-1 0-1,1 0 1,0 0 0,0-1 0,-1 0-1,1 0 1,0 0 0,0-1 0,0 0-1,0 0 1,0 0 0,0 0-1,0-1 1,0 0 0,0 0 0,-1 0-1,1 0 1,6-4 0,7-2 0,-1-1 0,0 0 0,-1-2-1,23-16 1,-34 23 8,1 0 0,-1 0 0,1 1 0,8-3 0,-9 3 6,0 1-1,0-1 0,-1-1 1,1 1-1,0 0 1,-1-1-1,5-3 0,54-53 397,-59 56-409,0 1-1,0 0 1,0-1 0,1 1-1,-1 1 1,1-1 0,-1 1-1,1-1 1,4 0 0,18-6-3,-19 5 1,1 1 0,-1 0 0,0 0 0,11-1 0,-17 3 0,-14 8 0,-10 14 0,1 1 0,1 2 0,2 0 0,0 0 0,-21 43 0,30-53 0,4-8 0,1 0 0,0 0 0,0 0 0,-4 15 0,7-21 0,1 0 0,0 0 0,-1 1 0,1-1 0,0 1 0,0-1 0,0 0 0,0 1 0,0-1 0,0 0 0,0 1 0,1-1 0,-1 0 0,0 1 0,1-1 0,-1 0 0,1 0 0,-1 1 0,1-1 0,0 0 0,0 0 0,-1 0 0,1 0 0,0 0 0,0 0 0,0 0 0,0 0 0,0 0 0,0 0 0,0-1 0,1 1 0,-1 0 0,0-1 0,3 2 0,-1-1 0,0 0 0,0-1 0,0 1 0,1-1 0,-1 1 0,0-1 0,1 0 0,-1 0 0,0-1 0,0 1 0,1-1 0,-1 1 0,0-1 0,0 0 0,0 0 0,0 0 0,0-1 0,0 1 0,0-1 0,0 0 0,0 0 0,3-3 0,1-1 0,0 0 0,0 0 0,-1-1 0,0 0 0,-1 0 0,10-15 0,-5 4 0,14-34 0,-22 47 0,0 0 0,-1 0 0,0 0 0,0 0 0,0 0 0,0 0 0,-1 0 0,1 0 0,-2 0 0,1 0 0,0-1 0,-1 1 0,-1-5 0,0 5 0,0 1 0,-1-1 0,0 1 0,1-1 0,-5-4 0,-4-6 0,11 14 0,-1 0 0,1 1 0,-1-1 0,1 0 0,-1 0 0,0 1 0,0-1 0,1 0 0,-1 1 0,0-1 0,0 1 0,0-1 0,1 1 0,-1-1 0,0 1 0,0-1 0,0 1 0,0 0 0,0 0 0,0-1 0,0 1 0,-1 0 0,-9-2 0,11 2 0,0 0 0,-1 0 0,1 0 0,0 0 0,0 0 0,0 0 0,0 0 0,0 0 0,0 0 0,-1 0 0,1 0 0,0 0 0,0 0 0,0 0 0,0 0 0,0 0 0,0 0 0,0 0 0,-1 0 0,1 0 0,0 0 0,0 0 0,0 1 0,0-1 0,0 0 0,0 0 0,0 0 0,0 0 0,0 0 0,0 0 0,0 0 0,-1 0 0,1 1 0,0-1 0,0 0 0,0 0 0,0 0 0,0 0 0,0 0 0,0 0 0,0 1 0,0-1 0,0 0 0,0 0 0,0 0 0,0 0 0,0 0 0,0 0 0,0 1 0,1-1 0,-1 0 0,0 0 0,0 0 0,0 0 0,0 0 0,0 0 0,0 0 0,0 0 0,0 1 0,0-1 0,0 0 0,0 0 0,1 0 0,-1 0 0,6 8 0,4-2 0,0-2 0,0 1 0,0-1 0,1-1 0,0 0 0,-1 0 0,1-1 0,0-1 0,0 0 0,16 0 0,-12-2 0,0-1 0,0-1 0,0 0 0,-1 0 0,1-2 0,-1 0 0,18-9 0,11-6 0,50-33 0,-73 40 0,-1-1 0,0-1 0,-2 0 0,26-30 0,-18 16 0,-3-1 0,0-1 0,-2-1 0,-1-1 0,-2 0 0,-1-2 0,22-69 0,-37 101 0,5-25 0,-5 26 0,-1 1 0,0 0 0,0 0 0,0 0 0,0-1 0,0 1 0,0 0 0,0 0 0,0 0 0,0-1 0,-1 1 0,1 0 0,0 0 0,-1 0 0,1 0 0,-1 0 0,0-2 0,0 3 0,0 1 0,1-1 0,-1 0 0,0 0 0,1 1 0,-1-1 0,1 0 0,-1 1 0,0-1 0,1 0 0,-1 1 0,1-1 0,-1 1 0,1-1 0,-1 1 0,1-1 0,0 1 0,-1 0 0,1-1 0,0 1 0,-1 1 0,-1 0 0,-16 26 0,1 0 0,2 1 0,0 1 0,3 1 0,-11 34 0,0 3 0,4 1 0,-18 114 0,31-131 0,2 0 0,2 0 0,2 1 0,10 65 0,-8-105 0,0 0 0,1-1 0,1 1 0,0-1 0,1 0 0,0 0 0,14 21 0,-18-31 0,0-1 0,1 1 0,0-1 0,-1 0 0,1 1 0,0-1 0,-1 0 0,1 0 0,0 0 0,0 0 0,0-1 0,0 1 0,0 0 0,0-1 0,0 1 0,0-1 0,0 0 0,0 0 0,1 0 0,2 0 0,6 0 0,0-2 0,18-3 0,-14 2 0,-9 2-22,1 0 0,-1-1 1,0 0-1,0 0 0,0-1 0,-1 0 1,1 0-1,-1 0 0,1 0 0,-1-1 0,0 0 1,0 0-1,-1 0 0,1-1 0,-1 0 1,0 0-1,0 0 0,0 0 0,-1 0 0,0-1 1,0 0-1,0 1 0,-1-1 0,0 0 1,0 0-1,0-1 0,-1 1 0,0 0 0,0 0 1,-1-1-1,1 1 0,-2-11 0,-1-3-595,-1 0 0,-5-20 0,1 13-3347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4:13.2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51 14464,'0'0'666,"11"-4"-252,26-6-24,2 2 0,40-3 1,90-4 567,-94 13-435,-1 3 1,78 10-1,145 39 1308,-283-47-1722,-2-1-4,0 0-1,0 1 0,0 0 1,0 1-1,-1 0 0,0 1 1,22 12-1,-32-16-107,0 0 0,1 1 0,-1-1 0,0 0 0,0 0 0,0 0 0,0 1 0,0-1 0,0 0 0,0 1 0,1 2 0,0 3-2600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4:14.3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798 1 10152,'0'0'2760,"0"64"-1832,-10-4 32,-18 11 8,-16 4-49,-15-3-7,-19-11-48,-15-3 0,-22-6-264,-6-7 0,-4-13-136,0-10 8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4:16.9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1158 6224,'0'0'6470,"15"1"-5862,-3-1-511,0 0-1,0-1 0,0 0 0,0-1 0,0 0 1,0-1-1,-1-1 0,1 1 0,-1-2 1,15-7-1,30-21 301,-2-2 0,-1-2 0,58-53-1,129-144 979,-237 231-1355,163-187 1145,-135 147-738,-1 0-1,40-82 0,-62 109-241,-1-1 0,-1 0-1,0 0 1,-1-1 0,-1 1-1,-1-1 1,2-28 0,-5 45-144,0 0 1,0 0 0,0-1-1,0 1 1,0 0 0,0 0-1,0 0 1,-1 0 0,1 0-1,0 0 1,-1 0 0,1 0-1,-1 0 1,1 0 0,-2-2-1,2 3-17,-1 0 0,1 0 0,-1 0 0,0 0 0,1 0 0,-1 0 0,1 0-1,-1 0 1,0 0 0,1 0 0,-1 0 0,1 0 0,-1 0 0,1 0 0,-1 0-1,1 1 1,-1-1 0,0 0 0,1 1 0,-1-1 0,1 0 0,-1 1 0,1-1 0,0 0-1,-1 1 1,1-1 0,-1 1 0,1-1 0,0 1 0,-1-1 0,1 1 0,0-1-1,-1 1 1,-25 31 143,2 2-1,1 0 0,1 2 0,2 0 1,1 1-1,-18 54 0,13-17 39,2 1-1,-17 114 1,37-177-174,-9 80 183,10-81-154,1 1 0,0-1 0,1 1 0,0-1 0,5 20 0,-6-29-46,1 0 1,0-1-1,-1 1 0,1 0 0,0 0 1,0 0-1,0-1 0,0 1 1,0-1-1,0 1 0,0-1 1,1 1-1,-1-1 0,0 1 0,1-1 1,-1 0-1,1 0 0,0 0 1,-1 0-1,3 1 0,-1-1 3,0-1 0,-1 1 0,1-1 0,0 1 0,0-1 0,0 0 0,0 0 0,0 0 0,-1-1 0,1 1 0,0-1 0,3 0 0,7-3 28,-1-1-1,0-1 1,0 0-1,19-13 1,-3 0 16,-1-2-1,-1-1 1,31-34 0,65-85 137,-76 83-59,-3-3-1,-2-1 0,40-84 1,-50 86-31,-7 18 70,-3-2-1,-1 0 1,22-74-1,-42 116-156,2-1 39,-2 0 0,1-1 1,0 1-1,-1 0 0,1-1 0,-1 1 0,0-1 0,0 1 0,-1-1 1,0-4-1,-1 9-27,1 0 1,-1 0-1,0 1 1,1-1-1,-1 0 0,1 0 1,-1 1-1,1-1 1,0 1-1,-1 0 1,0 2-1,-30 42 95,3 1 0,1 2 0,3 0 0,-36 103 0,14-22 16,-120 234 0,166-361-162,-15 30 169,15-25 28,14-22-42,21-30-43,61-72 135,-80 99-183,2 1-1,0 0 0,0 2 0,30-19 1,-41 29-31,0 0 1,0 1 0,0 0-1,1 0 1,0 0-1,-1 1 1,1 0 0,0 1-1,0-1 1,0 1 0,0 0-1,0 1 1,9 0-1,-12 1-6,-1 1 0,0-1-1,1 1 1,-1 0-1,0 0 1,0 0 0,0 0-1,0 0 1,-1 1-1,1-1 1,3 5 0,22 33 5,-24-32-15,-1-1 0,0 1 1,0 0-1,-1 0 0,0 0 0,2 14 1,0 52-36,-4-62 27,0 17 9,-1-20 15,1 0 1,0 0-1,0 0 1,1 0-1,0-1 1,1 1-1,0 0 1,0 0-1,4 8 1,-5-16-13,0 0 0,-1 0 1,1 0-1,0-1 0,-1 1 0,1 0 1,0-1-1,0 1 0,0 0 0,0-1 0,0 1 1,-1-1-1,1 1 0,0-1 0,0 0 1,0 1-1,0-1 0,0 0 0,0 0 0,1 0 1,-1 0-1,0 1 0,0-1 0,0-1 0,0 1 1,0 0-1,0 0 0,0 0 0,0-1 1,0 1-1,0 0 0,0-1 0,0 1 0,0-1 1,1 0-1,6-3 3,0 0 0,-1-1 0,9-6 0,-13 9-3,20-14 11,0-1 1,-1-1 0,-1-1-1,28-33 1,-46 47-13,0-1 0,0 0-1,0-1 1,-1 1 0,0 0 0,0-1 0,0 1-1,-1-1 1,0 0 0,-1 0 0,1 1 0,-1-1 0,0 0-1,-1 0 1,0 1 0,-3-14 0,4 20-2,0 0 0,0-1 1,0 1-1,0-1 0,0 1 0,0-1 1,0 1-1,0-1 0,0 1 1,0-1-1,0 1 0,0 0 0,-1-1 1,1 1-1,0-1 0,0 1 1,-1 0-1,1-1 0,0 1 0,0-1 1,-1 1-1,1 0 0,0-1 1,-1 1-1,1 0 0,-1 0 1,1-1-1,0 1 0,-1 0 0,1 0 1,-1 0-1,1-1 0,-1 1 1,1 0-1,0 0 0,-1 0 0,1 0 1,-1 0-1,1 0 0,-1 0 1,1 0-1,-1 0 0,1 0 0,-1 0 1,1 0-1,-1 0 0,1 1 1,0-1-1,-1 0 0,1 0 0,-1 0 1,1 1-1,0-1 0,-1 0 1,1 0-1,-1 1 0,1-1 0,0 0 1,-1 1-1,-4 3 3,1 0-1,-1 0 1,1 0-1,0 0 1,0 1 0,1 0-1,-1-1 1,-5 11 0,3-2 4,0 1 0,-7 19 0,12-31-6,1 1-1,-1 0 1,0 0-1,1 0 1,0 0-1,0 0 0,0 0 1,0 0-1,0 0 1,0 0-1,1-1 1,0 1-1,-1 0 1,1 0-1,0 0 0,0 0 1,1-1-1,-1 1 1,1-1-1,-1 1 1,1-1-1,0 1 1,0-1-1,4 4 0,-3-3 0,0-1 0,0 0 0,0 1 0,1-1 0,-1 0 0,1 0 0,0-1 0,0 1 0,-1-1 0,1 0 0,0 0 0,0 0 0,0-1 0,0 1 0,0-1 0,0 0 0,7 0 0,3-3 0,1 0 1,-1-1-1,0 0 1,0-1-1,15-7 1,65-39-36,-61 31 31,52-21-1,-76 37 0,-3 1 9,0 0-1,0 1 1,1 0 0,8-2-1,-14 4-4,0-1 0,0 1 0,-1 0 0,1 0 0,0 0 0,0 0 0,-1 0 0,1 0 0,0 0-1,0 0 1,-1 0 0,1 1 0,0-1 0,-1 0 0,1 0 0,0 1 0,-1-1 0,1 0 0,0 1 0,-1-1-1,1 0 1,0 1 0,-1-1 0,1 1 0,-1-1 0,1 1 0,-1 0 0,1-1 0,-1 1 0,0-1 0,1 1-1,-1 0 1,0-1 0,1 1 0,-1 0 0,0-1 0,0 1 0,1 0 0,-1 0 0,0-1 0,0 1 0,0 0-1,0 0 1,0-1 0,0 1 0,0 0 0,-1 1 0,0 9 1,0-1 0,-1 0 0,0 1 1,-1-1-1,0 0 0,-1 0 0,0 0 0,-7 12 0,10-20 10,0-1-1,1 1 1,-1-1-1,0 1 1,1 0-1,-1-1 0,1 1 1,-1 0-1,1-1 1,0 1-1,-1 2 1,5-4 89,5-12-54,0-3-5,1 0 1,0 1-1,1 0 1,1 1 0,0 1-1,26-22 1,-36 32-36,1 0 0,0 1 1,-1-1-1,1 1 0,0-1 1,0 1-1,0 0 0,-1 0 0,1 1 1,0-1-1,0 0 0,0 1 1,1 0-1,-1 0 0,0 0 1,0 0-1,0 0 0,0 1 0,0-1 1,4 2-1,0 1 5,0 1 0,0 0-1,0 0 1,0 1 0,-1-1 0,10 11 0,26 20 104,64 42 0,-95-72-77,-1 0 0,1-1 1,1-1-1,-1 0 0,0-1 1,1 0-1,18 1 0,-19-2 82,-3 0-270,-27 1-466,-8 0 90,-1-2-1,-47-5 1,30-1-2609,39 5 2134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7:5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1041 4912,'0'0'6721,"-11"0"-6366,9 0-342,-38 0 515,1 1 1,-75 13-1,103-11-402,1 1 0,0 1 0,0-1-1,0 1 1,0 1 0,1 0 0,0 1 0,0-1-1,1 2 1,0-1 0,0 1 0,1 0 0,-1 1 0,2 0-1,-10 16 1,13-20-79,0 0-1,0 1 0,1-1 1,0 1-1,0 0 1,0 0-1,1-1 1,0 1-1,0 0 1,0 0-1,1 0 1,0 1-1,0-1 1,0 0-1,1 0 0,0 0 1,0 0-1,1 0 1,-1-1-1,1 1 1,1 0-1,-1-1 1,1 1-1,0-1 1,0 0-1,0 0 0,1 0 1,0 0-1,5 4 1,-5-5-26,0 0 0,0 0 0,1-1 1,-1 0-1,1 0 0,0 0 0,0 0 1,0-1-1,0 0 0,0 0 0,0 0 1,1-1-1,-1 0 0,11 1 0,-8-2 0,0 0-1,0 0 0,0-1 1,0 0-1,0-1 0,-1 0 1,1 0-1,-1-1 0,13-5 1,-8 1 13,0 1 1,0-2 0,-1 0-1,0 0 1,0-1-1,-1 0 1,0-1 0,-1 0-1,0-1 1,0 0 0,11-20-1,-15 21 22,-1 0 1,0 0-1,0 0 1,-1-1-1,0 1 0,-1-1 1,0 1-1,0-17 0,-2 22-25,1 1-1,-2-1 0,1 1 1,0-1-1,-1 1 0,0 0 0,0-1 1,0 1-1,-1 0 0,1 0 1,-1-1-1,0 1 0,0 1 0,-1-1 1,1 0-1,-1 0 0,0 1 1,0 0-1,0-1 0,0 1 0,0 0 1,-7-4-1,-18-6 179,14 12-105,14 1-99,-1 1-1,1-1 0,0 0 0,-1 1 0,1-1 0,0 0 1,0 1-1,0-1 0,-1 0 0,1 1 0,0-1 0,0 0 1,0 1-1,0-1 0,0 0 0,-1 1 0,1-1 0,0 1 1,0-1-1,0 0 0,0 1 0,0-1 0,0 1 0,0-1 1,0 0-1,1 1 0,-1-1 0,0 1 0,0-1 0,0 0 1,1 1-1,2 5 2,0-1 0,1 0 0,0 0 0,0-1 0,0 1 0,1-1 1,-1 0-1,1 0 0,0 0 0,8 4 0,-6-3-1,1 0 2,0 0-1,0 0 1,1-1 0,-1 0 0,1 0 0,0-1 0,0 0 0,1-1 0,-1 0-1,0 0 1,1-1 0,-1 0 0,1-1 0,0 0 0,-1-1 0,14-2 0,-8 0 26,0-1 1,-1 0 0,0-1-1,0-1 1,0 0-1,-1-1 1,0 0 0,0-1-1,21-17 1,16-20 399,-2-1 1,56-71-1,-104 117-426,0 0 1,0 0-1,0 0 1,0 0-1,0 0 1,1 0-1,-1-1 1,0 1-1,0 0 1,0 0-1,0 0 1,0 0-1,0 0 0,0 0 1,1 0-1,-1 0 1,0 0-1,0 0 1,0 0-1,0 0 1,0-1-1,0 1 1,1 0-1,-1 0 1,0 0-1,0 0 1,0 0-1,0 0 0,0 0 1,0 0-1,1 0 1,-1 1-1,0-1 1,0 0-1,0 0 1,0 0-1,0 0 1,1 0-1,-1 0 1,0 0-1,0 0 0,0 0 1,0 0-1,0 0 1,0 0-1,0 1 1,0-1-1,0 0 1,1 0-1,-1 0 1,0 0-1,0 0 1,0 0-1,0 0 0,0 1 1,4 12 122,-2 21-66,-1 4 9,-9 64-1,6-82-46,-2 1 0,-1-1 0,0 0 0,-15 34 0,19-52-19,0 0 1,0-1 0,1 1-1,-1 0 1,0-1-1,-1 1 1,1 0 0,0-1-1,0 0 1,0 1 0,-1-1-1,1 0 1,-1 1 0,1-1-1,-1 0 1,0 0-1,1 0 1,-1-1 0,0 1-1,0 0 1,1-1 0,-1 1-1,0-1 1,0 1-1,-3-1 1,2 0 7,0-1-1,0 1 0,1-1 1,-1 0-1,0 0 1,1 0-1,-1 0 1,1 0-1,-1-1 1,1 1-1,0-1 1,-1 1-1,1-1 0,0 0 1,0 0-1,0 0 1,-2-3-1,-5-7 46,1-1 0,0 0-1,1 0 1,0-1-1,1 0 1,-6-21 0,89 82-20,-60-38-44,1-2 1,0 0 0,1 0 0,-1-2-1,1 0 1,0-2 0,0 0 0,1 0-1,-1-2 1,1-1 0,-1 0-1,0-1 1,28-6 0,2-3-4,-2-2 0,0-3 0,0-1-1,45-23 1,3 0 52,16-7 21,-90 40-51,-18 6-14,-1 0 0,0 0 0,0-1 0,1 1 1,-1-1-1,0 0 0,0 1 0,3-3 0,-1 1 9,-4 3 12,-11 6 18,-44 6 4,38-10-27,1 1 0,0 1 0,0 0 1,-18 9-1,26-10-10,-6 3 7,1 0 1,-23 17 0,31-20-11,1 0 0,-1 1 0,1-1 0,0 1 1,1 0-1,-1 0 0,1 0 0,0 1 1,0-1-1,-2 7 0,3-6 1,0 0-1,1-1 1,0 1 0,0 0 0,0 0-1,1 0 1,-1 0 0,2 0-1,-1-1 1,1 1 0,-1 0 0,2 0-1,-1 0 1,1-1 0,-1 1-1,2 0 1,-1-1 0,1 0 0,-1 1-1,1-1 1,6 6 0,-5-5-4,1-1 0,-1 1 1,1-1-1,0-1 0,1 1 0,-1-1 1,1 0-1,0 0 0,0 0 0,0-1 1,1 0-1,-1 0 0,1-1 1,-1 0-1,1 0 0,0 0 0,13 0 1,-7-1 4,1-2 1,-1 0 0,0-1 0,1 0 0,-1-1 0,0 0-1,19-8 1,86-45 39,-87 39-41,34-20 101,-1-4-1,87-74 1,-116 88-27,-33 25-70,1 0 0,-1 0 0,1 0 0,0 0 0,0 0 0,0 1 0,0 0 0,5-2 0,-8 3-7,0 0 0,0 0-1,1 0 1,-1 0-1,0 0 1,0 0-1,0 0 1,1 0 0,-1 0-1,0 0 1,0 0-1,0 0 1,1 0 0,-1 0-1,0 0 1,0 0-1,0 1 1,0-1-1,0 0 1,1 0 0,-1 0-1,0 0 1,0 0-1,0 1 1,0-1-1,0 0 1,0 0 0,1 0-1,-1 0 1,0 1-1,0-1 1,0 0-1,0 0 1,0 0 0,0 1-1,0-1 1,0 0-1,0 0 1,0 0 0,0 1-1,-5 18 24,-2-2-22,-36 103-47,39-105 46,1 0 0,0-1 0,1 1 0,1 0 0,0 0 0,2 23 0,-1-35 1,0 0 0,0 0-1,0-1 1,1 1 0,-1 0 0,1-1 0,0 1 0,-1-1-1,1 1 1,1-1 0,-1 1 0,0-1 0,0 1 0,1-1-1,0 0 1,-1 0 0,1 0 0,0 0 0,0 0 0,0 0-1,0 0 1,0-1 0,1 1 0,-1-1 0,0 0 0,1 1-1,-1-1 1,1 0 0,-1-1 0,1 1 0,-1 0-1,1-1 1,0 1 0,-1-1 0,1 0 0,0 0 0,0 0-1,-1 0 1,1 0 0,0-1 0,2 0 0,8-2 12,-1 0-1,0-1 1,0 0 0,0-1 0,-1 0 0,1-1-1,15-11 1,63-48 91,-4-4 1,118-122-1,-158 142-63,-3-2 0,-3-3 1,39-65-1,88-183 110,-148 265-130,-7 14 5,0-1 0,-2 0-1,0-1 1,7-33 0,-17 58-26,0-1 1,1 0-1,-1 0 1,0 0-1,0 1 0,0-1 1,0 0-1,1 0 1,-1 0-1,-1 0 1,1 0-1,0 1 0,0-1 1,0 0-1,0 0 1,-1 0-1,1 1 1,0-1-1,0 0 0,-1 0 1,1 1-1,-1-1 1,1 0-1,-1 0 1,0 0-3,0 1 1,0 0-1,0 0 1,0 0-1,1 0 1,-1 0 0,0-1-1,0 2 1,0-1-1,0 0 1,1 0 0,-1 0-1,0 0 1,0 0-1,0 1 1,1-1 0,-1 0-1,0 1 1,-1 0-1,-4 2-2,-1 1-1,1 1 1,-12 9 0,-7 10 0,2 1 1,1 0-1,1 2 1,-22 36-1,-59 123-30,76-133-24,-31 94 1,48-117 32,2 0 0,0 1 1,2 0-1,-2 57 1,8-75 19,0 0 0,0 0 1,1 0-1,1-1 0,0 1 1,1-1-1,0 0 0,1 0 1,7 15-1,-11-25 3,1 1-1,-1-1 1,1 0-1,0 1 1,0-1 0,-1 0-1,1 0 1,1 0 0,-1 0-1,0 0 1,0-1 0,1 1-1,-1-1 1,1 1 0,-1-1-1,1 0 1,0 0 0,0 0-1,-1 0 1,1-1 0,0 1-1,0-1 1,0 0-1,0 0 1,-1 0 0,1 0-1,0 0 1,0 0 0,4-2-1,7-1-6,0-1-1,0-1 0,-1 0 0,21-11 0,-20 9-3,15-8 14,0-2 0,-1 0 0,-1-2 0,-1-2 0,-1 0 0,0-1 1,-2-2-1,26-32 0,-3-6 50,-3-2 1,51-98 0,-28 40-5,-5 13 113,59-146 0,-119 252-158,0-1-1,0 1 1,0 0 0,-1-1-1,1 1 1,-1-1-1,0-4 1,0 7-4,0 1 1,0-1-1,0 1 1,0-1-1,0 1 1,0-1-1,-1 1 0,1-1 1,0 1-1,0-1 1,0 1-1,-1 0 0,1-1 1,0 1-1,-1-1 1,1 1-1,0 0 1,-1-1-1,1 1 0,0-1 1,-1 1-1,0 0 1,1-1-2,-1 1 0,0 0 0,0 0 0,0 0 0,1 0 1,-1 0-1,0 0 0,0 1 0,1-1 0,-1 0 0,0 0 0,0 0 1,1 1-1,-1-1 0,0 0 0,0 1 0,1-1 0,-1 1 0,0 0 1,-16 11-19,1 1 0,1 1 0,0 1 0,1 0 0,1 0 0,0 1 0,1 1 0,-11 20 1,-70 152-71,81-161 69,-13 32-16,-27 96 0,43-118 9,1 0 0,1 0 0,-1 73 0,8-103 29,0-1 0,0 0 0,1 0-1,0 1 1,0-1 0,1 0 0,0 0 0,0 0 0,1 0 0,3 7 0,-3-10 4,0 0 0,0 0 0,0-1 0,0 1 0,0-1 1,1 0-1,0 0 0,0 0 0,0 0 0,0-1 0,0 1 0,0-1 1,0 0-1,1 0 0,-1-1 0,8 2 0,6 1 29,0-1-1,0-1 0,0 0 1,0-1-1,0-2 0,0 1 1,26-6-1,125-35 212,-118 27-201,-8 1 28,-1-3 0,0-1 0,45-27 0,-86 44-71,0 0 0,0-1 0,-1 1 0,1-1 0,0 1 0,0-1 0,0 1 0,-1-1 0,1 1 0,0-1 0,0 0 0,-1 1 0,1-1 0,0 0 0,-1 0 0,1 0 0,-1 1 0,1-1 0,-1 0 0,0 0 0,1 0 0,-1-1 1,0 1-3,-1 1 1,0-1 0,1 0 0,-1 1-1,0 0 1,1-1 0,-1 1 0,0 0-1,0-1 1,0 1 0,1 0 0,-1 0-1,0-1 1,0 1 0,0 0 0,0 0-1,1 0 1,-1 0 0,0 0 0,0 0-1,0 0 1,0 1 0,0-1 0,1 0-1,-1 0 1,0 1 0,-1 0 0,-23 4 5,1 2 1,-1 1 0,1 1 0,1 1-1,0 1 1,0 1 0,1 1 0,1 0-1,0 2 1,1 1 0,0 0 0,-22 26 0,34-33-8,2-2 1,-1 0 1,1 0-1,1 0 1,0 1-1,0 0 1,0 0-1,1 0 1,0 0-1,0 1 1,1 0-1,-2 9 1,5-17 0,-1-1 0,1 1 0,0 0 0,0-1 0,0 1 0,0 0 0,0-1 0,0 1 0,0 0 0,0-1 0,0 1 0,0-1 0,0 1 0,0 0 0,1-1 0,-1 1 0,0-1 0,0 1 0,1 0 0,-1-1 0,0 1 0,1-1 0,-1 1 0,0-1 1,1 1-1,-1-1 0,1 1 0,-1-1 0,2 1 0,-1-1 1,0 1 1,1-1 0,-1 0 0,0 0-1,1 0 1,-1 0 0,0 0 0,0 0-1,1 0 1,-1-1 0,0 1 0,0 0-1,3-2 1,3-1 11,-1 0 0,1 0 1,-1-1-1,8-5 0,21-19 109,-1-2 0,-1-1 0,-1-2 1,36-49-1,-53 66-41,-11 19-40,-5 10-25,-1-3-25,1 1 0,1-1 0,0 1 1,0-1-1,1 0 0,0 1 0,1-1 0,0 0 0,1 0 0,0 0 0,5 12 1,-7-20 6,0-1 1,0 1 0,0 0-1,0-1 1,0 1 0,0-1 0,0 0-1,0 1 1,0-1 0,1 0 0,-1 0-1,1 0 1,-1 1 0,1-2 0,-1 1-1,1 0 1,-1 0 0,1 0 0,0-1-1,1 1 1,1 0 3,0 0 0,0-1 0,0 0-1,0 0 1,-1 0 0,1 0 0,0-1 0,0 0-1,4-1 1,6-2 9,0-2 0,0 1-1,23-14 1,0-3 1,-1-2 0,-1-1-1,-1-1 1,-1-2 0,-2-1 0,0-2 0,-2-1 0,-2-1-1,-1-2 1,30-52 0,89-193 105,-62 115-72,-62 124-35,-1 0-1,-3-1 1,13-46 0,-27 64 27,-7 17-41,-7 12-34,2 5 16,1 0-1,0 1 0,0 0 0,1 0 0,-9 20 0,0-2-1,-5 10-55,-31 82 0,-3 48-53,32-94 77,-1 6-59,-18 101 0,36-142 87,1 0 0,2 1 0,2-1 1,7 68-1,-6-106 27,1 1 0,-1 0-1,0 0 1,1-1 0,0 1 0,0 0 0,-1-1 0,2 1 0,-1-1 0,0 1-1,0-1 1,1 0 0,-1 1 0,4 2 0,-4-4 1,1 0 0,0 0 0,-1-1 0,1 1 0,0 0-1,-1-1 1,1 1 0,0-1 0,0 1 0,0-1 0,0 0 0,-1 0 0,1 0 0,0 0 0,0 0 0,0 0 0,0-1 0,0 1-1,-1 0 1,1-1 0,0 0 0,2 0 0,20-9 42,1-1 1,-2-1-1,0-1 0,0 0 0,-1-2 1,-1-1-1,-1 0 0,0-2 0,-1 0 1,28-36-1,-27 34 19,-11 13-26,-10 7-37,1 0 1,0 0 0,0 0-1,0 0 1,0 1 0,0-1 0,0 0-1,0 0 1,0 0 0,0 0-1,0 0 1,0 0 0,0 0 0,0 0-1,0 0 1,0 0 0,0 0-1,0 0 1,0 1 0,0-1 0,0 0-1,0 0 1,0 0 0,0 0-1,0 0 1,0 0 0,0 0 0,0 0-1,0 0 1,0 0 0,0 0-1,0 0 1,0 0 0,0 1 0,0-1-1,1 0 1,-1 0 0,0 0-1,0 0 1,0 0 0,0 0 0,0 0-1,0 0 1,0 0 0,0 0-1,0 0 1,0 0 0,0 0 0,0 0-1,0 0 1,1 0 0,-1 0-1,0 0 1,0 0 0,0 0-1,0 0 1,0 0 0,0 0 0,0 0-1,0 0 1,0 0 0,0 0-1,1 0 1,-15 36 10,9-22-10,0-1 0,0 1 0,2 0-1,0 0 1,-3 24 0,6-28-1,-1 1 0,1 0 0,0-1 0,1 1 0,3 19 0,-3-28 0,0 1 0,0 0 0,0-1 0,0 1 0,0 0 0,1-1 0,-1 0 0,1 1 0,-1-1 0,1 0 0,0 0 0,0 0 0,0 0 0,0 0 0,1 0 0,-1-1 0,0 1 0,1-1 0,-1 1 0,1-1 0,-1 0 0,6 2 0,2-1 5,0-1 1,0 1-1,0-2 0,1 1 0,-1-1 1,0-1-1,0 0 0,0 0 0,12-4 0,88-29 79,-67 16-21,-1-1-1,0-2 1,-2-2 0,0-1-1,68-57 1,-77 52 5,-29 27-63,-1 1 0,0-1 0,1 1 0,-1-1 1,0 1-1,0-1 0,0 0 0,0 0 0,0 0 0,-1 1 0,1-1 0,0 0 1,-1 0-1,1 0 0,-1 0 0,0 0 0,0-3 0,0 4-2,0 0-1,-1 1 1,1-1-1,-1 0 1,1 1-1,-1-1 1,1 1-1,-1-1 1,1 1-1,-1-1 1,1 1 0,-1-1-1,0 1 1,1-1-1,-1 1 1,0 0-1,1-1 1,-1 1-1,0 0 1,0 0-1,1 0 1,-1-1-1,0 1 1,0 0-1,0 0 1,1 0-1,-1 0 1,0 0 0,-1 1-1,-23 3 30,12 0-25,0 0-1,0 2 1,0-1-1,1 2 1,0 0 0,0 0-1,1 1 1,-18 15-1,24-18-10,-1 0 0,1 1 1,0-1-1,0 1 0,1 0 0,0 0 0,0 0 0,0 1 0,1-1 0,0 1 1,0 0-1,1 0 0,0 0 0,0 0 0,0 1 0,1-1 0,0 14 0,1-18 5,0 0-1,0-1 1,0 1-1,1 0 0,0 0 1,-1 0-1,1-1 1,0 1-1,0 0 0,1-1 1,-1 1-1,1-1 0,-1 0 1,1 1-1,0-1 1,-1 0-1,1 0 0,0 0 1,1 0-1,-1 0 0,0 0 1,0-1-1,1 1 1,-1-1-1,1 0 0,-1 0 1,1 0-1,0 0 0,-1 0 1,1 0-1,5 0 1,-1 0 2,0 0 1,0-1 0,0 0 0,0 0 0,-1-1-1,1 0 1,0 0 0,0-1 0,-1 0-1,1 0 1,-1 0 0,8-4 0,-3 0 7,0 0 1,0 0-1,-1-1 0,0-1 1,17-16-1,-25 22-8,0 0-1,0 0 0,0 0 1,0 0-1,-1-1 1,1 1-1,-1-1 0,0 1 1,0-1-1,0 1 1,0-1-1,0 0 0,0 1 1,-1-1-1,1 0 1,-1 0-1,0 0 0,0 0 1,0 1-1,0-1 1,0 0-1,0 0 0,-1 0 1,0 1-1,1-1 1,-1 0-1,0 1 1,0-1-1,-1 1 0,1-1 1,-4-4-1,1 1 6,-1 0 0,0 0 0,0 0 0,0 1 0,-1 0 1,0 0-1,0 0 0,0 1 0,-1 0 0,1 0 0,-1 0 0,0 1 0,0 0 0,0 1 0,-1-1 0,1 1 0,-1 1 0,-14-2 0,8 0 3,20 0-2,24 1-6,137 17-6,-112-9-25,-38-4 12,1 1-1,32 9 0,-42-9 12,-1 0 1,0 0-1,1 0 1,-1 1-1,-1-1 1,1 2-1,-1-1 1,1 1-1,6 7 0,-11-10 5,0 1-1,0-1 0,-1 1 1,1-1-1,0 1 0,-1 0 1,0-1-1,0 1 0,0 0 1,0 0-1,0 0 0,0 0 0,0 5 1,-1 1-9,0 0 0,-1 0 0,-2 12 1,2-13-11,0 1 1,0 0-1,1 17 1,0-25 18,0-1 1,0 1-1,0 0 1,0-1-1,0 1 1,1-1-1,-1 1 1,0 0-1,0-1 1,0 1 0,1-1-1,-1 1 1,0 0-1,1-1 1,-1 1-1,0-1 1,1 1-1,-1-1 1,1 0-1,-1 1 1,1-1-1,-1 1 1,1-1-1,-1 0 1,1 1-1,-1-1 1,1 0-1,-1 1 1,1-1-1,0 0 1,-1 0-1,1 0 1,0 0 0,-1 1-1,1-1 1,-1 0-1,1 0 1,0 0-1,-1 0 1,1-1-1,0 1 1,-1 0-1,1 0 1,-1 0-1,1 0 1,1-1-1,30-16 32,-27 13-28,52-32 92,85-51 112,-131 81-189,-2 0 0,1 1 1,0 0 0,0 0-1,13-3 1,-21 8-19,-1 0 0,0 0 0,0 0 0,0 0 1,0 0-1,1 1 0,-1-1 0,0 0 0,0 0 0,0 1 0,0-1 0,0 1 0,0-1 0,0 1 0,0 0 0,0-1 0,0 1 1,0 0-1,0 0 0,0-1 0,-1 1 0,1 0 0,0 0 0,-1 0 0,1 0 0,0 0 0,-1 0 0,1 0 0,-1 0 0,0 0 1,1 1-1,-1 0 0,11 44 0,-9-37 1,-1-1-6,17 68-53,-15-69 52,-1 0-1,2 1 0,-1-1 0,1 0 0,0 0 1,0-1-1,10 12 0,-12-16 5,0 0 1,0-1-1,0 1 0,0 0 1,0-1-1,0 0 0,0 1 0,1-1 1,-1 0-1,1 0 0,-1 0 0,1-1 1,-1 1-1,1-1 0,-1 1 1,4-1-1,-1 0 1,0 0 0,1-1 0,-1 1 0,0-1 0,1 0 0,-1-1 0,7-2 0,5-4 9,0 0-1,0-1 1,19-15-1,-35 23-7,223-176 129,-107 79 90,-103 91-156,-14 7-62,0 0 0,1 0-1,-1 0 1,0 0 0,0 0-1,0 0 1,0 0 0,0 0-1,1 0 1,-1 0 0,0 0 0,0 0-1,0 0 1,0 0 0,0 0-1,0 0 1,1 0 0,-1 1-1,0-1 1,0 0 0,0 0-1,0 0 1,0 0 0,0 0-1,0 0 1,0 1 0,0-1 0,0 0-1,0 0 1,0 0 0,0 0-1,0 0 1,1 1 0,-1-1-1,0 0 1,0 0 0,0 0-1,0 0 1,-1 0 0,1 1-1,0-1 1,0 0 0,0 0 0,0 0-1,0 0 1,-12 26 83,-36 40 65,-110 115-1,114-133-71,6-12-4,35-34-58,-1 1 0,1-1 1,0 0-1,-1 0 0,0 0 1,1-1-1,-1 1 1,0-1-1,0 0 0,-4 1 1,8-2-14,-1 0 1,1 1 0,0-1-1,-1 0 1,1 0 0,-1 0-1,1 0 1,-1 0 0,1 0-1,0-1 1,-1 1 0,1 0-1,-1 0 1,1 0 0,0 0-1,-1 0 1,1-1 0,-1 1-1,1 0 1,0 0 0,-1 0-1,1-1 1,0 1-1,-1 0 1,1-1 0,0 1-1,0 0 1,-1-1 0,1 1-1,0 0 1,0-1 0,-1 0-1,3-15 69,-1 11-53,1 1 0,0-1 1,1 1-1,-1-1 0,4-4 1,-2 5-14,0 0 1,0 1 0,0-1 0,0 1 0,1 0-1,-1 0 1,1 1 0,-1-1 0,1 1-1,0 0 1,0 0 0,0 0 0,1 1-1,-1 0 1,0 0 0,0 0 0,1 1-1,-1 0 1,7 0 0,10 2-9,1 1 1,-1 0-1,29 10 1,-6-3-116,-41-8-12,17 2-246,-21-4 355,0 0 0,1 0 0,-1 0-1,0 0 1,0 0 0,1 0 0,-1 0 0,0 0 0,0 0 0,0 0-1,1 0 1,-1 0 0,0 0 0,0 0 0,1 0 0,-1 0 0,0 0-1,0-1 1,0 1 0,1 0 0,-1 0 0,0 0 0,0 0 0,0 0-1,1-1 1,-1 1 0,0 0 0,0 0 0,0 0 0,0 0 0,0-1 0,0 1-1,1 0 1,-1 0 0,0-1 0,0 1 0,0 0 0,0 0 0,0 0-1,0-1 1,0 1 0,0 0 0,0 0 0,0-1 0,0 1 0,0 0-1,0 0 1,0-1 0,0 1 0,0 0 0,0 0 0,0 0 0,-1-1-1,1 1 1,0 0 0,0 0 0,0 0 0,0-1 0,0 1 0,-1 0 0,1 0-1,0 0 1,0-1 0,0 1 0,0 0 0,-1 0 0,1 0 0,0 0-1,-12-15-3929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51.1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229 1 9848,'0'0'7079,"1"15"-6489,34 300 2079,-8-113-1051,-14-90-351,-14-92-742,1-19-502,0-1-1,0 0 1,-1 1 0,1-1-1,0 0 1,0 1-1,0-1 1,-1 0 0,1 0-1,0 1 1,0-1-1,-1 0 1,1 0 0,0 1-1,0-1 1,-1 0 0,1 0-1,0 0 1,-1 0-1,1 1 1,0-1 0,-1 0-1,1 0 1,0 0-1,-1 0 1,1 0 0,0 0-1,-1 0 1,-3-1 76,1 0 0,0 0 0,0 0 0,0 0 0,0-1 0,0 1 0,-6-4 0,2 0-161,-36-20 537,-1 2 0,-85-32 0,88 49 92,41 8-538,5 6-150,12 10-176,24 2-557,-27-15-2180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4:17.2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 11760,'0'0'48,"125"30"440,-30-20 240,26-12 88,4-8 8,-6 0-104,2 8 8,-4 2-201,-5-4 1,-3-2-104,-4-2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4:21.7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236 920 7136,'0'0'8426,"-11"0"-7892,5-1-459,-1 2 0,1-1 1,-1 0-1,1 1 1,-1 1-1,1-1 0,0 1 1,0 0-1,0 0 1,0 1-1,0-1 1,0 1-1,-5 5 0,-3 2 165,1 1 0,0 1-1,1 0 1,-21 27-1,27-31-81,0 1 0,1-1 0,0 1 0,0 0 0,1 0 0,0 1 0,1-1 0,0 1 0,1-1 0,-2 11 0,4-17-106,-1-1-1,1 0 1,0 1-1,1-1 1,-1 0-1,0 1 1,0-1-1,1 0 1,0 0-1,-1 1 1,1-1-1,0 0 1,0 0-1,0 0 1,0 0-1,1 0 1,-1 0 0,0 0-1,1 0 1,0-1-1,-1 1 1,1 0-1,0-1 1,0 0-1,0 1 1,-1-1-1,2 0 1,-1 0-1,0 0 1,0 0-1,0 0 1,0 0-1,1-1 1,-1 1-1,0-1 1,3 0-1,4 2 39,0-2-1,-1 1 0,1-1 1,0-1-1,0 1 1,0-2-1,-1 1 1,13-4-1,-12 2-20,0-1-1,0 0 1,0 0 0,-1-1-1,1 0 1,-1-1 0,0 1-1,-1-2 1,1 1 0,7-10-1,-11 11-29,0 1 0,0-1 1,-1 0-1,0 0 0,0 0 0,0 0 0,-1-1 0,1 1 0,-1-1 0,-1 1 1,1-1-1,-1 0 0,0 0 0,0 0 0,-1 0 0,1 1 0,-1-1 0,-1-8 1,0 11 0,0 0-1,0 0 1,0 0 0,0 0 0,0 0 0,-1 0 0,-1-3 0,3 6-30,-1-1-1,1 0 1,0 1 0,-1-1-1,1 0 1,-1 1 0,1-1-1,-1 1 1,1-1 0,-1 1-1,1-1 1,-1 1 0,0-1-1,1 1 1,-1-1 0,0 1-1,1 0 1,-1 0 0,0-1-1,0 1 1,1 0 0,-1 0-1,0 0 1,1 0 0,-1-1-1,0 1 1,0 0 0,0 0-1,1 1 1,-1-1 0,0 0-1,0 0 1,0 1 0,0 0-1,0 1 0,1-1 0,-1 1 0,1 0 0,-1-1 0,1 1 0,0 0 0,-1 0 0,1-1 1,0 1-1,0 0 0,0 0 0,0-1 0,1 1 0,-1 0 0,1 2 0,2 2-5,0-1 0,0 0 0,0 0 0,1 0 0,0-1 0,0 1 0,0-1 0,0 0 0,1 0 0,-1 0 0,1-1 0,0 0 0,0 0-1,0 0 1,1 0 0,-1-1 0,1 0 0,-1 0 0,10 2 0,-1-1 9,0-1 0,1 0 1,-1-1-1,0-1 0,0 0 0,0-1 0,17-2 0,-17-1 12,0 0-1,0 0 0,0-2 0,-1 0 1,0 0-1,0-1 0,0-1 1,-1 0-1,0 0 0,-1-1 1,0-1-1,20-21 0,-14 10 70,0 0-1,-1 0 1,-1-2-1,-1 0 1,-1-1-1,11-28 1,-2-18 445,-22 69-533,0 1 1,0 0-1,0 0 1,0 0 0,0 0-1,0-1 1,0 1 0,0 0-1,0 0 1,0 0 0,0 0-1,0 0 1,0-1-1,0 1 1,0 0 0,0 0-1,0 0 1,0 0 0,0 0-1,1 0 1,-1-1 0,0 1-1,0 0 1,0 0-1,0 0 1,0 0 0,0 0-1,1 0 1,-1 0 0,0 0-1,0 0 1,0 0 0,0 0-1,0-1 1,1 1-1,-1 0 1,0 0 0,0 0-1,0 0 1,0 0 0,1 0-1,-1 0 1,0 0 0,0 1-1,0-1 1,0 0-1,0 0 1,1 0 0,-1 0-1,0 0 1,0 0 0,0 0-1,0 0 1,0 0 0,1 0-1,-1 0 1,0 1-1,0-1 1,0 0 0,0 0-1,0 0 1,0 0 0,0 0-1,0 0 1,0 1 0,1-1-1,-1 0 1,0 0-1,2 11 104,-3 40 54,-11 59 0,8-81-114,-2 0 0,0-1 0,-2 0 0,-1-1 0,-1 1-1,-2-2 1,-16 29 0,27-53-43,1-1 0,-1 0 0,0 0 0,0 0 0,0 0 0,0 0 0,0 0 0,0 0 0,0 0 0,0 0 0,0-1 0,0 1-1,-1 0 1,1-1 0,0 1 0,0-1 0,-1 1 0,1-1 0,0 0 0,-1 1 0,-1-1 0,0 0 2,0 0 1,0-1-1,0 1 1,0-1-1,0 1 1,0-1-1,1 0 1,-1 0-1,-4-3 1,-1 0 19,0-1 0,0-1 0,1 1 0,-1-1 1,-9-12-1,-8-18 112,8 9 62,17 27-201,-1 0 0,1 0 0,0 0 0,0 0 0,0 0 0,0-1 0,0 1 0,0 0 0,-1 0 0,1 0 0,0 0 0,0-1 0,0 1 0,0 0 0,0 0 0,0 0 0,0-1 0,0 1 0,0 0 0,0 0 0,0 0 0,0 0 0,0-1 0,0 1 1,0 0-1,0 0 0,0 0 0,0-1 0,0 1 0,0 0 0,0 0 0,0 0 0,1-1 0,-1 1 0,0 0 0,0 0 0,0 0 0,0 0 0,0 0 0,0-1 0,1 1 0,-1 0 0,0 0 0,0 0 0,0 0 0,0 0 0,1 0 0,-1 0 0,0 0 0,0 0 0,0-1 0,0 1 0,1 0 0,-1 0 0,0 0 0,0 0 0,0 0 0,1 0 1,-1 0-1,0 0 0,0 0 0,0 0 0,1 1 0,15 0 61,41 14-40,73 9-1,-104-21-29,0-1-1,0-2 1,-1 0-1,1-2 1,38-7-1,5-7 16,-1-4 1,-1-2-1,85-41 0,-130 53 17,38-9-1,-23 7-9,-23 3 1,-10 5 21,-10 5 45,-60 21-76,-42 18 34,96-35-38,1 1-1,0 0 1,0 1-1,0 0 0,1 1 1,-17 16-1,25-23 1,0 1-1,0 1 1,0-1-1,0 0 1,0 0-1,0 1 1,1-1-1,-1 1 1,1-1-1,0 1 1,-1 0-1,1 0 1,0 0-1,1-1 1,-1 1-1,0 0 1,1 0-1,0 0 1,0 0-1,0 0 1,0 0-1,0 0 1,0 0-1,1 0 1,0 0-1,-1 0 1,1 0-1,0-1 1,0 1-1,1 0 1,-1-1-1,0 1 1,1 0-1,0-1 1,-1 0-1,1 1 1,0-1-1,5 4 1,-1 0 4,1-1 1,1 0 0,-1 0 0,1 0 0,0-1-1,0 0 1,0-1 0,0 0 0,0 0 0,1 0-1,16 1 1,-5-2 1,0-2 0,0 0 0,0-1 0,0-2 1,0 0-1,0-1 0,-1 0 0,35-14 0,7-8 3,76-44 0,-81 40-7,-49 26-2,16-7 32,-1-2 0,-1 0 0,0 0 0,31-29 0,-51 42-1,-31 59 123,0 10-61,29-67-91,0 0-1,1 1 1,-1-1 0,0 0 0,0 1 0,1-1 0,0 1 0,-1-1 0,1 0-1,0 1 1,0-1 0,0 1 0,1-1 0,-1 1 0,1-1 0,-1 1-1,2 2 1,-1-3 0,0 0 0,1 0 0,-1-1 0,0 1-1,1-1 1,-1 1 0,1-1 0,-1 0-1,1 1 1,0-1 0,-1 0 0,1 0 0,0 0-1,0 0 1,0 0 0,3 0 0,2 1 3,0-1-1,-1 0 1,1 0 0,0-1-1,0 0 1,0 0 0,0-1 0,0 0-1,-1 0 1,12-3 0,24-13 19,-1-1-1,0-2 1,-2-1 0,-1-2 0,47-38-1,-38 22 40,64-70 0,-16 14 23,-80 80-81,-1 1 1,-1-2-1,-1 0 1,17-27-1,31-73 30,-34 62-35,-23 47 4,0-1 1,0 0-1,-1 0 0,3-15 1,-2 14 0,0-8 3,0 17-11,-1 0 2,-5-3 3,3 2-1,-1 0 0,1 0 0,0 0 0,-1 0 0,1 0 0,0 0 0,0-1 0,0 1 0,0 0 0,0 0 0,0 0 0,0 0 0,0 0 0,0 0 0,0 0 0,0 0 0,1-2 0,7-19 46,4-8-48,23-59 7,-31 77-6,-1-1-1,0 1 1,-1-1-1,0 0 1,0-14-1,-2 27 0,0 0-1,0-1 0,0 1 0,0 0 1,0 0-1,0 0 0,0-1 1,0 1-1,0 0 0,0 0 0,0 0 1,0 0-1,0-1 0,0 1 0,0 0 1,0 0-1,0 0 0,0-1 0,0 1 1,0 0-1,0 0 0,-1 0 0,1 0 1,0 0-1,0-1 0,0 1 1,0 0-1,0 0 0,-1 0 0,1 0 1,0 0-1,0 0 0,0 0 0,0-1 1,-1 1-1,1 0 0,0 0 0,0 0 1,0 0-1,0 0 0,-1 0 0,1 0 1,0 0-1,0 0 0,0 0 1,-1 0-1,-10 7-2,-12 15-21,-3 11 0,2 2-1,1 1 0,1 1 1,-20 48-1,-55 165-99,90-229 108,-35 106-117,35-103 85,1 1 0,2-1 0,-2 31 0,6-46 31,0-1 0,1 1-1,0-1 1,1 1-1,-1-1 1,2 1-1,3 8 1,-5-12 7,1-1 0,0 0 0,0 1 1,0-1-1,1 0 0,0 0 0,0 0 0,0-1 0,0 1 1,0-1-1,1 1 0,-1-1 0,1 0 0,6 3 0,-7-5 9,0 0 0,0 0 0,0 0 0,0-1 0,0 1 0,0-1 0,0 0 0,1 0-1,-1 0 1,0 0 0,0-1 0,0 1 0,0-1 0,6-2 0,44-19 0,-48 20 0,26-13 1,-1-2 1,0 0-1,-1-2 0,-1-2 1,36-32-1,-6-5 33,-4-2 1,-1-3-1,64-101 0,-90 118 11,-1-1 0,30-78 0,-44 93-9,-2-1 0,-1 0-1,-2-1 1,6-68 0,-13 97-31,1 1 5,-1 0 0,1 0-1,-1 0 1,0-1 0,-1 1-1,1 0 1,-1 0 0,0 0-1,0 0 1,0 0-1,-2-4 1,3 8-8,-1-1 0,1 1 0,-1 0 1,1-1-1,-1 1 0,1 0 0,-1 0 0,1-1 0,-1 1 0,1 0 1,-1 0-1,0 0 0,1 0 0,-1 0 0,1 0 0,-1 0 0,1 0 1,-1 0-1,0 0 0,1 0 0,-1 0 0,1 0 0,-1 0 0,1 0 1,-1 0-1,1 1 0,-1-1 0,-17 9 22,1 3-34,2 1 0,-1 1 0,2 0 0,-19 22 0,-45 71-54,53-71 49,-7 11-35,1 2 0,3 1 0,-36 88 0,51-103 27,1 2 1,2 0-1,2 0 1,1 1-1,1 0 1,1 55-1,5-84 21,0 1 0,1 0 0,0-1 0,0 1 0,1-1 0,4 12 0,-5-19 2,0 1 0,0-1 0,0 0 0,0 1 0,0-1 0,1 0 0,-1 0 0,1 0 0,0 0 0,0 0 0,-1 0 0,1 0 0,0 0 0,0-1 0,1 1 0,-1-1 0,0 0 0,1 1 0,-1-1 0,0 0 0,1 0 0,-1-1 0,1 1 0,0 0 0,-1-1 0,1 0 0,4 1 0,15-3 16,-1-2 0,0 0 1,1-1-1,35-13 0,-19 2 30,0-2 0,55-34-1,-58 31 8,1 1-1,69-27 1,-94 44-36,10-2 18,-20 5-29,-1 0-1,1-1 1,-1 1 0,1 0 0,-1 0 0,1-1-1,-1 1 1,1 0 0,-1-1 0,1 1 0,-1 0-1,1-1 1,-1 1 0,1-1 0,-1 1 0,0-1-1,1 1 1,-1-1 0,0 1 0,1-1-1,-1 1 1,0-1 0,0 1 0,1-1 0,-1-1-1,-8 6 89,-45 28-14,37-23-52,-1 1-1,1 0 0,1 2 0,0 0 0,-24 24 1,37-34-25,-7 8 31,0 1 1,1 0-1,0 0 1,-9 20 0,15-29-27,1 0 1,1-1 0,-1 1 0,0 0 0,0 0 0,1 0 0,-1 0-1,1 0 1,-1 0 0,1 0 0,0 0 0,0 0 0,0 1 0,0-1 0,0 0-1,1 0 1,-1 0 0,1 0 0,-1 0 0,1 0 0,0 0 0,-1 0 0,1-1-1,0 1 1,0 0 0,1 0 0,-1-1 0,0 1 0,0 0 0,1-1 0,-1 0-1,1 1 1,0-1 0,-1 0 0,1 1 0,0-1 0,0 0 0,-1 0-1,5 1 1,-3-2-1,-1 1-1,1 0 1,0-1-1,-1 0 0,1 1 1,0-1-1,0-1 1,-1 1-1,1 0 1,0 0-1,-1-1 0,1 0 1,0 1-1,-1-1 1,1 0-1,-1 0 0,1-1 1,-1 1-1,1 0 1,-1-1-1,0 0 0,4-3 1,5-4 21,-1-1 1,19-22-1,-26 28-21,27-40 33,-24 33-24,2 0 0,-1 1 0,12-13 0,-19 22-16,1 1-1,-1 0 1,1 0-1,-1 0 1,0-1-1,1 1 1,-1 0-1,1 0 1,-1 0-1,1 0 1,-1 0-1,0 0 1,1 0-1,-1 0 1,1 0-1,-1 0 1,1 0-1,-1 0 1,1 0-1,-1 0 1,0 0-1,1 0 1,-1 1-1,1-1 1,-1 0-1,0 0 1,1 0-1,-1 1 1,0-1-1,1 0 1,-1 1-1,0-1 1,1 0-1,-1 1 1,0-1-1,1 0 1,-1 1-1,0-1 1,0 0-1,0 1 1,1-1-1,-1 1 1,13 23-34,-11-19 23,20 44-70,7 13-9,-28-59 84,1-1 0,-1 0 0,1 0 0,0 1 0,0-1 0,0 0 0,0-1 0,0 1 0,0 0 0,1-1 0,-1 1 0,1-1 0,-1 1 0,1-1 0,-1 0 0,4 0 0,-1 0 4,-1 0 0,1 0-1,0-1 1,0 0 0,0 0 0,0 0 0,-1 0 0,9-2-1,2-3 0,0 1 0,0-2 0,0 0 0,21-12 0,-9 2 15,0-1 0,-1-1 0,-1-1 0,-1-1 0,-1-1 0,0-1 0,-2-1 0,26-36 0,-26 27 34,-2 0 0,-1-1 0,-1 0 0,-2-2 1,-1 0-1,15-60 0,-19 57 0,24-115 131,-30 129-107,-1 0 0,-1-1 0,-1 1 0,-3-32 0,2 55-71,0 1 1,0 0-1,0 0 0,0 0 1,0-1-1,0 1 1,0 0-1,0 0 0,0 0 1,0-1-1,0 1 0,0 0 1,0 0-1,0 0 1,0-1-1,0 1 0,-1 0 1,1 0-1,0 0 0,0-1 1,0 1-1,0 0 0,0 0 1,0 0-1,-1 0 1,1-1-1,0 1 0,0 0 1,0 0-1,0 0 0,-1 0 1,1 0-1,0 0 0,0-1 1,0 1-1,-1 0 1,1 0-1,0 0 0,0 0 1,0 0-1,-1 0 0,1 0 1,0 0-1,0 0 1,-1 0-1,1 0 0,0 0 1,0 0-1,-12 10 11,-7 19-4,-3 17-19,2 0 1,2 2-1,2 0 1,-12 58-1,13-24-19,-10 148 0,25-217 42,0 0 0,0-1 0,2 1 0,-1-1 1,2 1-1,-1-1 0,2 0 0,6 17 0,-8-24-10,1-1 0,0 0 0,0 0-1,0 0 1,0 0 0,0 0 0,1-1 0,-1 1 0,1-1-1,0 0 1,0 0 0,1-1 0,-1 1 0,0-1 0,1 0-1,-1 0 1,1 0 0,0-1 0,9 2 0,5 0 0,1-1-1,0 0 1,31-3 0,-46 1-1,17-2 0,0-1 0,0-1 0,0-1 0,0-1 0,-1-1 0,1-1 0,-2 0 0,1-2 0,34-22 0,-25 5 0,-28 25 0,0 0 0,0 0 0,-1 0 0,1-1 0,-1 1 0,1 0 0,-1-1 0,0 1 0,0-1 0,0 0 0,0 1 0,0-1 0,-1 0 0,1 1 0,-1-1 0,1 0 0,-1 0 0,0 1 0,0-1 0,-1-5 0,-1-3 0,1-1 0,-1 1 0,-6-19 0,7 27 0,-1 1 0,1 0 0,-1 0 0,1 0 0,-1 0 0,0 0 0,0 0 0,0 1 0,0-1 0,0 0 0,0 1 0,0 0 0,0-1 0,-1 1 0,1 0 0,0 0 0,-1 0 0,1 1 0,-1-1 0,1 1 0,-1-1 0,1 1 0,-1 0 0,0 0 0,1 0 0,-4 0 0,2 1 0,0 0 0,1 0 0,-1 0 0,0 0 0,0 1 0,0 0 0,1-1 0,-1 1 0,1 1 0,0-1 0,-5 4 0,6-4 0,1 0 0,-1 0 0,1 0 0,0 0 0,0 0 0,0 0 0,0 1 0,0-1 0,1 0 0,-1 0 0,0 1 0,1-1 0,0 0 0,0 1 0,-1-1 0,1 1 0,1-1 0,-1 0 0,0 1 0,1-1 0,0 3 0,1 4 0,0 1 0,0-1 0,1 0 0,1 0 0,-1-1 0,1 1 0,1-1 0,0 0 0,0 0 0,0 0 0,1-1 0,0 0 0,1 0 0,0 0 0,0-1 0,0 0 0,1 0 0,-1-1 0,13 6 0,-2-3 0,1-1 0,0-1 0,0 0 0,1-2 0,0 0 0,-1-1 0,1-1 0,0-1 0,0-1 0,0-1 0,0 0 0,27-7 0,1-6 0,-29 7 0,-18 7-9,-1 0 0,1 0-1,0-1 1,-1 1 0,1 0 0,-1 0-1,1-1 1,-1 1 0,1 0 0,-1-1-1,0 1 1,1-1 0,-1 1 0,1 0 0,-1-1-1,0 1 1,1-1 0,-1 1 0,0-1-1,0 1 1,1-1 0,-1 1 0,0-1-1,0 0 1,0 1 0,0-1 0,0 1 0,0-1-1,0 1 1,0-1 0,0 0 0,0 1-1,0-1 1,0 1 0,0-1 0,0 1-1,0-1 1,0 0 0,-1 1 0,1-1-1,0 1 1,0-1 0,-1 1 0,1-1 0,-1 1-1,-20-29-839,14 21 574,-53-55-1427,39 44-1975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4:21.9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 15072,'0'0'1399,"63"-14"-911,15 0-144,-11 8 8,7 4-72,15 2 8,4 2-40,-6 4 0,-17-2-32,-20-2 8,-19 6-24,-17-6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4:22.2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0 119 11656,'0'0'496,"71"-34"8,7 6-176,1 4 16,-9 4-400,3 8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4:25.0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344 717 5416,'0'0'1270,"0"-11"-518,-2-34 51,2 44-690,0-1 1,0 0-1,0 0 1,-1 0-1,1 0 0,0 0 1,-1 0-1,1 0 0,-1 0 1,0 1-1,1-1 0,-1 0 1,0 0-1,0 1 0,0-1 1,0 1-1,0-1 0,-1 1 1,1-1-1,0 1 1,-1 0-1,1-1 0,-1 1 1,0 0-1,1 0 0,-1 0 1,0 0-1,1 1 0,-1-1 1,0 0-1,0 1 0,0-1 1,0 1-1,0 0 1,0-1-1,-1 1 0,-6 1 156,1-1 0,0 2 0,0-1 0,0 1 0,0 0 0,-10 5 0,17-7-253,-14 6 208,0 1 0,0 1 0,1 0 0,0 1-1,0 0 1,1 1 0,0 0 0,1 1 0,0 1 0,1 0 0,1 1-1,0-1 1,0 2 0,1 0 0,1 0 0,0 0 0,1 1 0,-9 26-1,15-36-118,0 0 0,0 0 0,1 0 0,-1-1 0,1 1 0,0 0 0,1 0 1,-1 0-1,1 0 0,0 0 0,0-1 0,0 1 0,1 0 0,-1-1 0,5 9 0,-4-11-36,0 1 1,0 0-1,0 0 1,0-1 0,1 1-1,-1-1 1,1 0-1,0 0 1,-1 0 0,1 0-1,0 0 1,0-1-1,0 1 1,0-1 0,1 0-1,-1 0 1,0 0-1,0 0 1,1 0 0,-1-1-1,0 1 1,1-1-1,4 0 1,0-1-7,0-1 0,0 1 0,-1-1 0,1-1 1,-1 1-1,1-1 0,-1-1 0,0 1 0,0-1 0,-1-1 0,1 1 0,-1-1 0,10-9 1,8-9 239,37-48 0,-58 68-282,15-20 137,44-57 307,-54 67-321,0 1 1,-1-2-1,0 1 0,8-24 0,-12 15 167,-6 14-27,-5 14 305,4 0-562,1 0 0,0 0 0,0 0 0,1 0 1,-1 0-1,1 0 0,1 1 0,-1-1 1,1 1-1,0 7 0,0-2 11,0 1-1,1 0 1,1 0 0,2 16 0,-1-19-1,1 1 0,0-2 0,1 1 0,0 0 0,1-1 0,0 0 0,0 0 0,1 0 0,6 8 1,-7-11-2,0 0 0,1 0-1,-1-1 1,1 0 0,0 0 0,1 0 0,-1-1 0,1 0 0,0 0 0,-1 0 0,2-1 0,9 3 0,-11-5-8,1 0 0,-1 0 0,0-1 1,0 0-1,0-1 0,1 1 0,-1-1 0,0 0 0,0-1 0,0 1 0,0-1 0,-1 0 0,11-6 0,4-2 30,-1-1-1,24-20 0,-10 3 1,-1-1 0,-1-1 0,-2-1 0,-1-2 0,-2-1 0,32-54 0,-33 45 0,-3-2 1,-2 0-1,-1-1 1,-3-1-1,-2 0 1,-2-1-1,9-70 1,-19 103-4,0 0 1,-1 0 0,0-1 0,-1 1-1,-1 0 1,-1 0 0,0 0-1,-4-15 1,6 29-47,-1 0 0,1 1 0,0-1-1,-1 0 1,1 0 0,-1 0 0,1 1 0,-1-1 0,0 0 0,1 1-1,-1-1 1,1 0 0,-1 1 0,0-1 0,0 1 0,1-1-1,-1 1 1,0-1 0,0 1 0,0-1 0,0 1 0,1 0 0,-1 0-1,0-1 1,0 1 0,0 0 0,0 0 0,0 0 0,0 0-1,0 0 1,0 0 0,0 0 0,0 0 0,1 1 0,-1-1 0,0 0-1,0 0 1,0 1 0,0-1 0,0 1 0,1-1 0,-1 0-1,0 1 1,-1 0 0,-2 2 11,-1 0-1,1 1 1,-1-1-1,1 1 1,0 0-1,-5 6 1,-5 10 2,2 0 0,0 1 0,1 0 0,1 0 0,-13 43-1,-23 119 30,34-130-28,2 2-1,3-1 1,2 1-1,3 61 0,3-100-20,0 1 0,2-1 0,0 0 0,1 0-1,0 0 1,1-1 0,1 1 0,15 27-1,-20-42 2,0 1-1,1-1 1,-1 1 0,0-1-1,1 1 1,-1-1-1,1 0 1,0 1-1,-1-1 1,1 0-1,0 0 1,0-1-1,0 1 1,0 0-1,0 0 1,0-1-1,0 1 1,0-1 0,0 0-1,0 0 1,0 1-1,0-1 1,0-1-1,0 1 1,0 0-1,0 0 1,0-1-1,0 1 1,0-1-1,0 0 1,0 1-1,-1-1 1,1 0 0,2-2-1,8-3 27,-1 0 0,0-1 0,-1-1 0,11-9-1,-18 15-21,21-19 80,-1-2 0,0 0 0,-2-1 0,-1-1 0,-1 0 0,-1-2 0,-1 0 0,17-41 0,-17 16 207,-9 20 75,-8 32-358,0-1 1,0 1 0,1 0-1,-1-1 1,0 1 0,0-1 0,0 1-1,0-1 1,-1 1 0,1 0-1,0-1 1,0 1 0,0-1-1,0 1 1,0-1 0,0 1-1,-1 0 1,1-1 0,0 1 0,0 0-1,-1-1 1,1 1 0,0 0-1,0-1 1,-1 1 0,1 0-1,0-1 1,-1 1 0,1 0-1,-1-1 1,-1 2 140,7 7-73,4 0-79,-1-1 1,1 0-1,1-1 1,-1 0-1,1 0 0,0-1 1,19 7-1,-5-4-6,0-1-1,37 5 1,-27-9 2,1-1 0,-1-2 0,1-1 0,46-9 0,-52 7 1,43-9 2,-48 7 1,1 1 0,32-1 0,-52 5 0,-3 0 0,-1 0 0,0 0 0,0 0 0,0 0 0,1 0 0,-1 0 0,0 0 0,0 0 0,0-1 0,0 1 0,0 0 0,1-1 0,-1 1 0,1-2 0,-64 41 0,9-7 0,-145 120 39,192-147-34,0 0 0,1 0 0,0 1 0,0 0 0,-7 11 0,11-13-2,-1-1 1,0 0-1,1 1 0,0 0 1,0-1-1,0 1 0,0 0 0,1-1 1,-1 1-1,1 0 0,0 0 1,1 7-1,-1-10-2,0-1 0,1 1 0,-1 0-1,0 0 1,1 0 0,-1 0 0,1-1 0,-1 1 0,1 0-1,-1 0 1,1-1 0,0 1 0,-1 0 0,1-1 0,0 1 0,-1-1-1,1 1 1,0-1 0,0 1 0,0-1 0,-1 0 0,1 1-1,0-1 1,0 0 0,0 0 0,0 1 0,0-1 0,0 0-1,0 0 1,-1 0 0,1 0 0,0 0 0,2-1 0,35-5 37,-33 5-34,8-2 0,0-1 1,0-1-1,0 0 1,-1 0 0,0-2-1,0 1 1,-1-1-1,1-1 1,-2 0 0,1-1-1,-1 0 1,0 0-1,-1-1 1,14-19-1,-17 20-8,0 0 0,-1 0 0,0-1 0,-1 0 0,0 1 0,0-1 0,-1-1 0,0 1 0,-1 0-1,0-1 1,-1 1 0,0-1 0,0 0 0,-1 1 0,-1-1 0,0 0 0,0 1 0,-1-1-1,-4-13 1,5 22 7,0-1-1,1 1 1,-1 0-1,0 0 0,0 0 1,0 0-1,0 0 1,-1 0-1,1 0 0,0 0 1,-1 1-1,1-1 1,-1 0-1,0 1 0,0-1 1,0 1-1,1 0 1,-1-1-1,0 1 0,0 0 1,-1 0-1,1 0 1,0 1-1,0-1 0,0 0 1,-1 1-1,1 0 1,-4-1-1,2 1 6,0 1 1,0-1-1,0 1 1,0 0-1,0 0 1,0 1-1,1-1 1,-1 1-1,0-1 1,1 1-1,-1 0 1,1 1-1,0-1 1,0 1-1,-5 4 1,5-4-8,0 1 0,0-1 1,1 1-1,-1 0 1,1-1-1,0 1 0,0 0 1,1 0-1,-1 0 1,1 1-1,0-1 0,0 0 1,0 0-1,0 1 1,1-1-1,0 1 0,0-1 1,0 0-1,0 1 1,1-1-1,0 0 0,0 1 1,0-1-1,0 0 1,1 0-1,-1 0 0,1 0 1,0 0-1,0 0 1,1 0-1,-1-1 0,1 1 1,0-1-1,0 1 1,0-1-1,0 0 0,0-1 1,1 1-1,0 0 1,5 2-1,1 1-1,2 0 0,-1-1 0,1 0 0,-1-1 0,1-1 0,0 0 0,1 0 0,16 1 0,-9-3 0,0-1 0,-1 0 0,1-2 0,32-6 0,2-6 0,-1-2 0,91-42 0,-83 27 0,-40 20 0,0 0 0,39-12 0,-60 23 0,1-1 0,-1 1 0,0 0 0,0 0 0,0 0 0,0 0 0,0 0 0,1 0 0,-1 0 0,0 0 0,0 0 0,0 0 0,0 0 0,1 0 0,-1 0 0,0 0 0,0 0 0,0 0 0,0 0 0,1 0 0,-1 0 0,0 0 0,0 0 0,0 0 0,0 0 0,0 0 0,1 1 0,-1-1 0,0 0 0,0 0 0,0 0 0,0 0 0,0 0 0,0 0 0,1 0 0,-1 1 0,0-1 0,0 0 0,0 0 0,0 0 0,0 0 0,0 1 0,0-1 0,-2 11 0,-14 19 0,10-20 0,-28 52 0,-21 43 0,50-94 0,0 1 0,1 0 0,1 0 0,0 1 0,0-1 0,2 1 0,-1 15 0,1-28 0,1 1 0,0-1 0,0 1 0,0-1 0,0 0 0,0 1 0,0-1 0,0 0 0,0 1 0,0-1 0,0 0 0,0 1 0,0-1 0,1 0 0,-1 1 0,0-1 0,0 0 0,0 1 0,0-1 0,0 0 0,1 1 0,-1-1 0,0 0 0,0 1 0,1-1 0,-1 0 0,0 0 0,0 1 0,1-1 0,-1 0 0,0 0 0,1 0 0,-1 0 0,0 1 0,1-1 0,-1 0 0,0 0 0,1 0 0,-1 0 0,0 0 0,1 0 0,-1 0 0,1 0 0,-1 0 0,0 0 0,1 0 0,-1 0 0,0 0 0,1 0 0,-1 0 0,0 0 0,1-1 0,21-11 0,-17 8 0,43-31 0,-25 18 0,27-17 0,26-15 0,-56 34 0,0 2 0,0 0 0,1 1 0,45-17 0,-65 28 0,0 1 0,1-1 0,-1 1 0,1-1 0,-1 1 0,0 0 0,1-1 0,-1 1 0,1 0 0,-1 0 0,1 0 0,-1 0 0,1 0 0,-1 1 0,0-1 0,1 0 0,-1 0 0,1 1 0,-1-1 0,0 1 0,1 0 0,-1-1 0,0 1 0,0 0 0,1 0 0,-1 0 0,0-1 0,0 1 0,0 0 0,0 1 0,0-1 0,0 0 0,0 2 0,2 2 0,-1 1 0,0 0 0,-1 0 0,1 1 0,-1-1 0,0 10 0,7 25 0,-7-38 0,1 1 0,-1 0 0,1-1 0,0 1 0,0-1 0,1 1 0,-1-1 0,1 0 0,-1 0 0,1 0 0,0-1 0,0 1 0,0-1 0,1 1 0,-1-1 0,1 0 0,-1 0 0,8 2 0,-6-2 0,1-1 0,-1 0 0,0 0 0,1-1 0,-1 0 0,1 0 0,-1 0 0,1 0 0,-1-1 0,1 0 0,-1 0 0,0 0 0,7-3 0,16-7 0,0-2 0,-1 0 0,0-2 0,-2-1 0,1 0 0,-2-2 0,43-41 0,-36 26 0,-1-1 0,-1-2 0,-2-1 0,36-65 0,-20 19 0,-3-2 0,34-104 0,-72 184 0,-6 14 0,-7 23 0,-24 94 0,-36 254 0,63-317 0,-1 88 0,10-122 0,1 0 0,1 0 0,1-1 0,1 0 0,13 40 0,7 0 0,-25-68 0,0 0 0,0 0 0,0 0 0,0 0 0,0 0 0,0 1 0,0-1 0,0 0 0,0 0 0,0 0 0,0 0 0,1 0 0,-1 0 0,0 0 0,0 0 0,0 1 0,0-1 0,0 0 0,0 0 0,1 0 0,-1 0 0,0 0 0,0 0 0,0 0 0,0 0 0,0 0 0,0 0 0,1 0 0,-1 0 0,0 0 0,0 0 0,0 0 0,0 0 0,0 0 0,1 0 0,-1 0 0,0 0 0,0 0 0,0 0 0,0 0 0,0 0 0,0-1 0,1 1 0,-1 0 0,0 0 0,0 0 0,0 0 0,0 0 0,0 0 0,0 0 0,0 0 0,0-1 0,0 1 0,1 0 0,-1 0 0,0 0 0,0 0 0,0 0 0,0-1 0,6-8 0,-6 8 0,3-4 75,-1-1 0,0 1 1,0-1-1,-1 0 0,1 0 0,-1 0 0,0 0 1,-1 0-1,0 0 0,0-9 0,-10-55-3052,8 58 606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4:25.3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16479,'0'0'432,"64"-6"0,23 4 152,30-8-8,32 0 48,6 4-8,2 0-152,-12 0 0,-22 3-144,-8 3 16,-10 0-104,-11-4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4:36.3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1 953 5624,'0'0'8077,"10"0"-7641,130 6 1194,-90-3-1058,-20-2-245,0-1 0,0-2 0,0-1 0,0-2-1,-1-1 1,0-1 0,37-14 0,-27 6 147,-1-2 1,-1-2-1,0-1 1,53-40-1,-88 59-424,1-1 0,-1 0 0,0 0 0,0 0 0,0 0 0,0 0 0,0 0 0,0 0-1,-1-1 1,1 1 0,-1-1 0,1 1 0,-1-1 0,0 0 0,0 1 0,0-1 0,-1 0 0,1 0 0,-1 0 0,1 0 0,-1-3 0,-1 3-14,1 1 0,-1-1 0,1 1 0,-1 0 0,0-1 0,0 1 0,0 0 0,-1 0 0,1 0 0,0 0 0,-1 0 0,1 0 0,-1 0 0,0 0 0,0 0 0,1 1 0,-1-1 0,0 1 0,-1-1 0,1 1 0,0 0 0,0 0 0,0 0 0,-1 0 0,-1 0 0,-9-3 21,1 1 1,0 1-1,-1 0 0,1 1 1,-1 0-1,1 1 1,-1 0-1,0 1 1,1 0-1,0 1 1,-1 1-1,1 0 0,-23 9 1,7-1 36,1 2-1,0 1 1,1 0 0,-43 34 0,56-38-50,0 1 0,1 0 0,0 1 1,1 0-1,0 1 0,-12 19 0,20-28-28,0 0 1,1 1-1,-1 0 0,1-1 0,0 1 1,1 0-1,-1 0 0,1 0 1,0 0-1,0 1 0,0-1 0,1 0 1,-1 0-1,1 1 0,1-1 1,-1 0-1,1 0 0,0 0 0,0 0 1,0 1-1,1-1 0,0-1 1,4 10-1,-2-10-2,-1 1 1,1-1-1,-1 0 1,1 0-1,1 0 1,-1-1-1,0 1 1,1-1-1,0 0 1,0-1-1,10 5 1,-6-3 5,1 0 0,1-1 0,-1 0 0,0-1 0,17 1 1,-2-2 26,0-2 0,1-1 0,-1-1 0,0-1 0,42-12 1,118-52 199,-80 23 55,-3-4-1,179-116 0,-276 162-255,-1-1 1,1 0-1,-1 0 0,7-8 1,-11 11-41,1 1 0,-1 0 0,1-1 0,-1 1 0,1-1 0,-1 1 0,0-1 0,1 1 0,-1-1 0,0 1 0,1-1 0,-1 1 0,0-1 0,0 1 0,0-1 0,0 0 0,1 1 0,-1-1 0,0 1 0,0-1 0,0 0 1,0 1-1,0-1 0,0 1 0,0-1 0,-1 0 0,1 1 0,0-1 0,0 1 0,0-1 0,0 1 0,-1-1 0,1 1 0,0-1 0,-1 1 0,1-1 0,0 1 0,-1-1 0,1 1 0,-1-1 0,1 1 0,-1-1 1,1 1-1,-1 0 0,1-1 0,-1 1 0,1 0 0,-1 0 0,1-1 0,-1 1 0,1 0 0,-1 0 0,0 0 0,1 0 0,-1 0 0,0 0 0,-10-2 13,-1 1 0,1 0 0,0 1 0,-1 1 0,1 0 0,0 0 0,-1 1-1,1 0 1,0 1 0,0 0 0,-12 7 0,-11 4 1,1 3 1,-33 21-1,-54 42 16,104-67-30,0 0 1,0 1 0,1 1 0,-22 29-1,34-39-4,0 0 0,0 0-1,1 0 1,0 0-1,0 1 1,-3 8-1,5-13-2,0 0 1,-1 0-1,1 0 0,0 0 0,-1 1 1,1-1-1,0 0 0,0 0 0,0 0 1,0 0-1,0 0 0,0 0 0,1 0 0,-1 0 1,0 1-1,1-1 0,-1 0 0,0 0 1,1 0-1,-1 0 0,1 0 0,-1 0 1,1-1-1,0 1 0,-1 0 0,1 0 0,0 0 1,0 0-1,0-1 0,0 1 0,-1 0 1,1-1-1,0 1 0,0-1 0,0 1 1,0-1-1,0 1 0,0-1 0,3 1 0,5-1-4,1 1-1,-1-1 0,1-1 0,-1 0 0,0 0 0,1-1 0,-1 0 1,17-6-1,-11 2 10,0 0 1,0-1-1,-1 0 0,19-14 1,-6-1 44,-2-1-1,24-27 1,-44 44-33,3-5 17,-7 10-25,0-1 1,-1 1-1,1 0 0,0-1 0,0 1 1,0 0-1,1-1 0,-1 1 1,0 0-1,0 0 0,1 0 0,-1 0 1,0 0-1,1 0 0,-1 1 1,3-2-1,-17 19 145,-83 103-96,10-11-70,-41 42-8,-42 46 10,41-57 74,94-110 23,110-97 24,-11 9-112,-22 21 4,313-246 19,-2 49-75,-98 68 17,-137 86 84,-103 65 55,-12 11 84,-11 17-66,-121 190 133,117-182-198,-17 39-1,25-53-14,1-1-1,0 1 1,0 1 0,1-1 0,0 0 0,0 0 0,0 1 0,1-1-1,0 0 1,2 10 0,-2-16-33,0-1-1,1 0 1,-1 0-1,0 1 1,0-1-1,1 0 1,-1 0-1,0 0 1,1 0-1,-1 1 1,0-1-1,1 0 1,-1 0 0,0 0-1,1 0 1,-1 0-1,1 0 1,-1 0-1,0 0 1,1 0-1,-1 0 1,0 0-1,1 0 1,-1 0-1,0 0 1,1 0-1,-1-1 1,0 1-1,1 0 1,-1 0 0,1-1-1,17-5 74,-14 4-54,14-7 10,0-1 1,-1 0-1,0-1 1,19-17-1,1 0 2,77-55 40,199-136 162,-311 217-238,13-5 119,-15 8-116,0-1 0,1 1-1,-1 0 1,0-1 0,1 1-1,-1 0 1,0 0 0,0-1-1,0 1 1,0 0 0,0-1 0,0 1-1,0 0 1,0 0 0,0-1-1,0 1 1,0 0 0,0 0-1,0-1 1,-1 1 0,1 0-1,0-1 1,-1 1 0,1 0-1,-33 100 92,-3 16-18,35-112-69,0 1 1,0-1-1,1 0 1,-1 0-1,1 0 1,0 0-1,1 1 1,1 9 0,-1-14-7,-1 1 1,1-1-1,-1 1 0,1-1 1,0 1-1,0-1 1,-1 0-1,1 1 1,0-1-1,0 0 1,0 0-1,0 0 1,1 0-1,-1 0 1,0 0-1,0 0 1,1 0-1,-1 0 1,0-1-1,1 1 1,-1 0-1,1-1 0,-1 1 1,1-1-1,-1 1 1,1-1-1,-1 0 1,1 0-1,-1 0 1,1 0-1,-1 0 1,1 0-1,2-1 1,8 0 2,-1-2 0,0 0 0,1 0 1,-2-1-1,1 0 0,0 0 0,-1-2 0,0 1 1,12-9-1,9-9 14,40-39 0,-37 31 10,131-124 83,-171 174 13,-10 17-81,5-13-13,0 0 0,2 1 0,1 1 1,0-1-1,-4 32 0,12-54-31,-1 0 0,1 0 0,0 0 0,0 1 0,0-1 0,0 0 0,0 0-1,1 0 1,-1 0 0,1 1 0,-1-1 0,1 0 0,0 0 0,0 0 0,0 0 0,0 0 0,0 0 0,0-1 0,0 1 0,1 0 0,-1 0 0,1-1-1,-1 1 1,1-1 0,0 1 0,3 1 0,-2-2-5,1 1 0,0-1 0,0 0 0,0 0 0,0 0 0,0-1 0,0 1 0,0-1 0,0 0 0,0 0 0,0-1 0,0 1 0,0-1 0,4-1 0,15-4-6,-1-2-1,-1 0 0,1-2 0,-1 0 1,-1-1-1,0-1 0,0-1 0,-2-1 1,1 0-1,21-23 0,-8 3 1,0-1 0,-3-2-1,-1-1 1,29-50 0,-10-3-4,38-99 0,-34 68-29,-32 85 29,-14 29 3,0 0-1,-1-1 0,0 1 1,-1-1-1,0 1 1,0-1-1,-1 0 0,2-15 1,-4 23 9,0 1 0,0 0 0,0-1 0,0 1 0,1 0 1,-1-1-1,0 1 0,0 0 0,0-1 0,0 1 0,0-1 0,0 1 1,0 0-1,0-1 0,0 1 0,-1 0 0,1-1 0,0 1 1,0 0-1,0-1 0,0 1 0,0 0 0,-1-1 0,1 1 0,0 0 1,0 0-1,0-1 0,-1 1 0,1 0 0,0 0 0,-1-1 0,1 1 1,0 0-1,0 0 0,-1 0 0,1 0 0,0-1 0,-1 1 1,1 0-1,0 0 0,-1 0 0,1 0 0,0 0 0,-1 0 0,1 0 1,-1 0-1,1 0 0,0 0 0,-1 0 0,1 0 0,0 0 0,-1 0 1,1 0-1,-1 1 0,-16 11-58,-1 8 40,0 1-1,2 1 1,1 0-1,1 1 1,0 0-1,-15 39 0,2 5-11,2 2 0,3 1 0,3 0-1,4 2 1,-10 101 0,23-150 14,-2 0-2,2 0-1,1 0 0,1 0 1,0 0-1,2 0 0,7 35 0,-8-55 25,-1 0-1,1 0 0,0 0 0,1 0 0,-1 0 0,0 0 0,1 0 1,0 0-1,-1-1 0,1 1 0,0 0 0,0-1 0,1 0 0,2 3 1,-3-4-2,0 0 0,0 0 0,0 0 0,1 0 0,-1-1 0,0 1 0,1-1 0,-1 1 0,0-1 0,1 0 0,-1 0 0,0 0 0,1 0 0,-1 0 0,1-1 0,-1 1 0,0-1 0,0 1 0,1-1 0,3-2 0,9-4 7,-1 0 1,0 0 0,0-2-1,21-16 1,48-49 69,-65 58-57,62-69 71,-21 21 30,-49 56-75,-8 9 34,-8 18 60,1-6-149,4-11 9,-9 23 28,-7 36 0,15-53-27,1 1 0,0-1 0,0 0 1,1 0-1,0 1 0,0-1 0,1 0 0,0 0 0,3 9 1,-4-16-4,1 1 1,0-1-1,0 1 1,-1-1 0,1 0-1,0 1 1,0-1 0,0 0-1,1 0 1,-1 0-1,0 0 1,0 0 0,1 0-1,-1 0 1,0 0-1,1 0 1,-1-1 0,1 1-1,-1 0 1,1-1-1,-1 0 1,1 1 0,2-1-1,40 3 14,-37-3-5,3-1 1,0 0-1,0 0 1,-1-1 0,1-1 0,-1 1-1,1-2 1,-1 1 0,0-1-1,13-9 1,6-4 25,39-32 0,-39 25-17,0 0 1,-2-3 0,-1 0 0,22-31 0,-15 13 14,51-98 1,22-50 14,-96 175-43,-1 1-1,0-2 1,-2 1 0,0-1-1,6-30 1,-12 30 42,0 19-44,-1-1 0,1 1 0,0-1 1,0 1-1,-1-1 0,1 1 0,0 0 0,0-1 1,-1 1-1,1 0 0,-1-1 0,1 1 1,0 0-1,-1-1 0,1 1 0,0 0 0,-1 0 1,1-1-1,-1 1 0,1 0 0,-1 0 1,0 0-1,0 0 1,-1 0 1,1 0 0,-1 0 0,1 0-1,-1 1 1,1-1 0,-1 0-1,1 1 1,0 0 0,-1-1-1,1 1 1,0 0 0,-1-1 0,1 1-1,0 0 1,0 0 0,0 0-1,0 0 1,-2 2 0,-12 14 17,1 2-1,0-1 1,-21 42 0,-24 68-97,49-105 53,-8 23-56,3 1 0,-14 75-1,28-117 74,-2 13-29,-1 32-1,1-8 16,2-37 25,1 0 0,0 1 0,0-1 0,0 0 0,0 0-1,1 0 1,0 0 0,0 1 0,2 5 0,-2-9-4,0 0 1,0 0-1,0 0 1,0 0-1,0-1 1,1 1-1,-1 0 1,1-1-1,-1 1 1,1-1-1,-1 1 1,1-1-1,0 0 1,0 1-1,-1-1 1,1 0-1,0 0 1,0-1-1,0 1 1,0 0-1,1-1 1,-1 1 0,2 0-1,7 0 1,0 0 0,0-1 1,-1 0-1,1-1 0,0 0 0,0-1 0,-1 0 0,1-1 1,17-6-1,-9 1 5,0-1 0,0-1 1,0 0-1,17-14 0,-32 20-3,1 0-1,-1-1 0,1 1 1,-1-1-1,0 0 0,-1 0 1,1 0-1,-1-1 0,0 1 1,-1-1-1,5-11 1,-5 12-4,-1 0 0,1 0 0,-1-1 0,0 1 1,-1 0-1,1-1 0,-1 1 0,0 0 1,-1-1-1,1 1 0,-1 0 0,0 0 1,0-1-1,-2-4 0,2 9-3,0 0 0,1 0 0,-1 0 0,0 0 0,0 0 0,1 1 0,-1-1 0,0 0 0,0 1 0,0-1 0,0 1 0,0-1 0,0 1 0,-1-1-1,1 1 0,0 0 0,1-1 0,-1 1 0,0 0 0,1 0 0,-1-1 0,1 1 0,-1 0 0,1-1 0,-1 1 0,0-1 0,1 1 0,0-1 0,-1 1 0,1-1 0,-1 1 0,1-1 0,-1 1 0,1-1 0,0 1 0,0-1 0,-1 0 0,1 0 0,0 0 3,0 0 0,0 1-1,0-1 1,1 0 0,-1 1-1,0-1 1,0 0 0,1 1-1,-1-1 1,1 1 0,-1-1 0,0 1-1,1-1 1,-1 1 0,1-1-1,-1 1 1,1-1 0,0 1-1,-1-1 1,1 1 0,-1 0-1,2-1 1,23-7-8,-17 6 6,0 1 0,1 1 0,-1-1 0,11 2 0,0 1-26,1 0 1,-1 2-1,37 12 0,-55-15 23,1 0-1,0 0 1,0 0 0,-1 0-1,1 1 1,-1-1-1,1 0 1,-1 1 0,1-1-1,-1 1 1,0 0-1,0-1 1,0 1-1,0 0 1,0 0 0,0 0-1,0 0 1,-1 0-1,1 0 1,-1 0-1,1 0 1,-1 0 0,0 0-1,0 4 1,0 6-7,0-1 1,-1 1 0,-3 14 0,1-10-15,2-8 30,0 1 1,0-1 0,1 0-1,0 0 1,0 1-1,1-1 1,0 0 0,0 0-1,1 0 1,5 14-1,-6-20 2,0-1 0,1 0 0,-1 1 0,0-1-1,1 0 1,-1 0 0,1 0 0,-1 0 0,1-1-1,-1 1 1,1 0 0,0-1 0,-1 1 0,1-1-1,0 1 1,0-1 0,-1 0 0,1 0 0,0 0 0,0 0-1,-1 0 1,1 0 0,2 0 0,43-7 56,-34 3-50,1 0 1,-1-1-1,0 0 1,-1-1-1,21-13 1,-9 3-13,38-33-1,-27 16-2,-23 21 2,-1 1 0,2 0-1,-1 1 1,19-11 0,-23 16 12,-5 3 16,-3 7 2,-2 3-15,-27 156 260,29-161-264,-1 0 0,1 0 0,0 0 0,1 0 0,-1 0 0,1 0 0,-1-1 0,1 1 0,0 0 0,0 0 0,0-1 0,2 5 0,-2-6-6,-1 0-1,1 1 0,0-1 1,0 0-1,0 0 0,0 0 1,0 0-1,0 0 1,0 0-1,1 0 0,-1 0 1,0-1-1,0 1 0,1 0 1,-1-1-1,0 1 0,1-1 1,-1 1-1,1-1 0,-1 0 1,0 0-1,1 1 1,-1-1-1,1 0 0,-1 0 1,2-1-1,6 0-3,0 0 0,0 0 0,0-1 0,0-1 0,0 0 0,-1 0 0,0 0 0,1-1 0,-1 0 0,0-1 0,-1 0 0,1 0 0,-1-1 0,0 0 0,-1 0 0,1 0 0,6-9 0,24-22 0,-29 31 0,-1-1 0,0 1 0,-1-1 0,8-10 0,-17 23 0,0 1 0,0-1 0,1 0 0,0 1 0,1-1 0,-1 1 0,1 6 0,-4 52 0,5-61 0,0 0 0,1 0 0,-1 0 0,1 0 0,0 0 0,0 0 0,0 0 0,2 5 0,-2-8 0,0 0 0,-1 0 0,1 1 0,0-1 0,0 0 0,0 0 0,0 0 0,-1 0 0,2 0 0,-1 0 0,0-1 0,0 1 0,0 0 0,0 0 0,0-1 0,1 1 0,-1-1 0,0 1 0,0-1 0,1 0 0,-1 1 0,0-1 0,1 0 0,-1 0 0,0 0 0,1 0 0,-1 0 0,0 0 0,3 0 0,14-4 0,0 0 0,0-1 0,0 0 0,-1-2 0,0 0 0,0-1 0,23-15 0,-8-5 0,-27 22 0,1 0 0,0 1 0,10-7 0,-4 0 0,-11 10 0,0 1 0,0-1 0,0 1 0,0 0 0,1-1 0,-1 1 0,0 0 0,1 0 0,0 0 0,-1 0 0,1 0 0,-1 0 0,1 0 0,0 1 0,0-1 0,2 0 0,-4 1 0,0 0 0,1 0 0,-1 1 0,0-1 0,1 0 0,-1 0 0,0 0 0,0 0 0,1 1 0,-1-1 0,0 0 0,0 0 0,1 1 0,-1-1 0,0 0 0,0 0 0,0 1 0,1-1 0,-1 0 0,0 1 0,0-1 0,0 0 0,0 1 0,0-1 0,0 0 0,0 1 0,0-1 0,0 0 0,0 1 0,0-1 0,0 0 0,0 1 0,0-1 0,-1 18 0,0-10 0,0 10 0,0 1 0,-9 33 0,5-30 0,5-20 0,-2 20 0,7-17 0,7-10 0,5-8 0,-8 6 0,-1 1 0,1-1 0,1 1 0,-1 1 0,1 0 0,0 0 0,16-4 0,-13 5 0,-10 3 0,0 0 0,1 0 0,-1 1 0,0-1 0,1 1 0,-1-1 0,1 1 0,5 1 0,-8-1 0,0 0 0,0 1 0,0 0 0,0-1 0,0 1 0,0 0 0,0 0 0,0-1 0,0 1 0,0 0 0,0 0 0,0 0 0,-1 0 0,1 0 0,0 0 0,-1 0 0,1 0 0,0 1 0,-1-1 0,0 0 0,1 0 0,-1 0 0,0 1 0,0-1 0,1 0 0,-1 0 0,0 1 0,-1 1 0,2 5 0,-1-1 0,-1 0 0,0 0 0,-1 8 0,-2 21 0,11-33 0,-2-3 0,1-1 0,0 1 0,1-1 0,-1 0 0,1 0 0,-1-1 0,0 0 0,0 0 0,0 0 0,0-1 0,0 0 0,0 0 0,-1 0 0,0-1 0,8-6 0,27-24 0,-31 25 0,0 1 0,0 0 0,1 1 0,0 0 0,0 1 0,17-9 0,-24 14 0,8-1 0,-10 3 0,-1-1 0,1 1 0,-1-1 0,1 1 0,-1 0 0,0-1 0,1 1 0,-1 0 0,0 0 0,1-1 0,-1 1 0,0 0 0,0 0 0,0-1 0,0 1 0,0 1 0,1 8 0,-1 0 0,0-1 0,0 1 0,-1 0 0,-3 10 0,2-8 0,2-11 0,0-1 0,0 1 0,-1-1 0,1 1 0,0-1 0,0 1 0,0-1 0,0 1 0,0 0 0,0-1 0,0 1 0,0-1 0,0 1 0,0 0 0,0-1 0,0 1 0,0-1 0,0 1 0,1-1 0,-1 1 0,0 0 0,0-1 0,1 1 0,-1-1 0,0 1 0,1-1 0,-1 0 0,0 1 0,1-1 0,-1 1 0,1-1 0,-1 0 0,1 1 0,-1-1 0,1 0 0,-1 1 0,1-1 0,-1 0 0,1 0 0,-1 0 0,1 1 0,0-1 0,-1 0 0,1 0 0,-1 0 0,2 0 0,2-1 0,0 1 0,0-1 0,0 0 0,0-1 0,7-2 0,1 0 0,-2 1 0,9-3 0,0 1 0,31-5 0,-44 10 0,0-1 0,0 1 0,0 0 0,-1 0 0,1 1 0,0 0 0,0 0 0,0 0 0,-1 1 0,1 0 0,0 0 0,-1 0 0,8 5 0,6 7 0,-1 1 0,0 0 0,-1 2 0,-1 0 0,19 25 0,-14-15 0,39 36 0,-60-63 0,1 0 0,-1 0 0,1 0 0,-1 0 0,0 1 0,1-1 0,-1 0 0,1 1 0,-1-1 0,0 0 0,0 0 0,1 1 0,-1-1 0,0 1 0,1-1 0,-1 0 0,0 1 0,0-1 0,0 0 0,1 1 0,-1-1 0,0 1 0,0-1 0,0 1 0,0-1 0,0 0 0,0 2 0,-12-3 0,2-1 0,-56-3 513,44 3-5059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4:36.4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16479,'0'0'704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4:36.9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 13264,'0'0'3935,"-8"62"-3679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4:37.2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18 12864,'0'0'1624,"-60"-12"-872,56 8-64,8 2 15,2 4-279,14 8-8,18 2-224,14-2 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51.7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91 6224,'0'0'9293,"11"-4"-8673,32-10-50,0 1 0,1 3 0,65-7 0,-27 5 157,-45 6-151,42-2-1,-3 2 1119,-76 9-1713,0-1 0,0 1 0,0 0 0,-1 0 0,1 0 0,-1 0-1,1 0 1,-3 5 0,2-5-1980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4:41.8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53 991 8136,'0'0'2774,"13"-11"-2068,-7 7-647,60-51 1195,71-75 1,-116 103-680,-1 0 1,-1-1 0,-2 0 0,0-2-1,11-31 1,-71 133 2325,-48 99-1707,-82 217-1,96-144-85,76-238-1021,0-4-36,1 0-1,0 0 1,-1 0-1,1 0 0,-1 0 1,1 0-1,-1 0 1,0 0-1,0-1 0,0 1 1,0 0-1,-3 2 1,21-43 1074,20-46-751,41-103 121,-37 87-203,4 1 0,73-119 0,-105 198-227,2 1 0,0 1 0,1 0 0,0 1 0,21-17 0,99-68 361,-133 101-409,0 0 0,0 0 1,1 0-1,-1 0 0,1 0 0,-1 1 0,1-1 0,-1 1 1,1 0-1,0 0 0,0 1 0,-1-1 0,7 1 0,-6 0 1,-1 1-1,0 0 0,0 0 0,0 0 0,0 0 0,0 0 0,0 0 0,0 1 0,0 0 0,0-1 0,0 1 0,-1 0 0,1 1 1,-1-1-1,1 0 0,1 3 0,2 3 0,0-1 1,-1 1 0,0 0-1,-1 1 1,0-1 0,0 1-1,0-1 1,-1 1-1,-1 0 1,1 0 0,-2 1-1,2 16 1,-1 1 24,-2 0-1,-1 0 1,-6 32 0,5-46-18,0 0 0,-1 0 0,-1 0 1,0-1-1,-1 1 0,0-1 0,-1 0 0,0-1 0,-13 19 1,16-25-10,-1-1 0,0 0 1,0 1-1,0-2 0,0 1 1,-1 0-1,0-1 0,1 0 1,-1 0-1,0 0 0,0-1 1,-1 0-1,1 0 0,0 0 1,-1 0-1,1-1 0,-1 0 1,0 0-1,1-1 0,-1 1 1,0-1-1,1-1 0,-1 1 1,-9-2-1,-4-3 54,0-1 0,0-1 0,0-1 0,1 0 0,0-1-1,0-1 1,1-1 0,-16-13 0,32 24-59,0-1-1,1 1 1,-1-1-1,0 0 1,0 1 0,1-1-1,-1 0 1,1 1-1,-1-1 1,1 0 0,-1 0-1,1 0 1,-1 1-1,1-1 1,-1-1-1,1 1-2,0 1-1,0 0 0,0-1 1,0 1-1,0-1 0,0 1 1,0 0-1,0-1 0,1 1 1,-1-1-1,0 1 0,0 0 0,0-1 1,1 1-1,-1 0 0,0-1 1,0 1-1,0 0 0,1 0 1,-1-1-1,0 1 0,1 0 0,-1 0 1,1-1-1,1 0 7,1 0 0,-1 0 0,0 0 0,1 0 0,-1 1-1,1-1 1,-1 1 0,1-1 0,5 1 0,109 7 34,19 0-22,121-32-30,-213 20-7,39-10-9,0-3 0,-1-4 1,89-36-1,-117 34 15,-37 16 3,0 1 0,19-6 0,-20 5 6,-16 7-2,0 1 0,0 0 0,0 0 0,1 0 1,-1-1-1,0 1 0,0 0 0,0 0 0,0-1 0,0 1 1,0 0-1,0 0 0,0-1 0,0 1 0,0 0 1,0 0-1,0-1 0,0 1 0,0 0 0,0-1 0,0 1 1,0 0-1,0 0 0,0-1 0,0 1 0,-1 0 0,1 0 1,0 0-1,0-1 0,0 1 0,0 0 0,0 0 0,-1-1 1,-1 0 1,0 0 1,0-1 0,0 1 0,0 0 0,0 0-1,0 0 1,0 0 0,0 1 0,0-1 0,-1 1 0,-3-1-1,-5 0 5,1 1-1,0 0 1,0 0-1,-1 1 1,1 1-1,0 0 0,0 0 1,0 1-1,0 0 1,-17 8-1,6 0 22,0 1 1,1 1-1,-30 24 0,49-36-27,-1 0-1,0 0 1,1 0 0,-1 1 0,1-1-1,-1 1 1,1-1 0,0 1-1,0 0 1,0-1 0,0 1 0,0 0-1,0 0 1,0 0 0,0 0-1,1 0 1,-1 0 0,1 0 0,0 0-1,-1 0 1,1 2 0,1-1 4,-1 0 0,1-1-1,0 1 1,0 0 0,0-1 0,1 1 0,-1-1 0,0 0 0,1 1 0,0-1 0,-1 0-1,1 0 1,0 0 0,0 0 0,3 2 0,0 0-3,1-1 0,-1 1-1,1 0 1,0-1 0,0-1 0,1 1 0,-1-1-1,1 0 1,-1 0 0,1 0 0,0-1 0,-1 0-1,1-1 1,0 0 0,0 0 0,11-1-1,-9 0-3,0 0-1,0-1 1,0 0-1,0-1 0,0 0 1,0 0-1,0-1 1,-1 0-1,0-1 0,0 1 1,12-11-1,-11 8 0,-1-1 0,0 0 0,0 0-1,-1-1 1,0 0 0,-1 0 0,0-1 0,9-19 0,-13 24 6,0-1 0,-1 1 0,1 0 0,-1-1 0,0 1 1,-1-1-1,1 1 0,-1-1 0,0 0 0,0 1 0,-1-1 1,0 1-1,0-1 0,0 1 0,-1 0 0,1-1 1,-1 1-1,-1 0 0,-4-10 0,4 11 7,0-1-1,0 0 1,-1 1-1,1 0 1,-1 0 0,0 0-1,0 0 1,0 0 0,-1 1-1,1 0 1,-1 0-1,0 0 1,0 0 0,0 1-1,0 0 1,0 0-1,0 0 1,-1 1 0,1 0-1,-1 0 1,1 0-1,-1 0 1,-8 1 0,12 0-11,1 0 0,-1 0 0,1 0 0,-1 1 0,1-1 0,-1 0 0,1 0 0,-1 1 0,1-1 0,-1 1 0,1 0 0,0-1 1,-1 1-1,1 0 0,0 0 0,0 0 0,-1 0 0,1 0 0,0 0 0,0 0 0,0 0 0,0 0 0,0 1 0,0-1 0,1 0 0,-1 1 0,0-1 0,1 0 1,-1 1-1,1-1 0,-1 1 0,1-1 0,-1 1 0,1-1 0,0 3 0,0 0-6,0-1 0,0 1-1,0 0 1,1 0 0,-1 0 0,1 0 0,0 0 0,0 0 0,0 0-1,1-1 1,0 1 0,-1-1 0,4 5 0,1 1-1,0-1 1,1 1 0,0-1-1,1-1 1,0 1-1,0-1 1,1-1 0,-1 0-1,1 0 1,1 0-1,-1-1 1,1-1 0,0 0-1,0 0 1,0-1-1,0 0 1,1 0 0,0-1-1,-1-1 1,1 0 0,0 0-1,-1-1 1,21-3-1,6-6-5,-1-1 0,0-3 0,0 0-1,-2-2 1,48-29 0,-46 21 7,-2-2-1,-1-2 1,38-38-1,-56 51 7,9-10 39,-1-2 0,20-28 0,-41 50-24,1 1 1,0 0-1,0 0 0,0 0 1,0 0-1,0 0 1,1 1-1,5-4 1,-8 6-13,-1-1 0,1 1 0,0 0 1,-1 0-1,1 0 0,0-1 1,0 1-1,-1 0 0,1 0 0,0 0 1,-1 0-1,1 0 0,0 0 1,0 0-1,-1 0 0,1 0 0,0 1 1,0-1-1,-1 0 0,2 1 1,-1 0-4,0 0 1,0 0 0,0-1-1,-1 1 1,1 0 0,0 0-1,-1 0 1,1 0 0,-1 1-1,1-1 1,-1 0 0,1 0-1,-1 0 1,0 0 0,0 0-1,1 1 1,-1 0 0,4 29 4,-1 1 1,-1-1 0,-2 1-1,-6 58 1,3-74 6,0 1 1,-1-1-1,0-1 0,-2 1 1,0 0-1,0-1 0,-2 0 1,0-1-1,0 0 0,-1 0 1,-13 14-1,19-24-8,-1 0 0,0-1 0,-1 1 0,1-1 0,0 0-1,-1 0 1,0-1 0,1 1 0,-1-1 0,0 0 0,-1 0 0,1 0 0,0-1 0,0 0 0,-1 0-1,1 0 1,0-1 0,-1 0 0,1 0 0,-1 0 0,1-1 0,0 1 0,-1-1 0,1-1 0,0 1-1,0-1 1,0 0 0,0 0 0,-6-3 0,2 1 5,1-1-1,0 0 1,0 0 0,1-1 0,-1 0-1,1 0 1,0 0 0,1-1-1,0 0 1,0-1 0,0 1 0,1-1-1,0 0 1,1 0 0,-1-1-1,-2-10 1,6 16-9,0 1 0,0-1 0,1 1 0,-1-1 0,1 1 0,0-1 0,0 0 0,0 1 0,0-1-1,0 1 1,1-1 0,-1 1 0,1-1 0,-1 1 0,1-1 0,0 1 0,0-1 0,0 1 0,0 0 0,3-4 0,-3 5-3,1 0 1,-1-1 0,1 1-1,0 0 1,0 0-1,-1 0 1,1 0-1,0 1 1,0-1-1,0 0 1,0 1-1,0-1 1,0 1-1,0 0 1,0 0-1,0 0 1,0 0-1,0 0 1,0 0 0,0 0-1,0 0 1,0 1-1,0-1 1,0 1-1,-1 0 1,1-1-1,0 1 1,3 2-1,58 27-2,84 54-1,-133-76 5,0 0-1,1-1 1,-1-1 0,1 0-1,1-1 1,-1 0 0,1-2 0,0 0-1,0 0 1,0-2 0,25 0-1,-27-1 5,0-1-1,0-1 0,0 0 1,0-1-1,-1-1 0,1 0 1,-1 0-1,0-2 0,0 1 0,0-2 1,-1 0-1,0 0 0,14-12 1,-2-3 61,0 0 0,-1-2 1,38-53-1,-53 66-19,-10 18 12,-3 7-34,-5 15-24,1 2 0,-5 31 0,12-47 0,0 0 0,1-1 0,0 1 0,2 0 0,-1 0 0,5 22 0,-4-34 0,0 0 0,-1-1 0,1 1 0,0 0 0,0-1 0,0 0 0,0 1 0,1-1 0,-1 0 0,1 1 0,0-1 0,-1 0 0,1 0 0,0 0 0,0 0 0,0-1 0,0 1 0,1 0 0,-1-1 0,0 0 0,1 1 0,-1-1 0,1 0 0,-1 0 0,1-1 0,-1 1 0,1 0 0,0-1 0,-1 0 0,1 1 0,0-1 0,-1 0 0,1 0 0,0-1 0,3 0 0,6-1 0,0 0 0,0-1 0,-1 0 0,1-1 0,-1-1 0,16-8 0,0-3 0,0-1 0,-1-1 0,-1-2 0,0 0 0,32-36 0,96-132 0,112-222 0,-243 372 0,16-42 0,-39 76 0,-5 7 0,-10 9 0,-14 30 0,2 1 0,1 2 0,-22 53 0,25-46-5,2 1 0,3 1-1,-14 59 1,24-70-3,1 0 0,3 0 1,1 1-1,3 69 0,1-107-4,0-1 0,1 1 0,0-1 0,0 1-1,0-1 1,1 0 0,-1 0 0,1 1 0,1-1 0,-1-1 0,1 1 0,3 5 0,-4-8 8,0 1 0,1-1 0,-1 0 1,0 0-1,1-1 0,-1 1 1,1 0-1,-1-1 0,1 0 0,0 0 1,0 1-1,0-2 0,0 1 1,0 0-1,0 0 0,0-1 1,0 0-1,0 0 0,0 1 0,0-2 1,0 1-1,4-1 0,1 0 4,1-1 0,-1-1 0,0 1-1,0-1 1,0-1 0,14-7-1,-2-2 4,25-20 0,61-66 54,-11 9-14,-41 52-19,-29 22-5,-29 52 70,-8 18-73,-4 30 17,14-75-30,1 1-1,1 0 1,0-1-1,0 1 1,1 0-1,3 14 1,-3-23-3,-1 0 0,1 0 0,-1 0 0,1 0 0,0 0 0,-1 0 0,1 0 0,0 0 0,0 0 0,0 0 0,-1 0 0,1 0 0,0 0 0,0-1 0,1 1 0,-1 0 0,0-1 0,0 1 0,0-1 0,0 1 0,0-1 0,1 0 0,-1 1 0,0-1 0,0 0 0,0 0 0,1 0 0,-1 0 0,0 0 0,0 0 0,1 0 0,-1 0 0,2-1 0,7-1 0,0 0 0,0 0 0,11-5 0,-11 3 0,26-8 0,-1-2 0,-1-2 0,0-1 0,43-29 0,-22 16 0,-42 24 0,-1 0 0,1-1 0,-1-1 0,12-9 0,-16 8 0,-9 7 0,-16 12 0,-20 13 0,27-17 0,0-1 0,0 2 0,1-1 0,-15 14 0,22-18 0,1-1 0,-1 1 0,1 0 0,-1 0 0,1 0 0,0 0 0,-1 0 0,1 0 0,0 1 0,0-1 0,1 0 0,-1 0 0,0 1 0,1-1 0,0 1 0,-1-1 0,1 0 0,0 1 0,0-1 0,0 1 0,1-1 0,-1 0 0,0 1 0,1-1 0,0 0 0,-1 1 0,3 2 0,-2-3 0,0 0 0,1 1 0,-1-1 0,1 0 0,0-1 0,0 1 0,0 0 0,0 0 0,0-1 0,0 1 0,0-1 0,0 0 0,0 1 0,1-1 0,-1 0 0,1 0 0,-1-1 0,1 1 0,-1 0 0,1-1 0,-1 0 0,1 0 0,-1 1 0,1-1 0,4-1 0,-2 1 0,0-1 0,0 1 0,0-1 0,0 0 0,-1-1 0,1 1 0,0-1 0,-1 0 0,1 0 0,-1 0 0,1-1 0,6-4 0,-10 6 0,0 0 0,1-1 0,-1 1 0,0 0 0,0-1 0,0 1 0,0 0 0,0-1 0,0 1 0,0-1 0,-1 0 0,1 1 0,0-1 0,-1 0 0,1 1 0,-1-1 0,0 0 0,0 1 0,0-1 0,1 0 0,-2 0 0,1 1 0,0-1 0,0 0 0,0 0 0,-1-1 0,-1 0 0,1 0 0,0 1 0,-1-1 0,1 1 0,-1 0 0,0-1 0,0 1 0,0 0 0,0 0 0,0 0 0,0 1 0,-1-1 0,1 0 0,0 1 0,-6-3 0,-6-2 0,0 1 0,-1 0 0,1 1 0,-1 1 0,0 0 0,0 1 0,0 0 0,-26 2 0,77-7 0,35-1-11,-42 4-7,0 1 0,0 2 0,48 3 0,42 23-92,-65-12 78,-49-12 37,-1 0 1,0 1-1,0-1 1,0 1-1,0-1 1,0 1-1,0 0 1,-1 1-1,1-1 1,0 1-1,-1-1 1,0 1-1,0 0 1,0 0-1,0 1 1,0-1-1,-1 1 1,1-1-1,-1 1 1,3 5-1,-3-3 4,0 1-1,0 0 1,-1-1-1,1 1 1,-1 0-1,-1 0 0,0 0 1,0 0-1,0 0 1,0 0-1,-1-1 1,-2 9-1,1-9-8,0 1 0,0 0 0,-1-1 0,0 0 0,0 1 0,0-1 0,-1 0 0,-4 5 0,8-9 0,6-4 0,10-5 0,25-17 0,-11 4 0,2 2 0,0 2 0,68-25 0,-94 40 0,0-1 0,0 1 0,0 0 0,0 1 0,0 0 0,1 0 0,-1 0 0,0 0 0,0 1 0,0 0 0,0 0 0,0 1 0,0 0 0,0 0 0,-1 0 0,1 1 0,0 0 0,-1 0 0,0 0 0,0 0 0,0 1 0,0 0 0,-1 0 0,1 1 0,-1-1 0,0 1 0,5 7 0,3 9 0,2 0 0,1-1 0,1 0 0,28 27 0,-36-40 0,0 0 0,0 0 0,0-1 0,1-1 0,0 1 0,0-1 0,1-1 0,-1 0 0,1 0 0,0-1 0,0 0 0,0 0 0,17 1 0,-25-4 60,-1 0-1,1 0 1,-1 0-1,0 0 1,1 0 0,-1 0-1,1 0 1,-1 0-1,0 0 1,1-1 0,-1 1-1,0-1 1,1 1 0,-1-1-1,0 1 1,3-2-1,-4 1-222,0 0-1,0 1 1,1-1 0,-1 0-1,0 1 1,0-1-1,0 0 1,0 1-1,0-1 1,0 0 0,0 1-1,0-1 1,0 0-1,0 1 1,0-1-1,0 0 1,0 1-1,-1-1 1,1 0 0,0 1-1,0-1 1,-1 1-1,1-1 1,0 0-1,-1 1 1,1-1 0,-1 1-1,1-1 1,-1 1-1,0-1 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4:42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47 16983,'0'0'3168,"75"-47"-3184,-63 47-8,-8 0-56,-8 0 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4:42.3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 13672,'0'0'1296,"123"-20"-792,16 16-8,51 4-1,51 4 25,-27 4 8,-47 16-24,-24-6 0,-26-12-64,-12 0 0,-8 5-184,-21-1 8,-17-8-192,-35-2 8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4:42.5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67 14168,'0'0'864,"113"-18"-336,-34 6 8,5-3-448,-9-7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4:53.9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162 102 6520,'0'0'9216,"1"-10"-8872,2-35 1,-3 44-315,-1 0-1,1-1 1,0 1 0,0 0 0,-1-1 0,1 1-1,-1 0 1,1-1 0,-1 1 0,0 0 0,1 0-1,-1 0 1,0 0 0,0 0 0,0 0-1,0 0 1,0 0 0,0 0 0,0 0 0,0 0-1,0 1 1,0-1 0,0 0 0,-1 1 0,1-1-1,0 1 1,0-1 0,-1 1 0,-2-1 0,-2-1 124,0-1-33,1 1 0,0 0 0,-1 0 0,1 0 1,-1 1-1,1 0 0,-1 0 0,-8-1 0,12 3-72,-1-1-1,1 0 0,0 0 0,-1 1 0,1 0 1,0-1-1,-1 1 0,1 0 0,0 0 1,0 0-1,0 0 0,0 1 0,0-1 1,0 0-1,0 1 0,0 0 0,0-1 1,1 1-1,-1 0 0,1 0 0,-1 0 0,-1 2 1,1 0 21,-1 1 51,-1 1 0,1 0 0,0 0 0,0 0 0,1 0 0,-2 7 0,3-11-78,1 0 0,0-1 0,0 1 1,0 0-1,0 0 0,0 0 0,0 0 0,1-1 0,-1 1 0,1 0 0,-1 0 0,1-1 0,-1 1 0,1 0 1,0-1-1,0 1 0,0 0 0,0-1 0,0 1 0,0-1 0,1 0 0,-1 1 0,0-1 0,1 0 0,-1 0 0,1 0 1,1 2-1,19 5 597,-21-8-603,0 0-1,-1 1 1,1-1 0,0 0 0,0 0-1,-1 0 1,1 0 0,0 0 0,-1-1 0,1 1-1,0 0 1,-1 0 0,1 0 0,0-1-1,-1 1 1,1 0 0,0-1 0,-1 1 0,1 0-1,-1-1 1,1 1 0,0-1 0,-1 1-1,1-1 1,-1 1 0,0-1 0,1 1 0,-1-1-1,1 0 1,-1 1 0,0-1 0,1 1-1,-1-2 1,0 2-8,0-1 0,0 1 0,0 0 0,0-1-1,0 1 1,0-1 0,0 1 0,0 0 0,0-1-1,0 1 1,0 0 0,-1-1 0,1 1 0,0 0-1,0-1 1,0 1 0,0 0 0,-1-1 0,1 1 0,0 0-1,0-1 1,-1 1 0,1 0 0,0 0 0,-1-1-1,1 1 1,0 0 0,-1 0 0,1 0 0,0 0-1,-1-1 1,1 1 0,0 0 0,-1 0 0,1 0-1,-1 0 1,-21-2 500,22 2-517,-1 0-1,0 0 1,0 0 0,1 0-1,-1 1 1,0-1-1,0 0 1,1 0 0,-1 0-1,0 1 1,1-1-1,-1 0 1,0 1-1,1-1 1,-1 1 0,0-1-1,1 1 1,-1-1-1,0 1 1,1 0-6,0 0 0,0-1 0,1 1 0,-1 0 0,0-1 0,0 1 0,0 0 0,1-1 0,-1 1 0,0-1 0,1 1 0,-1 0 0,0-1 0,1 1-1,-1-1 1,1 1 0,-1-1 0,1 0 0,-1 1 0,1-1 0,-1 1 0,1-1 0,0 0 0,-1 0 0,1 1 0,-1-1 0,1 0 0,1 1 0,23 9-3172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5:17.04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62 1 6520,'0'0'12166,"-7"12"-11990,-24 38-7,29-46-140,0 1-1,0-1 0,0 1 1,0 0-1,1 0 0,0-1 1,0 1-1,0 0 0,1 0 1,-1 8-1,-1 11 88,-1 2 50,1-1 0,1 1-1,1 0 1,5 37-1,-2-26 24,-1 39 0,-2-23 47,12 88 1,-5-74-85,20 193 403,-13-129-263,-3-31-29,-1 107 0,-9 34 113,-1-137-191,15 106 0,-9-148-135,4 299 60,-10-316-82,-4 40 7,1-55 20,1 0-1,2-1 0,5 42 0,0 12 140,1-27-153,-5-38-33,1 0-1,0 0 1,2 0-1,5 18 1,-9-36-14,0 1 0,0-1 0,0 0 0,0 0 0,0 1 0,0-1 0,0 0 0,0 0 1,0 1-1,0-1 0,0 0 0,0 0 0,0 0 0,0 1 0,1-1 0,-1 0 0,0 0 0,0 1 0,0-1 0,0 0 0,0 0 0,1 0 0,-1 1 0,0-1 1,0 0-1,0 0 0,1 0 0,-1 0 0,0 0 0,0 0 0,1 1 0,-1-1 0,0 0 0,0 0 0,0 0 0,1 0 0,-1 0 0,0 0 0,0 0 0,1 0 1,-1 0-1,0 0 0,0 0 0,1 0 0,-1 0 0,0 0 0,1 0 0,6-14 166,-1-16-3556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5:3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1493 0 4216,'0'0'5145,"-11"6"-4801,10-5-335,-12 5 167,0 0 0,0 0 0,-1-2-1,0 1 1,-15 1 0,-174 24 2888,191-28-2805,0-1 1,-18-2-1,20 1-81,-1 0-1,1 0 0,0 1 1,-17 3-1,-10 5 167,1 2 0,-1 1-1,2 2 1,0 2 0,-39 23 0,-122 78 1164,180-106-1400,-150 106 874,126-85-709,19-15-72,0 0-1,0 2 1,-34 40-1,-6 11 158,45-54-259,1 1 0,0 0 0,1 2 0,-16 27 0,11-11 28,10-21-58,2 0 0,0 0 1,0 1-1,-7 25 1,-4 15 113,13-43-119,0 1 0,1 0 1,0-1-1,1 2 0,-2 18 0,-1 52 161,3-55-173,1 1 0,1 0 1,2 1-1,4 32 0,1-22-16,-3-19 3,1-1 1,8 26-1,-5-25-12,1 7 5,2 0 0,1 0 0,2-1 1,20 33-1,-5-21-22,55 58 1,-15-21-6,-56-63-5,1-1 0,0 0 0,1-1 0,22 15 0,66 35 0,-71-47 22,1-2-1,0-1 0,50 12 1,2 1 19,-59-18-11,-1-1 1,1 0-1,0-2 0,45 1 1,103-13 64,-83-1-112,-1-4 0,138-38 0,-203 43 22,1-2-1,-2 0 1,39-23 0,61-51 81,-83 54-38,-1-3-1,-1-1 1,45-52-1,-62 61 0,0-1 0,-2-1-1,-2-1 1,0-1 0,-2 0 0,15-38 0,-8 7 53,34-105 193,-2-110 196,-47 207-183,0-92-1,-9 128-229,-2-1 1,0 1-1,-3 0 1,0 1-1,-2 0 1,-1 0-1,-2 0 1,-1 2-1,-1-1 1,-26-38-1,21 41 32,-1 0-1,-1 2 1,-2 0-1,-49-42 0,59 57-61,0 1-1,-1 1 1,0 0-1,0 1 1,-1 0-1,0 1 1,0 1-1,0 0 1,-1 1-1,-31-3 0,5 3 125,-1 2 0,-79 7 0,75 1 4,-54 14-1,82-16-131,-7 4 10,0 1-1,1 1 1,0 1 0,1 1-1,-43 28 1,-3 2-26,55-33-94,-1 0 0,1 1 0,-16 15 0,5 2-3984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5:3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2427 782 5120,'0'0'6013,"6"-10"-5786,19-33 18,-22 35-142,1 0-1,-1 1 1,-1-1-1,0-1 1,0 1-1,0 0 1,-1 0-1,0-1 1,-1 1 0,0 0-1,-2-17 1,-1 6 110,0 1 1,-1 0-1,-1 0 1,-11-27 0,-37-66 904,44 97-886,-1-1-1,-1 2 0,0-1 1,-1 2-1,0-1 1,-1 2-1,0-1 0,-22-13 1,9 10 219,0 1 1,0 2-1,-40-14 1,-35-15 606,78 30-815,-2 1 1,1 2 0,-1 0-1,-40-7 1,-107-5 882,-19-4 256,111 11-842,-23-4 163,69 9-495,0 2-1,-1 2 1,-64 0 0,-104 18 385,-8 16-34,187-27-517,1 2 1,0 0 0,1 2-1,-1 0 1,1 1 0,-25 14-1,-119 79 201,136-80-217,1 1 1,1 1 0,-45 47-1,59-53-25,2 0 0,0 1 0,1 1 0,0 0 0,2 0-1,0 1 1,-9 33 0,-9 15-1,16-43 0,1 1 0,2 0 0,-10 48 0,12-40-4,2-8 23,0 1 0,2-1 0,1 42 0,5-6-13,-3-36-18,0 1 1,2-1 0,11 43-1,-2-24-5,26 77-49,-33-110 59,1 1-1,0-2 1,0 1-1,1-1 1,1 0-1,-1 0 1,16 15 0,-21-25 6,35 35-7,2-1-1,53 37 1,-76-64 8,-1 0 0,2-2 0,-1 1 0,1-2 0,22 5 0,16 5 0,-23-6 0,1-2 0,-1-2 0,1-1 0,36 0 0,-10 0 0,12 6 16,-43-6 8,33 2 0,-38-4-11,-1 1-1,0 1 1,33 10 0,-28-7-6,40 7 0,-10-11 28,-1-1 0,0-4-1,104-15 1,-118 9-15,0-3 0,0-1 0,-1-2-1,-1-2 1,0-1 0,-1-2 0,64-44 0,-52 31 11,149-100 215,-186 123-226,0 1-1,1 1 1,17-7-1,-16 7 14,0 0-1,26-16 1,85-65 307,-102 74-258,-22 13-69,0 0 1,0-1-1,0 1 0,-1-1 0,1 0 0,0 0 0,-1 0 1,1 0-1,-1 0 0,0-1 0,1 1 0,1-4 0,3-7 14,-1 1-1,0-2 0,-1 1 0,0-1 0,-1 1 0,-1-1 0,3-22 0,0-101-28,-6 120 2,-22-266-280,11 176-7,4 30-3499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5:4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5016,'0'0'16366,"12"-2"-16010,13-3-191,146-18 679,161-1 728,-291 24-1291,-32 0-159,0 0 1,0 0 0,-1 0 0,1-1 0,16-4 0,-24 5-119,-1 0 0,0 0 1,0 0-1,1 0 1,-1 0-1,0-1 0,0 1 1,1 0-1,-1 0 1,0 0-1,0 0 0,1 0 1,-1 0-1,0 0 1,0 0-1,1-1 0,-1 1 1,0 0-1,0 0 0,0 0 1,0 0-1,1-1 1,-1 1-1,0 0 0,0 0 1,0 0-1,0-1 1,0 1-1,0 0 0,1 0 1,-1-1-1,0 1 1,0 0-1,0 0 0,0-1 1,0 1-1,0 0 1,0 0-1,0-1 0,0 1 1,0 0-1,0 0 1,0-1-1,0 1 0,-1 0 1,1-1-7,-1 0 0,0 0-1,0 0 1,0 1 0,-1-1 0,1 0 0,0 1 0,0-1 0,0 1 0,0-1-1,-1 1 1,-1-1 0,-21-4-3234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5:4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7528,'0'0'11405,"12"2"-10931,0 1-371,4 1 140,0-1 0,0-1 0,1 0 0,16-1 0,243-12 1471,-111 3-1067,59-5 150,-191 8-705,-2 0-1,1-3 1,-1 0 0,59-25 0,-64 21-3112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54.1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187 211 10752,'0'0'2322,"-15"2"-1652,5-1-527,2 0-42,1-1-1,-1 2 1,1-1 0,-1 1 0,1 0 0,0 0 0,0 1 0,0 0-1,0 1 1,0-1 0,-9 8 0,10-6 91,0 1-1,0 0 1,0 0 0,0 1-1,1 0 1,0-1 0,1 2 0,-1-1-1,2 0 1,-6 14 0,8-18-112,0 0 1,0 0-1,0 0 1,1-1-1,0 1 1,-1 0-1,1 0 1,0 0-1,0 0 1,0 0-1,1 0 1,-1 0-1,1 0 1,0 0-1,0 0 1,0 0-1,0 0 1,0-1-1,0 1 1,1 0-1,-1-1 1,1 1-1,0-1 1,0 0-1,0 0 1,0 1-1,0-1 1,1 0-1,-1-1 1,0 1-1,1 0 1,5 2-1,0 0 20,1 0 1,-1 0-1,1-1 1,0-1-1,0 1 0,0-1 1,0-1-1,1 0 0,-1 0 1,0 0-1,1-2 1,-1 1-1,0-1 0,1 0 1,-1-1-1,0 0 0,0 0 1,0-1-1,0-1 0,-1 1 1,1-1-1,-1-1 1,0 1-1,0-1 0,-1-1 1,1 0-1,-1 0 0,0 0 1,-1-1-1,1 0 1,9-15-1,-14 19-62,0-1 1,0 1-1,0-1 1,-1 0-1,1 1 1,-1-1-1,0 0 0,0 0 1,-1 0-1,1 0 1,-1 0-1,0 0 1,0 0-1,0 0 1,0 0-1,-1-1 0,1 2 1,-1-1-1,0 0 1,-1 0-1,1 0 1,-1 0-1,1 1 0,-1-1 1,0 1-1,-1-1 1,1 1-1,0 0 1,-1 0-1,0 0 1,0 0-1,0 0 0,0 0 1,0 1-1,0 0 1,-1 0-1,1 0 1,-1 0-1,0 0 0,1 1 1,-1-1-1,0 1 1,0 0-1,0 0 1,0 0-1,-4 1 1,-4-2 64,4 1-26,0 0 0,0 1 0,0-1-1,0 1 1,0 1 0,0 0 0,0 0-1,-14 4 1,22-5-68,-1 0 0,1 0 0,0 0 1,-1 0-1,1 0 0,0 0 0,0 0 0,-1 0 0,1 0 0,0 0 0,-1 0 0,1 0 0,0 0 0,0 1 0,-1-1 0,1 0 0,0 0 1,0 0-1,-1 1 0,1-1 0,0 0 0,0 0 0,0 0 0,0 1 0,-1-1 0,1 0 0,0 0 0,0 1 0,0-1 0,0 0 1,0 1-1,0-1 0,0 0 0,-1 0 0,1 1 0,0-1 0,0 0 0,0 1 0,0-1 0,0 0 0,1 0 0,-1 1 0,0-1 0,0 0 1,0 1-1,0-1 0,0 1 0,18 5 119,29-1-90,-13-4-17,1-3 0,-1-1 0,0-1 0,49-13 0,-21 0-3,88-36 0,-7-9 107,-137 58-89,4-3 60,-8 9-16,-4 4 30,-39 133 240,36-122-291,0 1 1,2 0-1,0 0 0,1 0 0,0 0 1,2 23-1,0-41-50,0 1 0,0 0 0,0 0 0,0-1 0,0 1 0,1 0 0,-1 0 1,0-1-1,0 1 0,1 0 0,-1-1 0,0 1 0,1 0 0,-1-1 0,1 1 0,-1 0 0,1-1 0,-1 1 0,1-1 1,-1 1-1,1-1 0,0 1 0,-1-1 0,1 0 0,0 1 0,1-1 1,-1 1 1,1-1-1,-1 0 0,1 0 1,-1 0-1,1 0 0,-1 0 0,1 0 1,-1 0-1,0-1 0,1 1 1,1-1-1,6-2 19,-1-1 0,1 0 1,10-7-1,-13 7-3,14-10 27,0 0-1,-2-2 1,0 0-1,-1-1 1,0 0-1,15-23 1,1 2 75,-24 24-66,-9 12-40,1 0 0,0 0 0,0 0 0,0 0-1,0 0 1,1 1 0,-1-1 0,0 0 0,1 1 0,-1-1 0,1 1 0,0-1 0,-1 1 0,4-2 0,-4 4-12,0 1 0,0-1-1,-1 1 1,1-1 0,-1 1 0,1-1 0,-1 1 0,0-1 0,1 1 0,-1-1 0,0 1-1,0 0 1,0 2 0,0 2 5,3 13 13,0-4-10,-1-1-1,7 18 1,-7-27-16,-1-1 0,2 1 0,-1-1 0,0 1 0,1-1 0,0 0 0,0 0 0,0 0 0,0-1 0,7 6 0,-7-7 1,0 0-1,1-1 1,0 1 0,-1-1 0,1 0 0,0 0 0,0 0-1,-1 0 1,1-1 0,0 0 0,0 1 0,4-2-1,48-3 44,-44 2-36,-1-1 0,1 0 0,-1 0 0,0-2-1,0 1 1,-1-1 0,1-1 0,12-9-1,75-61 69,-86 66-63,-1-1 1,0 0 0,-1-1-1,13-18 1,-19 24 19,0 0 1,0-1-1,-1 1 1,0-1-1,0 0 1,-1 0-1,0 0 1,0 0-1,-1-1 1,0 1-1,0-11 1,-1 17-31,0 1 1,0-1-1,0 0 0,0 1 1,0-1-1,0 0 0,0 1 1,0-1-1,0 1 1,1-1-1,-1 0 0,0 1 1,0-1-1,0 0 0,1 1 1,-1-1-1,0 1 1,1-1-1,-1 0 0,0 1 1,2-1-1,-1 1-4,0 0 0,-1 0 0,1 0 0,0 0 0,0 0 0,0 0 0,0 0 0,0 0 0,0 1 0,0-1 0,0 0 0,-1 1 0,1-1 0,0 1 0,0-1 0,-1 1 0,2 0 0,10 7-2,-1-1 0,-1 1 0,1 1 0,-1 0 1,12 15-1,-17-18-2,0 1 1,-1-1-1,0 1 1,-1 0-1,1 0 1,-1 0 0,-1 1-1,1-1 1,-1 1-1,2 14 1,-1 12-25,-3-25 31,0 0-1,1-1 1,0 1-1,1 0 1,0-1-1,0 1 0,1-1 1,0 0-1,8 15 1,-9-21-1,0 0 1,0 0-1,0 0 1,0 0-1,1-1 0,-1 1 1,0-1-1,1 1 1,-1-1-1,1 0 1,0 0-1,-1 0 1,4 0-1,1 1 1,-1-1-1,0 0 0,1 0 1,11-1-1,-4-1 6,-1-1 1,1 0-1,-1-1 1,0-1-1,0 0 1,-1-1-1,25-12 0,-11 2 4,-1-2 0,35-29-1,-37 29 16,-13 9-7,0 0 1,0 0-1,-1-1 1,11-14-1,-17 20-6,0 0-1,-1 0 1,1 0 0,0 0-1,0 1 1,1-1 0,-1 1-1,6-4 1,-5 4 8,5-2 74,-8 12-24,-2 3-57,1 2-16,1-1-1,0 1 0,1 0 0,0-1 1,1 0-1,0 0 0,1 0 0,0 0 1,1 0-1,0-1 0,1 1 0,0-2 0,10 14 1,-12-21 7,0 1 1,0-1 0,0 0-1,0 0 1,1 0 0,-1-1-1,1 0 1,0 0 0,0 0 0,0 0-1,0-1 1,0 1 0,0-1-1,0-1 1,0 1 0,0-1-1,1 0 1,-1 0 0,0 0-1,0-1 1,8-1 0,-1 0 13,-1-1 1,0 0 0,0 0-1,0-1 1,-1-1 0,1 0-1,-1 0 1,16-12 0,-15 9 1,-1-1 1,0-1 0,-1 0-1,0 0 1,0-1-1,9-16 1,-15 23-10,-1 0-1,0 0 1,1 0-1,-2 0 1,1 0-1,0 0 1,-1 0-1,0 0 1,0-1-1,0 1 1,0-1-1,-1 1 1,0-1-1,0 1 1,0-1-1,0 1 1,-1-1-1,0 1 1,0 0-1,0-1 1,0 1-1,-4-8 1,5 12-9,-1-1 0,1 0 0,-1 1-1,1-1 1,-1 0 0,1 1 0,-1-1 0,1 1 0,-1-1 0,0 1 0,1-1 0,-1 1 0,0-1 0,0 1 0,1 0 0,-1-1 0,0 1 0,0 0-1,1 0 1,-1 0 0,0-1 0,0 1 0,0 0 0,1 0 0,-2 0 0,0 1 2,-1-1 1,1 1-1,0-1 1,0 1-1,0 0 1,-1 0-1,1 0 1,0 0-1,-2 2 1,-2 1 7,-1 1 0,1 1 0,0-1 0,-6 8 0,8-8-13,1-1 0,-1 1 0,1 0-1,0 0 1,0 1 0,1-1-1,-1 1 1,1-1 0,1 1 0,-1 0-1,-1 8 1,3-10-4,0-1 1,0 0-1,0 0 1,0 1-1,0-1 0,1 0 1,0 1-1,-1-1 1,1 0-1,0 0 0,1 0 1,-1 0-1,0 0 1,1 0-1,0 0 1,0-1-1,-1 1 0,2 0 1,-1-1-1,0 1 1,0-1-1,5 3 0,-4-3 2,-1-1 0,0 0 0,1 0 0,-1 0 0,1 0 0,0 0 0,-1 0 0,1-1-1,0 1 1,-1-1 0,1 0 0,0 0 0,0 0 0,-1 0 0,6-1 0,1-1 0,1 0 0,18-7 0,-15 3 3,0-1 1,0-1-1,0 0 0,-1-1 0,0 0 1,18-18-1,-12 10 9,28-19 0,-39 32-10,0 0 0,0 0 0,0 0 0,0 1 0,1 0-1,-1 1 1,1 0 0,10-2 0,-15 3 0,0 1 1,0 0-1,0 0 0,-1 0 0,1 1 1,0-1-1,0 0 0,0 1 0,-1 0 1,1 0-1,0 0 0,-1 0 0,1 0 1,-1 0-1,1 1 0,-1-1 0,1 1 1,2 2-1,2 3 0,-1 0 0,1 1 0,10 15 0,-4-4 7,32 45 37,13 17 6,-50-71-17,0 0 0,2-1 0,-1 0 0,1 0 0,15 9 0,-16-13 27,0-1-1,1 0 1,0 0 0,0-1 0,0 0-1,13 1 1,-23-4-71,0 0 0,0 0 0,0 0 1,0 0-1,0 0 0,0 0 0,0 0 0,0 0 0,0 0 0,0 0 0,0 0 1,0 0-1,0 0 0,0-1 0,0 1 0,0 0 0,0 0 0,0 0 1,0 0-1,0 0 0,0 0 0,0 0 0,0 0 0,0 0 0,0 0 1,0 0-1,0 0 0,0 0 0,0 0 0,0 0 0,0 0 0,0 0 0,0-1 1,0 1-1,0 0 0,0 0 0,0 0 0,1 0 0,-1 0 0,0 0 1,0 0-1,-9-6-674,-13-7-3719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6:0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5320,'0'0'9281,"11"4"-8878,-5-2-346,4 1 33,0 0 0,0 0 1,0-1-1,1 0 0,-1-1 0,1 0 0,10 0 0,321-25 1466,30 0-545,-261 21-578,147 17-1,180 41 800,-402-52-1048,63-2 1,-52-1-42,-7 2 3,-33-1-110,0 0 0,1 0-1,-1-1 1,1 0 0,-1 0 0,1-1 0,-1 0 0,0 0-1,1-1 1,-1 0 0,8-3 0,-15 5-25,0 0-1,1-1 1,-1 1 0,1 0 0,-1 0-1,0 0 1,1 0 0,-1-1-1,0 1 1,1 0 0,-1 0 0,0-1-1,1 1 1,-1 0 0,0-1-1,0 1 1,1 0 0,-1-1 0,0 1-1,0 0 1,0-1 0,0 1-1,1 0 1,-1-1 0,0 1 0,0 0-1,0-1 1,0 1 0,0-1-1,0 1 1,0 0 0,0-1 0,0 1-1,0-1 1,0 1 0,0 0-1,0-1 1,0 1 0,0-1 0,-1 1-1,1 0 1,0-1 0,0 1-1,0 0 1,-1-1 0,1 1 0,0 0-1,0-1 1,-1 1 0,1 0-1,0 0 1,-1-1 0,1 1 0,0 0-1,-1 0 1,1-1 0,0 1-1,-1 0 1,1 0 0,0 0 0,-1 0-1,1 0 1,-1 0 0,-33-15 154,28 13-133,-52-21 140,16 5 26,-1 3 0,-70-17 0,104 31-125,7 1-47,0 0 1,0 0-1,1 0 0,-1-1 1,0 1-1,0 0 1,1-1-1,-1 1 0,0-1 1,1 0-1,-1 1 1,1-1-1,-1 0 0,1 0 1,-1 0-1,-2-2 1,13 2 234,74 6-122,-1 2-1,84 20 1,-60-9-80,162 38 77,-262-54-120,0-1 1,0 2-1,0-1 1,8 5 0,-13-6-13,-1-1 0,1 0-1,0 1 1,-1-1 0,1 1 0,0 0 0,-1-1 0,1 1 0,-1-1 0,1 1 0,-1 0 0,1-1 0,-1 1 0,0 0 0,1-1 0,-1 1 0,0 0 0,0 0 0,1 0 0,-1 0 0,-1 0 1,1 0 0,0 0 0,0 0 0,-1 0 0,1 0 0,-1 0 0,1-1 0,-1 1 0,1 0 0,-1 0 0,1 0 0,-1-1 0,0 1 0,1 0 0,-1-1 0,0 1-1,1-1 1,-1 1 0,0-1 0,-1 1 0,-13 9 30,-1-2-1,0 0 0,-1-1 1,0 0-1,-17 3 0,-92 18 68,96-22-82,-14 3 3,-131 23 76,132-27-102,-1-1-1,-46-2 1,64-6-111,15 1-3392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6:0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122 292 7136,'0'0'8266,"13"-8"-7772,14-9-287,147-88 1617,99-28 1154,-243 122-2478,-23 9-256,0 0 1,0-1-1,0 0 1,7-5-1,-14 9-237,0-1-1,0 0 0,0 0 0,0 0 1,0 0-1,0 0 0,0 0 0,0 0 1,0 1-1,1-1 0,-1 0 0,0 0 1,0 0-1,0 0 0,0 0 0,0 0 1,0 0-1,0 0 0,0 1 0,0-1 1,0 0-1,0 0 0,0 0 0,0 0 1,0 0-1,1 0 0,-1 0 1,0 0-1,0 0 0,0 0 0,0 0 1,0 0-1,0 0 0,0 0 0,0 0 1,1 0-1,-1 0 0,0 0 0,0 0 1,0 0-1,0 0 0,0 0 0,0 0 1,0 0-1,1 0 0,-1 0 0,0 0 1,0 0-1,0 0 0,0 0 0,0 0 1,0 0-1,0 0 0,0 0 0,1 0 1,-1 0-1,0 0 0,0 0 1,0 0-1,0 0 0,0-1 0,0 1 1,0 0-1,0 0 0,0 0 0,0 0 1,0 0-1,0 0 0,0 0 0,-7 9 258,-43 20 25,-94 42 0,106-54-205,-47 17 193,-120 32 0,56-20 137,147-46-368,-3 2 163,7-3-111,30-6-35,163 10 103,-166 0-115,1 1 1,-1 1 0,0 2-1,44 15 1,-64-19-21,0 1-1,0 0 1,0 0-1,-1 1 1,0 0-1,0 0 1,0 1-1,8 8 1,-16-14-28,0 0 0,0 0 0,0 0 0,0 1 0,1-1 0,-1 0 0,0 0 0,0 0 0,0 0 0,0 0 0,0 0 0,0 1 0,0-1 0,1 0 0,-1 0 0,0 0 1,0 0-1,0 0 0,0 0 0,0 0 0,1 0 0,-1 0 0,0 0 0,0 0 0,0 0 0,0 0 0,1 0 0,-1 0 0,0 0 0,0 0 0,0 0 0,0 0 0,1 0 0,-1 0 0,0 0 0,0 0 0,0 0 0,0 0 0,1 0 0,3-8 78,0-13 2,-4 19-73,2-17 86,0-35 0,-2 42-78,0 0 0,0 0 0,1 0 0,1 0 0,0 1 0,0-1 0,8-20 0,0 12-3370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6:13.37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1160 379 1800,'0'0'7200,"-10"1"-6774,-55 6 618,-125-3-1,147-6-715,-83-8 563,60 2-114,-72 0 0,79 6-199,41 1-362,0 2 0,-1 0 0,1 0 0,0 2 0,0 0 0,1 1 0,-1 1 0,1 1 0,0 0 0,0 1 0,1 1 0,0 1 0,0 0 0,1 1 1,0 1-1,1 0 0,-15 15 0,-2 7 85,13-16-123,1 1-1,1 1 1,-23 35-1,36-47-133,-1 0 0,1 0 0,0 0 0,0 0 0,0 1 0,1-1 0,1 1 0,-1 0 0,1 0 0,0-1 0,1 1 0,0 0 0,0 0-1,1 0 1,0 0 0,2 7 0,0-5-8,0 0 0,1-1 0,1 1 0,-1-1 0,1 0 0,1 0 0,0 0 0,0-1 0,0 0 0,1 0 0,1-1-1,-1 0 1,1 0 0,0 0 0,1-1 0,13 7 0,-8-5-4,0-1 0,0-1-1,1 0 1,-1-1 0,1 0 0,0-1-1,1-1 1,-1-1 0,1 0 0,23 0-1,16-6-8,0-3 1,0-1-1,-1-3 0,-1-3 0,0-1 0,-1-3 0,0-3 1,-2-1-1,-1-3 0,47-31 0,-88 51-18,-1 0-1,0 0 1,0-1 0,0 0-1,0-1 1,-1 1 0,0-1-1,-1 0 1,0-1-1,0 0 1,0 1 0,-1-1-1,0-1 1,-1 1 0,1-1-1,-2 1 1,1-1 0,-1 0-1,-1 0 1,1 0 0,-2 0-1,1 0 1,-1 0-1,-1 0 1,1 0 0,-2 0-1,1 0 1,-5-13 0,2 5 6,-2 1 0,0 0-1,-1 1 1,-1-1 0,0 1 0,-1 1 0,0 0 0,-1 0 0,-1 0 0,0 2 0,-18-16 0,14 14 24,-2 1 0,1 2 0,-1-1 0,-1 2 0,0 0 0,0 1 0,-1 1 0,0 1 0,-24-6 0,29 10 4,1 1 0,0 1 1,-1 0-1,1 1 0,-1 0 0,1 1 1,-1 0-1,-13 4 0,6 0 38,0 1 0,1 1 0,0 0-1,-25 14 1,33-15-34,0 2 1,1-1-1,-1 2 0,2-1 0,0 2 0,0-1 0,0 1 0,1 1 0,1 0 0,0 0 1,-12 22-1,15-23-23,0 0 1,1 0 0,0 0 0,1 1 0,0-1 0,1 1-1,0 0 1,0 0 0,1 0 0,1 0 0,0 0 0,0 0-1,1 0 1,1 0 0,2 12 0,1-8-15,1 0 1,0 0 0,1-1-1,0 0 1,1 0-1,1-1 1,0 0-1,0 0 1,2-1-1,-1 0 1,2-1-1,-1-1 1,1 0-1,1 0 1,0-1-1,0 0 1,28 12-1,-22-13-18,0 0 0,0-2 0,1 0 0,0-1 0,0-1 0,1 0 0,-1-2 0,1 0 0,0-2 0,-1 0 0,1-1 0,-1-2 0,26-5 0,-20 2-7,0-2 0,-1-1 0,0-1 0,-1-1-1,0-1 1,-1-1 0,0-1 0,31-25 0,-44 30 10,0-1 0,0 0 1,-1 0-1,0-1 1,-1-1-1,0 1 0,11-23 1,-15 24 9,0 1 0,-1-1 0,0 0 0,-1 0 0,0 0 0,0 0 0,-1-1 0,-1 1 0,1 0 0,-2-1 0,-1-15 0,-1 12 5,0 1 1,0-1-1,-1 0 0,-1 1 1,-1 0-1,1 0 0,-2 1 0,0 0 1,0 0-1,-13-15 0,7 13 14,0 0 0,-1 0 0,-1 1 0,0 1 0,-1 0 0,0 2 0,-18-10 0,-14-3 105,-97-32 0,134 51-102,0 1 0,-1 1 0,1 0 0,-1 0 0,0 1 0,1 0 0,-1 1 0,0 1 0,1 0 0,-1 0 1,1 1-1,-1 1 0,-17 6 0,15-4-5,0 2 1,1-1-1,0 1 1,0 1-1,1 1 1,0 0-1,1 0 1,-1 1-1,2 0 1,-11 13-1,19-21-20,0 0 0,1 1 0,-1-1-1,1 0 1,0 0 0,-1 1 0,1-1-1,0 1 1,1-1 0,-1 1 0,0-1-1,1 1 1,-1 0 0,1-1 0,0 1-1,0 0 1,0-1 0,0 1 0,0 0-1,0-1 1,1 1 0,0-1 0,-1 1-1,1-1 1,2 4 0,-2-3-8,1 0 0,0 0-1,0-1 1,0 1 0,0-1 0,0 0 0,0 1 0,1-1 0,-1 0 0,1 0 0,0 0 0,-1-1-1,1 1 1,0-1 0,0 0 0,0 1 0,0-1 0,0 0 0,1-1 0,4 2 0,-2-1-1,0-1 1,1 1 0,-1-1 0,0-1 0,1 1 0,-1-1-1,0 0 1,1 0 0,-1-1 0,0 1 0,0-1-1,0-1 1,0 1 0,0-1 0,-1 0 0,1-1 0,-1 1-1,7-7 1,-6 6-7,-1-1 0,0 0 0,1 0 0,-2 0 0,1 0 0,-1-1 0,0 0 0,0 0 0,0 0 0,-1 0 0,5-14 0,-7 16 3,0 0 1,0 0-1,-1 0 1,1-1-1,-1 1 1,0 0-1,0 0 1,-1-1-1,1 1 0,-1 0 1,0 0-1,0 0 1,0 0-1,-1 0 1,1 0-1,-1 0 0,0 0 1,0 0-1,-1 1 1,1-1-1,-4-3 1,1 1-5,0 1 1,0 0 0,-1 0 0,0 0 0,0 1-1,0 0 1,0 0 0,-1 1 0,0-1 0,0 1-1,0 1 1,0-1 0,0 1 0,0 1 0,0-1-1,-1 1 1,-12 0 0,-4 1 3,0 1-1,1 1 1,-1 1 0,-28 8-1,37-8 19,5-1 0,1 0 1,-1 1-1,0 0 0,0 0 1,1 1-1,0 0 1,-11 7-1,-26 16 51,-13 10-20,53-33-40,0 1 0,1 0 1,0 0-1,0 0 1,0 0-1,1 1 1,-7 8-1,10-11 4,-16 26-38,1 1 0,-13 36 0,26-57 29,0 0 0,0 0 0,1 1 0,0-1 0,1 0 0,0 1 0,1-1 0,-1 1 0,2-1 0,-1 1 0,2-1 0,3 16 0,16 26-14,-15-30 32,1-1 0,1 0 0,1 0 0,0-1 0,2 0 0,0 0 0,21 26 0,-24-37 2,1-1-1,-1 0 0,1 0 0,14 9 1,-11-9-5,-1 1 1,14 12-1,121 107 92,-133-118-94,-1-1 0,1 0 0,1-1 0,-1-1 0,1 0 0,29 8 0,-13-6-4,0-2-1,42 3 0,-53-9-8,1-2-1,-1 1 1,0-2-1,0-1 1,0 0-1,31-12 1,90-25 38,-110 31-37,44-22 0,-54 21 3,1 2-1,0 1 0,1 0 1,33-7-1,-49 14 7,-1-1 0,0 1 0,1-2 0,-1 1-1,8-5 1,22-8 5,-3 4 11,-1 0-1,0-2 0,51-29 1,-69 33-25,1-1 1,12-12 0,6-5 26,63-54-47,-85 71 24,0-1 1,-1 0 0,0 0 0,0-1 0,-1 0-1,10-21 1,-16 26 4,0 0 0,0 0 0,0 0 0,-1-1 0,0 1 0,-1 0 0,1 0 0,-1-1 0,-1 1 0,1 0 0,-1-1 0,-1 1 0,1 0 0,-4-9 0,2 6 0,-1 0 0,-1 0 0,1 1 0,-2-1 0,1 1 0,-1 0 0,0 1 0,-1 0 0,-9-9 0,11 13 0,1 0 0,-1 1 0,0-1 0,-1 1 0,1 1 0,-7-3 0,-24-14 0,10 1 42,-44-22-1,62 36-15,0-1 0,1-1-1,0 1 1,0-1 0,0 0 0,1 0-1,0-1 1,0 0 0,1 0 0,0-1-1,-5-7 1,7 10 8,-1 0-1,0 0 1,0 0-1,-1 1 1,0-1-1,0 1 1,0 0-1,0 1 1,0-1-1,-1 1 1,1 0-1,-1 1 1,0-1-1,0 1 1,-10-2-1,-34-9 198,39 9-174,-1 1-1,1 0 0,-1 1 0,-21-1 0,7 2 8,0-1-1,0-1 0,-28-7 1,39 9-44,9 0-15,12 1-34,53 9-35,12 5 32,104 34 1,-77-18-20,-78-23 38,0 0 0,26 15 0,-27-12-6,1-1 0,26 8 0,-41-16 16,0 0 0,0 1 0,0-1 0,0 1 0,0 0 1,0 1-1,0-1 0,-1 1 0,1 0 0,-1 0 0,0 0 0,0 1 0,0-1 0,0 1 0,-1 0 0,1 0 0,-1 0 0,0 1 0,0-1 0,-1 1 0,1 0 0,1 5 0,4 9 16,0 1-1,-2 0 1,0 1-1,-2-1 0,3 27 1,-6-42-15,13 173 111,-13-157-93,-1-16-9,1-1-1,-1 1 1,0-1 0,0 1 0,-1-1 0,0 0-1,-2 9 1,1-5 45,-1 0 1,-1-1-1,0 1 0,0-1 0,0 0 0,-8 9 1,24-33-18,-1 0 0,-1-1 0,-1 0 0,0-1 1,10-34-1,28-116-50,-37 127 53,-8 29-14,-2 11-19,1-1 0,-1 1 0,1-1-1,-1 1 1,1 0 0,0-1 0,2-3 0,-6-6 26,3 10-29,0 3-2,0-1 0,0 0 0,0 0 0,0 0 0,0 0 0,0 0 0,0 0 0,0 0 0,0 0 0,0 0 0,0 0 0,0 0 0,0 0 0,0 0 0,-1 0 0,1 0 0,0 0 0,0 0 0,0 0 0,0 0 0,0 0 0,0 0 0,0 0 0,0 1 0,0-1 0,0 0 0,0 0-1,0 0 0,0 0-1,0 0 1,0 0 0,0 0-1,0 0 1,0 0 0,0 0-1,0 0 1,0 0 0,0 1-1,0-1 1,0 0 0,0 0-1,0 0 1,0 0 0,0 0-1,0 0 1,0 0 0,0 0 0,-1 0-1,1 0 1,0 0 0,0 0-1,0 0 1,0 0 0,0 0-1,0 0 1,0 0 0,0 0-1,0 0 1,0 0 0,0 0-1,0 0 1,-1 0 0,1 0-1,0 0 1,0 0 0,0 0-1,0 0 1,0 0 0,0 0 0,0 0-1,0 0 1,0 0 0,0 0-1,0 0 1,-1 0 0,1 0-1,0 0 1,0 0 0,0 0-1,0 0 1,0 0 0,0 0-1,0 0 1,0 0 0,0 0-1,0 0 1,0 0 0,0-1-1,0 1 1,0 0 0,0 0 0,-5 13-56,-1 15 7,-3 81-30,3-17 73,4-35 1,1-52 3,2-4-1,-1 1 1,0-1 0,0 0 0,0 0 0,0 1-1,0-1 1,0 0 0,-1 1 0,1-1-1,0 0 1,-1 0 0,1 0 0,0 1-1,-1-1 1,0 0 0,1 0 0,-1 0-1,0 0 1,1 0 0,-1 0 0,0 0-1,0 0 1,0 0 0,0 0 0,0-1-1,0 1 1,0 0 0,-1 0 0,1-1 6,0 0 1,0-1 0,1 1-1,-1 0 1,0-1 0,1 1 0,-1-1-1,1 1 1,-1-1 0,1 1 0,-1-1-1,1 1 1,-1-1 0,1 1-1,-1-1 1,1 0 0,-1 1 0,1-1-1,0 0 1,0 1 0,-1-1-1,1 0 1,0 0 0,0 1 0,0-1-1,0 0 1,0 0 0,0 1 0,0-2-1,-2-2 4,-3-18 22,0 0 1,1 0-1,-2-39 0,8-67 102,-1 113-107,5-44 200,-18 39-43,6 12-142,1 2-32,1 0 0,-1 1 0,1 0 0,-2 0 0,1 0 0,0 1-1,-1 0 1,0 0 0,-9-5 0,-9-3 5,-30-10-1,9 4-4,-12-9-5,32 14 14,-1 1-1,-1 1 0,-50-13 1,-208-23 92,236 43-84,-1 2 1,0 2 0,-88 12 0,114-8-23,-1 0 1,2 2 0,-1 1-1,1 1 1,0 1 0,0 1-1,1 1 1,0 0 0,1 2-1,-37 30 1,21-10-23,-5 6-19,-57 40 1,50-43-14,-43 44 1,82-70 47,1-1 1,1 2-1,0-1 1,1 1-1,0 0 1,0 1-1,1-1 0,1 1 1,0 0-1,0 1 1,1 0-1,1-1 1,0 1-1,1 0 1,0 0-1,1 0 0,1 1 1,0-1-1,0 0 1,4 18-1,-2-20 4,1 3 0,0 1 1,1 0-1,1-1 0,7 16 0,-10-25 0,0-1 0,1 0-1,0 0 1,0 0 0,0 0-1,0 0 1,1-1 0,0 1 0,-1-1-1,1 0 1,1 0 0,-1 0-1,0-1 1,0 1 0,1-1 0,8 2-1,13 3 2,0-1 0,1-1 0,52 2-1,-44-5 54,61 12 0,-57-4-38,135 24 90,-153-31-91,1-1-1,0-2 1,0 0 0,-1-1 0,1-1-1,26-7 1,54-19 27,41-9 19,28-12 214,-162 45-234,1 0-17,0 0 0,0-1-1,-1-1 1,0 0 0,0 0 0,0-1 0,0 0 0,9-11 0,-13 13-15,-5 7 3,-12 13 1,-17 14-33,-2 0-1,-37 25 1,3-1-7,-57 36-6,42-32-6,26-29-15,69-44 102,-5 10-58,156-85-124,-114 66-88,63-42 1,-55 25-3348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6:16.85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1331 178 9848,'0'0'5574,"-6"-12"-4891,2 2-534,1 0 77,-1 1 1,0 0 0,0 0 0,-1 0-1,0 0 1,-1 0 0,0 1-1,-11-11 1,10 12 80,-1 1-1,0 0 1,0 0-1,0 1 1,-1 0-1,1 1 1,-1-1-1,0 2 1,-19-6-1,0 5 81,0 1-1,0 2 1,0 1-1,0 1 1,0 1-1,-44 10 1,50-7-207,1 1 1,-1 1 0,1 1 0,-20 11 0,-77 48 488,43-23-241,18-11 46,2 1 0,-80 67 0,122-89-348,1 1-1,-14 19 0,17-20-19,0-1-1,-1 0 0,0 0 1,-19 14-1,10-9 14,1 0-1,1 2 0,-16 20 1,24-29-82,-7 13 38,1 0 1,2 1 0,0 1-1,-15 38 1,16-37-38,4-7-5,0 0 0,2 0 0,0 0 0,0 1 0,2 0 0,1 0 0,0 0 0,1 1 0,1-1 0,1 1 0,3 27 0,0-27 6,1-1 0,0 1 0,1-1 0,1-1 0,15 32 1,-16-39-12,2 0 1,0-1 0,0 1 0,0-1 0,2-1 0,-1 1 0,1-1 0,0-1 0,21 15 0,-12-12 2,1 0-1,0-1 1,0-1 0,1-1 0,0 0 0,1-2 0,0 0 0,0-1 0,0-2-1,0 0 1,1-1 0,40-2 0,28-5 52,92-17-1,-149 17-69,-5 1-4,0-1 1,-1-1-1,0-1 1,37-15-1,-40 9-7,0-1 0,-2-1 0,0-1 0,0-1 0,-2 0-1,0-2 1,25-30 0,11-27-33,-41 55 10,-1 0-1,12-25 1,3-4-4,-11 16 4,-1 0 0,-1-1 1,-3-1-1,16-58 0,-22 70 8,-2-1 0,5-44 0,-9 56 11,-1 1 0,-1 0 0,0-1 0,0 1 0,-2-1-1,1 1 1,-8-19 0,4 14-4,-1 1 0,0 1 0,-2-1 0,1 1 0,-2 1 0,-19-23 1,25 31 0,-1 1 1,-1 0 0,1 0-1,-1 0 1,1 1 0,-1 0 0,-1 0-1,1 0 1,0 1 0,-1 0 0,0 0-1,0 1 1,0 0 0,0 0-1,0 1 1,0-1 0,0 2 0,-12-1-1,-1 3-10,1 0-1,0 2 1,-1 0-1,2 1 0,-1 1 1,1 1-1,0 1 0,0 0 1,1 1-1,-33 23 1,31-17 4,0 0 1,0 2-1,2 0 0,0 1 1,1 0-1,0 2 1,2 0-1,-15 27 1,20-30-5,1 0 0,1 0 0,0 0 0,1 1 0,1 0 0,1 0 1,1 1-1,-3 34 0,6-44 4,0 1 0,1-1 0,0 0 0,0 1 0,1-1 0,0 0 0,1 0 0,0 0-1,0 0 1,1-1 0,0 1 0,0-1 0,1 0 0,0 0 0,1-1 0,0 1 0,0-1 0,0 0 0,10 7 0,-3-4-15,1-1 0,0 0 0,1-1 1,0-1-1,0 0 0,0-1 0,1-1 0,0 0 0,0-1 0,0-1 0,1 0 0,-1-1 1,1-1-1,18-1 0,-22 0 4,0-1 0,0-1 1,1 0-1,-1-1 0,-1 0 1,1-1-1,0 0 0,-1-1 1,0 0-1,0-1 0,0-1 1,-1 0-1,0 0 0,0-1 1,-1 0-1,0-1 0,0 0 1,8-12-1,-13 14 21,1-1-1,-1-1 1,-1 1 0,0-1-1,0 0 1,-1 0 0,0 0-1,0-1 1,-1 1 0,0 0-1,-1-1 1,0 0 0,0 1-1,-1-1 1,-1 0 0,1 1-1,-2-1 1,1 1 0,-1-1-1,-1 1 1,0 0 0,0-1-1,0 2 1,-10-18 0,11 24 3,1 0-1,-1 0 1,0 0 0,1 0 0,-1 0-1,0 0 1,0 1 0,0-1 0,0 1 0,0-1-1,-1 1 1,1 0 0,0 0 0,-1 0-1,1 0 1,0 0 0,-1 1 0,1-1 0,-4 0-1,1 1 6,-1 0 0,0 0-1,0 1 1,1-1 0,-1 1-1,0 0 1,0 1 0,-5 2-1,-8 3 15,1 1-1,1 1 1,-32 22-1,-1 4-56,2 2 0,-49 49-1,69-57 12,1 1-1,1 2 0,2 0 1,-24 43-1,45-71 11,1-1-1,0 0 1,0 0-1,1 0 0,-1 0 1,1 0-1,0 0 0,0 0 1,0 1-1,0-1 0,0 0 1,0 4-1,1-6 14,1-1-1,-1 0 0,0 0 1,0 0-1,1 1 1,-1-1-1,0 0 1,1 0-1,-1 0 1,0 0-1,1 1 1,-1-1-1,0 0 0,1 0 1,-1 0-1,0 0 1,1 0-1,-1 0 1,0 0-1,1 0 1,-1 0-1,0 0 1,1 0-1,-1 0 0,0 0 1,1 0-1,-1-1 1,0 1-1,1 0 1,-1 0-1,14-6-8,-13 6 5,23-13-1,0-1 0,-1-1 0,-1-1 0,-1-1 0,0-1-1,23-26 1,8-5 17,11-7 9,56-53 37,-117 106-50,0 1 0,0 0 1,0-1-1,0 1 0,-1-1 0,1 0 0,-1 1 1,2-5-1,-3 7-4,0-1 0,0 0-1,0 1 1,0-1 0,0 1 0,0-1-1,0 0 1,0 1 0,0-1 0,0 1-1,0-1 1,0 1 0,0-1 0,-1 0-1,1 1 1,0-1 0,0 1 0,-1-1-1,1 1 1,0-1 0,-1 1 0,1-1-1,0 1 1,-1 0 0,1-1 0,-1 1-1,1-1 1,-1 1 0,1 0 0,-1-1-1,1 1 1,-1 0 0,1 0 0,-1-1-1,1 1 1,-1 0 0,1 0 0,-1 0-1,0 0 1,1 0 0,-1 0 0,1 0-1,-1 0 1,0 0 0,1 0 0,-1 0 0,1 0-1,-1 0 1,0 1 0,-16-1 15,0 2 0,0 0 0,0 1 0,-22 8 0,-65 26 32,-124 72 41,40-16-125,160-81-28,-38 24-1,59-34 2,12-7 24,12-12 12,107-96-5,120-101-36,-22 51 11,-124 92 60,-49 36 71,82-74 0,-122 96 92,0 4 236,-9 10-391,1-1 0,0 0 0,-1 1-1,1-1 1,0 1 0,-1 0 0,1-1 0,0 1-1,-1-1 1,1 1 0,-1 0 0,1 0 0,-1-1 0,0 1-1,1 0 1,-1 0 0,0-1 0,1 1 0,-1 1-1,7 14 26,42 84 88,27 52-31,-55-111-106,31 84 0,-46-107-3,4 8 12,0 1 1,-2 0 0,5 36 0,-11-55 6,-2-1-1,1 1 1,-1 0 0,0 0 0,-1-1 0,1 1 0,-2 0 0,1-1 0,-1 1 0,0-1 0,0 1-1,-1-1 1,0 0 0,-1 0 0,1 0 0,-2-1 0,-4 8 0,-8 5 0,-1 0 1,0-1-1,-2-1 1,0 0-1,-1-2 0,-1 0 1,0-1-1,-35 15 1,43-22 8,1 0 1,0 1 0,0 0 0,1 1-1,1 0 1,-12 12 0,18-17 11,0 0 0,0 0 1,0-1-1,0 1 0,0-1 1,-1-1-1,-10 5 0,42-51-41,-5 17 13,1 0 0,2 2 0,0 0 1,28-20-1,20-21 0,-32 26 10,-1-3 0,-2-1 0,35-55 0,-56 74-2,-1 0-1,-2-2 1,0 1-1,-2-1 1,-1-1-1,-1 0 1,10-58-1,-17 75 7,-1-1 0,-1 0 0,0 1 0,0-1 0,-1 0 0,-3-11 0,3 18-2,0-1 0,-1 1 0,0 0 0,0 0 0,0 1 0,0-1 0,-1 0 0,0 1-1,0-1 1,0 1 0,0 0 0,-1 0 0,0 0 0,1 1 0,-9-6 0,-14-8 24,-1 1-1,-30-13 1,45 24-28,-1 0-1,0 0 0,0 2 1,0-1-1,-1 2 1,1 0-1,-18-1 0,-42-9-117,113 27-36,-23-8 127,1 1 1,-2 1 0,1 0 0,-1 1-1,-1 1 1,0 0 0,0 1-1,-1 1 1,0 0 0,-2 1-1,1 0 1,-2 1 0,0 1-1,0 0 1,-2 0 0,8 18 0,-9-17-12,-1 0 1,-1 0-1,-1 0 1,0 1-1,-2-1 1,0 1-1,-1 0 1,0 0-1,-2 1 1,0-1-1,-1 0 1,0 0-1,-2 0 1,0 0-1,-1-1 1,-12 32-1,7-28 32,0-1-1,-1-1 1,-1 0-1,-1 0 1,0-1-1,-2 0 1,0-1 0,-1-1-1,0 0 1,-1-1-1,-1-1 1,-20 13-1,-191 106 91,175-108-32,-1-1 0,-86 25 0,89-38 15,-60 6 0,31-5-8,-25 3 7,-107 22 53,159-26-93,29-6-4,-44 13-1,66-17-25,0 0 0,0 0 0,-1-1 0,1 1 0,-1-1 0,1 1 0,0-1 0,-1 0 0,1 0 0,-4 0 0,6-1-3,-1 1-1,0 0 0,0 0 1,0-1-1,0 1 1,0 0-1,1-1 0,-1 1 1,0-1-1,0 1 0,1-1 1,-1 0-1,0 1 1,1-1-1,-1 1 0,1-1 1,-1 0-1,1 0 0,-2-1 1,1-4-14,-1 1 0,1-1 0,0 0 1,0 0-1,1 0 0,-1 0 0,2-8 0,-1 1 11,-1-124-1059,1 111-1765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7:04.7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372 122 5824,'0'0'3828,"-1"12"-3223,-2 5-411,1 0-1,-2 0 1,0 0 0,-2-1-1,1 1 1,-2-1-1,0-1 1,-14 23 0,16-32-111,0 1 1,0-1-1,-1 0 0,0-1 1,0 1-1,0-1 1,-1 0-1,1-1 1,-1 0-1,-14 7 1,16-9-42,0-1 1,0 1 0,0-1 0,0 0 0,0 0 0,0-1 0,0 1-1,0-1 1,0 0 0,0-1 0,0 1 0,0-1 0,0 0 0,0 0-1,0-1 1,0 1 0,-7-5 0,1 1 56,0-1 1,1-1-1,0 0 0,0 0 1,0-1-1,1 0 0,0 0 1,1-1-1,-13-18 0,17 22-54,1 0-1,0-1 0,0 1 0,1-1 0,0 1 0,0-1 1,0 0-1,0 0 0,1 0 0,0 0 0,1 0 0,-1 0 1,1 0-1,0 0 0,1 0 0,-1 0 0,1 0 1,0 0-1,1 0 0,-1 0 0,5-8 0,-2 4 19,1 0 0,1 1-1,0-1 1,0 1 0,1 0 0,0 1-1,1 0 1,-1 0 0,2 1 0,-1-1-1,1 2 1,0-1 0,0 2 0,1-1-1,12-5 1,-19 10-31,-1 0-1,1 0 1,0 0-1,1 1 1,-1-1 0,0 1-1,0-1 1,0 1-1,0 0 1,0 0-1,0 1 1,0-1 0,0 1-1,1-1 1,-1 1-1,3 1 1,-1 0 11,-1 1-1,0-1 1,1 1 0,-1 0-1,0 0 1,0 0 0,-1 1 0,1-1-1,3 6 1,2 2 36,-1 1 1,-1-1-1,0 2 0,-1-1 0,0 1 1,5 15-1,-3 1 76,-1 1 0,-1 0 0,-1 0 0,-2 0 0,-1 32 1,-12 153 582,4-142-543,5-63-163,0 15 104,-1 0 0,-1 0 0,-1 0 0,-15 48 0,10-41 39,8-27-132,0 0 1,0 0 0,0 0 0,-1-1-1,1 1 1,-1-1 0,0 1 0,0-1 0,-1 1-1,1-1 1,-1 0 0,-6 6 0,8-9-5,0 1 1,0 0 0,0 0 0,0-1 0,0 1-1,0 0 1,1 0 0,-1 0 0,1 0 0,-1 2-1,-5 14 337,3-1-28,3-16-339,0 0-1,0 1 1,0-1-1,0 0 0,0 0 1,0 1-1,-1-1 1,1 0-1,0 0 1,-1 1-1,1-1 0,0 0 1,-1 0-1,0 0 1,1 0-1,-1 0 1,0 1-1,0-1-6,1-1 0,0 0-1,0 0 1,0 0 0,0 0 0,-1 0 0,1 1-1,0-1 1,0 0 0,0 0 0,0 0 0,0 0-1,0 1 1,0-1 0,-1 0 0,1 0 0,0 0-1,0 1 1,0-1 0,0 0 0,0 0 0,0 0-1,0 1 1,0-1 0,0 0 0,0 0 0,0 0-1,0 1 1,0-1 0,0 0 0,0 0 0,1 0-1,-1 1 1,0-1 0,0 0 0,0 0 0,0 1-1,0-1 1,0 0-1,0 0 1,1 0-1,-1 0 1,0 0-1,0 0 1,0 0-1,0 0 1,0 0-1,0 0 1,1 0-1,-1 0 1,0 0-1,0 0 1,0 0-1,0 0 1,0 0 0,0 0-1,1 0 1,-1 0-1,0 0 1,0 0-1,0 0 1,0 0-1,0 0 1,0 0-1,0-1 1,0 1-1,1 0 1,-1 0-1,0 0 1,0 0-1,0 0 1,0 0-1,0 0 1,0 0-1,0 0 1,0-1 0,0 1-1,0 0 1,0 0-1,0 0 1,0 0-1,0 0 1,1 0-1,-1-1 1,0 1-1,6-15-56,1 0-1,0 1 1,1 0-1,1 0 0,17-21 1,0-2-2985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7:05.1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9744,'0'0'3316,"13"1"-2848,21 3 9,0 1 0,0 2 0,0 1 0,60 23 0,-84-26-185,-1 1 1,15 11-1,8 6 783,-32-23-1052,1 0 0,-1 0 0,0 0 1,0 0-1,1 0 0,-1 0 0,0 1 0,1-1 0,-1 0 1,0 0-1,0 0 0,1 1 0,-1-1 0,0 0 0,0 0 1,1 1-1,-1-1 0,0 0 0,0 0 0,0 1 1,1-1-1,-1 0 0,0 1 0,0-1 0,0 0 0,0 1 1,0-1-1,0 0 0,0 1 0,0-1 0,0 0 1,0 0-1,0 1 0,0-1 0,0 0 0,0 1 0,0-1 1,0 0-1,0 1 0,0-1 0,0 0 0,-1 1 1,1-1-1,0 0 0,0 1 0,0-1 0,0 0 0,-1 0 1,1 1-1,-1-1 0,-12 7-2451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7:05.7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1 7136,'0'0'1433,"-7"11"-922,-13 35-150,1 0 0,2 1 1,3 0-1,1 1 0,-6 54 1,-13 71 771,-9 74 1143,38-213-1225,-2-1-1,-16 63 1,14-86-297,7-10-727,0 0-1,0 0 1,0 0-1,0 0 1,-1 0-1,1 0 1,0 0-1,0 0 1,0 0-1,0 0 1,0 0-1,0 0 1,0 0-1,0 0 1,0 0-1,0 0 1,0-1-1,0 1 0,0 0 1,0 0-1,-1 0 1,1 0-1,0 0 1,0 0-1,0 0 1,0 0-1,0 0 1,3-8 21,0 0 0,-1 0 0,0 0 0,2-12 1,1-4-66,4-17-2449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7:08.2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0 176 8936,'0'0'1944,"13"1"-1566,-6 0-349,13 1 196,1 0 0,-1-2 0,0 0 0,1-2 0,-1 0 0,28-6 0,-39 4-94,0 0-1,-1 0 1,1 0-1,-1-1 1,0 0-1,0-1 1,-1 0-1,12-10 1,-17 14-91,0 0 1,0 0 0,0 0-1,-1 0 1,1 0 0,-1-1-1,1 1 1,-1-1-1,1 1 1,-1-1 0,0 1-1,0-1 1,-1 1-1,1-1 1,0 0 0,-1 0-1,0 1 1,1-1-1,-1 0 1,0 0 0,-1 1-1,1-1 1,0 0-1,-1 0 1,1 1 0,-1-1-1,0 0 1,0 1 0,0-1-1,0 1 1,-1-1-1,1 1 1,-1 0 0,-1-3-1,1 3-14,1 0 0,-1 0 0,0 0 0,0 0 0,0 0 0,0 0 0,-1 1 0,1-1 0,0 1 1,-1 0-1,1 0 0,-1-1 0,1 1 0,-1 1 0,1-1 0,-1 0 0,-5 0 0,4 1 4,0 0 0,0 1 1,0-1-1,0 1 0,0 0 1,0 0-1,0 0 0,0 1 1,1-1-1,-8 4 0,0 3 57,-1 0 0,1 1 0,0 0 0,1 0 0,-16 19 0,22-23-44,0 1 1,0 0-1,1-1 0,-1 2 0,1-1 0,0 0 1,1 1-1,0-1 0,0 1 0,0-1 0,1 1 0,0 0 1,0 0-1,0 0 0,1 0 0,0 0 0,1-1 1,0 1-1,2 10 0,-1-9 16,0 1-1,1-1 1,0 0-1,1 0 1,-1 0-1,2 0 0,-1-1 1,1 1-1,0-1 1,1 0-1,-1-1 1,1 1-1,1-1 1,13 10-1,-15-13-17,0 1-1,0-2 1,0 1-1,0-1 1,1 0-1,-1 0 1,1 0-1,0-1 1,-1 1-1,1-2 1,0 1-1,0 0 1,11-2-1,-8 0 16,0 0-1,0-1 1,0 0-1,-1-1 1,1 0-1,0-1 1,-1 1-1,9-7 1,1-1 43,-1-1 1,0-1-1,-1-1 1,0 0-1,-1-1 1,23-31-1,-32 39-54,0 0 0,0 0 0,1 1-1,-1-1 1,1 2 0,1-1 0,-1 1 0,1 0 0,0 0 0,0 1 0,0 0-1,1 1 1,-1 0 0,1 0 0,0 1 0,15-2 0,-16 4-30,1 1 0,-1 0 0,1 1 0,-1 0 1,0 0-1,0 1 0,0 0 0,0 1 0,8 3 1,0 1 2,-7-4 88,-14-6 26,-14-7-42,10 2-57,0 1-1,-1 1 0,0-1 0,0 1 1,0 1-1,0 0 0,-1 1 0,1 0 1,-1 0-1,-19-2 0,28 6-23,-1-1-1,1 0 1,0 0 0,0 1 0,0-1-1,0 1 1,0 0 0,0 0 0,0 0-1,0 0 1,1 0 0,-1 0 0,0 0-1,1 0 1,-1 1 0,0-1 0,1 1-1,-1-1 1,1 1 0,0 0 0,0-1-1,-2 4 1,1-2-4,0 1 0,1 0 0,-1 0 0,1 0 0,0 0 0,0 0 0,0 0 0,0 0 0,1 0 0,0 7 0,1-1-10,0-1 0,1 0 0,0 0 0,1 0 0,0 0 0,1 0 0,0 0 0,0-1 0,0 0 0,1 0 0,10 12 0,-14-18-1,1-1 0,0 1-1,-1-1 1,1 1 0,0-1 0,0 0 0,0 0-1,0 0 1,0 0 0,1 0 0,-1 0 0,0 0-1,0-1 1,1 1 0,-1-1 0,0 0 0,0 1-1,1-1 1,-1 0 0,4-1 0,-2 1 3,-1-1 0,0 0 1,1 0-1,-1 0 0,0 0 1,0 0-1,0-1 0,0 1 1,0-1-1,0 0 0,0 0 0,0 0 1,4-4-1,2-6 20,-1 0 1,0-1-1,-1 0 1,0 0-1,-1 0 1,0-1-1,-1 0 1,-1 0-1,5-25 1,-7 29 46,-2 7-11,3 7-26,1 3-35,21 42-22,-20-38 19,0 0-1,0 0 1,1 0-1,1-1 0,0 0 1,0 0-1,1-1 1,0 0-1,11 10 0,-17-18 11,0 0 0,0-1-1,0 1 1,-1 0 0,1-1 0,0 1-1,0-1 1,0 0 0,0 0 0,0 0-1,0 0 1,0 0 0,0 0-1,0 0 1,0-1 0,0 1 0,0 0-1,0-1 1,0 0 0,0 0-1,-1 1 1,1-1 0,0 0 0,-1 0-1,1-1 1,2 0 0,1-2-3,0 0 0,0-1 0,0 1 0,0-1 1,-1 0-1,7-9 0,-3-1 17,0-1 1,-1 0-1,-1-1 0,0 1 1,5-30-1,8-19 144,-17 57-135,2-6 39,-3 13-37,0 9-16,5 45-60,0-11 28,-3-13-27,2 0 0,0 0 0,2-1 0,13 37 0,-20-65 51,0 1-1,0-1 0,1 1 1,-1-1-1,0 1 1,0-1-1,0 1 0,1-1 1,-1 0-1,0 1 0,1-1 1,-1 1-1,0-1 1,1 0-1,-1 1 0,0-1 1,1 0-1,-1 1 0,1-1 1,-1 0-1,1 0 1,-1 1-1,1-1 0,-1 0 1,1 0-1,-1 0 0,1 0 1,0 1-1,0-2 2,0 1 0,0 0 1,0-1-1,0 1 0,0 0 0,0-1 0,0 1 0,0-1 0,0 1 0,0-1 0,0 0 0,0 1 1,0-2-1,3-2 7,0 0 1,-1-1 0,1 1-1,-1-1 1,3-5 0,47-110 112,-44 95-66,7-11 6,-13 31-65,1 0 0,0 0 1,0 0-1,1 0 0,0 1 0,-1-1 1,1 1-1,1 0 0,-1 1 0,0-1 0,8-2 1,-10 4-5,0-1 1,1 1-1,-1 1 0,1-1 1,0 0-1,-1 1 1,1 0-1,0-1 1,0 2-1,0-1 1,0 0-1,0 1 0,0 0 1,0 0-1,0 0 1,0 0-1,7 2 1,49 6-81,-21 0 77,-38-8 54,2-25 303,1 28-364,0 0 0,-1 0 0,1 0-1,-1 1 1,0-1 0,6 9 0,6 7-9,4-3-15,-1 0 1,26 15 0,-42-29 39,1-1 1,-1 0-1,1 1 1,0-1-1,0 0 0,-1 0 1,1-1-1,0 1 1,0-1-1,0 1 1,0-1-1,0 0 1,0 0-1,0 0 1,0 0-1,0-1 1,-1 1-1,1-1 1,0 0-1,0 1 1,0-2-1,-1 1 0,1 0 1,0 0-1,-1-1 1,1 1-1,-1-1 1,4-3-1,6-5 30,-1 0-1,0-1 1,-1 0-1,10-15 1,-16 21-23,1-2 34,1-2-1,-1 1 1,0 0-1,6-16 0,-71 379-179,35-248 56,-72 191 1,94-290 85,0 0 0,-1 0 0,0 0 0,0-1 0,-1 1 0,0-1 0,-1 0 0,1 0 0,-9 7 0,11-12 2,1 0 0,-1 0 0,0 0-1,0-1 1,0 1 0,0-1 0,0 0 0,0 1 0,0-1 0,0-1 0,-1 1-1,1 0 1,0-1 0,-1 0 0,1 0 0,0 0 0,-1 0 0,1 0 0,0-1-1,-1 1 1,1-1 0,0 0 0,0 0 0,0 0 0,0 0 0,-5-3 0,-2-2 11,1 0-1,0-1 1,0 1 0,1-2 0,0 1 0,0-1 0,0-1 0,1 1 0,1-1 0,-1 0 0,1-1-1,1 1 1,0-1 0,0-1 0,-3-12 0,2 6 11,0-1 0,2 0 1,0 0-1,2-1 0,0 1 0,0-1 1,2 1-1,2-27 0,0 30-2,1-1 0,0 1 0,1-1 0,1 1 0,8-18 0,-9 25-16,1-1 1,-1 1-1,2 0 1,-1 0-1,1 1 1,0-1-1,0 1 1,1 1-1,0-1 0,10-6 1,11-4-2,2 2-1,0 0 1,0 2 0,38-10 0,-51 17-11,61-18 66,99-18 0,79 0-2538,-223 36 1368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7:12.6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0 555 6632,'0'0'6418,"10"-8"-6116,61-46 282,-61 45-431,0-1 0,-1 0 0,16-23 1,12-14 287,-11 16-35,0-2-1,-2 0 0,-2-1 0,-1-1 1,28-68-1,-24 38 454,-21 58-704,-3 5-97,1-1 0,-1 1 0,0-1 0,0 0 1,0 1-1,0-1 0,0 0 0,-1 1 0,0-1 1,1 0-1,-1-3 0,0 5 81,-6 38 593,2-24-698,2 0 1,0 1 0,0-1-1,1 1 1,1-1 0,1 1-1,-1-1 1,2 1 0,0-1-1,1 1 1,0-1 0,9 23-1,-2-14 73,18 30 0,-23-44-79,0-1 1,0 0-1,1-1 0,0 1 0,0-1 1,0 0-1,12 7 0,-15-11-15,0 0-1,0-1 0,0 1 1,1-1-1,-1 0 1,0 0-1,1-1 0,-1 1 1,1 0-1,-1-1 0,1 0 1,-1 0-1,1 0 1,-1 0-1,0-1 0,1 0 1,-1 1-1,1-1 0,-1 0 1,0 0-1,0-1 1,6-2-1,-1 0 11,0-1 1,0-1 0,0 1-1,-1-1 1,0 0-1,0-1 1,7-7 0,2-4 32,-2-1 0,18-28-1,-27 39-31,-1 0-1,-1 1 0,1-1 1,-2-1-1,1 1 0,-1 0 0,0-1 1,-1 1-1,1-1 0,-1-9 1,-2 10 56,-2 12-39,-1 13-2,3-15-26,-1 8-8,1-1 0,0 0-1,1 0 1,-1 1 0,2-1 0,-1 0-1,1 1 1,1-1 0,0 0 0,0 0 0,1 0-1,0 0 1,0 0 0,1-1 0,0 0-1,1 1 1,0-1 0,0-1 0,1 1 0,-1-1-1,2 0 1,-1 0 0,14 10 0,-18-15-8,0-1 0,0 1 0,0-1 0,0 0 0,0 0 0,0 0 0,1 0 0,-1 0 0,0 0 0,1 0 0,-1-1 0,1 1 0,-1-1 0,1 0 0,-1 0 0,1 0 0,-1 0 0,1 0 0,-1 0 0,1-1 0,-1 1 0,1-1 0,-1 0 0,0 1 0,1-1 0,-1 0 0,0-1 0,0 1 0,0 0 0,0-1 0,0 1 0,0-1 0,0 1 0,0-1 0,0 0 0,-1 0 0,1 0 0,1-2 0,2-3 12,-1 0-1,0 0 0,0 0 0,-1-1 0,0 0 0,0 1 0,0-1 1,-1 0-1,0 0 0,0-13 0,-1 10 13,-1-1-1,0 1 1,-1 0-1,0 0 1,0 0-1,-5-14 1,5 22-9,0-1 1,0 1-1,-1-1 1,1 1 0,-1-1-1,0 1 1,0 0-1,0 0 1,0 0-1,-1 0 1,1 0-1,-1 1 1,0-1-1,0 1 1,0-1-1,0 1 1,0 0-1,0 0 1,-1 1-1,1-1 1,0 1-1,-6-2 1,3 1 13,1 1 0,0 1 0,0-1-1,-1 1 1,1 0 0,0 0 0,-1 0 0,-8 3 0,12-3-22,1 0 0,0 1 0,0-1-1,0 0 1,0 1 0,0-1 0,0 1 0,-1-1 0,1 1 0,0 0 0,1-1 0,-1 1 0,0 0 0,0 0 0,0 0 0,0 0 0,1-1 0,-1 1 0,0 0 0,1 0 0,-1 1 0,0-1 0,1 0 0,0 0-1,-1 0 1,1 0 0,0 0 0,-1 0 0,1 1 0,0-1 0,0 0 0,0 0 0,0 0 0,0 1 0,0-1 0,0 0 0,1 0 0,-1 0 0,0 0 0,1 1 0,-1-1 0,2 2 0,-2-3-2,1 1 1,0 0-1,0 0 1,0-1-1,-1 1 1,1 0-1,0-1 1,0 1-1,0-1 1,0 0-1,0 1 1,0-1-1,0 0 1,0 1-1,0-1 1,0 0-1,0 0 1,0 0-1,0 0 1,0 0-1,1 0 1,-1 0-1,0 0 1,1-1-1,32-4 2,-31 4-1,223-66 14,-220 65-17,19-4 22,1 0-1,0 1 1,0 2 0,0 0-1,44 2 1,-69 2-18,1-1 0,0 1 0,-1-1 0,1 1 0,0 0 0,-1 0 0,1 0 0,-1 0 0,1 0 0,-1 0 0,0 0 0,1 0 0,-1 0 0,0 1 0,0-1 0,0 0 0,0 1 0,0-1 0,0 1 0,0-1 0,0 1 1,-1 0-1,1-1 0,-1 1 0,1 0 0,-1 0 0,1-1 0,-1 4 0,2 3 17,-1 0 0,0 0 0,-1 0 0,0 15 0,-2-13-5,0 0-1,-1-1 0,0 1 0,0-1 1,-1 0-1,-1 0 0,1 0 0,-8 9 1,-13 28 126,21-34-14,5-13 25,13-18 30,-12 15-191,28-39 94,1 1 0,2 2-1,44-42 1,-76 81-80,0 0 0,0 0 0,1 0 1,-1 0-1,0 0 0,1 1 0,-1-1 0,1 0 1,-1 1-1,1-1 0,-1 1 0,1-1 0,-1 1 1,1 0-1,0-1 0,-1 1 0,1 0 0,-1 0 0,1 0 1,0 0-1,-1 1 0,1-1 0,-1 0 0,1 1 1,-1-1-1,1 1 0,-1-1 0,1 1 0,-1 0 1,1 0-1,-1-1 0,0 1 0,1 0 0,-1 0 0,0 0 1,0 1-1,2 1 0,4 5-2,0 0 0,-1 0 0,0 1 0,7 13-1,-6-11-8,14 34-5,-17-36 8,0 0 1,0 0-1,0-1 0,1 1 0,0-1 0,8 9 1,-12-16 2,0-1 1,0 1-1,0 0 1,0 0-1,0-1 0,0 1 1,0-1-1,0 1 1,0-1-1,0 1 1,1-1-1,-1 1 1,0-1-1,0 0 1,0 0-1,1 0 1,-1 0-1,0 0 1,0 0-1,0 0 1,1 0-1,-1 0 1,0 0-1,0-1 1,0 1-1,0-1 1,1 1-1,-1-1 1,0 1-1,0-1 1,0 1-1,0-1 1,2-1-1,2-3 10,1 0 0,-1 0 0,0-1 0,6-7 0,-9 10-3,8-10 16,-1 0 1,-1 0-1,0-1 0,-1 0 1,-1 0-1,0-1 0,6-22 1,-9 28-4,0 0 1,1 0-1,6-10 1,5-12 129,-15 30-148,0 1 0,1 0 0,-1 0 0,0 0 0,0-1 1,0 1-1,0 0 0,0 0 0,0-1 0,0 1 0,0 0 0,0 0 0,0 0 0,1 0 0,-1-1 1,0 1-1,0 0 0,0 0 0,0 0 0,0 0 0,1 0 0,-1-1 0,0 1 0,0 0 0,0 0 1,1 0-1,-1 0 0,0 0 0,0 0 0,0 0 0,1 0 0,-1 0 0,0 0 0,0 0 0,1 0 1,-1 0-1,0 0 0,0 0 0,0 0 0,1 0 0,-1 0 0,0 0 0,0 0 0,0 0 0,1 0 1,-1 0-1,0 0 0,0 0 0,0 1 0,1-1 0,-1 0 0,0 0 0,0 0 0,0 0 0,0 1 1,1-1-1,-1 0 0,0 0 0,0 0 0,0 0 0,0 1 0,0-1 0,0 0 0,0 0 0,10 19 51,-8-14-44,11 26-7,-1-1 0,-1 2 0,-2 0 0,-2 0 0,0 1-1,2 59 1,-9-34-18,0-55 14,0 0 0,0 0 1,-1-1-1,1 1 0,-1 0 1,1-1-1,-1 1 0,0-1 0,0 1 1,0-1-1,-1 1 0,1-1 0,0 0 1,-1 1-1,0-1 0,1 0 0,-1 0 1,-2 2-1,1-3 6,1 0-1,0-1 1,-1 1-1,1-1 1,-1 0-1,1 1 1,0-1 0,-1 0-1,1-1 1,-1 1-1,1 0 1,-1-1 0,1 1-1,0-1 1,-5-1-1,0-1 22,0 0-1,1 0 0,-1 0 0,-6-6 0,-30-29 163,32 27-97,0 1 0,-20-14 0,30 23-83,0 1 1,0-1-1,0 0 1,1 1-1,-1-1 1,0 0-1,0 0 1,1 0-1,-1 0 1,0 1-1,1-1 1,-1 0-1,1 0 0,-1 0 1,1 0-1,0 0 1,-1 0-1,1-2 1,-4-8 69,4 11-77,0 0 1,0-1-1,0 1 1,0 0 0,0 0-1,0-1 1,0 1-1,0 0 1,0-1 0,0 1-1,1 0 1,-1 0-1,0-1 1,0 1 0,0 0-1,0-1 1,0 1-1,1 0 1,-1 0 0,0 0-1,0-1 1,0 1-1,1 0 1,-1 0 0,0 0-1,0-1 1,1 1-1,-1 0 1,0 0 0,0 0-1,1 0 1,-1 0-1,0 0 1,1 0 0,-1 0-1,0-1 1,1 1-1,-1 0 1,1 0 0,14-2 10,2 4-17,0 0 0,1 1 0,-1 1 0,-1 1 0,1 0 1,-1 1-1,16 8 0,48 16-32,-43-20 1,0-1 0,62 7 0,-82-15 38,-1-1-1,0 0 1,1-1-1,-1-1 0,0 0 1,0-1-1,0-1 0,27-10 1,-19 3-139,-1 0-1,0-2 1,-1 0 0,25-20-1,-37 23-3262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7:13.0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 11856,'0'0'1096,"87"-54"-1448,-33 44 72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54.2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16687,'0'0'3104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7:18.4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270 816 4816,'0'0'6296,"-2"-10"-5848,2 10-444,-1-11 183,-1 0-1,0 0 1,-1 1 0,0-1-1,-1 1 1,-5-13-1,-1 5 163,4 7-94,0 0 0,-1 0 0,-10-13 0,15 22-175,-1-1 1,1 1-1,0 0 1,-1 0-1,1 0 1,-1 0-1,0 0 1,1 1 0,-1-1-1,0 1 1,0 0-1,0 0 1,0 0-1,0 0 1,-1 0-1,1 0 1,0 1-1,-4 0 1,3 0-5,0 0 0,0 1 0,0 0-1,0 0 1,0 0 0,0 0 0,0 0 0,1 1 0,-1 0 0,0 0 0,1 0 0,-1 0 0,1 1-1,0-1 1,0 1 0,0 0 0,0 0 0,-3 4 0,-4 6 67,1 0 0,0 0 0,-8 20 0,12-23-66,1 0-1,1 1 0,-1-1 0,2 1 0,0 0 1,0-1-1,0 1 0,2 0 0,-1 0 0,2 0 1,-1 0-1,1 0 0,1 0 0,0 0 0,5 17 1,-3-17-23,0-1 1,0 1 0,1-1 0,0 1 0,1-1 0,0-1-1,0 1 1,1-1 0,1 0 0,0-1 0,0 1-1,0-2 1,1 1 0,17 10 0,-20-15-27,1 0 0,0-1 0,-1 0 1,1 0-1,0 0 0,1-1 0,-1 0 0,0-1 1,13 0-1,-1-1 35,1 0 0,26-7 1,-27 2-19,0-1 0,0-1-1,-1 0 1,0-1 0,-1-1 0,20-15 0,46-25 113,-54 34-88,-1-1 0,0-2 0,-2 0 0,36-35 0,-42 31 17,-19 22-71,0 0 0,0 0 0,0-1 0,-1 1 0,1 0 0,0-1 0,-1 1 0,1-1-1,-1 1 1,0-1 0,1 1 0,-1-1 0,0 1 0,0-1 0,0 1 0,0-3 0,-1 4-5,0-1 1,0 1-1,0 0 1,0 0-1,0 0 1,0 0-1,0 0 1,0 0-1,0 0 1,0 1-1,0-1 1,0 0 0,0 0-1,0 1 1,0-1-1,0 1 1,1-1-1,-3 2 1,-23 12 83,18-6-78,-1 1-1,1 0 1,0 0-1,1 1 1,0 0-1,1 1 1,0-1-1,0 1 1,1 0-1,1 1 1,0-1-1,0 1 0,1 0 1,1 0-1,0 0 1,-1 21-1,3-28-13,1-1 0,-1 0-1,1 0 1,-1 0-1,1 0 1,0 0 0,0-1-1,1 1 1,-1 0-1,1 0 1,0-1 0,0 1-1,0-1 1,1 1-1,-1-1 1,1 0 0,-1 0-1,1 0 1,0 0-1,0-1 1,1 1 0,-1-1-1,0 0 1,1 0-1,0 0 1,-1 0 0,1-1-1,0 1 1,0-1-1,0 0 1,0 0 0,0-1-1,0 1 1,0-1-1,0 1 1,0-2 0,0 1-1,0 0 1,0-1-1,0 1 1,5-2 0,-4 0 2,1 0 0,-1 1 0,0-1 0,1-1 1,-1 1-1,0-1 0,0 0 0,-1 0 1,1-1-1,-1 1 0,1-1 0,-1 0 0,0 0 1,0-1-1,-1 1 0,0-1 0,1 0 0,-1 1 1,-1-2-1,1 1 0,-1 0 0,0 0 0,0-1 1,0 1-1,-1-1 0,0 1 0,0-1 0,-1 0 1,1 1-1,-2-10 0,1 0 3,-1-1-1,-1 1 1,0 0 0,-6-19-1,7 29 2,-1 0 1,0 0-1,0 1 0,0-1 1,-1 1-1,1-1 0,-1 1 0,0 0 1,0 0-1,-1 0 0,1 0 1,-1 1-1,0 0 0,0-1 0,0 1 1,-9-4-1,-21-3 150,12 4-39,22 6-117,0 0 0,0 0 0,-1 0 0,1 0 0,0 0 0,-1 0 0,1 0 0,0 0 0,0 0 0,-1 0 0,1 0 0,0 0 1,-1 0-1,1 0 0,0 0 0,0 0 0,-1 1 0,1-1 0,0 0 0,-1 0 0,1 0 0,0 0 0,0 0 0,0 1 0,-1-1 1,1 0-1,0 0 0,0 1 0,0-1 0,-1 0 0,1 0 0,0 0 0,0 1 0,0-1 0,0 0 0,0 1 0,-1-1 0,1 0 0,0 0 1,0 1-1,0-1 0,0 1 0,0-1-3,1 1 0,-1-1-1,0 1 1,0-1 0,0 0 0,1 1 0,-1-1 0,0 1 0,0-1 0,1 0 0,-1 1-1,0-1 1,1 0 0,-1 0 0,0 1 0,1-1 0,-1 0 0,1 0 0,-1 1 0,0-1 0,1 0-1,-1 0 1,1 0 0,-1 0 0,1 0 0,-1 0 0,1 1 0,-1-1 0,0 0 0,1 0 0,-1-1-1,1 1 1,-1 0 0,1 0 0,-1 0 0,1 0 0,-1 0 0,0 0 0,2-1 0,13 0-15,1 0 0,0 1 0,23 3 0,-5 0 3,39-2-3,-40-1-2,0 1-1,1 1 0,50 11 0,-80-12 14,0 0-1,-1 0 0,0 0 0,1 0 1,-1 1-1,0-1 0,1 1 0,-1 0 1,0 0-1,0 0 0,0 1 0,-1-1 1,1 1-1,-1-1 0,1 1 0,-1 0 1,0 0-1,3 5 0,-3-4 11,-1 1-1,1-1 0,-1 1 0,-1-1 1,1 1-1,0-1 0,-1 1 1,0 0-1,0-1 0,-1 1 0,1-1 1,-1 1-1,0 0 0,-2 5 1,-15 43 90,17-50-83,0 0 0,-1 0 0,1 0 0,-1-1 1,0 1-1,0-1 0,0 1 0,0-1 0,0 0 0,0 1 0,-1-1 1,1 0-1,-1-1 0,-5 4 0,8-6-2,0 1-1,0-1 1,0 0 0,0 1 0,0-1-1,0 1 1,0-1 0,0 0 0,0 1-1,0-1 1,0 1 0,1-1-1,-1 0 1,0 1 0,0-1 0,0 1-1,1-1 1,-1 1 0,0-1 0,1 0-1,17-30 49,0 1 0,29-35 0,-35 51-50,0 1-1,0 0 1,1 1 0,1 1-1,0 0 1,23-14 0,-34 23-9,1 0 1,-1 0 0,1 1 0,-1-1-1,1 1 1,0 0 0,0 0 0,-1 0-1,1 1 1,0-1 0,0 1 0,0 0-1,0 0 1,5 1 0,-7-1-1,1 1 1,-1 0-1,1 0 0,-1 0 1,0 1-1,0-1 0,1 0 1,-1 1-1,0-1 0,-1 1 0,1 0 1,0 0-1,0 0 0,-1 0 1,1 0-1,-1 0 0,1 0 1,-1 0-1,0 1 0,0-1 1,0 0-1,1 5 0,10 50-5,-11-43 1,2 0 0,0 0 1,0 0-1,10 21 0,-12-32 4,0 0 0,1 0-1,0-1 1,-1 1-1,1-1 1,0 1 0,0-1-1,0 0 1,1 1 0,-1-1-1,1 0 1,-1 0 0,1-1-1,-1 1 1,1-1 0,0 1-1,0-1 1,0 0-1,0 0 1,0 0 0,0 0-1,0-1 1,0 1 0,0-1-1,6 0 1,-6 0 1,-1 0 0,1 0 0,0-1-1,-1 0 1,1 1 0,-1-1 0,1 0 0,-1 0 0,1-1 0,-1 1 0,1 0-1,-1-1 1,0 0 0,0 1 0,0-1 0,4-4 0,1-2 7,0-1 1,9-17-1,-14 23-4,30-56 50,-4 0 0,-1-2 0,19-71 0,-46 131-53,0 1 0,0 0 1,0-1-1,0 1 0,0 0 1,0-1-1,0 1 0,0 0 0,0-1 1,0 1-1,1 0 0,-1-1 0,0 1 1,0 0-1,0-1 0,0 1 0,1 0 1,-1 0-1,0-1 0,0 1 0,1 0 1,-1 0-1,0-1 0,0 1 0,1 0 1,-1 0-1,0 0 0,0 0 1,1-1-1,-1 1 0,0 0 0,1 0 1,-1 0-1,0 0 0,1 0 0,-1 0 1,0 0-1,1 0 0,-1 0 0,0 0 1,1 0-1,-1 0 0,0 0 0,1 0 1,-1 0-1,0 0 0,1 0 1,-1 0-1,0 1 0,1-1 0,-1 0 1,0 0-1,0 0 0,1 1 0,-1-1 1,0 0-1,0 0 0,1 0 0,-1 1 1,0-1-1,0 0 0,0 1 0,1-1 1,-1 0-1,0 1 0,12 22-8,-2 8-3,-2 0-1,-1 0 1,5 56 0,-8-56-6,-2-14 8,-1 0 1,-1 1 0,0-1-1,-1 0 1,-6 29 0,7-44 7,-1-1 1,1 0-1,0 1 1,0-1 0,-1 0-1,1 1 1,-1-1-1,1 0 1,-1 1-1,1-1 1,-1 0 0,0 0-1,0 0 1,0 0-1,0 0 1,1 0 0,-1 0-1,0 0 1,-1 0-1,1 0 1,0 0 0,0 0-1,0-1 1,0 1-1,-1-1 1,1 1-1,0-1 1,-1 1 0,1-1-1,0 0 1,-1 1-1,1-1 1,0 0 0,-1 0-1,1 0 1,-1 0-1,1 0 1,0-1-1,-1 1 1,1 0 0,0-1-1,-1 1 1,-1-1-1,-7-3 29,0-1-1,0 0 1,1 0 0,-14-10-1,8 5-2,2 2-3,-62-40 182,70 40-56,5 8-147,0 0-1,0 0 1,0 0 0,0 0-1,0 0 1,0 0 0,0-1-1,0 1 1,0 0 0,0 0-1,0 0 1,0 0 0,0 0-1,0-1 1,0 1 0,0 0-1,0 0 1,0 0 0,0 0-1,0 0 1,0 0 0,0 0-1,1-1 1,-1 1 0,0 0-1,0 0 1,0 0 0,0 0-1,0 0 1,0 0 0,0 0-1,1 0 1,-1 0 0,0 0-1,0 0 1,0 0 0,0 0-1,0 0 1,1 0 0,-1 0-1,0 0 1,0 0 0,0 0-1,0 0 1,0 0 0,1 0-1,-1 0 1,0 0 0,0 0-1,0 0 1,0 0 0,0 0-1,0 0 1,0 0 0,1 0-1,-1 0 1,0 1 0,0-1-1,0 0 1,0 0 0,0 0 0,0 0-1,0 0 1,0 0 0,0 0-1,1 1 1,-1-1 0,0 0-1,18 9-13,1-1 0,1-1 1,-1-1-1,1-1 0,0 0 0,0-2 0,1 0 0,-1-1 0,1-2 0,-1 0 0,1 0 0,-1-2 1,21-5-1,-31 5 5,0-2 1,-1 1-1,0-1 1,0-1 0,0 1-1,14-11 1,0-2 8,22-23 1,-36 31 14,-1 0 1,-1-1 0,0 0-1,11-20 1,-4 6 10,-11 20-13,0-1 1,0 0-1,-1 0 1,1 0 0,-1 0-1,-1 0 1,1-1-1,-1 1 1,1-8 0,-11 26 24,8-10-40,-6 17 4,2-1 0,0 1 0,1 0 0,0 22 0,3-35-7,1-1 0,1 0 0,-1 1 0,1-1-1,0 0 1,1 0 0,-1 0 0,1 0 0,1 0-1,-1 0 1,1 0 0,0-1 0,0 1 0,0-1-1,1 0 1,0 0 0,0 0 0,5 4 0,-3-4-5,0 0 0,0 0 0,1 0 0,-1-1 0,15 6 0,-17-8 2,-1-1 0,1 1 1,0-1-1,-1 0 0,1 0 0,0-1 0,0 1 0,0-1 0,0 0 0,0 0 0,-1 0 0,1-1 0,0 1 1,6-2-1,18-9-7,0-1 1,-1-1-1,27-16 1,73-56 83,0 0 57,-125 84-130,8-6 41,-10 7-37,0 0 0,0-1-1,0 1 1,0 0-1,0 0 1,0 0-1,0-1 1,0 1-1,0 0 1,0 0-1,0 0 1,1-1 0,-1 1-1,0 0 1,-1 0-1,1-1 1,0 1-1,0 0 1,0 0-1,0 0 1,0-1-1,0 1 1,0 0 0,0 0-1,0 0 1,0-1-1,0 1 1,-1 0-1,1 0 1,0 0-1,0-1 1,0 1-1,0 0 1,0 0 0,-1 0-1,1 0 1,0 0-1,0 0 1,0-1-1,-1 1 1,1 0-1,0 0 1,-32 13 78,-1 4-57,1 1 0,-57 44 0,82-56-19,0 0 0,1 0 0,0 0 0,1 1 0,-1 0 0,1 0 0,-5 10 0,9-15-6,-1 0 0,1 1 0,1-1 0,-1 0 0,0 1 0,1-1 0,-1 0 0,1 1 0,-1-1 0,1 1 0,0-1 0,0 0 0,1 5 0,0-6-3,-1 1 1,1-1-1,0 1 0,-1-1 1,1 1-1,0-1 0,0 1 1,0-1-1,0 0 0,1 1 1,-1-1-1,0 0 0,0 0 1,1 0-1,-1 0 1,1 0-1,-1 0 0,1 0 1,-1-1-1,1 1 0,2 0 1,3 1-4,0 0 1,0-1 0,0 0 0,0-1 0,0 1-1,0-2 1,0 1 0,0 0 0,0-1-1,8-2 1,9-3-24,35-14-1,-42 13 23,0 0 0,-1-1 0,0 0 1,0-1-1,-1-1 0,0-1 0,-1 0 0,0-1 1,-1 0-1,0-1 0,-1-1 0,-1 0 0,0 0 0,-1-1 1,0 0-1,-1-1 0,-1 0 0,-1-1 0,0 0 1,-1 0-1,-1 0 0,0-1 0,-1 1 0,-1-1 0,0-24 1,-3-29-27,-4 0 0,-3 1 0,-18-77 0,19 121 28,-2 0 0,-15-31 1,-6-22-25,21 63-40,8 16 69,0 0 0,0 0 0,0 1 0,0-1 0,0 0 0,0 0-1,0 0 1,0 1 0,0-1 0,0 0 0,0 0 0,0 0 0,0 1 0,0-1 0,0 0 0,0 0 0,0 0-1,-1 1 1,1-1 0,0 0 0,0 0 0,0 0 0,0 0 0,0 0 0,0 1 0,-1-1 0,1 0-1,0 0 1,0 0 0,0 0 0,0 0 0,-1 0 0,1 0 0,0 1 0,0-1 0,0 0 0,0 0 0,-1 0-1,1 0 1,0 0 0,0 0 0,0 0 0,-1 0 0,1 0 0,0 0 0,0 0 0,0 0 0,-1 0 0,1 0-1,0 0 1,0 0 0,0-1 0,-1 1 0,1 0 0,0 0 0,0 0 0,0 0 0,0 0 0,0 0 0,-1 0-1,1-1 1,0 1 0,-12 53-89,1-11 50,0 46-109,1 118-1,10-99-22,18 147 1,-16-240 173,1-1 1,1 0 0,0-1-1,1 1 1,0-1 0,1 1-1,7 10 1,-11-21 4,0 0-1,0 0 1,-1-1-1,1 1 1,0 0-1,1-1 1,-1 0 0,0 1-1,0-1 1,1 0-1,-1 0 1,0 0 0,1-1-1,3 2 1,37 5 78,-34-7-70,-1-1-1,1 1 1,0-2 0,-1 1 0,0-1-1,1-1 1,-1 0 0,0 0 0,0 0-1,-1-1 1,1 0 0,9-7 0,8-3 6,-2 5-1,-18 8-16,-1-1 0,1 1 0,-1-1 0,0 0 0,6-4 0,-4 2 5,-1 0 0,0 0-1,0 0 1,0-1 0,0 1 0,-1-1 0,0-1 0,0 1-1,0 0 1,0-1 0,-1 0 0,0 0 0,0 0 0,-1 0-1,4-13 1,-7 16 4,1-1 0,0 0 0,-1 1 0,0-1 0,0 0 0,0 1 0,0-1 0,-1 1 0,0-1 0,1 1-1,-1 0 1,0 0 0,0 0 0,-1 0 0,1 0 0,-1 0 0,-4-4 0,6 6-9,1 0 0,-1 1 0,0-1 1,1 0-1,-1 1 0,0-1 0,0 0 0,1 1 0,-1-1 1,0 1-1,0-1 0,0 1 0,0 0 0,0-1 0,1 1 1,-1 0-1,0-1 0,0 1 0,0 0 0,0 0 0,0 0 1,0 0-1,0 0 0,0 0 0,0 0 0,0 0 0,0 0 1,0 1-1,0-1 0,0 0 0,0 1 0,1-1 0,-1 1 1,0-1-1,0 1 0,0-1 0,0 1 0,1-1 0,-1 1 1,0 0-1,1-1 0,-1 1 0,0 0 0,1 0 0,-1-1 1,1 1-1,-1 0 0,1 0 0,0 0 0,-1 0 0,1 1 1,-4 7 8,0 0 1,1 0-1,-4 19 0,6-25-10,0 5-3,0-1 1,0 1-1,0-1 1,1 0-1,0 1 1,0-1-1,1 1 1,0-1-1,1 0 0,-1 1 1,1-1-1,5 11 1,0-4-23,0 0 1,1-1-1,1 0 0,0 0 1,12 11-1,-18-21 15,-1-1-1,1 1 0,0-1 1,1 0-1,-1 0 0,0 0 1,1-1-1,-1 1 1,1-1-1,-1 0 0,1 0 1,-1 0-1,1 0 0,0-1 1,0 1-1,-1-1 1,1 0-1,0 0 0,0 0 1,5-2-1,-4 2 5,1-1-1,-1-1 1,1 1-1,-1-1 1,1 0 0,-1 0-1,0 0 1,0-1-1,0 1 1,0-1-1,0-1 1,7-6 0,2-5 12,-1 0 0,0-1 0,17-29 1,-26 37 6,1-1 0,-2 0 0,1 0 0,-1 0 0,0 0 0,-1-1 0,0 1 0,-1-1 0,1-17 1,-1 4 36,0 18-25,0 0 1,-1 0 0,0 0-1,0 0 1,-1 0-1,-1-8 1,2 12-26,0 0 1,0 0 0,0 0-1,1 0 1,-1 0-1,0 0 1,0 0-1,1 0 1,-1 1-1,0-1 1,1 0-1,-1 0 1,1 0 0,-1 0-1,1 0 1,-1 1-1,1-1 1,0 0-1,-1 0 1,1 1-1,0-1 1,0 1-1,-1-1 1,1 1-1,0-1 1,0 1 0,0-1-1,1 0 1,0 1-1,-1-1 0,0 1 0,0-1 0,0 1 1,1-1-1,-1 1 0,0 0 0,0-1 1,1 1-1,-1 0 0,0 0 0,1 0 1,-1 0-1,0 0 0,0 1 0,1-1 0,-1 0 1,0 1-1,0-1 0,1 0 0,-1 1 1,0-1-1,0 1 0,2 1 0,6 6-18,-1 0-1,1 1 1,-1 0 0,-1 0-1,0 1 1,0 0-1,-1 1 1,0-1 0,-1 1-1,0 0 1,-1 0-1,0 1 1,-1-1-1,0 1 1,2 22 0,-2 3-9,-3-29 14,0 1 0,0 0 0,1-1 0,1 1 0,-1-1 1,1 0-1,1 1 0,0-1 0,4 10 0,-4-15 15,-1 0 0,1 0-1,0 0 1,0 0-1,0-1 1,0 1 0,0-1-1,1 0 1,-1 0 0,1 0-1,-1 0 1,1-1 0,0 1-1,-1-1 1,8 1-1,0 1 3,1-2-1,-1 1 0,1-2 0,12 0 0,-13-1-4,1 0 0,-1-1 1,1 0-1,-1 0 0,0-2 0,15-5 0,2-5 2,28-16 1,-4 1-3,-44 25 6,1-1-1,-1 0 0,-1 0 0,1-1 0,-1 0 1,0 0-1,0-1 0,-1 0 0,0 0 1,0 0-1,-1-1 0,1 0 0,-2 0 1,1 0-1,-1-1 0,-1 1 0,1-1 1,-1 0-1,-1 0 0,0 0 0,0-1 1,-1 1-1,0 0 0,0-1 0,-1 1 0,-1-1 1,-1-11-1,2 19-3,0 0-1,0 1 1,-1-1-1,1 0 1,0 1 0,-1-1-1,1 1 1,-1-1-1,0 0 1,1 1 0,-1-1-1,0 1 1,0 0 0,0-1-1,0 1 1,0 0-1,0-1 1,0 1 0,-1 0-1,1 0 1,0 0-1,-1 0 1,1 0 0,0 0-1,-1 1 1,1-1-1,-1 0 1,0 1 0,1-1-1,-1 1 1,0 0 0,1-1-1,-1 1 1,1 0-1,-1 0 1,0 0 0,0 0-1,1 0 1,-1 0-1,1 1 1,-1-1 0,0 1-1,1-1 1,-1 1 0,-2 0-1,-3 3 7,-1-1 0,1 1 0,0 0-1,0 0 1,0 1 0,1 0 0,-11 10 0,8-5-5,-1 1 1,1 0 0,1 1-1,0 0 1,1 0 0,0 1-1,1-1 1,0 1 0,-4 16-1,8-23-3,0 1 0,1-1 0,0 1 0,0 0 0,1-1 0,0 1 0,0 0 0,0-1 0,1 1-1,0 0 1,0-1 0,1 1 0,-1-1 0,1 0 0,1 1 0,0-1 0,-1 0 0,2 0 0,-1-1-1,1 1 1,6 8 0,-5-9-1,0 0 0,0 0 0,0 0 0,1 0 0,-1-1 0,1 0 0,0 0 0,9 4 0,-9-6 0,-1 0 0,1 0 0,-1-1 0,1 0 0,-1 0 0,1-1 0,-1 1 0,1-1 0,0-1 0,-1 1 0,7-2 0,19-1 0,-1-2 0,0-2 0,0-1 0,0 0 0,54-26 0,-4-17 4,-55 34 30,52-27 0,-54 27 3,-22 17-32,0 0 0,-1-1 1,1 1-1,-1-1 0,1 1 0,-1-1 0,1 1 0,-1-1 1,1 1-1,-1-1 0,1 1 0,-1-1 0,0 0 0,1 1 0,-1-1 1,0 0-1,0 1 0,0-1 0,1 0 0,-1 1 0,0-1 1,0 0-1,0 1 0,0-1 0,0 0 0,0 0 0,0 1 1,0-1-1,-1 0 0,1 1 0,0-1 0,0 0 0,0 1 1,-1-1-1,0-1 0,-3 2 7,1 1 1,-1-1-1,0 1 0,0 0 1,0 0-1,1 0 0,-1 1 1,-5 2-1,8-4-7,-14 7 9,0 1-1,1 1 1,0 0 0,0 0 0,1 1 0,0 1-1,1 0 1,-13 16 0,22-24-14,1 0-1,0 0 1,0 1 0,0-1 0,1 0-1,-1 0 1,1 1 0,0-1 0,0 1-1,0-1 1,0 1 0,1 0 0,-1-1-1,1 1 1,0 0 0,0-1 0,0 1-1,1 0 1,-1-1 0,1 1 0,0 0-1,0-1 1,0 1 0,0-1 0,1 0-1,-1 1 1,1-1 0,0 0 0,3 4-1,-2-3-4,0 0-1,0 0 0,1 0 0,0 0 0,0 0 0,0-1 1,0 0-1,0 0 0,1 0 0,0 0 0,-1-1 1,1 1-1,0-1 0,0-1 0,0 1 0,1-1 0,-1 1 1,0-2-1,7 2 0,-1-3 0,0 0 1,0 0-1,-1-1 0,1-1 1,-1 0-1,1 0 1,-1-1-1,0 0 0,0-1 1,-1 0-1,1 0 1,-1-1-1,0 0 0,-1-1 1,0 0-1,0 0 0,0-1 1,-1 0-1,12-16 1,-7 6 6,0-1 1,-1 0 0,-1-1 0,-1 0 0,0-1-1,-2 0 1,-1 0 0,8-38 0,-5-10 20,-2 0 0,-3-1 0,-6-72 0,0 118-2,-2 1 1,0 0 0,-1 0-1,-1 0 1,-2 1-1,-14-34 1,21 55-17,1-1 0,-1 1 0,0 0 0,1-1 0,-1 1 0,0 0 0,0 0 0,1 0 0,-1-1 0,0 1 0,0 0 0,-1 0 0,1 1 0,0-1 0,0 0 0,0 0 0,-1 0 0,1 1 0,0-1 0,-1 1 0,0-1 0,0 1-2,1 0 0,0 0 1,-1 0-1,1 0 0,-1 0 1,1 1-1,0-1 0,-1 1 1,1-1-1,0 1 0,0-1 1,-1 1-1,1 0 0,0 0 1,0-1-1,0 1 0,-2 2 1,-2 3 0,-1 0 0,1 1 0,0 0 0,1 0 0,-7 13 0,0 4-7,2 1 0,0-1 0,2 2 0,1-1-1,1 1 1,1 0 0,1 0 0,2 0 0,2 40 0,2-21-8,3 1 0,2-1 0,1 0 0,26 70 0,-29-99 17,1 1 1,0-1-1,19 27 1,-21-35 0,1 0-1,0-1 1,0 0 0,0 0 0,1-1 0,0 0-1,0 0 1,1-1 0,8 6 0,-10-9-15,0 0 1,1 0-1,-1-1 1,1 1-1,-1-1 1,1-1 0,0 1-1,-1-1 1,1-1-1,-1 1 1,1-1-1,0 0 1,-1 0 0,0-1-1,1 0 1,8-4-1,-3 1-55,0 0 0,0-1 1,0 0-1,-1-1 0,0 0 0,0-1 0,13-13 0,3-11-3175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7:19.1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83 12664,'0'0'2184,"12"-64"-1928,4 52 8,8 6-40,9 12 0,15 14-152,6 4 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7:21.2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 1072 6224,'0'0'4048,"14"-10"-3596,-7 6-389,10-7 129,0-2-1,-1 0 1,-1-1-1,19-20 1,-5 0 309,-2-2 1,-1-1-1,-2-1 0,-1-1 1,31-76-1,-50 104-424,82-223 1482,-66 170-826,20-114-1,-4-9 927,-46 204-690,-102 309-341,102-295-585,-37 133 92,-65 199 138,58-218-153,-73 137 0,22-80 62,102-195-118,1-5 56,3-3 18,9-14 28,19-24-76,2 2 0,2 1 0,45-39 0,222-188 176,-109 68-58,-189 193-206,5-5 5,0 0 0,0-1 0,-1 0 0,0 0 0,-1 0 0,1 0 0,-2-1 0,1 0 0,-1 0 0,0 0 0,2-11 0,-4 7 22,1 1 0,1 0 0,0 0 0,1 0-1,0 1 1,0-1 0,12-15 0,35-17 102,2 2-59,-54 42-72,0 0 0,0 0 1,0-1-1,0 1 0,0 0 0,0 0 1,0 0-1,1 0 0,-1 0 1,0-1-1,0 1 0,0 0 1,0 0-1,0 0 0,1 0 0,-1 0 1,0 0-1,0 0 0,0 0 1,0 0-1,1 0 0,-1 0 1,0 0-1,0 0 0,0 0 1,0 0-1,1 0 0,-1 0 0,0 0 1,0 0-1,0 0 0,1 0 1,-1 0-1,0 0 0,0 0 1,0 0-1,0 0 0,1 0 0,-1 0 1,2 9 17,-4 14 16,2-21-30,-5 58 9,5 91 0,-1-148-12,1 0-1,0 0 0,1 0 1,-1 0-1,0 0 0,1 0 1,0 0-1,0 0 0,0 0 1,0 0-1,0 0 0,0 0 1,1-1-1,-1 1 0,1-1 1,0 1-1,0-1 0,0 1 1,0-1-1,0 0 0,0 0 0,4 2 1,-3-3 2,1 0 0,-1 0 0,1 0 0,-1 0 0,1-1 0,0 1 0,-1-1 0,1 0 0,0-1 0,-1 1 0,1 0 0,0-1 0,-1 0 0,1 0 0,-1 0 0,1 0 1,-1-1-1,5-2 0,46-23 77,55-37 1,-81 47-34,39-28 80,23-15 81,-79 54-169,0 0 0,1 1 0,-1 1 1,1 0-1,0 0 0,17-3 0,-27 7-35,-1 1 0,1-1 0,0 0 0,-1 0 1,1 1-1,-1-1 0,1 0 0,-1 1 0,1 0 0,-1-1 0,1 1 1,-1 0-1,1 0 0,-1 0 0,0 0 0,0 0 0,1 0 0,-1 0 1,0 0-1,0 0 0,0 1 0,0-1 0,0 0 0,0 1 0,-1-1 1,1 1-1,0 2 0,4 5 4,-2 1 1,1 0-1,1 10 0,-4-15 10,4 15 18,1-1 0,1 0 0,0 0 0,1-1 0,13 21 0,-15-31-10,-1 1 1,1-1-1,1 0 1,-1-1-1,2 0 0,-1 0 1,1 0-1,0-1 1,0 0-1,0 0 1,1-1-1,13 6 1,-8-7 18,-1-1 0,2 0 1,-1-1-1,0-1 0,0 0 1,0-1-1,1 0 0,19-4 1,3 2 80,-31 1-98,-1 1 0,1-1-1,-1-1 1,0 1 0,1-1-1,-1 0 1,0 0 0,6-3-1,4-2 59,-9 4-63,-6 3-26,1 0 0,0 0 0,-1 0 1,1 0-1,0 0 0,0-1 1,-1 1-1,1 0 0,-1-1 1,1 1-1,0 0 0,-1-1 1,1 1-1,0-1 0,-1 1 0,1 0 1,-1-1-1,1 0 0,-1 1 1,0-1-1,1 1 0,-1-1 1,1 1-1,-1-1 0,0 0 1,0 1-1,1-1 0,-1 0 0,0 0 1,0 1-1,0-1 0,0 0 1,0 1-1,0-1 0,0 0 1,0 0-1,0 1 0,0-1 1,0 0-1,0 1 0,0-1 0,0 0 1,-1 1-1,1-1 0,0 0 1,-1 1-1,1-1 0,-1-1 1,-4-10-421,-4-8-3354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7:21.6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644 1 10656,'0'0'1586,"-13"16"-1327,-144 179 362,113-148-241,-90 73-1,-18 20 492,75-68-255,10-12 1311,67-60-1902,1 0 0,-1 0-1,0 0 1,0 0-1,0 0 1,0 0-1,0 0 1,0 0-1,0 1 1,0-1 0,1 0-1,-1 0 1,0 0-1,0 0 1,0 0-1,0 0 1,0 0-1,0 0 1,0 0 0,0 0-1,0 0 1,0 0-1,0 1 1,0-1-1,0 0 1,0 0-1,0 0 1,0 0-1,0 0 1,0 0 0,0 0-1,0 0 1,0 1-1,0-1 1,0 0-1,0 0 1,0 0-1,0 0 1,0 0 0,0 0-1,0 0 1,0 0-1,0 1 1,0-1-1,0 0 1,0 0-1,12-5 198,105-72-2427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7:22.8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0 831 8336,'0'0'1849,"12"-2"-1338,15-2-247,-1 1 318,29-9 0,-48 11-462,-1-1 1,1 0-1,-1-1 0,0 1 0,0-1 0,0 0 0,0-1 1,0 0-1,-1 0 0,7-6 0,-7 4 14,1 0-1,-1 0 0,-1-1 0,1 0 1,-1 0-1,-1 0 0,1 0 0,-1 0 1,4-15-1,-6 19-90,0-1 1,-1 0-1,1 0 1,-1 0-1,0 1 1,0-1-1,0 0 0,-1 0 1,1 0-1,-1 0 1,0 1-1,0-1 1,0 0-1,0 1 1,-1-1-1,0 1 0,1-1 1,-1 1-1,-1 0 1,1 0-1,0 0 1,-4-4-1,4 6-10,0-1 0,0 0 0,0 0 0,0 1 0,0-1 1,-1 1-1,1 0 0,-1 0 0,1-1 0,-1 2 0,1-1 0,-1 0 0,0 0 0,1 1 0,-1 0 0,0-1 0,1 1 0,-1 0 0,0 0 0,1 1 0,-1-1 0,0 0 0,1 1 1,-1 0-1,0-1 0,1 1 0,-1 0 0,1 1 0,0-1 0,-1 0 0,1 1 0,-4 2 0,-3 3 88,1 0 0,-1 0 0,1 1 0,1 0 0,-1 1 0,-8 13-1,13-17-69,0 1-1,0-1 0,0 1 1,1 0-1,0-1 0,0 1 0,0 0 1,1 0-1,0 0 0,0 1 0,1-1 1,0 0-1,0 0 0,0 0 1,0 0-1,1 1 0,0-1 0,1 0 1,-1 0-1,1-1 0,0 1 0,6 10 1,-5-9 0,1-1 1,0 1 0,0-1 0,1 0 0,0-1-1,0 1 1,0-1 0,0 0 0,1 0-1,0 0 1,0-1 0,0 0 0,1 0 0,0-1-1,-1 1 1,1-2 0,0 1 0,11 2-1,-3-3 17,0 0 1,0-1-1,0-1 0,1 0 0,25-4 0,73-20 158,-62 8-133,-1-2-1,-1-2 1,0-2 0,-2-3-1,60-39 1,-103 60-76,28-19 57,-31 21-58,0 1 0,0-1 0,0 0 0,0 0-1,0 0 1,0 0 0,-1-1 0,1 1 0,-1 0 0,1-1-1,0-3 1,-3 5 4,0 1 0,0-1 0,0 0 0,-1 1 0,1-1 0,0 1 0,0-1 0,-1 1 0,1 0 0,-1-1 0,1 1 0,0 0 0,-1 0 0,1 0 0,0 0 0,-1 0 0,-1 0 0,-14 4 17,1 1 0,-1 0 0,1 1 0,0 1 0,1 0 0,0 1 0,-15 10 0,-93 78 181,109-84-186,11-10-27,0 0 1,1 1 0,-1-1 0,1 1-1,0-1 1,0 1 0,0 0 0,0 0-1,0 0 1,1 0 0,-1 0 0,1 0-1,0 1 1,0-1 0,0 0 0,0 1-1,0-1 1,1 1 0,0-1 0,-1 0-1,1 1 1,1-1 0,-1 1 0,0-1-1,1 1 1,0-1 0,0 0 0,0 1-1,0-1 1,0 0 0,1 0 0,-1 0-1,1 0 1,0 0 0,0 0-1,0 0 1,0 0 0,1-1 0,-1 1-1,1-1 1,4 4 0,-1-2 2,0 0-1,0 0 1,0-1 0,1 0 0,-1 0-1,1 0 1,0-1 0,0 0 0,0 0-1,0-1 1,0 0 0,0 0 0,0-1-1,0 0 1,1 0 0,-1 0-1,8-2 1,-5 0 4,0-1-1,-1 0 1,1 0 0,-1 0-1,1-1 1,-1-1 0,0 0-1,0 0 1,-1 0-1,0-1 1,14-13 0,4-8 23,0-2-1,-2-1 1,-1-1 0,-2-1 0,-1 0 0,-1-2 0,-2 0 0,22-61 0,-25 49 6,-1 0 0,-3-1-1,-2 0 1,-1 0 0,-3-1 0,-3-77 0,-1 116-30,-7-71 68,7 73-59,-2-1 0,1 1 0,-1 0 0,0 1 0,-1-1 0,0 0 0,0 1 0,-7-11 0,10 16-11,-1 0 0,0 0-1,0 0 1,0 0 0,0 0-1,0 1 1,-1-1 0,1 1-1,0-1 1,0 0 0,0 1 0,-1 0-1,1-1 1,0 1 0,0 0-1,-1 0 1,1 0 0,0 0-1,-1 0 1,1 0 0,0 0-1,-1 0 1,1 0 0,0 0-1,0 1 1,-1-1 0,1 1-1,0-1 1,0 1 0,-2 0 0,-3 2 23,1 0 1,-1 0-1,1 1 1,-10 8-1,6-3-9,1 0-1,-1 1 1,2 1-1,0-1 0,0 1 1,1 0-1,0 0 1,-4 14-1,-5 14 43,-10 45 0,17-48-23,1 0 0,2 0-1,1 0 1,2 1-1,2-1 1,1 0 0,2 1-1,9 48 1,-6-60-6,2-2 1,16 41 0,-18-50-12,1-1 1,1 0-1,0-1 1,0 0-1,19 21 1,-23-29-1,0-1 1,1 1-1,-1-1 1,1 0-1,0 0 1,0-1-1,0 1 1,1-1-1,-1 0 1,0-1 0,1 1-1,-1-1 1,1 0-1,9 0 1,-6-1-434,-1 0 0,0 0 0,0-1 0,1 0 0,-1-1 0,0 0 0,0 0 1,13-6-1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7:23.5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54 9944,'0'0'6769,"11"-2"-6095,162-48 3041,-166 48-2936,-6 4 194,-11 1 740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8:04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492 610 4816,'0'0'8077,"-10"-2"-7785,-33-8 1,38 8-218,1 0 0,-1 0-1,1 0 1,-1-1 0,1 0-1,0 1 1,0-1 0,1-1-1,-8-6 1,-14-11 340,13 13-57,-1 1 0,0 1 0,0 0 0,-1 1 0,-18-5 0,27 9-247,1 1 1,-1-1-1,1 0 0,-1 1 0,0 0 0,1 0 0,-1 1 0,1-1 0,-1 1 0,0 0 0,1 0 0,0 1 0,-1-1 0,1 1 0,0 0 0,0 0 1,-1 0-1,2 1 0,-1-1 0,-6 6 0,-17 16 460,14-14-447,1 2 0,0-1 1,0 1-1,1 1 0,1 0 0,0 0 1,-10 20-1,10-14 14,1 1 1,-6 21-1,12-33-87,1 0 0,1 1 0,0-1 0,0 1 0,0-1 1,1 1-1,1-1 0,1 11 0,0-5-16,0 0 0,1 0 1,1-1-1,1 0 0,0 1 1,0-2-1,1 1 0,1-1 1,0 0-1,1 0 0,0 0 1,1-1-1,0-1 0,1 0 1,14 13-1,-14-13-20,1 0 0,1-1 0,0 0 1,0-1-1,1 0 0,0-1 0,0-1 0,0 0 0,1 0 1,26 6-1,-31-10-4,0 0 0,1 0 0,-1-1 0,0 0 0,0 0 0,1-1 0,-1-1 0,0 1 0,0-2 0,1 1 0,-1-1 0,0-1 0,17-6 0,2-6 15,-1-1-1,-1-2 1,0 0 0,-1-2-1,-1-1 1,-1-1-1,-1-1 1,-1 0-1,-1-2 1,32-52 0,-31 44 11,1-2 12,-1 0 1,30-69-1,-29 41 23,22-90 0,-38 126-41,-2 1-1,0-1 0,-2 0 0,-1 1 0,-1-1 1,-5-36-1,-7 16 93,10 46-73,-2 6-46,-2 15-18,-46 281-176,30-180 83,-27 120-12,42-207 109,-3 37 1,2-9-2,-1-3 127,9-59-104,6-12 56,17-150 14,-15 129-31,3 0 0,19-44 0,-29 75-49,-1 0 0,1 1 0,0-1 0,0 0 0,-1 1 0,1-1 0,0 1 0,0-1 0,0 1 0,1 0 0,-1-1 0,0 1 0,0 0 0,1 0 0,-1 0 0,1 0 0,-1 0 0,1 0 0,-1 0 0,1 1 0,0-1 0,-1 0 0,1 1 0,0-1 0,0 1 0,-1 0 0,1 0 0,0-1 0,0 1 0,-1 0 0,1 1 1,0-1-1,0 0 0,0 0 0,-1 1 0,3 0 0,0 1 1,-1-1 1,1 1 0,-1 0-1,0 1 1,0-1 0,1 0-1,-2 1 1,1 0 0,0 0-1,0 0 1,-1 0 0,0 0-1,1 0 1,-1 1 0,2 5-1,5 15 2,-1-1 0,-1 2 0,-1-1 1,4 45-1,-8-58 3,0-1 0,1 0 0,1 0 0,-1 0 0,9 15 0,-2-4-26,-9-19 20,0-1 0,-1 1 0,1-1 0,0 0 0,0 1 0,0-1-1,0 0 1,0 1 0,0-1 0,0 0 0,1 0 0,-1 0 0,0 0-1,0 0 1,1 0 0,-1-1 0,1 1 0,-1 0 0,1-1 0,2 1 0,-1 0 0,0-1 1,1 0-1,-1 0 1,0 0-1,0 0 1,0-1-1,0 1 1,0-1-1,0 0 1,4-1-1,5-4-4,0 0-1,0 0 0,20-15 0,1-4 0,-1-1 0,-1-1 0,-1-1 1,45-58-1,-39 50 26,-13 15-6,-17 13-8,-6 7-13,1 1 0,-1-1 1,0 0-1,1 1 1,-1-1-1,1 0 1,-1 1-1,1-1 1,-1 1-1,1-1 0,-1 1 1,1-1-1,-1 1 1,1-1-1,0 1 1,-1-1-1,1 1 1,0 0-1,-1-1 0,1 1 1,0 0-1,-1 0 1,1 0-1,0-1 1,0 1-1,-1 0 0,2 0 1,-18 21 43,-6 7-23,-2-1 1,-34 29-1,36-35-13,4-3-3,1 0 0,1 2 0,0 0-1,2 1 1,-15 27 0,28-47 2,1 0 0,0-1 0,-1 1-1,1 0 1,0 0 0,0 0-1,0-1 1,0 1 0,0 0 0,0 0-1,0 0 1,0-1 0,0 1 0,0 0-1,0 0 1,0 0 0,0-1 0,1 1-1,-1 0 1,0 0 0,1-1 0,-1 1-1,0 0 1,1 0 0,-1-1 0,1 1-1,-1-1 1,1 1 0,1 1 0,-1-1-2,0-1 1,0 1 0,1 0 0,-1 0 0,0-1-1,1 1 1,-1 0 0,0-1 0,1 1 0,-1-1 0,1 0-1,-1 1 1,0-1 0,1 0 0,-1 0 0,3 0 0,7-1-9,-1-1 1,1 0-1,0-1 1,-1 0-1,0-1 1,1 0-1,-1 0 1,-1-1-1,1 0 1,-1-1-1,0 0 1,0-1-1,-1 0 1,1 0-1,-2 0 1,1-1-1,-1-1 1,0 1-1,-1-1 1,0 0-1,0 0 1,5-13-1,-3 1-88,10-33-1,-16 48 56,-1 0 1,0 0 0,0 0-1,-1 0 1,0 0-1,0 0 1,0 0-1,0-1 1,-1 1-1,-3-10 1,4 15 30,0 0-1,-1 0 1,1 0-1,-1 1 1,1-1 0,0 0-1,-1 0 1,0 0-1,1 0 1,-1 1 0,0-1-1,1 0 1,-1 1-1,0-1 1,0 0 0,1 1-1,-1-1 1,0 1-1,0-1 1,0 1 0,0 0-1,0-1 1,0 1-1,0 0 1,0 0 0,0-1-1,0 1 1,0 0-1,0 0 1,0 0 0,0 0-1,-1 1 1,0-1 1,0 1 1,0-1 0,1 1-1,-1-1 1,0 1-1,0 0 1,1 0 0,-1 0-1,1 0 1,-1 0-1,1 0 1,-1 0 0,1 0-1,0 1 1,-1-1-1,-1 3 1,0 2 8,-1 0 1,1 1-1,0-1 0,1 0 1,-1 1-1,1 0 0,1-1 1,-1 1-1,1 0 0,0 0 1,1 0-1,-1 0 0,2 0 1,-1 0-1,1 0 0,0 0 1,0 0-1,1 0 0,0-1 1,0 1-1,0-1 0,1 1 1,0-1-1,0 0 0,1 0 1,0 0-1,0 0 0,8 8 1,-4-6 22,-1 0-1,1 0 1,0-1 0,1-1 0,17 12 0,-23-17-13,0 1 0,0-1 0,0 0 0,0 0 1,0 0-1,1 0 0,-1-1 0,0 1 0,1-1 0,-1 0 0,0 0 1,0 0-1,1 0 0,-1-1 0,0 1 0,0-1 0,1 0 0,-1 0 1,0 0-1,0 0 0,0-1 0,0 1 0,5-4 0,6-6 19,-1 0 0,0 0 0,-1-1 0,0-1 0,-1 0-1,-1-1 1,0 0 0,0 0 0,-2-1 0,1 0 0,-2-1-1,8-23 1,-12 30 29,0 1 1,-1 0-1,0-1 0,1-16 0,-3 25-49,0 0-1,0-1 1,0 1-1,0-1 1,0 1-1,0 0 1,0-1-1,0 1 1,0-1-1,0 1 1,0 0-1,0-1 1,0 1-1,0 0 1,1-1-1,-1 1 1,0-1-1,0 1 1,0 0-1,1-1 1,-1 1-1,0 0 1,0 0-1,1-1 0,-1 1 1,0 0-1,1 0 1,-1-1-1,0 1 1,1 0-1,-1 0 1,1 0-1,-1-1 1,0 1-1,1 0 1,0 0-1,17 6 200,-12-2-187,1 0 0,-1 1 0,9 9 0,-8-6-16,-1 0 0,0 1 0,0-1 0,-1 1 0,-1 1 0,5 9-1,-3-5 12,4 7 17,1 0 0,1-1 1,22 29-1,-26-40-22,0 0 0,0 0 0,1 0 0,0-1-1,0 0 1,1-1 0,0 0 0,17 8 0,-24-14-9,1 1 0,0-1 0,0 0 0,0-1 0,0 1 0,0-1 0,0 1 0,0-1 0,0 0 0,0-1 0,0 1 0,0-1 0,0 0 0,-1 0 0,1 0 0,0 0 0,0-1 0,-1 1 0,7-4 0,5-4 8,-1-1 1,0 0 0,15-15 0,-15 13-11,143-131 205,-152 138-196,0-1 1,-1 1-1,1-1 0,5-10 0,-7 11-4,0 1 1,0-1-1,0 1 0,1-1 0,-1 1 0,1 0 1,0 0-1,7-4 0,6-6 64,-16 11-17,-12 9-3,-1 4-32,0 1 1,1 0-1,0 1 0,-11 15 0,5-6 6,5-6-3,2 0-1,-1 1 1,2 1 0,-11 24 0,3-4 16,16-36-36,0 1 0,0-1-1,1 1 1,-1 0 0,1-1-1,-1 1 1,1 0 0,0-1-1,-1 1 1,1 0 0,0 0-1,0-1 1,0 1 0,1 0-1,-1-1 1,0 1 0,1 0-1,-1 0 1,1-1 0,-1 1-1,1-1 1,0 1 0,-1-1-1,1 1 1,0-1 0,0 1-1,0-1 1,0 0 0,3 3-1,-2-2 1,0-1 0,1 1-1,-1-1 1,0 1-1,1-1 1,0 0 0,-1 0-1,1 0 1,0 0 0,-1-1-1,1 1 1,0-1-1,0 1 1,-1-1 0,1 0-1,0 0 1,0 0 0,3-1-1,2-1 5,1 1-1,-1-2 1,1 1 0,-1-1-1,0 0 1,0-1 0,-1 0-1,1 0 1,-1-1-1,0 0 1,0 0 0,0-1-1,-1 0 1,0 0-1,0 0 1,0-1 0,-1 0-1,0 0 1,0 0 0,-1-1-1,0 1 1,0-1-1,-1 0 1,0 0 0,3-13-1,-5 17 7,0-1-1,0 0 1,1 0-1,-1 1 0,5-9 1,-2-4 118,-5 32 191,1-7-294,0 0 1,1 1-1,0-1 0,1 0 0,0 1 1,0-1-1,0 0 0,1 0 0,7 12 0,-8-16-17,0-1 0,1 1 0,0 0 0,0 0 0,0-1-1,0 0 1,0 1 0,1-1 0,-1-1 0,1 1-1,0 0 1,0-1 0,0 0 0,0 0 0,0 0 0,1 0-1,-1-1 1,1 0 0,6 2 0,4-1 2,-1 0 1,1 0-1,0-2 1,-1 0-1,1 0 1,0-2-1,-1 1 0,1-2 1,-1 0-1,0-1 1,16-6-1,-1-2 19,-1-2 0,0-1 0,27-19 0,-3-6-47,-29 29 9,3-3 1,-25 13 7,0-1 5,1 1 0,0-1 0,0 1 0,-1-1 0,1 1 0,0 0 0,0 0 0,1 0 0,-1 0-1,0 0 1,0 0 0,0 0 0,1 1 0,-1-1 0,5 1 0,-2-2 26,-15 3-5,1 3-26,1 1 0,0 0 0,0 0 0,1 0 0,-1 1 0,1 0 0,0 0 0,1 1 0,0 0 0,0 0 0,0 1 0,1 0 0,0-1 0,0 2 0,1-1 0,-3 9 0,6-14-2,0 0-1,1 0 1,0 1 0,0-1-1,0 0 1,0 0 0,0 0-1,0 0 1,1 0 0,0 0-1,-1 0 1,1 0 0,0 0-1,0 0 1,1 0 0,2 4-1,0 0-5,0 0 0,1 0 0,-1-1 0,2 1 0,7 7 0,-11-12 7,0-1 0,1 1 0,-1-1 0,1 1 0,-1-1-1,1 0 1,-1 0 0,1 0 0,0 0 0,0 0 0,-1-1 0,1 1 0,0-1-1,0 1 1,0-1 0,0 0 0,0-1 0,0 1 0,-1 0 0,1-1 0,0 1 0,0-1-1,-1 0 1,5-2 0,5-2-3,-1 0 0,0-2 0,0 1 0,12-10 0,12-12-2,61-64 0,-44 40-7,-32 31 0,0 0 0,-2-2 0,-1 0 0,-1-1 1,0-1-1,15-36 0,-10 11-20,-2-1 1,19-79-1,-28 86-4,-2-2 0,-3 1-1,-1-1 1,-2 1 0,-2-1 0,-10-71 0,10 113 29,-1 1 1,0 0-1,0 0 1,0 0-1,0 0 1,0 0-1,-1 1 1,0-1-1,-2-3 1,4 5 4,0 1-1,-1-1 1,1 1 0,-1-1 0,1 1 0,-1-1 0,1 1 0,-1-1 0,0 1 0,1 0 0,-1-1 0,1 1 0,-1 0 0,0-1 0,1 1-1,-1 0 1,0 0 0,0 0 0,1-1 0,-1 1 0,0 0 0,1 0 0,-1 0 0,0 0 0,0 0 0,1 1 0,-1-1 0,0 0 0,1 0 0,-1 0-1,0 1 1,1-1 0,-1 0 0,0 1 0,1-1 0,-1 0 0,1 1 0,-1-1 0,1 1 0,-1-1 0,1 1 0,-1-1 0,1 1 0,-1-1-1,1 1 1,-1 0 0,1 0 0,-6 7-18,0 1-1,1 0 1,0 0 0,0 0-1,1 1 1,0 0 0,1-1-1,-3 17 1,0 9-10,-2 42 0,2-14 7,-3 15 68,4 1 0,3-1 1,12 124-1,-3-157 46,13 50 0,-14-62-42,-5-27-31,-1 0 0,1 0 1,0 0-1,1 0 0,0 0 1,0-1-1,0 1 0,0 0 1,4 5-1,32 52 158,-33-57-161,0-1 1,0 0-1,0 0 0,1-1 1,-1 0-1,1 0 0,0 0 1,1-1-1,-1 1 0,1-2 1,-1 1-1,1-1 0,0 0 1,0 0-1,0 0 0,0-1 1,0-1-1,0 1 0,8-1 1,-6 0-11,-1-1 0,1 0 0,0 0 0,-1-1 0,1 0 0,-1 0 0,1-1 0,-1 0 0,0-1 0,0 0 0,-1 0 0,1 0 0,-1-1 0,0 0 0,10-9 0,-13 9-4,1-1 1,0 1 0,-1-1-1,0 0 1,0 0 0,-1 0-1,0 0 1,0-1 0,0 1-1,-1-1 1,0 0 0,0 1-1,-1-1 1,0 0 0,0 0-1,0-8 1,-1 9-3,-1 1-1,1-1 0,-1 1 1,0-1-1,0 1 1,-1 0-1,0-1 0,0 1 1,0 0-1,0 0 1,-1 0-1,0 1 1,0-1-1,0 1 0,-1-1 1,1 1-1,-1 0 1,0 0-1,0 1 0,-9-7 1,7 6 7,-1 0 0,1 0 0,-1 1 0,0 0 0,-1 0 0,1 1 0,-15-4 1,19 6-3,0 0 1,1-1-1,-1 1 1,0 0 0,0 0-1,1 0 1,-1 1 0,0-1-1,1 1 1,-1 0-1,0-1 1,1 1 0,-1 0-1,1 0 1,0 1 0,-1-1-1,1 0 1,0 1-1,-1 0 1,1-1 0,0 1-1,0 0 1,1 0 0,-1 0-1,0 0 1,-2 4 0,3-2-8,0-1 0,0 1 0,0 0 1,0-1-1,1 1 0,-1 0 1,1 0-1,0-1 0,0 1 1,0 0-1,1 0 0,-1 0 0,3 5 1,14 49-17,-10-43 27,0-1 1,0 1 0,2-1-1,0 0 1,0-1 0,1 0-1,1-1 1,0 0 0,1 0-1,0-1 1,0-1 0,25 16 0,-30-23-6,-1 0 1,1 0-1,0 0 1,0-1-1,0 0 1,0-1-1,0 1 1,0-1-1,1-1 1,-1 1-1,9-2 1,-4 1 8,1-1 1,0-1-1,-1 0 0,1-1 1,18-7-1,-13 3-3,-1 0 0,-1-2 0,0 0-1,0-1 1,0 0 0,-1-1 0,15-15 0,-23 18-7,-1-1-1,1-1 1,-1 1 0,-1-1-1,0 0 1,0-1 0,-1 1 0,0-1-1,-1 0 1,0 0 0,-1 0-1,2-15 1,-5 16 2,0 0 0,0 1 0,-1-1-1,0 1 1,-1-1 0,0 1 0,-1 0 0,-6-12-1,12 18-3,-1 0-1,1 0 0,0 0 0,0 1 0,0-1 0,0 1 0,1-1 0,3-2 0,-2 2-4,0 0 1,0 1-1,0-1 0,0 1 0,1 0 1,-1 0-1,1 0 0,-1 1 0,1 0 1,0-1-1,-1 2 0,1-1 0,0 0 1,0 1-1,0 0 0,-1 0 0,1 1 1,0-1-1,0 1 0,-1 0 0,1 0 1,0 1-1,-1 0 0,1-1 0,-1 1 1,0 1-1,1-1 0,-1 1 0,0-1 1,0 1-1,5 6 0,-3-2-3,0 0-1,-1 1 1,0-1-1,0 1 1,-1 0-1,0 0 1,-1 1-1,3 9 1,0 3 20,-1 0 1,2 25 0,-6-38-5,0 0 0,1 0 0,0 0 0,1-1 0,0 1 0,0-1 0,0 1 0,8 11 0,-8-15-7,0 0-1,0 0 1,0-1 0,1 1-1,-1-1 1,1 1-1,0-1 1,0 0 0,0-1-1,0 1 1,0-1-1,0 0 1,1 0 0,-1 0-1,7 2 1,-6-5-7,0 1 1,-1 0-1,1-1 1,0 0-1,-1 0 1,1-1-1,-1 1 0,1-1 1,-1 0-1,0 0 1,7-5-1,-2 1 9,0 0 1,-1-1-1,1 0 0,-1 0 0,-1-1 0,0 0 1,0-1-1,7-11 0,6-13 18,16-36 1,-9 16 13,-25 48-32,-1 4 1,-1 0 0,0 0 0,0 0 0,1 0 0,-1 0 0,1 0-1,-1 0 1,0 1 0,1-1 0,0 0 0,-1 0 0,1 0 0,0 1-1,-1-1 1,1 0 0,0 1 0,-1-1 0,1 1 0,0-1 0,1 0-1,-3 20 44,0 25-2,-1-30-32,2 0-1,0 1 0,1-1 0,0 0 1,1 0-1,0 0 0,6 17 0,-2-11 4,-5-15-8,1-1 1,-1 1-1,0 0 0,1-1 1,0 0-1,0 1 1,1-1-1,-1 0 0,1 0 1,0 0-1,0-1 1,3 5-1,8 5 17,20 26 0,2 2-1,-35-39-21,1-1 0,0 1 0,-1-1-1,1 0 1,-1 0 0,1 1 0,0-1 0,0 0 0,0-1 0,0 1 0,0 0 0,0 0 0,0-1-1,0 1 1,0-1 0,0 0 0,0 0 0,0 0 0,0 0 0,0 0 0,0 0 0,0 0 0,0-1-1,0 1 1,0-1 0,0 1 0,0-1 0,0 0 0,0 0 0,0 0 0,0 0 0,0 0 0,-1 0-1,1 0 1,0-1 0,-1 1 0,1 0 0,-1-1 0,0 0 0,1 1 0,-1-1 0,0 0 0,0 0-1,0 1 1,0-1 0,0-3 0,13-30 31,-1-1 1,-2 0-1,11-66 0,-19 85-22,7-40 40,14-56 157,-19 97-28,-1 25-68,2 8-98,4 11-3,0 0-1,-3 1 0,0-1 1,-2 1-1,-1 1 0,-1-1 1,-2 47-1,-1-73-9,-1-1 0,1 1 0,-1 0 1,0 0-1,1 0 0,-2-1 0,1 1 0,0 0 0,0-1 0,-1 1 0,1-1 0,-1 1 1,0-1-1,0 0 0,0 0 0,0 0 0,0 0 0,0 0 0,-1 0 0,1-1 0,-1 1 1,1-1-1,-1 1 0,0-1 0,1 0 0,-1 0 0,0 0 0,-5 0 0,2 0-7,0 0 0,0 0 0,0 0 0,0-1 0,0 0 0,0-1 0,0 0 0,0 1 0,0-2 0,0 1 0,0-1 0,-11-4-1,6-2-316,27 9 1,-8 0 377,136 8-299,-139-9 236,1 0 0,0-1 0,-1 1 0,1-1 0,-1 0 0,1-1 0,-1 1 0,1-1 0,-1 0 0,0-1-1,0 1 1,0-1 0,0 0 0,8-6 0,4-6-21,0 0 0,21-25-1,-25 26 23,2-6 4,-1-1 1,-1 0 0,0-1-1,-2 0 1,14-39 0,-13 32 21,4-15-4,-2-1-1,-2 0 1,10-77 0,5-22 3,-25 133-13,10-46-34,-11 52 17,-1-1 0,1 0-1,-1 1 1,0-1 0,-1 0-1,0 1 1,-2-12 0,3 17 12,0 0 0,0 0 0,0 0 0,0 0 0,0 0 0,0 0 0,0 0-1,0 0 1,0-1 0,0 1 0,0 0 0,0 0 0,0 0 0,0 0 0,-1 0 0,1 0 0,0 0 0,0 0 0,0 0 0,0 0 0,0 0 0,0 0 0,0 0 0,0-1 0,0 1 0,-1 0 0,1 0 0,0 0-1,0 0 1,0 0 0,0 0 0,0 0 0,0 0 0,0 0 0,0 0 0,-1 0 0,1 0 0,0 0 0,0 0 0,0 0 0,0 0 0,0 1 0,0-1 0,0 0 0,0 0 0,-1 0 0,1 0 0,0 0 0,0 0-1,0 0 1,0 0 0,0 0 0,0 0 0,0 0 0,0 0 0,0 0 0,0 1 0,0-1 0,0 0 0,0 0 0,0 0 0,-1 0 0,1 0 0,0 0 0,0 0 0,0 0 0,0 1 0,-3 5 15,-5 26-7,2 0-1,1 0 1,1 1 0,1 36 0,2-56-3,0 64 44,3 1 0,19 125-1,-17-179-35,1 11 26,1-1 0,2 0 1,16 46-1,-20-70-25,1 0-1,0-1 1,0 0-1,1 0 1,0 0-1,11 12 1,-12-16-7,0-1-1,0 1 1,1-1 0,0 0-1,0 0 1,0-1-1,0 1 1,0-1 0,0-1-1,1 1 1,7 1-1,-11-4-5,0 0 0,0 0 0,-1 0 0,1 0 0,0 0-1,0-1 1,0 1 0,0-1 0,0 0 0,0 0 0,-1 0-1,1 0 1,0 0 0,-1-1 0,1 1 0,-1-1 0,1 0-1,-1 1 1,0-1 0,0 0 0,0-1 0,0 1 0,4-5-1,3-6 16,1 0-1,14-29 1,-24 41-15,9-17 12,-1 0 0,-1 0 0,-1 0 0,0-1 0,-2 0 0,0-1 0,2-36 0,0-62 233,-12 156-22,4 23-62,1 43 69,2-93-163,0 1 1,1-1-1,1 0 0,-1 1 0,2-1 0,8 21 0,-11-31-55,0 1-1,0-1 0,0 1 0,-1-1 0,1 1 1,1-1-1,-1 0 0,0 1 0,0-1 0,0 0 1,1 0-1,-1 0 0,1 0 0,-1 0 0,1 0 1,-1 0-1,1 0 0,-1-1 0,1 1 0,0-1 1,-1 1-1,3 0 0,-1-1-2,0 0 0,0-1 0,0 1 0,0-1 0,0 1 0,0-1 0,0 0 0,0 0 0,0 0 0,0 0 0,4-4 0,4-1 4,-1-2 0,0 0-1,0 0 1,15-19 0,28-23 41,-12 12-36,-30 27-21,0 0 1,1 1-1,1 1 0,-1 0 0,2 1 0,-1 0 0,1 1 0,0 0 0,0 1 0,1 1 0,0 1 0,20-5 0,25-1-94,-58 9 60,5-1-26,-5 2 37,-4 3-3,-4 1 33,0 0-1,1-1 0,-1 1 0,0-1 0,0 0 0,-8 2 1,-6 3 20,4 0 8,0 1-1,1 1 1,0 0 0,0 1-1,-23 22 1,33-27-20,0-1 1,0 1-1,0 0 1,1 0-1,0 0 1,0 1-1,1 0 1,0-1-1,0 1 1,1 0-1,-1 1 1,1-1-1,1 0 1,0 1-1,0-1 1,0 14-1,2-16-1,0 1-1,0-1 0,1 0 1,-1 1-1,1-1 0,1 0 1,-1 0-1,1 0 0,0-1 1,0 1-1,0-1 0,1 1 1,-1-1-1,1 0 0,0 0 0,0-1 1,1 1-1,-1-1 0,7 4 1,1 0 7,1 0 0,-1 0 1,1-1-1,0-1 0,1 0 0,18 4 1,-23-8-7,1 0 0,-1 0 0,0-1 0,1-1 0,-1 1 0,1-1 0,-1-1-1,0 0 1,1 0 0,11-5 0,-2-1-1,0 0 0,0-2 0,29-19 0,-37 21-54,-1 0-1,0 0 1,0-1-1,-1 0 1,0-1-1,-1 0 1,10-15-1,-14 20-75,-1-1 1,0 0-1,0-1 0,0 1 0,0-1 0,-1 1 0,0-1 1,-1 1-1,1-1 0,-1 0 0,-1 0 0,1 0 1,-1 0-1,0 0 0,-3-13 0,-3-4-3908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8:04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14368,'0'0'2607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8:05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11352,'0'0'334,"11"-5"17,20-5-52,0 1 1,1 1-1,0 1 0,0 2 1,49-1-1,178 8 1354,-233-1-1475,67 4 483,-38-1-36,-1-2 0,106-10-1,-147 4-467,2 1-2807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8:05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12056,'0'0'664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58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410 637 8432,'0'0'5748,"-13"0"-5254,-15-2-190,1 2 0,-1 2 0,1 0-1,0 2 1,-37 8 0,64-11-290,-23 6 419,0 1 0,1 1 0,-40 22 0,57-28-352,1-1 1,-1 2 0,1-1-1,0 0 1,0 1-1,0 0 1,0-1-1,1 2 1,-1-1 0,1 0-1,0 1 1,1-1-1,-1 1 1,1 0 0,0 0-1,0 0 1,0 0-1,1 0 1,0 0-1,0 1 1,0-1 0,0 0-1,1 9 1,0-12-44,1 1 0,0-1 0,-1 0 0,1 0 0,0 0 1,0 0-1,0 0 0,0 0 0,0 0 0,1 0 0,-1-1 0,1 1 0,-1 0 1,1-1-1,-1 1 0,1-1 0,0 1 0,0-1 0,0 0 0,0 0 1,2 1-1,5 3 72,1-1 0,0 0 0,11 2 1,3-1 23,0 0 0,0-2 0,0-1 1,0-1-1,1-1 0,-1-1 1,0-1-1,0-2 0,26-6 0,-17 0 110,0-3 0,-1 0-1,-1-2 1,-1-1-1,0-2 1,30-23 0,-51 35-223,21-14 817,-30 20-832,0 0 1,0 0 0,0 1 0,0-1 0,0 0 0,0 0 0,-1 0-1,1 0 1,0 0 0,0 0 0,0 0 0,0 0 0,0 0 0,0 0-1,0 1 1,0-1 0,0 0 0,0 0 0,0 0 0,0 0 0,0 0-1,0 0 1,0 0 0,0 0 0,0 0 0,0 1 0,0-1 0,0 0 0,0 0-1,0 0 1,0 0 0,1 0 0,-1 0 0,0 0 0,0 0 0,0 0-1,0 0 1,0 0 0,0 1 0,0-1 0,0 0 0,0 0 0,0 0-1,0 0 1,0 0 0,1 0 0,-1 0 0,0 0 0,0 0 0,0 0 0,0 0-1,0 0 1,0 0 0,0 0 0,0 0 0,0 0 0,1 0 0,-1 0-1,0 0 1,0 0 0,0 0 0,0 0 0,0 0 0,0 0 0,-13 20 140,5-11-120,1 1 0,0 0 1,1 0-1,0 1 0,1 0 1,0 0-1,1 0 1,0 1-1,0-1 0,1 1 1,1 0-1,-1 17 1,3-27-20,0 1 0,1 0 0,-1-1 1,1 1-1,0-1 0,0 1 0,0-1 1,0 0-1,1 1 0,-1-1 1,1 0-1,-1 0 0,1 0 0,0 0 1,-1 0-1,1 0 0,0 0 0,0-1 1,1 1-1,-1-1 0,0 1 0,0-1 1,5 2-1,-1 0 10,0-1-1,1 1 1,-1-1-1,1 0 1,-1-1-1,1 0 1,13 1-1,-12-2-7,-1-1-1,1 0 1,-1 0 0,0-1-1,1 0 1,-1 0-1,0 0 1,0-1-1,0-1 1,-1 1 0,1-1-1,-1 0 1,9-7-1,-11 8 1,-1 0 0,0 0-1,0 0 1,0-1-1,0 1 1,0-1-1,0 1 1,-1-1 0,0 0-1,0 0 1,0 0-1,0 0 1,-1-1-1,0 1 1,0 0 0,0-1-1,0 1 1,0-1-1,-1 1 1,0-1-1,0 1 1,0-1 0,-2-6-1,1 3 13,-1 1 0,0 0 0,0 0 1,-1 0-1,0 0 0,0 0 0,-1 0 0,0 1 0,0 0 0,0 0 0,-1 0 0,0 0 0,0 1 1,0-1-1,-1 1 0,0 1 0,0-1 0,0 1 0,0 0 0,-10-4 0,12 7 4,1-1-1,-1 1 1,0 0 0,1 1-1,-1-1 1,0 1-1,0 0 1,1 0 0,-1 0-1,0 0 1,0 1-1,0-1 1,1 1 0,-1 0-1,0 0 1,1 0 0,-1 1-1,1-1 1,-1 1-1,-3 2 1,-4 1 57,10-5-81,1 0 0,0 0 0,0 0 0,0 0 0,0 1 0,-1-1 0,1 0 0,0 0 0,0 0 0,0 0 0,-1 0 0,1 0 0,0 0 0,0 0 0,0 0 0,0 1 0,-1-1 0,1 0 0,0 0 0,0 0 0,0 0 0,0 1 0,0-1 0,0 0 0,0 0 0,0 0 0,-1 0 0,1 1 0,0-1 0,0 0 0,0 0 0,0 0 0,0 1 0,0-1 0,0 0 0,0 0 0,0 0 0,0 1 0,0-1 0,0 0 0,9 6 37,16 1-21,23-3-9,1-2 1,94-11-1,-62 3-5,-29 2-2,44-2 10,-83 7-7,-1-1 0,0 1 0,1 1-1,-1 0 1,18 6 0,-27-7 5,-1 0 1,0 0-1,0 1 1,0-1-1,1 0 0,-1 1 1,-1-1-1,1 1 1,0-1-1,0 1 1,-1 0-1,1 0 1,-1 0-1,1 0 1,-1 0-1,0 0 0,0 0 1,0 1-1,0-1 1,0 0-1,0 1 1,-1-1-1,1 0 1,-1 1-1,0-1 0,1 1 1,-1-1-1,0 0 1,-1 1-1,1 2 1,-2 8 38,0 1 0,-1-1 0,0 0 0,-7 15 1,7-18-23,-5 7 37,6-15-28,1 1 1,0-1-1,0 0 0,-1 1 0,2-1 1,-1 1-1,0-1 0,0 5 1,6-10 148,15-13-107,-2-2 1,0 0-1,19-24 1,30-31 53,-58 65-94,0 0 0,0 1 0,1 0 0,0 1 0,0 0 0,17-6 0,-26 11-30,1 0-1,-1 1 1,0-1-1,1 1 1,0-1-1,-1 1 1,1 0-1,-1-1 1,1 1-1,-1 0 1,1 0-1,0 0 1,-1 0-1,1 1 1,-1-1-1,1 0 1,-1 1-1,1-1 1,-1 1-1,1-1 1,-1 1-1,2 0 1,-1 1-2,-1-1 0,1 1 0,-1-1 0,0 1 0,0 0 0,1-1 0,-1 1 0,0 0 0,-1 0 0,1 0 0,0 0 0,0 0-1,-1 0 1,1 3 0,0 2 8,0 0-1,-1 1 1,0-1-1,0 0 0,0 0 1,-1 0-1,0 0 0,-4 11 1,1-8 10,3-8-17,0-1 0,0 1 1,0-1-1,0 1 0,0 0 0,1 0 0,-1-1 0,1 1 0,-1 0 1,1 0-1,0 0 0,-1 0 0,1-1 0,0 1 0,1 2 0,0-4 1,0 0 0,0 0 0,0-1 0,0 1 0,0 0 0,0-1 0,0 1 0,0-1 0,0 1 0,-1-1 0,1 1 0,0-1 0,0 0 0,0 1 0,-1-1 0,2-1 0,2-2 16,3 0-7,37-31 139,85-49 1,-124 82-144,-1-1 1,1 2 0,-1-1 0,1 0-1,-1 1 1,7-2 0,-9 3-9,-1 0 0,0 0-1,1 0 1,-1 0 0,0 0 0,0 0 0,1 1 0,-1-1-1,0 0 1,0 1 0,1-1 0,-1 1 0,0-1-1,0 1 1,0-1 0,0 1 0,1 0 0,-1 0 0,0-1-1,-1 1 1,1 0 0,0 0 0,0 0 0,0 0-1,0 0 1,-1 0 0,1 0 0,0 2 0,36 84 106,2 4-38,-38-88-70,0-1 0,1 0 0,-1 0 0,1 1 0,-1-1 0,1 0 0,0-1 0,0 1 0,0 0 0,0 0 0,0-1 0,0 1 0,0-1 0,1 0 0,-1 0 0,0 1 0,5 0 0,-3-1 2,1-1-1,-1 1 0,0-1 0,0 0 1,1 0-1,-1 0 0,0-1 0,0 1 0,0-1 1,5-1-1,4-3 8,0 0 1,0-1-1,0 0 1,-1-1-1,15-11 1,7-8 33,50-51 0,-20 17 58,-63 59-96,0 0 0,0 0 1,0 0-1,1 1 1,-1-1-1,0 0 0,0 0 1,1 1-1,-1-1 0,0 1 1,1-1-1,-1 1 1,1-1-1,2 1 0,-3 0-2,-1 0 0,1 0 1,0 0-1,0 0 0,-1 1 0,1-1 0,0 0 0,-1 1 0,1-1 0,0 0 0,-1 1 0,1-1 0,0 1 0,-1-1 0,1 1 0,-1-1 1,1 1-1,-1-1 0,1 1 0,0 1 0,2 3 21,-1 0 0,0 1 0,0 0 0,0-1 0,2 13 0,-1-3-29,6 28 38,-2 1 0,-2-1 0,-2 1 0,-4 63 0,-3-47-3,-3 1 1,-18 71-1,19-104-13,-18 48 0,19-69-20,1-9 0,1-17 0,1-67 0,2-67 0,1 135 0,24-233 0,-18 213 0,1 0 0,1 0 0,3 0 0,21-48 0,-25 68 0,1 0 0,1 1 0,1 0 0,0 1 0,1 0 0,0 1 0,2 1 0,20-18 0,-32 29 0,1 1 0,0 0 0,0 0 0,0 1 0,0-1 0,0 1 0,1-1 0,-1 1 0,0 0 0,1 0 0,-1 1 0,1-1 0,-1 1 0,1-1 0,-1 1 0,1 0 0,-1 1 0,5 0 0,-5-1 0,0 1 0,0 1 0,0-1 0,0 0 0,0 1 0,0 0 0,0 0 0,-1-1 0,1 1 0,-1 1 0,1-1 0,-1 0 0,0 1 0,0-1 0,0 1 0,0 0 0,-1-1 0,1 1 0,1 5 0,1-1 0,-2 0 0,1 1 0,-1-1 0,0 1 0,-1-1 0,0 1 0,0 0 0,-1-1 0,1 1 0,-2 0 0,1 0 0,-4 14 0,1-10 0,-1 0 0,0-1 0,-1 1 0,0-1 0,-1 0 0,0 0 0,-11 13 0,-6 4 0,-1-2 0,-1 0 0,-1-2 0,-44 32 0,60-48 0,0-1 0,-20 10 0,118-72 0,303-142 0,-331 167 0,-36 17 0,27-10 0,-43 17 0,-16 13 0,-1 3 0,-15 17 0,-21 31 0,39-49 0,0 0 0,1 1 0,0 0 0,0 0 0,1 0 0,0 1 0,-4 20 0,8-30 0,0 1 0,1 0 0,-1 0 0,0 0 0,1-1 0,-1 1 0,1 0 0,-1 0 0,1-1 0,0 1 0,-1-1 0,1 1 0,0 0 0,0-1 0,1 0 0,1 3 0,-3-3 0,1 0 0,0-1 0,-1 1 0,1 0 0,0 0 0,0-1 0,0 1 0,0 0 0,0-1 0,-1 1 0,1-1 0,0 1 0,0-1 0,1 0 0,-1 1 0,0-1 0,0 0 0,0 0 0,0 1 0,0-1 0,0 0 0,0 0 0,0 0 0,0-1 0,0 1 0,0 0 0,1 0 0,-1-1 0,1 1 0,10-7 0,0 0 0,0-1 0,-1 0 0,0-1 0,-1 0 0,15-16 0,-19 18 0,-1-1 0,1 0 0,-1 0 0,-1 0 0,1-1 0,-1 0 0,-1 1 0,0-2 0,0 1 0,2-15 0,-3 10 0,0 1 0,-1-1 0,-1 1 0,0-1 0,-1 1 0,-4-20 0,4 26 0,-1 0 0,0 1 0,0-1 0,0 1 0,-1-1 0,0 1 0,-1 0 0,1 0 0,-1 1 0,0-1 0,-1 1 0,1 0 0,-1 0 0,-8-7 0,10 11 0,1-1 0,-1 1 0,1 0 0,-1 0 0,0 0 0,1 0 0,-1 1 0,-3-1 0,-8-2 0,26 5 0,-1-1 0,1 0 0,20-1 0,-12 1 0,50 2 0,86 16 0,-150-18 0,-1 0 0,1 1 0,-1-1 0,1 1 0,-1 0 0,0 1 0,0-1 0,0 1 0,0 0 0,0 1 0,0-1 0,-1 1 0,0 0 0,1 0 0,-2 0 0,1 0 0,0 1 0,3 6 0,-3-4 0,-1 0 0,0 0 0,0 0 0,-1 1 0,1-1 0,-2 1 0,1 0 0,-1-1 0,0 1 0,-1 0 0,0 0 0,-1 13 0,1-19 0,-9 53 0,8-51 0,-1 1 0,1-1 0,-1 0 0,0 0 0,0 0 0,0 0 0,0 0 0,-1 0 0,0-1 0,-3 5 0,64-77 0,-47 54 0,2-1 0,-1 1 0,2 1 0,0 1 0,0 0 0,20-13 0,-33 25 0,1 0 0,-1 0 0,0 0 0,0 1 0,1-1 0,-1 1 0,1-1 0,-1 1 0,0-1 0,1 1 0,-1 0 0,1 0 0,-1 0 0,1-1 0,-1 1 0,1 1 0,-1-1 0,1 0 0,-1 0 0,0 1 0,3 0 0,-2 0 0,0 0 0,0 1 0,0-1 0,-1 0 0,1 1 0,-1 0 0,1-1 0,-1 1 0,1 0 0,-1-1 0,0 1 0,0 0 0,1 2 0,2 8 0,0-1 0,0 1 0,-1-1 0,1 15 0,-3-21 0,3 18 0,-3-12 0,1 1 0,0 0 0,1-1 0,6 17 0,-7-25 0,-1 0 0,1 0 0,-1 0 0,1-1 0,0 1 0,0 0 0,0-1 0,1 0 0,-1 1 0,0-1 0,1 0 0,0 0 0,-1 0 0,1-1 0,0 1 0,0-1 0,0 1 0,0-1 0,0 0 0,0 0 0,4 0 0,5 1 0,0-1 0,0-1 0,0 0 0,0-1 0,0 0 0,-1-1 0,1 0 0,0-1 0,19-7 0,11-7 0,47-25 0,-86 40 0,23-11 0,0-1 0,-2-2 0,27-21 0,-42 30 0,-1-1 0,1 0 0,-2 0 0,1-1 0,-1 0 0,0 0 0,-1-1 0,0 0 0,-1 0 0,0 0 0,4-12 0,-8 20 0,0-1 0,-1 0 0,1 1 0,-1-1 0,1 0 0,-1 1 0,0-1 0,0 0 0,0 1 0,0-1 0,0 0 0,-1 0 0,1 1 0,-1-1 0,-1-4 0,1 6 0,0-1 0,0 0 0,0 1 0,-1-1 0,1 1 0,0-1 0,-1 1 0,1 0 0,-1-1 0,0 1 0,1 0 0,-1 0 0,0 0 0,0 0 0,1 0 0,-5 0 0,1-1 0,-1 1 0,0 0 0,0 1 0,0 0 0,0 0 0,0 0 0,0 0 0,0 1 0,0 0 0,0 0 0,0 1 0,-7 2 0,0 2 0,0-1 0,0 2 0,1 0 0,0 0 0,1 1 0,0 1 0,0-1 0,-15 17 0,23-21 0,-1-1 0,1 1 0,0 0 0,0 0 0,1 1 0,-1-1 0,1 0 0,0 1 0,0-1 0,0 1 0,1 0 0,0 0 0,0 0 0,0-1 0,0 1 0,1 0 0,0 0 0,0 0 0,0 0 0,0 0 0,1 0 0,0 0 0,0 0 0,0 0 0,1-1 0,3 9 0,-3-10 0,1-1 0,-1 1 0,0-1 0,1 0 0,0 1 0,0-1 0,-1 0 0,1-1 0,1 1 0,-1 0 0,0-1 0,0 0 0,0 0 0,1 0 0,-1 0 0,0 0 0,7 0 0,-3 0 0,9 2 0,0-1 0,0-1 0,0 0 0,1-1 0,-1-1 0,0-1 0,0 0 0,0-1 0,0-1 0,-1 0 0,27-11 0,9-8 0,97-60 0,-113 61 0,-29 19 0,-1-1 0,0 1 0,0 1 0,0-1 0,0 1 0,0 0 0,1 0 0,5-1 0,-11 3 0,1 0 0,-1 1 0,0-1 0,0 0 0,1 1 0,-1-1 0,0 0 0,0 0 0,0 1 0,0-1 0,1 0 0,-1 1 0,0-1 0,0 0 0,0 1 0,0-1 0,0 0 0,0 1 0,0-1 0,0 1 0,0-1 0,0 0 0,0 1 0,0-1 0,0 0 0,0 1 0,0-1 0,-1 0 0,1 1 0,0-1 0,0 0 0,0 1 0,-4 12 0,-3 4 0,-1 0 0,0 0 0,-15 21 0,8-15 0,15-23 0,0 1 0,0-1 0,0 0 0,0 0 0,0 0 0,0 0 0,0 0 0,0 0 0,0 1 0,0-1 0,0 0 0,0 0 0,0 0 0,0 0 0,0 0 0,0 0 0,0 1 0,0-1 0,1 0 0,-1 0 0,0 0 0,0 0 0,0 0 0,0 0 0,0 0 0,0 0 0,0 0 0,0 1 0,0-1 0,1 0 0,-1 0 0,0 0 0,0 0 0,0 0 0,0 0 0,0 0 0,0 0 0,0 0 0,1 0 0,-1 0 0,0 0 0,0 0 0,0 0 0,0 0 0,0 0 0,0 0 0,1 0 0,-1 0 0,0 0 0,0 0 0,0 0 0,0 0 0,0 0 0,0 0 0,1 0 0,-1 0 0,0 0 0,0-1 0,0 1 0,0 0 0,0 0 0,0 0 0,0 0 0,0 0 0,0 0 0,1 0 0,-1 0 0,0-1 0,0 1 0,13-5 0,76-47 0,-2 1 0,-73 44 0,-12 5 0,0 1 0,1 0 0,-1-1 0,1 1 0,-1 0 0,1 0 0,-1 1 0,5-2 0,-6 2 0,0 1 0,0-1 0,0 0 0,0 0 0,0 1 0,0-1 0,-1 0 0,1 1 0,0-1 0,0 1 0,0-1 0,0 1 0,-1-1 0,1 1 0,0 0 0,0-1 0,-1 1 0,1 0 0,-1 0 0,1 0 0,-1-1 0,1 1 0,-1 0 0,1 0 0,-1 0 0,0 0 0,1 0 0,-1 1 0,16 52 0,-15-44 0,1-1 0,1 0 0,0 0 0,0-1 0,1 1 0,-1-1 0,10 14 0,-12-21 0,0 0 0,0 0 0,0 0 0,0 0 0,0 0 0,0-1 0,0 1 0,0 0 0,1-1 0,-1 1 0,0-1 0,0 1 0,1-1 0,-1 1 0,0-1 0,1 0 0,-1 0 0,0 0 0,1 0 0,-1 0 0,1 0 0,-1 0 0,0 0 0,2-1 0,33-10 0,-31 9 0,8-4 0,0-1 0,-1 0 0,0-1 0,0 0 0,-1-1 0,0 0 0,0 0 0,-1-1 0,0-1 0,12-17 0,7-14 0,37-74 0,-54 92 0,30-64 0,-3-3 0,35-128 0,-72 209 0,-3 11 0,-7 20 0,-18 68 0,5 2 0,-14 121 0,32-168 0,3 0 0,6 66 0,2 18 0,-2-109 786,-2-15-1986,-2-12-3003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8:05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9040,'0'0'88,"81"-8"-72,3 2 616,23 2 0,8 8 96,4 2 0,18 0-96,-14-10 0,-12-4-120,2-2 0,-2-6-128,-3-2 16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8:11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219 983 7328,'0'0'5648,"-10"5"-5200,-10 5-40,1 0 0,-35 27 1,28-17-3,19-15-214,-1 0 1,1 1-1,0 0 0,1 1 0,-1-1 0,1 1 0,1 0 1,-1 1-1,-5 11 0,8-13-75,0 0 0,0 0 1,1 0-1,0 0 1,0 1-1,0-1 0,1 1 1,-1 12-1,2-14-43,1 1-1,0-1 1,0 0 0,0 0 0,1 1-1,-1-1 1,1 0 0,0 0 0,1 0 0,-1-1-1,6 8 1,-3-4 38,2 1-1,-1-1 1,1 0 0,0-1 0,0 0-1,1 0 1,0 0 0,1-1-1,-1 0 1,1-1 0,0 0-1,0 0 1,1-1 0,0 0 0,-1-1-1,1 0 1,0 0 0,1-1-1,-1-1 1,0 0 0,0 0-1,1-1 1,-1 0 0,1 0 0,-1-2-1,16-2 1,-24 3-62,0 1 1,0-1-1,0 0 0,0 0 0,0 0 1,-1 1-1,1-2 0,0 1 0,-1 0 1,1 0-1,0 0 0,-1-1 1,0 1-1,1-1 0,-1 1 0,0-1 1,0 0-1,0 1 0,1-3 0,0 0 3,-1 0 0,0 0-1,0 0 1,0 0 0,0 0-1,-1 0 1,1 0-1,-1 0 1,-1-5 0,0-3 29,-1 0 1,0 0 0,-1 0 0,0 1-1,-8-17 1,3 12 54,0 0 0,-2 0 0,0 1 0,-1 0 0,-23-25 1,30 36-86,0 1 1,0 0 0,0 0 0,-1 0-1,1 1 1,-7-4 0,6 4 12,0-1 0,0 1 0,1-1 0,-1-1 0,-5-4 1,29 0 67,2 7-129,0 1-1,1 1 1,38 7 0,62 21 6,-108-25-10,-4-1 5,0-1 1,0-1-1,0 1 0,1-2 1,19 0-1,-25 0-2,0-1 0,1 0 0,-1 0 0,0 0 0,0-1 0,0 0 0,-1 1 0,1-2 0,0 1 0,-1-1 0,1 1 0,-1-1 0,6-5 0,0-1 21,-1-2 1,0 1 0,0-1-1,-1 0 1,0-1 0,-1 0 0,0 0-1,-1-1 1,-1 0 0,7-20 0,-9 20 41,-2 10-26,-1 0 0,1 0 0,0 0 0,0 0 0,0 0 0,0 0 0,0 1 0,0-1 0,1 0 0,-1 1 0,1-1 0,0 1 0,2-3 0,2 21 206,-4-9-227,5 28 71,0 0 0,1 44 0,-8-68-74,0 0 1,0 0-1,-1 0 1,-1 0-1,1-1 0,-2 1 1,0 0-1,0-1 1,-1 0-1,0 0 1,-11 19-1,13-27-5,-1 1 0,1-1 1,0 1-1,-1-1 0,0 0 0,0 0 0,0 0 0,0-1 0,0 1 1,0-1-1,0 1 0,0-1 0,-5 1 0,-3 1 36,0-1-1,-19 2 1,2-4 116,27 0-155,0 1 0,0-1-1,1 0 1,-1 0-1,0-1 1,0 1-1,1 0 1,-1 0-1,0 0 1,0 0-1,0-1 1,1 1-1,-1 0 1,0-1-1,1 1 1,-1 0 0,0-1-1,1 1 1,-1-1-1,0 1 1,1-1-1,-1 0 1,1 1-1,-1-1 1,1 1-1,-1-1 1,1 0-1,0 1 1,-1-2-1,3 1-7,0 1-1,0-1 0,0 1 1,0 0-1,0 0 0,1 0 1,-1 0-1,0 0 0,0 0 0,0 0 1,4 2-1,-3-2-1,50 6-56,120 18-62,-154-23 107,1 0-1,-1-1 0,0 0 0,0-2 0,0 0 0,0-1 0,0-1 0,-1-1 0,1-1 0,26-12 0,-32 12 12,-1-1 0,0-1 0,0 0-1,-1 0 1,0-1 0,14-14 0,-13 10 0,2 1 0,0 1-1,27-17 1,-36 25 7,0 0 0,0 1 0,0 0-1,1 0 1,-1 1 0,1-1 0,-1 1-1,1 0 1,-1 1 0,1-1 0,0 1 0,-1 0-1,1 1 1,0-1 0,-1 1 0,1 0 0,-1 0-1,1 1 1,-1 0 0,0 0 0,6 3-1,-9-4 0,0 0-2,-1-1 0,1 1 0,0 0 0,0 0 0,0-1 0,0 1 0,0-1 0,1 0 0,1 1 0,-17-18 0,3 9-21,-1 0 0,0 1 1,0 0-1,0 0 0,-1 1 0,0 1 0,0 0 1,-1 1-1,1 0 0,-1 1 0,0 0 1,-26-1-1,36 4 14,-1 1 1,1-1-1,0 1 1,-1 0-1,1 1 1,0-1 0,0 0-1,0 1 1,0 0-1,0 0 1,0 0-1,0 0 1,0 0-1,1 0 1,-1 1-1,-3 4 1,2-2-2,0 0 1,1 0-1,-1 0 1,1 0-1,0 1 1,0-1-1,1 1 1,-3 8-1,4-7 3,0-1 0,0 0 0,1 1 0,0-1 0,1 0 0,-1 1 0,1-1-1,0 0 1,3 10 0,2 2-3,15 31 1,-18-43 7,1-1 1,-1 1 0,1-1-1,0 0 1,0 0 0,0-1-1,1 1 1,0-1 0,0 0-1,0 0 1,0 0-1,7 2 1,7 4 19,0-1 1,26 8-1,-30-12-18,7 1 29,2-1 0,-1 0 0,40 1 0,-48-5 1,-8-1-12,-1 0 0,1 1 0,-1 0 0,10 2 0,-13-1-138,-2-2 143,-1 0 0,1 0 0,-1 0 0,0 0-1,1 0 1,-1 0 0,0 0 0,1 0 0,-1 0 0,1 1 0,-1-1 0,0 0 0,1 0 0,-1 1 0,0-1 0,1 0 0,-1 0 0,0 1 0,0-1 0,1 0 0,-1 1 0,0-1-1,0 0 1,0 1 0,1-1 0,-1 0 0,0 1 0,0-1 0,0 1 0,0-1 0,0 0 0,0 1 0,0-1 0,0 1 0,0-1 0,0 0 0,0 1 0,0-1 0,0 1 0,0-1-1,0 0 1,0 1 0,0-1 0,-1 1 0,1 3-55,2-4 29,0 0 1,0 0-1,-1-1 0,1 1 1,0 0-1,-1-1 0,1 1 1,0-1-1,-1 0 0,1 1 1,2-3-1,32-21-21,20-15-21,1-5-8,19-17 40,-67 52 10,-1-1 0,0 0-1,8-13 1,-9 11-34,2 1 0,13-15 0,-14 14 61,-22 46-24,11-28-4,0 0 0,1 0-1,-1 0 1,-2 13 0,3-9-8,1 1 1,0 0-1,0 0 0,1 1 0,1-1 0,0 0 1,2 14-1,-1-19 4,0 0-1,0 0 1,1 0 0,0-1-1,0 1 1,0-1 0,1 1-1,-1-1 1,1 0 0,0 0 0,1-1-1,-1 1 1,1-1 0,6 4-1,-6-4 6,0-1 0,0 0-1,0-1 1,0 1-1,0-1 1,1 0 0,-1 0-1,1 0 1,-1-1-1,1 0 1,-1 0 0,1-1-1,0 1 1,0-1-1,-1 0 1,1-1 0,0 0-1,0 1 1,-1-2-1,10-2 1,-2-1-8,-1 0 1,0-1-1,0 0 1,-1-1-1,1 0 1,-2-1-1,20-17 0,9-10-22,-22 21 16,0-1 1,-1-1-1,26-33 0,-12 7-6,64-97-56,-76 109 51,-1-2-1,22-57 0,-7-15-100,28-171-1,-48 211 51,6-32-129,-18 95 197,0 0 0,0 0-1,0 1 1,0-1 0,0 0 0,0 1 0,0-1 0,0 0 0,0 0-1,0 1 1,0-1 0,0 0 0,0 0 0,-1 1 0,1-1 0,0 0 0,-1 1-1,0-2 1,1 2 5,0 0-1,0-1 1,-1 1-1,1 0 1,0 0-1,0 0 1,-1 0-1,1 0 1,0 0-1,0-1 1,-1 1-1,1 0 1,0 0-1,0 0 1,-1 0 0,1 0-1,0 0 1,-1 0-1,1 0 1,0 0-1,0 0 1,-1 0-1,1 0 1,0 0-1,0 1 1,-1-1-1,1 0 1,0 0-1,-1 0 1,1 0-1,0 0 1,0 1-1,0-1 1,-1 0-1,1 0 1,0 0-1,0 1 1,0-1-1,-1 0 1,1 0-1,0 1 1,-16 17 0,1 0 0,1 1 1,1 1-1,1 0 0,1 1 0,0 0 1,1 1-1,2 0 0,0 0 0,2 1 1,0 0-1,-3 29 0,6 2 35,2-1 0,2 0 0,3 0 0,2 0 0,3 0 0,1-1 0,33 94 0,-35-123-1,-2-2 15,13 26-1,-16-41-31,0-1 0,0 0-1,0 0 1,0 0 0,1-1 0,-1 1 0,1-1 0,0 0-1,1 0 1,4 3 0,-5-5-1,0 0-1,-1 0 1,1-1 0,0 1-1,0-1 1,1 0-1,-1 0 1,0-1 0,0 1-1,0-1 1,1 0 0,-1 0-1,0-1 1,0 1-1,6-2 1,1-1 5,0 1 0,-1-2 0,1 0 0,16-8 0,-15 5-3,0-1-1,0-1 0,0 1 0,-1-2 0,11-12 0,48-59 29,-39 42-33,0 0-43,-3-1-1,-1-2 1,-2 0 0,-2-2 0,-2-1 0,-1 0 0,18-70-1,-7 15-179,18-115-1,-47 207 179,-2 1-1,1-1 0,-1 0 1,0 0-1,0 0 1,-3-11-1,3 16 23,-1 1 0,0 0 0,1-1 0,-1 1-1,0 0 1,0 0 0,0-1 0,0 1 0,-1 0 0,1 0 0,0 0 0,-1 1-1,0-1 1,1 0 0,-1 1 0,0-1 0,0 1 0,0-1 0,0 1 0,0 0-1,0 0 1,0-1 0,0 2 0,-1-1 0,-2-1 0,2 1 4,-1 0 0,0 1-1,0-1 1,1 0 0,-1 1 0,0 0 0,0 0 0,0 0 0,1 1 0,-1-1-1,-7 3 1,7-1 11,1 0 0,-1 0-1,1 1 1,-1-1 0,1 1-1,0-1 1,0 1 0,0 0-1,1 1 1,-1-1 0,-3 6 0,-2 4 3,0 1 0,1 0 1,1 0-1,0 1 1,1-1-1,-4 20 1,-14 97 62,22-125-65,-11 184 117,8-75-47,4 40 114,-1-144-162,1 0 0,0 1 1,1-1-1,0 1 0,1-1 1,0 0-1,1 0 0,0 0 1,1 0-1,0-1 0,7 14 1,-7-20-6,0 1 0,0-1 0,0 0 0,0-1 1,1 1-1,5 3 0,13 10 108,-21-15-122,1 0 0,-1 0 0,1-1 0,0 1 0,0-1 0,-1 0 0,1 0 0,0 0 0,0 0 0,0-1 0,0 1 0,0-1 0,0 1-1,0-1 1,0 0 0,6-1 0,4-1 6,0 0-1,20-6 0,-15 3-14,12-2-2,-1-2 0,0 0 0,0-2 0,-1-1-1,47-29 1,-24 17-1,-41 20-4,0 0-1,-1 0 1,0-1-1,0 0 0,0-1 1,8-6-1,27-22-46,-43 33 56,-1 1-1,0 0 1,1-1 0,-1 1-1,1 0 1,-1-1 0,0 1-1,1 0 1,-1-1-1,0 1 1,0-1 0,1 1-1,-1-1 1,0 1 0,0-1-1,1 1 1,-1-1-1,0 1 1,0-1 0,0 1-1,0-1 1,0 1 0,0-1-1,0 1 1,0-1-1,0 1 1,0-1 0,0 1-1,0-1 1,-1 1 0,1-1-1,0 0 1,-1 0-1,0 0 0,0 0 0,0 1-1,0-1 1,0 0 0,0 1 0,0-1 0,-1 0 0,1 1 0,0-1 0,0 1 0,-3-1 0,-38-4-44,32 6 41,0 0-1,0 0 0,0 1 0,0 0 0,1 1 0,-1 0 0,1 1 0,-1-1 0,1 2 0,1 0 0,-1 0 0,1 0 0,-15 12 0,15-9 9,-1 0 0,1 0 0,0 0-1,1 1 1,0 0 0,1 1 0,0 0-1,0 0 1,1 0 0,0 0 0,-6 20-1,8-18 6,-1 2-4,0 0 1,-2 22 0,6-33-2,-1 0 0,1 0 1,0-1-1,0 1 0,0 0 1,0 0-1,1 0 0,-1-1 0,1 1 1,0 0-1,-1-1 0,1 1 0,0-1 1,1 1-1,-1-1 0,0 1 0,1-1 1,-1 0-1,5 5 0,-5-7-2,0 1 1,1 0-1,-1-1 0,1 1 0,-1-1 1,0 0-1,1 1 0,-1-1 1,1 0-1,-1 0 0,1 0 0,-1 0 1,1 0-1,-1 0 0,1 0 0,-1-1 1,1 1-1,-1 0 0,0-1 1,1 1-1,-1-1 0,1 0 0,-1 1 1,2-2-1,31-22 13,-18 8-23,-1-2 1,-1 1-1,-1-2 1,0 0-1,-1 0 0,10-24 1,7-8-37,-15 14-15,-4 8-53,-11 33 93,0 0 0,1 0 0,-1 1 0,1-1 0,0 0 1,0 0-1,0 0 0,1 0 0,0 0 0,1 7 0,1 2 41,1 0 0,7 17 1,-6-20-4,0 1 1,1-1-1,0 0 0,1-1 1,0 0-1,15 16 0,-19-22-13,1 1 0,0-1-1,0 0 1,1-1 0,-1 1 0,0 0-1,1-1 1,0 0 0,-1 0 0,1-1-1,0 1 1,0-1 0,0 0 0,0 0-1,0-1 1,0 0 0,10 0-1,-1-2 0,-1 0 0,1-1 0,-1-1 0,0 0 0,0-1 0,23-12 0,-7 0 4,46-34-1,-56 35-15,0 0-1,-2 0 0,1-2 0,-2 0 0,-1-1 0,25-39 0,-23 27-8,-1 0 0,-2-1 0,-1-1-1,10-37 1,-7 6-50,11-87 0,-6-63-140,-18 180 162,5-39-77,3-71-352,-11 139 416,-1 0 0,1 0 0,-1 1-1,0-1 1,-3-8 0,4 14 53,-1-1 0,0 1 0,0-1 0,0 0 1,0 1-1,1 0 0,-1-1 0,0 1 0,0-1 1,1 1-1,-1 0 0,1-1 0,-1 1 0,1 0 1,-1 0-1,1 0 0,-1-1 0,0 3 1,-11 20 12,1 1 1,1 1-1,1 0 0,-9 43 1,11-42 4,-22 112 74,3-10 27,11-62 3,3 2 1,3 0 0,3 0 0,3 0 0,6 77 0,0-93-11,-2-12 62,1 1 1,3-1-1,11 45 0,-16-83-156,1-1 0,0 1 0,0-1-1,-1 0 1,1 0 0,0 1 0,0-1 0,0 0 0,0 0 0,1 0-1,-1 0 1,0 0 0,0 0 0,1 0 0,-1 0 0,0-1-1,1 1 1,-1 0 0,1-1 0,-1 1 0,1-1 0,-1 0 0,1 1-1,-1-1 1,1 0 0,-1 0 0,1 0 0,0 0 0,-1 0-1,1 0 1,-1-1 0,1 1 0,-1 0 0,1-1 0,-1 1 0,1-1-1,-1 0 1,3-1 0,4-3-1,0 0-1,-1-1 1,1 0-1,-1 0 0,0-1 1,-1 0-1,0 0 1,7-10-1,38-70-28,-38 62 5,16-24-24,-13 22-94,19-42 1,-33 65 85,-2 3 27,0 0 0,0 0 0,0 0 0,1 0 0,-1 0-1,0 0 1,1 0 0,-1 0 0,1 0 0,-1 0 0,1 1 0,-1-1 0,1 0 0,-1 0 0,1 1 0,0-1-1,0 0 1,-1 1 0,2-2 0,-8 33-216,-6 19 161,3-18 73,2 0 0,1 0-1,1 1 1,0 54-1,5-85 3,0-1 0,0 1 0,0 0 0,0 0-1,0 0 1,1 0 0,-1-1 0,1 1 0,-1 0-1,1 0 1,-1-1 0,1 1 0,0 0 0,0-1-1,0 1 1,0-1 0,0 1 0,0-1 0,1 0-1,-1 1 1,0-1 0,1 0 0,-1 0 0,1 0-1,-1 0 1,1 0 0,0 0 0,-1 0 0,1 0-1,0-1 1,0 1 0,-1-1 0,1 1 0,0-1-1,0 0 1,0 0 0,-1 0 0,1 0 0,0 0-1,0 0 1,0 0 0,0-1 0,-1 1 0,1 0-1,2-2 1,8-1 1,0-1 0,-1-1 0,0 0 0,0 0 0,20-14 0,49-42-25,-29 21-6,-29 23-83,28-29 1,-54 52 86,0 1 1,1-1 0,0 0-1,0 1 1,0 0 0,1-1-1,-1 1 1,2 0 0,-2 8-1,0 1 40,0 0 0,1 0-1,1 24 1,1-38-16,0-1 0,0 1 0,0 0 0,0-1 0,0 1 1,0-1-1,0 1 0,1-1 0,-1 1 0,0-1 0,1 1 0,0-1 0,-1 0 0,1 1 0,0-1 0,0 0 0,-1 1 0,1-1 0,0 0 1,0 0-1,0 0 0,1 0 0,-1 0 0,0 0 0,0 0 0,1 0 0,-1 0 0,0-1 0,1 1 0,-1 0 0,0-1 0,1 1 0,-1-1 0,1 0 1,-1 1-1,1-1 0,-1 0 0,1 0 0,0 0 0,1 0 0,2-1-6,-1 0-1,1 0 1,-1 0-1,1-1 1,-1 0 0,0 0-1,0 0 1,0 0 0,0 0-1,0-1 1,0 0 0,4-4-1,-3 1-8,0 0 0,-1 0-1,1-1 1,-2 1 0,1-1 0,-1 0-1,0 0 1,0 0 0,-1 0-1,0-1 1,0 1 0,-1-1 0,0 1-1,0-1 1,-1 1 0,0-1 0,0 0-1,-1 1 1,-2-12 0,2 16 6,0 0 0,0 0 0,-1 1 0,0-1-1,1 0 1,-1 1 0,0-1 0,0 1 0,0 0 0,-1 0 0,1 0 0,0 0 0,-1 0 0,0 0 0,1 1 0,-1-1 0,-5-1-1,2 0 20,0 0-1,0 1 0,0 0 0,0 0 1,-1 0-1,1 1 0,-11-1 0,7 0 151,18-2-97,20-3-48,32-5-22,-23 5-9,0 0 0,40 0 1,-68 6 16,0 1 1,0 0-1,0 0 1,1 1 0,-1 0-1,0 1 1,-1-1-1,1 2 1,0 0-1,0 0 1,13 7-1,-20-9 7,0 0 0,1 0 0,-1 0 0,0 1 0,0-1 0,0 1 0,0 0 0,0 0 0,-1-1 0,1 1 0,0 0 0,-1 0 0,1 1-1,-1-1 1,0 0 0,0 0 0,0 1 0,0-1 0,0 1 0,0-1 0,-1 0 0,1 1 0,-1 0 0,1-1 0,-1 1 0,0 4-1,-2 6 72,1-1 0,-1 0 0,-1 0 0,0 0 0,-10 23 0,-2 9 275,15-44-328,0 1 1,-1 0 0,1 0-1,0-1 1,0 1 0,-1 0-1,1-1 1,0 1 0,-1 0-1,1-1 1,-1 1 0,1-1-1,-1 1 1,1 0 0,-1-1-1,1 1 1,-1-1 0,0 1-1,-1-4 221,4-7-138,3-1-62,4-14 18,1 1-1,1 0 0,1 1 1,27-38-1,-38 60-68,0 0 0,0 0 0,0-1 0,0 1 0,0 0 0,0 0 0,1 0-1,-1 0 1,0 1 0,0-1 0,1 0 0,-1 0 0,1 1 0,-1-1 0,1 1 0,-1 0 0,1-1 0,-1 1 0,1 0 0,-1 0-1,3 0 1,-1 0-2,0 0-1,-1 1 1,1 0-1,0 0 1,-1 0-1,1 0 1,-1 0-1,1 0 1,-1 1-1,1-1 1,1 3-1,5 3-5,-1 1 1,-1-1-1,1 2 1,11 15-1,15 37 26,-27-47 0,1 0 0,0 0 0,1-1 0,10 13 0,-16-23-4,-1 0 1,1-1-1,0 1 0,0-1 0,1 0 1,-1 0-1,0 0 0,1 0 1,-1-1-1,1 1 0,-1-1 0,6 1 1,-7-2-8,0 1 0,0-1 0,0 0 0,0 0 0,0 0 0,0 0 0,1 0-1,-1-1 1,0 1 0,0-1 0,0 1 0,0-1 0,0 0 0,-1 1 0,1-1 0,0 0 0,0 0 0,0-1 0,-1 1 0,1 0 0,-1-1 0,1 1 0,-1-1 0,3-2 0,1-4-53,0 0 1,-1-1-1,1 1 0,-2-1 1,0 0-1,0 0 1,0 0-1,-1 0 0,0-1 1,-1 1-1,0 0 0,-1-11 1,0 0-935,-1 0 0,-1 0 1,-1 1-1,-5-21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8:11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15272,'0'0'456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8:12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10544,'0'0'488,"83"6"-240,-9 0 8,13 4 200,14-4 0,8-12 72,-11-4 0,-5 4 48,-8-2 0,-9-4-160,-13-11 0,-19-5-200,-20 10 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8:12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1 179 10448,'0'0'432,"101"-86"8,-21 33-208,-9 13 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8:17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200 778 6728,'0'0'2054,"14"-4"-1356,-8 3-604,0-1 16,1 1-1,0-1 1,0-1 0,0 1 0,-1-1 0,0 0-1,1-1 1,-1 1 0,0-1 0,-1 0-1,1-1 1,8-8 0,72-95 2117,-74 91-1852,-1-2 0,0 0 0,-2 0-1,11-31 1,-7 7 127,-3 0 1,-1-1-1,-3 0 0,-1 0 0,-2 0 0,-2 0 0,-6-49 0,4 74-289,-1-20 275,2 36-427,-1 1 0,1-1-1,-1 1 1,0 0 0,1-1-1,-1 1 1,0 0-1,0-1 1,-1 1 0,1 0-1,0 0 1,-2-2 0,2 4-36,1-1 1,-1 1-1,1 0 1,-1 0 0,1-1-1,-1 1 1,1 0-1,-1 0 1,1 0-1,-1 0 1,0-1 0,1 1-1,-1 0 1,1 0-1,-1 0 1,1 0-1,-1 0 1,1 1 0,-1-1-1,0 0 1,1 0-1,-1 0 1,1 0-1,-1 0 1,1 1 0,-1-1-1,1 0 1,-1 1-1,1-1 1,-1 0-1,1 1 1,-1 0 0,-16 16 178,13-14-139,-13 19 52,0-1 1,1 2-1,1 0 1,1 1-1,-16 41 1,-42 135 244,65-180-321,-35 117 185,9-28 1,-57 131 0,62-177-66,-25 84-1,48-133-118,-1 7 175,12-24-108,35-27-37,63-61 0,-30 24-54,59-44-24,168-151 164,-180 157 115,-116 97-168,-9 5 61,-11 4 90,12 0-210,1 0 0,-1-1 0,1 1 1,-1-1-1,1 0 0,-1 0 0,1 0 1,-6 0-1,0-1 275,7 24-69,-2 4-202,0 0 1,2 32-1,1-47-28,1 0-1,1 1 1,0-1-1,1 0 0,0 1 1,1-2-1,5 13 1,-7-20-13,0-1 1,1 0 0,-1 0-1,1 0 1,0 0 0,-1 0 0,1-1-1,1 1 1,-1-1 0,0 0-1,0 0 1,8 3 0,-3-1 2,0-1 0,0 0 0,0 0 0,17 2 0,-14-4-3,0 0 0,0-1 1,1 0-1,-1-1 0,0 0 0,0-1 0,0 0 0,-1-1 0,1 0 0,0-1 0,-1 0 1,0 0-1,0-1 0,0-1 0,-1 1 0,1-2 0,10-8 0,30-22 13,-29 23 10,32-29 0,-47 38-32,-1 0 0,0-1 0,0 0 0,-1 0 1,0 0-1,0 0 0,0 0 0,-1-1 1,0 0-1,3-9 0,-5 13-3,0 0 0,-1 0 0,1 0-1,-1 0 1,1-1 0,-1 1 0,0 0 0,0 0-1,0 0 1,-1-1 0,1 1 0,-1 0 0,0 0-1,0 0 1,0 0 0,0 0 0,0 0 0,-1 0-1,1 0 1,-1 0 0,0 1 0,0-1 0,0 1-1,0-1 1,0 1 0,0 0 0,-1 0 0,1 0-1,-1 0 1,0 0 0,1 0 0,-1 1 0,0 0-1,0-1 1,0 1 0,0 0 0,0 0 0,0 1-1,-1-1 1,1 1 0,0-1 0,0 1 0,0 0-1,-6 1 1,2 0 1,0 1-1,0 0 1,0 1-1,0 0 1,0 0 0,1 0-1,-1 1 1,1 0-1,0 0 1,0 0-1,1 1 1,-1 0 0,1 0-1,0 1 1,0-1-1,1 1 1,0 0-1,0 0 1,0 1-1,-5 12 1,7-14 5,0 0 0,0 0 0,1 0-1,0 0 1,0 1 0,0-1 0,0 0 0,1 1 0,0-1 0,0 0-1,1 1 1,0-1 0,-1 0 0,2 0 0,-1 0 0,0 1 0,1-1 0,0-1-1,0 1 1,1 0 0,0 0 0,-1-1 0,1 1 0,1-1 0,-1 0-1,1 0 1,-1 0 0,1-1 0,8 6 0,-5-4-1,0 0 0,0-1 0,1 0 0,-1-1 0,1 1 1,0-1-1,0-1 0,0 0 0,0 0 0,0-1 0,1 1 0,-1-2 0,0 1 1,1-1-1,-1-1 0,1 1 0,-1-1 0,0-1 0,0 0 0,14-4 0,9-6-2,-1-2-1,0-1 1,53-35-1,-38 22 0,5-2-37,0-3 0,78-67 0,-127 98 37,1 1 0,0-1 0,-1 1 0,1-1 0,-1 0 0,0 1 0,1-1 0,-1 0 0,0 0 0,1-4 0,-2 6 1,0 0 0,0 0 0,0-1 0,0 1 0,0 0-1,0 0 1,0-1 0,0 1 0,0 0 0,0-1 0,-1 1 0,1 0-1,0 0 1,0 0 0,0-1 0,0 1 0,-1 0 0,1 0 0,0 0-1,0-1 1,-1 1 0,1 0 0,0 0 0,0 0 0,-1 0 0,1 0-1,0 0 1,0-1 0,-1 1 0,1 0 0,0 0 0,0 0 0,-1 0-1,1 0 1,0 0 0,-1 0 0,1 0 0,0 0 0,0 0 0,-1 0-1,1 1 1,-1-1 0,-4 1 0,-1 0 1,1 0-1,-1 1 0,1 0 0,0 0 0,0 0 1,-6 4-1,-17 11 15,0 1 1,2 2-1,0 0 0,-29 31 1,44-40-12,2 0 0,-1 1 0,1 0 1,1 0-1,0 0 0,1 1 0,1 1 1,0-1-1,0 1 0,1 0 0,1 0 1,-3 17-1,7-30-4,0-1-1,0 1 1,0 0 0,0-1 0,0 1 0,-1-1 0,2 1-1,-1 0 1,0-1 0,0 1 0,0-1 0,0 1-1,0 0 1,0-1 0,1 1 0,-1-1 0,0 1-1,0-1 1,1 1 0,-1-1 0,1 1 0,-1-1 0,0 1-1,1-1 1,-1 1 0,1-1 0,-1 1 0,1-1-1,-1 0 1,1 1 0,-1-1 0,1 0 0,-1 0-1,1 1 1,0-1 0,-1 0 0,1 0 0,-1 0 0,1 0-1,0 0 1,-1 0 0,1 0 0,-1 0 0,1 0-1,0 0 1,-1 0 0,1 0 0,-1 0 0,1 0-1,0-1 1,-1 1 0,1 0 0,-1 0 0,2-1 0,3-1-9,1 0 1,0 0 0,-1-1-1,9-5 1,4-6-3,0 0 0,0-2-1,-2 0 1,20-25 0,-16 19 3,0 0-1,24-19 1,-25 30 16,-19 11-7,0 0 0,0 0 0,1 1 0,-1-1 0,0 0 0,0 0 0,0 0 0,0 0 0,1 0 0,-1 0 0,0 1 0,0-1 0,0 0 0,0 0 0,0 0 0,1 1 1,-1-1-1,0 0 0,0 0 0,0 0 0,0 1 0,0-1 0,0 0 0,0 0 0,0 0 0,0 1 0,0-1 0,0 0 0,0 0 0,0 1 0,0-1 0,0 0 0,0 0 0,0 0 0,0 1 0,0-1 0,0 0 0,0 0 0,0 1 0,-1-1 0,1 0 0,-17 37 37,-52 97-15,42-78-12,-39 62 0,24-51 6,29-43-1,-1 0 0,-2-1-1,0-1 1,-1 0 0,-2-1-1,-24 21 1,3-4 34,31-28-29,-1-1 1,0 0-1,-21 14 1,22-17-36,14-10-36,25-16-25,494-401-416,-452 364 476,-4 4 33,-2-4 0,73-82 0,-134 133 3,0 0-1,-1-1 1,0 1-1,5-12 1,-4 9 46,-5 8-13,-13 24 196,-2 6-180,-47 96 112,55-108-150,1 1 1,0 0 0,1 0-1,1 0 1,-3 25-1,7-41-22,0 0-1,0 0 0,-1 0 0,1 0 1,0 0-1,1 0 0,-1 0 0,0-1 1,0 1-1,1 0 0,-1 0 0,1 0 1,0 0-1,-1 0 0,1-1 0,2 4 1,-1-4-7,-1 0 0,0-1-1,1 1 1,-1 0 0,1-1 0,-1 0 0,1 1 0,-1-1 0,1 0 0,-1 1 0,1-1 0,0 0 0,-1 0 0,1 0-1,-1-1 1,1 1 0,-1 0 0,1-1 0,0 1 0,-1-1 0,2 0 0,4-1 0,-1 0 1,0-1-1,-1 0 1,1 0-1,0 0 1,-1 0-1,0-1 1,7-6-1,36-40 30,-16 16-15,-3 5-21,-2 0 0,0-2 0,-2-1 0,33-55-1,-49 70 3,1 0-1,1 1 0,0 0 0,22-23 0,-27 32 2,-12 17 0,-3 10 7,2 0-1,0 1 1,1-1-1,1 2 1,1-1-1,-2 28 0,5-44 2,1 0 0,-1-1 0,2 1-1,-1 0 1,0 0 0,1 0-1,0 0 1,0 0 0,0-1 0,1 1-1,0 0 1,-1-1 0,2 1-1,-1-1 1,0 0 0,1 0-1,3 4 1,-1-3-3,-1-1 1,1 1-1,0-1 0,0-1 1,1 1-1,-1-1 0,1 0 0,-1 0 1,1-1-1,0 1 0,12 2 1,-5-3-4,0 0 0,0 0 1,0-1-1,0-1 1,0 0-1,1 0 0,-1-2 1,0 0-1,0 0 1,0-1-1,-1-1 0,15-5 1,6-6-16,47-29 0,-69 37 0,0 0 0,-1-1 0,0 0 1,-1-1-1,0 0 0,0-1 1,13-18-1,-20 24 4,0 1 1,-1-1 0,1 0-1,-1 0 1,0 0-1,-1 0 1,1 0 0,0 0-1,-1 0 1,0 0-1,0 0 1,0 0 0,-1 0-1,1 0 1,-1 0 0,0 0-1,0 0 1,-3-7-1,3 9 4,0 0 0,0 0 1,0 0-1,0 0 0,0 0 0,-1 0 0,1 0 0,0 0 0,-1 1 0,1-1 0,-1 0 0,0 1 0,0-1 0,0 1 0,0 0 0,0-1 1,0 1-1,0 0 0,0 0 0,0 1 0,0-1 0,0 0 0,-1 1 0,1-1 0,0 1 0,-1 0 0,1 0 0,0-1 0,0 2 0,-1-1 1,1 0-1,0 0 0,-1 1 0,-1 0 0,-5 2 2,0 1 0,0 0 0,0 1 1,1-1-1,0 2 0,0-1 0,0 1 0,1 0 0,-1 1 1,2 0-1,-1 0 0,1 0 0,0 1 0,0 0 0,1 0 1,0 0-1,-5 13 0,5-11 13,1 1 0,0 1-1,1-1 1,0 0 0,0 1 0,2 0 0,-1-1 0,1 1-1,1 0 1,0 0 0,1 0 0,0-1 0,6 24-1,-5-25 14,2 0-1,-1 0 0,1 0 1,1-1-1,0 1 0,10 13 0,-13-20-13,0-1-1,-1 0 1,1 1-1,1-1 0,-1 0 1,0-1-1,0 1 1,1 0-1,-1 0 1,1-1-1,-1 0 0,1 1 1,0-1-1,0 0 1,-1 0-1,1-1 0,0 1 1,0-1-1,0 1 1,0-1-1,0 0 1,0 0-1,0 0 0,0 0 1,-1-1-1,1 1 1,0-1-1,4-1 0,9-5 13,-1-1 0,0-1-1,-1 0 1,1-1 0,-2-1 0,22-20-1,-5 5 1,111-102 53,-138 125-74,0 0 7,0 1 0,0-1 0,0 0 0,0 1 0,1-1 0,-1 1 0,1 0 0,-1 0 0,1 1 0,0-1 0,0 1 0,0 0 0,0 0 0,7-1-1,-10 2-3,-1 0 0,1 0 0,-1 0 0,0 1 0,1-1 0,-1 0 0,0 0 0,1 1 0,-1-1 0,1 0 0,-1 1-1,0-1 1,0 0 0,1 1 0,-1-1 0,0 0 0,0 1 0,1-1 0,-1 1 0,0-1 0,0 0 0,0 1 0,0-1-1,1 1 1,-1-1 0,0 1 0,0 0 0,1 15 37,-3 14 28,-1-1 1,-2 0-1,-1 0 1,-16 47-1,21-71 125,5-7-40,6-9-43,19-27-38,2 2 0,41-37 0,-46 46-37,-25 26-36,1 0 0,-1 0 1,0-1-1,0 1 0,1 0 0,-1 0 0,1 0 0,-1 0 0,1 0 1,-1 1-1,1-1 0,-1 0 0,1 1 0,0-1 0,-1 1 0,1 0 1,0-1-1,3 1 0,-4 0-1,1 1 0,-1-1 0,1 1 0,-1-1 0,1 1 0,-1 0 0,0 0 0,0-1 0,1 1 0,-1 0 0,0 0 0,0 0-1,0 0 1,0 0 0,0 1 0,0-1 0,1 2 0,3 6-5,0 0 0,-1 0 0,0 1 1,-1 0-1,3 10 0,-4-12 13,0-3 0,3 16 15,2-1-1,13 30 1,-19-48-18,1-1 0,-1 1 0,1 0 0,-1 0 0,1-1 0,-1 1 0,1-1 0,0 0 0,0 1 0,0-1 0,0 0 0,0 0 0,0 0 0,0 0 0,0-1 0,0 1 0,0 0 0,0-1 0,1 1 0,-1-1 0,0 0 0,0 0 0,1 0 0,-1 0 0,0 0 0,0-1 0,0 1 0,4-1 0,1-1 3,1 0 1,-1-1-1,1 1 0,-1-1 0,0-1 1,13-7-1,8-8-7,66-42-42,61-28-93,-126 75 98,-16 8 21,0-1-1,0 0 1,0-1-1,-1 0 1,14-12-1,-25 19 17,-1 0 0,1 0 0,0 1 0,0-1 0,-1 0 0,1 0 0,-1 0-1,1 1 1,-1-1 0,1 0 0,-1 0 0,1 0 0,-1 0 0,0 0 0,1 0 0,-1-2 0,0 3 0,0-1 1,0 1-1,-1-1 1,1 1-1,0-1 1,0 1 0,0-1-1,-1 1 1,1-1-1,0 1 1,0 0-1,-1-1 1,1 1-1,0 0 1,-1-1-1,1 1 1,-1 0 0,1-1-1,0 1 1,-1 0-1,1 0 1,-1-1-1,0 1 1,-2-1 0,1 0-1,-1 1 1,0-1 0,0 1 0,1 0-1,-1 0 1,0 0 0,0 0 0,1 0-1,-4 1 1,-7 3-2,1 0 0,1 1 0,-1 1 0,1-1-1,-1 2 1,2 0 0,-1 0 0,1 1 0,0 0 0,1 1-1,0 0 1,0 0 0,1 1 0,0 0 0,1 1 0,0 0 0,-10 21-1,14-24 7,0 1 0,0 0 1,1 0-1,0 0 0,1 0 0,-1 16 0,2-21 2,0 1 0,0-1 0,1 0 0,0 1 0,-1-1 1,1 0-1,1 0 0,-1 0 0,0 1 0,1-1 0,0-1 0,0 1 1,0 0-1,1 0 0,4 5 0,-4-7-4,-1 0-1,0-1 1,1 0 0,-1 1-1,1-1 1,-1 0-1,1 0 1,0-1 0,0 1-1,-1 0 1,1-1-1,0 0 1,0 1 0,0-1-1,-1 0 1,1-1-1,0 1 1,0 0 0,-1-1-1,6-1 1,3-1-9,-1-1 0,0 1 0,0-1 0,11-7 0,-6 1-8,0-1 1,-1 0-1,22-21 0,-25 20 0,1 1-1,1 0 1,0 1-1,26-15 1,-28 19-2,0 0 0,-1 0 0,0-1 0,-1-1 0,1 0 0,-1 0 0,9-11 0,0 5-33,-18 13 49,0 1 1,0 0-1,0 0 1,1 0-1,-1-1 1,0 1-1,0 0 1,1 0-1,-1 0 1,0 0-1,0 0 1,1 0-1,-1 0 1,0-1-1,1 1 1,-1 0-1,0 0 1,0 0-1,1 0 1,-1 0-1,0 0 1,1 0-1,-1 1 1,0-1-1,0 0 1,1 0-1,-1 0 1,0 0-1,0 0 1,1 0-1,-1 0 1,0 1-1,0-1 1,1 0-1,-1 0 1,0 0-1,0 0 1,0 1-1,1-1 1,-1 0-1,0 0 1,0 1-1,0-1 1,0 0-1,1 0 1,-1 1-1,0-1 1,0 0-1,0 1 1,0-1-1,0 0 1,0 0-1,0 1 0,0-1 1,0 0-1,0 1 1,0-1-1,0 0 1,0 0-1,0 1 1,0-1-1,0 0 1,0 0-1,-1 1 1,1-1-1,0 0 1,0 0-1,0 1 1,-1-1-1,-1 12-1,0-1 13,0 0 1,0 1-1,1-1 0,0 1 0,1-1 0,1 1 0,-1-1 0,2 1 1,3 13-1,-5-24-8,0 0-1,0 0 1,0 0 0,1 0 0,-1 0 0,0 0-1,1-1 1,-1 1 0,1 0 0,-1 0 0,1 0-1,-1-1 1,1 1 0,0 0 0,-1 0 0,1-1-1,0 1 1,-1-1 0,1 1 0,0 0 0,0-1-1,0 0 1,0 1 0,-1-1 0,1 1-1,0-1 1,0 0 0,0 0 0,0 1 0,0-1-1,0 0 1,0 0 0,0 0 0,0 0 0,0 0-1,0 0 1,0-1 0,0 1 0,0 0 0,1-1-1,3-1 10,1-1 0,-1 0-1,0 0 1,0-1 0,7-5 0,-7 5-12,57-50 42,-40 33-25,1 1 0,50-32 0,-71 51-16,-1 0-1,0 0 0,1 0 0,-1 1 0,1-1 0,0 0 0,-1 1 1,1-1-1,-1 1 0,1 0 0,0-1 0,-1 1 0,1 0 0,2 0 0,-4 0-1,1 1 0,-1-1 0,1 0 0,-1 0 0,1 1 0,-1-1 0,1 0-1,-1 1 1,0-1 0,1 1 0,-1-1 0,0 0 0,1 1 0,-1-1-1,0 1 1,1-1 0,-1 1 0,0-1 0,0 1 0,1-1 0,-1 1-1,0-1 1,0 1 0,0-1 0,0 1 0,0-1 0,0 2 0,0 5-5,-1 0 0,0 0 0,0 0 0,-1 0 0,-2 7 0,4-14 6,-22 65 24,-2 0 0,-40 74 0,-83 114 96,123-216-89,-56 64 1,66-85-15,-2-1 0,0-1 1,0 0-1,-1-1 0,-36 20 1,47-30-12,1 0 0,-1-1-1,0 1 1,0-1 0,0-1 0,0 1 0,0-1 0,0 0 0,0-1 0,-9 1 0,12-2-4,0 1 1,0 0-1,0-1 1,0 0-1,0 0 1,0 0-1,1 0 1,-1 0-1,0 0 1,1-1-1,-1 1 1,1-1-1,-1 0 1,1 0-1,0 0 1,0 0-1,0 0 1,0 0 0,0 0-1,0-1 1,1 1-1,-1-1 1,-1-4-1,0 1-1,2 0 0,-1 1 1,0-1-1,1 0 0,0 0 0,1 0 0,-1 0 0,1-1 1,0 1-1,1 0 0,-1 0 0,1 0 0,0 0 0,1 0 1,0 1-1,0-1 0,0 0 0,0 1 0,6-10 0,-1 3 0,1 0-1,0 1 1,0 0-1,2 0 0,-1 1 1,1 0-1,19-14 1,-6 9-9,1 0 0,0 1-1,1 2 1,1 1 0,-1 0 0,29-6 0,169-32-62,-213 47 67,289-46-60,240-52-107,-431 67-37,170-76-1,-96 26-3679,-146 66-14234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8:30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5120,'0'0'11533,"11"5"-11204,0 1-227,-2-2-15,0 1 1,0-1-1,0-1 0,1 0 0,11 3 0,33 8 434,-32-8-209,41 8 1,-13-10 142,0-1 1,0-3 0,0-2 0,96-16-1,-128 11-311,-16 5-111,0 1 0,0 0 0,0 0 0,0 0 0,0 0 0,1 1 0,-1-1 0,0 0 0,0 1 0,1 0-1,-1-1 1,3 1 0,-1 2 52,5 1 182,-7-4-259,-5-3-200,-2 4-2868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8:30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6632,'0'0'3552,"10"-7"-3090,1-1-293,-4 4 8,0-1 0,-1 0 0,0 0 0,7-7 0,-12 12-143,-1 0 1,0 0 0,0 0 0,0 0-1,0 0 1,1 0 0,-1-1 0,0 1-1,0 0 1,0 0 0,0 0-1,1 0 1,-1 0 0,0 1 0,0-1-1,0 0 1,0 0 0,1 0 0,-1 0-1,0 0 1,0 0 0,0 0 0,0 0-1,1 0 1,-1 0 0,0 0 0,0 1-1,0-1 1,0 0 0,0 0-1,0 0 1,1 0 0,-1 0 0,0 1-1,0-1 1,0 0 0,0 0 0,0 0-1,0 0 1,0 1 0,0-1 0,0 0-1,0 0-3,0 0 0,0 0-1,0 0 1,0 0 0,0 0-1,0 0 1,0 0 0,0 0 0,1 0-1,-1 0 1,0 0 0,0 0-1,0 0 1,0-1 0,0 1-1,0 0 1,0 0 0,0 0-1,0 0 1,0 0 0,0 0 0,0 0-1,0 0 1,0 0 0,0 0-1,0 0 1,0 0 0,1 0-1,-1 0 1,0 0 0,0 0-1,0 0 1,0 0 0,0 0 0,0 0-1,0 0 429,85 1 1487,-14 0-998,113-12 0,-108 5-445,-52 5-190,-1-1 0,1-1 0,45-12 0,-58 8-105,-11 7-207,0 0-1,0 0 1,0 0 0,1 0 0,-1 0-1,0 0 1,0-1 0,0 1 0,0 0-1,0 0 1,0 0 0,0 0 0,1 0 0,-1-1-1,0 1 1,0 0 0,0 0 0,0 0-1,0 0 1,0-1 0,0 1 0,0 0-1,0 0 1,0 0 0,0-1 0,0 1 0,0 0-1,0 0 1,0 0 0,0 0 0,0-1-1,0 1 1,0 0 0,0 0 0,0 0-1,-1 0 1,1-1 0,0 1 0,0 0 0,0 0-1,0 0 1,0 0 0,0 0 0,0-1-1,-1 1 1,1 0 0,0 0 0,0 0-1,0 0 1,0 0 0,-1 0 0,1 0 0,0 0-1,0 0 1,0 0 0,0 0 0,-1 0-1,1 0 1,0 0 0,0 0 0,-6 1-2863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8:31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7736,'0'0'4056,"13"-3"-3524,148-28 1242,-56 20-202,136 3-1,-197 9-1262,0-2 0,46-7-1,-72 5-1417,31-9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8:33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0 5320,'0'0'5928,"-6"16"-5431,2-5-395,-10 24 378,-24 43-1,20-43 861,-22 57-1,38-88-1064,1 3 670,12-15-619,5-5-2348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4:58.6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17583,'0'0'1896,"60"34"-1080,5-9-152,26 5 0,15 6-344,5-4 16,0-1-152,-4-7 16,-2-6-88,-9-6-8,-3-6-48,-8-8 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8:33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1 10152,'0'0'746,"-9"14"-323,-135 221 1857,129-210-1864,2-1 1,0 2-1,1-1 1,2 2-1,-11 39 1,21-64-319,-1 0 1,1 0 0,0 0 0,0 1 0,0-1 0,0 0 0,1 0 0,-1 0 0,1 3 0,-1-5-131,0 1 1,0-1-1,0 0 0,1 1 1,-1-1-1,0 0 1,0 1-1,0-1 0,1 0 1,-1 1-1,0-1 1,0 0-1,1 0 0,-1 1 1,0-1-1,1 0 1,-1 0-1,0 0 0,1 0 1,-1 1-1,0-1 1,1 0-1,-1 0 0,0 0 1,1 0-1,-1 0 0,0 0 1,1 0-1,-1 0 1,0 0-1,1 0 0,-1 0 1,1 0-1,-1 0 1,0 0-1,1 0 0,-1 0 1,0 0-1,1-1 1,-1 1-1,0 0 0,1 0 1,-1 0-1,0-1 1,0 1-1,1 0 0,-1 0 1,0-1-1,0 1 0,1-1 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8:39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2244 5320,'0'0'5742,"13"-8"-5308,-3 3-347,-1 0-12,-1 0-1,1 0 1,-1 0-1,0-1 1,-1 0 0,1-1-1,-1 0 1,-1 0-1,12-15 1,138-269 1834,-114 206-1451,123-298 1228,-139 304-1011,20-102-1,-26 96 0,-16 69-531,11-57 891,-11 59-463,-2 11-178,-3 8-17,-4 21-212,1 0 0,-1 40-1,-3 28 13,-2-39-65,-32 163 166,29-168-184,-2 0 0,-26 59-1,-43 102 222,68-186-237,13-21-48,0 1-1,0-1 0,1 1 1,-1-1-1,-1 8 1,1 2 196,2-9-47,0-11 336,1 5-473,1 1-32,-1-1 0,0 1-1,0 0 1,0-1 0,1 1-1,-1-1 1,0 1 0,0-1-1,0 1 1,0-1 0,0 1 0,0-1-1,0 1 1,0-1 0,0 1-1,0-1 1,0 1 0,0-1-1,0 1 1,0 0 0,-1-2-1,1 2-7,0 0-1,0-1 0,0 1 1,-1-1-1,1 1 0,0-1 1,0 1-1,0-1 0,0 1 1,0-1-1,0 1 0,0-1 1,0 1-1,0 0 0,0-1 1,1 1-1,-1-1 0,0 1 1,0-1-1,0 1 0,0-1 1,1 1-1,-1 0 0,0-1 1,0 1-1,1 0 0,-1-1 1,0 1-1,1 0 0,0-1 1,-1 1-1,1-1 1,-1 1-1,1 0 1,-1-1-1,1 1 1,-1-1-1,0 1 1,1 0 0,-1-1-1,1 1 1,-1-1-1,0 1 1,1-1-1,-1 1 1,0-1-1,0 1 1,1-1 0,-1 1-1,0-1 1,0 0-1,0 1 1,0-1-1,0 1 1,0-1-1,0 0 1,0 1 0,0-1-1,0 1 1,0-1-1,0 1 1,0-1-1,0 0 1,0 1-1,-1-1 1,1 1 0,-1-2-1,1 2 2,-1-1 0,1 1-1,-1 0 1,1-1 0,-1 1 0,1 0 0,-1 0-1,1-1 1,-1 1 0,0 0 0,1 0-1,-1 0 1,0-1 0,1 1 0,-1 0 0,1 0-1,-1 0 1,0 0 0,1 0 0,-1 0-1,0 1 1,1-1 0,-1 0 0,1 0 0,-1 0-1,0 1 1,1-1 0,-1 0 0,1 0-1,-1 1 1,1-1 0,-1 1 0,1-1-1,-1 0 1,1 1 0,-1-1 0,1 1 0,0-1-1,-1 1 1,1 0 0,-132 124 49,119-111-83,0 1 0,1 0 0,1 1 0,0 0 0,-14 29 0,20-31-38,5-14 69,0 0 0,0 1 0,0-1-1,0 0 1,0 0 0,0 0 0,0 0-1,0 0 1,0 0 0,0 0 0,1 0-1,-1 0 1,0 0 0,0 0 0,0 0 0,0 0-1,0 0 1,0 1 0,0-1 0,0 0-1,0 0 1,0 0 0,0 0 0,0 0 0,0 0-1,1 0 1,-1 0 0,0 0 0,0 0-1,0 0 1,0 0 0,0 0 0,0 0-1,0 0 1,0 0 0,0 0 0,0 0 0,1 0-1,-1 0 1,0 0 0,0-1 0,0 1-1,0 0 1,0 0 0,0 0 0,0 0 0,0 0-1,0 0 1,0 0 0,0 0 0,0 0-1,0 0 1,0 0 0,0 0 0,1 0 0,-1 0-1,0 0 1,0-1 0,0 1 0,0 0-1,0 0 1,0 0 0,0 0 0,0 0-1,0 0 1,0 0 0,0 0 0,0 0 0,0-1-1,18-26-50,-7 2 57,12-37 1,3-7 19,14-11 46,94-138 0,-9 17 61,-53 77-40,-27 50 31,55-127 0,-99 201-123,3-12 23,1 0 0,0 0 0,1 1 0,0 0 0,1 0 0,8-10 0,-14 20-16,0 0 0,0 0 0,0 0-1,0 0 1,0 1 0,0-1 0,0 0 0,1 1 0,-1-1 0,0 1 0,0-1 0,0 1-1,1 0 1,-1-1 0,0 1 0,0 0 0,1 0 0,-1 0 0,0 0 0,0 0-1,1 0 1,-1 0 0,0 0 0,1 0 0,-1 1 0,0-1 0,0 1 0,3 0 0,1 2 7,0 1 1,0-1 0,0 1 0,0 0 0,4 5 0,5 3 17,-7-5-20,0 0 0,0 1 0,0 0 0,-1 0 0,-1 0 0,1 1 0,-1-1 0,0 2 0,3 10 0,-1-2 8,-1 1 1,0 0-1,4 35 1,-8-36-14,-1 0 1,0 1-1,-1-1 1,-2 0-1,-4 30 1,4-39-1,-1 1 0,1-1 1,-2 1-1,1-1 0,-1 0 0,-1-1 1,0 1-1,0-1 0,0 1 1,-1-1-1,0-1 0,-9 9 1,6-7 12,0-1 1,-1 0 0,1-1-1,-1 0 1,-1-1 0,1 0 0,-1-1-1,0 0 1,-1 0 0,1-1-1,-1 0 1,0-1 0,0-1 0,-16 2-1,15-2 43,1-1 0,-1-1 0,0 1 0,0-2 0,1 0 0,-1 0 0,0-2-1,1 1 1,0-1 0,-21-9 0,19 1 125,14 10-173,-1 0 0,0 0 0,1 1 0,-1-1-1,0 0 1,0 0 0,0 1 0,0-1 0,0 0-1,1 1 1,-1-1 0,0 1 0,0 0 0,-1-1-1,1 1 1,0 0 0,-1-1 0,2 1-11,0 0-1,0 0 1,0 0 0,0 0 0,0 0 0,-1 0-1,1 0 1,0 0 0,0 0 0,0 0-1,0 0 1,0 0 0,0 0 0,0 0-1,0 0 1,-1 0 0,1 0 0,0 0 0,0 0-1,0 0 1,0 0 0,0 0 0,0 0-1,0 0 1,0 0 0,0-1 0,0 1 0,0 0-1,-1 0 1,1 0 0,0 0 0,0 0-1,0 0 1,0 0 0,0 0 0,0 0 0,0-1-1,0 1 1,0 0 0,0 0 0,0 0-1,0 0 1,0 0 0,0 0 0,0 0 0,0 0-1,0-1 1,0 1 0,0 0 0,0 0-1,0 0 1,0 0 0,0 0 0,0 0-1,1 0 1,-1 0 0,0 0 0,0-1 0,0 1-1,0 0 1,0 0 0,8-4 66,-3 5-64,1-1-1,-1 1 1,0 1 0,0-1-1,1 1 1,7 3 0,21 7-6,-6-8-7,0-1 1,0 0-1,0-3 1,0 0 0,0-2-1,49-8 1,-42 2-13,-1-2 0,1-1 0,-2-1 0,58-30 1,-42 13-2,-1-2 1,-2-2 0,-1-2-1,-1-1 1,-3-3 0,62-73-1,-52 46 20,-3-3 0,59-110 0,-88 140 0,-2-2 0,-2 0 0,-2-1 0,9-47 0,-15 63 0,4-21 0,-2 0 0,-1-1-1,0-57 1,-7 84 1,-2 1-1,0 0 1,-1 0-1,-1 0 0,-1 0 1,-1 1-1,-1 0 1,0-1-1,-1 2 1,-14-25-1,19 38 5,-1 0-1,0 1 1,-1-1-1,1 1 1,-1-1-1,0 1 1,-5-4-1,7 7-6,1 0-1,0 0 1,-1 0 0,1 0-1,-1 1 1,1-1-1,0 1 1,-1-1 0,0 1-1,1-1 1,-1 1-1,1 0 1,-1 0 0,1 0-1,-1 0 1,0 0-1,1 0 1,-1 0 0,1 1-1,-1-1 1,1 0-1,-1 1 1,1-1 0,-1 1-1,1 0 1,-1-1-1,1 1 1,0 0 0,-3 2-1,-1 1-14,0 1-1,0-1 0,0 1 1,1 1-1,0-1 1,0 0-1,0 1 1,-6 12-1,1 4-37,-9 28 0,14-39 37,-17 58-167,-15 92 0,1 74-151,33-224 322,-19 140-168,-16 129-84,27-223 229,7-43 32,0 1 1,1-1-1,0 1 1,1 0-1,2 24 1,0-27 31,1-1 0,1 0 0,0 1 0,7 17 0,-8-25-20,0-1 0,-1 1 0,2-1 0,-1 0 0,0 0 0,0 0 0,1 0 1,0 0-1,0 0 0,-1-1 0,2 1 0,-1-1 0,0 0 0,0 0 0,1 0 0,-1 0 0,5 1 0,-2-1 11,-1 0-9,1 0 0,-1 0 0,0-1 0,0 0 0,0 0 0,1 0 0,-1 0 0,1-1 0,-1 0 0,0 0 0,1-1 0,5 0 0,16-4 49,-22 4-49,1 0 0,-1 0-1,1 0 1,-1 0 0,0-1 0,1 0 0,-1 0 0,0-1 0,0 1 0,0-1-1,-1 0 1,7-5 0,71-79 91,-66 69-72,-9 8-10,0 1 0,10-19 0,9-12 23,-2 9 8,36-41 95,-56 68-143,-1 1 1,1-1-1,-1 1 0,1 0 0,0 0 1,0 0-1,1 1 0,-1-1 0,0 1 1,1 0-1,0 1 0,-1-1 0,1 1 1,0 0-1,0 0 0,0 0 0,0 0 1,0 1-1,0 0 0,-1 0 0,1 1 1,0-1-1,0 1 0,0 0 0,0 0 1,0 1-1,-1-1 0,1 1 0,5 3 1,-2-1-6,-1 1 1,1 0 0,-1 0 0,0 1 0,-1 0 0,1 0 0,-1 0 0,0 1 0,-1 0-1,0 0 1,0 1 0,0-1 0,-1 1 0,5 13 0,-7-16 3,-1 1-1,0 0 1,0-1 0,-1 1-1,0 0 1,0 0 0,0-1-1,-2 10 1,2-15 1,0 1 0,0 0 0,0-1 0,0 1 1,0-1-1,-1 0 0,1 1 0,0-1 0,0 1 0,-1-1 0,1 1 0,0-1 0,-1 1 0,1-1 0,0 0 0,-1 1 0,1-1 1,-1 0-1,1 1 0,-1-1 0,1 0 0,0 0 0,-1 1 0,1-1 0,-1 0 0,1 0 0,-1 0 0,1 0 0,-1 0 0,1 0 0,-1 0 1,0 0-1,0 0 0,-21-4 66,12 2-40,-2-1-3,0 0 0,1-1 0,0-1 1,0 0-1,0 0 0,-14-10 0,9 6 28,1 0 0,-25-8 0,34 15-40,0 1 0,0 0-1,0 0 1,0 1 0,0-1-1,0 1 1,1 1 0,-1-1 0,0 1-1,0 0 1,0 0 0,0 1-1,0 0 1,1 0 0,-1 0-1,1 0 1,0 1 0,-1 0 0,1 0-1,1 1 1,-1-1 0,0 1-1,1 0 1,0 1 0,0-1-1,-7 9 1,4 0-8,1-1 0,0 2 0,0-1 0,2 0 0,-1 1 0,2 0-1,0 0 1,0 0 0,2 1 0,0-1 0,1 22 0,0-26-14,1 0 0,0 0 1,1 0-1,0 0 0,0-1 0,1 1 0,1-1 1,0 0-1,0 0 0,0 0 0,1 0 1,1-1-1,-1 0 0,1 0 0,1 0 0,-1-1 1,14 12-1,-17-17 2,-1 0 1,1 0 0,-1 0-1,1 0 1,0-1 0,0 1-1,0-1 1,-1 0-1,2 1 1,-1-1 0,0-1-1,0 1 1,0 0 0,0-1-1,1 1 1,-1-1 0,0 0-1,0 0 1,0-1-1,1 1 1,-1 0 0,0-1-1,0 0 1,0 0 0,0 0-1,0 0 1,0 0-1,0-1 1,0 1 0,0-1-1,-1 0 1,1 0 0,4-4-1,4-6 7,-1-1 0,0 0 0,-1 0 0,0-1 0,-1 0 0,-1-1 0,0 0 0,-1 0 0,5-19-1,-3 3 25,-1-1 0,-1 0-1,2-53 1,-16 32 147,8 53-169,0 0 1,0 0 0,0-1 0,0 1 0,0 0 0,1 0 0,-1 0 0,0 0 0,0 0 0,0-1 0,0 1 0,0 0-1,0 0 1,0 0 0,0 0 0,0-1 0,0 1 0,0 0 0,0 0 0,0 0 0,0 0 0,0-1 0,0 1 0,0 0 0,0 0-1,0 0 1,0 0 0,-1 0 0,1-1 0,0 1 0,0 0 0,0 0 0,0 0 0,0 0 0,0 0 0,0 0 0,0-1-1,-1 1 1,1 0 0,0 0 0,0 0 0,0 0 0,0 0 0,0 0 0,-1 0 0,1 0 0,0 0 0,0 0 0,0 0 0,0 0-1,-1 0 1,1 0 0,0 0 0,0 0 0,0 0 0,0 0 0,-1 0 0,1 0 0,0 0 0,0 0 0,-6 10 15,6-3-20,0 1 1,0-1-1,0 0 0,1 1 0,0-1 0,3 10 0,0 5-2,5 18-17,1 0-1,3-1 1,0-1 0,3 0 0,31 55 0,-44-87 17,0 0 0,1 0 0,-1-1 0,1 1 0,0-1 0,1 0 0,-1 0 0,1-1 0,8 7 0,-11-10 2,1 0-1,-1 1 1,0-1-1,1-1 1,-1 1 0,1 0-1,-1 0 1,1-1 0,0 0-1,-1 1 1,1-1 0,-1 0-1,1 0 1,-1-1-1,1 1 1,0 0 0,-1-1-1,1 0 1,-1 1 0,1-1-1,-1 0 1,0 0-1,1-1 1,-1 1 0,0 0-1,0-1 1,3-1 0,8-7 9,-1-1 0,0 0 0,0-1 0,-1 0 1,-1-1-1,0 0 0,0-1 0,-2 0 0,0 0 1,8-18-1,5-21 65,24-90 0,-11 30 5,-24 81-38,-6 18-7,0 1 0,1 0 0,0 1-1,12-21 1,-17 33-29,1-1-1,-1 1 1,0 0 0,0-1-1,0 1 1,1-1-1,-1 1 1,0 0-1,0-1 1,1 1 0,-1 0-1,0 0 1,1-1-1,-1 1 1,0 0 0,1 0-1,-1-1 1,0 1-1,1 0 1,-1 0 0,0 0-1,1 0 1,-1-1-1,1 1 1,-1 0-1,1 0 1,-1 0 0,0 0-1,1 0 1,-1 0-1,1 0 1,-1 0 0,0 0-1,1 0 1,-1 1-1,1-1 1,-1 0 0,0 0-1,1 0 1,-1 0-1,1 1 1,-1-1 0,0 0-1,1 0 1,-1 1-1,0-1 1,1 0-1,-1 1 1,0-1 0,0 0-1,1 1 1,-1-1-1,0 0 1,0 1 0,0-1-1,1 0 1,-1 1-1,0-1 1,0 1 0,0 0-1,11 31 30,-10-31-32,11 47 15,4 6-26,-3 0 0,7 72 0,-15-56-33,-9 136 0,3-201 37,0 0 1,0 0 0,0 0-1,-1 0 1,1 0-1,-6 9 1,7-13 8,-1 0-1,1 0 1,-1 0-1,1 0 1,-1 0-1,0 0 0,1 0 1,-1 0-1,0 0 1,0 0-1,0-1 1,0 1-1,0 0 1,0 0-1,0-1 1,0 1-1,0-1 1,0 1-1,0-1 1,0 1-1,0-1 1,-1 0-1,1 0 1,0 1-1,0-1 1,0 0-1,-1 0 1,1 0-1,0 0 1,0-1-1,0 1 1,-1 0-1,1 0 1,-2-1-1,-8-5 22,0 0 0,1 0-1,-1-1 1,1 0 0,1 0-1,-1-2 1,1 1 0,1-1-1,-12-15 1,0-3 79,2-1-1,-19-38 1,34 62-85,1 0 0,-1 1 0,0-1 0,0 0 0,-4-3 0,-12-17 189,19 24-204,0 0 1,0-1-1,-1 1 0,1 0 1,0 0-1,0-1 0,0 1 1,0 0-1,0 0 0,0 0 1,0-1-1,0 1 0,0 0 1,-1 0-1,1 0 0,0-1 1,0 1-1,0 0 0,0 0 1,-1 0-1,1 0 0,0 0 1,0 0-1,0-1 0,-1 1 1,1 0-1,0 0 0,0 0 1,0 0-1,-1 0 0,1 0 1,0 0-1,0 0 0,-1 0 1,1 0-1,0 0 0,0 0 1,-1 0-1,1 0 0,0 0 1,0 0-1,0 0 0,-1 0 1,1 1-5,0-1-1,0 1 1,-1-1 0,1 0 0,0 1 0,0-1-1,0 1 1,0-1 0,0 1 0,0-1-1,0 1 1,0-1 0,0 0 0,1 1 0,-1-1-1,0 1 1,0-1 0,0 0 0,0 1 0,1-1-1,-1 1 1,0-1 0,0 0 0,1 1 0,-1-1-1,1 1 1,14 17-49,2 0 0,0-1-1,29 21 1,-36-30 32,2 3-6,1-2-1,0 1 1,1-2 0,0 0-1,0 0 1,18 6 0,-26-12 16,1 0 0,-1-1-1,1 1 1,0-1 0,-1 0 0,1-1 0,0 0 0,0 0 0,-1 0-1,1-1 1,0 0 0,0 0 0,-1-1 0,1 0 0,-1 0-1,1 0 1,6-5 0,-1 0 2,-1 0-1,0-1 0,0 0 1,-1-1-1,0 0 1,-1-1-1,0 0 0,0 0 1,-1-1-1,-1 0 1,12-22-1,-9 13 16,-2 0 0,0-1 0,0 0 0,-2 0 0,-1-1 0,3-29 0,-7 50-7,13-92 68,-12 82-42,1 1 0,1-1-1,-1 0 1,2 1-1,0 0 1,7-12 0,-11 20-25,-1 1 1,1 0 0,0 0 0,0 0 0,0-1-1,-1 1 1,1 0 0,0 0 0,0 0 0,1 0-1,-1 1 1,0-1 0,0 0 0,0 0 0,0 1 0,1-1-1,-1 0 1,0 1 0,1 0 0,-1-1 0,0 1-1,1 0 1,-1-1 0,1 1 0,-1 0 0,0 0 0,1 0-1,-1 0 1,1 1 0,-1-1 0,0 0 0,1 1-1,-1-1 1,0 0 0,1 1 0,-1 0 0,0-1 0,1 1-1,-1 0 1,1 0 0,5 5-6,-1 0 1,0-1-1,0 2 0,0-1 0,6 10 1,-8-11-3,5 8-1,0 0 1,-1 1-1,-1 0 0,0 0 0,-1 0 1,-1 1-1,0 0 0,-1 0 0,0 1 0,-1-1 1,-1 1-1,0 30 0,-1-10-15,1-14 9,-1 0-1,-2 0 1,0 1-1,-2-1 1,-9 41-1,11-60 12,-1 1 0,1-1 0,-1 0 0,0 0-1,0 0 1,0-1 0,-4 6 0,5-8 3,1 1 0,0-1 0,-1 0 0,1 1 0,0-1 0,-1 1 0,1-1 0,-1 0 0,1 1 0,-1-1 0,1 0 0,-1 1 0,1-1 0,-1 0 0,1 0 0,-1 0 0,1 1 0,-1-1 0,0 0 0,1 0 0,-1 0 0,1 0 0,-1 0 0,1 0 0,-1 0 0,0 0 0,1 0 0,-1 0 0,1-1 1,-1 1-1,1 0 0,-1 0 0,1 0 0,-1-1 0,1 1 0,-1 0 0,1-1 0,-1 1 0,1 0 0,-1-1 0,1 1 0,0-1 0,-1 1 0,1 0 0,-1-1 0,1 1 0,0-1 0,0 1 0,-1-1 0,1 0 0,0 1 0,0-1 0,0 1 0,-1-2 0,-1-7 8,-1 0 0,1-1 0,0 1 0,1-1 1,1 0-1,-1 1 0,2-18 0,13-70 55,-10 77-51,0-1 0,2 1-1,0 0 1,1 0-1,2 1 1,0 0-1,0 0 1,2 1 0,0 0-1,1 1 1,1 1-1,1 0 1,16-16-1,-26 29-8,1 0-1,-1-1 0,1 1 0,-1 1 0,1-1 0,0 1 0,0 0 0,6-2 0,-10 3-3,1 1 1,-1-1 0,1 1-1,0-1 1,-1 1-1,1 0 1,-1 0 0,1 0-1,0 0 1,-1 0-1,1 0 1,0 0-1,-1 1 1,1-1 0,0 0-1,-1 1 1,1 0-1,-1-1 1,1 1-1,-1 0 1,1 0 0,-1 0-1,0-1 1,1 2-1,-1-1 1,0 0 0,0 0-1,0 0 1,0 0-1,2 2 1,1 6-1,0 0 0,0 0 1,-1 0-1,-1 1 0,1-1 0,1 18 0,-1 1 0,-1 30 0,-2-13-24,-3 0 0,-8 48 0,9-80-5,3-14 31,7-26 37,-2 7-36,7-15 5,1 0 1,2 1-1,2 1 1,1 1-1,25-34 0,-38 59-4,0 0 0,1 0-1,-1 1 1,2 0-1,-1 0 1,1 0-1,0 1 1,9-5-1,-15 10-2,-1-1-1,0 1 0,1 0 0,-1-1 0,0 1 0,1 0 0,-1 0 0,1 0 1,-1 0-1,0 0 0,1 0 0,-1 0 0,0 1 0,1-1 0,-1 0 0,0 1 1,1-1-1,-1 1 0,0 0 0,0-1 0,1 1 0,-1 0 0,0 0 0,0 0 0,0-1 1,0 1-1,0 0 0,0 0 0,0 1 0,1 0 0,2 3-2,-1 1 0,1-1 0,-1 1 0,1 0 0,1 7 0,4 13 13,-2-1 0,-1 1 0,3 31 0,-6-32 2,2 0 0,0-1 1,1 0-1,11 25 0,-16-45-13,1 0 1,0-1-1,0 1 1,0-1-1,0 0 1,1 1-1,-1-1 1,1 0-1,0-1 1,0 1-1,0 0 1,0-1-1,0 0 1,1 1-1,-1-1 1,1-1-1,-1 1 1,1 0-1,0-1 1,0 0-1,-1 0 1,8 1-1,-6-2 1,0 1-1,1-2 0,-1 1 1,1-1-1,-1 1 0,0-2 1,0 1-1,1 0 0,-1-1 1,0 0-1,0 0 0,0-1 1,-1 1-1,1-1 0,-1 0 1,7-5-1,11-12 0,-1-1 0,-1 0 0,29-40 0,44-80 0,-54 79 0,4-9 0,-41 66 13,-6 7 14,-7 7 20,-24 23-30,2 2 0,-35 45-1,45-50-13,2 1 0,-26 48-1,41-66-2,1 1-1,-1-1 0,2 1 1,0 0-1,1 0 1,0 1-1,1-1 1,0 1-1,1-1 0,1 15 1,0-21-8,1-1 1,0 0-1,0 0 1,0 0-1,1 0 1,0 0-1,4 8 1,-5-13 4,0 0 1,-1 1 0,1-1 0,0 0-1,0 0 1,-1 0 0,1 0 0,0 0 0,0-1-1,0 1 1,0 0 0,0 0 0,1-1 0,-1 1-1,0-1 1,0 1 0,2 0 0,-1-1 1,-1 0 0,1 0 0,-1 0 0,1 0-1,-1 0 1,1-1 0,-1 1 0,1 0 0,-1-1 0,0 1 0,1-1 0,-1 0 0,0 1 0,1-1 0,-1 0 0,0 0 0,0 0 0,0 0 0,2-1-1,9-10 2,-1 1-1,1-2 1,-2 0-1,0 0 0,-1-1 1,8-15-1,40-93-3,-24 47 3,-25 64 12,-3 12 13,2 21 24,-7-20-47,6 30 40,11 37 0,-13-59-34,0 1 0,0-1 1,1 0-1,0 0 0,1 0 1,0-1-1,12 13 0,-8-10 7,0-1 0,1 0-1,1-1 1,0 0 0,23 14 0,-29-21-11,-1 0 1,1-1-1,0 0 1,-1 0-1,1 0 1,0-1-1,0 0 1,0 0-1,1 0 1,-1-1-1,0 0 1,0 0-1,0-1 1,0 0-1,0 0 1,0 0-1,9-3 0,10-7 11,0 0-1,-1-2 1,-1 0-1,24-19 0,-19 13-12,-9 6-26,-1 1 0,-1-2 0,0-1 0,-1 0-1,-1-1 1,0 0 0,-1-1 0,-1-1 0,17-29-1,8-28-3556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8:44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1435 6928,'0'0'4729,"10"-19"-4073,100-225 617,-75 147-801,-5-1 0,-4-2 0,22-177 0,-20-172 1325,-25 408-1511,-2 31-124,0 0 1,0-1-1,-1 1 0,-1 0 1,1 0-1,-1 0 0,-1 0 1,-3-12-1,5 21-150,0 1 1,0 0-1,0 0 1,0 0-1,0-1 0,0 1 1,0 0-1,0 0 0,0 0 1,0-1-1,0 1 0,0 0 1,0 0-1,0-1 0,-1 1 1,1 0-1,0 0 1,0 0-1,0 0 0,0-1 1,0 1-1,0 0 0,-1 0 1,1 0-1,0 0 0,0-1 1,0 1-1,0 0 1,0 0-1,-1 0 0,1 0 1,0 0-1,0 0 0,0 0 1,-1 0-1,1 0 0,0-1 1,0 1-1,0 0 1,-1 0-1,1 0 0,0 0 1,0 0-1,-1 0 0,1 0 1,0 0-1,0 1 0,0-1 1,-1 0-1,1 0 0,0 0 1,0 0-1,0 0 1,-1 0-1,1 0 0,0 0 1,0 0-1,0 1 0,0-1 1,-1 0-1,1 0 0,0 0 1,0 0-1,0 1 1,0-1-1,0 0 0,0 0 1,0 0-1,-1 1 0,-7 18 312,7-16-282,-21 75 260,4 0 0,-12 106-1,24-144-238,-39 284 279,-33 211 241,50-382-322,-67 208 1,93-354-246,-4 13 47,0-2 1,-1 1-1,-1-1 1,-14 24-1,16-33 257,7-13-150,10-21-52,7-33-30,2 0 0,3 2 1,2 1-1,53-85 0,-44 93-11,45-47-1,-39 49-42,5-7 10,2 3 1,94-74-1,-102 94-30,-22 17 7,1 0-1,-2-2 1,1 0-1,-2 0 1,27-33 0,-40 44-9,-2 3-12,0 0 1,0 0 0,-1 0-1,1 0 1,0 0 0,0 0-1,0 0 1,-1 0-1,1 0 1,0 0 0,0 0-1,0 0 1,0-1 0,0 1-1,-1 0 1,1 0-1,0 0 1,0 0 0,0 0-1,0 0 1,0 0 0,0-1-1,-1 1 1,1 0-1,0 0 1,0 0 0,0 0-1,0-1 1,0 1 0,0 0-1,0 0 1,0 0-1,0 0 1,0-1 0,0 1-1,0 0 1,0 0 0,0 0-1,0 0 1,0-1-1,0 1 1,0 0 0,0 0-1,0 0 1,0-1 0,0 1-1,0 0 1,0 0-1,0 0 1,1 0 0,-1 0-1,0-1 1,0 1-1,0 0 1,0 0 0,0 0-1,0 0 1,1 0 0,-1 0-1,0 0 1,0-1-1,0 1 1,0 0 0,0 0-1,1 0 1,-3 1 16,-1 0 1,1 0-1,0 0 1,0 0-1,0 0 1,0 0-1,0 1 0,0-1 1,0 1-1,1 0 1,-1-1-1,1 1 1,-1 0-1,1 0 1,-1 0-1,0 2 1,-9 9 45,-1-3-15,10-9-42,1-1 0,-1 2 0,0-1 0,1 0 0,-1 0 0,1 0 0,0 1 0,-1-1 0,1 1 1,0-1-1,0 1 0,0 0 0,0-1 0,0 1 0,0 0 0,0 0 0,1-1 0,-1 1 0,0 2 0,-7 35 84,6-31-80,0 0 1,0 1 0,1-1-1,0 10 1,6 120 17,-3-118-24,0 0 0,2 0 1,1-1-1,13 37 0,-15-51-4,-1-1 0,1 1 0,0-1 0,0 0 0,0 0 0,0 0 0,1 0 0,-1-1 0,1 1 0,0-1 0,0 0 0,0 0 0,1-1 0,-1 1 0,1-1 0,-1 0 0,1 0 0,0-1 0,0 1 0,5 0 0,-1 0 0,1-1 0,-1 0 0,1 0 0,-1-1 0,1 0 0,-1-1 0,1 0 0,-1-1 0,19-4 0,1-4 1,-1-1-1,0-2 1,0 0-1,-1-2 0,-1-1 1,-1-1-1,0-1 1,42-41-1,-60 51 5,0 0 0,-1 0 0,0-1 0,-1 0 0,1 0 0,-2 0 0,0-1 0,0 0 1,0 0-1,1-11 0,-2 6 3,0 0-1,-1 0 1,-1 0 0,-1 0 0,0-1 0,-3-19 0,3 33-3,0 0 0,-1 0 0,1 0-1,-1-1 1,1 1 0,-1 0 0,1 0 0,-1 0 0,0 0 0,0 0 0,0 0 0,-1 0-1,1 0 1,0 0 0,-1 1 0,1-1 0,-1 0 0,1 1 0,-1-1 0,0 1 0,0 0 0,0-1-1,1 1 1,-1 0 0,0 0 0,-1 0 0,1 0 0,0 1 0,0-1 0,0 1 0,0-1-1,-1 1 1,-2 0 0,-1 0 5,1 0 0,-1 1-1,1 0 1,0 0-1,-1 0 1,1 1 0,0 0-1,0 0 1,0 0 0,0 0-1,0 1 1,1 0 0,-6 4-1,1 1-8,0 1-1,0 0 1,1 0-1,0 1 1,0 0-1,1 0 1,0 1-1,1-1 1,1 2-1,0-1 0,0 1 1,1-1-1,-5 23 1,7-22-13,0-1 1,0 1 0,1-1-1,1 1 1,0 0-1,1-1 1,0 1 0,0 0-1,2-1 1,-1 0-1,1 1 1,1-1-1,0 0 1,1 0 0,5 10-1,-5-15 0,0 0-1,0 0 0,0 0 1,0-1-1,1 0 1,0 0-1,0 0 0,1-1 1,-1 0-1,1 0 0,0-1 1,0 1-1,0-1 1,1-1-1,-1 0 0,0 0 1,1 0-1,8 0 1,3 0-12,0 0-1,0-1 1,0-2 0,0 0 0,0 0 0,25-7 0,-29 4 10,0 0 1,0-1-1,-1-1 0,0 0 0,15-10 0,64-46-53,-41 26 39,-32 22 15,113-82-84,-119 84 89,-1 0 0,0-1 0,-1 0 0,-1-1 0,0 0 0,-1-1 0,10-17 0,-19 30 12,0 1-1,-1-1 1,1 1-1,-1-1 1,1 0-1,-1 1 1,0-1-1,1 0 1,-1 1 0,0-1-1,0 0 1,0 1-1,0-1 1,0 0-1,-1 1 1,1-1-1,0 0 1,-1 1-1,0-1 1,1 0-1,-1 1 1,-1-3-1,1 3 3,0 0-1,0 0 1,0 0-1,0 0 1,0 0-1,0 0 1,0 0-1,0 1 1,0-1-1,-1 0 1,1 1-1,0-1 1,0 1-1,-1 0 1,1-1-1,0 1 1,-1 0-1,1 0 0,0-1 1,-1 1-1,1 0 1,0 1-1,-1-1 1,1 0-1,0 0 1,-1 0-1,1 1 1,-2 0-1,-11 4 18,1 1-1,-1 1 0,2 0 1,-1 1-1,1 0 0,-17 14 1,9-3-4,0 0 1,-25 32-1,33-36-12,1 2 0,0-1 1,-15 34-1,23-44-10,0 0 0,1 1 0,-1-1 0,2 0 0,-1 1 0,1-1 0,0 1-1,0-1 1,0 1 0,1 0 0,0-1 0,1 1 0,-1 0 0,1-1 0,2 7 0,-1-9-3,0-1 0,0 1-1,0-1 1,1 0 0,-1 0 0,1 0 0,0 0 0,0-1 0,0 1-1,0-1 1,0 0 0,0 0 0,1 0 0,-1 0 0,1 0 0,-1-1-1,1 1 1,0-1 0,0 0 0,4 0 0,-1 1-6,1-1 0,0 0 0,0 0 0,-1-1 0,1 0 0,0 0 1,0-1-1,0 0 0,9-2 0,-9 0 6,0-1 1,0 0-1,-1 0 0,1-1 1,-1 1-1,0-2 0,0 1 1,0-1-1,-1 0 0,7-8 1,-1 0 0,0-1 0,-1-1 0,15-28 1,-19 32 10,-2 0 1,0-1 0,0 0-1,-1 0 1,-1 0 0,0-1-1,-1 1 1,0-1 0,-1 1-1,0-15 1,-1 28-4,0 0 0,0-1-1,-1 1 1,1 0 0,0-1 0,0 1 0,0 0 0,0 0 0,0-1-1,0 1 1,0 0 0,-1 0 0,1 0 0,0-1 0,0 1-1,0 0 1,-1 0 0,1 0 0,0-1 0,0 1 0,0 0 0,-1 0-1,1 0 1,0 0 0,0 0 0,-1-1 0,1 1 0,0 0-1,0 0 1,-1 0 0,1 0 0,0 0 0,-1 0 0,1 0 0,-15 3 47,-12 11 1,7 0-37,0 1 0,1 1 0,1 0 0,1 2 0,-17 22 0,-68 105 16,60-69-49,-65 161 0,33-63-27,-4 23 26,61-150 16,-52 102 2,26-62 2,39-78-1,1-2-10,14-20-7,46-62-22,109-131-10,321-317-4,-420 458 25,-44 46 15,-1-2 0,-1-1 1,-2-1-1,33-45 0,-44 53 10,1 0 0,-2-1 0,8-21 0,-14 34 4,1 0 0,-1 0 0,1 0 0,-1 0 0,1 0 0,0 0 0,0 1 0,0-1 0,0 1 0,1-1 0,-1 1 0,1 0 0,5-4 0,9-8 3,-4-5 57,-11 17-49,-1 0-1,0 0 0,1-1 0,-1 1 1,1 0-1,0 0 0,0 0 0,0 1 0,4-4 1,-6 5 10,-4 28 215,-34 149-144,0 2 71,31-150-123,-3 23 11,9-49-45,1 1 0,0 0-1,0-1 1,0 1 0,0 0 0,1-1-1,-1 1 1,1 0 0,0-1-1,2 7 1,12-15 33,-1-4-31,0-1 0,0 0 1,-1-1-1,0-1 0,-1 0 1,20-24-1,-18 20 1,39-49 43,-2-3 0,-4-1 0,65-128 0,-8 1 85,-102 192-106,-1 1 14,-1 4-9,-16 34 41,-2 13-51,-7 17-20,-17 70-1,36-114-16,2-1 0,1 1-1,1 0 1,0 1 0,2-1-1,0 0 1,6 41 0,-5-59 7,0 1 0,1-1 0,-1 0 0,1 0 0,-1 0 0,1 0 0,0-1 0,0 1 0,0 0 0,0-1 0,0 0 0,1 1 0,-1-1 0,1 0 0,0 0 0,-1 0 0,1 0 0,0-1 0,0 1 0,0-1 0,0 0 0,0 0 0,4 1 0,0 0 1,0 0 0,0-1 0,0 0 0,0 0 0,0-1 1,0 0-1,0 0 0,0-1 0,0 0 0,8-2 0,2-3 3,0-1 0,-1 0 0,0-2 0,-1 0 1,0-1-1,0 0 0,-1-1 0,0-1 0,18-19 0,-20 18 7,62-63 48,-69 71-50,0 0 1,0 0-1,0-1 1,-1 1-1,0-1 1,0 0-1,-1 0 1,1-1-1,-1 1 1,-1-1-1,1 0 1,-1 1-1,0-1 1,1-11-1,-2 12 3,-1 0 0,0 0 0,0 1 0,0-1-1,-1 0 1,0 0 0,0 1 0,0-1 0,-1 1 0,0-1 0,0 1-1,0-1 1,-1 1 0,0 0 0,0 0 0,0 1 0,0-1 0,-6-5 0,7 7-1,0 1 1,0 0 0,-1 0 0,1 0-1,0 0 1,-1 0 0,1 0 0,-1 1 0,0-1-1,0 1 1,1 0 0,-1 0 0,0 0-1,0 0 1,0 0 0,0 1 0,0-1 0,0 1-1,0 0 1,0 0 0,0 0 0,-6 1 0,5 1 0,-1-1 1,0 1 0,1 0 0,0 1 0,-1-1 0,1 1-1,0 0 1,0 0 0,0 0 0,1 0 0,-1 1 0,1-1-1,-5 8 1,-1 1 1,1 1 0,0 0-1,1 1 1,1-1 0,0 2 0,1-1-1,0 0 1,1 1 0,1 0 0,0 0-1,-1 29 1,3-33-3,1 0 0,1 0-1,-1 0 1,2 0 0,0 0 0,0 0-1,1 0 1,0 0 0,1-1 0,0 1 0,1-1-1,0 0 1,0 0 0,1-1 0,0 0-1,14 16 1,-15-20-6,1 0 1,-1 0-1,1-1 0,-1 0 1,1 0-1,1 0 0,-1 0 1,13 4-1,-14-7 0,1 1 0,-1-1-1,1-1 1,-1 1 0,1-1 0,-1 0 0,1 0 0,-1 0-1,1-1 1,-1 0 0,1 0 0,6-3 0,1 0 3,-1-1-1,1 0 1,-1-1 0,-1-1-1,1 0 1,-1-1 0,0 0-1,13-12 1,5-9 26,36-47 0,18-13 68,-58 65-37,-25 24-59,0 0 0,0 0-1,0 0 1,0 0 0,0 1 0,0-1 0,0 0 0,0 0 0,0 0 0,0 0 0,0 0-1,0 1 1,0-1 0,0 0 0,1 0 0,-1 0 0,0 0 0,0 0 0,0 0 0,0 1-1,0-1 1,0 0 0,0 0 0,0 0 0,0 0 0,1 0 0,-1 0 0,0 0 0,0 0-1,0 0 1,0 0 0,0 0 0,0 0 0,1 1 0,-1-1 0,0 0 0,0 0 0,0 0-1,0 0 1,0 0 0,1 0 0,-1 0 0,0 0 0,0 0 0,0-1 0,0 1 0,0 0-1,1 0 1,-1 0 0,0 0 0,0 0 0,0 0 0,0 0 0,0 0 0,0 0-1,0 0 1,1 0 0,-1 0 0,0-1 0,0 1 0,0 0 0,0 0 0,0 0 0,0 0-1,0 0 1,0 0 0,0 0 0,0-1 0,0 1 0,-1 19 32,-10 27-33,-4 2 18,-28 59-1,42-105-16,0 2 9,0-3-5,0 1 0,0 0 0,0 0 0,0 0 0,0 0 0,1 0 0,-1 0 0,1 0 0,-1 0 0,1 0 1,0 0-1,0 0 0,0 0 0,0 3 0,2-5 2,-1-1 0,0 1 1,1-1-1,-1 1 0,0-1 0,0 0 1,0 0-1,1 1 0,-1-1 0,0 0 1,0 0-1,0 0 0,1-2 0,0 1 5,18-17 13,-2-2 1,0 0-1,29-46 1,-32 43-12,1 1 1,1 1-1,37-38 1,-53 59-16,0 0 0,0 0 0,1 0 0,-1 0 1,0 0-1,0 0 0,1 1 0,-1-1 0,1 0 0,-1 1 1,0-1-1,1 1 0,-1-1 0,4 1 0,-4 0 0,0 0 1,-1 0-1,1 0 0,0 0 0,0 1 0,-1-1 0,1 0 0,0 1 1,-1-1-1,1 0 0,0 1 0,-1-1 0,1 1 0,0-1 0,-1 1 0,1-1 1,-1 1-1,1-1 0,-1 1 0,1 0 0,-1 0 0,3 4 1,-1 1-1,0-1 1,0 1-1,-1-1 1,1 1 0,-1 6-1,0-8 0,7 48 17,-4-19 20,15 54 0,-19-86-32,1 0-1,-1 0 1,1 1 0,-1-1 0,1 0-1,-1 0 1,1 0 0,0 0 0,-1 0 0,1 0-1,0 0 1,0 0 0,0 0 0,0 0-1,0-1 1,0 1 0,0 0 0,0-1-1,0 1 1,0 0 0,2 0 0,0-1-1,-1 1 0,1-1 1,0 0-1,-1 0 0,1 0 0,-1 0 1,1 0-1,-1 0 0,1-1 0,2 0 1,6-3 0,0 0 0,-1 0 0,19-11 0,40-27 0,-4 3 5,90-40 0,-129 68-16,-10 3-6,1 2 1,32-10-1,-26 9 12,-17 4 25,-16 4 80,-9 5-94,1 0-1,0 2 0,0 0 1,0 0-1,1 2 0,1 0 0,-1 1 1,2 1-1,0 0 0,0 1 1,1 1-1,1 0 0,-23 30 0,32-36-7,0-1 0,0 1-1,1 0 1,0 0 0,0 0-1,1 0 1,0 0 0,0 1-1,1-1 1,0 1-1,1 13 1,0-17-2,0 1 0,1 0 0,0 0 1,0-1-1,0 1 0,1 0 0,-1-1 0,1 1 0,1-1 0,-1 0 1,1 1-1,0-1 0,0-1 0,0 1 0,1 0 0,0-1 0,7 7 0,-1-4-3,0 0 0,0-1-1,1 0 1,0-1-1,0 0 1,0-1-1,0 0 1,1-1-1,0 0 1,-1-1-1,1 0 1,0-1-1,21 0 1,-20-2 2,0 1 0,0-2 0,0 0 0,0 0 0,0-2 0,0 1 1,-1-2-1,1 1 0,-1-2 0,0 1 0,-1-2 0,18-11 0,-1-5-9,0-2-1,-1 0 1,-2-2 0,-1-1-1,-1 0 1,-1-2 0,-2-1-1,0 0 1,18-44 0,-35 68 8,-1-1 0,1 1 1,-1-1-1,1-10 0,-2 16 5,-1 0-1,0 1 1,1-1 0,-1 0-1,0 0 1,0 0-1,0 0 1,-1 0 0,1 0-1,0 0 1,-1 1-1,1-1 1,-1 0 0,1 0-1,-1 0 1,0 1-1,0-1 1,0 0 0,0 1-1,0-1 1,0 1-1,0-1 1,-3-2-1,3 4-2,0 0 0,0 0 0,-1 0 0,1 0 0,0 0 0,0 0 0,0 0 0,0 0 0,0 1 0,0-1 0,0 0 0,0 1 0,0-1 0,0 0 0,0 1 0,0-1 0,0 1 0,0 0 0,0-1 0,0 1 0,1 0 0,-1-1 0,0 1 0,0 0 0,1 0 0,-1 0 0,0 1 0,-3 2 1,-5 6 3,1 0 0,0 1 1,0 0-1,1 1 0,0 0 1,-7 18-1,-24 78 46,33-94-46,1 0 1,1 1 0,0-1-1,1 1 1,0-1-1,2 1 1,-1 0 0,2-1-1,2 18 1,-3-30-6,0-1 1,1 1 0,-1 0 0,1-1-1,-1 1 1,1-1 0,-1 1-1,1-1 1,0 1 0,0-1 0,0 0-1,0 1 1,0-1 0,0 0-1,0 0 1,3 2 0,-3-2-1,0-1 0,0 1 1,0-1-1,1 0 0,-1 1 0,0-1 1,0 0-1,1 0 0,-1 0 0,0 0 1,0 0-1,1 0 0,-1 0 0,0 0 1,0 0-1,1-1 0,0 0 1,6-2-1,-1-1 0,1 0 0,-1 0 0,0 0 0,9-9 0,-10 8 0,22-18 13,-2-2-1,0-1 0,-2-1 1,-1-1-1,-1-1 0,23-39 1,-39 60-8,-1 0 1,1 0 0,1 1-1,0 0 1,0 0 0,0 1-1,14-10 1,-21 16-4,1 0-1,-1 0 0,0 0 1,0 0-1,1 0 1,-1 0-1,0-1 0,0 1 1,1 0-1,-1 0 1,0 0-1,1 0 0,-1 0 1,0 0-1,0 0 1,1 0-1,-1 0 1,0 0-1,0 0 0,1 1 1,-1-1-1,0 0 1,1 0-1,-1 0 0,0 0 1,0 0-1,1 0 1,-1 1-1,0-1 0,0 0 1,0 0-1,1 0 1,-1 1-1,0-1 1,0 0-1,0 0 0,0 0 1,1 1-1,-1-1 1,0 0-1,0 0 0,0 1 1,0-1-1,0 0 1,0 1-1,5 19 27,-6 4-11,0 1-1,-1-1 0,-2 0 1,0 0-1,-2 0 0,-12 33 1,-65 139 30,73-175-39,-148 282 105,136-262-103,-19 29 11,36-62-6,-1 0 1,0-1 0,0 0 0,-1 0 0,0 0 0,-9 6-1,15-12-8,-1 1-1,0-1 0,0 0 0,0 0 1,0 0-1,0-1 0,0 1 0,0 0 0,0-1 1,0 1-1,0-1 0,-1 0 0,1 1 1,0-1-1,0 0 0,0 0 0,-1-1 0,1 1 1,0 0-1,0-1 0,0 1 0,0-1 0,0 0 1,0 0-1,0 0 0,0 0 0,0 0 1,0 0-1,0 0 0,1-1 0,-1 1 0,0-1 1,1 1-1,-3-4 0,-1-1-3,1 0-1,0 1 0,0-2 1,0 1-1,1 0 0,0-1 1,0 0-1,1 1 0,-3-12 1,2 1-26,0 0 0,1 0 0,1 0 0,1-1 0,0 1 1,1 0-1,1 0 0,1 0 0,0 0 0,2 0 0,-1 0 0,2 1 0,0 0 1,1 0-1,1 1 0,0-1 0,1 2 0,20-26 0,-23 33 9,4-5-20,1 0 0,0 0 0,0 1 0,1 1-1,1 0 1,0 1 0,21-13 0,22-1-88,82-21-1,-111 37 96,26-9-51,2 3 0,-1 2 0,2 2 0,88-1 0,-64 7-8,-45 0 37,64 5 0,-97-2 54,3 1-27,0-1 1,-1 1-1,1-1 0,0 0 1,7-2-1,-11 2 11,-1 0 0,1 0 0,-1 0 0,1 0 0,-1 0 0,1-1 0,-1 1 0,1 0 0,-1-1 0,1 1 0,-1 0 0,1-1 0,-1 1 0,1 0 0,-1-1 0,0 1 0,1-1-1,-1 1 1,0-1 0,1 1 0,-1-2 0,0 1-12,1 0 0,-1 0 0,0 0 0,0 0 0,-1 0-1,1 0 1,0 0 0,0 0 0,0 0 0,-1 0 0,1 0-1,0 0 1,-1 0 0,1 0 0,-1 0 0,0-1 0,-8-13-3560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8:44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10848,'0'0'5320,"6"14"-4641,30 60 967,85 128 0,-117-196-1469,0-1 0,-1 0 0,0 1-1,0-1 1,0 1 0,-1 0-1,1 0 1,-1 0 0,-1 0-1,1 0 1,-1 1 0,0-1 0,-1 0-1,0 8 1,0-13-159,-2-5 362,-1-5-3747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38:45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12160,'0'0'1168,"30"79"-560,-12-17 8,-1 3 24,-3-9 16,-2-9 47,-2-7 1,-4-4-16,-4-14 0,2-10-136,-4-6-8,-4-6-120,2-6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0:24.1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26 922 4512,'0'0'8504,"10"-13"-8207,-4 6-251,12-17 120,0-1-1,14-29 1,44-92 842,-7-3 0,77-244 1,-129 298-303,-17 94-682,1 1 0,-1-1 1,0 1-1,1-1 0,-1 0 0,0 1 0,0-1 0,0 0 0,0 1 0,1-1 0,-1 0 0,0 0 0,0 1 0,0-1 0,-1 0 0,1 1 0,0-1 0,0 0 0,0 1 0,0-1 0,-1-1 0,0 2-8,1 1 1,-1-1 0,0 0-1,1 1 1,-1-1-1,1 0 1,-1 1-1,1-1 1,-1 1 0,1-1-1,-1 1 1,1-1-1,-1 1 1,1-1 0,-1 1-1,1-1 1,0 1-1,0 0 1,-1 0-1,-38 84 199,27-61-185,1 1-1,1 1 1,2 0 0,-6 27-1,-16 111 295,25-130-217,1-3 80,-5 26 188,-65 172-105,63-186-221,-78 247 438,17-108 173,58-159-425,7-17-14,8-18-56,7-18-99,2 1-1,1 0 1,16-29 0,-16 39-34,1 0 0,1 1 1,24-27-1,53-46 41,-78 80-67,20-17 7,1 1-1,51-31 1,-72 49-13,0-1 0,0 0 0,-1-1 0,12-15 0,-13 15 0,-5 6 9,0-1 1,0 0-1,-1-1 0,1 1 0,-1-1 0,-1 1 0,1-1 1,-1 0-1,-1-1 0,1 1 0,-1 0 0,0-1 0,-1 0 1,0 1-1,0-10 0,-1 17-8,0 0 1,0 0-1,0 0 0,0 0 1,0 0-1,0 0 0,0 0 1,0 0-1,0 0 0,0 0 1,0 0-1,0 0 0,0 0 1,0 0-1,0 0 0,0 0 1,0 0-1,0 0 0,0 0 1,0 0-1,0 0 0,0 0 1,0 0-1,0 0 0,-1 0 1,1 0-1,0 0 0,0 0 1,0 0-1,0 0 1,0 0-1,0 0 0,0 0 1,0 0-1,0 0 0,0 0 1,0 0-1,0 0 0,0 0 1,0 0-1,0 0 0,0 0 1,0 0-1,0-1 0,0 1 1,0 0-1,0 0 0,0 0 1,-4 8 22,-2 10-6,1 4-33,0 1 0,-1 45 1,5-61 10,1 0 1,1 0 0,-1-1-1,1 1 1,0 0 0,1 0-1,0 0 1,0-1-1,0 1 1,1-1 0,0 0-1,0 0 1,0 0 0,6 8-1,-7-13 9,-1 0 0,1 0 0,-1 1 0,1-1 0,-1 0 0,1-1-1,0 1 1,-1 0 0,1 0 0,0-1 0,0 1 0,-1-1 0,1 0 0,0 1-1,0-1 1,0 0 0,0 0 0,0 0 0,-1 0 0,1 0 0,0-1 0,0 1 0,0 0-1,-1-1 1,1 0 0,0 1 0,0-1 0,1-1 0,8-3 49,0-1-1,0 0 1,11-10 0,-8 7-19,-3 1-2,-1-1 1,0 0-1,11-12 0,10-9 46,-3-4-91,-21 26 3,-7 7 4,0 0 0,1 0 1,-1 1-1,1-1 1,-1 0-1,1 1 1,-1-1-1,1 0 0,0 1 1,-1-1-1,1 0 1,0 1-1,-1-1 1,1 1-1,0-1 0,0 1 1,0 0-1,-1-1 1,1 1-1,0 0 1,0 0-1,0-1 0,0 1 1,-1 0-1,1 0 1,0 0-1,0 0 0,0 0 1,0 0-1,0 0 1,0 0-1,0 1 1,1-1-1,0 3 8,0-1 0,0 1 1,0-1-1,0 1 0,0 0 0,-1 0 1,1 0-1,-1 0 0,0 0 0,2 6 1,-1-4 4,15 46 49,-11-31-47,0-1 1,2 1-1,0-1 1,1-1-1,12 18 1,-18-32 4,1 0 0,-1 0-1,1-1 1,0 1 0,0-1 0,0 0 0,0 0-1,8 3 1,-10-5-4,1 1 0,0-1 0,0 0 0,0 0-1,0 0 1,0-1 0,0 1 0,0-1 0,0 1 0,0-1-1,0 0 1,0 0 0,0 0 0,0-1 0,3 0 0,25-6 40,-25 5-35,1 1 1,-1-1 0,1 0 0,-1 0 0,0 0-1,0-1 1,7-4 0,-2-5-61,-7 8-1147,-7 14-23,0-5-1789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0:24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549 0 7528,'0'0'2478,"-13"11"-2059,4-4-340,-10 8 131,0 2 0,2 0 1,-21 25-1,-68 96 1078,-164 191 2336,259-318-3229,0 1 1,1 0 0,-13 20-1,23-32-376,0 0 0,0 0 0,0 1 0,-1-1 0,1 0 0,0 0 0,0 0 0,0 1 0,0-1 0,-1 0 0,1 0 0,0 1 0,0-1 0,0 0 0,0 0 0,0 1 0,0-1 0,0 0 0,0 0 0,0 1 0,0-1 0,0 0 0,0 0 0,0 1 0,0-1 0,0 0 0,0 0 0,0 1 0,0-1 0,0 0 0,0 0 0,0 1 0,0-1 0,1 0-1,-1 0 1,0 0 0,0 1 0,0-1 0,0 0 0,1 0 0,-1 1 0,14-3 218,21-14-251,-33 15 54,83-40-2506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0:25.8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1089 8936,'0'0'1352,"14"-1"-1162,63-9 131,-66 8-216,0-1 0,0 0 0,0-1 0,0 0-1,0-1 1,12-7 0,-5 0 211,-1 0-1,0-1 1,-1-1-1,-1-1 1,0 0 0,20-27-1,-34 41-268,0-1 0,0 1-1,0-1 1,0 0-1,0 1 1,0-1 0,-1 0-1,1 0 1,-1 0 0,1 1-1,-1-1 1,0 0 0,0 0-1,0 0 1,0 0 0,0 0-1,0 0 1,0 0 0,0 1-1,-1-1 1,1 0 0,-2-3-1,1 4-22,0 0-1,1 0 1,-1 0-1,0 0 1,0 0-1,0 0 1,0 0-1,0 1 1,0-1-1,0 0 1,0 0-1,0 1 1,-1-1 0,1 1-1,0-1 1,0 1-1,-1 0 1,1-1-1,0 1 1,-1 0-1,1 0 1,0 0-1,0 0 1,-1 0-1,1 0 1,0 0-1,-1 0 1,1 0-1,0 1 1,-1-1-1,1 1 1,-2 0 0,-6 2 46,1 1 1,-1 0 0,0 0 0,1 1-1,0 0 1,0 1 0,1-1 0,0 2 0,-1-1-1,2 1 1,-12 14 0,15-17-38,0 1 0,0-1 0,0 1 0,1 0 0,-1 0 0,1 0 1,0 0-1,1 0 0,-1 1 0,1-1 0,0 1 0,1-1 0,-1 1 0,1-1 0,0 1 0,0-1 0,1 1 0,0-1 1,0 0-1,0 1 0,4 9 0,-4-11-11,1 0 0,0-1 0,0 1 1,0-1-1,0 0 0,0 0 0,1 0 1,-1 0-1,1 0 0,0 0 0,0-1 0,0 1 1,0-1-1,0 0 0,0 0 0,6 3 1,-3-3 0,-1-1 0,1 1 0,0-1 1,-1 0-1,1 0 0,0-1 0,0 0 1,0 0-1,-1 0 0,8-2 0,3-1 28,1-1 0,-1-1 0,0 0 0,0-1-1,-1-1 1,27-15 0,-5-2 42,-1-1 0,-1-2 1,-2-1-1,0-2 0,-2-1 0,-1-1 0,-2-2 1,37-56-1,-55 73-42,0 1 1,-1-1-1,-1-1 1,8-24-1,-15 39-35,-1 1 0,1 0-1,-1 0 1,0 0 0,1-1 0,-1 1-1,0 0 1,0 0 0,-1-4 0,-6 1 133,-6 10-51,2 3-62,1 0-1,1 1 0,0 0 0,0 0 0,-8 13 1,-35 54 171,45-63-170,1-1 0,0 1 0,1 0 0,0 0 0,1 0 0,1 1 0,0-1 0,1 1 0,-1 18 0,3-21-23,0 0 0,0 0 0,1 0 0,1 1 1,0-1-1,0-1 0,1 1 0,1 0 0,0-1 0,0 1 0,11 17 0,-14-26-13,0-1 0,0 1 0,0-1 0,0 0 0,0 1 0,1-1 0,-1 0 0,0 0 1,1 0-1,-1 0 0,1 0 0,-1 0 0,1-1 0,-1 1 0,1 0 0,0-1 0,-1 1 0,1-1 1,0 0-1,-1 1 0,4-1 0,-1 0 3,0-1-1,0 1 1,0-1 0,0 0-1,0 0 1,0 0 0,0-1 0,0 0-1,3-2 1,8-4 17,-1-2-1,0 0 1,17-16 0,-16 10-1,0 0 0,-1-1 0,-1 0-1,0-1 1,-1 0 0,-1-1 0,-1 0 0,-1-1 0,8-26 0,1-8 44,-4-1 0,12-75-1,-18 71-2,-2 0-1,-3-77 0,-4 98-21,-3 0 0,-1 0 0,-1 0 0,-19-59 0,23 92-30,-11-28 51,13 31-53,-1 1 0,0-1 0,0 1 0,1-1 0,-1 1 0,0 0 0,0-1-1,-1 1 1,1 0 0,0 0 0,0-1 0,-1 1 0,1 0 0,0 1 0,-1-1 0,1 0 0,-2-1 0,1 2-3,1 0 0,0 0 1,0 1-1,0-1 1,0 0-1,0 0 0,0 0 1,0 1-1,0-1 0,0 1 1,0-1-1,0 1 0,0-1 1,0 1-1,0-1 1,0 1-1,1 0 0,-1-1 1,0 1-1,0 0 0,1 0 1,-2 1-1,-15 24 28,14-20-20,-11 20 9,1 0 0,1 2 0,2-1 0,0 1 0,2 1 0,2 0 0,-6 50 0,7-12 24,2 1 1,9 86-1,-1-106-15,1 1 1,3-1-1,2 0 0,3-1 1,31 76-1,-40-112-15,0-1 0,1 0-1,0 0 1,0 0 0,10 10 0,-13-17-8,1 1 1,-1-1-1,1 0 0,0 0 1,0 0-1,0 0 1,0-1-1,0 0 1,0 0-1,1 0 1,-1 0-1,1-1 1,-1 1-1,1-1 1,5 0-1,3 0-47,-1-1 0,0 0 0,1-1-1,-1 0 1,0-1 0,1-1 0,11-3-1,19-12-3150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0:26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37 9944,'0'0'360,"-73"-24"-216,57 22 48,14-2 8,-2 2-144,8-2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0:28.7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1 616 6520,'0'0'5957,"9"-6"-5572,2-1-261,0 0 1,-1-1-1,0 0 0,0-1 0,16-18 1,-11 8 37,160-216 1668,-94 97 312,-82 140-1861,-8 17 181,0 0 0,1 1 0,-10 40 0,17-53-439,-2 11 46,0 0-1,2 0 0,0 1 1,1 18-1,1-33-47,0 1 0,-1-1 0,2 1 0,-1-1 0,0 1 0,1-1 0,0 0 0,0 0 0,3 6 0,-3-8-7,0 0-1,-1 0 1,1 0 0,0 0 0,1 0 0,-1 0 0,0-1-1,0 1 1,1-1 0,-1 1 0,1-1 0,-1 0-1,1 0 1,0 0 0,-1 0 0,6 0 0,6 1 32,0-1 0,0-1 1,0-1-1,0 0 0,0 0 1,0-1-1,-1-1 0,1 0 1,0-1-1,-1-1 0,13-6 1,18-10 219,73-47 0,-105 60-225,19-18 78,-26 21-66,0 0 0,0 1 0,0-1 0,11-5 0,-45 92 330,26-75-364,2-1 0,-1 1 0,1 0 0,0 0 0,0 0 0,1 0 0,1 14 0,-1-19-16,1 0-1,-1 0 1,0 0 0,1 0-1,0 0 1,-1 0 0,1 0-1,0-1 1,0 1-1,0 0 1,0-1 0,0 1-1,0-1 1,1 1-1,-1-1 1,0 1 0,1-1-1,-1 0 1,1 0-1,0 0 1,-1 1 0,1-2-1,0 1 1,0 0-1,-1 0 1,1-1 0,0 1-1,0 0 1,0-1-1,0 0 1,0 0 0,3 1-1,2-1 4,1-1-1,0 1 0,-1-1 1,1-1-1,-1 1 1,1-1-1,-1-1 0,0 1 1,1-1-1,-1-1 1,-1 1-1,1-1 0,0 0 1,-1-1-1,0 1 0,0-1 1,0-1-1,-1 1 1,0-1-1,0 0 0,0 0 1,-1 0-1,0-1 0,0 1 1,0-1-1,4-13 1,-7 16 4,0 0 0,0 0 0,-1-1 0,0 1 0,1 0 0,-2 0 0,1 0 0,0-1 0,-1 1 0,0 0 0,0 0 0,0 0 0,0 0 0,-1 0 0,1 0 0,-1 0 0,0 1 0,0-1 0,-1 1 0,1-1 0,-4-3 0,3 3 9,-1 0 0,1 1-1,-1-1 1,0 1 0,0 0-1,0 0 1,0 0 0,0 1 0,-1-1-1,1 1 1,-1 0 0,0 0-1,1 1 1,-1-1 0,0 1 0,0 0-1,-7 0 1,-2 2 92,-2 0 58,25-4-110,36-6-41,-11 1-25,0 2 0,69-4 0,-69 9 17,-20 0-18,-1 0 1,1 1-1,0 1 0,-1 0 1,15 4-1,-24-4 9,-1 0-1,0 0 1,0 0-1,0 0 1,0 1-1,0 0 1,0-1 0,0 1-1,-1 0 1,1 0-1,-1 1 1,1-1-1,-1 1 1,0-1-1,0 1 1,0-1 0,0 1-1,0 0 1,-1 0-1,1 0 1,-1 0-1,0 0 1,0 1-1,0-1 1,1 5 0,-1 2 8,0-1 0,-1 1 1,0-1-1,0 1 0,-1-1 0,0 1 1,-3 10-1,-21 65 126,19-68-75,-1-6 47,3-5 33,9-5-47,-1-2-79,0-1 1,0 0-1,-1 0 1,1 0-1,-1 0 0,1 0 1,-1-1-1,5-4 1,25-29 53,-25 28-45,24-30 57,-16 19-30,0 0-1,1 1 1,1 1-1,1 0 1,22-14 0,-40 30-47,1 0 0,-1 0 1,1 0-1,-1 1 1,1-1-1,0 1 0,-1-1 1,1 1-1,-1-1 1,1 1-1,0 0 0,-1 0 1,1 0-1,0 0 1,-1 0-1,1 0 0,0 0 1,-1 1-1,1-1 1,0 1-1,-1-1 1,1 1-1,1 0 0,2 2 8,0 1-1,0 0 0,0-1 1,0 1-1,4 6 1,-4-5-6,0 0 0,0 0 1,12 7-1,-10-8 1,1 0 1,0-1 0,0 0-1,0 0 1,0-1-1,0 0 1,1 0-1,-1-1 1,1 0 0,-1 0-1,1-1 1,-1 0-1,1-1 1,-1 0-1,0 0 1,1-1 0,-1 0-1,0 0 1,0-1-1,0 0 1,0-1-1,0 1 1,-1-1 0,0-1-1,0 0 1,7-5-1,14-17 78,-2-1 0,-1-1 0,32-49 0,-6 10 156,-46 60-206,-2 4-2,0 0 0,1 0 1,-1 0-1,1 0 1,5-4-1,-8 7-28,-1 1 0,1 0 0,-1-1 0,1 1-1,-1 0 1,1 0 0,-1 0 0,1-1 0,-1 1 0,1 0 0,-1 0 0,1 0-1,-1 0 1,1 0 0,-1 0 0,1 0 0,0 0 0,-1 0 0,1 0-1,-1 0 1,1 0 0,0 1 0,0 0-1,0-1-1,0 1 1,0 0 0,0 0-1,-1 0 1,1 0 0,0 0 0,-1 0-1,1 0 1,-1 0 0,1 0-1,-1 0 1,1 0 0,-1 0-1,1 2 1,2 11 19,0 0 1,-1 0-1,0 0 0,-1 1 1,-2 25-1,-1-12-2,-2 0 0,-7 27 0,6-36-1,-1 0 0,-1-1 0,-17 35 1,18-42-10,-1 0-1,0 0 1,-1-1 0,0 0-1,0 0 1,-20 17 0,24-24 2,-1 0 1,0 0-1,0-1 1,0 0-1,0 1 1,0-1-1,0-1 0,0 1 1,-11 1-1,14-3-4,1 0-1,-1 0 1,1 1 0,-1-1-1,1 0 1,-1 0-1,0-1 1,1 1-1,-1 0 1,1 0-1,-1-1 1,1 1-1,-1-1 1,1 1-1,-1-1 1,1 0 0,0 1-1,-1-1 1,1 0-1,0 0 1,0 0-1,0 0 1,-1 0-1,1 0 1,0-1-1,0 1 1,0 0 0,1 0-1,-1-1 1,0 1-1,0-1 1,1 1-1,-1 0 1,1-1-1,-1 1 1,1-1-1,0 1 1,-1-3 0,1 2-3,1 0 1,-1 1 0,0-1 0,0 0 0,1 1-1,-1-1 1,1 0 0,-1 1 0,1-1 0,0 0-1,0 1 1,0-1 0,0 1 0,0 0 0,0-1-1,0 1 1,0 0 0,0 0 0,1-1 0,-1 1 0,0 0-1,1 0 1,-1 0 0,1 1 0,0-1 0,2-1-1,5-2 12,0 1 1,0 0-1,14-3 0,21-2-88,67-3 0,-59 8-260,-21 4 69,-30-1 74,0 0 0,0 1 0,0-1 0,0 0-1,0 0 1,0 1 0,0-1 0,0 1-1,0-1 1,0 1 0,-1-1 0,1 1-1,0-1 1,0 1 0,0 0 0,-1 0 0,1-1-1,0 1 1,-1 0 0,1 0 0,0 0-1,-1 0 1,1 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5:10.2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338 509 4816,'0'0'11056,"-10"-5"-10675,-33-15-11,40 19-295,-1 0-1,0 0 0,0 0 0,0 0 0,0 1 0,0 0 0,0 0 0,0 0 0,0 0 0,0 0 0,0 1 0,0 0 0,0 0 0,0 0 0,0 0 0,0 1 0,1-1 0,-1 1 0,1 0 0,-5 3 0,-5 2 155,-1-2-20,1 1 0,1 0-1,-1 1 1,1 1 0,0 0-1,1 0 1,0 1 0,0 0-1,-16 20 1,20-21-87,1 1 0,0-1 1,1 1-1,0 1 0,1-1 0,-1 1 0,-4 19 1,8-26-101,0 0 1,0 1-1,1-1 1,0 0-1,-1 0 1,1 1-1,0-1 1,1 0-1,-1 0 0,0 1 1,1-1-1,0 0 1,0 0-1,0 0 1,0 0-1,0 0 1,1 0-1,-1 0 1,1 0-1,0-1 1,0 1-1,0-1 1,0 1-1,0-1 1,1 1-1,-1-1 1,1 0-1,-1 0 1,1-1-1,3 3 1,-2-2-10,1 0 1,0-1-1,0 1 1,0-1-1,0 0 1,0 0 0,0-1-1,0 1 1,0-1-1,0 0 1,0-1-1,0 1 1,0-1 0,0 0-1,0 0 1,0-1-1,0 1 1,-1-1-1,6-3 1,8-3 27,-1-2 0,0 0-1,24-20 1,-19 12 41,0-1-1,38-43 0,-51 51-51,-1 1 0,0-2 0,0 1 0,-1-1 1,-1-1-1,0 1 0,0-1 0,3-15 0,-8 27-17,-1-1-1,1 0 1,-1 0 0,0 0-1,1 0 1,-1 1 0,0-1 0,0 0-1,0 0 1,-1 0 0,1 0-1,0 0 1,-1 1 0,1-1-1,-1 0 1,0 0 0,1 1 0,-1-1-1,0 0 1,0 1 0,0-1-1,0 1 1,-1-1 0,1 1-1,0-1 1,-1 1 0,1 0 0,0 0-1,-1 0 1,0 0 0,1 0-1,-1 0 1,1 0 0,-1 0-1,0 1 1,0-1 0,-2 0 0,2 0 1,0 1 0,-1 0 1,1-1-1,0 1 1,0 0-1,0 0 0,-1 1 1,1-1-1,0 0 1,0 1-1,0-1 1,0 1-1,0 0 0,0 0 1,0 0-1,0 0 1,0 0-1,0 0 0,0 0 1,0 0-1,0 1 1,1-1-1,-1 1 0,1-1 1,-1 1-1,1 0 1,0 0-1,-1 0 0,1 0 1,-1 3-1,0 0 13,0 1 0,0 0 0,1 0 0,0 0 0,0 1 0,0-1 0,1 0 0,0 0-1,0 0 1,2 9 0,-2-12-16,1 0-1,0 0 1,0 0-1,-1 0 1,2 0 0,-1-1-1,0 1 1,1 0-1,-1 0 1,1-1-1,0 1 1,-1-1-1,2 1 1,-1-1-1,0 0 1,0 0 0,1 0-1,-1 0 1,1 0-1,-1 0 1,5 1-1,1 1 12,0 0 0,0-1 0,0-1-1,1 1 1,-1-1 0,0 0 0,1-1-1,0 0 1,-1-1 0,1 1-1,0-2 1,-1 1 0,1-1 0,-1-1-1,13-2 1,-3-4 7,-1-1-1,0 0 1,0-1-1,-1-1 1,0 0-1,14-15 0,-5 6 16,2-2 16,-1-1 0,-1-2 0,-1 0 0,-2-2 1,0 0-1,-2-2 0,-1 0 0,-2-1 0,22-49 0,-30 60 18,0-1 1,-2 1-1,0-1 0,-1-1 0,-2 1 0,0-1 0,2-32 1,-6 53-75,0 0 0,0 0 0,0-1 0,0 1 0,0 0 1,0 0-1,0 0 0,0 0 0,0-1 0,0 1 1,0 0-1,0 0 0,0 0 0,-1 0 0,1 0 1,0 0-1,0-1 0,0 1 0,0 0 0,0 0 0,0 0 1,-1 0-1,1 0 0,0 0 0,0 0 0,0 0 1,0 0-1,-1 0 0,1 0 0,0 0 0,0 0 1,0 0-1,0 0 0,-1 0 0,1 0 0,0 0 0,0 0 1,0 0-1,0 0 0,0 0 0,-1 0 0,1 0 1,0 0-1,0 0 0,0 0 0,0 0 0,-1 0 1,1 0-1,0 0 0,0 1 0,0-1 0,0 0 0,0 0 1,0 0-1,0 0 0,-1 0 0,1 0 0,0 1 1,0-1-1,0 0 0,0 0 0,0 0 0,0 0 1,0 1-1,0-1 0,0 0 0,-9 11 97,-6 22-30,1 0 1,2 1-1,1 0 1,2 1-1,1 1 1,2-1-1,-3 70 1,10 27 64,0-114-104,2 0-1,0-1 1,0 1-1,2-1 1,9 22-1,-11-29 0,1-1 0,0 0 1,1-1-1,0 1 0,8 9 0,-10-14-20,0-1-1,1 0 1,-1-1 0,1 1 0,0-1-1,0 1 1,-1-1 0,2 0 0,-1 0-1,0-1 1,0 1 0,0-1 0,1 0-1,4 0 1,0 1-1,0-1 0,0 0 1,1-1-1,-1 0 0,0-1 0,0 0 0,0 0 0,0-1 0,0 0 0,16-7 1,-3 0-36,-1-2 1,38-26 0,6 2 152,-11 5-4277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0:28.8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12664,'0'0'504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0:30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2337 81 5416,'0'0'3025,"-9"-11"-2522,-32-33-33,38 41-422,-1 1-1,1 0 0,-1-1 1,1 1-1,-1 1 1,0-1-1,0 0 0,0 1 1,0 0-1,0 0 0,0 0 1,0 1-1,0-1 1,0 1-1,-5 0 0,-5-1 94,-19-1 108,1 1 0,0 2-1,0 1 1,0 2 0,0 1 0,0 1 0,1 2-1,0 1 1,-40 18 0,-86 39 948,-214 124-1,287-137-584,-124 105-1,28 8 293,92-83-464,-33 32 171,-111 133 0,190-196-401,2 1 0,3 2 0,2 1 0,2 2 0,-39 99 0,43-72 217,-25 118 0,48-176-247,-18 44 1,17-34-53,1-3-15,-6 15-1,12-49-109,0 0 1,0 0-1,0 0 0,0 0 0,-1 0 0,1 0 0,0 0 1,0 0-1,0 0 0,0 0 0,0 0 0,0 0 0,0 0 1,0 0-1,0 0 0,-1 0 0,1 0 0,0 0 0,0 0 1,0 0-1,0 0 0,0 0 0,0 0 0,0 0 0,0 0 1,0 0-1,-1 0 0,1 0 0,0 0 0,0-1 0,0 1 1,0 0-1,0 0 0,0 0 0,0 0 0,0 0 0,0 0 0,0 0 1,0 0-1,0 0 0,0 0 0,0 0 0,0-1 0,0 1 1,0 0-1,-1 0 0,1 0 0,0 0 0,0 0 0,0 0 1,0 0-1,0 0 0,0 0 0,0-1 0,1 1 0,-1 0 1,0 0-1,0 0 0,0 0 0,0 0 0,0 0 0,0 0 1,0 0-1,0 0 0,0 0 0,0-1 0,0 1 0,-2-16 69,-2-24 0,6-78 130,-1-17 69,-5-25 408,4 160-626,1 1-44,0 0 1,0 1-1,0-1 0,0 1 0,-1-1 0,1 1 0,-1 0 0,1-1 0,-1 1 1,1 0-1,-1-1 0,0 1 0,0 0 0,0-1 0,0 3 0,-4 33-5,1-13 6,2 175 5,1-109 12,7-7 67,-8-82-91,1-1 0,0 1 1,0-1-1,0 0 0,0 1 0,0-1 0,0 1 0,1-1 0,-1 0 0,0 1 0,0-1 0,0 1 1,0-1-1,0 0 0,1 1 0,-1-1 0,0 0 0,0 1 0,0-1 0,1 0 0,-1 0 0,0 1 0,1-1 1,-1 0-1,0 1 0,0-1 0,1 0 0,-1 0 0,1 0 0,-1 1 0,0-1 0,1 0 0,-1 0 1,0 0-1,1 0 0,18-4 77,20-19 7,-36 21-82,-2 1-4,261-161 241,-166 116-495,-62 31-2877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0:33.5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1150 1 5320,'0'0'4385,"-14"6"-4012,1-1-266,-2 1 37,1 1-1,0 0 1,0 0 0,-22 17 0,-17 23 543,1 3 0,-45 56 0,74-80-483,-219 263 1625,77-60-761,142-191-858,2 1 1,1 1-1,2 0 1,-17 60-1,-74 303 1217,90-331-1139,-10 42 172,-33 148 532,50-209-390,8-46-288,2-11-157,1-20-84,1 10-33,-3-194 97,-3-57 48,6 244-153,0 17-24,0 1 0,1-1-1,-1 0 1,0 0 0,-1 1 0,1-1-1,-1 0 1,0 1 0,1-1 0,-1 1-1,-1-1 1,-1-4 0,2 18 15,-4 26-21,-4 23 6,2 1 0,4 113 0,3-155-8,2 17 0,-2-34 0,0 1 0,0 0 0,1-1 1,-1 1-1,1 0 0,-1-1 1,1 1-1,-1-1 0,1 1 1,0-1-1,0 1 0,0-1 1,0 1-1,1 1 0,-1-3 2,-1 0 0,1 1-1,-1-1 1,1 0-1,-1 0 1,1 0 0,-1 1-1,1-1 1,0 0-1,-1 0 1,1 0 0,-1 0-1,1 0 1,-1 0-1,1 0 1,-1 0 0,1 0-1,-1 0 1,1 0-1,-1-1 1,1 1 0,-1 0-1,1 0 1,-1 0-1,1-1 1,0 1 0,14-12 18,-12 10-17,65-61 42,55-45 42,-72 72-124,1 2 0,1 2 0,2 3 0,63-25 0,-44 25-2822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0:35.5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5224,'0'0'11020,"11"7"-10935,3 2-56,-7-5-15,0 1 0,-1-1 0,1 1 0,-1 0 0,0 1 0,-1 0 0,7 7 0,31 30 97,-30-31-72,-1 0-1,17 21 1,1 10 38,-1 0 0,32 66-1,213 428 319,-244-465-278,-4 2 0,34 146 0,-25-81 91,-9-24 141,13 146 1,-7-40 213,13-23 32,-40-160-284,-5-38-247,0 5 290,-1-9-324,-1 1 0,1 0 1,-1-1-1,0 1 0,0 0 0,0 0 0,0 0 0,-1 1 0,-3-4 0,-7-10 40,-110-171 410,22 22-30,98 159-424,-3-4 19,6 8-24,-1 0-1,0 0 1,0 0-1,0 1 1,0-1-1,0 0 1,0 1-1,0-1 1,-1 1-1,1-1 1,0 1-1,-3-2 1,8 20 76,8 13-63,1-1 0,2-1 0,1 0 0,23 30 0,-6-8 34,66 95 212,-98-143-270,1 1 1,-1-1 0,1 0-1,0 0 1,-1 0-1,1 0 1,0 0 0,0-1-1,1 1 1,-1 0 0,0-1-1,0 0 1,1 1-1,-1-1 1,1 0 0,4 1-1,-5-2-2,1 0 0,-1 0 0,0-1 0,0 1 1,1 0-1,-1-1 0,0 0 0,0 0 0,0 1 0,0-1 0,0 0 0,0-1 0,0 1 0,0 0 0,0-1 0,-1 1 0,1-1 0,0 1 0,-1-1 0,2-2 0,9-11 31,-2 0 0,0-1 1,-1 0-1,-1-1 0,12-32 0,11-21 10,-22 53-64,1 0-1,1 1 1,0 0-1,1 1 1,27-27 0,-31 35-786,1 0 1,0 0-1,13-7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0:38.0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 4720,'0'0'4022,"10"-5"-3562,29-14-22,-35 18-322,-1 0 1,1 0 0,-1 0 0,1 0-1,-1 0 1,1 1 0,0-1 0,-1 1-1,1 0 1,0 0 0,6 2-1,3-1 149,-2 0-73,0 1 0,0 1 0,0 0 0,-1 0 0,11 5 0,28 8 349,29 2-51,-16-4-10,107 37 1,-126-34-248,0 2 1,-1 3-1,48 31 0,66 54 356,157 111 118,-269-186-635,323 254 423,96 101-14,-417-349-432,177 164 143,-209-187-177,286 324 266,-265-293-211,-2 2-1,-3 0 1,-1 3-1,-3 0 1,36 101 0,-9 41 323,9 28 448,16-20-275,-68-175-546,-1 1 0,-1 0 1,5 39-1,-7-36 40,-6-30-60,1 4 12,0 0 0,0-1 1,-1 1-1,1 0 0,-1 0 0,0 0 1,0 0-1,0 0 0,-1 0 0,1 0 0,-3 7 1,2-9-3,0 0 0,0 0 0,1 1 1,-1-1-1,0 0 0,1 0 0,0 1 0,0-1 1,0 0-1,0 1 0,0-1 0,0 1 1,0-1-1,2 4 0,-6 15 114,5-17-120,-1 0 1,1 1-1,0-1 0,1 0 0,-1 0 1,1-1-1,-1 1 0,1 0 0,1 0 1,-1-1-1,4 5 0,13 27 10,-19-34-13,5 23 107,-5-23-105,0-1 0,0 0 0,0 1 0,0-1-1,0 0 1,0 1 0,0-1 0,0 0 0,0 1-1,0-1 1,0 0 0,-1 0 0,1 1 0,0-1-1,0 0 1,0 1 0,-1-1 0,1 0-1,0 0 1,0 0 0,-1 1 0,1-1 0,0 0-1,0 0 1,-1 0 0,1 1 0,-15-4 44,-1-5-13,0-1-1,0 0 0,1-1 1,1-1-1,0 0 0,-16-16 1,-339-298 308,276 246-171,92 77-160,-1 0 1,0 0-1,1 1 1,-1-1-1,1 0 1,-1 0-1,1-1 1,0 1-1,0 0 1,0 0-1,0 0 1,0-1-1,1 1 1,-1-3-1,14 8 13,0 5-28,1 1 1,-1 1-1,17 16 1,-14-11 2,147 146 1,-119-115 0,27 36 38,-47-52-10,1-1 0,44 39 0,-62-62-31,-4-4 8,0 0 1,-1 1-1,1-1 0,0 0 1,0 0-1,6 2 1,-7-4-3,-1 1 1,1-1-1,-1 0 0,1 0 1,0 0-1,-1 0 1,1 0-1,-1 0 1,1 0-1,0 0 1,-1-1-1,1 1 0,-1-1 1,1 1-1,-1-1 1,1 0-1,-1 1 1,1-1-1,0-1 1,13-9 23,-1-1 0,-1-1 0,0 0 1,-1 0-1,0-2 0,-1 1 0,9-17 1,-10 16 2,38-56 82,46-62 46,23-27-20,-73 96-3096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1:01.037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 1 3912,'0'0'6928,"10"9"-6856,31 25-4,-40-32-62,1-1 0,-1-1 1,0 1-1,0 0 1,1 0-1,-1 0 0,0-1 1,1 1-1,-1 0 0,1-1 1,-1 0-1,1 1 0,-1-1 1,1 0-1,-1 0 1,1 0-1,-1 0 0,1 0 1,-1 0-1,1 0 0,0 0 1,2-1-1,5 0 48,34 6 460,-11-5-370,-30 0-135,-1 0-1,1 0 0,-1-1 1,0 1-1,1-1 1,-1 1-1,0-1 0,1 1 1,-1-1-1,0 0 0,0 0 1,1 1-1,-1-1 0,0 0 1,0 0-1,1-2 1,-1 2 3,0 0 0,-1 1 1,1-1-1,0 0 0,0 0 1,0 1-1,0-1 0,0 0 1,0 1-1,0-1 1,0 1-1,0-1 0,0 1 1,0 0-1,2-1 0,-25-9 274,16 7-112,-1 1 0,0-1 1,1 1-1,-12-2 1,24 5-155,-1 0-1,1 0 1,-1 1 0,0-1 0,1 1 0,-1 0 0,0 1 0,0 0 0,6 4 0,10 4 6,-12-6-15,1-1 3,-1 0 0,0 1 0,0 1 1,0-1-1,8 8 0,-17-12-6,1-1-1,-1 1 1,0 0 0,0-1-1,0 1 1,1 0 0,-1-1 0,0 1-1,0 0 1,0-1 0,0 1 0,0 0-1,0 0 1,-1-1 0,1 1-1,0 0 1,0-1 0,0 1 0,-1 0-1,1-1 1,0 1 0,-1-1-1,1 1 1,0-1 0,-1 1 0,1 0-1,-1-1 1,0 1 0,-15 15 119,9-13-90,0-1 0,1 0 0,-1 0 0,0 0 0,0-1 0,0 1 0,0-2 0,0 1 0,-1-1 0,1 0 0,-9-2 0,-8-2 306,-45-13 0,63 15-260,4 2-64,1-1 1,-1 1-1,1-1 1,-1 1-1,1 0 0,-1 0 1,1-1-1,-1 1 1,0 0-1,1 0 1,-1 1-1,1-1 0,-1 0 1,0 1-1,1-1 1,-1 0-1,1 1 1,-1 0-1,1-1 0,0 1 1,-1 0-1,1 0 1,0 0-1,-1 0 1,1 0-1,0 0 0,0 0 1,0 0-1,0 0 1,0 1-1,0-1 1,-1 2-1,-1 3 8,1 1-1,-1 0 1,1 0 0,0 0 0,-1 14-1,0-6-10,-6 38 74,-3 91 0,12 57 139,1-88 18,4-85-111,-5-28-133,0 0 0,0 0 0,0 0 0,0 0 1,0 0-1,0 0 0,0 0 0,0 0 1,0 0-1,1 0 0,-1 0 0,0 0 0,0 0 1,0 0-1,0 0 0,0 0 0,0 0 0,0 0 1,0 0-1,0 0 0,0 0 0,0 0 1,0 0-1,0 0 0,0 0 0,0 0 4,0 0-4,-4-16 12,-1-9 12,1 1-1,1 0 0,1-1 1,2-45-1,0 39-10,18 74-111,-16-33 66,1 1 0,1-1 0,0 1 0,0-1-1,1 0 1,0-1 0,1 1 0,0-1 0,9 11-1,-13-19 24,-1 0 0,1 1 0,-1-1-1,1 0 1,-1 0 0,1-1 0,0 1-1,-1 0 1,1 0 0,0-1 0,0 1-1,-1-1 1,1 0 0,0 1 0,0-1-1,3 0 1,33-6-24,-3 0 80,-29 6-47,-1 1 0,1 0-1,-1 0 1,1 0 0,-1 0 0,0 1 0,1 0 0,-1 0-1,0 1 1,-1-1 0,1 1 0,0 0 0,-1 0 0,6 6-1,-7-6-2,-2-3 0,0 1 0,-1-1 0,1 1 0,-1-1 0,0 1 0,1 0 0,-1-1 0,1 1 0,-1 0 0,0-1 0,0 1 0,1 0 0,-1-1 0,0 1 0,0 0 0,0-1 0,0 1 0,1 0 0,-1 0 0,0-1 0,-1 1 0,1 0 0,0-1 0,0 1 0,0 1 0,0 9 19,2-14 22,1-20 34,-3 20-72,-1-25 8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1:03.140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1 163 3808,'0'0'2456,"10"-7"-2420,29-24 16,-16 21 2510,0-15-860,-24 21-1590,1 0 0,1 0 0,-1-1 0,1 1 0,-1 0 0,1 0 0,1 0 1,-1 0-1,0 0 0,1 0 0,3-6 0,-3 6-37,-1 2-6,0 0 0,-1 1 0,1-1 1,0 0-1,0 0 0,0 0 0,1 1 0,-1-1 0,0 1 0,1-1 0,-1 1 0,1-1 1,-1 1-1,1 0 0,0 0 0,-1 0 0,1 0 0,0 0 0,0 0 0,4-1 1,-5 3-51,-1-1 0,1 1 1,0 0-1,0 0 0,0-1 1,-1 1-1,1 0 0,0 0 1,-1 0-1,1 0 0,0 0 1,-1 0-1,1 0 0,-1 0 1,0 0-1,1 0 0,-1 2 1,1 0 17,4 13 56,0 0-1,-2 0 1,0 1 0,0 0 0,-1 26-1,-7 86 266,3-109-295,-2 40 92,-4 30 184,5 1 0,10 122 0,-5-135 102,-2-59 86,1-18-522,0-1 0,0-1-1,0 1 1,1 0 0,-1 0-1,0 0 1,0 0 0,0-1-1,0 1 1,0 0 0,0-1 0,0 1-1,0-1 1,0 0 0,0 1-1,1-2 1,3-3-3,1 0 1,0 1-1,-1 0 1,2 0-1,-1 0 0,10-4 1,10-6-7,-20 10-3,1 0-1,-1 1 0,0 0 1,1 0-1,0 1 0,0-1 1,0 2-1,10-3 0,-3 3-7,-1 1-1,0 0 0,23 3 0,-30-2 15,-1-1-1,1 0 0,0 0 0,-1 0 1,1-1-1,-1 0 0,1 0 0,-1 0 1,10-4-1,-12 4 1,0-1 0,0 1 0,0-1 0,-1 0 0,1 0 1,0 0-1,-1 0 0,1 0 0,-1-1 0,1 1 0,-1-1 0,0 1 0,0-1 1,0 0-1,-1 0 0,1 0 0,0-3 0,1-6 5,0 0-1,-2 0 0,1 0 1,-2 0-1,0-1 1,0 1-1,-1 0 1,-3-16-1,0-10 22,0-12 23,-18-82 0,18 112-11,2 0 1,1 0-1,0 0 0,2 0 1,4-33-1,-7 26 33,-1 4-59,3 22-11,-1-1 0,1 1 0,0-1 0,0 0 0,1 1 0,-1-1 0,0 0 0,0 1 0,1-1 0,-1 1 0,2-4 0,-1 4-13,1-1 0,-1 0-1,1 1 1,-1-1-1,1 1 1,-1-1-1,1 1 1,0 0-1,0-1 1,-1 1-1,1 0 1,0 0-1,0 0 1,0 1-1,0-1 1,0 0-1,1 1 1,2-1-1,-6 21 74,-4 110-2097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1:04.832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65 4120,'0'0'8414,"3"10"-8195,3 30 20,-1 0 0,-1 0 0,-4 66 0,0 47 310,2-64-115,-2 26 196,-1-97-440,1-17-159,0 1 0,0 0 0,0 0 0,-1 0-1,2 0 1,-1 0 0,0 0 0,0 0-1,1 0 1,-1-1 0,1 1 0,-1 0 0,1 0-1,1 1 1,0-2 12,0 0 1,0 0-1,0-1 0,0 1 1,0-1-1,1 0 0,-1 0 0,0 0 1,0 0-1,3 0 0,21 2-7,36 11-11,-21-3-14,101 28 72,-104-23-49,-36-14-34,0 0 0,0 0-1,-1 0 1,1 0-1,0 0 1,-1 0-1,1 0 1,-1 0-1,1 1 1,-1-1 0,0 1-1,0-1 1,1 1-1,-1-1 1,0 1-1,0 0 1,0 2-1,0-5 1,-1 1-1,0 0 1,0-1-1,0 1 0,0 0 1,0 0-1,0-1 1,1 1-1,-1 0 0,0 0 1,0 0-1,0-1 0,1 1 1,-1 0-1,0 0 1,0 0-1,1 0 0,-1-1 1,0 1-1,0 0 1,1 0-1,-1 0 0,0 0 1,0 0-1,1 0 0,-1 0 1,0 0-1,1 0 1,-1 0-1,0 0 0,0 0 1,1 0-1,-1 0 1,0 0-1,1 0 0,-1 0 1,0 0-1,0 0 0,1 0 1,-1 1-1,0-1 1,0 0-1,1 0 0,-1 0 1,0 0-1,0 1 1,0-1-1,1 0 0,-1 0 1,0 0-1,0 1 1,0-1-1,1 0 0,-1 0 1,0 1-1,0-1 0,0 0 1,0 0-1,0 1 1,0-1-1,0 0 0,0 1 1,0-1-1,0 0 1,0 0-1,0 1 0,0-1 1,14-21 36,-14 20-39,10-23 8,0-1 0,-2-1 0,-1 1 0,4-33 0,-3 21-22,-2 9-2,-1-1-1,-2 0 0,1-29 1,-2 4-13,-1 29-3,-1 1 1,-3-31-1,-1 33 45,-1 0 1,-1 0 0,-1 0-1,0 1 1,-2 0 0,-1 0 0,-14-22-1,0 6 125,23 33-148,0 0 0,0 0 0,0-1 1,0 1-1,1-1 0,0 1 0,0 0 0,0-1 1,1-6-1,0-3-242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1:07.127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138 0 4216,'0'0'6385,"-4"15"-6164,2-8-188,-3 9 34,2-1 0,0 1 0,0-1 0,2 1 0,-1 17 0,0 45 428,-3 0-1,-20 92 1,14-95-50,8-59-327,1 1 121,-1-1 1,0 0 0,-11 30-1,8-31-98,2-7-31,1-1 1,0 1-1,0 0 0,1 0 1,0 0-1,-1 13 1,2-20 10,0-4-2,0-10-62,8-26-40,-4 23-22,0 0-1,1-28 1,-3-13-19,-4-82-25,-7-16 25,2 96 85,8 59-56,0-1 0,0 0 0,0 1 0,0-1 0,0 0 0,0 1 0,0-1 0,0 1 0,-1-1 0,1 1 0,0-1 0,0 0 0,0 1 0,-1-1 0,1 1 0,0-1 0,-1 1 0,1-1 0,-1 1 0,1-1 0,0 1 0,-1-1 0,0 1-3,1 1 0,-1-1 0,1 0 0,-1 0 0,1 1 0,-1-1 0,1 0 0,0 1 0,-1-1 0,1 1 0,0-1 0,-1 1 0,1-1 0,0 0-1,0 1 1,-1-1 0,1 1 0,0-1 0,0 1 0,0-1 0,0 1 0,-1-1 0,1 1 0,0 0 0,0-1 0,0 1 0,0-1 0,0 1 0,0-1 0,1 1 0,-1-1 0,0 1 0,0 0 0,-3 115 117,18 172 0,-4-66 188,-8-180-33,-3-42-267,0 0-1,0 1 1,0-1-1,0 0 0,0 1 1,0-1-1,0 0 0,0 1 1,0-1-1,1 0 1,-1 0-1,0 1 0,0-1 1,0 0-1,1 1 0,-1-1 1,0 0-1,0 0 1,1 1-1,-1-1 0,0 0 1,0 0-1,1 0 0,-1 0 1,0 1-1,1-1 0,-1 0 1,0 0-1,1 0 1,-1 0-1,0 0 0,1 0 1,-1 0-1,0 0 0,1 0 1,-1 0-1,0 0 1,1 0-1,-1 0 0,0 0 1,1 0-1,-1 0 0,0 0 1,1 0-1,-1 0 0,0 0 1,0-1-1,1 1 1,-1 0-1,0 0 0,1 0 1,-1-1-1,0 1 0,0 0 1,1 0-1,-1-1 1,0 1-1,1-1 0,20-21 23,-13 12 8,22-16 1,0 1 0,2 2 0,62-35 0,-85 53-43,0 2 0,0-1 0,0 1 0,0 0 0,0 1 0,0 0-1,1 1 1,-1 0 0,0 0 0,1 1 0,-1 0 0,1 1 0,17 3 0,-23-3 13,1 1 0,-1 0 0,0 0 0,0 1 0,0-1 0,-1 1 0,1-1 0,0 1 0,-1 1 0,0-1 0,0 0 0,0 1 0,0-1 0,0 1 0,3 7 0,2-2 80,-3-12-8,0-23-10,-4 20-77,31-331 52,-28 299-21,1 1 0,12-44 0,-15 74-15,-2 5-3,0 0-1,1 0 1,-1 0-1,0 0 0,0 0 1,0-1-1,-1 1 1,1 0-1,-1-2 0,1 4-3,0 0-1,0-1 1,0 1-1,0 0 0,0 0 1,0 0-1,0 0 0,0 0 1,0-1-1,0 1 1,0 0-1,0 0 0,0 0 1,-1 0-1,1 0 0,0 0 1,0-1-1,0 1 0,0 0 1,0 0-1,0 0 1,0 0-1,-1 0 0,1 0 1,0 0-1,0 0 0,0 0 1,0 0-1,0 0 1,-1 0-1,1 0 0,0 0 1,0 0-1,0 0 0,0 0 1,0 0-1,-1 0 0,1 0 1,0 0-1,0 0 1,-8 11 43,5-5-24,0-1-1,-1 1 1,0-1-1,-4 6 1,3-6-9,1 0 0,0 1 1,0 0-1,-4 9 0,2-5-7,1 1 0,-1-1 1,-1-1-1,-13 17 0,12-16-16,6-7-5,1 1 1,0-1-1,0 0 0,0 0 1,0 1-1,1-1 0,-1 1 1,1-1-1,0 1 0,0-1 1,0 0-1,0 1 0,0-1 0,1 1 1,1 4-1,0 7 7,6 33-31,23 80 0,2 3 12,-16-61 8,-9-43 54,4 34 0,-10-53-18,-3-6 9,0 1-10,5-34-16,-2 4-22,3 4-186,30-141-2036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1:09.013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 9 3504,'0'0'6006,"-2"13"-5636,-2 9-194,1 1 0,1-1 0,1 32 0,4 147 1204,-3-106-297,12 96 0,-4-134-465,7 74 878,-15-129-1464,0 0 1,1 1 0,-1-1 0,0 0 0,1 0 0,-1 0-1,1 0 1,0 0 0,0 0 0,0 0 0,0 0 0,0 0-1,0 0 1,0-1 0,1 1 0,-1 0 0,1-1 0,-1 1-1,1-1 1,0 1 0,-1-1 0,1 0 0,0 0 0,0 0-1,0 0 1,0 0 0,0 0 0,0 0 0,0-1 0,0 1-1,0-1 1,0 1 0,0-1 0,1 0 0,3 0 0,7-1 45,1 0 1,-1 0 0,0-1 0,22-7 0,-25 6-44,25-6 181,70-9 0,-15 9 203,-90 9-416,0 0-1,1 0 1,-1 0 0,0 0 0,0-1-1,1 1 1,-1 0 0,0 0-1,0 0 1,1 0 0,-1 0-1,0 0 1,0-1 0,0 1-1,1 0 1,-1 0 0,0 0-1,0-1 1,0 1 0,1 0-1,-1 0 1,0 0 0,0-1 0,0 1-1,0 0 1,0 0 0,0-1-1,0 1 1,0 0 0,1-1-1,-1 1 1,0 0 0,0 0-1,0-1 1,0 1 0,0 0-1,0 0 1,-1-1 0,1 1 0,0 0-1,0 0 1,0-1 0,0 1-1,0-1 1,-5-14 21,3 12-13,-71-236 365,33 99-171,29 107-134,2 0-1,2 0 0,-7-67 1,4 35-37,8 55-28,0 0 0,0-1 1,0 1-1,2-1 0,-1 0 0,1 1 1,1-1-1,3-18 0,-3 7-42,1 13-22,3 17-505,1-1-1,0 0 1,0 0 0,12 10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5:10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 11448,'0'0'4541,"19"2"-4140,337 19 1575,-240-22-1164,118-18 0,-234 19-811,63-7-2365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1:10.825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68 1 5016,'0'0'11130,"-10"12"-10998,-31 40-1,39-47-113,-1-1-1,1 1 1,0 1 0,0-1 0,1 0 0,0 0 0,0 1-1,0-1 1,0 0 0,1 1 0,0-1 0,0 1 0,0-1-1,1 1 1,0-1 0,1 7 0,1 6 33,30 255 467,-29-246-419,12 38 0,-10-46-10,-2 0 1,0 0-1,-1 0 1,1 23-1,-4-39-74,0 1-1,1-1 1,-1 1-1,1 0 1,-1-1 0,1 1-1,0-1 1,3 7-1,-3-9-7,-1 0 0,1 1 0,0-1-1,0 0 1,0 1 0,0-1-1,1 0 1,-1 0 0,0 0-1,0 0 1,1 0 0,-1 0 0,1 0-1,-1 0 1,1-1 0,-1 1-1,1-1 1,-1 1 0,1-1-1,2 1 1,73 18 29,-41-14-80,92 6-41,-100-14 83,-27 3 2,0 0 0,1-1 0,-1 1 0,0 0 0,0-1 0,0 1 0,1 0 0,-1-1 0,0 0 0,0 1 0,0-1 0,0 0 0,0 1 0,0-1 0,0 0 0,0 0 0,0 0 0,0 0 0,1-1 0,13-20 0,1 2 0,-7 0 0,-2 0 0,0 0 0,-1 0 0,0-1 0,-2 0 0,-1 0 0,2-42 0,-6 3 0,-12-94 0,-9 43 90,20 105-64,-1-1 1,1 1 0,-1 0-1,-1 0 1,-5-9 0,8 13-14,2-2-24,-1-1 1,1 0-1,1 1 0,-1 0 1,1-1-1,-1 1 0,1 0 1,0 0-1,5-7 0,10-25-3092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1:12.737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68 75 3408,'0'0'6937,"-5"10"-6608,-34 78 566,34-74-713,0 0 0,1 0 0,1 0 0,1 0 0,0 1 0,0-1 0,2 0-1,0 1 1,0-1 0,4 20 0,-1 27 175,-3-44-244,1 0 0,0 0 0,1 0 0,1 1 0,1-2 0,9 29 0,-9-32-16,1 1 0,-2 0 0,0 1 1,1 15-1,4 19 291,0 27 128,-8-75-508,1 0 0,-1 1 1,0-1-1,1 1 0,-1-1 1,0 1-1,1-1 0,0 0 1,-1 1-1,1-1 0,0 0 1,0 0-1,-1 1 0,1-1 1,0 0-1,0 0 0,0 0 1,1 0-1,-1 0 1,0 0-1,2 1 0,1 0-27,6 10-3,-9-11 21,-1 0 1,1 0-1,0 0 0,0 0 1,0 0-1,-1 0 0,1 0 1,0 0-1,0-1 0,0 1 1,0 0-1,1-1 0,-1 1 1,0 0-1,2 0 1,-1 0-3,0 0 0,-1 0 0,1 0 0,-1 0 0,1 0 0,-1 0 0,0 0 0,1 0 0,-1 1 0,0-1 0,0 1 0,0-1 0,0 1 0,0-1 0,1 4 0,12 32-1,-2-6 17,-3-14 39,-8-12-41,1-1 0,0 0 1,0-1-1,1 1 1,-1 0-1,1-1 0,5 6 1,-6-7-10,0-1 1,-1 0-1,1 0 0,0-1 1,0 1-1,0 0 0,0-1 1,0 1-1,-1-1 0,1 1 1,0-1-1,0 0 1,1 0-1,-1 0 0,0 0 1,0 0-1,0 0 0,0-1 1,-1 1-1,1-1 0,0 1 1,2-2-1,6-1 2,13-3 5,0-2 0,-1 0 0,0-1 0,-1-2 0,24-14 0,-39 21-15,0 0 1,0 1 0,1-1 0,-1 1 0,1 1 0,0-1 0,0 1 0,0 1 0,0-1 0,0 1 0,0 0 0,0 1 0,12 0 0,-14 1 18,-1 1 1,0 0-1,0 0 0,0 0 1,6 4-1,-10-6-6,0 1 1,1-1-1,-1 0 1,0 0-1,1 0 1,-1 0-1,0 0 1,0 1-1,1-1 1,-1 0-1,0 0 1,1 0-1,-1 0 1,0 0-1,1 0 1,-1 0-1,0 0 1,1 0-1,-1 0 1,0 0-1,1 0 1,-1 0-1,0 0 1,0 0-1,1 0 1,-1-1-1,0 1 1,1 0-1,-1 0 1,0 0 0,0 0-1,1-1 1,-1 1-1,0 0 1,0 0-1,1-1 1,-1 1-1,0 0 1,0 0-1,0-1 1,1 1-1,-1 0 1,0 0-1,0-1 1,0 1-1,0 0 1,0-1-1,0 1 1,0 0-1,0-1 1,0 1-1,0 0 1,0-1-1,-1-15 10,0 0 0,-6-24-1,-1-10-10,2-47 3,9-107-1,-1 170-8,-5-165 0,0 58 0,3 130 27,-1 0 0,0 0-1,-1 0 1,0 0 0,-5-11-1,7 22-26,0-1 0,0 1 0,0 0-1,0 0 1,0-1 0,0 1-1,0 0 1,0-1 0,0 1 0,0 0-1,-1-1 1,1 1 0,0 0-1,0 0 1,0-1 0,0 1 0,-1 0-1,1 0 1,0 0 0,0-1-1,-1 1 1,1 0 0,0 0 0,0 0-1,-1 0 1,1-1 0,0 1-1,-1 0 1,1 0 0,0 0 0,-1 0-1,1 0 1,0 0 0,0 0-1,-1 0 1,1 0 0,0 0 0,-1 0-1,1 0 1,0 0 0,-1 0 0,1 0-1,0 0 1,-1 0 0,1 0-1,0 1 1,0-1 0,-1 0 0,1 0-1,-16 19 237,-7 23-2791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1:15.204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 2904,'0'0'9417,"3"9"-9154,4 16 6,-1-1 1,4 47 0,-4-9 129,-1-22 26,-3 0 0,-3 59-1,2-24-88,0-53-190,0 0 0,-4 23 0,3 4 105,1-40-187,0-1-1,-1 1 1,0-1 0,-1 1-1,-2 11 1,0-4 46,1 1 1,1-1-1,1 0 1,0 0-1,4 23 1,-2-11 23,0-17-81,0-1 0,0 0 0,1 0 1,8 20-1,-4-12-6,-6-15-44,0 0-1,1 0 1,-1-1-1,1 1 1,0-1-1,0 1 1,0-1-1,0 0 1,0 0-1,1 0 1,-1 0-1,4 3 1,36 16 34,-16-8-27,-24-12-12,1-1-1,-1 1 0,1-1 0,-1 0 1,1 0-1,-1 1 0,1-1 0,0-1 1,-1 1-1,1 0 0,-1-1 1,4 0-1,33-11-50,-36 11 49,78-32-153,-29 9 126,-48 23 31,1 1 0,-1-1 0,0 1 0,0 0 0,1 0 0,-1 0 0,0 1 0,0 0 0,8 1 0,0 1 0,11-9 91,-22 6-89,-1 0-1,1 0 1,0 0-1,-1 0 1,1 0-1,-1 0 1,1 0-1,0-1 1,-1 1-1,1 0 1,-1 0-1,1-1 1,-1 1-1,1 0 1,-1-1-1,1 1 1,-1 0-1,1-1 1,-1 1-1,0-1 1,1 1-1,-1-1 1,0 1-1,1-1 1,-1 1-1,0-1 1,1 1-1,-1-1 1,0 0-1,5-72-1,-2 48 0,-1-37 0,-26-170 0,5 75 0,15 132 11,-1 0 0,-2 1-1,0-1 1,-15-30 0,16 44-53,1-2 120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1:17.867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24 1 3616,'0'0'2940,"-23"87"6253,23-86-9128,0 18 654,6 26-779,-4-34 309,32 143 535,-20-102-474,10 78 0,4 59 329,-23-156-546,-5-9-15,0-22-69,0 1-1,-1-1 1,1 0 0,0 1 0,0-1-1,0 1 1,1-1 0,-1 1 0,0-1 0,1 0-1,0 1 1,-1-1 0,1 0 0,2 5-1,-4-5 57,1-2-64,0 0 0,0 0 0,1 0 0,-1 0 0,0 0 0,0 0 0,0 0 0,0 0 0,0 0 0,0 0 0,0 0 0,0 0 0,1 0 0,-1 1 0,0-1 0,0 0 0,0 0 0,0 0 0,0 0 0,0 0 0,0 0 0,0 0 0,0 0 0,0 0 0,0 0 0,1 0 0,-1 0 0,0 1 0,0-1 0,0 0 0,0 0 0,0 0 0,0 0 0,0 0 0,0 0 0,0 0 0,0 0 0,0 1 0,0-1 0,0 0 0,0 0 0,0 0 0,0 0 0,0 0 0,0 0 0,0 0 0,0 0 0,0 1 0,0-1 0,0 0 0,0 0 0,-1 0 0,1 0 0,0 0 0,0 0 0,0 0 0,0 0 0,0 0 0,0 1 0,0-1 0,2 2 74,-2-1-69,0-1 0,1 0 0,-1 1 0,0-1 0,0 0 0,0 0-1,0 1 1,1-1 0,-1 0 0,0 0 0,0 1 0,0-1 0,1 0 0,-1 0 0,0 1 0,0-1 0,1 0 0,-1 0 0,0 0 0,1 0 0,-1 0 0,0 1 0,0-1 0,1 0 0,-1 0 0,0 0 0,1 0-1,-1 0 1,0 0 0,1 0 0,-1 0 0,0 0 0,1 0 0,-1 0 0,0 0 0,1 0 0,-1-1 0,85-13-85,-80 13 74,1 0 0,-1-1-1,1 1 1,-1-1-1,1 0 1,-1-1 0,0 1-1,0-1 1,5-4-1,26-12-50,-20 14 31,-13 5 29,-1 0-1,0 0 1,0-1-1,0 1 0,0-1 1,0 0-1,1 0 0,-1 0 1,0 1-1,-1-2 1,1 1-1,0 0 0,0 0 1,0-1-1,-1 1 0,1-1 1,-1 1-1,1-1 1,-1 0-1,0 1 0,1-1 1,0-3-1,5 0 14,-6 5-17,-1 0 1,1 0-1,-1 0 1,1 0-1,0-1 0,-1 1 1,1 0-1,-1 0 0,1-1 1,-1 1-1,1 0 1,-1-1-1,0 1 0,1 0 1,-1-1-1,1 1 1,-1-1-1,0 1 0,1-1 1,-1 1-1,1-2 0,0 0 0,1 0 0,0-1 0,-1 1 0,1 0 0,0 0 0,0 0 0,1 0 0,-1 0 0,0 1 0,1-1 0,-1 1 0,1-1 0,-1 1 0,1 0 0,-1 0 0,1 0 0,0 0 0,0 1 0,-1-1 0,1 1 0,0 0 0,3-1 0,9-5 0,-14-12 0,0-27 25,-2 1 0,-2 0-1,-11-54 1,7 48 6,-16-85 118,23 124-146,0 9-2,0 0-1,0 1 1,0-1-1,0 0 1,0 0-1,0 0 1,-1 0-1,1 1 1,-1-1-1,1 0 0,-1 0 1,-1-2-1,2 3-113,-1-1 0,1 1 0,-1 0 0,1 0 0,0 0 0,0-1 0,0 1-1,0 0 1,0 0 0,0-1 0,0 1 0,0 0 0,0 0 0,1-2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1:20.286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 1 4120,'0'0'6784,"-2"10"-6496,0-3-232,-1 2 19,1 0-1,1 0 0,-1 0 0,2 0 0,-1 0 0,1 12 1,2 22 464,4 28 224,3 6-80,-1 77 1,-7-119-536,-1 46 384,6 25-124,6-14 65,-12-84-403,1 0-1,0 0 1,0 0 0,0 0-1,1 0 1,1 0-1,-1-1 1,1 1 0,6 11-1,-7-17-51,-1 1 0,0 0 0,0 0 0,0 0 0,0 1 0,0-1 1,-1 0-1,1 0 0,-1 0 0,0 0 0,0 1 0,0 2 0,0 0 46,0-6-24,4 18 105,-3-17-143,-1-1 0,1 0 0,0 1 0,-1 0 0,1-1 0,-1 1 0,1-1 0,-1 1 0,1 0 0,-1-1 0,0 1 0,1 0 0,-1-1 0,0 1 0,1 0 0,-1 0 0,0-1 0,0 1 0,0 0 0,0 0 0,1-1 0,-1 1 0,-1 1 0,1-1-2,0-1 0,0 1 0,0-1 0,0 1 1,0-1-1,0 1 0,0-1 0,1 1 0,-1-1 0,0 1 0,0-1 0,0 1 1,0-1-1,1 1 0,-1-1 0,0 1 0,0-1 0,1 0 0,-1 1 0,0-1 0,1 1 1,-1-1-1,1 0 0,-1 1 0,0-1 0,1 0 0,-1 1 0,1-1 0,-1 0 1,1 0-1,-1 0 0,1 1 0,-1-1 0,1 0 0,-1 0 0,1 0 0,-1 0 1,1 0-1,-1 0 0,1 0 0,-1 0 0,1 0 0,-1 0 0,1 0 0,0 0 0,17-1-30,1-1-1,-1 0 0,0-1 0,0-1 0,33-12 0,-42 13 19,1 1-1,0 0 1,12-1-1,0 0-9,7-5-26,-18 20 175,-9-12-127,-1 0 1,0 0 0,1-1-1,-1 1 1,0 0-1,0-1 1,1 1 0,-1-1-1,0 0 1,0 1-1,0-1 1,0 0-1,0 0 1,0 0 0,0 1-1,0-1 1,0 0-1,0-1 1,0 1 0,0 0-1,-1 0 1,1 0-1,0 0 1,-1 0 0,1-1-1,-1 1 1,0 0-1,1-1 1,-1 1-1,0 0 1,0-2 0,2-7 2,-1 0 1,-1 1 0,0-14 0,0 14-4,-5-82 68,-17-102-1,21 185-46,1-1 0,0 0 0,0 1 0,1-1 0,2-11 0,-1 12 22,-1-1 6,5-46-88,-4 44 30,-1 10 11,-1 0-1,0 0 1,0 0-1,1 0 1,-1 0-1,0 0 1,0 0 0,0 0-1,0 0 1,0 0-1,0 0 1,-1 0-1,1 0 1,0-1-1,0-18 34,0 18-35,1 0 0,-1 0 0,0 0 0,0-1-1,0 1 1,0 0 0,0 0 0,0 0 0,-1-3 0,-1-4 12,0-1 0,1 0 0,0 0 1,1-18-1,0 17-9,-7-17 3,-10-12 48,17 39-36,-10-10-8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1:22.754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 2808,'0'0'11184,"4"11"-10968,-4-11-212,5 12 95,-2 0-1,1 0 0,-2 0 1,1 0-1,0 24 0,5 126 949,-4-120-826,2 73 311,-6-97-440,-1 1-1,0 0 1,-7 30-1,5-33-30,0 1-1,1 0 0,1-1 1,1 32-1,2-17 39,-2-24-73,1 0 0,-1 0 0,4 13 0,0 2 103,-4-19-107,1 1 1,-1 0 0,1-1 0,0 1 0,0 0 0,3 4 0,-3-4-5,0-1 0,-1 0 0,1 0-1,-1 1 1,0-1 0,0 0 0,0 1 0,-1 4 0,0 23 66,1-30-81,0 0 0,1 0 0,-1 0 0,0-1 0,0 1 0,0 0 0,1 0 0,-1 0-1,1 0 1,-1 0 0,0-1 0,1 1 0,0 0 0,-1 0 0,1-1 0,-1 1 0,1 0 0,0-1 0,-1 1 0,1-1 0,0 1 0,0-1 0,-1 1 0,3 0 0,-2 0 4,1 1 1,0 0-1,-1 0 1,1 0-1,-1-1 1,0 1-1,0 1 1,0-1-1,0 0 0,0 0 1,0 0-1,0 0 1,-1 1-1,2 4 1,-2-6-7,0 0 0,1 0 0,-1-1 0,1 1 0,-1 0 1,1 0-1,0 0 0,-1 0 0,1-1 0,0 1 0,0 0 0,-1 0 0,1-1 1,0 1-1,0-1 0,0 1 0,0-1 0,0 1 0,0-1 0,0 0 0,0 1 1,0-1-1,0 0 0,0 0 0,2 1 0,0-1-8,0 1 0,1-1 1,-1 1-1,0-1 0,0 0 0,1 0 0,3-1 0,68-24-141,-63 21 111,0 0 0,16-9-1,14-5-28,-38 17 56,1-1 1,-1 1-1,0 0 0,1 0 1,-1 0-1,1 0 1,0 1-1,-1 0 0,1 0 1,-1 0-1,1 1 1,0 0-1,-1-1 0,8 4 1,-9-3 12,0 0 0,0 0 0,0-1 1,0 1-1,1 0 0,-1-1 0,4 0 1,18 3 19,23 12-82,-48-14 59,0-1 0,1 0 0,-1 1 0,0-1 0,0 0-1,1 0 1,-1 1 0,0-1 0,1 0 0,-1 0 0,0 0-1,1 0 1,-1 1 0,0-1 0,1 0 0,-1 0-1,1 0 1,-1 0 0,0 0 0,1 0 0,-1 0 0,0 0-1,1 0 1,-1 0 0,1 0 0,-1 0 0,0 0-1,1 0 1,-1 0 0,0-1 0,1 1 0,-1 0 0,0 0-1,1 0 1,-1 0 0,0-1 0,1 1 0,-1 0 0,0 0-1,0-1 1,1 1 0,-1 0 0,0-1 0,0 1-1,0 0 1,1-1 0,-1 1 0,0 0 0,0-1 0,-2-17-7,1 14 6,-40-241-71,39 232 62,1 0-1,1 1 1,2-21-1,-1 18 2,-1 1-1,-1-23 1,-8-37-81,3 37 122,4 27-25,1 1 0,0 0 0,1-12 0,0 12-2,-1 0 0,1-1 0,-4-11 0,4 21-1,0-1 0,0 0-1,0 1 1,0-1 0,0 0-1,0 1 1,0-1-1,0 1 1,-1-1 0,1 0-1,0 1 1,-1-1-1,1 1 1,0-1 0,-1 1-1,1-1 1,-1 1 0,1-1-1,0 1 1,-1-1-1,1 1 1,-1 0 0,0-1-1,1 1 1,-1 0-1,1-1 1,-1 1 0,1 0-1,-1 0 1,-1-1-1,2 1-17,-8 0-61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1:25.036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 80 3208,'0'0'9210,"0"11"-9019,0 86 942,-6 6-87,2-71-749,2 0 0,2 0 1,3 39-1,5 7 32,-5-42-55,13 65 0,-7-59 17,6 80-1,-14-101-129,7 35 0,1-31-7,-7-10-133,-2-15-21,0 1 1,0-1-1,0 1 1,0-1-1,0 1 1,0-1-1,0 0 1,0 1 0,0-1-1,0 1 1,0-1-1,0 1 1,0-1-1,1 0 1,-1 1-1,0-1 1,0 1-1,0-1 1,1 0 0,-1 1-1,0-1 1,1 1-1,-1-1 1,0 0-1,1 0 1,-1 1-1,0-1 1,1 0 0,-1 0-1,0 1 1,1-1-1,-1 0 1,1 0-1,-1 0 1,1 1-1,3 0-7,1 1-1,-1-1 0,0 1 0,1-1 0,-1 0 0,1-1 0,-1 1 0,1-1 0,0 0 0,-1 0 0,1-1 0,-1 1 1,1-1-1,-1 0 0,8-2 0,14 5 1,30-11 60,-43 10-84,-12-1 31,-1 1-1,1-1 0,-1 0 0,1 0 0,-1 0 1,1 0-1,-1 0 0,1 0 0,-1 0 0,1 0 1,-1 0-1,1 0 0,-1 0 0,1 0 0,-1 0 1,1 0-1,-1 0 0,1 0 0,-1 0 1,0-1-1,1 1 0,0 0 0,1-1 1,0 0-1,0 1 1,0 0 0,0-1-1,0 1 1,0 0-1,1 0 1,-1 0 0,0 0-1,0 0 1,0 1-1,2 0 1,13 0-2,-15-2-3,1 0-1,-1 0 1,1 1-1,-1-1 1,1 1-1,-1-1 1,1 1-1,-1 0 1,1 0-1,-1 0 1,1 1-1,3 0 0,-6-1 7,0 0-1,1 1 0,-1-1 0,0 0 0,0 0 0,1 1 0,-1-1 0,0 0 0,0 0 0,1 0 0,-1 1 0,0-1 0,1 0 1,-1 0-1,0 0 0,1 0 0,-1 1 0,0-1 0,1 0 0,-1 0 0,0 0 0,1 0 0,-1 0 0,0 0 0,1 0 0,-1 0 1,0 0-1,1 0 0,-1 0 0,0 0 0,1-1 0,-1 1 0,0 0 0,1 0 0,-1 0 0,0 0 0,1 0 0,-1-1 0,0 1 1,1 0-1,-1 0 0,0-1 0,0 1 0,1 0 0,-1 0 0,0-1 0,0 1 0,0 0 0,1-1 0,-1 1 0,0 0 0,0-1 0,0 1 1,0 0-1,0-1 0,0 1 0,0 0 0,0-1 0,0 1 0,0 0 0,0-1 0,4-27 62,-4 25-71,5-39 12,-3 28-2,0 0 0,0-26 0,-15-86-17,0-43-21,16 86-30,0 39 51,-2 31-8,0-1 0,-1-24 0,-3 23 10,2 12 11,0 0 0,1 0 0,-1 0 0,1 0 0,0 0-1,0 0 1,0 0 0,0 0 0,0 0 0,0 0 0,1 0 0,1-4 0,-2 0 2,0 1 1,0 0-1,0 0 1,-1 0-1,0-1 1,-3-9-1,4 13 6,-19-62 24,14 50-102,0 0-1,1 0 1,1 0-1,0-1 1,-1-23-1,4 6-2192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1:27.967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21 1 3112,'0'0'12268,"1"10"-12095,2 32-1,-5-9 552,0-20-488,1 13 162,-9 45 0,7-54-292,0 0 1,1 0-1,1 1 0,0-1 0,2 0 1,1 19-1,15 81 348,-10-65-162,21 89 0,-19-79-100,-6-30-150,-4-29-40,1 1-1,0-1 1,0 1-1,0-1 1,1 1 0,-1-1-1,1 1 1,0-1 0,0 0-1,0 1 1,1-1-1,1 4 1,0-1-1,-1 0 0,0 0 0,0 0 0,0 0 0,0 0 0,-1 0 0,0 8 0,4 14 0,-1 9 45,-4-32-38,0 1 1,0-1-1,1 1 1,-1 0-1,2-1 1,-1 1-1,3 7 1,-3-12-10,-1 0 1,0 0-1,1 1 1,-1-1-1,0 0 0,0 0 1,0 0-1,0 1 1,0-1-1,0 0 1,0 0-1,0 1 1,0 0-1,-1-1-1,1 0 1,0 0-1,0-1 0,0 1 0,0 0 0,0 0 1,0 0-1,0 0 0,0 0 0,0 0 0,0 0 1,0-1-1,1 1 0,-1 0 0,0 0 0,1 0 1,0 1-1,-1-2 0,0 1 1,1 0 0,-1-1-1,0 1 1,0-1 0,0 1-1,1-1 1,-1 1 0,0 0-1,0-1 1,0 1 0,0 0-1,0-1 1,0 1-1,0-1 1,0 1 0,0 0-1,0-1 1,-1 2 0,0 9-22,19-12 15,-11 0 2,-1 0-1,0-1 1,0 1-1,1-2 1,8-3-1,18-6-27,-27 10 12,0 0 1,0 0-1,-1-1 1,9-5-1,17-7-59,33-2 55,-46 14 21,-9 0 62,-6-13-3,-5-15 58,-6-36 0,5 43-74,-24-91 194,23 88-168,0 9-22,1 0-1,1 0 0,1 0 1,1 0-1,2-24 0,-2 36-26,1 1-1,-1-1 1,0 0-1,-1 1 1,-1-8-1,1 8 1,1-1 0,-1 1 0,1-1 0,0 1 0,0-1 0,1-6 0,5-52 83,-4 30-13,-1 30-76,0-13 41,0 1 1,0-1-1,-4-23 1,1 3 41,-2-9-430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1:30.500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98 3208,'0'0'4016,"3"-10"-3738,36-78 6768,-39 90-6999,0-1 1,1 1-1,-1-1 1,1 1 0,-1-1-1,1 0 1,-1 1-1,1-1 1,0 0 0,0 1-1,1 1 1,-1-2-5,0 0 1,0 1-1,-1-1 1,1 1-1,0-1 1,0 1-1,-1-1 1,1 1-1,-1-1 1,1 1-1,-1 2 1,12 138 1613,-5-37-1204,0 1-45,-6-88-303,1 1-1,1-1 1,8 28-1,3 24 165,-10-35-34,2-1-1,14 48 1,-2-33-12,-15-45-215,0 0 0,1 0 0,-1 0 0,1-1-1,0 1 1,0-1 0,1 0 0,7 4 0,5 4-11,-14-9 1,0 0 1,0 0 0,0-1 0,0 0-1,0 1 1,1-1 0,-1 0 0,4 0-1,19 7-4,-16-4 6,0 0 0,0-1 0,1-1 0,0 0 0,11 1 0,12 3 0,-25-5 1,-1-1-1,1 0 0,0 0 0,-1 0 0,1-1 0,15-4 0,20-1-5,-32 5-11,0 0-1,0-1 0,16-3 0,-24 3 21,0 1-1,0-1 1,0 1-1,0-1 1,-1 0-1,1 0 1,0-1-1,-1 1 1,0-1 0,1 0-1,-1 0 1,5-6-1,-4 4 6,-3 5-8,-1 0 0,0-1 0,1 1 0,-1 0 0,0-1 1,1 1-1,-1-1 0,0 1 0,1-1 0,-1 1 0,0 0 0,0-1 0,0 1 0,0-1 1,1 1-1,-1-1 0,0 0 0,0 1 0,0-1 0,0 1 0,0-1 0,0 1 1,0-1-1,0 1 0,0-1 0,0 1 0,-1-1 0,1 1 0,0-1 0,0 1 1,0-1-1,-1 1 0,1-1 0,-1 0 0,-47-104 183,43 90-170,-13-34 55,-10-55-1,24 87-60,2 1-1,0 0 0,1-1 1,0 1-1,1-1 1,1 1-1,5-28 1,6 10-22,0-5-38,9-106-124,-17 127 168,-3 13 6,1 0-1,-1 0 1,0 1 0,-1-1-1,1 0 1,-1 0 0,0 0-1,0 0 1,-1-5-1,0-2 27,1 11-21,0 0 0,0-1 0,0 1 0,0 0 0,0 0-1,0 0 1,0 0 0,0 0 0,0 0 0,-1 0 0,1 0 0,0 0 0,-2-2-1,1-5 79,-1 5-97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1:32.591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25 223 4616,'0'0'2454,"4"-10"-2203,-3 7-235,7-16 272,-2-1-1,8-38 1,-10 36 68,-3 17-127,0 0-1,0 0 1,0 0-1,-1 0 1,1 0-1,-1 0 1,0-1-1,-1 1 1,-1-8-1,2 11-104,0 1 1,-1-1-1,1 1 1,-1-1-1,1 1 1,-1-1-1,0 1 1,1-1-1,-1 1 1,0 0-1,0-1 1,0 1-1,0 0 1,0 0-1,0-1 1,-1 1-1,1 0 1,0 0-1,-1 0 0,1 1 1,0-1-1,-1 0 1,1 0-1,-1 1 1,1-1-1,-1 1 1,-1-1-1,-16 31 1559,17-24-1577,-1 1 1,1 0 0,0-1-1,0 1 1,1 0 0,0 0-1,0 0 1,1 7-1,4 60 309,0-15-5,-3-42-210,0-1 1,5 19 0,-3-19-34,0 0 0,-1 19-1,-1-23-12,0-1 0,1 1 0,3 11 0,1 3-16,47 283 910,-51-297-1016,-1-3-34,0-1-1,1 1 0,0-1 0,0 0 1,1 0-1,0 0 0,0 0 0,8 13 1,-10-19-8,-1-2 0,21 0-185,-1-4 138,-1-2 0,33-13-1,11-3-78,-51 18 89,-9 4 40,0-1 0,0 1-1,0-1 1,0 0 0,0 0 0,0 0 0,0 0-1,-1-1 1,1 1 0,0-1 0,-1 1 0,1-1 0,-1 0-1,1 0 1,-1 0 0,0-1 0,0 1 0,0 0 0,2-4-1,-3 1 19,0 1 0,0 0 0,-1-1-1,0 1 1,0 0 0,0-1-1,-1-8 1,0-2-1,0-9-1,1 16-9,-1 0 1,1-1-1,1 1 1,0 0-1,0 0 1,0 1-1,5-14 0,-1 6-19,-2-1 0,1 0-1,-2 1 1,0-1-1,-1 0 1,-2-32 0,-2 21 21,-1 1 0,-1-1-1,-10-31 1,-7-30 133,20 77-108,-1 2-4,1 1-1,0-1 1,1 0-1,-1-13 1,9-7-79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5:11.7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326 10 6424,'0'0'6981,"-15"2"-6554,4-1-413,-109 20 1168,107-18-918,1 1-1,-1 0 0,1 0 1,0 2-1,0-1 0,0 2 1,1-1-1,-14 11 0,18-11 96,-1 1-1,1 0 1,0 0-1,-11 17 0,16-22-286,1 0-1,0 0 0,0 0 0,0 1 0,0-1 0,0 1 1,1-1-1,-1 1 0,0-1 0,1 1 0,0-1 0,0 1 1,0-1-1,0 1 0,0-1 0,0 1 0,1-1 0,-1 1 1,1-1-1,0 1 0,0-1 0,0 0 0,0 1 0,0-1 1,1 2-1,1 0-10,-1 0 1,0-1 0,1 0-1,0 1 1,-1-1-1,2 0 1,-1 0 0,0-1-1,0 1 1,1-1 0,-1 1-1,1-1 1,0 0-1,0 0 1,8 2 0,-7-3-19,0 0 0,1 0 1,-1-1-1,1 0 0,-1 0 1,0 0-1,1-1 0,-1 0 1,0 0-1,1 0 0,4-2 1,6-3 24,-1-1 0,0-1-1,0 0 1,-1-1 0,0 0 0,24-22 0,-28 22 0,1-1 0,-2 0 0,1-1 0,-1 0 1,-1 0-1,0-1 0,-1 0 0,0 0 0,0 0 0,-2-1 0,7-20 0,-12 32-53,1 1 0,-1 0 0,0-1-1,0 1 1,0-1 0,0 1 0,0-1-1,0 1 1,0-1 0,0 1 0,0-1 0,0 1-1,0-1 1,0 1 0,0-1 0,0 1-1,0 0 1,-1-1 0,1 1 0,0-1 0,0 1-1,0-1 1,-1 1 0,1 0 0,0-1-1,-1 1 1,1 0 0,-1-1 0,1 1-7,0 0 1,-1 0-1,1 0 0,-1 0 1,1 0-1,-1 0 1,1 1-1,0-1 0,-1 0 1,1 0-1,0 0 1,-1 1-1,1-1 0,0 0 1,-1 0-1,1 1 1,0-1-1,-1 0 0,1 1 1,0-1-1,0 0 1,-1 1-1,1-1 0,0 0 1,0 1-1,0-1 1,0 0-1,-1 1 0,1-1 1,0 1-1,0-1 1,0 1-1,0-1 0,0 1 1,-6 17 71,1 1 1,0 0 0,2 0-1,-3 33 1,6-45-58,0-1-1,1 0 1,0 1 0,0-1 0,0 1 0,0-1-1,1 0 1,0 0 0,1 0 0,0 0 0,-1 0-1,2 0 1,-1-1 0,1 0 0,0 1-1,0-1 1,0 0 0,6 4 0,-5-5 14,0 0 1,0-1-1,1 1 0,-1-1 1,1 0-1,0-1 0,0 1 1,0-1-1,0-1 0,0 1 1,0-1-1,1 0 0,-1 0 1,1-1-1,-1 0 0,0 0 1,1 0-1,-1-1 0,0 0 1,1 0-1,9-4 0,-2 1 11,0-1 0,-1-1 0,1 0 0,-1-1 0,0 0 0,-1-1 0,0 0 0,12-12 0,-13 9 3,0-1 0,-2 0 0,1 0-1,-1-1 1,6-14 0,3-6-3440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1:34.774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0 4512,'0'0'7492,"10"11"-7103,33 37-6,-38-43-284,-1 0 1,-1 1-1,1 0 1,-1 0 0,0 0-1,0 0 1,0 1 0,-1-1-1,0 1 1,-1-1-1,1 1 1,-1 0 0,-1 0-1,1 7 1,6 30 575,2-11-269,-2-10-14,-2-1-1,4 26 1,-7-35-152,-2-9-203,1-1-1,-1 0 1,0 0-1,0 1 1,0-1-1,0 0 1,-1 5-1,-3 18 120,1 1-1,1 0 1,3 49 0,1-64-138,0 0-1,7 22 1,-6-27-10,0 1-1,-1 0 0,0-1 1,-1 1-1,1 0 0,-2 0 0,1-1 1,-1 1-1,-1 15 0,-2-6-7,0 0 0,2 0 0,0 0 0,1 1 0,2 18 0,3-3-7,2-1-1,17 51 1,-18-65 10,-3-13-1,-1 1 0,0-1 0,-1 1 0,1-1 0,-1 1 0,0 0 0,-1 0 0,1-1 0,-2 12-1,1-16-1,0 0 0,0 0 1,0 0-1,0 0 0,0 0 0,0 0 0,0 0 0,0 0 0,0 0 0,0 0 0,0 0 0,1 0 0,-1-1 0,0 1 0,1 0 0,-1 0 0,1 0 0,-1 0 0,1-1 0,-1 1 0,1 0 0,0 0 0,-1-1 0,1 1 0,0 0 0,-1-1 0,1 1 0,0-1 0,0 1 0,0-1 0,-1 1 0,1-1 0,0 0 0,0 1 0,0-1 0,0 0 0,0 0 0,0 0 0,0 1 0,0-1 0,1 0 0,4 0 0,1-1-1,-1 1 0,0-1 0,11-3 0,-15 4 0,105-17-103,-17 3 72,-88 14 31,0-1 0,0 1-1,0 0 1,0-1-1,0 1 1,0 0-1,0 0 1,0 1-1,0-1 1,0 0-1,0 1 1,0-1-1,0 1 1,-1-1 0,1 1-1,0 0 1,0 0-1,-1 0 1,1 0-1,3 2 1,7 4 147,-12-6-133,1 0 0,0 0 0,-1 0-1,1 0 1,-1 0 0,0 0 0,1 0-1,-1 1 1,0-1 0,0 0-1,0 0 1,1 0 0,-1 0 0,0 0-1,-1 2 1,1 0 88,-1-18-95,1 2-5,-2 1-1,0-1 0,-4-12 1,-2-12-2,-33-214 1,14 62 72,21 140-28,0-61 0,3 85 13,2 22-49,0 0-1,1 0 0,-1 0 0,1 0 1,0 0-1,0 0 0,0-1 1,0 1-1,1 0 0,0-3 1,0 4-2,-1-1 0,0 1 0,0-1 0,1 1 0,-2-1 0,1 1 0,0-1 0,0 1 1,-1-3-1,-1-14 118,-4-7-49,2-1-2608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2:01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32 547 5520,'0'0'7058,"-2"10"-6714,-23 166 829,22-136-695,1 1-1,7 68 1,10-17 643,-15-92-1103,0 1 0,0 0 0,0-1 0,0 1 0,0-1 0,0 1 0,0-1 0,0 1 0,0-1 0,1 1 0,-1-1 0,0 1 0,0-1 0,0 1 0,1-1 0,-1 1 0,0-1 0,1 0 0,-1 1 0,0-1 0,1 1 0,-1-1 0,1 0 0,-1 1 0,0-1 0,1 0 0,-1 1 0,1-1 0,-1 0 0,1 0 0,-1 0 0,1 1 0,-1-1 0,1 0 0,-1 0 0,1 0 0,0 0 0,-1 0 0,1 0 0,-1 0 0,1 0 0,-1 0 0,1 0 0,-1 0 0,1-1 0,-1 1 0,1 0 0,-1 0 0,1 0 0,0-1 0,1-1 22,0 1 0,0-1 0,0 0 0,0 0 0,-1 0 0,1 0-1,-1 0 1,1 0 0,-1 0 0,2-3 0,5-18 74,0 0 0,-2 0 1,0-1-1,2-31 0,2-1 44,-3 19-47,20-84 231,-22 104-230,1 0 0,1 1 0,0 0 1,18-30-1,-24 45-89,-1 0 0,1-1 0,0 1 0,0 0 1,0-1-1,0 1 0,0 0 0,0 0 0,0 0 0,1 0 1,-1 0-1,0 0 0,2 0 0,-2 1-15,0 0-1,0 0 0,-1 1 1,1-1-1,0 0 0,-1 1 1,1-1-1,0 0 1,-1 1-1,1-1 0,0 1 1,-1-1-1,1 1 1,-1-1-1,1 1 0,-1 0 1,1-1-1,-1 1 0,1 0 1,-1-1-1,0 1 1,1 0-1,-1-1 0,0 1 1,0 0-1,0 0 1,1-1-1,-1 1 0,0 0 1,0 1-1,6 22 80,0 1 1,-2 0-1,3 45 1,2 18 246,-9-87-319,0 0 1,0 0-1,0 0 1,0 0-1,1 0 1,-1 0-1,0-1 0,0 1 1,1 0-1,-1 0 1,1 0-1,-1 0 0,1 0 1,-1-1-1,1 1 1,-1 0-1,1 0 0,0-1 1,-1 1-1,2 0 1,-1-1-9,-1 0 1,1 0-1,0 0 1,-1 0-1,1 0 0,0 0 1,-1 0-1,1 0 1,-1 0-1,1 0 1,-1-1-1,1 1 1,0 0-1,-1-1 1,1 1-1,-1 0 0,1-1 1,-1 1-1,1 0 1,-1-1-1,1 1 1,0-2-1,4-4 24,0-1 0,0-1 0,5-9 0,-7 12-13,44-81 169,-22 36 26,35-48-1,-60 97-207,0 1 0,1-1 0,-1 1-1,0 0 1,0-1 0,0 1 0,1-1 0,-1 1-1,0 0 1,0-1 0,1 1 0,-1 0-1,0-1 1,1 1 0,-1 0 0,0 0 0,1-1-1,-1 1 1,1 0 0,-1 0 0,0-1-1,1 1 1,-1 0 0,1 0 0,-1 0 0,0 0-1,1 0 1,-1 0 0,1 0 0,-1 0-1,1 0 1,-1 0 0,1 0 0,-1 0 0,1 0-1,0 1 3,0 0-1,-1 0 1,1 0-1,0 0 1,-1 0-1,1 0 1,-1 0-1,0 0 1,1 0-1,-1 0 1,0 1-1,1 1 1,2 38 58,-3-40-64,-1 73 97,2 82 207,-1-154-290,0 0 1,0 1-1,0-1 1,1 0-1,-1 1 1,1-1-1,-1 0 1,1 0-1,0 0 1,0 1-1,2 2 1,-2-4-6,0 0 1,0 0-1,0-1 0,0 1 1,0-1-1,0 1 1,0-1-1,0 1 0,0-1 1,0 0-1,0 1 1,0-1-1,0 0 1,0 0-1,1 0 0,-1 0 1,0 0-1,0 0 1,0 0-1,0 0 1,0 0-1,0 0 0,1-1 1,1 0-1,8-2 18,0-1 0,-1 0 0,1-1 0,-1 0 0,1-1 0,15-11 0,-1-3-4,26-26-1,-20 25 12,-27 19-21,1-1-1,-1 1 0,0-1 0,0 0 0,0-1 1,4-3-1,-8 21 116,-6 12-107,-1-2-14,1-1 0,0 2 0,-2 34 0,8-51-7,-1-1 1,1 0-1,1 0 0,0 0 0,0 1 1,0-1-1,0 0 0,1 0 1,1 0-1,-1-1 0,1 1 1,0 0-1,1-1 0,-1 0 1,1 0-1,7 8 0,-10-12 0,0-1 1,0 0-1,1 0 0,-1 0 0,0 0 0,1 0 0,-1-1 1,0 1-1,1 0 0,-1-1 0,1 1 0,-1 0 0,1-1 1,-1 0-1,1 1 0,0-1 0,-1 0 0,1 0 0,-1 0 1,1 0-1,0 0 0,-1 0 0,1-1 0,-1 1 0,1 0 0,-1-1 1,1 1-1,-1-1 0,1 0 0,-1 1 0,1-1 0,-1 0 1,0 0-1,1 0 0,-1 0 0,0 0 0,0 0 0,1-2 1,4-3 5,0 0 1,0 0-1,-1-1 1,0 0 0,0 0-1,4-9 1,-1-2-4,-1-1-1,-1 0 1,0 0 0,-1-1 0,-2 1 0,0-1-1,-1 0 1,0 0 0,-2 0 0,0 0-1,-5-26 1,3 36 13,0-1 0,-1 1 0,-1 0 0,0 0-1,0 1 1,0-1 0,-8-10 0,12 20-17,0 1 0,0-1 0,0 0 1,0 1-1,0-1 0,0 0 0,0 1 0,0-1 0,0 0 0,0 1 1,0-1-1,0 0 0,0 1 0,0-1 0,0 0 0,0 1 1,0-1-1,0 0 0,-1 0 0,1 1 0,0-1 0,0 0 1,0 1-1,0-1 0,-1 0 0,1 0 0,0 0 0,0 1 0,-1-1 1,1 0-1,0 0 0,-1 0 0,1 1 0,0-1 0,0 0 1,-1 0-1,1 0 0,0 0 0,-1 0 0,1 0 0,0 0 0,-1 0 1,1 0-1,0 0 0,-1 0 0,1 0 0,0 0 0,-1 0 1,1 0-1,0 0 0,-1 0 0,1 0 0,0 0 0,-1 0 1,1-1-1,0 1 0,0 0 0,-1 0 0,1-1 0,4 7-17,0 0 0,1 0 0,0-1 0,0 1 0,11 7 0,-13-11 11,-1-1 1,1 0-1,-1 0 0,1 0 1,-1 0-1,1 0 1,0 0-1,-1 0 0,1-1 1,0 0-1,-1 1 1,1-1-1,0 0 0,0 0 1,0-1-1,-1 1 0,1-1 1,0 1-1,3-2 1,4-2 1,0 0 1,-1-1-1,1 0 1,-1 0-1,0-1 1,-1 0 0,0-1-1,0 0 1,0 0-1,11-14 1,-4 1-4,0 0 0,-1 0 0,15-35 0,-5 1 38,-2-1 0,-3-1-1,-2-1 1,18-116 0,-36 158 5,1 15-36,0 0 1,0-1 0,0 1-1,-1 0 1,1 0 0,0 0-1,0 0 1,0 0 0,0 0-1,-1 0 1,1 0-1,0 0 1,0 0 0,0 0-1,0 0 1,-1 0 0,1 0-1,0 0 1,0 0 0,0 0-1,-1 0 1,1 0 0,0 0-1,0 0 1,0 0 0,-1 0-1,1 0 1,0 0 0,0 0-1,0 0 1,0 0 0,-1 0-1,1 0 1,0 1 0,0-1-1,0 0 1,0 0 0,-1 0-1,-1 2 3,0 1 0,0-1 0,1 0-1,-1 0 1,0 1 0,1-1 0,-1 1-1,0 3 1,-15 39 2,2 0 0,2 1 0,3 1 0,-9 83-1,13-38-50,8 140-1,1-180 38,2-1 0,14 62 0,-19-112 10,1 1-1,-1-1 1,0 0-1,1 0 1,-1 1-1,1-1 1,-1 0 0,1 0-1,-1 0 1,1 1-1,0-1 1,0 0-1,-1 0 1,1 0-1,2 1 1,-3-2-1,1 0 1,-1 0 0,1 1 0,-1-1-1,0 0 1,1 0 0,-1 0-1,1 0 1,-1 0 0,1 0-1,-1 0 1,1-1 0,-1 1 0,1 0-1,-1 0 1,1 0 0,-1 0-1,0 0 1,1-1 0,-1 1-1,1 0 1,-1 0 0,0-1-1,1 1 1,-1 0 0,0-1 0,1 0-1,3-3 6,-1-1 0,0 1 0,0-1 0,0 0 0,3-8 0,8-26 44,-1 0 0,-3-1 0,-1 0 0,5-48 0,-15 66-7,1 19-37,0 1 0,-1-1 0,1 0 0,0 1 0,0-1 0,0 0 0,1 1 1,-1-1-1,2-4 0,18 27 26,-14-14-32,-1 0 0,1-1 0,1 0 0,-1 0 0,1-1 0,0 1 1,0-1-1,0-1 0,12 5 0,9 2-9,35 6 1,-59-15 8,4 1 2,0-1 1,1 0 0,-1-1 0,0 0-1,0 0 1,1-1 0,-1 0 0,0 0-1,0-1 1,0 0 0,0 0 0,0-1-1,0 0 1,-1 0 0,0-1 0,9-6-1,-13 9-2,12-8 125,-12 11-56,-6 7-57,-2 1-11,1 0 1,0 1 0,0-1 0,1 1 0,1 0 0,0 0 0,-1 13 0,3-19-1,-1 1-1,1-1 1,1 0-1,-1 0 1,1 1 0,0-1-1,0 0 1,1 0 0,-1 0-1,1 0 1,0 0-1,0 0 1,1-1 0,0 1-1,-1-1 1,1 1 0,6 4-1,-8-7 0,0-1 0,0-1 0,0 1 1,0 0-1,1 0 0,-1 0 0,0-1 0,1 1 0,-1 0 0,0-1 0,1 1 0,-1-1 0,1 0 0,-1 1 0,1-1 0,-1 0 1,1 0-1,-1 0 0,3 0 0,-1-1 0,1 0 1,-1 0-1,0 0 1,0 0-1,1 0 1,-1-1-1,0 1 1,3-3-1,4-3 5,0-1-1,0 0 1,13-16-1,0-5 14,-1-1 0,-2-1 0,-1-1 0,23-55 0,-27 57-10,10-24 15,-3 0 0,-2-1 1,18-86-1,-28 105-8,-7 26-8,0-1-1,0 1 0,-1-1 1,-1 0-1,1 0 1,-2 0-1,0-16 1,0 27-7,0 0 0,0 0 0,0 0 0,0 0 0,0-1 0,0 1 0,0 0 0,0 0 0,0 0 0,0 0 0,0 0 0,0 0 0,0 0 0,0 0 0,0 0 0,0 0 0,0 0 0,0 0 0,0-1 0,0 1 0,0 0 0,-1 0 0,1 0 0,0 0 0,0 0 1,0 0-1,0 0 0,0 0 0,0 0 0,0 0 0,0 0 0,0 0 0,0 0 0,0 0 0,0 0 0,0 0 0,-1 0 0,1 0 0,0 0 0,0 0 0,0 0 0,0 0 0,0 0 0,0 0 0,0 0 0,0 0 0,0 0 0,0 0 0,0 0 0,-1 0 0,1 0 0,0 0 1,0 0-1,0 0 0,0 0 0,0 0 0,0 0 0,0 0 0,0 0 0,-6 7 2,-3 9 0,-1 17-2,0 0 1,2 0-1,1 1 0,2-1 0,2 1 0,0 57 1,5-48-3,2-1 1,2 0 0,1 0 0,2-1 0,16 43 0,-24-80-5,1 1 0,0 0 0,1 0 0,-1 0-1,1-1 1,0 0 0,0 1 0,0-1 0,0 0 0,8 6 0,-9-8 4,1 0 0,-1-1 0,0 0 0,1 1 0,-1-1-1,1 0 1,-1 0 0,1-1 0,0 1 0,-1 0 0,1-1 0,0 0 0,-1 1 0,1-1 0,0 0 0,0 0 0,-1-1 0,1 1 0,0-1-1,-1 1 1,1-1 0,4-2 0,2-1-2,-1 0-1,1 0 0,-1-1 1,0-1-1,0 0 1,0 0-1,-1 0 1,0-1-1,-1 0 0,1 0 1,-1 0-1,0-1 1,7-13-1,3-10 18,-1-1-1,16-46 1,-18 43 40,-13 34-51,1 0 0,-1 1 1,1-1-1,-1 0 0,1 0 0,-1 1 1,0-1-1,0 0 0,1 0 0,-1 0 1,0 1-1,0-1 0,0 0 0,0 0 1,0 0-1,0 0 0,0 1 1,0-1-1,0 0 0,-1 0 0,1 0 1,0 1-1,0-1 0,-1 0 0,1 0 1,0 1-1,-1-1 0,1 0 0,-1 1 1,1-1-1,-1 0 0,1 1 0,-1-1 1,0 1-1,1-1 0,-1 1 0,-1-2 1,1 2 0,0 0 1,-1 0-1,1 0 1,0 0-1,-1 0 1,1 0-1,0 1 1,-1-1-1,1 0 1,0 1-1,0-1 0,-1 1 1,1-1-1,0 1 1,0 0-1,0-1 1,0 1-1,0 0 1,0 0-1,0 0 1,0 0-1,0 0 1,-1 1-1,-1 2 2,1 0 0,-1 0 1,1 0-1,0 0 0,1 0 0,-1 1 0,1-1 0,-1 0 0,1 1 1,1-1-1,-1 1 0,1-1 0,-1 1 0,1-1 0,0 1 0,1-1 0,-1 1 1,1 0-1,0-1 0,0 0 0,2 6 0,0-2 1,1 1 0,-1-1-1,1 0 1,1 0 0,-1-1 0,1 1 0,0-1-1,1 0 1,11 11 0,2-2 7,-1-1 0,2 0 0,0-2-1,1 0 1,0-1 0,1-2 0,0 0 0,28 8 0,-46-17-38,0 0 0,0-1 0,0 1 0,0-1 0,0 0 0,0 0 0,0 0 0,0 0 0,0-1 0,-1 0 0,1 0 0,0 0 0,0 0 0,0-1 0,-1 1 0,1-1 0,-1 0 0,1 0 0,-1 0 0,5-4 0,-5 3-545,1 0-1,-1-1 1,0 1 0,0-1-1,-1 1 1,3-6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2:01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11856,'0'0'1392,"60"-75"-1832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2:05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1 789 6224,'0'0'4554,"11"3"-4052,36 11-16,-42-13-385,0 0 1,-1-1-1,1 0 0,0 0 0,0 0 0,0-1 0,0 1 1,0-1-1,0-1 0,-1 1 0,1 0 0,0-1 0,-1 0 0,0 0 1,8-5-1,-11 6-82,3-1 59,1-1-1,-1 0 1,0-1 0,-1 1 0,1-1 0,0 0 0,-1 1 0,0-1 0,0-1 0,0 1 0,-1 0 0,1-1 0,-1 1-1,0-1 1,0 0 0,-1 0 0,3-9 0,-4 10-28,1 0 0,0-1 0,-1 1 0,0-1 0,0 1 0,0-1-1,-1 1 1,1-1 0,-1 1 0,0 0 0,0-1 0,-1 1 0,1 0 0,-1 0 0,0 0 0,0 0 0,0 0-1,-1 0 1,0 0 0,-3-4 0,4 7-27,1 0-1,-1 0 0,1 0 1,-1 1-1,1-1 1,-1 0-1,1 1 0,-1-1 1,0 1-1,1-1 1,-1 1-1,0 0 0,1-1 1,-1 1-1,0 0 1,0 0-1,1 1 0,-1-1 1,0 0-1,0 0 1,1 1-1,-1-1 0,1 1 1,-1 0-1,0-1 1,1 1-1,-1 0 1,1 0-1,-1 0 0,1 0 1,0 0-1,-2 1 1,-4 4 44,0-1 0,1 1 0,0 1 0,-10 12 0,11-12-26,2-1-1,-1 1 1,1 1 0,0-1 0,0 0-1,1 1 1,0-1 0,0 1 0,1 0-1,0 0 1,0-1 0,1 1 0,0 0-1,2 15 1,-1-14-1,0 0 0,1 0 0,0 0-1,1 0 1,0 0 0,1-1 0,-1 1 0,1-1 0,1 0 0,0 0-1,0-1 1,9 11 0,-5-8 35,1-1 0,0 0 0,18 13 0,-23-20-53,-1 1 0,1 0 0,0-1 1,0 0-1,0 0 0,0-1 0,1 1 0,-1-1 0,0 0 1,1-1-1,-1 1 0,8-1 0,0-2 4,0 0 1,-1-1-1,0 0 0,1-1 0,-1 0 1,0-1-1,-1 0 0,1-1 0,-1 0 1,15-12-1,13-11 77,47-47-1,-83 73-97,28-27 72,-2-1 1,-1-1 0,-1-2-1,-2-1 1,-2 0 0,-1-2-1,20-44 1,-32 54 8,0 0 0,-2-1 0,8-52 0,-1-87 234,-15 164-314,0-72 168,-1 68-134,0 0-1,0 0 1,0 0-1,-1 0 1,0 0-1,-1 0 1,1 1 0,-7-11-1,9 16-29,-1 0 0,0 0-1,1 0 1,-1 0 0,0 0 0,0 0-1,0 0 1,0 0 0,0 0 0,0 0-1,0 1 1,0-1 0,0 0 0,0 1-1,0-1 1,0 1 0,0-1 0,-1 1-1,1 0 1,0-1 0,0 1 0,-1 0-1,-1 0 1,1 0-1,0 1 0,-1-1 0,1 1 0,0-1 0,0 1 0,0 0 0,0 0 0,0 0 0,0 0 0,0 1 0,0-1 0,-2 2 0,-4 5 9,0 1 0,1-1 0,0 1-1,-6 10 1,0 4-4,0 0 0,2 0 1,1 1-1,0 1 0,2 0 0,1 0 1,-4 26-1,-14 184 81,22-187-37,6 64 0,-1-87-22,2 0 1,0 0 0,2 0-1,10 28 1,-14-47-22,1 1 0,0 0 0,1-1 0,-1 0 0,1 0 0,0 0 1,1 0-1,-1-1 0,1 1 0,0-1 0,1 0 0,-1-1 0,1 1 0,0-1 0,0 0 0,0-1 0,0 1 0,1-1 0,0-1 0,-1 1 1,1-1-1,0 0 0,0-1 0,1 1 0,-1-1 0,0-1 0,0 1 0,0-1 0,0-1 0,1 1 0,-1-1 0,0-1 0,0 1 1,0-1-1,13-5 0,4-5 40,0-1 0,0-1 1,-2-1-1,0-1 0,0-1 1,-2 0-1,29-32 0,-44 43-30,0 0 1,0 0-1,-1-1 0,0 1 0,0-1 0,4-9 0,-7 15-19,-1 0 0,1 0 0,-1 0 0,1-1 0,-1 1-1,1 0 1,-1 0 0,0-1 0,0 1 0,1 0-1,-1-1 1,0 1 0,0 0 0,0-1 0,0 1 0,-1 0-1,1-1 1,0 1 0,-1 0 0,1 0 0,0-1 0,-1 1-1,0 0 1,1 0 0,-1 0 0,0 0 0,1 0-1,-1 0 1,0 0 0,0 0 0,0 0 0,0 0 0,0 0-1,0 0 1,0 0 0,0 1 0,0-1 0,-1 1 0,1-1-1,0 1 1,0-1 0,0 1 0,-1-1 0,1 1-1,-2 0 1,-1-1 6,0 1-1,0 0 1,0 0-1,1 1 1,-1-1-1,0 1 1,0 0-1,1 0 1,-1 0-1,0 0 1,1 0-1,-1 1 1,1 0-1,0 0 1,-5 3-1,-3 3 13,0 0 0,1 1 0,-10 10 0,8-6 11,1 0 0,0 1 0,-10 15 0,17-23-22,1 1 0,0-1 0,0 0-1,0 1 1,1 0 0,0 0-1,0-1 1,1 1 0,-1 0 0,1 11-1,1-16-9,1 1 0,0 0 0,-1-1-1,1 1 1,0-1 0,1 1 0,-1-1 0,0 1-1,1-1 1,-1 0 0,1 0 0,0 0 0,0 0-1,0 0 1,0 0 0,0 0 0,0-1 0,0 1 0,0-1-1,1 1 1,3 1 0,2 1-1,0 0 0,0-1 0,1 0 0,-1 0 0,11 2 0,-4-4 8,0 1 0,0-2-1,1 0 1,-1-1 0,0 0 0,0-1 0,0-1 0,22-7 0,12-7 47,54-27-1,-7 3 40,-61 28-64,-12 6 12,0-2-1,0 0 0,-1-2 0,36-23 0,-48 28 72,-24 19-25,2-1-73,0 1 8,1 1 1,0 0-1,1 1 1,0 0-1,-12 28 1,19-38-24,0 1 1,1 0-1,0 0 0,0 0 1,0 1-1,1-1 0,0 0 1,0 1-1,1-1 0,0 0 1,0 1-1,0-1 0,1 1 1,0-1-1,0 0 0,0 1 1,1-1-1,0 0 0,3 6 1,-3-9-5,0-1 0,-1 1-1,1 0 1,0-1 0,0 0 0,0 0 0,1 1 0,-1-1 0,1 0 0,-1-1 0,1 1 0,0 0 0,-1-1 0,1 0 0,0 1 0,0-1 0,0 0 0,0 0 0,0-1 0,0 1 0,0-1 0,0 1 0,1-1 0,-1 0 0,0 0 0,0-1 0,0 1 0,0-1 0,0 1 0,0-1 0,3-1 0,6-2 6,0 0 0,-1-1 0,0-1 0,0 1 0,-1-2 0,17-12 1,13-16 12,-2-1 1,57-73-1,-93 108-16,37-48 44,67-106 0,-88 123-35,-2 0 0,-1-2 1,-1 1-1,16-67 0,-25 78-8,1-2 17,0-1-1,-2 1 1,-1-1-1,0 0 1,-2-29 0,-1 53-15,0-1 1,-1 0-1,1 0 1,0 1-1,-1-1 1,1 0-1,-1 0 1,1 1-1,-1-1 1,0 1-1,1-1 1,-1 0-1,0 1 1,0-1-1,-2-1 1,2 2-2,0 1 1,1 0-1,-1-1 1,0 1-1,0 0 0,1-1 1,-1 1-1,0 0 1,0 0-1,0 0 0,1 0 1,-1 0-1,0 0 1,0 0-1,0 0 1,1 0-1,-1 0 0,0 0 1,0 0-1,0 0 1,1 1-1,-1-1 1,-1 1-1,-3 1 7,1 1 0,-1 0 0,1 0 0,0 1 0,0-1 0,0 1 0,0 0 0,-4 6 0,-6 10-6,2 0 0,0 0 0,1 1 0,1 1 0,1-1 0,1 2 0,0-1 0,2 1 0,1 0 0,-3 31 1,3 1-16,3-1 0,1 1 1,10 73-1,-8-120 14,14 88 4,-14-88-6,1 0 0,1 0 0,-1 0 0,1-1 0,1 1 0,0-1-1,-1 0 1,2 0 0,7 9 0,-10-14 0,-1 0-1,1-1 1,0 1 0,0 0 0,0-1-1,0 0 1,1 1 0,-1-1-1,0 0 1,1 0 0,-1 0 0,1-1-1,-1 1 1,0 0 0,1-1-1,0 0 1,3 1 0,-1-2 2,0 1 0,0-1 0,0 0 0,0 0 1,0-1-1,0 1 0,0-1 0,6-3 0,3-4 19,0 0 0,0 0 1,-1-1-1,17-17 0,-1-1 101,31-41-1,-32 34 72,-26 34-194,-1 1 1,1-1 0,-1 0 0,1 1 0,-1-1-1,1 1 1,-1 0 0,1-1 0,-1 1-1,1 0 1,-1 0 0,1 0 0,-1 0 0,1 0-1,0 1 1,-1-1 0,1 0 0,-1 1 0,1-1-1,-1 1 1,1-1 0,-1 1 0,0 0 0,1 0-1,-1-1 1,0 1 0,0 0 0,1 0 0,-1 0-1,0 1 1,0-1 0,1 1 0,6 7-14,-1 1 1,0-1 0,8 15 0,-6-10 48,-6-8-39,1-1 0,0 0 1,0 0-1,0 0 0,0-1 1,1 1-1,0-1 0,0 0 0,0 0 1,0-1-1,1 1 0,-1-1 1,1-1-1,0 1 0,0-1 1,0 0-1,0 0 0,0 0 0,0-1 1,1 0-1,-1-1 0,0 1 1,1-1-1,-1 0 0,0-1 0,1 1 1,-1-1-1,0-1 0,0 1 1,8-4-1,1 0 2,-1-1 1,0-1 0,0 0-1,0-1 1,-1 0-1,0-1 1,14-13 0,0-2 0,-2-2 0,24-30 0,-41 47 6,0 0 25,-12 24-2,0-4-24,1 0 0,0 0 1,0 1-1,2-1 1,-1 1-1,1 0 1,1-1-1,0 1 0,1 0 1,0-1-1,1 1 1,3 13-1,-4-23-1,0 0 0,0 0 0,0 0 0,0 0 0,0 0 0,0-1 0,1 1 0,-1 0-1,1-1 1,-1 1 0,1-1 0,-1 0 0,1 1 0,0-1 0,-1 0 0,1 0 0,0 0 0,0 0 0,0 0 0,0-1-1,0 1 1,0 0 0,0-1 0,0 0 0,0 1 0,1-1 0,-1 0 0,0 0 0,0 0 0,0 0 0,0-1 0,0 1-1,0 0 1,0-1 0,0 0 0,0 1 0,0-1 0,0 0 0,0 0 0,0 0 0,0 0 0,-1-1 0,1 1 0,0 0 0,-1-1-1,1 1 1,-1-1 0,2-2 0,2-3 18,0 0-1,-1 0 0,0 0 1,0-1-1,-1 0 1,0 0-1,-1 0 0,1 0 1,-1 0-1,-1 0 1,0-1-1,0 1 0,0-1 1,-1 1-1,-1-1 1,1 1-1,-4-17 1,2 22-13,1 1 1,-1-1-1,1 0 1,-1 0-1,0 0 1,0 1-1,0-1 1,-1 1-1,1 0 1,0-1-1,-1 1 1,0 0-1,1 1 1,-1-1-1,0 0 1,0 1-1,0-1 1,-3 0-1,-13-8 63,19 10-72,0 0 0,0 0 0,0 0 1,0 0-1,0 0 0,0 0 1,0 0-1,0 0 0,0-1 1,0 1-1,0 0 0,0 0 1,0 0-1,0 0 0,0 0 1,0 0-1,0 0 0,0-1 1,0 1-1,0 0 0,0 0 1,0 0-1,0 0 0,0 0 1,0 0-1,0 0 0,0-1 1,0 1-1,0 0 0,0 0 1,0 0-1,1 0 0,-1 0 1,0 0-1,0 0 0,0 0 1,0 0-1,0 0 0,0 0 1,0 0-1,0-1 0,0 1 1,1 0-1,-1 0 0,0 0 1,0 0-1,0 0 0,0 0 1,0 0-1,0 0 0,0 0 1,1 0-1,-1 0 0,0 0 1,0 0-1,0 0 0,0 0 1,0 0-1,0 1 0,0-1 1,1 0-1,16-3-17,19 0-24,-20 5 38,-1 0 1,1 1-1,-1 0 0,1 2 0,26 10 0,-34-11 9,0 0 1,-1 1-1,1-1 0,-1 1 0,0 1 0,0 0 0,-1 0 0,1 0 0,-1 0 0,-1 1 0,10 14 0,6 20 33,-14-27 20,1 0 0,10 16 0,-17-30-53,0 1-1,-1 0 0,1-1 1,-1 1-1,1-1 0,0 1 1,0-1-1,-1 1 0,1-1 1,0 0-1,0 1 1,0-1-1,-1 0 0,1 0 1,0 1-1,0-1 0,0 0 1,0 0-1,0 0 1,0 0-1,-1 0 0,1 0 1,0 0-1,0 0 0,0-1 1,0 1-1,0 0 0,-1 0 1,1-1-1,0 1 1,0 0-1,0-1 0,-1 1 1,1-1-1,0 1 0,0-2 1,29-26 46,-23 21-36,48-55 100,-38 41-50,1 1 1,39-33 0,-56 51-60,1 0 0,0 1 0,0-1-1,0 1 1,0 0 0,0 0 0,1 0 0,-1 0 0,0 0 0,0 0 0,1 1 0,-1-1-1,4 0 1,-4 2-3,-1-1-1,0 0 1,0 1-1,0-1 0,1 1 1,-1 0-1,0-1 0,0 1 1,0 0-1,0-1 1,0 1-1,0 0 0,0 0 1,0 0-1,-1 0 1,1 0-1,0 0 0,0 0 1,-1 0-1,1 0 0,-1 1 1,1-1-1,-1 0 1,0 0-1,1 0 0,-1 3 1,17 67 141,-15-55-111,2 0 1,0 0-1,0-1 0,1 0 0,12 23 0,-14-32-19,1 1 14,-1-1-1,1 1 0,1-1 1,-1 0-1,11 10 0,-14-14-18,1-1-1,0 0 0,-1 0 0,1 0 0,0 0 0,0 0 0,0 0 0,0-1 0,0 1 1,0-1-1,0 1 0,0-1 0,0 0 0,0 0 0,0 1 0,0-1 0,0-1 0,0 1 0,0 0 1,0 0-1,0-1 0,0 1 0,0-1 0,0 0 0,0 0 0,-1 1 0,3-3 0,1 0 11,0 0 0,0 0 0,0-1 0,0 0 0,-1 0 0,0 0 0,1-1-1,-2 1 1,1-1 0,3-6 0,5-9 68,12-28 0,-9 16 4,17-35 113,16-29 137,-48 94-333,1 1-1,-1 0 1,1 0 0,0 0 0,0 0 0,0 0 0,0 0 0,0 0-1,0 0 1,0 0 0,0 0 0,1-1 0,-2 2-7,1 0 0,-1 0 1,0 0-1,0 0 0,1 0 0,-1 0 0,0 0 1,0 0-1,1 0 0,-1 0 0,0 0 1,0 1-1,1-1 0,-1 0 0,0 0 0,0 0 1,1 0-1,-1 0 0,0 0 0,0 1 0,0-1 1,1 0-1,-1 0 0,0 0 0,0 1 1,0-1-1,0 0 0,1 0 0,-1 1 0,0-1 1,0 0-1,0 0 0,0 1 0,0-1 1,0 1-1,5 35 72,-5-26-70,5 64 26,-4 0 1,-13 116-1,12-184-30,-1 0 0,-1 1 0,1-1 0,-1-1 1,0 1-1,-1 0 0,1 0 0,-1-1 0,-5 8 0,7-11 0,0-1 0,0 0 0,0 0 0,0 0 0,0 0 0,0 0 0,0 0 0,0 0 0,-1 0 0,1 0 0,0-1 0,0 1 0,-1 0 0,1-1 0,-1 1 0,1-1 0,0 0 0,-1 1 0,1-1 0,-1 0 0,1 0 0,-1 0 0,1 0 0,-1 0 0,1 0 0,-1 0 0,1-1 0,-1 1 0,1 0 0,-1-1 0,1 1 0,0-1 0,-1 0 0,1 1 0,0-1 0,-1 0 0,1 0 0,0 0 0,0 0 0,0 0 0,0 0 0,-2-2 0,0 0 7,0 0 0,0 0 0,1 0 0,-1-1 0,1 1 0,-1-1 0,1 0 0,0 0 0,1 1 1,-1-1-1,0-1 0,1 1 0,-1-7 0,2 10-6,1 0 0,-1 0 0,0 0 0,1 0 0,-1 0 0,1 0 0,0 0 0,-1 0 1,1 0-1,0 0 0,0 0 0,-1 0 0,1 0 0,0 0 0,0 1 0,0-1 0,0 0 0,0 1 0,0-1 0,0 1 1,0-1-1,1 1 0,-1 0 0,0-1 0,2 1 0,35-9-35,-30 8 30,339-44-509,-323 42 381,9 1-669,0 2-1,64 7 1,-83-6-3109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2:06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9944,'0'0'496,"109"-18"-320,-35 12-80,15 0 8,10 6 200,-2 6 8,-1 2 40,-11 8 0,-4 3-8,-13-1 8,-7-2-288,-9 0 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2:09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2507 1 6016,'0'0'3448,"-12"2"-2926,-109 38 554,-4 1-418,-223 74 352,279-87-691,1 3 0,-121 78 1,85-38 266,-147 132 1,206-159-382,1 1 1,2 2 0,3 2-1,1 1 1,-35 65-1,28-32 111,3 2 1,4 1-1,-43 148 0,43-95-35,-73 265 621,28-86-218,-5 19 0,-4 109 84,61-263-477,26-154-234,-111 710 1990,105-654-1459,-30 121 0,38-196-480,0-1 0,0 1 0,-1-1 0,0 1 1,-1-1-1,-10 15 0,15-24-102,0 0-1,0 1 1,0-1 0,0 0 0,-1 1 0,1-1-1,0 0 1,0 1 0,0-1 0,-1 0 0,1 0-1,0 1 1,-1-1 0,1 0 0,0 0 0,0 0-1,-1 1 1,1-1 0,0 0 0,-1 0 0,1 0-1,0 0 1,-1 0 0,1 1 0,0-1 0,-1 0-1,1 0 1,-1 0 0,1 0 0,0 0-1,-1 0 1,1 0 0,0 0 0,-1-1 0,1 1-1,0 0 1,-1 0 0,1 0 0,0 0 0,-1 0-1,1-1 1,0 1 0,-1 0 0,1 0 0,0 0-1,0-1 1,-1 1 0,1 0 0,0 0 0,0-1-1,-1 1 1,1 0 0,0-1 0,0 1 0,0 0-1,-1-1 1,-7-24 173,-7-43 66,-10-132-1,17-74 322,0 303-465,14 207-68,-1-138-27,-4-71-2,2 49-49,20 122-1,-23-196 45,0 0-1,1 0 1,-1 0-1,1 0 1,-1-1 0,1 1-1,0 0 1,0 0-1,0 0 1,2 2-1,-3-4 2,0 0 1,1 0-1,-1 1 0,0-1 0,0 0 1,1 0-1,-1 0 0,0 1 0,1-1 1,-1 0-1,1 0 0,-1 0 0,0 0 1,1 0-1,-1 0 0,0 0 0,1 0 0,-1 0 1,1 0-1,-1 0 0,0 0 0,1 0 1,-1 0-1,1 0 0,-1 0 0,0 0 1,1 0-1,-1-1 0,0 1 0,1 0 0,-1-1 1,4-2 3,0-1 0,0 0 0,-1 0 0,1 0 0,-1 0 0,3-6 0,3-4-6,62-97 43,-42 62 6,62-79 1,-56 89-94,1 1 1,1 2 0,2 1-1,2 2 1,1 2 0,1 2-1,1 1 1,50-21 0,-15 15-3361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2:11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3912,'0'0'5085,"10"0"-4848,18 0-14,0 2-1,47 10 1,66 21 297,-86-16-300,-2 3-1,0 2 0,-2 2 0,0 2 1,81 57-1,217 196 939,-199-152-732,189 144 513,15-23-151,-165-129-380,245 161 563,-300-185-492,138 128-1,71 121 315,-276-266-513,-4 2-1,93 154 1,-110-146-35,-3 2 0,54 162 1,-74-169-79,-3 1 0,11 103 0,-4 174 212,1-12 119,-17-234-311,-1 21 102,-7-108-161,6 35-1,-1-16 28,-3-32-70,-4-13 11,-6-11-32,-13-33 56,-24-82 1,27 74 14,-26-57 1,22 56-61,14 36-51,-1 0 0,0 1 0,-12-22 0,11 28-12,7 7-12,-1 0 1,0 0 0,1 1 0,-1-1-1,0 0 1,1 0 0,-1 0-1,1 1 1,0-1 0,-1 0-1,1 0 1,0 0 0,-1 0 0,1 0-1,0 0 1,0-2 0,-4-1-36,-2-2-11,6 6 45,0 0 0,0 0 0,0 0 1,0 0-1,0 1 0,0-1 0,0 0 1,0 0-1,0 0 0,0 0 0,0 0 0,0 0 1,0 0-1,0 0 0,0 0 0,0 0 1,0 0-1,0 0 0,0 0 0,0 0 1,0 1-1,0-1 0,0 0 0,0 0 1,0 0-1,0 0 0,0 0 0,0 0 0,0 0 1,0 0-1,0 0 0,-1 0 0,1 0 1,0 0-1,0 0 0,0 0 0,0 0 1,0 0-1,0 0 0,0 0 0,0 0 1,0 0-1,0 0 0,0 0 0,0 0 0,0 0 1,0 0-1,-1 0 0,1 0 0,0 0 1,0 0-1,0 0 0,0 0 0,0 0 1,0 0-1,0 0 0,0 0 0,5 23 41,13 35 0,3 13-10,-21-68-27,34 144 144,-27-123-86,1 0-1,1-1 0,24 44 1,-33-66-58,0 0 0,0-1 1,1 1-1,-1 0 0,0-1 0,1 1 1,-1 0-1,1-1 0,-1 1 1,0 0-1,1-1 0,0 1 0,-1-1 1,1 1-1,-1-1 0,1 1 1,0-1-1,-1 0 0,1 1 0,0-1 1,-1 0-1,1 1 0,0-1 1,0 0-1,-1 0 0,1 0 0,0 1 1,0-1-1,0 0 0,-1 0 1,1 0-1,0 0 0,0-1 1,-1 1-1,1 0 0,0 0 0,0 0 1,-1-1-1,2 1 0,1-3 13,0 0 0,0 1 0,0-1-1,0 0 1,0-1 0,3-4 0,-3 3-12,40-58 112,37-45 88,-67 92-180,2 1-1,0 0 1,1 1-1,0 0 1,1 2-1,36-21 1,-40 27-838,0 0 1,1 0-1,15-3 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2:13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75 114 4216,'0'0'2913,"6"-11"-2182,44-74 1633,-47 80-2114,3-7 617,-6 12-848,0 0 0,0 0 0,1 0 0,-1 0 0,0 0 0,0 0 0,1-1 0,-1 1 0,0 0 0,0 0 0,1 0 0,-1 0 0,0 0 0,0 0 0,0 0 0,1 0 0,-1 0 0,0 1 0,0-1 0,1 0 0,-1 0 0,0 0 0,0 0 0,1 0 0,-1 0 0,0 0 0,0 1 0,0-1 0,1 0 0,-1 0 0,0 0 0,0 0 0,0 1 0,0-1 0,0 0 0,1 0 0,-1 0 0,0 1 0,0-1 0,0 0 0,0 0 0,0 0 0,0 1 0,0-1 0,0 0 0,0 0 0,0 1 0,0-1 0,6 13 181,-2-1 1,1 1-1,-2 0 1,0 0-1,0 0 1,1 19-1,-2 85 442,-2-81-398,-5 109 690,-6 0-1,-31 144 1,37-264-278,-14 46 0,19-70-613,0 0-1,0-1 1,0 1-1,-1-1 1,1 1-1,0 0 1,0-1-1,-1 1 1,1-1-1,0 1 1,0-1-1,-1 1 1,1-1 0,-1 1-1,1-1 1,0 1-1,-1-1 1,1 0-1,-1 1 1,1-1-1,-1 0 1,1 1-1,-1-1 1,1 0-1,-1 0 1,1 1-1,-1-1 1,0 0 0,0 0-1,0 0 103,-2-15 407,-19-60-367,4-2-1,3 1 0,-6-105 1,18 70 0,3 86-53,9 49-7,-7-19-120,61 179 139,-52-156-107,2-1 0,1 0 1,1-1-1,29 38 0,-40-59-23,0 0 0,0-1 0,0 0 0,1 1 0,0-1 0,0-1 0,0 1 0,0-1 0,11 6 0,-12-8-4,-1 0 1,1 0-1,-1 0 0,1-1 0,0 1 0,-1-1 0,1 0 1,0 0-1,-1 0 0,1-1 0,-1 1 0,1-1 0,0 0 1,-1 0-1,1 0 0,-1 0 0,0-1 0,6-2 0,2-3 15,0 0 0,-1-1 0,0-1 0,0 1 0,-1-1-1,0-1 1,0 0 0,11-18 0,53-98-135,-25 40-2897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2:14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1 6016,'0'0'3377,"5"11"-2864,-3-6-448,4 7 87,-2 0-1,1 0 1,-2 1-1,1-1 1,-2 1-1,2 19 1,-3 75 1257,-24 178 0,4-81-214,-23 181 1129,23-286-684,16-89-933,-1-16-372,-5-22-188,6 18-67,-37-118 319,-21-75 251,54 188-543,0-7 306,-1 46 117,6 16-448,3-1 0,1 1 0,1-1 0,3 0 0,1 0 0,2-1 0,23 65 0,-29-95-61,1 0 0,0 0 0,0-1 1,1 1-1,7 9 0,-10-15-13,-1-1 0,1 1 0,-1-1 0,1 1-1,0-1 1,-1 0 0,1 0 0,0 0 0,0 0 0,0 0 0,0 0 0,0 0-1,0-1 1,0 1 0,0-1 0,0 1 0,0-1 0,0 0 0,0 0 0,0 0-1,1 0 1,-1 0 0,0 0 0,0-1 0,0 1 0,0-1 0,4-1 0,3-2 22,0 0 1,-1-1-1,1-1 0,-1 1 1,0-1-1,-1-1 1,1 1-1,-1-1 1,11-15-1,5-8 121,23-42-1,-34 51-73,55-101 149,-61 112-234,0 0 0,1 0 0,10-11 0,-4 4-3060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2:21.499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58 133 4720,'0'0'9004,"0"-10"-8824,1-4-109,0 0 122,0 0 0,-1 1-1,-4-27 1,2 22 162,1 8 313,-2 22-245,-9 48-253,-12 88 131,21-108-210,-6 81 260,6 123 1,5-227-269,0 1 0,1-1-1,0 0 1,2 0 0,0-1 0,10 24 0,-13-36-23,-1-1 1,1 0 0,-1 0-1,1 0 1,0 0-1,0 0 1,0-1 0,0 1-1,1-1 1,-1 1-1,1-1 1,5 4 0,-4-4 21,0-1 1,0 1 0,0-1 0,0 0 0,1 0-1,-1-1 1,0 1 0,1-1 0,7 0 0,49-3 206,-43 1-218,0 1 0,1 0 0,-1 2 0,20 3 0,-29-3-56,0 0 1,0 0 0,0-1 0,0 0 0,13-1-1,-21 0-15,0 1 0,0 0 0,-1-1 0,1 1 1,0-1-1,0 1 0,-1-1 0,1 0 0,0 1 0,-1-1 0,1 0 0,-1 1 0,1-1 0,-1 0 0,1 0 0,-1 1 0,1-1 0,-1 0 0,0 0 0,1 0 0,-1 0 0,0 1 0,0-1 0,0 0 0,0 0 0,0-1 0,1-28 21,-1 28-17,-4-44 70,-17-75 0,11 72 35,-5-62-1,3 20 97,0 12-101,11 71-136,1 0 0,0-1-1,0 1 1,0-1 0,1 1-1,4-14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5:14.3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0 818 5824,'0'0'7492,"12"-7"-6895,4-1-346,0-2 0,-1 0 0,-1-1 1,23-20-1,30-36 787,-16 18-24,50-65-1,-81 89-748,9-10 125,-2-1 0,-1-2 0,-2 0 0,25-55 0,-36 62-102,-1-1 1,-1 0-1,-2-1 1,6-38-1,-15 69-227,0-1-1,0 1 1,0-1 0,-1 1-1,1 0 1,-1-1-1,1 1 1,-1-1 0,-1-2-1,1 4-30,1 0 0,0 1 0,-1-1 0,1 0 0,-1 0-1,1 0 1,-1 0 0,1 0 0,-1 1 0,1-1 0,-1 0 0,0 0 0,0 1 0,1-1-1,-1 1 1,0-1 0,0 0 0,0 1 0,0 0 0,0-1 0,1 1 0,-3-1 0,-10-1 238,11 2-242,1-1-1,0 1 1,0 0 0,-1 0-1,1 0 1,0-1 0,0 1-1,0 0 1,-1 1 0,1-1-1,0 0 1,0 0 0,-1 0-1,1 1 1,0-1 0,0 1 0,0-1-1,0 1 1,-1-1 0,1 1-1,-1 0 1,-7 3 144,8-4-155,0 0 0,0 0 0,0 1 0,0-1 0,0 0 0,0 1 1,0-1-1,0 1 0,0-1 0,0 1 0,0-1 0,1 1 0,-1-1 0,-1 2 0,-9 12 69,1-1 0,0 2 1,1-1-1,-13 31 0,-21 67 119,33-82-142,2 1 1,2 0 0,0 0-1,2 0 1,0 42-1,2-19 38,0-37-48,1-1-1,0 1 1,1-1-1,1 1 1,1-1-1,0 0 1,1 1-1,8 22 1,-10-36-38,1 0 0,-1 0 0,1 0 1,0 0-1,0-1 0,0 1 1,1-1-1,-1 1 0,0-1 0,1 0 1,0 0-1,-1 0 0,1 0 1,0-1-1,0 1 0,0-1 0,0 1 1,0-1-1,0 0 0,1 0 1,-1-1-1,0 1 0,1-1 0,-1 1 1,0-1-1,0 0 0,1 0 1,-1-1-1,4 0 0,3 0 27,1-1 1,-1 0-1,0-1 0,0 0 1,0 0-1,-1-1 0,1-1 1,11-6-1,3-5 29,-1-1 0,0-1 0,-1 0-1,-1-2 1,36-43 0,-55 59-53,1 1 0,0 0 0,0-1 0,0 1 0,0 1 0,0-1 0,0 0 0,6-3 0,-1-2 273,-8 9-279,-1 0 0,0 0-1,0 0 1,1 0 0,-1 0 0,1 0 0,-1 1 0,1-1 0,-1 0-1,1 0 1,0 0 0,-1 1 0,1 1 0,-2 12 18,0-1 0,0 1 0,2 0 0,0 0 1,3 26-1,-1-31-9,0 0 0,0 0 1,1 0-1,0-1 1,1 1-1,0-1 0,0 0 1,1 0-1,9 13 0,-12-21-16,-1 0 0,1 1 0,-1-1 0,1 0 0,-1 0-1,1 0 1,-1-1 0,1 1 0,0 0 0,-1 0-1,1-1 1,0 1 0,0-1 0,0 0 0,-1 0-1,1 1 1,0-1 0,0 0 0,0 0 0,0-1 0,-1 1-1,1 0 1,0-1 0,0 1 0,0-1 0,-1 1-1,3-2 1,6-2 16,0-1 0,0 0 0,12-8 0,7-7 77,-1-1 0,-1-1 0,36-38 0,-52 48-43,-4 4-9,-1 1-1,1 0 0,0 0 0,1 1 0,0 0 0,0 0 0,0 1 0,13-7 0,-20 12-30,14-3 149,-14 4-155,0-1 0,0 1 0,-1 0 0,1 0 0,0 0 0,-1 0 0,1 0 0,-1 0 0,1 0 1,-1 0-1,0 0 0,1 0 0,0 2 0,1 8 17,0 0 1,-1 0 0,0 1-1,0-1 1,-1 0 0,-3 22-1,1-7 41,-4 17 184,6-43-246,0 0-1,0 0 1,0 1 0,0-1-1,1 0 1,-1 0-1,0 0 1,0 0-1,0 1 1,0-1-1,0 0 1,1 0-1,-1 0 1,0 0-1,0 0 1,0 0-1,1 0 1,-1 0 0,0 0-1,0 0 1,0 0-1,1 1 1,-1-1-1,0 0 1,0 0-1,0 0 1,1-1-1,-1 1 1,0 0-1,0 0 1,1 0-1,-1 0 1,0 0-1,0 0 1,0 0 0,0 0-1,1 0 1,-1 0-1,0 0 1,0-1-1,0 1 1,1 0-1,10-6 25,11-14 41,26-31 0,-32 33-17,1 0-1,35-28 0,3 15 95,-55 31-142,1 0 0,-1 0 0,0-1 0,1 1 0,-1 0 0,0 0-1,1 0 1,-1 0 0,0-1 0,1 1 0,-1 0 0,1 0 0,-1 0-1,0 0 1,1 0 0,-1 0 0,1 0 0,-1 0 0,0 0 0,1 1-1,-1-1 1,1 0 0,-1 0 0,0 0 0,1 0 0,-1 0 0,0 1-1,1-1 1,-1 0 0,0 0 0,1 1 0,-1-1 0,1 0-1,7 17 44,-3 20-14,-12 57 92,7-94-122,0 0 1,0 0-1,0 1 1,0-1-1,0 0 0,0 1 1,0-1-1,0 0 1,0 0-1,0 1 0,0-1 1,1 0-1,-1 0 1,0 1-1,0-1 1,0 0-1,0 0 0,1 0 1,-1 1-1,0-1 1,0 0-1,1 0 0,-1 0 1,0 0-1,0 0 1,0 1-1,1-1 0,-1 0 1,0 0-1,1 0 1,-1 0-1,0 0 0,0 0 1,1 0-1,-1 0 1,0 0-1,0 0 0,1 0 1,-1 0-1,0 0 1,1 0-1,-1 0 0,0 0 1,0 0-1,1 0 1,-1 0-1,0-1 0,0 1 1,1 0-1,-1 0 1,18-9 16,-14 7-13,20-12 25,24-19 0,-26 17 44,37-19 0,-58 34-69,-1 1 0,1 0 0,-1-1 0,1 1 0,-1 0 0,1 0 0,0 0 0,-1-1-1,1 1 1,-1 0 0,1 0 0,0 0 0,-1 0 0,1 0 0,-1 0 0,1 0 0,0 0 0,-1 1 0,1-1 0,-1 0 0,2 0 0,12 14 51,-8-5-62,0 0-1,9 17 1,-11-18-6,0 0 0,1 0 0,0 0 0,1 0-1,6 7 1,-11-15 11,9 11-6,0-2-1,1 1 0,14 9 1,-20-17 2,-1 1 1,1-1-1,-1 0 1,1 0 0,0 0-1,-1-1 1,1 0 0,0 0-1,0 0 1,0 0-1,0-1 1,10 0 0,3-2 13,0 0 0,0-1 0,-1-1 1,0-1-1,29-12 0,-34 12 1,-1 0-1,0-1 1,-1-1-1,0 1 1,0-2-1,0 0 1,-1 0-1,0 0 1,10-13-1,-15 15-5,0 0 0,-1 0 0,1 0-1,-1-1 1,0 1 0,-1-1 0,4-13-1,-5 15 4,0 1-1,0-1 0,-1 0 0,1 1 0,-1-1 0,0 0 0,-1 1 0,1-1 0,-1 1 0,0-1 0,0 1 1,0-1-1,-3-4 0,3 8-3,0 0 0,0-1 1,0 1-1,0 0 0,-1 0 0,1 1 1,0-1-1,-1 0 0,1 0 1,-1 1-1,1-1 0,-1 0 0,1 1 1,-1 0-1,-3-1 0,-24 0 60,26 2-59,-1 0-1,1 1 1,0-1 0,0 1 0,-1 0 0,1 0 0,0 0 0,0 0 0,1 1 0,-1-1-1,0 1 1,1 0 0,0-1 0,-1 1 0,1 0 0,0 1 0,1-1 0,-1 0-1,1 0 1,-1 1 0,1-1 0,0 1 0,0-1 0,0 1 0,1 0 0,-1 4 0,0 2 2,0 0 1,1 0 0,0 0-1,1-1 1,0 1 0,1 0 0,0-1-1,5 18 1,-3-19 5,-1 1-1,1-1 1,0 0 0,1 0 0,0 0-1,0-1 1,1 0 0,7 8-1,-8-10 2,1-1-1,-1 0 1,1 0-1,-1 0 1,1-1-1,0 0 1,0 0-1,1 0 1,-1-1-1,1 0 1,10 2-1,12-1 55,1-1 0,-1-1 1,0-1-1,0-2 0,1-1 0,-1-2 0,38-10 0,-26 1 40,-34 11-92,-1 0-1,1 0 0,0 1 1,-1 0-1,1 1 0,0-1 1,9 0-1,-11 1 779,-2 1-1199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2:23.311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70 208 4008,'0'0'11361,"-9"10"-11152,-27 35-18,34-43-173,0 0 1,1 0 0,0 1-1,-1-1 1,1 0 0,0 1-1,0-1 1,0 1 0,1-1-1,-1 1 1,1 0 0,-1-1-1,1 1 1,0 4-1,-1 3 39,-8 155 535,13 183 1,3-239-372,-5-91-126,1-1 0,1 0 0,0 0 0,9 22 0,19 13 729,-31-51-802,-1 0-1,1 0 0,0 0 1,0-1-1,0 1 1,0 0-1,0 0 1,0-1-1,0 1 0,0-1 1,0 1-1,0-1 1,0 1-1,0-1 1,0 0-1,0 1 0,0-1 1,0 0-1,0 0 1,1 0-1,-1 0 1,0 0-1,0 0 1,0 0-1,0 0 0,0-1 1,0 1-1,1 0 1,-1-1-1,1 0 1,38-17 215,-28 11-166,24-8 92,45-13 0,-15 7-7,-50 18-52,4 0 111,-20 3-211,1-1 0,-1 1 0,0 0 0,1 0-1,-1-1 1,1 1 0,-1 0 0,0 0 0,1-1 0,-1 1 0,0 0-1,1-1 1,-1 1 0,0-1 0,0 1 0,1 0 0,-1-1 0,0 1-1,0-1 1,0 1 0,0-1 0,1 1 0,-1-1 0,0 1 0,0-1-1,0 1 1,0-1 0,0 1 0,0 0 0,0-1 0,0 1 0,-1-1 0,1 0-1,-3-18 31,1 1-1,0-28 0,-2-19 22,-6-67 57,5 42-21,-10-99 153,7 72-179,4 41-72,-23-121 1,25 190-8,0 0 1,0 1 0,0-1-1,-1 1 1,-4-6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2:25.163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5224,'0'0'6838,"5"14"-6451,-2-8-332,3 9 114,0 0 0,-1 0 1,0 1-1,-1 0 0,1 16 1,-3 11 573,-4 45 1,-1-6-190,9 357 1859,0-281-1540,-6-151-792,0-1 1,1 1-1,-1-1 0,2 1 0,-1-1 0,1 1 0,-1-1 0,2 0 0,3 9 0,-5-15-65,0 0 1,0 1-1,0-1 1,0 0-1,0 1 1,0-1-1,0 0 0,0 0 1,0 0-1,0 0 1,0 0-1,0 0 0,0 0 1,0 0-1,0-1 1,0 1-1,0 0 0,0 0 1,0-1-1,0 1 1,0-1-1,0 1 0,-1-1 1,1 1-1,0-1 1,1 0-1,27-18 106,5-8-25,-11 8 58,50-30-1,-64 44-111,0 0 1,1 1-1,-1 1 0,1-1 0,0 2 1,-1-1-1,1 1 0,0 1 1,18-1-1,34 8 425,-61-7-458,-1 0-1,1 0 1,0 0 0,0 0-1,-1 0 1,1 0 0,-1 0 0,1 0-1,-1 0 1,1 0 0,-1-1-1,1 1 1,-1 0 0,0 0-1,0 0 1,0-1 0,0 1 0,0-2-1,3-29 24,-4-33 24,-10-70 1,0 10 89,10 100-111,1 1 0,7-40 0,-6 58-185,1 0 1,0 0 0,0 0-1,1 0 1,0 0 0,0 1-1,0 0 1,0-1 0,1 1 0,0 0-1,0 1 1,1-1 0,8-6-1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2:26.667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88 44 4816,'0'0'7864,"-9"14"-7346,0-1-373,2-4-33,0 1 0,1-1-1,0 1 1,1 1-1,1-1 1,-1 1-1,-3 15 1,0 16 543,2-1 0,1 1 1,3-1-1,2 52 1,1-82-460,1-1 0,0 0 0,6 19 0,3 12 242,-10-27-239,1-1 0,1 1 0,1-1 0,0 0 0,0-1 0,1 1 0,11 19 0,-10-25-149,0 1 0,0-1 0,1-1 0,0 1 0,0-1-1,1 0 1,9 5 0,-9-7-22,0-1 0,-1 0 1,1-1-1,0 1 0,0-2 0,13 2 1,51 2 59,-51-5-69,9 0-19,-20-1-12,0 1 0,0 0 0,16 3 0,-23-2 5,0-1-1,0 1 1,-1 0-1,1 0 1,0 0-1,0 1 1,-1-1 0,1 1-1,0 0 1,-1-1-1,0 1 1,1 0-1,-1 0 1,0 0 0,0 1-1,2 2 1,1 2-18,-1 1 0,1 0 0,-2 0 0,1 0 0,-1 0 0,0 1 0,2 13 0,4-274 37,1-3-2,-7 222 20,-2 26-18,-1 1-1,1-1 1,-1 1-1,0-1 1,-2-13-1,-3-40 33,5 45-78,-2 0-1,-3-21 0,4 27-44,-1 1-1,2-1 1,-1 0-1,1 0 1,1 0-1,-1 1 1,2-1-1,1-9 1,7-16-2983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2:28.425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37 1 4512,'0'0'8284,"-6"10"-7983,1-1-229,2-4-28,0 1-1,0 0 0,0-1 0,1 1 0,0 0 1,0 0-1,0 1 0,1-1 0,0 0 0,0 0 0,0 8 1,1 93 676,-2 24 301,22 187 0,-14-265-701,-5-35-112,1 0 0,0 0-1,1 0 1,1 0 0,9 23 0,-12-39-182,0 0-1,0-1 1,-1 1 0,1-1 0,0 1 0,0-1 0,1 1-1,-1-1 1,0 1 0,0-1 0,1 0 0,-1 0 0,0 0 0,1 0-1,-1 0 1,1 0 0,0 0 0,-1 0 0,1-1 0,0 1-1,2 0 1,2 0 45,0-1 0,0 0 0,0 0 0,-1-1 0,10-1 0,2 0-33,77-14 193,21-2 55,-111 17-270,0 1 1,0 0-1,0 0 0,0 1 1,0-1-1,0 1 0,0 0 0,0 0 1,-1 0-1,1 1 0,5 2 1,0 1 54,0 1 0,16 14 0,-20-16-39,-5-4-31,9 7 178,-10-12 97,-4-12-194,4 10-68,-82-539 465,74 474-426,5 48-16,1 0-1,2 0 0,0-26 1,9 19-19,-8 29-18,1 1-1,-1 0 1,0-1 0,1 1-1,-1 0 1,1 0 0,0-1 0,-1 1-1,1 0 1,0 0 0,0 0-1,-1 0 1,1 0 0,0 0-1,0 0 1,0 0 0,0 0-1,1 1 1,0-2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2:29.775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68 181 4720,'0'0'2848,"3"-13"-2464,2-10 22,-1 0 0,2-41 0,-8 6 4370,1 60-4730,-6 14 439,-11 44 150,2 1 0,3 0 0,3 1-1,2 0 1,1 81 0,5-85-232,1-30-74,1-1 1,1 1 0,7 49-1,-7-75-289,-1 0 0,1 0 0,0 0 0,-1 0 0,1-1 0,0 1 0,0 0-1,0 0 1,0 0 0,0-1 0,1 1 0,-1-1 0,1 1 0,-1-1 0,1 1 0,-1-1-1,4 2 1,0 0 43,1-1-1,-1 0 0,0 0 1,12 2-1,17 6 2,70 39 94,-72-33-125,-23-12-38,0-1 1,-1 2-1,0-1 1,0 1-1,0 1 0,-1-1 1,8 8-1,-12-10-9,0 1-1,0-1 0,0 0 0,0-1 0,0 1 1,1 0-1,-1-1 0,1 0 0,0 0 0,4 2 1,-3-2 3,-2-2 73,-3-9-34,0 7-50,-22-420 371,24 372-325,13-77 0,-4 52-10,-7 64-45,-2 11-23,-4 5 8,-4 14-42,1 1-1,1-1 1,-3 37 0,5-14-2894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2:31.187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146 123 5720,'0'0'3444,"-3"-10"-3088,1 1-312,-2-8 645,-1-1 0,-12-27 1,16 44-599,1-1 0,-1 1 0,0 0 0,1-1 0,-1 1 0,0 0 0,0 0 0,0-1 0,0 1 0,0 0 0,0 0 1,-1 0-1,1 0 0,0 1 0,0-1 0,-1 0 0,1 0 0,0 1 0,-1-1 0,1 1 0,-1-1 0,1 1 0,-1-1 0,1 1 1,-1 0-1,1 0 0,-1 0 0,1 0 0,-1 0 0,1 0 0,-1 0 0,-1 1 0,0 0-16,1 0 0,0 0 0,0 0 0,-1 0 0,1 1 0,0-1 1,0 1-1,0-1 0,1 1 0,-1 0 0,0 0 0,0 0 0,1 0 0,-1 0 0,1 0 0,0 0 0,0 0 0,0 0 0,-1 4 0,-7 18 133,2 1 0,1 0-1,1 0 1,1 0 0,1 1-1,1-1 1,2 1 0,2 26-1,2 36 192,-2-38-73,2-1 0,10 51 1,-13-97-304,-1-1 0,1 1 0,0-1-1,0 0 1,0 0 0,0 1 0,0-1 0,1 0 0,-1 0 0,0 0 0,1 0 0,0-1 0,-1 1 0,1 0 0,0-1 0,0 1 0,3 1 0,2 1 14,0-1 1,0 0 0,0-1-1,10 3 1,24 9 6,69 44 17,-96-49-68,-1 1 0,1 0 0,-2 2 0,0-1 0,16 19 0,27 38-72,-55-68 78,0 0-1,0 0 1,0 0 0,0 1-1,0-1 1,1 0-1,-1 0 1,0 0 0,0 0-1,0 0 1,0 0 0,1 0-1,-1 0 1,0 0-1,0 1 1,0-1 0,0 0-1,1 0 1,-1 0 0,0 0-1,0 0 1,0 0-1,1 0 1,-1 0 0,0 0-1,0 0 1,0 0 0,0 0-1,1 0 1,-1-1-1,0 1 1,0 0 0,0 0-1,0 0 1,1 0 0,-1 0-1,0 0 1,0 0 0,0 0-1,0-1 1,0 1-1,1 0 1,-1 0 0,0 0-1,0 0 1,0 0 0,0-1-1,0 1 1,0 0-1,0 0 1,0 0 0,0 0-1,0-1 1,1 1 0,-1 0-1,0 0 1,0 0-1,0-1 1,0 1 0,0 0-1,0 0 1,-1 0 0,1 0-1,0-1 1,0 1-1,3-16-12,2-107-18,10-148-80,2 140 73,-7 62-34,-9 55 61,0 1 0,-2-1 0,1 0 1,-2 0-1,0 1 0,0-1 0,-2 1 1,1 0-1,-2 0 0,-8-18 0,-3-16-2525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2:32.877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74 63 5120,'0'0'8793,"-5"-10"-8401,-23-42 1829,27 52-2137,-5 9 620,2 30-703,3-29 246,-15 235 966,9-132-694,1 44 360,8-138-689,1 0 0,1 0 0,1-1 1,11 31-1,-8-25 15,-6-21-174,-1 1 1,1-1 0,0 0 0,0 0 0,0 0-1,0 0 1,1 0 0,-1 0 0,1-1-1,0 1 1,-1-1 0,1 1 0,5 2-1,6 3 31,28 11 0,-9-4-40,-27-12-19,25 14 37,43 16 1,-64-29-31,0-1 0,1 0 1,0 0-1,-1-1 0,1-1 0,0 0 1,0 0-1,17-2 0,-22 0-14,-1 0-1,1-1 0,-1 0 0,0 0 1,1 0-1,-1-1 0,0 0 1,-1 0-1,1 0 0,0 0 0,-1-1 1,0 0-1,0 1 0,0-2 1,0 1-1,4-7 0,2-4-25,0 0 0,-1 0 0,12-30 0,-7 9-5,-2-1 0,-2 0 0,-1-1 0,6-68-1,-11 64 29,-3-50 0,-2 75 6,-1 0-1,0 0 0,-1 0 1,-1 0-1,-10-29 0,11 40-8,-1-1 0,1 0 1,-1 1-1,-1-1 0,1 1 0,-1 0 0,0 1 0,0-1 0,0 1 0,-8-6 0,10 9 0,0 0 0,0 1 0,0-1 1,0 1-1,0-1 0,0 1 0,0 0 0,-1 0 0,1 0 1,0 1-1,-1-1 0,1 1 0,0-1 0,-4 2 0,-7-1-62,1 1 0,-17 4-1,5 0-183,25-5 235,0 0 0,-1 0 0,1 0 0,0 0 0,-1 0 0,1 0 0,0 0 0,-1 0 0,1 0 0,0 0 0,-1 0 0,1 0 0,0 0 0,-1 0 0,1 0 0,0 0 0,-1 0 0,1-1 0,0 1 0,-1 0 0,1 0 0,0 0 0,-1 0 0,1-1 0,0 1 0,0 0 0,-1 0 0,1-1 0,0 1 0,0 0 0,0 0 0,-1-1 0,1 1 0,0 0 0,0-1 0,3-13-48,13-11-2092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2:34.538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21 0 4912,'0'0'7922,"-2"12"-7636,1-7-248,-1 9 66,0 0 1,0 1-1,2-1 0,1 18 1,7 94 1110,-10 187 0,-13-165-407,12-93 405,27-55-813,-11 0-316,5 0 27,-1 0 1,20 4-1,-30-3-84,0 1 0,0 0 0,0 0-1,-1 0 1,1 1 0,-1 0 0,0 1-1,9 5 1,-5-2 19,0 1 1,-1 0-1,10 10 1,-16-15-37,-1-1 0,1 1 0,-1 0 0,0 0 0,0 0 0,-1 1 1,1-1-1,0 0 0,-1 1 0,0-1 0,0 1 0,0-1 0,0 1 0,0 7 0,-1-12-8,0 1-1,0 0 0,0 0 0,0 0 0,0-1 0,0 1 1,0 0-1,0 0 0,0 0 0,0-1 0,0 1 0,0 0 1,1 0-1,-1 0 0,0-1 0,0 1 0,0 0 0,0 0 1,0 0-1,0 0 0,1-1 0,-1 1 0,0 0 0,0 0 0,0 0 1,1 0-1,-1 0 0,0 0 0,0 0 0,0 0 0,1 0 1,-1 0-1,0 0 0,0-1 0,0 1 0,1 0 0,-1 0 1,0 0-1,0 0 0,0 1 0,1-1 0,-1 0 0,0 0 1,0 0-1,0 0 0,1 0 0,-1 0 0,0 0 0,0 0 1,0 0-1,1 0 0,-1 1 0,0-1 0,0 0 0,0 0 1,0 0-1,0 0 0,1 0 0,-1 1 0,0-1 0,0 0 1,0 1-1,2-22 12,-1 0 0,0 0 0,-5-30 0,1 6 8,-5-230 140,-2 135 2,2 70-26,2 34 16,5 28-143,-1 1 0,1-1 0,0 0 1,1 1-1,-1-1 0,1 0 0,1 0 1,0 1-1,2-11 0,-1 9-132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2:36.681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1 303 5016,'0'0'1765,"-1"-83"6658,4 83-8209,2-8-86,-1-1 0,0 0-1,0 1 1,-1-1 0,0 0-1,0-1 1,-1 1 0,1-11 0,0 5 17,0-3 94,1 0 1,13-30-1,-15 36-138,-2 11-88,0 0 1,0 0-1,0 0 1,0 0-1,1-1 1,-1 1-1,0 0 1,0 0-1,1 0 1,-1 0-1,1 0 1,-1 0-1,1 0 1,-1 1-1,2-3 87,-15 230 1438,2-86-996,8 166 567,5-253-899,-2-36-97,1 0 0,0 1 1,1-1-1,1 0 0,1 0 1,10 30-1,-7-26 26,-6-19-115,0 0 1,0 0-1,0 0 0,0 0 1,0 0-1,0 0 0,1 0 0,0 0 1,-1 0-1,1-1 0,0 1 0,0-1 1,0 1-1,1-1 0,-1 0 0,1 0 1,4 4-1,31 18 126,-30-18-124,1-1-1,0 0 1,12 6-1,108 38 35,-46-15 227,-82-34-288,0 0 1,0 0-1,0 0 0,0 0 1,0 0-1,0 0 1,0 0-1,0-1 1,0 1-1,0 0 0,0-1 1,0 1-1,0 0 1,0-1-1,0 0 1,0 1-1,0-1 1,1 0-1,16-15-23,-16 14 25,5-5-4,0-1 0,-1 1 0,0-1 0,0-1-1,-1 1 1,5-11 0,22-57 26,-27 61-10,5-12-4,0 1 13,0 1 1,19-34-1,-26 52-31,0 1 0,0-1 1,-1 1-1,0-1 1,0 0-1,1-12 1,2-47-26,-4 56 32,-1-66 18,-16-132 0,13 193-3,0 1 0,-1 0 1,-7-17-1,3 6 40,4 10-27,-5-8 103,6 16-125,2 6-15,1 1 0,0-1 0,0 0 1,0 1-1,-1-1 0,1 0 0,0 1 1,-1-1-1,1 0 0,-1 1 0,1-1 0,-1 1 1,1-1-1,-1 1 0,1-1 0,-1 1 1,1-1-1,-1 1 0,1-1 0,-1 1 1,0 0-1,1-1 0,-1 1 0,0 0 1,0 0-1,1-1 0,-1 1 0,0 0 1,1 0-1,-1 0 0,0 0 0,0 0 1,1 0-1,-1 0 0,0 0 0,0 0 1,1 0-1,-1 1 0,-1-1 0,1 1-3,1 0-1,-1 0 0,0-1 1,1 1-1,-1 0 0,0 0 0,1 0 1,-1 0-1,1 0 0,0 0 1,-1 0-1,1 0 0,0 0 1,-1 0-1,1 0 0,0 0 1,0 0-1,0 1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2:38.099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12 4120,'0'0'2989,"10"-4"-2442,63-4 4064,-73 9-4513,0 0 1,1 0 0,-1 2-1,1 2 124,0 0-1,-1 0 1,0 0-1,0 0 0,-1 1 1,0 4-1,0-6-155,-2 46 629,1 0-1,7 55 1,-1 9 78,-17 105 583,1-73-509,8-107-493,-15 66 1,16-88-242,2-14-73,0 0-1,1 0 0,0 0 0,-1 0 0,1 0 0,1 0 1,-1 4-1,0-6-16,1 0 0,-1 0-1,0 0 1,1 0 0,-1-1 0,0 1 0,1 0 0,-1 0 0,1 0 0,-1 0 0,1-1-1,0 1 1,-1 0 0,1 0 0,0-1 0,1 2 0,1-1 4,0 0-1,-1 0 1,1-1 0,0 1 0,0-1-1,0 1 1,0-1 0,0 0 0,-1 0 0,1 0-1,0-1 1,0 1 0,0-1 0,4-1-1,184-26 164,-62 12-66,-121 15-101,30-7 1,-37 8-23,0-1 0,-1 1 0,1 0 0,0-1 0,0 1 1,0-1-1,0 1 0,0-1 0,0 1 0,0-1 0,-1 1 0,1-1 0,0 0 0,0 0 0,-1 1 1,1-1-1,-1 0 0,1 0 0,-1 0 0,1 0 0,-1 1 0,1-1 0,-1 0 0,0 0 1,1 0-1,-1 0 0,0 0 0,0 0 0,0 0 0,0 0 0,0-1 0,-35-178 103,6-46-71,25 167-18,6-109-1,-1 103-81,0 60 20,-2-2 33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7:5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13464,'0'0'1648,"65"8"-1648,-45-4-64,-8 0 8,-2-2-64,-8-2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5:14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33 151 8744,'0'0'1709,"-3"-14"-785,-23-100 1772,24 97-1446,1 12 3104,13 20-2262,3 8-1655,-11-15-3097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2:39.451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81 0 5016,'0'0'5128,"-8"13"-4587,2-5-434,-1 2 13,1 0 1,0 0-1,0 1 1,1 0-1,1 0 1,-1 0-1,-2 14 1,-1 22 391,2 1 1,1-1 0,3 1-1,4 47 1,5-18 561,28 131 1,-10-65 72,-22-130-880,0 0-1,1 0 0,1 0 0,10 21 0,-14-33-230,0 1 0,0-1-1,0 1 1,0-1 0,0 0-1,0 0 1,0 0 0,1 1 0,-1-1-1,0 0 1,1 0 0,-1-1 0,1 1-1,-1 0 1,1 0 0,0-1 0,-1 1-1,4 0 1,30-2 113,-4-1-80,10 7-14,-1 1-1,0 2 0,0 2 0,-1 2 0,40 16 1,-33-6 101,-46-22-155,0 1 0,0-1-1,0 0 1,1 0 0,-1 0 0,0 0 0,0 0 0,0 0 0,0 0 0,0 0 0,0 0 0,1 0-1,-1 0 1,0 0 0,0 0 0,0 0 0,0 0 0,1 0 0,-1 0 0,0 0 0,0 0 0,0 0 0,0 0-1,0 0 1,1 0 0,-1 0 0,0 0 0,0 0 0,0 0 0,0 0 0,0 0 0,1 0 0,-1 0 0,0 0-1,0-1 1,0 1 0,0 0 0,0 0 0,0 0 0,0 0 0,1 0 0,-1 0 0,0-1 0,0 1-1,0 0 1,2-11 12,-4-15-13,2 24 3,-7-148 7,-2-18-11,8 161 1,-16-165 0,15 129-24,2 1 0,6-46 0,-5 76-4,0 1 0,0-1 0,-2 0-1,-2-21 1,2 30 13,0 0-1,0 1 1,-1-1-1,1 0 0,-1 1 1,0-1-1,1 1 1,-1 0-1,0 0 1,-3-3-1,-11-13-120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2:41.520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51 101 4936,'0'0'4704,"-4"-10"-4324,3 6-352,-3-12 664,-2 0 0,0 1 0,-12-24 2266,17 39-2930,0 2 2,0-1 0,0 0-1,1 1 1,-1-1 0,0 1-1,1-1 1,-1 1 0,1-1-1,0 1 1,0-1 0,-1 1-1,1-1 1,0 1 0,0-1-1,1 3 1,-2 4 63,-3 138 830,18 186 0,-8-250-521,2 26 170,4 119 795,-13-184-1073,0-22 14,2 32-1,-1-46-237,1 0 0,0 1-1,1-1 1,0 0 0,0 0 0,0 0 0,7 13-1,-7-17-54,0 0-1,0 0 0,0-1 0,0 1 0,0-1 0,1 0 0,-1 0 0,1 0 0,0 0 0,0 0 0,-1 0 0,1-1 0,0 1 1,0-1-1,1 0 0,-1 0 0,0 0 0,0 0 0,6 0 0,49 9 104,-40-5-68,0-2 0,-1 0 0,1-1 0,0-1-1,27-2 1,-43 1-43,-1 0 0,1-1-1,0 1 1,-1-1-1,1 1 1,-1-1-1,1 0 1,-1 0 0,1 1-1,-1-1 1,1 0-1,-1 0 1,0 0 0,1-1-1,-1 1 1,0 0-1,1-2 1,0-1 4,1 1 0,-2-1-1,1 0 1,0 1 0,-1-1 0,0 0 0,1-5-1,1-7 26,-1-1 0,-1-30 0,-1 34-21,-2-67 127,-15-92-1,4 53 16,11 101-102,0 1 1,-1 0-1,-1 0 0,-1 0 0,0 0 0,-1 1 0,-1 0 0,-10-18 0,15 28-34,0 0 0,1 0 0,-1 0 0,1 0 0,1 0 0,-1 0 0,1-1 0,0 1 0,1 0-1,-1 0 1,4-11 0,-2 4-8,-1 4-21,1 0-1,1 0 1,5-14 0,-5 15-5,0 0 1,0-1-1,-1 0 1,2-11-1,-4 5-27,0 1 0,-3-20 0,0-10-110,3 32 38,-1 0 0,0 0 0,-1 0 1,0-1-1,-7-18 0,8 20-70,-1 19-11,-2 3 125,1 0 0,0 1 1,1-1-1,0 1 0,1 0 0,0-1 0,1 1 0,0 0 0,1-1 0,0 1 0,1 0 0,0-1 0,1 0 0,1 1 1,-1-1-1,9 16 0,11 1-586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2:43.331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12 248 6912,'0'0'852,"-2"-12"-622,-1-2-139,1 4 52,0 1 1,1-1 0,0 0 0,0 1 0,1-17 0,25-23 5045,-23 48-5083,-1 0 1,1-1-1,-1 1 0,1 0 1,-1-1-1,0 1 0,0-1 1,0 0-1,0 1 0,0-1 1,0 0-1,1-2 1,23-72 2779,-24 75-2841,11 9 498,10 26-434,-20-29 29,4 4-79,-1 1 0,0 1 0,-1-1 0,0 1 1,-1 0-1,0-1 0,-1 1 0,1 12 0,-1 10 26,-2 44 0,0-45-13,3 384 651,-9-316-525,3-70-89,2 1-1,0 0 1,7 49-1,-6-79-107,0 2 39,1 0-1,-1 0 0,1 0 0,-1 0 1,1 0-1,0 0 0,1 0 0,2 5 1,-4-8-30,0 1-1,1-1 1,-1 0 0,0 1 0,1-1 0,-1 0 0,0 0 0,1 1 0,-1-1 0,1 0 0,-1 0 0,1 0 0,-1 0-1,1 0 1,-1 1 0,1-1 0,-1 0 0,0 0 0,1 0 0,-1 0 0,1 0 0,-1 0 0,2-1 0,16-9 130,2-7-20,-12 10-83,0 0 1,0 0 0,1 1 0,0 0-1,0 1 1,0-1 0,13-3 0,-4 0 15,-15 8-47,1-1-1,-1 1 1,0-1 0,0 1 0,0 0-1,6-1 1,26-1-15,0 2 0,56 5 0,-77-3 6,-10 0-7,1-1 1,0 1 0,0-1 0,0 0 0,0 0 0,0-1 0,8-1 0,-12 2 13,1-1 0,0 1 0,-1-1-1,1 1 1,0-1 0,-1 0 0,1 1-1,-1-1 1,1 0 0,-1 0 0,2-1-1,-2 0 2,-1 1 0,1-1 0,0 0 0,-1 0 0,1 1 0,-1-1 0,0 0 0,1 0 0,-1 0 0,0-2 0,0-30 26,-1 0 0,-9-60 0,0-4 14,4 18-12,2 40-2,1-1 0,4-42 0,4 36-10,-2 1-1,-2-1 0,-10-83 1,8 127-21,1 1 1,-1-1 0,0 1-1,0-1 1,0 1-1,0-1 1,0 1 0,-1-1-1,1 1 1,0 0 0,-1 0-1,0 0 1,0 0 0,0 0-1,-3-2 1,3 1-1,-1 1 1,1 0 0,0-1-1,0 0 1,0 1 0,-4-6-1,6 7 4,-1 0-1,0 0 1,0 1-1,1-1 1,-1 0-1,0 1 1,0-1 0,0 1-1,0-1 1,0 1-1,0-1 1,0 1-1,0 0 1,0 0-1,0-1 1,0 1-1,0 0 1,0 0-1,0 0 1,0 0-1,0 0 1,0 0-1,0 0 1,0 1 0,0-1-1,0 0 1,0 1-1,-2-1 1,-28 13 108,-9 21-63,34-29-47,0 0-1,0 1 0,1 0 0,0 0 1,0 0-1,1 1 0,0 0 1,0 0-1,0 0 0,-5 15 1,2-1 0,1 0 1,-7 37 0,6-5-29,0 72 0,8-100 8,-2 16-28,1-41 43,-1 0 0,1 0 0,0 0 0,0 0 0,0 0 0,0-1 0,0 1 0,0 0 0,0 0 0,0 0 0,0 0 0,0 0-1,0 0 1,0 0 0,-1 0 0,1 0 0,0 0 0,0 0 0,0 0 0,0 0 0,0 0 0,0 0 0,0 0 0,0 0 0,0 0 0,0 0 0,0 1 0,-1-1 0,1 0 0,0 0 0,0 0 0,0 0 0,0 0 0,0 0 0,0 0 0,0 0 0,0 0 0,0 0 0,-1-11-10,8-57-7,-4 33 38,1 1 0,15-59 0,-19 92-17,0 1 0,0 0 0,0-1 0,0 1 0,0 0 0,0-1 0,0 1 1,0 0-1,0-1 0,1 1 0,-1 0 0,0 0 0,0-1 0,0 1 0,0 0 0,0-1 0,1 1 1,-1 0-1,0 0 0,0 0 0,0-1 0,1 1 0,-1 0 0,0 0 0,0 0 0,1-1 1,-1 1-1,0 0 0,1 0 0,-1 0 0,0 0 0,1 0 0,-1 0 0,0 0 0,0-1 1,1 1-1,-1 0 0,0 0 0,1 0 0,-1 0 0,0 0 0,1 1 0,-1-1 0,13 11 45,-12-9-46,114 156 165,-72-94-3427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2:44.588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1 221 5416,'0'0'3672,"7"-13"-3335,2-2-229,-5 9-51,0 0 0,0-1-1,0 1 1,-1-1-1,0 0 1,-1 0 0,2-8-1,-3 13 75,1 0 1,-1 0-1,0 0 0,0 0 0,1 0 0,-1 1 0,1-1 0,0 0 1,-1 1-1,1-1 0,0 1 0,0 0 0,0-1 0,0 1 0,0 0 1,3-1-1,-4 4-56,0-1 0,0 0 0,0 1 1,-1-1-1,1 1 0,0-1 1,0 1-1,-1 0 0,1-1 0,-1 1 1,0 0-1,1-1 0,-1 1 1,0 3-1,42 259 1744,-35-200-1161,-5 127 0,-4-128-299,3 0 1,10 69-1,-5-107-147,0 0-1,2-1 1,0-1-1,20 38 0,-28-61-205,0 1 0,1-1 0,-1 1-1,0-1 1,1 1 0,-1 0 0,1-1-1,-1 1 1,1-1 0,-1 0 0,1 1-1,-1-1 1,1 1 0,-1-1 0,1 0-1,-1 1 1,1-1 0,0 0 0,-1 0-1,1 1 1,0-1 0,-1 0-1,1 0 1,0 0 0,-1 0 0,1 0-1,0 0 1,-1 0 0,1 0 0,0 0-1,-1 0 1,1 0 0,-1-1 0,1 1-1,0 0 1,-1 0 0,1-1 0,0 1-1,-1 0 1,1-1 0,-1 1 0,1 0-1,-1-1 1,1 1 0,-1-1 0,1 1-1,-1-1 1,0 1 0,1-1 0,22-28 9,57-86 8,-45 68-7,-31 43-10,-1 0 0,1 1 0,0-1 0,0 1 0,0 0 0,0 1 0,0-1 0,1 0-1,-1 1 1,1 0 0,0 0 0,0 1 0,0-1 0,0 1 0,0 0 0,0 0 0,8 0 0,0 1 44,0 0-1,1 0 0,-1 1 1,-1 1-1,22 5 1,-24-4-1,0 0 1,-1 0 0,1 1-1,-1 0 1,0 1 0,0 0-1,-1 0 1,12 9-1,-20-14-45,0 0-1,0 0 0,0 1 0,0-1 1,0 0-1,0 0 0,0 0 0,0 0 1,0 0-1,0 0 0,0 0 0,0 0 1,0 0-1,0 0 0,0 0 0,1 0 1,-1 0-1,0 0 0,0 0 1,0 0-1,0 1 0,0-1 0,0 0 1,0 0-1,0 0 0,0 0 0,0 0 1,0 0-1,0 0 0,0 0 0,0 0 1,1 0-1,-1 0 0,0 0 0,0 0 1,0 0-1,0 0 0,0 0 0,0 0 1,0 0-1,0 0 0,0 0 0,0 0 1,0 0-1,0-1 0,0 1 0,1 0 1,-1 0-1,0 0 0,0 0 0,0 0 1,0 0-1,0 0 0,0 0 0,0 0 1,0 0-1,0 0 0,0 0 0,0 0 1,0 0-1,0 0 0,0 0 1,0-1-1,0 1 0,0 0 0,0 0 1,0 0-1,-1-9 63,-5-14-40,-27-75 42,5-2 1,-30-199-1,48 242-50,-3-31 40,11 77-42,-1 0 0,0 0 0,0 1 0,-1-1 0,-1 1 0,0 0 0,-11-18 0,1 1-12,12 20-11,-1 0-1,1 0 1,-1 0 0,0 1 0,-1-1-1,0 1 1,0 1 0,0-1 0,-1 0-1,1 1 1,-1 0 0,-11-6-1,14 9-66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2:45.798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31 1 7136,'0'0'3866,"2"10"-3300,2 19-43,-2 0 1,-2 51-1,-31 307 2053,25-312-2053,4-1-1,4 0 1,2 1 0,15 74-1,-16-137-403,-3-11-101,1 0-1,-1 0 0,0 0 1,1 1-1,-1-1 1,0 0-1,0 0 0,0 0 1,0 1-1,0-1 1,0 0-1,0 0 0,0 0 1,0 0-1,-1 1 1,1-1-1,-1 2 0,1-1 114,5-3-45,5-4 0,3-3-82,1 0-1,-1 0 1,1 1-1,0 1 1,1 1 0,-1 0-1,1 0 1,16-1-1,14-1 6,63 0-1,-94 6-8,132-3-102,-141 4 88,0 0 0,-1-1 1,1 0-1,0 0 0,-1 0 0,1 0 1,-1-1-1,6-3 0,-9 5 10,0-1 1,0 1-1,0-1 0,0 0 0,0 0 1,0 1-1,0-1 0,0 0 0,0 0 1,0 0-1,-1 0 0,1 0 0,0 0 1,-1 0-1,1 0 0,-1 0 0,1 0 0,-1 0 1,0-1-1,1 1 0,-1 0 0,0 0 1,0 0-1,0-1 0,0 1 0,0 0 1,0 0-1,0 0 0,0-1 0,0 1 0,-1 0 1,1 0-1,0 0 0,-1 0 0,1-1 1,-1 1-1,0-1 0,-25-50-7,-4-4 24,3-2 0,2 0 0,-17-64 0,30 75-4,-5-16-34,-12-88 0,16 88-36,13 62 61,0 1 1,0 0 0,-1 0-1,1 0 1,0-1-1,0 1 1,-1 0-1,1 0 1,0 0 0,0 0-1,-1 0 1,1-1-1,0 1 1,-1 0 0,1 0-1,0 0 1,-1 0-1,1 0 1,0 0 0,-1 0-1,1 0 1,0 0-1,-1 0 1,1 0 0,0 0-1,-1 1 1,1-1-1,0 0 1,0 0-1,-1 0 1,1 0 0,0 0-1,-1 1 1,1-1-1,0 0 1,0 0 0,-1 0-1,1 1 1,0-1-1,0 0 1,-1 1 0,-12 8-8,2 1-189,-10 8 466,20-18-294,1 0-1,0 0 1,0 1-1,0-1 0,-1 0 1,1 0-1,0 0 1,-1 0-1,1 0 1,0 0-1,0 0 1,-1 0-1,1 0 1,0 0-1,0 0 1,-1 0-1,1 0 0,0 0 1,-1 0-1,1 0 1,0 0-1,0-1 1,-1 1-1,1 0 1,0 0-1,0 0 1,-1-1-25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3:29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1429 5016,'0'0'8889,"11"0"-8577,-4 0-249,-5 1-41,1-1-1,0 1 1,0-1 0,-1 0 0,1 0 0,0-1 0,0 1 0,-1 0-1,1-1 1,0 0 0,-1 1 0,1-1 0,-1 0 0,1-1-1,-1 1 1,1 0 0,-1-1 0,0 1 0,0-1 0,1 0-1,-1 1 1,0-1 0,-1 0 0,1 0 0,3-5 0,24-55 575,-3-1 1,23-84 0,-39 109-315,-3-1 1,-1 0-1,1-60 1,0 8 268,-10 45 297,1 39 122,2 32-565,3 7-255,2 0-1,15 55 1,2 6 35,-4-15-37,-11-50-26,8 56 0,-10-48-17,-3-29-55,0 1-1,-1-1 1,0 0-1,0 1 1,-1-1 0,0 1-1,0-1 1,-1 0-1,-2 9 1,2-13-39,1-3 12,0 1 0,0 0 0,0 0 0,0 0 0,-1-1 0,1 1 0,0 0 0,-1 0 0,1-1 0,-1 1 0,1 0 0,0 0 0,-1-1 0,0 1 0,1-1 0,-2 2 0,1-2-6,-1 0 1,1 0-1,0-1 1,0 1-1,-1 0 1,1-1-1,0 1 1,0-1-1,-1 1 1,1-1-1,0 1 1,0-1-1,-2-1 1,-15-9 111,0 0 0,1-2 0,0 0 0,-21-21 0,29 26 9,8 8-123,0-1 1,0 0-1,0 0 0,0 1 1,0-1-1,0 0 0,0 0 1,0 0-1,0 0 1,1 0-1,-1 0 0,0 0 1,1 0-1,-1-1 1,1 1-1,-1 0 0,1 0 1,0 0-1,-1-1 1,1-1-1,-2 2 132,5 1-115,19 13-49,6 1-2,85 8-65,-106-20 79,0-1-1,-1 0 1,1-1 0,0 0-1,-1 0 1,1 0 0,0-1 0,-1 0-1,1 0 1,-1 0 0,1-1-1,-1 0 1,1-1 0,6-3 0,-3 1 4,0-2 0,-1 1 0,0-1 0,0 0 0,0-1 0,-1 0 0,10-13 0,-12 14 27,0-1 1,0 0-1,0 0 0,-1-1 1,4-9-1,-13 38 25,1 1 1,1 0-1,1 38 1,0-20-18,-2 87 21,-15 214 22,16-326-76,1-13 3,1 0 0,0 0 0,-1 0 0,1 1 0,0-1 0,0 0 0,0 0 0,0 1 0,0-1 0,0 0 1,0 0-1,0 1 0,1-1 0,-1 0 0,0 0 0,1 0 0,-1 0 0,2 3 0,-3 1 66,-1-12 17,3-98 85,-2-94 5,8-68 107,-2 166-185,-2 81-70,0 0 0,2 0 0,0 0 0,1 1 0,1-1 0,16-32 1,-20 46-26,1-1 1,-1 1 0,1 0-1,0 0 1,0 0 0,1 1-1,0 0 1,7-7 0,-11 11-5,1 0 1,0 0-1,0-1 0,1 1 1,-1 0-1,0 1 0,0-1 1,0 0-1,1 1 0,-1-1 1,0 1-1,1 0 1,-1-1-1,0 1 0,1 0 1,-1 1-1,0-1 0,0 0 1,1 1-1,-1-1 0,0 1 1,1 0-1,-1-1 0,0 1 1,0 0-1,0 0 1,0 1-1,2 1 0,9 5-2,0 1 1,-1 1-1,0 0 0,-1 0 0,0 1 1,-1 1-1,0 0 0,12 19 0,-18-24 1,0 0 1,0-1-1,-1 1 0,0 1 0,-1-1 0,1 0 0,-1 1 0,-1-1 1,1 1-1,-1 0 0,-1 0 0,0-1 0,0 1 0,0 0 1,-1-1-1,0 1 0,0 0 0,-5 13 0,5-19 4,0 0 0,0 0 0,0-1 0,0 1 0,-1 0 0,1 0 0,-1-1 0,1 1 0,-1-1 0,0 0-1,1 1 1,-1-1 0,0 0 0,0 0 0,0 0 0,0 0 0,0 0 0,0-1 0,0 1 0,0 0 0,0-1 0,0 0 0,0 1 0,-1-1 0,-2 0-1,-7 0 17,-1-1-1,0 1 1,-14-4-1,14 2-3,-89-18 148,102 20-160,0 0 0,-1 0 0,1-1 0,0 1 0,0 0 0,-1 0 1,1 0-1,0 0 0,-1 0 0,1 0 0,0 0 0,0 0 0,-1 0 0,1 0 0,0 0 0,-1 0 0,1 0 0,0 0 0,0 0 0,-1 0 0,1 0 0,0 0 0,0 0 0,-1 1 0,1-1 0,0 0 1,0 0-1,-1 0 0,1 0 0,0 1 0,0-1 0,-1 0 0,1 0 0,0 0 0,0 1 0,8 8 27,29 13-87,-27-16 69,9 6-30,1-1 1,0-1-1,0-1 1,1 0-1,28 6 1,-39-13 11,1 0 0,0 0 0,0-1 0,0 0 0,0-1 0,0-1 0,0 1 0,0-2-1,-1 1 1,1-2 0,0 1 0,-1-2 0,11-3 0,-2-2 3,0-1 1,0-1-1,-1 0 0,-1-1 1,0-1-1,-1-1 0,0 0 0,-1-1 1,0-1-1,-2 0 0,0-1 1,0-1-1,16-31 0,-19 16 42,-10 29-32,1 1-1,-1-1 0,1 0 1,0 1-1,0-1 1,1 1-1,-1 0 0,1-1 1,0 1-1,2-4 1,-3 7-4,-1 0 1,1 0 0,-1 0 0,1 1 0,0-1 0,-1 0 0,1 0 0,-1 0 0,1 1 0,-1-1 0,1 0 0,-1 0 0,1 1-1,-1-1 1,0 1 0,1-1 0,-1 0 0,1 1 0,-1-1 0,0 1 0,1-1 0,-1 1 0,1 0 0,12 18 4,-10-15-2,56 81 11,-47-63 7,-10-15 54,-9-15 49,0 0-108,1 0 0,-2 1 0,1 0 0,-1 0 0,0 0 0,-9-5 0,14 10-15,1 1-1,-1-1 1,1 1-1,-1 0 1,0 0-1,0 0 1,1 0 0,-1 0-1,0 0 1,0 1-1,0 0 1,0-1-1,0 1 1,0 0 0,0 0-1,1 1 1,-1-1-1,0 1 1,0-1-1,0 1 1,0 0 0,1 0-1,-1 0 1,0 0-1,1 1 1,-5 2 0,-1 2 6,-1 1 0,1 0 0,0 1 1,-9 9-1,14-13-10,0 1 1,0-1-1,0 1 1,1 0-1,0 0 0,0 0 1,0 0-1,0 0 1,1 0-1,-2 10 1,2-5-3,1-1 0,0 0 0,1 0 0,0 0 0,0-1 0,1 1 0,0 0 0,1 0 0,6 14 1,-3-10-13,1 1 0,0-1 0,1-1 0,19 24 0,-25-33 10,0-1-1,0 0 1,0 0-1,0 0 1,0 0 0,0-1-1,0 1 1,1 0-1,-1-1 1,1 0-1,-1 1 1,1-1-1,-1 0 1,1 0 0,0-1-1,0 1 1,-1 0-1,1-1 1,0 0-1,0 1 1,0-1-1,3-1 1,-3 0 0,1 0 0,-1 0 1,1 0-1,-1-1 0,0 1 0,1-1 0,-1 0 1,0 0-1,0-1 0,0 1 0,-1 0 0,1-1 1,0 0-1,-1 1 0,0-1 0,3-5 1,1-1 6,-1-1 1,0 0-1,0 0 1,-1 0-1,0 0 1,-1-1-1,-1 0 1,1 1-1,-2-1 1,1 0 0,-1-17-1,-2 7 17,0-1 0,-1 1 0,-2-1 0,-11-40 1,15 60-15,-1-1 0,1 1 0,-1-1 0,0 1 0,0-1 0,0 1 0,-1 0 0,1 0 0,0-1 0,-1 1 0,0 0 0,1 0 0,-1 0 0,0 1 0,-3-4 0,4 5-6,1 0 1,0 0-1,0 0 1,-1 0-1,1-1 1,0 1 0,-1 0-1,1 0 1,0 0-1,-1 0 1,1 0-1,0 0 1,0 0 0,-1 0-1,1 0 1,0 0-1,-1 0 1,1 0 0,0 0-1,-1 0 1,1 0-1,0 0 1,-1 0-1,1 0 1,0 1 0,0-1-1,-1 0 1,1 0-1,0 0 1,-1 0-1,1 1 1,0-1 0,0 0-1,0 0 1,-1 1-1,1-1 1,0 0 0,0 0-1,-1 1 1,-4 17 13,5-10-15,-1 0 1,1-1-1,2 16 1,3 0-15,1-1 1,1 1-1,1-1 1,19 37-1,-20-46 8,0-1 0,1 1 0,0-1 0,1-1 0,0 0 0,1 0 0,0-1 0,1 0 0,13 9 0,-21-17 5,0 0 1,-1 0 0,1-1 0,0 1 0,0-1 0,1 0 0,-1 1 0,0-1 0,0-1 0,1 1 0,-1 0 0,0-1 0,1 0 0,-1 0 0,1 0 0,5 0 0,-5-2 4,0 1-1,0-1 1,0 0-1,0 0 0,0 0 1,0 0-1,-1-1 1,1 1-1,-1-1 0,1 0 1,-1 0-1,4-5 1,10-13 4,0 0 0,-2-2 0,0 1 0,-2-2 0,0 0 0,-2-1 0,0 0 1,-2 0-1,10-46 0,0-1-4,37-162 5,-43 165 25,7-101 0,-20 145-25,0 0 0,-2 0 0,-1 0 0,-10-43 0,-1 19 25,-26-62-1,40 111-33,-19-40-7,18 38 6,0 1 0,0-1 0,0 0 0,0 1 0,0-1 0,0 1 0,0-1 1,-1 1-1,1-1 0,0 1 0,-1 0 0,1 0 0,-1 0 0,0 0 0,1 0 0,-1 0 0,0 0 1,0 1-1,-3-2 0,5 2 1,-1 1-1,1-1 1,-1 0 0,1 0 0,-1 1 0,1-1-1,-1 0 1,1 1 0,-1-1 0,1 1 0,-1-1-1,1 1 1,-1-1 0,1 1 0,0-1-1,-1 1 1,1-1 0,0 1 0,0-1 0,-1 1-1,1-1 1,0 1 0,0 0 0,0-1 0,0 1-1,-1-1 1,1 1 0,0 0 0,0-1 0,1 2-1,-2 0 1,-3 25-8,1 0 0,2 0-1,1 28 1,11 84-47,-4-66 39,14 98-24,3 35-48,-3-69 22,-16-107 36,1 3-16,-6-24 48,1 1 1,1-1-1,0 0 1,0 0-1,0-1 1,1 1 0,1 0-1,-1-1 1,1 1-1,1-1 1,0-1-1,6 10 1,-6-12 0,0 1 8,0-1 0,0 1-1,1-1 1,0 0 0,7 4 0,-11-8-8,0 0 1,0 0-1,0 0 1,0 0-1,0-1 1,0 1-1,0-1 1,0 1-1,0-1 1,0 0-1,0 0 0,0 0 1,0 0-1,0 0 1,0 0-1,0-1 1,0 1-1,0-1 1,0 1-1,0-1 1,0 0-1,0 0 1,0 0-1,2-1 1,5-4 5,-1 0 0,0-1 1,0 1-1,-1-2 1,1 1-1,6-11 1,34-54 93,-34 49-75,27-53 77,-40 74-102,0-9 13,1 32-6,0 0 0,2 0 0,11 37 1,-3-12-26,-10-36 16,1 0-1,0 0 0,1 0 0,0-1 0,0 1 0,1-1 0,1 0 0,-1-1 0,1 1 1,1-1-1,0 0 0,11 9 0,-5-6 29,-9-7-22,0-1 0,0 1 0,0-1 0,0-1 0,1 1 0,-1 0 0,6 1 0,-8-3-6,-1-1 0,1 0 0,0 0 0,-1 0 0,1 0-1,0 0 1,-1 0 0,1 0 0,0 0 0,-1 0 0,1-1 0,0 1 0,-1-1 0,1 0 0,-1 1 0,1-1-1,-1 0 1,1 0 0,-1 0 0,0 0 0,1 0 0,-1 0 0,0 0 0,0 0 0,0 0 0,1-1 0,0-1-1,29-36 6,-3 3-6,2 1 1,47-43-1,-69 70 2,1 1 0,0 1 0,0 0 0,18-9 0,-25 14-6,-1 0 1,1 0-1,0 0 1,0 0-1,0 1 1,0-1-1,0 1 1,0 0-1,0-1 1,0 1-1,0 0 1,0 0-1,0 0 1,0 0-1,0 1 1,0-1-1,0 0 1,0 1-1,0-1 1,0 1-1,0 0 1,0 0-1,0 0 1,-1 0-1,1 0 1,0 0-1,0 0 1,-1 1-1,1-1 1,-1 0-1,0 1 1,1 0-1,0 1 1,-2-3 1,1 1 1,-1-1-1,0 1 1,0-1-1,0 1 1,0-1-1,0 1 1,1-1-1,-1 1 1,0-1 0,0 1-1,0-1 1,0 1-1,-1-1 1,1 1-1,0-1 1,0 1-1,0-1 1,0 1-1,0-1 1,-1 0-1,1 1 1,0-1-1,0 1 1,-1-1-1,1 1 1,0-1-1,-1 0 1,1 1-1,0-1 1,-1 0-1,1 1 1,0-1-1,-1 0 1,1 0-1,-1 1 1,1-1-1,-1 0 1,1 0-1,-1 0 1,0 1-1,-22 6-11,11-5 28,-1 1 0,1 0 0,-1 0 0,1 2 0,0-1 0,1 2 0,-1-1 0,1 2 0,0-1 0,-13 12 0,16-12-2,0 0 1,1 1-1,0 0 0,0 0 1,0 1-1,-8 13 0,13-18-10,0 0 0,1 0-1,-1 1 1,1-1 0,0 0-1,0 1 1,0-1 0,1 0-1,-1 1 1,1-1 0,0 1-1,0-1 1,0 1 0,0-1-1,1 1 1,-1-1 0,1 1-1,0-1 1,0 0 0,0 1-1,0-1 1,3 5 0,0-3-3,-1 1 1,1-1-1,0 0 1,0 0-1,0 0 1,1-1-1,-1 1 1,1-1-1,0 0 1,1 0-1,6 3 0,-10-6 1,0 1-1,0-1 0,1 0 0,-1-1 0,0 1 0,0 0 0,1-1 0,-1 1 0,1-1 1,-1 0-1,0 0 0,1 1 0,-1-2 0,1 1 0,-1 0 0,0 0 0,1-1 0,-1 0 1,0 1-1,1-1 0,-1 0 0,0 0 0,0 0 0,0 0 0,0 0 0,0-1 0,0 1 0,0-1 1,0 1-1,0-1 0,-1 0 0,1 0 0,1-2 0,3-5 0,0 0 0,0-1 0,-1 1 0,-1-1 0,0 0 0,0 0 0,4-21 0,-4 18 6,-4 13-6,0 0 1,0 0-1,0 0 0,0 1 0,0-1 0,0 0 1,0 0-1,0 0 0,0 0 0,0 0 1,0 0-1,0 0 0,0 0 0,0 0 1,0 0-1,0 0 0,1 0 0,-1 0 0,0 0 1,0 0-1,0 0 0,0 0 0,0 1 1,0-1-1,0 0 0,0 0 0,0 0 1,0 0-1,0 0 0,0 0 0,0 0 0,0 0 1,0 0-1,0 0 0,0 0 0,0 0 1,0 0-1,0 0 0,1 0 0,-1 0 1,0 0-1,0 0 0,0 0 0,0 0 0,0 0 1,0 0-1,0 0 0,0 0 0,0 0 1,0 0-1,0 0 0,0 0 0,0 0 1,0 0-1,0 0 0,0 0 0,0 0 0,0-1 1,1 1-1,-1 0 0,0 0 0,0 0 1,1 25 33,0-4-24,1-12-10,1-1-1,-1 1 0,1-1 0,1 1 0,0-1 0,0 0 1,7 9-1,-10-16-1,0 0 0,0 0-1,0 0 1,0 0 0,0-1 0,1 1 0,-1 0 0,0 0 0,1-1 0,-1 1-1,0-1 1,1 1 0,-1-1 0,1 0 0,-1 1 0,1-1 0,-1 0 0,1 0 0,-1 0-1,1 0 1,-1 0 0,1 0 0,-1-1 0,0 1 0,1 0 0,-1-1 0,3 0-1,2-2-7,0 1 0,0 0-1,0-1 1,0 0 0,5-4-1,11-12 5,-1 0 0,-1-1 0,25-31 0,-22 24 20,0-1-4,-1-1 1,-1-2-1,-1 0 1,-2-1-1,-1 0 1,17-47-1,107-433 28,-62 196 21,-63 239-32,-7 30-14,-22 116-98,-21 81-18,-20 218 1,41 13 2,14-347 81,1 1 0,11 59 0,-10-78 8,1 0 0,1 0 0,0-1 0,1 0 0,1 0 0,0 0 0,17 24 0,-23-38 9,-1 0 0,1 0 0,0-1 0,0 1 0,-1 0 0,1 0 0,0-1 0,0 1 0,0-1 0,0 1 1,0-1-1,0 1 0,0-1 0,0 1 0,0-1 0,0 0 0,0 0 0,0 0 0,0 1 0,0-1 0,1 0 1,-1 0-1,0 0 0,0-1 0,0 1 0,0 0 0,0 0 0,0 0 0,0-1 0,0 1 0,0-1 1,0 1-1,0-1 0,0 1 0,0-1 0,0 1 0,0-1 0,-1 0 0,1 0 0,1-1 0,4-4 4,1 0 1,-2 0-1,11-15 0,-13 18-3,15-25 8,0 0 1,-2-1 0,23-60-1,24-100 52,-49 143-47,9-42 9,17-117 0,-7-92 81,-32 287-98,1-7 6,-1 0 0,0 0 0,-1 0-1,-1 1 1,-6-32 0,7 47-10,0 1 1,0-1-1,-1 0 1,1 0-1,0 1 1,0-1-1,-1 0 0,1 1 1,0-1-1,-1 0 1,1 1-1,-1-1 1,1 0-1,0 1 1,-1-1-1,0 1 1,1-1-1,-1 1 0,1-1 1,-1 1-1,0-1 1,1 1-1,-1 0 1,0-1-1,1 1 1,-1 0-1,0 0 0,0 0 1,-1-1-1,0 1 1,1 1-1,-1-1 1,0 1-1,0-1 1,0 1-1,1-1 0,-1 1 1,0 0-1,1 0 1,-1 0-1,1 0 1,-2 1-1,-5 4 6,1 1 0,0 0 0,-11 14-1,2 2 5,1 0-1,2 2 0,0-1 0,2 2 0,-15 45 0,-26 140-34,41-150 0,3 0 0,2 1 0,3-1 0,3 1 0,2 0 0,19 111 0,-18-158 18,1-1-1,1 0 1,0 0 0,0 0-1,1 0 1,1-1-1,1 0 1,10 15-1,-16-25 9,0 0-1,0-1 1,1 1-1,-1 0 0,1-1 1,-1 0-1,1 0 0,0 1 1,0-2-1,0 1 0,0 0 1,0 0-1,0-1 1,1 0-1,-1 0 0,0 0 1,4 1-1,-2-2 4,0 0 0,-1 0 0,1 0 0,0 0 0,-1-1 0,1 0 0,-1 0 0,1 0 0,-1 0 0,1-1 0,5-3 0,1-1 15,0 0 0,-1-1 1,0 0-1,0-1 0,-1 0 1,0-1-1,-1 0 0,14-17 0,85-147 404,-104 168-417,8-13 148,-5 18-41,-2 11-9,0 17-71,-1 0-1,-2 30 1,1 0-12,-1-38-13,-1-8-3,0 0-1,1 0 1,0-1 0,1 1-1,1-1 1,-1 1-1,2-1 1,6 14-1,-10-24-2,0-1 0,0 0 0,1 1 0,-1-1 1,0 0-1,1 1 0,-1-1 0,0 0 0,1 1 0,-1-1 0,1 0 0,-1 0 0,1 0 0,-1 1 0,0-1 0,1 0 0,-1 0 0,1 0 0,-1 0 0,1 0 0,-1 0 0,1 0 0,-1 0 0,1 0 0,-1 0 0,1 0 0,-1 0 0,0 0 0,1 0 0,-1-1 0,1 1 0,-1 0 0,1 0 0,-1 0 0,0-1 0,1 1 0,-1 0 0,0 0 0,1-1 0,0 1 0,12-14 45,74-112 249,-86 125-287,-1 0 0,1-1 0,0 1 0,0 0 0,0 0 0,0 0 0,1 0 0,-1 0 0,0 0 0,0 0 0,3-2 0,-3 3-5,-1 0 0,1 0 0,-1 0 0,0 0 1,1 0-1,-1 0 0,1 0 0,-1 0 0,0 0 0,1 0 0,-1 0 1,1 0-1,-1 0 0,0 1 0,1-1 0,-1 0 0,0 0 0,1 0 1,-1 0-1,0 1 0,1-1 0,-1 0 0,0 0 0,1 1 0,-1-1 1,0 0-1,0 1 0,1-1 0,-1 1 0,3 4 16,-1 0 0,0 0 1,-1 0-1,1 0 0,1 10 0,3 18 4,-2 0 0,-2 0 1,-1 1-1,-3 39 0,-27 135 51,20-170-56,-1 0 0,-2 0 0,-1-1 0,-3-1 0,-30 55-1,40-82-10,1-1-1,-1 0 0,-1 0 0,1-1 0,-1 1 1,-1-2-1,1 1 0,-1-1 0,-13 8 0,17-12 0,0 1 0,1-1-1,-1-1 1,-1 1 0,1 0-1,0-1 1,0 0 0,0 0-1,-1 0 1,1-1 0,-1 1-1,1-1 1,0 0 0,-1 0-1,1-1 1,-1 1 0,1-1-1,0 0 1,0 0 0,-1-1-1,1 1 1,0-1 0,0 0-1,-4-2 1,0-2 6,-1-1-1,1 0 1,1-1 0,-1 1 0,1-2-1,0 1 1,1-1 0,0 0-1,1 0 1,0 0 0,-8-20 0,6 11 6,1-1 0,1 0 0,0 0 0,2-1 0,-3-30 0,6 39-10,1 1 0,-1 0 0,2-1 0,-1 1 0,1 0 0,1 0 0,0 0 0,0 0 0,1 1 0,1-1 0,-1 1 0,1 0 0,1 0 0,0 1 0,0 0 1,0 0-1,1 0 0,1 0 0,-1 1 0,11-7 0,13-9 5,2 1 1,1 2 0,66-29 0,-97 47-15,27-12 0,6-3-35,0 1-1,50-14 0,-72 24-49,-13 5 59,0 0 1,0 1-1,0-1 0,0 1 1,0-1-1,0 1 1,0-1-1,0 1 1,0 0-1,0-1 1,0 1-1,0 0 0,1 0 1,-1 0-1,0 0 1,0 0-1,0 0 1,0 0-1,0 0 1,0 0-1,2 1 0,-3-1 15,-1 0-1,1 0 0,0 0 1,0 0-1,0 0 0,0 0 1,0 0-1,0 0 1,-1 0-1,1 0 0,0 0 1,0 0-1,0 0 0,0 0 1,0 0-1,0 0 0,-1 0 1,1 0-1,0 0 0,0 0 1,0 0-1,0 1 0,0-1 1,0 0-1,0 0 0,0 0 1,-1 0-1,1 0 0,0 0 1,0 0-1,0 1 0,0-1 1,0 0-1,0 0 0,0 0 1,0 0-1,0 0 1,0 0-1,0 1 0,0-1 1,0 0-1,0 0 0,0 0 1,0 0-1,0 0 0,0 0 1,0 1-1,0-1 0,0 0 1,0 0-1,0 0 0,0 0 1,0 0-1,1 0 0,-1 1 1,0-1-1,0 0 0,0 0 1,0 0-1,0 0 0,0 0 1,0 0-1,0 0 0,1 0 1,-1 0-1,0 0 0,0 1 1,0-1-1,0 0 1,-10 2-3416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3:29.9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13360,'0'0'2616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3:30.2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10752,'0'0'2192,"115"-23"-1608,1 11 48,15 6 8,-6 2-32,2 8 16,-2 2-113,4-4 9,12-4-200,-6-16 16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3:33.8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0 732 6520,'0'0'6013,"14"-11"-5578,1 0-296,-2 1 4,-1 1 0,-1-2 0,0 1 0,18-23 0,-17 18 76,-3 5 121,0-1-1,0-1 1,12-23 0,-21 34-319,0 1 0,0 0 0,0-1 0,0 1 0,0 0 1,0-1-1,0 1 0,0 0 0,1-1 0,-1 1 0,0 0 1,0-1-1,0 1 0,0 0 0,1-1 0,-1 1 0,0 0 1,0 0-1,1-1 0,-1 1 0,0 0 0,1 0 0,-1-1 1,0 1-1,1 0 0,-1 0 0,0 0 0,1 0 0,-1 0 1,0 0-1,1-1 0,-1 1 0,0 0 0,1 0 0,-1 0 1,1 0-1,0 1 9,-1 0 1,0 0-1,1 0 0,-1-1 1,0 1-1,1 0 1,-1 0-1,0 0 0,0 0 1,0 0-1,0-1 1,1 1-1,-1 0 1,-1 0-1,1 0 0,0 0 1,0 1-1,-43 317 1251,26-203-939,-37 191 1047,49-268-789,5-36-177,1-10 5,9-64 181,32-313 244,-37 330-732,3 0 0,2 0 0,2 1 1,20-52-1,-29 94-78,2 0 0,-1 1 0,2-1 0,-1 1 0,2 0 1,-1 1-1,14-16 0,-19 25-37,-1-1 0,1 1 0,0-1 0,-1 1 0,1-1 0,-1 1 0,1-1 0,0 1 0,-1 0 0,1 0 0,0-1 0,0 1 0,-1 0 0,1 0 0,0 0 0,0 0 0,-1 0 0,1 0 0,0 0 0,0 0 0,-1 0 0,1 0 0,0 0 0,0 0 0,-1 0 1,1 1-1,0-1 0,-1 0 0,1 1 0,0-1 0,-1 0 0,1 1 0,0-1 0,-1 1 0,1-1 0,-1 1 0,1-1 0,-1 1 0,1 0 0,0 0 0,20 32 95,-17-26-80,3 6 3,-1 1 0,0 1-1,0-1 1,-1 1 0,-1 0 0,-1 0-1,0 0 1,-1 0 0,-1 1-1,0 26 1,-2-34-7,0 0 1,0 0-1,-1 0 0,0 0 0,0 0 0,-1-1 1,0 1-1,0-1 0,-8 13 0,7-15-1,1 0-1,-1 0 1,-1-1-1,1 0 0,-1 1 1,0-2-1,1 1 0,-2 0 1,1-1-1,0 0 1,-1 0-1,1-1 0,-1 1 1,-6 1-1,8-4-7,1 1-1,-1-1 1,1 0 0,-1 0-1,1 0 1,-1 0-1,1-1 1,0 1-1,-1-1 1,1 0 0,0 0-1,-1 0 1,1 0-1,0-1 1,0 1-1,0-1 1,0 0 0,0 0-1,0 0 1,1 0-1,-1-1 1,1 1-1,-1-1 1,1 1-1,0-1 1,0 0 0,0 0-1,0 0 1,1 0-1,-3-5 1,4 7-4,0 0 0,0 0 0,0 0 0,0 0 0,0 0 0,0 0 0,0 1 0,0-1 0,0 0 0,1 0 0,-1 0 0,0 0 0,1 0-1,-1 0 1,1 1 0,-1-1 0,1 0 0,-1 0 0,1 0 0,-1 1 0,1-1 0,0 0 0,-1 1 0,1-1 0,0 1 0,-1-1 0,1 1 0,0-1 0,0 1 0,0-1 0,1 1 0,33-12 40,-25 9-36,14-2 0,1 1 0,-1 0 0,1 2 1,0 1-1,27 3 0,38-2-21,-71-1 7,-5 1-2,1-1 1,0 0 0,0-1 0,-1 0-1,1-1 1,-1-1 0,25-10 0,-38 13 6,4-1 0,0 1-1,0-2 1,-1 1 0,1-1-1,-1 1 1,0-1-1,0 0 1,0-1 0,0 1-1,0-1 1,-1 1 0,1-1-1,-1 0 1,0-1-1,0 1 1,-1 0 0,3-6-1,-2 1 9,-1 1 0,1-1-1,-2 0 1,1 0 0,-1 0-1,-1 0 1,0 0 0,0 0-1,-2-15 1,1 20-3,0 0-1,0-1 1,0 1 0,0 0 0,-1-1-1,1 1 1,-1 0 0,0 0 0,0 0-1,-1 0 1,1 1 0,-1-1 0,0 1 0,0-1-1,0 1 1,0 0 0,-1 0 0,1 0-1,-1 1 1,0-1 0,-5-2 0,7 5-1,0-1 1,0 1 0,0 0 0,0-1 0,0 1-1,0 0 1,0 0 0,0 0 0,0 1 0,0-1-1,0 0 1,0 1 0,0-1 0,0 1-1,1 0 1,-1-1 0,0 1 0,0 0 0,0 0-1,1 0 1,-1 1 0,1-1 0,-1 0 0,-1 3-1,-2 0 6,1 0-1,0 0 1,1 1-1,-1 0 1,1 0-1,0 0 1,-3 5-1,2 2-3,1-1 0,1 0 0,-1 1 0,2-1 0,0 1 0,0 0 0,1-1 0,0 1 0,1 0 0,0-1 0,1 1 0,1 0 0,-1-1 0,2 0 0,0 0 0,0 0 0,9 16 0,-10-23-3,0 0 1,-1 0 0,2 0 0,-1 0 0,0 0 0,1-1-1,0 1 1,-1-1 0,1 0 0,1 0 0,-1-1-1,0 1 1,1-1 0,6 3 0,-6-4 2,0 0 0,0-1 0,1 1 0,-1-1 0,0 0 0,0-1 0,0 1 1,0-1-1,0 0 0,1 0 0,-1 0 0,-1-1 0,11-4 0,0-1 7,0-1 1,0-1-1,-1-1 1,-1 0-1,1 0 1,-1-1-1,-1-1 1,13-16-1,-7 6 24,0-1 0,-2 0-1,26-52 1,-38 69-21,-1-1 1,0 0 0,0 0 0,0 1 0,-1-1 0,0-1 0,-1 1 0,0 0-1,0 0 1,0-9 0,-3 7 20,1-5 310,2 14-340,-1 0 1,1 0-1,-1 0 1,1-1-1,0 1 1,-1 0-1,1 0 1,-1 0-1,1 0 1,0 0-1,-1 0 0,1 0 1,0 0-1,-1 0 1,1 0-1,0 1 1,-1-1-1,1 0 1,-1 0-1,1 0 1,-1 1-1,1-1 1,0 0-1,-1 1 0,1-1 1,-1 1-1,1-1 1,8 4 8,-1 1 0,0-1 0,0 1 0,0 1 0,-1-1 0,1 1 0,-1 1 0,-1-1 0,1 1-1,-1 0 1,0 1 0,-1-1 0,0 1 0,0 0 0,-1 1 0,0-1 0,4 12 0,27 114 48,1 2 45,-35-134-107,-1-1 1,0 1-1,1 0 1,0-1 0,0 1-1,-1-1 1,1 1-1,0-1 1,0 1-1,0-1 1,0 0-1,1 1 1,-1-1-1,0 0 1,0 0-1,1 0 1,-1 0-1,1 0 1,-1 0 0,1 0-1,-1-1 1,4 2-1,-3-2 1,0 0 0,1 1 0,-1-2 0,0 1 0,1 0 0,-1 0 0,0-1 0,0 1 0,0-1 0,1 0 0,-1 0 0,0 1 0,0-1 0,0-1 0,0 1 0,0 0 0,3-3-1,8-8 14,0 0-1,0 0 0,-1-2 0,17-24 0,37-65 86,-57 89-78,43-81 195,-53 103-185,0 0 0,1 0 0,0 0 0,0 0 0,3 14 0,1 23-3,-4-30-16,-1 7 26,5 34-1,-3-48-28,1 0 1,0-1-1,0 1 0,1 0 0,0-1 1,0 1-1,8 11 0,-10-17-7,0-1 1,1 0-1,-1 1 0,0-1 0,0 0 0,1 0 0,-1 0 1,1 0-1,-1 0 0,1-1 0,-1 1 0,1 0 1,-1-1-1,1 1 0,0-1 0,-1 1 0,1-1 1,0 0-1,0 0 0,-1 0 0,1 0 0,0 0 0,0 0 1,-1 0-1,1 0 0,0-1 0,-1 1 0,1-1 1,2 0-1,5-3 8,-1 1 0,1-1 0,0 0 0,8-7 0,13-8 13,0-3 1,-1 0 0,-1-2-1,-1 0 1,-1-2-1,25-34 1,14-20 161,-79 105-159,2-1 0,1 2 0,-14 47 0,24-69-26,0-1-1,1 1 0,0-1 1,-1 1-1,1-1 0,1 1 1,-1-1-1,0 1 0,1-1 1,0 1-1,0-1 0,0 1 1,0-1-1,3 5 0,-3-6 3,0 0 0,0 0 0,0-1 0,0 1 0,1 0-1,-1 0 1,1-1 0,-1 1 0,1-1 0,0 1 0,-1-1 0,1 0-1,0 0 1,0 0 0,0 0 0,0 0 0,0 0 0,0 0 0,0 0-1,1-1 1,-1 1 0,0-1 0,4 0 0,1 1-2,-1-1 1,1-1-1,0 1 0,0-1 1,0-1-1,-1 1 1,1-1-1,-1 0 0,1 0 1,-1-1-1,0 0 0,0 0 1,0-1-1,0 1 1,0-1-1,-1 0 0,0-1 1,0 0-1,0 1 1,0-2-1,-1 1 0,0 0 1,7-12-1,-8 12 1,-1 0 0,0-1 0,0 1 0,0 0 0,-1-1 0,1 1 0,-1-1 0,-1 1 0,1-1-1,-1 1 1,0-1 0,0 0 0,-1 1 0,1-1 0,-1 1 0,-1-1 0,1 1 0,-1-1 0,0 1 0,0 0 0,-3-5 0,0 2-1,1 1 1,-2 0 0,1 0 0,-1 0-1,0 1 1,0 0 0,-1 0 0,0 0-1,0 1 1,0 0 0,0 0 0,-16-6-1,21 10-2,-1 0 0,0 0 0,0 1 0,1-1 0,-1 1 0,0-1 0,0 1 0,0 0 0,0 0 0,0 0 0,0 1 0,0-1 0,1 1 0,-1-1 0,-4 3 0,7-3 1,-1 0 0,1 0 0,0 0 0,0 0 0,0 0 0,-1 0 0,1 0 0,0 0 0,0 0 0,0 0 0,0 0 0,-1 0 0,1 0 0,0 1 0,0-1 0,0 0 0,0 0 0,0 0 0,0 0 0,-1 0 0,1 0 0,0 1 0,0-1 0,0 0 0,0 0 0,0 0 0,0 0 0,0 1 0,0-1 0,0 0 0,0 0 0,0 0-1,0 0 1,0 1 0,-1-1 0,1 0 0,1 0 0,-1 0 0,0 0 0,0 1 0,0-1 0,0 0 0,7 7 0,15 5 0,-22-12 0,34 14-20,1-2 1,0-1-1,1-2 0,41 5 0,-57-11-3,0-2-1,-1 0 1,23-2-1,-33 0 9,1 0-1,-1-1 0,1 0 0,-1 0 0,0-1 1,0 0-1,0-1 0,11-6 0,-10 6-3,-1 0-11,-13 4 15,0 1 24,1 1 0,-1 0 0,0 0-1,0 0 1,1 0 0,-1 0-1,1 1 1,-6 5 0,-5 3 11,-4 3 0,0 2 1,1 0-1,1 0 0,-19 26 0,34-40-15,0-1-1,0 0 0,-1 1 0,2-1 0,-1 0 0,0 1 0,0 0 0,0-1 0,1 1 0,-1-1 0,1 1 0,-1 0 0,1-1 0,0 1 1,-1 0-1,1 0 0,0 2 0,1-3-2,-1 0 1,0 0 0,1 0-1,-1 0 1,1 0 0,-1-1-1,1 1 1,0 0 0,-1 0-1,1 0 1,0-1 0,-1 1-1,1-1 1,0 1 0,0 0-1,0-1 1,-1 1 0,1-1-1,0 0 1,0 1 0,0-1-1,1 1 1,2 0-1,0-1 1,0 1-1,1-1 0,-1 0 1,0 0-1,0 0 1,0 0-1,0-1 0,0 1 1,0-1-1,0 0 1,0 0-1,6-3 0,-1-2 0,0 0 0,0-1 0,0 0-1,-1 0 1,0 0 0,0-1-1,-1-1 1,0 1 0,0-1-1,-1 0 1,10-19 0,-5 5-2,-1-1 1,-1 1-1,-1-1 1,6-28-1,-10 22 0,-1 0 0,-1-1 0,-2 1 0,-6-52 0,4 44 0,0 13-9,-1 0 0,-1-1 0,-1 1 0,-1 1 0,-14-38-1,8 47-23,12 14 32,0 1 0,0 0 0,0 0 0,0 0 1,0-1-1,0 1 0,0 0 0,0 0 0,0 0 1,0-1-1,-1 1 0,1 0 0,0 0 0,0 0 0,0-1 1,0 1-1,-1 0 0,1 0 0,0 0 0,0 0 1,0 0-1,-1 0 0,1-1 0,0 1 0,0 0 1,0 0-1,-1 0 0,1 0 0,0 0 0,0 0 0,-1 0 1,1 0-1,0 0 0,0 0 0,0 0 0,-1 0 1,1 0-1,0 0 0,0 0 0,-1 0 0,1 0 1,0 1-1,0-1 0,0 0 0,-1 0 0,1 0 0,-10 120-80,10-60 30,13 114 0,-7-134 28,2 0 0,2-1 0,25 68-1,-30-96 15,0 0-1,1 0 1,0 0-1,0 0 0,1-1 1,13 14-1,-18-22 12,0 0 0,0 0 0,0 0 0,0 0 0,0 0 0,1-1 0,-1 1 0,0-1 0,1 0 0,-1 0 0,1 0-1,0 0 1,-1 0 0,1 0 0,0-1 0,-1 1 0,1-1 0,0 0 0,0 1 0,-1-1 0,1-1 0,0 1 0,0 0 0,-1-1 0,1 1 0,0-1 0,-1 0 0,1 0 0,0 0 0,-1 0 0,1 0 0,-1-1 0,0 1 0,4-4 0,8-7 6,0-1 0,-1 0 0,-1-1 0,0 0 0,-1-1 0,0-1 0,-1 0 0,-1 0 0,0-1 0,8-24 0,-14 34 4,0-1 1,-1 0 0,0-1-1,0 1 1,-1 0-1,1-15 1,-3 23-11,1 0 0,0 0 1,-1 0-1,1 0 0,0 0 1,-1 0-1,1 0 0,0 0 0,0 0 1,-1 0-1,1 0 0,0 0 1,-1 0-1,1 1 0,0-1 0,0 0 1,-1 0-1,1 0 0,0 0 1,-1 0-1,1 1 0,0-1 0,0 0 1,0 0-1,-1 0 0,1 1 1,0-1-1,0 0 0,0 0 0,-1 1 1,1-1-1,0 0 0,0 0 0,0 1 1,-7 13 13,1 1 1,0-1 0,2 1-1,-1 0 1,2 1 0,0-1-1,1 1 1,0-1 0,2 1-1,-1-1 1,2 1 0,0 0-1,7 28 1,-8-42-14,1 1 0,0-1 0,0 1-1,0-1 1,0 1 0,0-1 0,1 0 0,-1 0 0,1 0-1,0 1 1,-1-2 0,1 1 0,0 0 0,0 0 0,0-1-1,0 1 1,0-1 0,3 2 0,-1-1 6,0-1 0,1 1 0,-1-1-1,0 0 1,1 0 0,-1-1 0,0 1 0,1-1-1,7-1 1,6-1 21,0-1 0,-1-1 0,0-1 0,20-7 0,6-6 21,0-2 0,57-37 0,-1 1 33,-79 48-65,-17 7-14,0 0 1,0 0-1,0 0 0,0 0 1,0 0-1,0-1 0,0 0 1,0 1-1,-1-1 0,4-3 1,-18 13 9,-25 17-8,2 8 26,14-15 56,-24 29 0,44-45-80,0-1 1,0 1-1,0 0 0,1-1 1,-1 1-1,0 0 0,1 0 1,-1 0-1,1 0 0,0-1 1,0 1-1,-1 0 0,1 0 1,0 0-1,1 0 0,-1 0 1,0 0-1,1-1 0,-1 1 0,1 0 1,-1 0-1,1 0 0,0-1 1,-1 1-1,1 0 0,0-1 1,0 1-1,1-1 0,-1 1 1,1 1-1,1 0 3,0 1 0,0-1 0,0 0 0,0 0 0,1 0 0,-1-1 0,1 1 0,0-1 0,-1 0 0,1 0 0,0 0 0,5 1 0,2-1 15,0 0-1,-1-1 0,1 0 1,0-1-1,0 0 0,0-1 1,-1 0-1,1-1 0,0 0 0,-1-1 1,1 0-1,-1-1 0,16-7 1,-15 5-442,0 0 1,0 0 0,-1-1 0,0-1 0,0 0-1,-1 0 1,0-1 0,0 0 0,-1 0-1,0-1 1,7-11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3:34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45 16575,'0'0'2032,"60"-44"-2544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5:15.2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1 149 11856,'0'0'4112,"96"-52"-3680,-7 32-113,8-2 17,8-1 8,-3 9 8,-11 2-24,2 6 0,-1 8-40,-7 8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3:34.2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12256,'0'0'528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3:36.6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219 1 3408,'0'0'19985,"-4"10"-19908,1 3-51,1-5-2,0 0 0,-1-1 0,0 1-1,-4 6 1,6-13-4,1 0-1,-1-1 0,1 1 1,-1 0-1,1-1 0,-1 1 0,1-1 1,-1 1-1,0-1 0,0 0 1,1 1-1,-1-1 0,0 0 1,1 1-1,-1-1 0,-1 0 1,1 1-4,0-1 1,0 0-1,0 1 1,0-1-1,0 1 1,0-1-1,0 1 1,0 0-1,0-1 1,1 1-1,-1 0 1,0-1-1,0 1 1,-1 2-1,-40 67 280,26-33-158,2 0-1,2 0 0,-9 41 1,-19 61 439,38-132-530,0 0 0,1 0-1,-2 15 1,2-15-8,0 0-1,0-1 1,0 1-1,-1-1 1,-2 8 0,-1 7 114,5-21-149,0 1 0,0-1 0,0 0-1,0 0 1,0 1 0,0-1 0,0 0 0,0 1 0,0-1 0,0 0 0,0 1-1,0-1 1,1 0 0,-1 1 0,0-1 0,0 0 0,0 1 0,0-1 0,0 0-1,1 0 1,-1 1 0,0-1 0,0 0 0,1 0 0,-1 1 0,0-1 0,0 0 0,1 0-1,-1 0 1,0 0 0,0 1 0,1-1 0,-1 0 0,0 0 0,1 0 0,-1 0-1,0 0 1,1 0 0,-1 0 0,0 0 0,1 0 0,-1 0 0,0 0 0,0 0-1,1 0 1,-1 0 0,0 0 0,1 0 0,-1 0 0,0 0 0,1 0 0,-1-1-1,0 1 1,1 0 0,-1 0 0,0 0 0,0 0 0,1-1 0,-1 1 0,0 0-1,0 0 1,0-1 0,1 1 0,-1 0 0,0-1 0,20-10 55,0 0 0,43-15 1,-16 6-10,-37 16-42,129-51 175,-123 50-132,1 1-1,-1 1 1,1 0 0,0 1 0,0 0 0,29 3 0,-21 7 151,-24-8-190,0 1-1,0-1 1,-1 1-1,1-1 1,0 1-1,0 0 1,0-1-1,0 1 1,-1 0-1,1 0 1,0-1-1,-1 1 1,1 0-1,-1 0 1,1 0-1,-1 0 1,1 0-1,-1 0 1,0 0-1,1 1 0,-1-1-15,0-1 0,0 1 0,-1-1 0,1 1 0,0-1 0,0 1 0,-1-1 0,1 1 0,-1-1 0,1 1 0,0-1 0,-1 0 0,1 1 0,-1-1 0,1 1 0,-1-1 0,1 0 0,-1 0 0,1 1 0,-1-1-1,1 0 1,-1 0 0,1 0 0,-1 1 0,1-1 0,-1 0 0,0 0 0,1 0 0,-1 0 0,0 0 0,0 0-65,0 0 0,0 0 0,0 0 0,-1 0 0,1 0 0,0 0 0,0 0 0,0 0 1,0-1-1,0 1 0,-1 0 0,1-1 0,-2 0 0,-6-10-4727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3:37.0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 12360,'0'0'3097,"14"-1"-2697,129-4 750,-117 6-690,0 0-1,-1 2 1,1 1 0,31 9 0,7 4 1379,-64-16-1823,1-1 1,-1 0 0,1 0 0,-1 0-1,1 0 1,-1 0 0,1 0 0,0 0-1,-1 0 1,1 0 0,-1 0-1,1 0 1,-1 0 0,1 0 0,-1-1-1,1 1 1,-1 0 0,1 0 0,-1-1-1,1 1 1,-1 0 0,1 0 0,-1-1-1,0 1 1,1-1 0,-1 1 0,1 0-1,-1-1 1,0 1 0,1-1-1,-1 1 1,0-1 0,0 1 0,1-1-1,-1 0 1,2-16-3182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3:37.2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 11760,'0'0'1377,"14"-2"-873,42-5 305,89-1-1,134 18 1717,-210-8-1765,15 1-2797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3:38.1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47 8640,'0'0'13775,"10"-1"-13725,36-2 11,-15 0 52,-1 1 0,45 2 0,-10 1 333,-64-1-398,0-1 0,0 1 0,0 0-1,0-1 1,0 1 0,-1-1 0,1 1 0,0-1-1,0 1 1,-1-1 0,1 1 0,0-1 0,-1 0-1,1 0 1,0 1 0,-1-1 0,1 0 0,-1 0-1,1 1 1,-1-1 0,0 0 0,1 0 0,-1 0-1,0 0 1,0 0 0,1 0 0,-1 0 0,0 1-1,0-1 1,0 0 0,0 0 0,0 0 0,-1-2-1,4-10-3414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3:40.1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0 937 13168,'0'0'1460,"10"-10"-1119,-4 5-295,13-14 107,0 0 0,27-39 0,-19 16 78,-2-2 0,38-91 0,20-104 739,-58 170-577,-13 39 25,-2 0-1,7-35 1,-15 44 341,-2 21-740,0 0-1,0 0 0,-1 0 0,1 0 0,0-1 1,0 1-1,0 0 0,0 0 0,0 0 1,0 0-1,0 0 0,-1 0 0,1 0 0,0 0 1,0 0-1,0 0 0,0 0 0,0 0 0,-1 0 1,1 0-1,0 0 0,0 0 0,0 0 1,0 0-1,0 0 0,-1 0 0,1 0 0,0 0 1,0 0-1,0 0 0,0 0 0,0 0 1,0 0-1,-1 0 0,1 0 0,0 0 0,0 0 1,0 0-1,0 0 0,0 0 0,0 1 0,0-1 1,-1 0-1,1 0 0,0 0 0,0 0 1,0 0-1,0 0 0,0 0 0,0 1 0,0-1 1,0 0-1,0 0 0,0 0 0,0 0 0,0 0 1,0 1-1,-22 38 657,-4 21-431,3 1 0,-26 107-1,-11 138 209,6-30-36,47-242-359,-54 199 467,70-280-35,-5 25-460,8-29 0,-7 37-7,1 1 1,0 0 0,0 0 0,2 1-1,-1 0 1,13-14 0,-4 7 24,2 1 1,32-27-1,98-65-14,-103 76-43,26-17-14,-65 47 27,1 0 1,-1-1-1,0 0 0,0 0 1,-1-1-1,10-11 1,-13 15 6,-1 0 0,1 0-1,-1-1 1,0 1 0,1-1 0,-1 1 0,0-1 0,0 1 0,-1-1 0,1 0-1,0 1 1,-1-1 0,0 0 0,0 1 0,0-1 0,0 0 0,0 0-1,0 1 1,-1-1 0,1 0 0,-2-3 0,-1-11 705,-9 106-241,10-57-429,2 0-1,1 0 1,2 0-1,10 50 1,-13-80-41,0-1 0,1 1 0,0 0 0,-1-1 0,1 1 1,0-1-1,0 1 0,0-1 0,0 1 0,0-1 0,0 0 0,0 1 0,0-1 0,1 0 1,-1 0-1,1 0 0,-1 0 0,0 0 0,1 0 0,0 0 0,-1-1 0,1 1 0,-1 0 0,1-1 1,0 1-1,-1-1 0,1 0 0,0 0 0,0 0 0,-1 0 0,1 0 0,2 0 1,3 0-2,0-1 0,1 0 1,-1 0-1,0-1 1,0 0-1,7-3 1,10-5-16,-1-1 1,-1-1-1,1-1 0,-2-1 1,0-1-1,28-26 1,-44 36 8,0-1 1,-1 1 0,1-1 0,-1-1 0,0 1-1,-1 0 1,0-1 0,5-12 0,-6 15 1,-1-1 0,0 0 0,0 0 0,0 0 0,0 0 0,-1 0 0,1 0 0,-1 0 0,-1 0 0,1 0 0,-1 0 0,0 0 0,-2-6 0,3 9 2,0 1 0,-1-1-1,0 1 1,1 0 0,-1 0-1,0-1 1,1 1 0,-1 0 0,0 0-1,0 0 1,0-1 0,0 1-1,0 0 1,0 1 0,0-1-1,-1 0 1,1 0 0,-3-1 0,3 2 0,0 0 1,0 0-1,0-1 1,-1 1-1,1 0 1,0 1 0,0-1-1,-1 0 1,1 0-1,0 0 1,0 1-1,0-1 1,0 1 0,0-1-1,-1 1 1,1-1-1,-1 2 1,-3 1 1,1 1 1,0-1-1,0 1 1,0 0-1,0 1 1,1-1-1,0 0 1,-3 6 0,4-7-6,0-1 0,1 1 1,-1 0-1,1-1 1,0 1-1,-1 0 0,1 0 1,1 0-1,-1 0 1,0 0-1,1 0 0,-1 0 1,1 0-1,0 0 1,0 0-1,0 0 0,1 0 1,-1 1-1,1-1 1,0 0-1,-1-1 1,1 1-1,1 0 0,-1 0 1,0 0-1,1 0 1,-1-1-1,1 1 0,0-1 1,3 4-1,2 4 2,1-1 0,0 0 0,0 0 0,1-1 0,1 0 0,-1-1 0,1 0 1,1 0-1,13 6 0,-19-10 5,0-1 1,1-1 0,-1 1 0,1-1 0,-1 0 0,1 0 0,0 0 0,-1-1 0,1 0 0,0 0-1,-1 0 1,1-1 0,0 0 0,-1 0 0,1 0 0,-1-1 0,1 0 0,-1 0 0,0 0-1,0-1 1,0 1 0,5-5 0,17-12 15,-2-1 0,0-1-1,-2-1 1,0-1 0,-1-1-1,-2-1 1,0-1 0,-2 0-1,18-36 1,-18 26-8,-1-2 1,-1 0-1,-3-1 0,-1 0 1,-2-1-1,9-73 0,-11 31 49,-3-92-1,-5 168-52,0 0 1,-1-1-1,0 1 0,0 0 1,-3-9-1,4 14-8,-1 1 0,1-1 0,0 0 0,0 0 1,-1 1-1,1-1 0,-1 0 0,1 0 0,-1 1 0,1-1 0,-1 0 0,1 1 0,-1-1 0,0 1 1,1-1-1,-1 1 0,0-1 0,0 1 0,1-1 0,-1 1 0,0 0 0,0-1 0,1 1 0,-1 0 0,0 0 1,0-1-1,0 1 0,0 0 0,1 0 0,-1 0 0,0 0 0,0 0 0,0 0 0,0 1 0,0-1 0,1 0 1,-1 0-1,0 0 0,0 1 0,0-1 0,1 1 0,-1-1 0,0 0 0,1 1 0,-1-1 0,0 1 1,1 0-1,-1-1 0,0 1 0,0 0 0,-4 4 0,0 0 0,0 0 0,1 0-1,-1 0 1,1 1 0,0-1 0,-5 13 0,-18 47 2,21-51-2,-15 48-1,2 0 1,4 1 0,2 1 0,2 0 0,4 1 0,1 66 0,6-117 2,0 0-1,1 0 0,1 0 1,0 0-1,1 0 0,5 17 1,-6-27-3,-1 0 1,1-1-1,0 1 1,0-1-1,0 1 1,0-1-1,0 0 1,1 1-1,-1-1 1,1-1-1,0 1 0,0 0 1,0-1-1,1 1 1,-1-1-1,0 0 1,1 0-1,-1 0 1,1-1-1,0 1 1,0-1-1,0 0 1,-1 0-1,1 0 1,0-1-1,7 1 1,-1-1-3,0-1 1,0 0 0,0-1-1,0 1 1,-1-2 0,1 0 0,-1 0-1,18-9 1,4-4-4,33-24 1,-45 28 3,10-9 1,-1 0 0,28-28-1,-35 30-2,-11 10-48,-17 16 1,-20 18 26,7-9 35,0 0 1,1 1 0,1 1-1,1 1 1,1 0 0,-25 40-1,39-57-9,1 0 1,-1 1-1,1-1 0,0 1 0,0-1 1,0 1-1,1-1 0,-1 1 0,0 0 0,1-1 1,0 1-1,0 0 0,-1-1 0,2 1 1,-1 0-1,0-1 0,0 1 0,1 0 0,0-1 1,-1 1-1,1-1 0,0 1 0,0-1 1,3 5-1,-2-4 1,1-1 1,0 1-1,0-1 1,-1 1-1,1-1 1,1 0-1,-1 0 1,0-1-1,0 1 1,1-1-1,-1 1 1,1-1-1,-1 0 1,1 0-1,-1-1 1,1 1-1,6-1 1,-3 0-2,0 0 1,0-1-1,0 0 1,0 0 0,0-1-1,0 0 1,-1 0-1,1 0 1,-1-1-1,1 0 1,-1-1-1,0 1 1,0-1-1,0 0 1,-1-1-1,1 1 1,5-8 0,4-4-1,0 0 1,-2-1 0,0-1 0,15-26 0,-15 18 4,0 0 0,-2-1 0,-1-1 0,-1 0 0,-2 0 0,5-30 0,11-177-23,-13 109 16,-4 71 13,-2 31 2,-1-1 0,-2 0-1,-1-28 1,-3 42 27,0 10 19,-6 22 7,-7 46 10,2 0 1,-6 111-1,11 140 111,10-280-202,1-1 1,1 0-1,2-1 1,2 1 0,17 53-1,-17-80-255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3:40.4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31 13464,'0'0'2248,"57"-12"-2112,-21 4-360,8-2 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3:42.7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 5624,'0'0'9161,"10"-6"-8601,-3 2-472,0 0 1,0 0 0,1 1-1,0 0 1,-1 0-1,1 1 1,0 0-1,0 0 1,0 1-1,1 0 1,14 0 0,11 4 246,-1 0 1,1 2-1,-1 2 1,49 15 0,121 59 1137,-147-57-1042,-22-7-104,-1 1 0,-1 2 0,32 24 0,26 18 448,-75-52-622,0 1 1,-1 1-1,16 16 1,-22-18-44,1-2 0,0 1 1,1-1-1,0 0 0,1-1 0,-1 0 1,1-1-1,22 10 0,69 19 1144,-92-31-1085,0-1 1,0 1 0,0 1-1,-1-1 1,1 2 0,12 8 0,-3-7 88,-10-6-74,-9-1-176,0 0 0,0 0 0,0 0 0,0 0 1,0 0-1,0 0 0,0 0 0,0-1 0,0 1 0,0 0 1,0 0-1,0 0 0,0 0 0,0 0 0,0 0 0,0 0 1,0 0-1,0 0 0,0 0 0,0 0 0,0 0 0,0 0 1,0 0-1,0 0 0,0 0 0,0 0 0,0 0 0,0 0 1,0 0-1,0 0 0,0-1 0,0 1 0,0 0 0,0 0 1,0 0-1,0 0 0,0 0 0,0 0 0,1 0 0,-1 0 1,0 0-1,0 0 0,0 0 0,0 0 0,0 0 0,0 0 1,0 0-1,0 0 0,0 0 0,0 0 0,-56-40 217,-24-14-37,-36-28 152,29 17 6,85 64-331,0 0 1,1-1 0,0 1-1,-1 0 1,1-1 0,0 1-1,0-1 1,-1 1 0,1-1-1,1 0 1,-1 1 0,0-1-1,0 0 1,0 0 0,0-3-1,1 5 32,6-4 114,0 4-142,0 1-1,1 1 0,-1-1 0,0 1 0,7 3 0,-7-2-8,10 3 9,1 2 1,-1 0-1,-1 1 0,22 16 1,54 51 31,-13-11-22,55 43-101,-124-100 25,-8-8 70,0 1 0,0 0-1,0-1 1,-1 1 0,1 0 0,0 0-1,0-1 1,0 1 0,-1 0 0,1 0 0,0 0-1,-1 0 1,1 0 0,0 2 0,-2-2 2,-1-1 0,1 1 0,0-1 0,-1 1 0,1-1 0,-1 0 0,1 1 0,-1-1 0,1 0 1,-1 0-1,1 0 0,-1 0 0,1 0 0,-3-1 0,-25 0 74,-1-2 1,1-2-1,-37-9 0,-14-3-16,60 13-35,-32-12-1,38 11-9,0 1-1,-1 0 0,-30-4 0,2-3 150,41 13-83,7 3-49,11 3-21,3-7-23,-1-1 0,35-6 0,-12 2-33,-18 3-18,0-2-1,1 0 1,-2-1 0,1-1 0,32-13-1,-30 14-51,-23 4 80,1-1 0,-1 1 0,1 0 0,-1-1 0,0 1 0,1-1 0,-1 0 0,1 0 0,-1 1 0,3-3 0,-5 3 11,1-1-1,-1 1 0,0-1 0,1 1 1,-1-1-1,1 0 0,-1 1 1,0-1-1,0 1 0,1-1 0,-1 0 1,0 1-1,0-1 0,0 1 0,0-1 1,0 0-1,0 1 0,0-1 1,0 0-1,0 1 0,0-1 0,0 0 1,0 1-1,0-1 0,0 1 0,-1-1 1,1 0-1,0 1 0,0-1 1,-1 1-1,1-1 0,-1 0 0,-17-25 38,12 17-27,-9-11 26,-1 1 0,-1 1 0,0 1 0,-1 0 0,-22-15 0,10 4 214,30 28-247,0 0 1,0 0-1,0 0 0,0 0 1,0 0-1,1 0 1,-1 0-1,0 0 0,0 0 1,0 0-1,0 0 0,0 0 1,0 0-1,0 0 0,0 0 1,1 0-1,-1 0 0,0-1 1,0 1-1,0 0 0,0 0 1,0 0-1,0 0 1,0 0-1,0 0 0,0 0 1,0 0-1,0 0 0,0-1 1,0 1-1,1 0 0,-1 0 1,0 0-1,0 0 0,0 0 1,0 0-1,0 0 1,0-1-1,0 1 0,0 0 1,0 0-1,0 0 0,0 0 1,-1 0-1,1 0 0,0-1 1,0 1-1,0 0 0,0 0 1,0 0-1,0 0 0,0 0 1,0 0-1,0 0 1,0 0-1,0 0 0,0-1 1,0 1-1,-1 0 0,1 0 1,0 0-1,0 0 0,10 3 38,28 32-75,52 64 1,-60-60 1,-28-36 32,-1-1 0,1 1 0,-1 0 0,1-1 0,-1 1 0,0 0 0,0 0 0,0 0 0,0 0 0,0 0 0,-1 0 0,0 0 0,1 3 0,-1-6 1,0 1 0,0-1 1,0 1-1,-1-1 0,1 0 0,0 1 0,0-1 0,0 0 0,0 1 0,-1-1 1,1 0-1,0 0 0,0 1 0,0-1 0,-1 0 0,1 1 0,0-1 1,0 0-1,-1 0 0,1 0 0,0 1 0,-1-1 0,1 0 0,0 0 1,-1 0-1,1 0 0,0 0 0,-1 0 0,1 1 0,0-1 0,-1 0 1,1 0-1,-1 0 0,1 0 0,0 0 0,-1 0 0,1 0 0,0-1 1,-1 1-1,1 0 0,0 0 0,-1 0 0,0 0 0,-17-9 31,15 7-23,-15-9 3,1-1 0,1 0-1,0-1 1,0-1 0,1 0-1,1-1 1,1-1 0,0 0-1,-17-30 1,25 36 129,0 0-1,0-1 1,1 0-1,1 0 1,-4-18 0,-4-55-2340,9 61-448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4:4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418 651 6224,'0'0'6654,"-11"-9"-6428,-37-28-4,45 35-182,0 0-1,0 1 0,0 0 1,0-1-1,-1 1 0,1 1 0,0-1 1,-1 0-1,1 1 0,-1-1 1,1 1-1,0 0 0,-1 0 1,1 1-1,-1-1 0,1 1 1,0-1-1,-1 1 0,1 0 1,0 0-1,-6 3 0,-10 2 206,6-2-76,0 1 0,0-1 0,0 2-1,1 0 1,0 0 0,0 1 0,1 1 0,-21 17 0,19-13-40,1 0-1,0 1 1,0 0-1,1 1 1,1 0-1,-13 25 0,16-26-46,1 0-1,1 1 1,0-1-1,1 1 1,-4 23-1,8-32-61,-1 0 0,0-1-1,1 1 1,0 0 0,0 0 0,0 0-1,1 0 1,0 0 0,0-1-1,0 1 1,0 0 0,1-1 0,0 1-1,0-1 1,0 1 0,0-1-1,1 0 1,-1 0 0,1 0-1,4 4 1,-5-6-11,0 0-1,1-1 1,-1 1-1,0 0 1,1-1-1,-1 0 1,1 1-1,-1-1 1,1 0-1,0-1 1,-1 1 0,1 0-1,0-1 1,0 1-1,0-1 1,-1 0-1,1 0 1,0 0-1,0 0 1,0-1-1,-1 1 1,1-1-1,0 0 1,0 1-1,-1-1 1,1 0 0,-1-1-1,5-2 1,1 0 5,-2-1 1,1 0 0,0 0-1,-1-1 1,0 0 0,0 0 0,-1 0-1,7-11 1,8-16 86,18-42 1,-9 15 22,-22 48-72,0-1 0,-2 0 0,1-1 0,-2 1 1,0-1-1,0 0 0,-1 0 0,1-21 0,-6 26 11,-1 9 23,2 0-81,0 1 1,1 0-1,-1 0 1,0 0 0,1 0-1,-1 0 1,1 0-1,0 0 1,-1 0-1,1 0 1,0 0 0,0 0-1,-1 2 1,0 17 17,1 0 1,1 0 0,0 0 0,2 0-1,0 0 1,11 35 0,-10-44-13,0 1-1,1-1 1,0 0 0,1-1 0,0 1 0,0-1 0,1 0-1,0 0 1,1-1 0,0 0 0,1-1 0,14 12-1,-19-17-5,-1-1-1,0 0 0,1 0 0,-1-1 1,0 1-1,1-1 0,0 0 1,-1 0-1,1 0 0,0 0 0,0 0 1,0-1-1,-1 0 0,1 0 0,0 0 1,0 0-1,0-1 0,0 1 0,-1-1 1,1 0-1,0 0 0,-1 0 1,1-1-1,-1 1 0,1-1 0,-1 0 1,0 0-1,1 0 0,2-3 0,7-7 40,1 0 0,-2 0 0,0-2-1,19-26 1,-27 35-31,13-22 108,0 0 0,15-36 0,12-20 218,-35 65-230,-8 14-93,0 0 1,1 1 0,0-1-1,0 1 1,0-1-1,0 1 1,4-5-1,-6 8-14,0 0 1,1-1-1,-1 1 0,1 0 1,-1-1-1,1 1 0,-1 0 1,1 0-1,-1 0 0,1-1 1,-1 1-1,1 0 1,-1 0-1,1 0 0,-1 0 1,1 0-1,0 0 0,-1 0 1,1 0-1,-1 0 0,1 0 1,0 0-1,1 1 3,-1 0-1,1 0 1,-1-1-1,0 1 1,1 0 0,-1 0-1,0 1 1,0-1-1,0 0 1,0 0 0,2 3-1,2 4 3,0 1 0,0 0-1,-1 0 1,0 0 0,-1 1-1,4 16 1,9 64 16,-16-85-22,3 16 1,0 42 1,-4-55 4,1 0 0,-1 0 1,0 0-1,-1 0 0,0-1 1,0 1-1,0-1 0,-7 13 1,7-17-1,0 0 1,0-1-1,-1 1 1,1-1 0,-1 0-1,0 0 1,1 0-1,-1 0 1,0 0 0,0 0-1,0-1 1,0 0-1,-1 1 1,1-1 0,0 0-1,-1-1 1,1 1-1,0-1 1,-1 1 0,1-1-1,-1 0 1,1 0-1,0 0 1,-5-2-1,2 2 26,0-1 0,0 0 0,-1 0-1,1-1 1,0 0 0,1 0-1,-1-1 1,0 1 0,1-1-1,-1 0 1,1-1 0,-8-6-1,3 2 46,9 10-9,3 0-65,-1 0 0,1-1 1,-1 1-1,1-1 0,0 1 1,-1-1-1,1 1 0,4 1 1,7 3-4,0-1 1,0 0-1,1-1 1,26 4-1,-31-6-1,0-1 1,0 0-1,0-1 0,0 0 1,0-1-1,1 0 1,-1 0-1,16-5 0,-17 3 0,-1-1 0,0 0 0,0 0 0,0 0 0,-1-1 0,1 0 0,-1 0 0,0-1 0,8-10 0,7-10 0,17-30 0,-17 24 0,15-31 28,-27 45-14,0 1 0,14-18 0,-22 32-9,1 1-1,0-1 1,1 1 0,-1-1 0,0 1 0,1 0 0,4-3 0,-6 4-4,-1 1 0,1 0-1,-1 0 1,1 0 0,-1-1 0,1 1 0,-1 0-1,1 0 1,-1 0 0,1 0 0,-1 0 0,1 0-1,-1 0 1,1 0 0,-1 0 0,1 0-1,-1 0 1,1 1 0,-1-1 0,1 0 0,0 1-1,0-1-1,0 1 0,0 0-1,0 0 1,-1 0-1,1 0 1,0 0 0,0 0-1,-1 0 1,1 0 0,-1 0-1,1 0 1,-1 0-1,1 2 1,3 10-10,0 0-1,-1 0 1,0 1-1,-2 0 1,1 24-1,-7 71-10,3-86 21,0 0 3,0 0 0,-2 0 0,-1-1 1,-10 31-1,15-52 0,-1 1 1,1-1 0,-1 1-1,1-1 1,-1 0 0,0 1-1,1-1 1,-1 0 0,0 0 0,0 0-1,0 1 1,0-1 0,0 0-1,0 0 1,0 0 0,-1-1-1,1 1 1,0 0 0,0 0-1,-1-1 1,1 1 0,-3 0-1,2-1 6,1 0-1,-1 0 0,0 0 0,1-1 0,-1 1 0,1 0 0,-1-1 0,0 1 1,1-1-1,-1 0 0,1 0 0,-1 1 0,1-1 0,0 0 0,-1 0 1,-1-2-1,-6-7 62,0 1 0,1-1 0,1 0 0,-8-12 1,10 14-6,-5-5 28,8 11-79,0 1 1,1-1-1,-1 0 1,1 0-1,0 0 1,-1 0-1,1-1 1,-1-1-1,57 30-106,-51-24 84,1 0 0,0 0 0,0-1 0,0 0 1,0 0-1,0-1 0,0 1 0,0-1 0,0 0 0,0 0 0,0-1 0,8-1 1,-5 0-3,0 0 1,0 0 0,0-1 0,0 0 0,0-1-1,13-7 1,-4-2 11,-1 0-1,0-1 1,0-1 0,14-18-1,49-69 13,-46 63-7,-36 43 3,1-1 1,0 1-1,0 0 1,1 0 0,-1 0-1,1 1 1,-1 4-1,-1 0-3,-2 12-14,0 0 0,1 0 0,1 1 1,-1 26-1,4-33 3,0 0 1,1 0-1,1 1 1,0-1-1,1 0 1,10 28 0,-13-42 4,1 0 0,-1 0-1,0 0 1,1 1 0,-1-1 0,1 0 0,-1 0 0,1 0 0,-1 0 0,1 0 0,0 0 0,0-1 0,-1 1 0,1 0 0,0 0 0,0 0 0,0-1 0,0 1 0,0 0-1,0-1 1,0 1 0,0-1 0,0 1 0,0-1 0,0 0 0,0 1 0,2-1 0,-1 0 0,1-1 0,-1 0 1,0 1-1,1-1 0,-1 0 0,0 0 1,0-1-1,0 1 0,0 0 0,0-1 1,0 1-1,2-3 0,8-7 19,0-1 0,-1 0 0,-1 0-1,0-1 1,14-24 0,-4 1 101,16-41 0,-1 12 187,-39 80-322,0 0-1,1 1 1,1-1 0,0 1-1,1-1 1,1 1 0,1-1-1,0 1 1,0-1 0,2 1-1,0-1 1,1 0 0,8 22-1,-11-35 17,-1 1-1,1-1 0,0 0 0,1 0 1,-1 1-1,0-1 0,1 0 0,-1 0 0,1-1 1,-1 1-1,1 0 0,0 0 0,0-1 1,0 1-1,0-1 0,0 1 0,0-1 1,3 1-1,-3-2 4,0 1 1,1-1-1,-1 0 1,0 0-1,0-1 0,0 1 1,0 0-1,0-1 1,1 1-1,-1-1 0,0 0 1,0 1-1,0-1 1,0 0-1,-1 0 1,1 0-1,0-1 0,0 1 1,0 0-1,2-4 1,14-13 59,0 0 0,-1-2 0,-1 0-1,-1-1 1,20-38 0,-34 58-62,1-3 8,0-1-3,1 0 0,0 1 0,0-1 0,0 1 0,0-1 0,1 1 0,-1 0 0,1 0 0,0 1 0,0-1 0,1 1 0,6-5 0,-10 9-8,0-1-1,0 1 1,-1-1-1,1 1 0,0 0 1,-1-1-1,1 1 1,0 0-1,-1-1 1,1 1-1,-1 0 0,1 0 1,-1-1-1,0 1 1,1 0-1,-1 0 1,0 0-1,1 0 0,-1-1 1,0 2-1,7 21 3,-5-13-1,0 1-1,-1-1 0,0 1 0,-1 12 1,1 20 50,-1-42-48,0-1 0,0 1 0,0 0-1,0-1 1,0 1 0,0-1 0,0 1 0,1 0 0,-1-1 0,0 1-1,0 0 1,1-1 0,-1 1 0,0-1 0,0 1 0,1-1 0,-1 1-1,1-1 1,-1 1 0,1-1 0,-1 1 0,1-1 0,-1 1-1,1 0 1,0-1 1,0 0-1,0 0 0,-1 0 0,1-1 0,0 1 0,-1 0 1,1 0-1,0 0 0,-1-1 0,1 1 0,0 0 1,-1-1-1,1 1 0,-1 0 0,1-1 0,-1 1 1,1-1-1,0 0 0,26-32 52,-24 28-49,12-18 22,-9 13 4,0 1 0,1 0 0,15-16 1,-14 18-3,-4 2-6,0 1 1,1 0-1,0 0 1,8-5-1,-13 8-20,1 1 0,0-1 0,-1 1 0,1 0 1,0-1-1,0 1 0,-1 0 0,1 0 0,0-1 0,0 1 0,-1 0 0,1 0 0,0 0 0,0 0 0,-1 0 1,1 0-1,0 0 0,0 0 0,0 1 0,-1-1 0,1 0 0,0 0 0,-1 0 0,1 1 0,0-1 1,0 1-1,-1-1 0,1 0 0,-1 1 0,1-1 0,0 1 0,-1-1 0,1 1 0,-1 0 0,1-1 1,-1 1-1,1-1 0,-1 1 0,0 0 0,1-1 0,-1 1 0,0 0 0,1 1 0,1 7-3,0 0 0,0 1 0,-1-1 0,0 0 0,0 1-1,-1-1 1,-1 1 0,-1 11 0,0 17-49,2-37 43,0 1 1,0 0 0,0-1 0,0 1-1,0-1 1,0 1 0,0 0 0,1-1-1,-1 1 1,0-1 0,1 1 0,-1 0-1,1-1 1,0 1 0,0-1-1,1 2 1,-1-3 6,0 0-1,0 1 1,0-1-1,0 0 1,0 0-1,0 0 1,1 0-1,-1-1 1,0 1-1,0 0 1,0 0-1,0-1 0,0 1 1,0 0-1,0-1 1,0 1-1,0-1 1,0 0-1,0 1 1,0-1-1,0 0 1,0 1-1,0-1 1,0-1-1,7-4 22,-1-1 1,0 0-1,0 0 0,-1-1 0,9-12 0,-8 9 18,0 1 0,1 1 0,10-11 1,-17 20-38,-1-1 1,1 0-1,-1 1 1,1-1-1,0 0 1,-1 1-1,1-1 1,-1 1-1,1-1 1,0 1-1,0 0 1,-1-1-1,1 1 1,0-1 0,0 1-1,-1 0 1,1 0-1,0 0 1,0-1-1,0 1 1,-1 0-1,1 0 1,0 0-1,0 0 1,0 0-1,-1 0 1,1 1-1,0-1 1,0 0-1,0 0 1,-1 0-1,1 1 1,0-1 0,0 0-1,-1 1 1,1-1-1,0 1 1,-1-1-1,1 1 1,0-1-1,-1 1 1,1 0-1,-1-1 1,1 1-1,0 0 1,2 5 2,0 0 0,-1 0 0,0 0 0,0 0 1,1 8-1,6 12-5,-8-23-7,0-1 0,0 1 0,1-1-1,0 1 1,-1-1 0,1 0 0,0 0 0,0 0 0,0 0 0,0 0 0,0 0 0,1 0 0,-1-1 0,1 1 0,4 1 0,-5-2 5,0-1 0,0 0 0,0 1 0,0-1-1,0 0 1,0 0 0,0 0 0,0-1 0,1 1 0,-1 0 0,0-1-1,0 1 1,0-1 0,0 0 0,-1 0 0,1 0 0,0 0 0,0 0-1,0 0 1,-1 0 0,1 0 0,3-4 0,10-10-1,0-1-1,15-22 1,20-20 66,-50 57-64,1 0 0,0 0 0,0 0 0,0 0 0,0 0-1,0 1 1,0-1 0,0 0 0,0 1 0,0-1 0,0 1 0,0-1 0,0 1-1,0-1 1,1 1 0,-1 0 0,0-1 0,0 1 0,0 0 0,2 0-1,-2 0 1,0 1-1,0-1 0,0 1 0,0-1 0,-1 1 0,1-1 0,0 1 0,0-1 0,-1 1 0,1 0 0,0-1 0,-1 1 0,1 0 0,-1 0 0,1 0 0,-1-1 0,1 1 0,-1 0 0,1 2 0,1 4-3,0 1 0,0 0 0,-1 0 0,1 13 0,-1 61 45,-13 108 0,5-105-23,-11 72-32,18-137 86,2-15-14,3-13 0,8-34 16,-1-1 0,10-72 0,3-14 3,-15 86-49,2 1 1,1 0-1,3 1 0,1 1 1,2 0-1,36-55 1,-54 94-31,0-1 0,0 0 1,1 0-1,-1 1 1,0-1-1,1 1 0,-1-1 1,1 1-1,0 0 0,-1-1 1,1 1-1,0 0 1,0 0-1,-1 0 0,1 0 1,0 1-1,0-1 1,0 0-1,0 1 0,0-1 1,0 1-1,1 0 1,-1 0-1,0 0 0,0 0 1,0 0-1,0 0 1,0 1-1,0-1 0,0 0 1,4 2-1,-2 0-1,-1 0 0,1 1-1,-1-1 1,0 0 0,0 1 0,0 0 0,0 0-1,0 0 1,-1 0 0,1 0 0,-1 0 0,0 1-1,0-1 1,0 1 0,2 5 0,0 1-5,-1-1 1,0 1-1,-1 0 1,0 0-1,0 0 1,-1 0-1,-1 0 0,1 1 1,-2-1-1,1 0 1,-2 0-1,1 0 1,-1 0-1,-4 10 1,6-19 7,0 0 1,0 0-1,-1 0 0,1 0 1,-1 0-1,1 0 1,-1 0-1,1-1 1,-1 1-1,1 0 1,-1 0-1,0 0 1,1-1-1,-1 1 1,0 0-1,0-1 1,0 1-1,0 0 1,1-1-1,-1 1 1,0-1-1,0 1 1,0-1-1,-1 1 1,0-1 0,0 0 1,1 0 0,-1-1 0,0 1 0,1 0 0,-1 0 0,0-1 0,1 1 0,-1-1 0,1 0 0,-1 1 0,0-1 0,-1-1-1,-6-5 24,0 1 0,1-1 0,-13-14 0,16 16 1,-7-6 43,16 16-1,20 19-59,-19-20-15,0 0-1,-1 0 1,1-1 0,0 0-1,1 0 1,-1 0-1,1 0 1,-1-1 0,1 0-1,0 0 1,-1 0-1,1-1 1,0 0 0,0 0-1,0-1 1,0 1-1,1-1 1,-1-1 0,6 0-1,-2-1-4,0 0 0,0-1 0,0-1 1,0 1-1,-1-1 0,0-1 0,0 0 0,0 0 0,0-1 0,9-8 0,10-10 16,-2-1-1,0-1 0,-2-1 0,-1-1 1,28-43-1,-24 26 25,-2-2 0,-2 0 0,17-55 0,-11 19 33,29-141 1,-46 174-36,-8 33-19,1 1 1,-2-1-1,-1 0 0,0 0 0,0-30 0,-2 47-8,0-1 1,0 1-1,0 0 1,0-1-1,0 1 1,0 0-1,0-1 1,0 1-1,0 0 1,0 0 0,0-1-1,0 1 1,-1 0-1,1-1 1,0 1-1,0 0 1,0 0-1,0-1 1,0 1-1,-1 0 1,1 0-1,0-1 1,0 1-1,0 0 1,-1 0-1,1 0 1,0-1-1,0 1 1,-1 0-1,1 0 1,-7 6-1,-5 21-24,10-24 19,-5 18-34,0 0 1,1 0 0,-6 35 0,-1 69-78,8-67 65,-1 4-19,-9 129-96,14-152 119,1-1 0,3 0 0,7 38 0,-10-74 46,0-1 1,0 1 0,1-1 0,-1 1 0,1-1-1,-1 1 1,1-1 0,-1 0 0,1 1-1,0-1 1,0 0 0,0 1 0,0-1 0,0 0-1,0 0 1,1 2 0,-1-3 1,0 1 1,0-1-1,0 1 1,0-1 0,0 0-1,0 0 1,0 0-1,0 1 1,0-1-1,0 0 1,0 0-1,0 0 1,0 0-1,0-1 1,0 1-1,0 0 1,0 0-1,0 0 1,1-1-1,5-3 13,0 0 0,-1 0 0,0 0-1,1 0 1,7-9 0,-4 4-3,34-31 76,-28 25-44,29-23 0,-45 37-43,1 1 1,0-1-1,-1 1 0,1 0 1,0-1-1,0 1 0,-1-1 1,1 1-1,0 0 0,0 0 1,0-1-1,-1 1 1,1 0-1,0 0 0,0 0 1,0 0-1,0 0 0,-1 0 1,1 0-1,0 0 0,0 1 1,0-1-1,0 0 0,-1 0 1,1 1-1,1-1 1,-1 2 0,1-1 0,-1 0 0,1 0 0,-1 1 1,0-1-1,0 1 0,0-1 0,0 1 1,0 0-1,0-1 0,1 3 0,2 7 5,0 0 0,-1 0 0,2 13 0,-4-16-5,2 6-15,0 1 0,0 0 0,2-1 0,0 0 0,0 0 0,1 0 0,1-1 0,12 18 0,-17-28 10,1 0 0,0 0 0,0 0 1,0-1-1,0 1 0,0-1 1,0 0-1,1 0 0,-1 0 0,1 0 1,-1-1-1,1 1 0,0-1 0,-1 0 1,1 0-1,0 0 0,0-1 1,0 1-1,0-1 0,0 0 0,0 0 1,0 0-1,0-1 0,-1 1 1,1-1-1,0 0 0,0 0 0,0-1 1,6-2-1,9-5 21,-1-1-1,0-1 1,0-1 0,22-18 0,-20 14 19,40-31 61,-52 42-33,-10 13-16,-4 7-36,-3 19 0,6-23-14,0 0 1,0 1-1,1-1 1,-1 22-1,3-23-7,1 0-1,0-1 1,0 1 0,1-1 0,4 13 0,-5-19 6,0-1 1,0 0-1,0 0 1,0 1-1,0-1 0,1 0 1,-1 0-1,1 0 1,-1 0-1,1-1 1,3 4-1,-4-4 3,1-1-1,-1 1 1,0-1-1,0 1 1,1-1-1,-1 1 0,0-1 1,1 0-1,-1 1 1,0-1-1,1 0 1,-1 0-1,1 0 0,-1 0 1,0 0-1,1-1 1,-1 1-1,0 0 1,1-1-1,-1 1 0,0-1 1,3 0-1,-2-1 4,1 0 0,-1 0 0,1 0-1,-1 0 1,0 0 0,1 0 0,-1-1-1,-1 1 1,1-1 0,0 1 0,0-1 0,-1 0-1,0 0 1,2-4 0,1-2 9,-1 0 0,-1 0 0,3-16 0,-5 23-7,0-1 1,0 1 0,0-1 0,0 1 0,0-1 0,-1 1 0,1-1 0,-1 1-1,1-1 1,-1 1 0,0 0 0,0-1 0,0 1 0,-1 0 0,-1-4 0,-2 1 11,0-1 1,0 1 0,-11-9 0,5 10-10,2 0 3,9 4-10,-1 0-1,1 0 0,0-1 0,0 1 0,0 0 1,0-1-1,0 1 0,0 0 0,0-1 0,0 1 0,0 0 1,0-1-1,0 1 0,0 0 0,0-1 0,0 1 1,0 0-1,1-1 0,-1 1 0,0 0 0,0 0 0,0-1 1,0 1-1,1 0 0,-1-1 0,0 1 0,0 0 1,0 0-1,1 0 0,-1-1 0,1 1 0,6-8-7,0 1 0,0 0 0,1 1 0,0 0 0,1 0 0,16-9 0,60-20-62,-57 25 61,-26 9 7,0 0 1,-1 0 0,1 1 0,0-1 0,0 1 0,0-1 0,0 1-1,-1 0 1,1-1 0,0 1 0,0 0 0,0 0 0,0 1 0,0-1-1,0 0 1,0 1 0,-1-1 0,1 1 0,0-1 0,0 1-1,-1 0 1,1 0 0,0 0 0,-1 0 0,1 0 0,0 0 0,1 2-1,1 2 1,-1 0-1,0 0 1,0 0-1,0 1 0,0-1 1,3 12-1,9 16 0,-15-33 2,1 0 0,-1 1 0,1-1 1,-1 0-1,1 0 0,0 1 0,-1-1 0,1 0 0,-1 0 0,1 0 0,0 0 0,-1 0 0,1 0 0,0 0 0,-1 0 1,1 0-1,-1 0 0,1 0 0,0-1 0,-1 1 0,1 0 0,-1 0 0,1 0 0,0-1 0,-1 1 0,1 0 0,-1-1 0,1 1 1,-1-1-1,1 0 0,20-14 46,-20 14-45,82-68 158,-79 66-146,-1 0-1,1 1 1,0 0 0,0 0-1,0 0 1,7-3 0,-11 5-14,1 0 0,0 0 1,0-1-1,0 1 0,0 0 0,0 0 1,0 0-1,0 0 0,0 0 1,0 0-1,0 0 0,0 0 1,0 0-1,0 1 0,0-1 1,0 0-1,0 1 0,0-1 1,0 1-1,0-1 0,0 1 0,0-1 1,-1 1-1,1-1 0,0 1 1,0 0-1,-1-1 0,1 1 1,0 0-1,-1 0 0,1 0 1,-1 0-1,1-1 0,0 2 1,9 21-29,-2-3-12,1-2-1,22 35 1,-28-48 39,0-1-1,0 0 0,1 0 0,0 0 0,0-1 0,0 1 0,0-1 0,0 0 1,0 0-1,1 0 0,0-1 0,-1 1 0,1-1 0,0 0 0,0-1 0,9 3 1,-9-4 5,0 0 0,-1 0 1,1-1-1,0 1 0,-1-1 1,1 0-1,-1-1 1,1 1-1,-1-1 0,1 1 1,-1-1-1,0-1 0,0 1 1,0 0-1,0-1 1,4-4-1,5-4 28,0-1-1,21-27 1,77-104 252,-95 129-243,-9 12-22,-6 13-12,-11 47 6,-3 0 1,-3-1 0,-1-1 0,-29 59 0,46-115-14,-3 9 16,-1-1 0,0 0-1,0 0 1,-1 0 0,0-1 0,-8 10 0,13-17-14,-1 0-1,1 1 1,0-1 0,0 0 0,-1 1 0,1-1 0,0 0 0,-1 0 0,1 1 0,-1-1 0,1 0 0,0 0 0,-1 0 0,1 0 0,-1 1 0,1-1 0,-1 0 0,1 0 0,0 0 0,-1 0 0,1 0 0,-1 0 0,1 0 0,-1 0 0,1 0-1,0 0 1,-1 0 0,1-1 0,-1 1 0,0 0 0,-4-12 44,5 8-35,0 1 1,0-1-1,0 1 1,0-1-1,0 1 1,2-7-1,2 0 7,0-1 1,1 1-1,0 1 0,0-1 1,1 1-1,0 0 0,1 0 0,0 0 1,0 1-1,1 0 0,0 1 1,0 0-1,11-7 0,8-3 16,33-16 0,-50 28-38,-1 1 0,1 1 0,0 0 1,-1 0-1,2 1 0,-1 0 0,18-1 1,-27 3-6,-1 0 1,1 0 0,-1 0-1,1 0 1,-1 0-1,1 0 1,-1 0 0,1 0-1,-1 0 1,1 0 0,-1 0-1,1 0 1,-1 0 0,1 0-1,-1 1 1,1-1 0,-1 0-1,1 0 1,-1 1 0,0-1-1,1 0 1,-1 1 0,1-1-1,-1 0 1,0 1 0,1-1-1,-1 1 1,0-1 0,1 0-1,-1 1 1,0-1 0,0 1-1,1-1 1,-1 1 0,0-1-1,0 1 1,0-1 0,0 1-1,0-1 1,0 1 0,0-1-1,0 1 1,0-1 0,0 1-1,0-1 1,0 1 0,0 0-1,0-1 1,0 1 0,-1-1-1,1 0 1,0 1 0,0-1-1,0 1 1,-1-1 0,1 1-1,0-1 1,-1 1 0,0-1-1,-1 5-74,-1-1 0,1-1 0,-1 1 0,0 0 0,-7 5 0,-14 9-3376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4:4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25 177 12960,'0'0'1312,"-24"-86"-1136,26 66 8,8 1-208,-4 3 8,0 4-56,-4 0 0,2 2-32,-4 8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5:21.0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180 638 5920,'0'0'12337,"-10"-5"-11985,7 3-329,-1 0 12,1 0 0,-1 0 0,0 0 0,1 1 0,-1 0 0,0-1 0,-7 0 0,9 2-19,0 0 1,-1 0 0,1 1-1,0-1 1,0 0 0,0 1 0,0-1-1,0 1 1,0 0 0,0 0-1,0 0 1,0 0 0,0 0 0,1 0-1,-1 0 1,0 1 0,1-1 0,-1 1-1,1-1 1,-1 1 0,0 2-1,-10 11 148,2 0-1,0 1 0,1 0 0,1 1 0,0 0 0,1 1 0,1-1 0,-7 34 0,12-47-127,0 0 1,0 0-1,0 0 0,1 1 0,0-1 0,0 0 0,0 0 0,0 1 0,0-1 0,1 0 0,0 0 1,0 1-1,0-1 0,0 0 0,1 0 0,-1 0 0,1 0 0,0-1 0,1 1 0,-1 0 0,0-1 0,1 0 1,0 1-1,0-1 0,0 0 0,0 0 0,0-1 0,1 1 0,-1-1 0,1 1 0,0-1 0,0 0 0,0-1 1,0 1-1,0-1 0,0 0 0,0 1 0,0-2 0,0 1 0,1 0 0,5-1 0,-2 0 7,-1 0 0,0-1-1,1 0 1,-1 0-1,0-1 1,0 0-1,0 0 1,0-1 0,0 1-1,-1-2 1,1 1-1,-1-1 1,12-8 0,1-4 109,-2 0 0,30-36 1,-31 34-61,16-25 141,-24 31-65,1 0 0,13-13 0,-24 28-118,1 0 0,0 1 0,1-1 0,-1 0 1,0 1-1,1-1 0,0 1 0,0 0 0,0-1 0,0 1 0,0-1 0,1 1 1,0-1-1,1 7 0,19 63-13,-20-70-34,1 1-1,0-1 0,0 0 1,0 0-1,0-1 1,0 1-1,1 0 0,-1-1 1,1 1-1,-1-1 0,1 0 1,0 0-1,0 0 1,0 0-1,0-1 0,1 1 1,-1-1-1,0 0 1,7 2-1,-5-2 5,0 1 0,0-1 0,0-1-1,0 1 1,0-1 0,1 0 0,-1 0 0,0-1 0,0 1 0,0-1 0,0 0-1,0 0 1,6-3 0,7-7 36,1 0 1,-2-1-1,1-1 0,29-28 0,-39 33-17,-1 0 0,0-1 1,0 0-1,0 0 0,-1 0 0,-1-1 0,0 0 0,0 0 0,-1-1 0,0 1 0,4-21 1,-8 28-7,0 0 0,-1 0 1,1 0-1,-1-1 0,0 1 1,0 0-1,0 0 0,0 0 1,0 1-1,-1-1 0,0 0 1,1 0-1,-1 1 0,0-1 1,0 1-1,0-1 0,-1 1 1,1 0-1,-6-4 0,8 6-15,0 0-1,0 0 0,0 0 0,0 0 1,-1 0-1,1 0 0,0 0 1,0-1-1,0 1 0,0 0 1,-1 0-1,1 0 0,0 0 1,0-1-1,0 1 0,0 0 1,0 0-1,0 0 0,0 0 1,0-1-1,0 1 0,-1 0 1,1 0-1,0-1 0,0 1 1,0 0-1,0 0 0,0 0 1,0-1-1,0 1 0,0 0 1,1 0-1,-1 0 0,0-1 0,0 1 1,0 0-1,0 0 0,0-1 1,9-4 47,15-1-39,178-32-21,-84 12-75,-96 23 41,-15 2 25,-1 0 0,0 0 1,1 0-1,9-4 1,-16 5 16,0-1 1,0 1-1,0 0 1,1 0-1,-1 0 1,0 0 0,0 0-1,1 0 1,-1 0-1,0 0 1,0 0-1,1 0 1,-1 0 0,0 0-1,0 0 1,1 0-1,-1 0 1,0 0-1,0 0 1,1 0 0,-1 0-1,0 0 1,0 0-1,1 0 1,-1 0-1,0 0 1,0 0 0,0 1-1,1-1 1,-1 0-1,0 0 1,0 0-1,0 0 1,0 1 0,1-1-1,-1 0 1,0 0-1,0 0 1,0 1-1,0-1 1,0 0 0,0 0-1,1 1 1,-1 16 38,-10 20 21,-9 9-24,14-35-17,0 1 1,0-1 0,1 1 0,1 0-1,0 0 1,0 0 0,1 1-1,1-1 1,0 14 0,1-23-14,0 0 1,1 1 0,-1-1-1,1 0 1,0 0 0,0 0-1,0 0 1,0 0-1,0 0 1,1 0 0,0 0-1,-1 0 1,1-1 0,0 1-1,0-1 1,0 1-1,1-1 1,3 3 0,-3-3-1,0 0 1,0 0 0,1-1 0,-1 1-1,1-1 1,-1 0 0,1 0-1,0 0 1,-1 0 0,1-1 0,0 0-1,-1 0 1,1 0 0,0 0-1,0 0 1,4-2 0,18-3 2,0-2 1,0-1-1,-1-1 0,0-1 1,-1-1-1,36-22 0,-23 9-4,0-2 0,-2-1 0,38-39 0,-37 30 23,-2-1 0,-2-2 0,-2-2 0,-1 0 0,-2-2 0,32-71 0,-53 99-8,-1-1 0,-1 0 0,0 0 0,-1 0 1,-1 0-1,0-31 0,-1 42-13,0-4-3,0-17 56,-1 25-57,0 1 0,0-1 0,0 1 0,0-1 0,0 0 0,0 1 0,0-1 0,0 1 0,0-1 0,-1 1 0,1-1 0,0 1 0,0-1 0,-1 1 0,1-1 0,0 1 0,-1-1 0,1 1 0,0-1 0,-1 1 0,1-1 0,-1 1 0,1 0 0,-1-1 0,1 1 0,-1 0 0,1 0 0,-1-1 0,1 1 0,-1 0 0,1 0 0,-1 0 0,0-1 0,1 1 0,-1 0 0,-11 14 23,9-9-21,-38 71 4,-46 113 1,40-64-9,-35 145 0,54-136-86,28-130 79,-1 1 0,1-1 1,0 0-1,1 1 0,-1-1 1,1 0-1,1 5 0,-2-8 4,0 0 0,0 0 0,0-1 0,1 1 0,-1 0 0,0-1 0,0 1 0,1 0 0,-1 0 0,0-1 0,1 1 0,-1-1 0,1 1 0,-1 0 0,1-1 0,-1 1 0,1-1 0,-1 1 0,1-1 0,0 1-1,-1-1 1,1 0 0,0 1 0,-1-1 0,1 0 0,0 1 0,-1-1 0,1 0 0,0 0 0,0 0 0,-1 0 0,1 1 0,0-1 0,0 0 0,-1-1 0,1 1 0,0 0 0,0 0 0,-1 0 0,1 0 0,0 0 0,0-1 0,-1 1 0,1 0 0,0-1 0,-1 1 0,1 0 0,-1-1 0,1 1 0,1-2 0,4-3-2,0-1 0,1 0 0,-2 0 0,1 0 0,-1-1 0,5-8 0,9-11 4,340-444 193,-292 371-167,-23 36 19,44-86 1,-61 98 53,-27 48-17,-4 7-41,-5 10-10,-29 73 31,-35 67-21,46-103-24,2 0 0,2 2 0,3 0 0,-26 105 0,20-69 37,13-46 47,11-35-47,2-8-47,0 0 1,0 0-1,0 0 1,0 0-1,0 0 0,0 0 1,0 0-1,0 0 0,0 0 1,0 0-1,1 0 0,-1 0 1,0 0-1,0 0 1,0 0-1,0 0 0,0 0 1,0 0-1,0 0 0,0 0 1,0 0-1,0 0 0,0 0 1,0 1-1,0-1 1,0 0-1,0 0 0,0 0 1,0 0-1,0 0 0,1 0 1,-1 0-1,0 0 0,12-8 34,37-25 66,-36 23-73,0 0 0,1 1-1,0 1 1,1 0 0,23-9 0,-36 16-29,0 1 1,-1-1-1,1 1 1,0-1-1,0 1 1,0 0 0,0 0-1,0 0 1,0 0-1,0 0 1,-1 0-1,1 0 1,0 1-1,0-1 1,0 1-1,0-1 1,-1 1-1,1 0 1,0 0-1,-1-1 1,4 3-1,-2 1 6,0-1 0,0 1 0,-1-1 0,1 1 0,-1 0 0,0 0 0,4 8 0,16 52 45,-15-42-19,13 30 1,-12-36-23,1 0 0,19 27 0,-23-36-5,1-1-1,0 1 1,0-1-1,0 0 1,1-1-1,0 1 1,0-1-1,10 5 0,-13-9 2,0 1 0,0 0-1,0-1 1,1 0 0,-1 0-1,8 1 1,-34-4-1201,-37-9-1,42 7-1936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4:4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9440,'0'0'832,"82"-22"-496,-11 6 8,11-3 0,5 1 8,2 6 96,3 6 8,-5 2 56,-2 2 8,-13 2-192,-5 2-8,-13 8-120,-16 2 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4:4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40 107 4816,'0'0'5684,"-3"-11"-5351,-9-31 6,10 37 13,0 0-1,1-1 1,0 0 0,0 1 0,0-1 0,0-10 0,1 16-343,0-1 49,0 1 1,0 0 0,0 0 0,0 0-1,0-1 1,0 1 0,-1 0 0,1 0 0,0 0-1,0 0 1,0-1 0,0 1 0,0 0-1,-1 0 1,1 0 0,0 0 0,0-1 0,0 1-1,0 0 1,-1 0 0,1 0 0,0 0 0,0 0-1,-1 0 1,1 0 0,0 0 0,0 0-1,0 0 1,-1 0 0,1 0 0,0 0 0,0 0-1,0 0 1,-1 0 0,1 0 0,0 0-1,0 0 1,-1 0 0,1 0 0,0 0 0,0 0-1,0 0 1,-1 0 0,1 1 0,0-1-1,0 0 1,0 0 0,0 0 0,-1 0 0,1 0-1,0 1 1,0-1 0,0 0 0,0 0-1,0 0 1,0 1 0,-1-1 0,-1 14 35,0-1 1,1 1-1,1 0 1,0 0 0,4 25-1,-2-19-12,30 217 585,-31-228-635,14 51 242,-9-42-7,-2 0 0,3 18 1,-7-26-78,1 10 136,-1-20-297,0 1 0,0-1 0,0 0 1,0 1-1,0-1 0,0 1 0,0-1 0,0 0 1,0 1-1,0-1 0,0 0 0,1 1 1,-1-1-1,0 0 0,0 1 0,0-1 0,0 0 1,1 1-1,-1-1 0,0 0 0,0 0 0,1 1 1,-1-1-1,0 0 0,0 0 0,1 1 1,-1-1-1,0 0 0,1 0 0,-1 0 0,0 0 1,1 1-1,-1-1 0,1 0 0,6-2-2690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4:4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10920,'0'0'1642,"10"4"-1387,5 2-146,0 0 0,-1 1 0,0 1 0,-1 0 0,0 1 0,21 18 0,-11-2 107,0 1 0,-3 1 1,0 1-1,27 50 1,-15-14 196,27 80 1,-43-100-176,-2 0 1,-2 2-1,9 62 1,-18-83-112,-1-1-1,-2 0 1,0 1 0,-2-1 0,0 0-1,-2 0 1,-1 0 0,-9 29-1,7-31 85,-1 0-1,-19 36 0,23-51-115,-1-1 1,1 1 0,-1-1-1,0 0 1,-1 0 0,1 0 0,-1-1-1,0 0 1,-1 0 0,1-1-1,-12 7 1,8-5-66,7-5-258,0 1 0,0 0 1,1-1-1,-1 1 0,-1-1 1,1 0-1,-6 1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4:5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72 6520,'0'0'9578,"-2"13"-9315,1-7-223,-1 7 37,0-1 0,1 1 0,0-1 0,1 1 0,3 20 0,5 19 240,2 14 205,20 72 1,-20-97 81,6 59 0,-53-270 632,4 29-891,19 81-169,7 37-94,2-2 0,-4-35 1,2 4 111,7 55-183,12-23 42,-10 22-38,0 1-1,0-1 0,0 1 0,0-1 1,0 1-1,0 0 0,1 0 1,-1 0-1,0 0 0,1 0 0,-1 0 1,1 1-1,3-1 0,11-2 12,0 1 0,1 0 0,-1 2 0,1 0 0,-1 0 0,0 2 0,33 7 0,-37-6-18,0 0 0,-1 1 0,0 1 0,0 0 0,0 0 0,-1 1-1,0 1 1,0 0 0,0 1 0,-1 0 0,13 13 0,-19-17-5,0 0-1,-1 0 1,0 0-1,0 1 1,0-1 0,0 1-1,-1-1 1,4 10-1,-6-12-4,1 0 1,-1 1-1,0-1 0,0 0 0,0 0 0,0 1 1,0-1-1,0 0 0,-1 1 0,1-1 0,-1 0 1,1 0-1,-1 0 0,0 1 0,0-1 0,0 0 1,0 0-1,-1 0 0,1 0 0,0-1 0,-1 1 1,1 0-1,-3 1 0,-11 12-5,-1-1 0,-1-1 0,0 0 0,-1-1 0,-35 18 1,22-16 19,1-2 1,-1 0 0,-37 7-1,26-15 131,55-14-16,16 1-116,0 0 0,0 3-1,1 0 1,0 2 0,0 1 0,0 1-1,1 2 1,30 4 0,-46-3-13,-1 1 0,1 1 1,-1 0-1,0 1 0,0 0 0,-1 1 1,22 11-1,-29-13 1,-1 0 0,0 1-1,0-1 1,0 1 0,-1 0 0,1 0 0,-1 1 0,0-1-1,0 1 1,0 0 0,-1 0 0,0 0 0,0 0 0,0 1-1,0-1 1,-1 1 0,0 0 0,0 0 0,-1-1-1,2 10 1,-2-8 3,-1 0-1,0 0 1,0 0-1,0 0 0,-1 0 1,0 0-1,0 0 1,-1 0-1,0 0 1,0 0-1,0-1 0,-1 1 1,-5 8-1,3-8 4,0 0 0,-1 0-1,0-1 1,0 0-1,0 0 1,-1 0 0,0-1-1,0 0 1,0 0 0,-12 5-1,0-2 26,0-1 0,0-1 0,-1 0 0,0-1 0,0-1 0,0-1 0,0-1 0,0-1 1,-1-1-1,1 0 0,0-2 0,0 0 0,-1-2 0,-34-9 0,47 9-295,21 6 415,19 5-2815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4:5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87 5624,'0'0'4492,"-11"-4"-4082,-75-21 1790,71 18 515,23 2-1147,29 0-927,72-8-28,89-5 325,-6 8 318,-191 10-1254,-1 0 1,0 0-1,0 0 1,0 0-1,0 0 0,0 0 1,0 0-1,0 0 1,0 0-1,0 0 1,1 0-1,-1 0 1,0 0-1,0 0 0,0 0 1,0 0-1,0 0 1,0 0-1,0 0 1,0 0-1,0 0 1,0 0-1,1 0 1,-1 1-1,0-1 0,0 0 1,0 0-1,0 0 1,0 0-1,0 0 1,0 0-1,0 0 1,0 0-1,0 0 0,0 0 1,0 0-1,0 1 1,0-1-1,0 0 1,0 0-1,0 0 1,0 0-1,0 0 1,0 0-1,0 0 0,0 0 1,0 0-1,0 1 1,0-1-1,0 0 1,0 0-1,0 0 1,0 0-1,-5 7 339,-14 12-819,10-11-2244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4:5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7936,'0'0'6872,"9"-11"-6431,31-32-8,-38 41-399,0 0-1,0 1 1,0-1-1,0 1 1,0 0-1,1 0 1,-1 0-1,0 0 1,1 0-1,-1 0 1,0 1-1,1-1 1,-1 1-1,1-1 1,-1 1-1,1 0 1,-1 0-1,1 0 1,3 1-1,5 0 102,258-23 2235,-211 21-1268,-58 1-884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4:5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63 8936,'0'0'4241,"-15"3"-3841,4-1-309,-2 0 12,1 1 1,-1 0 0,1 1 0,-1 0 0,1 1-1,-15 9 1,13-6 80,1 1-1,1 1 1,-1 0 0,2 0-1,-15 17 1,21-20-81,0-1 0,0 1 0,1-1 0,-1 1 1,2 1-1,-1-1 0,1 0 0,0 1 0,1 0 0,0-1 1,0 1-1,-1 12 0,3-15-50,0 1 0,1 0-1,0-1 1,0 1 0,0-1 0,1 0 0,-1 1 0,1-1 0,0 0 0,1 0 0,-1 0-1,1 0 1,0-1 0,1 1 0,-1-1 0,8 8 0,0-1 34,0-1 0,1-1-1,0 0 1,0-1 0,17 9 0,-18-11-36,0-1 0,0 0 0,1-1 0,0 0 0,0-1 0,0-1 0,0 0-1,0 0 1,1-1 0,-1 0 0,19-3 0,-17 1-6,1-2-1,-1 0 1,0-1 0,0 0-1,0-1 1,0-1-1,-1 0 1,0-1 0,17-11-1,4-6 108,-1-1-1,-2-2 0,0 0 1,46-56-1,-72 76-111,0 0 0,0 0 0,0 0 0,-1-1 0,0 0 0,0 1 0,3-10 0,-7 13-23,1 1 0,0 0 0,0-1-1,-1 1 1,0 0 0,0-1 0,0 1 0,0-1 0,0 1 0,-1 0-1,1-1 1,-1 1 0,0 0 0,0-1 0,0 1 0,-1 0-1,1 0 1,-1 0 0,0 0 0,-3-5 0,-2 0 10,0 1 0,0-1 0,-1 1 0,0 1 0,0-1 0,0 1 1,-1 1-1,0 0 0,-1 0 0,1 1 0,-1 0 0,1 0 0,-1 1 0,0 0 0,-1 1 1,1 0-1,0 1 0,-1 0 0,-19 1 0,11 1 16,1 1 0,-1 1 0,1 0 0,0 2 0,0 0 0,0 1 0,1 1 0,0 0-1,0 1 1,-23 16 0,21-12-12,1 1-1,0 1 0,1 1 1,1 0-1,1 1 0,-14 18 1,23-26-46,0 0 0,1 1 1,0-1-1,0 1 1,1 1-1,0-1 0,1 0 1,0 1-1,1 0 1,0 0-1,0 0 0,1-1 1,0 2-1,1-1 1,1 16-1,3 0-2818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4:5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4912,'0'0'11161,"10"-11"-10804,2-2-221,0 0-1,0 1 0,1 1 1,1 0-1,-1 1 1,2 0-1,0 1 0,16-7 1,-18 11 61,0 1 1,0 0 0,1 1-1,25-3 1,-35 6-160,-1 0 0,0 0 0,0 0 0,0 0 0,0 1 0,0-1 0,0 1 0,-1 0 0,1 0 0,0 0-1,0 0 1,3 3 0,-4-3-24,-1 0-1,1 1 0,-1-1 0,1 1 1,-1 0-1,0-1 0,0 1 0,1 0 1,-1 0-1,0-1 0,-1 1 0,1 0 1,0 0-1,-1 0 0,1 0 0,-1 0 1,1 0-1,-1 1 0,0 3 0,0 6 13,-1 0 0,0 0-1,-1 0 1,0 0-1,-1-1 1,0 1-1,-1 0 1,0-1 0,-1 0-1,0 0 1,-1 0-1,-7 10 1,-11 13 37,-1-1 1,-33 33-1,35-42 70,-2 0-1,-32 23 0,103-60 191,-2-5-213,64-22 81,-94 36-138,0 1-1,1 0 1,-1 1 0,0 1 0,1 0 0,14 2 0,-25-1-10,-1 1-1,0 0 1,1 0 0,-1 0 0,0 0 0,0 1-1,0-1 1,4 4 0,-5-4-191,0 1-1,0-1 1,0 0 0,0 0-1,0 0 1,0 0 0,0 0-1,0-1 1,0 1 0,0 0-1,1-1 1,-1 0 0,0 1-1,0-1 1,1 0-1,-1 0 1,0 0 0,3-1-1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4:5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11352,'0'0'2318,"10"15"-1848,-3-3-381,3 2 7,-1 1-1,0 0 0,-2 0 0,0 0 1,8 25-1,-7-5 74,-1 1 0,-2 1 1,-1-1-1,-2 1 0,-1-1 0,-6 41 1,-6 20 441,-26 98-1,-14-9 196,3-13-112,23-73-2624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5:2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3504,'0'0'9696,"1"15"-9552,26 222 552,-11-131-350,4 14 410,-20-114-707,0 3 265,0-8-306,1-1 0,-1 0 0,0 0 0,0 0 0,0 0 0,0 0 0,0 0 0,0 1 0,0-1 0,0 0 0,0 0 0,0 0 0,0 0 0,0 0 0,0 0 0,1 0 0,-1 1 0,0-1 0,0 0 0,0 0 0,0 0 0,0 0 0,0 0 0,1 0 0,-1 0 0,0 0 0,0 0 0,0 0 0,0 0 0,0 0 0,0 0 0,1 0 0,-1 0 0,0 0 0,0 0 0,0 0 0,0 0 0,0 0 0,1 0 0,-1 0 0,0 0 0,0 0 0,0 0 0,0 0 0,0 0 0,1 0 0,-1 0 0,0 0 0,1-25 308,-1 17-256,-9-211 465,-1-3 19,6 138-215,-2 54-97,6 29-168,-1 45 376,3-25-372,1 1-1,10 30 1,1 7 36,-6-20-33,1 0-1,3-1 1,1-1 0,1 0-1,20 33 1,-29-58 7,1-1 0,1 1-1,0-2 1,0 1 0,16 13 0,-22-21-64,0 0-1,0 0 1,0-1 0,0 1 0,0 0-1,0 0 1,0-1 0,0 1 0,1-1-1,-1 1 1,0-1 0,0 1 0,1-1 0,-1 0-1,0 0 1,1 0 0,-1 0 0,2 0-1,-2 0 0,0 0-1,0-1 0,0 1 0,-1 0 1,1-1-1,0 1 0,0-1 0,0 0 1,0 1-1,-1-1 0,1 0 0,0 1 1,0-1-1,-1 0 0,1 0 0,-1 0 1,1 0-1,0-1 0,2-5 26,0 0-1,-1 0 1,0 0-1,0-1 1,0-8-1,-1 11-42,10-76 150,-7 43 11,17-71 1,-3 37-3,-13 45-59,1 1-1,1 1 1,18-40 0,-24 62-93,1 0 0,-1 0 0,1 1 0,0-1 0,0 0 0,0 1 0,0 0 0,1-1 0,4-2 0,-5 5-24,-1 1 0,1 0 0,0 0 1,0 0-1,0 0 0,-1 0 0,1 0 0,0 0 0,-1 1 0,1-1 0,-1 0 1,0 1-1,1-1 0,1 4 0,11 21-691,-11-18-1829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5:21.3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0 120 12864,'0'0'1093,"14"-10"-1041,-10 7-49,7-5 23,0 0-1,0 0 1,1 1-1,0 1 1,1 0 0,-1 1-1,1 0 1,19-4-1,74-9 826,1 5 0,166 1-1,-263 12-767,2-1 111,0 1 1,0 0-1,0 1 1,0 1-1,0 0 1,-1 0-1,16 6 1,-27-8-223,0 0 0,0 0 1,1 0-1,-1 1 1,0-1-1,0 0 0,0 0 1,1 1-1,-1-1 0,0 0 1,0 0-1,0 1 0,0-1 1,0 0-1,1 1 0,-1-1 1,0 0-1,0 1 1,0-1-1,0 0 0,0 1 1,0-1-1,0 0 0,0 1 1,0-1-1,0 0 0,0 1 1,-1-1-1,1 0 0,0 0 1,0 1-1,0-1 1,0 1-1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5:2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99 9536,'0'0'1628,"-10"11"-1287,6-8-308,-6 7 85,1 0 1,0 1 0,0-1 0,1 2-1,0-1 1,1 1 0,-9 20 0,15-29-71,0 0 1,1 0 0,-1 0 0,0 0 0,1 0 0,0 0-1,-1 0 1,1 0 0,1 0 0,-1 0 0,0 1 0,1-1-1,-1 0 1,1 0 0,0 0 0,0 0 0,0-1-1,1 1 1,-1 0 0,1 0 0,-1-1 0,1 1 0,0-1-1,0 1 1,0-1 0,0 0 0,1 0 0,-1 0 0,0 0-1,6 3 1,-4-3 16,0 1 1,0-2-1,1 1 0,-1 0 0,0-1 1,1 0-1,0 0 0,-1 0 0,1 0 1,0-1-1,-1 0 0,1 0 0,0 0 1,-1 0-1,1-1 0,-1 0 0,1 0 1,0 0-1,7-4 0,-4 1 16,-1-1 1,1 1-1,-1-2 0,-1 1 1,1-1-1,-1 0 0,0 0 0,0-1 1,-1 0-1,0 0 0,0 0 1,0 0-1,-1-1 0,0 0 0,-1 0 1,0 0-1,0 0 0,2-13 1,-3 14-26,-1 1 1,1-1-1,-2 0 1,1 1-1,-1-1 1,0 0 0,0 1-1,-1-1 1,0 0-1,0 1 1,-1-1-1,0 1 1,0-1 0,0 1-1,-1 0 1,0 0-1,0 0 1,0 0-1,-1 1 1,0-1 0,0 1-1,-1 0 1,1 0-1,-8-6 1,10 9-37,0 1 0,0-1 1,-1 1-1,1-1 0,-1 1 0,1 0 1,-1-1-1,1 1 0,-1 1 1,0-1-1,0 0 0,1 1 0,-1-1 1,0 1-1,0 0 0,0 0 1,1 0-1,-1 0 0,-4 1 0,4 0 28,-1 0-1,1 1 0,0-1 0,0 1 1,0 0-1,0 0 0,0 0 0,0 0 1,0 1-1,1-1 0,-1 1 0,1 0 1,-3 2-1,-1 4-361,0 1 0,1-1 0,-1 1 0,2 0 0,0 1 1,0-1-1,-4 22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5:2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1140 6632,'0'0'2880,"10"-16"-2572,-6 10-268,64-109 574,-35 57-231,25-53 264,75-222 1678,-128 317-2140,-2 9-27,-1 0 0,0 0 1,-1-1-1,1 1 0,0-13 1,-15 44 262,1 5-385,2 0 0,1 1-1,2 0 1,1 1 0,1 0 0,1 0 0,2 0 0,1 0 0,6 51 0,-4-70-15,0-1 1,1 1 0,1-1-1,0 0 1,1 0 0,0 0-1,6 12 1,-10-22-18,1 0 0,0 0 0,-1 0 0,1 0 0,0 0 1,0 0-1,0 0 0,0 0 0,0 0 0,0 0 0,0 0 0,0-1 0,0 1 1,0 0-1,1-1 0,-1 1 0,0-1 0,0 0 0,1 1 0,-1-1 0,0 0 0,0 0 1,1 0-1,-1 1 0,0-1 0,1-1 0,-1 1 0,0 0 0,1 0 0,-1 0 1,0-1-1,0 1 0,1-1 0,-1 1 0,0-1 0,0 1 0,0-1 0,2-1 0,5-3 20,0 0 0,-1-1 0,0 0 0,9-10 0,-3 2 21,0-1-1,-2 0 1,19-31 0,24-58 117,-27 50-77,13-21 131,59-159 0,-93 214-181,-1 0-1,0 0 0,-2 0 0,0 0 0,-1-1 0,-1 1 1,-2-23-1,-2 35 51,-3 11-11,-5 14-1,10-15-75,-15 29 44,1 2-1,1 0 0,-14 56 0,-16 112 69,25-62 31,5-24 93,9-77 216,0 56 1,5-94-348,7-9 198,60-181 349,-62 176-607,-5 11-32,1-1 0,0 1-1,0-1 1,1 1-1,-1 0 1,1-1 0,0 1-1,0 0 1,0 0-1,0 0 1,0 0-1,0 1 1,1-1 0,0 1-1,-1-1 1,1 1-1,5-3 1,-7 5-10,-1 0-1,1 0 1,0 0-1,-1 0 1,1 0-1,-1 0 1,1 1-1,-1-1 1,1 0 0,-1 0-1,1 1 1,-1-1-1,1 0 1,-1 0-1,1 1 1,-1-1-1,1 1 1,-1-1 0,1 0-1,-1 1 1,0-1-1,1 1 1,-1-1-1,0 1 1,0-1-1,1 1 1,-1 0 0,0-1-1,0 1 1,8 18 29,4 38 6,-10-43-28,1 0 0,0 0 0,1 0 0,0-1 0,11 22 0,-13-32-6,-1 0 1,1 0-1,0 0 1,1 0 0,-1-1-1,0 1 1,1 0-1,-1-1 1,1 0 0,0 0-1,0 0 1,0 0-1,0 0 1,0 0 0,0-1-1,0 1 1,1-1-1,-1 0 1,1 0 0,-1-1-1,1 1 1,-1 0-1,1-1 1,-1 0-1,1 0 1,-1 0 0,1 0-1,-1-1 1,1 0-1,-1 1 1,1-1 0,-1 0-1,0-1 1,6-2-1,0 0 23,0 0-1,-1-1 1,0-1-1,0 1 1,0-1-1,-1-1 0,0 1 1,0-1-1,0 0 1,-1-1-1,9-14 1,-7 8 38,0 0 0,-1-1 0,-1 0 0,0-1 0,-1 1 0,4-22 0,-9 35-54,0 1 1,0-1-1,0 0 0,0 1 1,0-1-1,0 0 0,0 1 1,0-1-1,-1 1 0,1-1 1,-1 1-1,1-1 0,-1 0 1,1 1-1,-1 0 0,0-1 1,0 1-1,0-1 0,0 1 1,0 0-1,-1-2 1,1 3-6,0-1 0,0 1 0,0 0 0,1-1 0,-1 1 1,0 0-1,0-1 0,0 1 0,0 0 0,0 0 0,0 0 1,0 0-1,0 0 0,0 0 0,0 0 0,1 0 0,-1 0 1,0 0-1,0 0 0,0 1 0,0-1 0,0 0 1,0 1-1,1-1 0,-1 1 0,0-1 0,0 1 0,0-1 1,1 1-1,-1 0 0,0-1 0,1 1 0,-1 0 0,1-1 1,-1 1-1,0 1 0,-3 4-4,0-1 1,0 1-1,1 0 1,0 0-1,0 0 0,0 1 1,1-1-1,0 1 1,0-1-1,1 1 0,0 0 1,0 0-1,0-1 0,1 1 1,0 0-1,1 0 1,0 7-1,1-6-8,-1 0-1,1 0 0,1 0 1,-1 0-1,1-1 1,1 0-1,-1 1 1,1-1-1,1 0 0,-1-1 1,1 1-1,0-1 1,1 0-1,8 7 1,-13-11 2,1 0 1,0-1-1,0 0 0,0 0 1,1 1-1,-1-1 1,0 0-1,0-1 0,1 1 1,-1 0-1,0-1 1,1 1-1,-1-1 1,1 0-1,-1 1 0,0-1 1,6-1-1,-4 0 8,0 0 1,1 0-1,-1-1 0,0 1 0,0-1 0,0 0 1,0 0-1,0-1 0,4-2 0,2-3 24,-1-1 0,0 1-1,0-1 1,-1-1 0,0 0-1,7-11 1,28-56 175,-41 73-172,1 0-1,-1 0 1,0 0-1,0 0 1,0-1-1,-1 1 0,0-1 1,2-7-1,9 30 58,-9-4-80,6 21-6,2 0 0,1 0 0,19 38 0,-30-71 4,0-1 0,-1 0 0,1 0 1,-1 0-1,1 1 0,0-1 0,0 0 0,0 0 0,0 0 0,0 0 0,0-1 0,0 1 0,0 0 0,0 0 0,0-1 0,0 1 0,0 0 0,1-1 0,-1 1 0,0-1 1,0 0-1,1 1 0,-1-1 0,0 0 0,1 0 0,-1 0 0,2 0 0,-1 0 3,0-1 0,1 0-1,-1 0 1,0 0 0,0 0 0,0 0 0,0 0-1,0 0 1,0-1 0,0 1 0,0-1 0,-1 0 0,1 1-1,-1-1 1,3-3 0,45-68 165,-33 47-59,1 2-1,23-27 0,-36 47-82,-1 0-7,0 1 0,0 0 0,0 0 0,1 0 0,5-4 1,-8 6-22,-1 1 0,1 0 0,0-1 0,-1 1 1,1 0-1,0 0 0,-1-1 0,1 1 0,0 0 1,-1 0-1,1 0 0,0 0 0,0 0 0,-1 0 0,1 0 1,0 0-1,-1 0 0,1 1 0,0-1 0,0 0 1,-1 0-1,1 1 0,0-1 0,-1 0 0,1 1 1,-1-1-1,1 0 0,0 1 0,-1-1 0,1 1 1,-1-1-1,1 1 0,-1-1 0,1 1 0,-1 0 1,0-1-1,1 1 0,-1-1 0,0 1 0,1 0 1,-1-1-1,0 2 0,4 10 5,-1 0 0,0 1 0,-1-1 0,-1 0 0,0 1 0,-1-1 0,0 1 0,-2 15 1,0 13 25,3 36 114,-1-77-146,0 0 1,0 0-1,0 0 0,0 0 1,0 0-1,0 1 1,0-1-1,0 0 0,0 0 1,0 0-1,0 0 0,0 1 1,0-1-1,0 0 0,0 0 1,0 0-1,0 0 1,0 0-1,0 0 0,0 1 1,0-1-1,1 0 0,-1 0 1,0 0-1,0 0 0,0 0 1,0 0-1,0 0 1,0 0-1,1 1 0,-1-1 1,0 0-1,0 0 0,0 0 1,0 0-1,0 0 1,1 0-1,-1 0 0,0 0 1,0 0-1,0 0 0,0 0 1,1 0-1,6-6 47,8-13 23,-14 18-62,112-149 448,-112 149-448,0-1 0,0 1 1,0 0-1,0 0 0,0-1 0,0 1 0,0 0 0,1 0 0,-1 0 0,0 0 0,1 0 0,-1 1 0,0-1 1,1 0-1,-1 1 0,1-1 0,-1 1 0,1-1 0,-1 1 0,1 0 0,0-1 0,-1 1 0,1 0 0,1 0 1,-1 1-6,-1-1 1,0 1 0,0 0 0,0-1 0,0 1 0,0 0 0,0 0 0,0 0-1,0 0 1,0 0 0,0 0 0,0 0 0,0 0 0,-1 0 0,1 0 0,0 0 0,-1 0-1,1 1 1,-1-1 0,1 0 0,-1 1 0,0-1 0,0 0 0,1 0 0,-1 1 0,0-1-1,0 3 1,-1 24 29,0-23-31,0-1 0,1 1 0,0 0 0,0 0 1,0-1-1,1 1 0,0 0 0,-1-1 0,2 1 0,1 4 0,-3-9-3,0 1 0,0-1 0,0 0 0,0 0 1,0 0-1,0 0 0,1 1 0,-1-1 0,0 0 0,0 0 0,0 0 0,0 0 0,1 0 0,-1 0 0,0 0 0,0 1 0,0-1 0,1 0 0,-1 0 0,0 0 0,0 0 0,0 0 1,1 0-1,-1 0 0,0 0 0,0 0 0,0 0 0,1 0 0,-1 0 0,0 0 0,0 0 0,0 0 0,1-1 0,-1 1 0,0 0 0,0 0 0,0 0 0,1 0 0,-1 0 0,0 0 1,0 0-1,0-1 0,0 1 0,0 0 0,1 0 0,-1 0 0,0 0 0,0-1 0,0 1 0,9-12 13,-6 6-3,35-44 43,41-52 82,-76 99-130,0 0 1,0 0-1,0 0 1,0 0-1,1 0 1,5-2-1,-9 5-4,1-1-1,-1 1 1,1 0-1,0-1 1,-1 1 0,1 0-1,-1 0 1,1-1-1,0 1 1,-1 0 0,1 0-1,0 0 1,-1 0-1,1 0 1,0 0-1,-1 0 1,1 0 0,0 0-1,-1 0 1,1 1-1,0-1 1,-1 0 0,1 0-1,0 1 1,-1-1-1,1 0 1,-1 1 0,1-1-1,-1 0 1,1 1-1,-1-1 1,1 1 0,-1-1-1,1 1 1,-1-1-1,0 1 1,1-1-1,-1 1 1,0 0 0,1-1-1,-1 1 1,0-1-1,0 1 1,1 0 0,-1-1-1,0 1 1,0 0-1,0-1 1,0 2 0,1 3-4,2 11-16,1 0 1,0 0-1,1 0 1,1-1 0,10 21-1,-15-35 19,0 0-1,0 0 1,0 1-1,0-1 1,1 0-1,-1 0 1,0 0-1,1 0 0,-1 0 1,1-1-1,-1 1 1,1 0-1,-1-1 1,1 1-1,0-1 1,-1 1-1,1-1 1,0 0-1,-1 1 1,1-1-1,0 0 1,-1 0-1,1-1 0,0 1 1,-1 0-1,1 0 1,0-1-1,-1 1 1,4-2-1,4-1 2,1-1-1,-1 0 1,13-8 0,-20 10-1,26-15 28,33-28 1,-35 25 16,42-26 0,13-10 53,-71 54-85,-12 10 11,-13 14 11,14-21-35,-29 36 30,-33 48 4,55-72-28,0 1 0,0 0 0,2 0 0,-9 25 0,14-36-6,0-1 1,1 1 0,-1-1-1,1 1 1,0-1 0,-1 1 0,1 0-1,1-1 1,-1 4 0,0-5-1,1-1 1,-1 1 0,0 0-1,0-1 1,1 1 0,-1-1-1,0 1 1,1-1-1,-1 1 1,1-1 0,-1 1-1,1-1 1,-1 0 0,1 1-1,-1-1 1,1 1-1,-1-1 1,1 0 0,-1 0-1,1 1 1,-1-1-1,1 0 1,0 0 0,-1 0-1,1 0 1,0 1 0,-1-1-1,1 0 1,-1 0-1,1 0 1,0 0 0,-1-1-1,1 1 1,0 0 0,-1 0-1,1 0 1,-1 0-1,1-1 1,-1 1 0,1 0-1,0 0 1,-1-1 0,1 0-1,4-1 6,0-1 1,0 0-1,0 0 0,-1 0 0,1 0 0,-1-1 1,0 0-1,0 0 0,-1 0 0,6-7 0,3-7 28,14-27 0,-12 18 9,2-4 30,-12 22-27,1 0-1,0 0 0,10-14 1,-17 26-32,1 1 0,-1 0-1,1 0 1,-1 0 0,1 0 0,0 1 0,1-1 0,-1 0 0,1 0 0,0 0 0,0 6 0,0-4-17,0-1-1,1 1 0,-1-1 1,1 1-1,1-1 1,-1 1-1,1-1 0,-1 0 1,2 0-1,2 6 1,-4-9 2,1 0 1,-1 0 0,1 0 0,0 0 0,-1 0 0,1-1-1,0 1 1,0 0 0,1-1 0,-1 1 0,0-1-1,0 0 1,1 0 0,-1 0 0,1 0 0,-1 0 0,3 0-1,0-1 3,-1 1 0,0-1 0,0 0 0,0 0 0,0-1-1,1 0 1,-1 1 0,0-1 0,7-3 0,0 0-1,-1-1 0,0-1 0,0 0 0,0 0 0,0-1 0,14-13 0,-1-3 1,-1-2 0,-1-1-1,-1 0 1,-1-2 0,-2 0 0,0-1-1,22-56 1,-2-17 46,25-111 0,-31 99 5,-19 62-14,-13 46-24,-4 11-7,-5 15-6,2 4-14,2 0 0,0 0 0,1 0 0,-1 29 0,1 101-64,8-98 17,2 0 1,3-1-1,22 82 0,-21-78-77,-6-35-3346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5:2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8136,'0'0'2528,"73"-2"-2136,7-4-8,23-6 16,12-10-72,0 1 8,-2 7-256,6 2 8,-8 0-112,-9 4-8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5:3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1230 5520,'0'0'6356,"1"-15"-5954,0 7-343,0-8 68,1 1 0,0 0-1,1-1 1,1 1-1,8-21 1,12-20 585,3 0-1,1 1 1,65-88 0,-81 129-406,0 0 1,2 1 0,21-16-1,-12 10 155,-23 18-441,0 1-1,1-1 0,-1 1 1,0 0-1,1-1 0,-1 1 1,0 0-1,1-1 0,-1 1 0,1 0 1,-1 0-1,1-1 0,-1 1 1,1 0-1,-1 0 0,1 0 1,-1 0-1,1 0 0,-1 0 1,1 0-1,-1 0 0,1 0 0,-1 0 1,1 0-1,-1 0 0,1 0 1,-1 0-1,1 0 0,-1 0 1,0 0-1,2 1 0,-1 0 2,-1 0 0,1 0 0,0 0 0,-1 0 0,1 0 0,-1 0 0,1 0 0,-1 0 0,0 0 0,1 0 0,-1 0-1,0 0 1,0 2 0,1 41 176,-2-41-169,-25 248 755,24-237-813,2 15 576,0-29-540,0 0 0,0 0 1,0 0-1,0 0 1,0 0-1,0 1 0,0-1 1,1 0-1,-1 0 0,0 0 1,0 0-1,0 0 0,0 0 1,0 0-1,0 0 0,0 0 1,0 1-1,1-1 0,-1 0 1,0 0-1,0 0 1,0 0-1,0 0 0,0 0 1,1 0-1,-1 0 0,0 0 1,0 0-1,0 0 0,0 0 1,0 0-1,1 0 0,-1 0 1,0 0-1,0 0 0,0 0 1,0 0-1,0 0 1,0-1-1,1 1 0,-1 0 1,0 0-1,0 0 0,0 0 1,0 0-1,0 0 0,0 0 1,0 0-1,0 0 0,1-1 1,11-15 138,27-46 77,-22 32-80,2 1 0,40-47 0,-52 67-100,0 1 2,0 0-1,1 0 1,0 1-1,0 0 1,0 1-1,1-1 1,0 2-1,11-6 1,-20 10-40,1 1 0,0 0 0,-1 0 0,1-1 0,-1 1 0,1 0-1,0 0 1,-1 0 0,1 0 0,0 0 0,-1 0 0,1 0 0,0 0 0,-1 0 0,1 0 0,-1 0 0,1 0 0,0 1 0,-1-1 0,1 0 0,-1 0 0,1 1 0,0-1 0,-1 0 0,1 1 0,-1-1 0,1 1 0,-1-1 0,1 1 0,0 1 4,0-1 0,1 1 0,-2 0 0,1 0 0,0 0 0,0 0 0,0 0 1,-1 0-1,1 3 0,1 8 18,-1-1 1,-1 19-1,0-25-19,0 55 137,0-61-142,1 0 0,-1 0 0,0 0 0,0 1 0,0-1-1,0 0 1,0 0 0,0 0 0,0 0 0,1 0 0,-1 0 0,0 0-1,0 0 1,0 0 0,0 0 0,1 1 0,-1-1 0,0 0 0,0 0-1,0 0 1,0 0 0,1 0 0,-1 0 0,0 0 0,0 0 0,0 0-1,0 0 1,1 0 0,-1 0 0,0-1 0,0 1 0,0 0-1,0 0 1,0 0 0,1 0 0,-1 0 0,0 0 0,0 0 0,0 0-1,0 0 1,0-1 0,1 1 0,-1 0 0,0 0 0,0 0 0,0 0-1,0 0 1,0 0 0,0-1 0,0 1 0,0 0 0,0 0 0,0 0-1,0 0 1,0-1 0,12-12 42,-9 9-29,20-24 34,-11 12 10,1 0 0,1 1 0,0 0 0,0 1 0,2 1 1,18-13-1,-33 26-54,-1 0-1,0-1 1,1 1 0,-1 0 0,1-1 0,-1 1 0,0 0 0,1 0-1,-1 0 1,1-1 0,-1 1 0,1 0 0,-1 0 0,1 0 0,-1 0-1,1 0 1,-1 0 0,1 0 0,-1 0 0,1 0 0,-1 0 0,1 0-1,-1 0 1,1 0 0,-1 0 0,0 1 0,1-1 0,-1 0 0,1 0 0,-1 1-1,1-1 1,-1 0 0,0 0 0,1 1 0,-1-1 0,1 0 0,-1 1-1,0-1 1,0 1 0,1-1 0,-1 0 0,0 1 0,0-1 0,1 1-1,-1-1 1,0 1 0,0-1 0,0 1 0,2 27 73,-2-26-73,-7 74 56,4-53-48,0 2 1,2-1 0,4 46 0,-3-67-15,0-1 1,0 0-1,1 1 0,-1-1 0,1 0 1,0 1-1,0-1 0,0 0 0,0 0 1,0 0-1,0 0 0,1 0 1,-1 0-1,3 3 0,-3-4 1,0-1-1,1 1 1,-1 0 0,0-1-1,1 1 1,-1-1 0,0 0-1,1 1 1,-1-1-1,1 0 1,-1 0 0,1 0-1,-1 0 1,1 0 0,-1 0-1,1 0 1,-1-1 0,1 1-1,-1 0 1,0-1-1,1 1 1,-1-1 0,0 1-1,2-2 1,13-7 14,0 0 0,-1-1 0,-1-1 0,0 0 0,0-1 0,-1-1 0,17-20 0,34-31 111,-63 62-112,1 1 0,0-1 1,0 1-1,0-1 0,0 1 0,0-1 1,0 1-1,0 0 0,0 0 0,3-1 1,-9 17 39,-10 21-48,6-17-3,1 0 1,1 1-1,0 0 1,1 1 0,1-1-1,2 1 1,-2 31-1,4-50-2,0 0 0,0 0 1,1 0-1,-1 0 0,0 0 0,1 0 0,0 0 0,-1 0 0,1 0 0,0 0 0,0 0 0,0 0 0,0-1 1,2 3-1,-2-3 0,0 0 0,0 0 0,0 0 1,0-1-1,0 1 0,0-1 0,0 1 0,0-1 1,0 1-1,0-1 0,1 1 0,-1-1 1,0 0-1,0 0 0,0 0 0,1 1 1,-1-1-1,2-1 0,1 1 1,0-1 1,0 0-1,0-1 1,0 1 0,0-1-1,-1 1 1,1-1-1,0 0 1,-1 0-1,0-1 1,1 1-1,4-5 1,-2 0 7,-1 0 0,0-1 0,0 1 0,0-1-1,-1 0 1,0 0 0,0-1 0,-1 1 0,0-1 0,0 1 0,-1-1 0,-1 0 0,1 0 0,-1-10 0,0 11 6,0 0-1,-1 0 0,0-1 0,-1 1 1,0 0-1,0 0 0,-1 0 0,0 1 1,0-1-1,-1 0 0,1 1 0,-8-12 1,8 17-11,-1-1 1,0 1-1,0 0 1,0 0-1,0 0 1,0 0-1,-1 0 1,1 1-1,-1-1 1,1 1-1,-1 0 1,1 0-1,-1 0 0,0 1 1,1-1-1,-1 1 1,0 0-1,-5 1 1,8-1-5,1 0 0,0 0 0,0 0 0,-1 0 0,1 0 0,0 0 0,0 1 0,-1-1 0,1 0 0,0 0 0,0 0 0,0 0 0,-1 1 0,1-1 0,0 0 0,0 0 0,0 1 0,0-1 0,-1 0 0,1 0 0,0 1 0,0-1 1,0 0-1,0 0 0,0 1 0,0-1 0,0 0 0,0 0 0,0 1 0,0-1 0,0 0 0,0 1 0,0-1 0,0 0 0,0 0 0,0 1 0,0-1 0,0 0 0,0 0 0,1 1 0,-1-1 0,0 0 0,0 0 0,0 1 0,0-1 0,0 0 0,1 0 0,-1 0 0,0 1 0,0-1 0,1 0 0,-1 0 0,0 0 0,0 0 0,0 1 0,1-1 0,-1 0 0,0 0 0,1 0 0,-1 0 0,0 0 1,0 0-1,1 0 0,18 8-1,-11-7 1,0-1 0,0 0 0,0-1 0,0 1 0,0-2 0,0 1 0,-1-1 0,1 0 0,-1-1 0,1 0 0,-1 0 0,0-1 0,7-4 0,13-8 0,45-40 0,-62 48 0,15-14 5,-1-1-1,-1-1 1,-1-1 0,-2-1-1,0-1 1,25-46-1,-14 14 10,-4-1-1,27-84 0,-54 144-13,32-107 32,-28 90-21,0 0 1,-2 0-1,0 0 1,-1-25 0,-1 39-8,0 0 1,0 0-1,0 0 1,-1 0 0,0 0-1,1 0 1,-1 0-1,0 0 1,-1 1 0,-1-5-1,2 6-4,1 0 0,-1 1-1,0-1 1,0 0 0,1 1-1,-1-1 1,0 1 0,0 0-1,0-1 1,0 1 0,1 0-1,-1-1 1,0 1 0,0 0-1,0 0 1,0 0 0,0 0-1,0 0 1,0 0 0,0 0-1,0 0 1,0 0 0,0 0 0,1 0-1,-1 1 1,0-1 0,0 0-1,0 1 1,0-1 0,0 0-1,1 1 1,-1-1 0,0 1-1,0 0 1,1-1 0,-2 2-1,-5 5-4,0-1 0,1 1 0,0 1 0,0-1-1,0 1 1,1 0 0,1 1 0,-1-1 0,-4 14 0,3-8-8,-10 22-11,2 1-1,2 1 0,-13 66 1,-8 122-66,22-131 48,8-72 42,1 1 0,1 0 1,1 0-1,1 0 1,1 0-1,1-1 1,1 1-1,10 30 1,-14-52 2,1-1 0,-1 1 1,1 0-1,-1-1 0,1 1 1,0-1-1,-1 1 0,1-1 1,0 1-1,0-1 0,0 0 1,0 1-1,0-1 0,0 0 1,0 0-1,1 0 0,-1 0 1,0 0-1,1 0 1,-1 0-1,1 0 0,-1 0 1,1-1-1,-1 1 0,1-1 1,0 1-1,-1-1 0,1 1 1,-1-1-1,1 0 0,0 0 1,-1 0-1,1 0 0,0 0 1,-1 0-1,1-1 0,0 1 1,-1 0-1,3-1 0,5-3 30,-1 0-1,1 0 1,-1-1-1,0 0 0,12-10 1,-10 8 1,152-120 597,-161 127-621,0-1-1,0 0 1,0 0-1,0 1 1,0-1-1,0 1 1,0-1 0,0 1-1,0-1 1,1 1-1,-1 0 1,0-1 0,0 1-1,2 0 1,-3 0-6,1 0-1,-1 0 1,1 0 0,-1 1 0,1-1-1,-1 0 1,0 0 0,1 0 0,-1 1 0,0-1-1,1 0 1,-1 1 0,0-1 0,1 0-1,-1 1 1,0-1 0,0 0 0,1 1-1,-1-1 1,0 0 0,0 1 0,0-1 0,1 1-1,-1-1 1,0 1 0,0-1 0,1 6 11,-1-1 0,0 1 0,0-1 0,0 0 0,-1 7 1,-1 0-16,1 12 13,-2-6-8,2 1 0,1-1 0,0 1 0,1-1 0,6 33 0,-6-49-4,-1 0 1,1 0-1,-1 0 1,1 0-1,0-1 1,0 1-1,-1 0 1,1 0-1,1-1 1,-1 1-1,0 0 1,0-1-1,1 1 1,-1-1-1,1 0 1,-1 1-1,1-1 1,-1 0 0,1 0-1,0 0 1,0 0-1,-1 0 1,1 0-1,0-1 1,0 1-1,0-1 1,0 1-1,0-1 1,2 0-1,0 0 3,0 0 0,0 0 1,0-1-1,0 0 0,0 0 0,-1 0 0,1 0 1,0 0-1,-1-1 0,1 0 0,-1 1 0,1-1 1,4-4-1,15-14 56,32-35 0,-12 12 24,-35 34-53,0-1-1,0 0 1,0 0 0,6-12-1,0-1 49,-14 23-79,0 0 1,0 0-1,0 0 1,0 0-1,0 1 0,0-1 1,0 0-1,-1 0 1,1 0-1,0 0 0,0 0 1,0 0-1,0 0 1,0 0-1,0 0 1,0 0-1,0 0 0,0 0 1,0 0-1,0 0 1,0 0-1,-1 0 1,1 0-1,0 0 0,0-1 1,0 1-1,0 0 1,0 0-1,0 0 0,0 0 1,0 0-1,0 0 1,0 0-1,0 0 1,0 0-1,0 0 0,0 0 1,0 0-1,0 0 1,0 0-1,0 0 1,0 0-1,-1 0 0,1 0 1,0-1-1,0 1 1,0 0-1,0 0 0,0 0 1,0 0-1,0 0 1,0 0-1,0 0 1,0 0-1,0 0 0,0 0 1,0 0-1,0 0 1,1-1-1,-8 10 7,5-2-6,1 1-1,0-1 1,0 1 0,0-1-1,1 1 1,0 0 0,3 13 0,-3-18-1,0 0 0,1-1 0,0 1 0,-1 0 0,1-1 0,0 1 1,0-1-1,0 0 0,1 1 0,-1-1 0,1 0 0,-1 0 0,1 0 1,0 0-1,0 0 0,-1 0 0,1 0 0,1 0 0,-1-1 0,0 1 0,0-1 1,1 0-1,-1 0 0,0 1 0,6 0 0,-7-2 2,0 1-1,0-1 0,0 0 1,0 1-1,1-1 0,-1 0 1,0 0-1,0 0 0,1 0 1,-1 0-1,0-1 1,0 1-1,0 0 0,1 0 1,-1-1-1,0 1 0,0-1 1,0 1-1,0-1 0,0 1 1,0-1-1,0 0 1,0 1-1,0-1 0,1-1 1,-1 0 3,0 0 1,0 0 0,0 0-1,0 0 1,-1 0-1,1 0 1,-1 0 0,1 0-1,-1 0 1,0 0 0,0 0-1,1 0 1,-2-3 0,0-4 11,0 1 1,0 0 0,-1 0 0,0 0-1,-1 0 1,-4-9 0,-1 3-5,7 14-11,1-1-1,-1 0 1,1 0-1,-1 1 1,1-1 0,-1 0-1,1 0 1,-1 0-1,1 0 1,0 0 0,0 0-1,-1 0 1,1 0-1,0-1 1,0 1-1,1 0-1,-1 0 1,1 0 0,-1 0-1,1 0 1,0 1 0,0-1-1,-1 0 1,1 0 0,0 0-1,0 1 1,0-1 0,-1 0-1,1 1 1,0-1 0,0 1 0,2-1-1,3-2 0,0 1 0,1 0-1,0 0 1,-1 1 0,1 0 0,0 0 0,-1 0-1,1 1 1,0 0 0,0 0 0,0 1-1,-1 0 1,1 0 0,0 1 0,-1 0-1,11 4 1,-14-4-5,0-1-1,0 1 1,-1 0-1,1 0 1,-1 1 0,0-1-1,1 0 1,-1 1-1,0 0 1,0-1-1,-1 1 1,2 3-1,16 39-41,-14-29 36,-5-16 11,1 1 0,-1-1 0,0 1 1,0-1-1,1 1 0,-1-1 0,1 1 0,-1-1 0,0 1 0,1-1 1,-1 0-1,1 1 0,-1-1 0,1 0 0,-1 1 0,1-1 1,-1 0-1,1 0 0,-1 1 0,1-1 0,0 0 0,-1 0 1,1 0-1,-1 0 0,1 0 0,0 0 0,-1 0 0,1 0 1,-1 0-1,1 0 0,0 0 0,-1 0 0,1 0 0,-1 0 0,1-1 1,-1 1-1,1 0 0,-1 0 0,1-1 0,-1 1 0,2-1 1,23-16 30,-21 13-25,24-18 22,-20 15-16,-1 0-1,1 1 1,0 0 0,1 0 0,-1 1 0,1 0 0,0 0 0,1 1 0,15-5 0,-23 9-10,0 0 1,0 0 0,0 0-1,0 1 1,0-1 0,0 0-1,0 1 1,0 0 0,0-1-1,0 1 1,0 0 0,-1 0 0,1 0-1,0 0 1,0 0 0,-1 1-1,1-1 1,-1 0 0,1 1-1,-1-1 1,0 1 0,1-1 0,0 3-1,5 6 12,-1 1-1,10 18 1,-10-16 15,13 22 32,-6-13-13,-2 1 0,17 44 1,-28-67-63,0 1 1,1 0 0,-1 0 0,1-1 0,-1 1 0,0 0 0,0 0 0,0 0 0,1-1 0,-1 1 0,0 0 0,0 0 0,0 0 0,0 0 0,0 0 0,0-1 0,0 1 0,-1 0 0,1 0 0,0 0 0,0 0 0,-1-1 0,1 1 0,-1 0-1,1 0 1,0-1 0,-1 1 0,1 0 0,-1-1 0,0 1 0,1 0 0,-2 0 0,1-1-225,0 0 0,0 1 0,0-1 0,-1 0 0,1 0 0,0 0 0,0 0-1,-1 0 1,1-1 0,0 1 0,0 0 0,0-1 0,0 1 0,-1 0 0,1-1 0,0 1 0,-1-2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5:3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13360,'0'0'2040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5:3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9848,'0'0'456,"73"-8"-264,-1 2 8,19-4 112,18 4 8,-1 0 136,5 0 8,-6 0 72,-8-4-8,-6-2-40,-15-2 8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5:3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5624,'0'0'11839,"2"-10"-11679,1-14-124,0 9 625,-6 45-222,-1 59-98,10 122 0,1-28 115,-1-96 265,-5-85-486,2-8-85,3-12-46,4-28-2826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5:3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 9144,'0'0'2845,"-12"10"-2450,-58 40 549,-122 68 0,176-110-815,1-1 130,1 0-1,0 1 0,-23 18 1,35-24-193,-1 0 0,1 0 0,0 0 1,0 0-1,0 0 0,0 0 0,1 0 1,-1 1-1,1-1 0,-1 0 0,1 1 0,0 0 1,0-1-1,0 1 0,0 0 0,0-1 0,0 1 1,1 0-1,0 0 0,-1 0 0,1 0 1,0-1-1,0 1 0,1 0 0,-1 0 0,1 0 1,1 5-1,-1-6-1,0 0 0,1 0 0,-1 0 0,1 0 0,0 0 0,0 0 1,-1 0-1,1 0 0,0-1 0,0 1 0,1-1 0,-1 1 0,0-1 0,0 0 0,1 0 1,-1 0-1,1 0 0,-1 0 0,1 0 0,2-1 0,-1 2 13,0-1 1,0 0-1,0 1 0,0 0 0,-1-1 1,1 2-1,5 3 0,61 44 647,-23-10-376,-16-12 97,56 38 1,-81-64-442,0 1 0,0-1-1,0 0 1,1 0 0,-1-1 0,0 0 0,1 0 0,-1-1 0,1 1 0,-1-1 0,1-1 0,-1 1 0,1-1 0,6-2 0,10 0-2337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5:3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9440,'0'0'4686,"-3"12"-4235,-12 60 763,3 0-1,-3 94 1,18-125 186,-3-38-953,-1-8-167,-1-14-368,-1 8-2543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5:3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9040,'0'0'3105,"10"-7"-2362,2-1-507,1 0 0,1 1 1,0 1-1,0 0 1,28-8-1,47-5 1117,171-16-1,-233 34-957,0 1 0,-1 1-1,1 1 1,30 7 0,-56-9-360,0 0-1,0 0 1,0 1 0,1-1 0,-1 0 0,0 1 0,0-1 0,0 1-1,0-1 1,0 1 0,0-1 0,0 1 0,0 0 0,0-1 0,0 1-1,0 0 1,0 0 0,-1 0 0,1 0 0,0 0 0,-1 0 0,1 0-1,0 0 1,-1 0 0,1 0 0,-1 0 0,1 0 0,-1 0 0,0 0-1,0 0 1,1 1 0,-1-1 0,0 0 0,0 0 0,0 0 0,0 1-1,0-1 1,-1 0 0,1 0 0,0 0 0,0 0 0,-1 0-1,1 1 1,-2 0 0,-1 6-433,0-1 1,-1 0-1,0 0 0,-10 12 0,11-16-445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5:21.5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 12056,'0'0'1936,"101"-29"-1720,-27 27 0,7 8-232,-4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5:3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8032,'0'0'4393,"13"-7"-3802,1 0-416,-2 0-19,-1 1 1,1 1-1,0 0 1,1 1 0,17-5-1,8 4 813,73-3 0,-70 7-387,32 1 1753,-73 0-1935,-7 8-191,-31 29-3050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5:3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9648,'0'0'2152,"14"-7"-1782,30-14 169,1 2 0,77-23 1,-94 36 256,1 1 1,0 2 0,41-1-1,-46 10 697,-24-6-1441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5:3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212 127 10040,'0'0'2120,"-14"9"-1778,3-2-268,-7 4 98,0 1 0,0 1 0,-25 24 0,30-25 71,2 1 0,-1 0 0,2 1 0,-14 22 1,21-32-143,1 2 1,-1-1 0,1 0-1,0 1 1,0-1 0,1 1 0,-1-1-1,1 1 1,0 0 0,1-1-1,0 1 1,0 0 0,0 0-1,0-1 1,1 1 0,0 0-1,2 8 1,0-7-22,-1-1 0,1 1-1,1-1 1,-1 0-1,1 0 1,0 0 0,0 0-1,1-1 1,-1 0 0,1 0-1,1 0 1,-1 0 0,1-1-1,-1 0 1,1 0 0,0 0-1,1-1 1,-1 0 0,1 0-1,-1-1 1,1 1 0,0-1-1,12 1 1,-6-1-10,0-1 1,0-1-1,-1 0 1,1-1-1,0 0 0,0-1 1,0 0-1,-1-1 0,0-1 1,1 0-1,-1 0 0,17-10 1,-2 0 94,-1-2 1,45-34 0,-62 43-105,0-1 1,-1 0-1,0 0 1,-1-1 0,1 0-1,-2 0 1,1-1 0,-1 0-1,-1 0 1,8-20-1,-11 23-23,-1 0-1,0-1 1,0 1 0,-1-1-1,0 1 1,0-1-1,-1 1 1,0-1-1,0 1 1,0 0-1,-1-1 1,0 1-1,-1 0 1,-3-7-1,-2-3 44,0 1 0,-1 1 0,-1 0-1,-19-24 1,24 32-52,-1 1-1,0 0 1,-1 0 0,1 1-1,-1 0 1,0 0-1,0 0 1,-1 1 0,1 0-1,-1 0 1,0 1 0,0 0-1,0 1 1,0-1-1,-1 1 1,-14-1 0,13 3-14,1 0 0,0 1 0,0 0 1,-1 0-1,1 1 0,0 0 0,1 1 1,-1 0-1,0 0 0,1 1 0,-1 0 1,1 1-1,0-1 0,1 2 0,-11 7 1,6-2-35,1 1 1,0 0-1,1 0 0,-17 27 1,7-4-2823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5:3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28 4312,'0'0'2554,"-9"11"-2358,-4 5-113,8-9 24,-1 1 0,-1-1-1,1 1 1,-1-2 0,-8 7 0,13-12 132,0 1-1,0-1 0,0 0 0,-1 0 0,1 0 0,0 0 0,0 0 1,0-1-1,-1 1 0,1-1 0,0 1 0,-1-1 0,1 0 0,0 0 0,-1 0 1,1 0-1,-1 0 0,1-1 0,0 1 0,0-1 0,-1 0 0,-2-1 1,5 2-193,0 0-1,-1-1 1,1 1 0,0 0 0,0-1 0,0 1 0,0-1 0,-1 1 0,1 0 0,0-1 0,0 1 0,0-1-1,0 1 1,0-1 0,0 1 0,0 0 0,0-1 0,0 1 0,0-1 0,1 1 0,-1 0 0,0-1 0,0 1 0,0-1-1,0 1 1,1 0 0,-1-1 0,0 1 0,1-1 0,7-11 330,2 3-269,0 0 1,1 1 0,0 0-1,0 1 1,1 0 0,0 1-1,0 0 1,0 1-1,1 0 1,-1 1 0,1 1-1,1 0 1,-1 1-1,0 0 1,0 1 0,20 0-1,-32 1-88,1 1-1,0-1 1,-1 0-1,1 1 1,0-1-1,-1 1 1,1 0-1,-1-1 1,1 1-1,-1 0 1,1 0-1,-1 0 1,1 0-1,-1 0 1,0 1-1,0-1 1,1 0-1,-1 0 1,1 3-1,0-1 14,-1 0-1,1 0 1,-1 1-1,0-1 1,0 1-1,0-1 0,0 1 1,0 6-1,0 1 32,-1 0 0,-1 0 1,0 0-1,-1 0 0,-3 13 0,-1-4 33,0 0 0,-2 0-1,-1-1 1,-17 29 0,-54 68 388,66-96-370,12-18-83,1 0 1,-1 0-1,1 0 0,0 0 0,0 0 0,-1 0 0,2 0 0,-1 0 0,0 0 0,0 1 0,1-1 0,-1 4 0,29 8 132,-6-4-97,1 2 1,-2 0-1,1 1 0,-2 1 0,22 19 0,-38-29-49,1 0-1,0 1 0,-1 0 1,0 0-1,0 0 0,-1 0 1,4 6-1,-6-9-10,-1 0 0,1 0 0,-1 0 0,1 0 0,-1 0 0,0 0 1,0 0-1,0 0 0,0 0 0,0 0 0,0 0 0,0 0 0,-1 0 0,1 0 0,-1-1 0,0 1 0,1 0 0,-1 0 0,0 0 0,0-1 1,0 1-1,0 0 0,0-1 0,0 1 0,-1-1 0,-2 3 0,-3 2 4,1 0-1,-2 0 1,1-1-1,-1 0 1,1-1-1,-1 0 1,-1 0-1,1-1 1,0 0 0,-1 0-1,0-1 1,0 0-1,-13 1 1,2-1 28,-1-1 0,1 0 0,0-2 0,0-1-1,-21-4 1,22 0-125,19 6 97,0 0-1,0 0 1,-1-1 0,1 1-1,0 0 1,0 0-1,0 0 1,0-1 0,0 1-1,-1 0 1,1 0 0,0 0-1,0-1 1,0 1 0,0 0-1,0 0 1,0-1-1,0 1 1,0 0 0,0 0-1,0-1 1,0 1 0,0 0-1,0 0 1,0-1 0,0 1-1,0 0 1,0 0 0,0-1-1,0 1 1,0 0-1,0 0 1,1-1 0,0-1-240,1 0 0,0 0 0,0 1-1,0-1 1,0 1 0,0-1 0,5-1 0,-4 1-810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5:3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6632,'0'0'1241,"10"5"-862,24 12 212,55 38 0,-76-45-426,1 0 0,-2 2 1,1-1-1,-1 2 0,-1-1 0,-1 2 0,12 16 1,-9-6 44,-1 1 1,-1 1 0,-1 0 0,-1 0-1,-2 1 1,0 0 0,-2 0 0,2 30-1,-4-16 165,-2 0-1,-2 0 1,-1 0-1,-14 73 1,10-86-8,-2-1 1,-1-1-1,-1 1 1,-1-2-1,-1 1 0,-24 36 1,31-55-328,4-5-163,-1 0-1,1 1 1,-1-1-1,1 0 1,0 1-1,0-1 1,0 1-1,0-1 1,-1 6-1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5:4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0 439 6224,'0'0'5449,"5"-13"-5113,-2 5-278,7-16 167,1 0 1,15-25 0,46-93 1061,-4 7 91,-55 118-1050,1-6 405,-12 19-129,-5 10-397,-5 15-105,3 7-14,0-4-43,1-1-1,0 1 1,2 0 0,1 0-1,1 0 1,6 48-1,-4-61-22,2 9 23,0 1 0,10 24 0,-12-40-32,0-1 0,0 1 1,0-1-1,1 1 0,-1-1 0,1 0 0,0 0 0,0 0 0,0-1 0,1 1 1,-1-1-1,1 0 0,0 1 0,0-2 0,6 5 0,-7-6 0,1 0 0,-1 0 0,1 0 0,0-1 0,-1 1 0,1-1 0,0 0 0,-1 0 0,1 0 0,0 0 0,-1-1 0,1 0 0,0 1 0,-1-1 0,1 0 0,4-3 0,2 0 23,0-1 1,0 0-1,-1-1 0,9-7 1,-7 5 4,-2-1 0,1 0 1,-1 0-1,-1-1 0,10-14 0,33-60 174,-24 39-120,-25 41-84,2-2 41,0 0 1,-1 0 0,0 0 0,0 0-1,0-1 1,-1 0 0,0 1 0,2-11-1,-4 17 0,0 0-43,0 0-1,0 0 0,0 0 1,0 0-1,0 0 0,0 1 1,0-1-1,0 0 0,0 0 0,0 0 1,0 0-1,0 0 0,0 0 1,0 1-1,0-1 0,-1 0 1,1 0-1,0 0 0,0 0 1,0 0-1,0 0 0,0 0 0,0 0 1,-1 0-1,1 0 0,0 0 1,0 1-1,0-1 0,0 0 1,0 0-1,0 0 0,-1 0 1,1 0-1,0 0 0,0 0 1,0 0-1,0 0 0,0 0 0,-1 0 1,1-1-1,0 1 0,0 0 1,0 0-1,0 0 0,0 0 1,0 0-1,-1 0 0,1 0 1,0 0-1,0 0 0,0 0 0,0 0 1,0 0-1,0-1 0,0 1 1,0 0-1,-1 0 0,1 0 1,0 0-1,0 0 0,0 0 1,0-1-1,0 1 0,0 0 0,-4 8 1,1-1-1,-1 1 1,1 0-1,1 1 0,0-1 1,0 0-1,0 1 0,1-1 1,1 1-1,-1 0 1,1-1-1,1 1 0,1 10 1,0-5-16,1 1 1,1-1-1,0 0 1,1 0-1,0-1 1,14 26-1,-18-37 12,1 1-1,-1-1 1,1 1-1,-1-1 0,1 0 1,0 0-1,0 0 1,0 0-1,0 0 0,0 0 1,0 0-1,0-1 1,1 1-1,-1-1 0,1 0 1,-1 0-1,1 1 1,0-2-1,-1 1 0,1 0 1,0 0-1,-1-1 1,1 0-1,0 1 0,0-1 1,0 0-1,-1 0 1,1-1-1,5 0 0,-3-1 6,-1 0 0,1 0 0,-1 0 0,1 0 0,-1-1-1,0 1 1,0-1 0,0 0 0,0-1 0,-1 1 0,1-1-1,-1 1 1,0-1 0,0 0 0,4-8 0,-3 5 18,-1 0 0,-1 0 0,1-1 0,-1 1 0,-1-1 0,1 1 0,-1-1 0,-1 1 0,1-1 0,-1 0 0,-2-12 0,2 17-9,0-1 0,-1 0 0,1 0 0,-1 0 0,0 0 0,0 1 0,-1-1 0,1 0 0,-1 1 0,0-1 0,0 1 0,0-1 0,0 1 0,0 0 0,-1 0 0,0 0 0,1 0 0,-1 1 0,0-1-1,-1 1 1,1 0 0,0 0 0,0 0 0,-6-2 0,5 3-1,0 0-1,0 0 0,-1 1 1,1-1-1,0 1 0,-1 0 1,1 1-1,0-1 0,-1 1 1,1-1-1,0 1 0,0 1 1,-7 2-1,4-1-33,0 0-1,1 0 1,-1 1 0,1 0-1,0 0 1,0 1 0,-5 5-1,10-10 0,19-2-23,-1 0 1,0-2-1,0 0 1,0-1-1,-1 0 0,24-12 1,4 0 8,-21 8 20,53-16 13,-69 23 4,0 0 1,0 1 0,0 0 0,1 1 0,-1-1 0,0 1-1,1 1 1,10 1 0,-16-1-3,0-1 1,1 1-1,-1 0 0,0 1 1,0-1-1,0 0 0,0 0 0,0 1 1,0-1-1,0 1 0,0 0 1,-1-1-1,1 1 0,-1 0 0,1 0 1,-1 0-1,0 0 0,0 1 1,1-1-1,-2 0 0,1 0 1,0 1-1,0-1 0,-1 0 0,1 1 1,-1-1-1,0 4 0,2 7 30,-2 1 0,0 0-1,-3 23 1,1-21 8,2-10-16,-2 7 43,1 1-1,1-1 0,0 0 0,3 20 0,-3-33-62,0 1 0,0-1-1,0 1 1,1-1 0,-1 1 0,0-1 0,0 0 0,0 1-1,1-1 1,-1 1 0,0-1 0,0 0 0,1 1 0,-1-1-1,0 0 1,1 1 0,-1-1 0,0 0 0,1 1 0,-1-1-1,1 0 1,-1 0 0,0 1 0,1-1 0,-1 0 0,1 0-1,-1 0 1,1 0 0,-1 0 0,1 0 0,-1 0-1,1 0 1,-1 0 0,1 0 0,-1 0 0,0 0 0,1 0-1,-1 0 1,1 0 0,-1 0 0,1 0 0,-1 0 0,1-1-1,-1 1 1,1-1 0,19-13 105,59-70 169,-51 53-135,56-51-1,-83 80-141,0 1 1,0 1-1,0-1 1,0 0-1,1 0 0,-1 0 1,0 0-1,0 1 1,0-1-1,1 1 0,-1-1 1,0 1-1,1-1 0,-1 1 1,0 0-1,1-1 1,-1 1-1,1 0 0,-1 0 1,0 0-1,1 0 1,-1 0-1,1 0 0,-1 1 1,0-1-1,1 0 1,-1 1-1,0-1 0,1 1 1,-1 0-1,0-1 1,0 1-1,0 0 0,1 0 1,-1-1-1,0 1 1,0 0-1,0 0 0,0 0 1,-1 0-1,1 1 1,0-1-1,1 1 0,3 8 10,-1-1 0,0 1-1,0-1 1,5 20 0,-3-8 19,-3-13-23,0 0 0,1 0-1,0-1 1,1 1 0,-1-1-1,2-1 1,-1 1 0,1 0-1,-1-1 1,2 0 0,-1-1-1,1 1 1,11 6 0,-16-11 0,0 0 1,0 0-1,1 0 1,-1 0 0,0 0-1,1-1 1,-1 1 0,0-1-1,1 0 1,-1 0-1,0 1 1,1-1 0,-1-1-1,1 1 1,-1 0-1,0-1 1,1 1 0,-1-1-1,0 0 1,0 1-1,1-1 1,-1 0 0,0-1-1,0 1 1,0 0 0,0-1-1,2-1 1,5-5 17,0 0 1,0 0 0,14-20-1,-14 17-6,88-126 177,-78 107-139,-4 7-25,-8 10 18,1 1 1,1 0-1,16-17 1,-25 28-52,0 1 0,0 0 0,0 0-1,1 0 1,-1 0 0,0 0 0,0 0 0,0 0 0,0 0 0,0 0-1,1 0 1,-1 0 0,0 0 0,0-1 0,0 1 0,0 0 0,0 0 0,1 0-1,-1 0 1,0 0 0,0 0 0,0 0 0,0 0 0,0 1 0,1-1 0,-1 0-1,0 0 1,0 0 0,0 0 0,0 0 0,0 0 0,1 0 0,-1 0-1,0 0 1,0 0 0,0 0 0,0 0 0,0 1 0,0-1 0,0 0 0,0 0-1,1 0 1,-1 0 0,0 0 0,0 0 0,0 1 0,0-1 0,0 0 0,0 0-1,0 0 1,0 0 0,0 0 0,0 1 0,4 14 33,-2 17-2,-2-15-24,1 28 8,-2-1 1,-2 0-1,-13 63 1,15-103-10,0 0 0,0 0 0,0 0 0,-1 0 0,0 0 1,0 0-1,0 0 0,0-1 0,-1 1 0,-2 3 0,4-6-2,-1 0 0,1 0-1,0 0 1,-1 0 0,1 0 0,0-1-1,-1 1 1,1 0 0,-1-1-1,1 0 1,-1 1 0,1-1-1,-1 0 1,0 1 0,1-1-1,-1 0 1,1 0 0,-1 0-1,0-1 1,1 1 0,-1 0-1,1 0 1,-1-1 0,1 1-1,-1-1 1,1 0 0,-1 1 0,1-1-1,0 0 1,-3-1 0,0-1 10,0 0 1,0-1-1,1 1 1,-1 0-1,1-1 1,-5-6-1,-8-8 130,16 18-144,0-1 0,0 1 0,0 0 0,0 0 0,0 0 0,0-1 0,-1 1 0,1 0 0,0 0 0,0-1 0,0 1 1,0 0-1,0 0 0,0-1 0,0 1 0,0 0 0,1 0 0,-1-1 0,0 1 0,0 0 0,0 0 0,0 0 0,0-1 0,0 1 0,0 0 0,0 0 0,1 0 0,-1-1 0,0 1 0,0 0 0,0 0 0,0 0 1,1 0-1,-1-1 0,0 1 0,0 0 0,1 0 0,-1 0 0,0 0 0,0 0 0,0 0 0,1 0 0,-1 0 0,0 0 0,0 0 0,1 0 0,-1 0 0,0 0 0,0 0 0,1 0 0,-1 0 0,0 0 1,0 0-1,1 0 0,-1 0 0,0 0 0,19-1 11,10 5-5,1 2-1,-1 1 1,-1 1 0,30 12-1,-10-8-114,8 3-149,-52-14 240,-1 0-1,0 1 1,0-1-1,0 1 1,0 0-1,0 0 1,0 0 0,0 0-1,0 1 1,-1-1-1,0 1 1,1-1-1,2 5 1,-5-6-126,2 4-214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5:4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11448,'0'0'472,"14"-64"-328,12 25-288,-2 19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5:4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188 807 5320,'0'0'7580,"1"-14"-7168,3-35 126,3 0 1,18-69 0,23-40 614,50-200 805,-96 346-1688,0 0 0,-1-24 0,-1 36-269,-14 20 339,-9 20-266,2 1-1,-19 53 1,-23 93-8,22-60-41,-108 438 0,140-534-4,7-25-12,0 0 0,0 0 0,0 0-1,1 0 1,-1 11 0,2-17-4,0 0 1,0 1 0,0-1-1,0 0 1,0 0 0,0 0-1,0 1 1,0-1 0,0 0-1,0 0 1,0 0 0,0 0-1,0 1 1,0-1 0,0 0-1,0 0 1,-1 0 0,1 0-1,0 1 1,0-1 0,0 0-1,0 0 1,0 0 0,0 0-1,-1 0 1,1 0 0,0 1-1,0-1 1,0 0 0,0 0-1,0 0 1,-1 0 0,1 0-1,0 0 1,0 0 0,0 0-1,-1 0 1,1 0 0,0 0-1,0 0 1,0 0 1,-1 0 1,1 0-1,0 0 0,0-1 0,0 1 1,0 0-1,0 0 0,0 0 0,0-1 1,0 1-1,0 0 0,1 0 0,-1 0 1,0 0-1,0-1 0,0 1 0,0 0 1,0 0-1,0 0 0,0 0 0,0-1 1,0 1-1,0 0 0,1 0 1,-1 0-1,0 0 0,0 0 0,0-1 1,0 1-1,0 0 0,1 0 0,-1 0 1,0 0-1,0 0 0,0 0 0,1 0 1,-1 0-1,0 0 0,0 0 0,0 0 1,0 0-1,1 0 0,-1 0 1,0 0-1,0 0 0,0 0 0,1 0 1,-1 0-1,0 0 0,0 0 0,6-4 22,0 0 0,0 0 0,0 0 0,-1-1 0,1 0 0,-1 0 0,-1 0-1,1-1 1,-1 0 0,4-6 0,5-6 23,88-107 192,69-94-12,-73 86-27,-89 124-100,0 1-1,16-14 1,0 0 38,-6 8 15,-16 13-139,1-1-1,-1 0 1,0 1-1,0-1 1,1 0-1,-2 0 1,1-1-1,0 1 1,2-3-1,3-4 15,-7 9-31,1 0-1,-1-1 0,0 1 1,0 0-1,0 0 0,0 0 0,0 0 1,0 0-1,0 0 0,0 0 1,0 0-1,0 0 0,0 0 0,1 0 1,-1 0-1,0-1 0,0 1 1,0 0-1,0 0 0,0 0 1,0 0-1,0 0 0,1 0 0,-1 0 1,0 0-1,0 0 0,0 0 1,0 0-1,0 0 0,0 0 0,0 0 1,1 0-1,-1 0 0,0 0 1,0 1-1,0-1 0,0 0 1,0 0-1,0 0 0,0 0 0,0 0 1,1 0-1,-1 0 0,0 0 1,0 0-1,0 0 0,0 0 0,0 0 1,0 1-1,0-1 0,0 0 1,0 0-1,0 0 0,0 0 0,0 0 1,0 0-1,0 0 0,0 0 1,0 1-1,0-1 0,0 0 1,0 0-1,0 0 0,0 0 0,0 0 1,0 0-1,0 0 0,0 1 1,0-1 96,-6 8-7,5-2-88,-1-1 1,1 0-1,-1-1 0,-1 1 1,1 0-1,0 0 0,-1-1 0,-4 5 1,0 3-1,4-9 2,1 1 1,0 0-1,-1 0 0,1 0 0,1 0 0,-1 1 0,1-1 0,-1 0 1,1 1-1,1-1 0,-1 1 0,1-1 0,-1 1 0,1 0 0,1-1 1,-1 1-1,0-1 0,1 1 0,0-1 0,0 1 0,1-1 0,-1 0 1,1 0-1,0 1 0,0-1 0,0 0 0,4 4 0,-4-5-5,1 0 0,-1 0 0,1-1-1,-1 1 1,1-1 0,0 0 0,0 1-1,0-1 1,0-1 0,1 1-1,-1 0 1,0-1 0,1 0 0,-1 0-1,1 0 1,0 0 0,-1 0 0,1-1-1,0 1 1,-1-1 0,7 0 0,-4-1-1,1 1 1,0-1 0,0-1-1,0 1 1,-1-1 0,1 0-1,-1-1 1,1 1 0,-1-1-1,12-8 1,11-9 28,-1-1-1,27-27 1,-38 32 10,0 2 1,1 0 0,37-21-1,-52 33-32,0 1 1,0-1-1,0 1 0,0 0 0,0 0 0,0 0 0,0 1 0,0-1 0,0 1 0,4-1 1,-6 1-4,1 0-1,-1 0 1,0 1 0,0-1 0,0 0 0,0 1 0,1-1 0,-1 1 0,0-1 0,0 1 0,0-1 0,0 1 0,0 0 0,0 0 0,0-1 0,0 1 0,0 0 0,-1 0 0,1 0 0,0 0 0,0 0 0,-1 0 0,1 0 0,-1 0 0,1 0-1,-1 0 1,1 1 0,-1-1 0,1 1 0,17 67 31,20 63 147,-13-76 111,-25-54-434,5 9 430,-4-4-3999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5:4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0 10848,'0'0'1266,"-14"12"-1231,-101 80 186,53-33 588,-70 84-1,120-128-629,-2 1 290,1 0-1,1 1 0,-17 32 1,28-47-141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5:4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0 666 8432,'0'0'3278,"13"-3"-3004,6-1-212,57-16 619,-67 17-557,-1 0 1,1-1-1,-1 0 0,0 0 1,0-1-1,0 0 1,7-7-1,-7 5-14,2-1 132,-1-1 0,0-1 0,14-17 0,-22 25-186,1 0 0,-1 0 1,0 0-1,1 0 0,-1 0 0,0-1 1,0 1-1,-1 0 0,1-1 1,0 1-1,-1-1 0,1 1 1,-1-1-1,0 1 0,0-1 0,0 1 1,0-1-1,0 1 0,-1-1 1,1 1-1,-1 0 0,1-1 1,-1 1-1,0-1 0,-2-3 1,2 5-35,0 0 0,0 0 0,0 1 1,1-1-1,-1 0 0,0 0 0,0 1 1,0-1-1,-1 1 0,1-1 1,0 1-1,0-1 0,0 1 0,0-1 1,0 1-1,-1 0 0,1 0 1,0 0-1,0 0 0,-1 0 0,1 0 1,0 0-1,0 0 0,0 0 1,-1 0-1,-1 1 0,-1 0 15,0 1 1,-1-1-1,1 1 0,0 0 1,-8 4-1,5-2-18,1 1 0,0 0 0,0 0-1,0 1 1,1 0 0,0 0 0,0 0 0,0 0 0,1 1 0,0 0 0,0 0 0,1 0 0,0 0-1,-4 12 1,3-2 7,1 0-1,0 1 0,1-1 0,0 0 0,2 27 0,1-39-16,-1 0-1,1 0 0,0-1 0,0 1 0,0 0 0,1 0 0,-1-1 0,1 1 0,0-1 0,1 1 0,-1-1 0,1 0 0,0 0 0,0 0 0,0 0 0,0-1 0,1 1 0,-1-1 0,1 0 0,0 0 0,0 0 1,0-1-1,0 1 0,1-1 0,-1 0 0,1 0 0,-1 0 0,8 1 0,-2-1 19,0 1 1,1-2-1,-1 0 0,0 0 1,1 0-1,-1-1 1,0-1-1,1 0 0,-1 0 1,0-1-1,0-1 0,16-5 1,-4-2 47,0-1 1,-1-1-1,0-1 0,-1-1 1,-1-1-1,27-25 1,-15 9 153,-1-2-1,42-60 1,-71 91-220,8-13 147,-9 11-57,-9 7-24,2 2-61,1 0 1,-1 0-1,1 1 0,0 0 0,1 1 0,-1-1 1,-4 10-1,-5 3 13,-18 20 31,-30 39 66,57-70-108,2-1 0,-1 1 0,1 1-1,0-1 1,0 1 0,1-1 0,0 1 0,-1 12-1,3-19-11,1 0-1,0-1 0,0 1 0,-1 0 0,1 0 0,1 0 1,-1-1-1,0 1 0,0 0 0,1 0 0,-1-1 0,1 1 1,0 2-1,0-3 0,-1-1 0,1 1 1,-1-1-1,1 1 0,-1-1 0,1 1 1,-1-1-1,1 1 0,-1-1 0,1 0 1,0 1-1,-1-1 0,1 0 0,0 1 1,-1-1-1,1 0 0,0 0 0,-1 0 0,1 1 1,0-1-1,0 0 0,1 0 0,1-1 8,1 0-1,0 0 0,0 0 1,-1 0-1,1 0 0,-1-1 0,1 0 1,-1 0-1,1 0 0,4-4 0,5-4 9,-1-1 1,0 0-1,0-1 0,-1 0 0,-1-1 0,13-21 0,43-90 150,-33 55-84,-7 16-12,-3-2 1,-2 0-1,-3-1 0,-2-1 0,17-115 0,-32 165-56,0 1 0,0-1 1,-1 0-1,0 1 0,0-1 0,-1 1 0,-1-10 0,2 16-14,0 0-1,0-1 1,0 1-1,0 0 0,0-1 1,0 1-1,0-1 1,0 1-1,0 0 0,-1-1 1,1 1-1,0 0 0,0-1 1,0 1-1,-1 0 1,1 0-1,0-1 0,0 1 1,-1 0-1,1 0 1,0-1-1,-1 1 0,1 0 1,0 0-1,-1 0 1,1-1-1,0 1 0,-1 0 1,1 0-1,0 0 1,-1 0-1,1 0 0,0 0 1,-1 0-1,1 0 1,0 0-1,-1 0 0,1 0 1,-1 0-1,1 0 1,0 0-1,-1 0 0,1 0 1,0 0-1,-1 1 0,1-1 1,0 0-1,-1 0 1,1 0-1,0 0 0,0 1 1,-1-1-1,0 1 1,-15 17 49,13-15-48,-6 10 10,0 0 1,1 1 0,0 0-1,2 1 1,-10 26 0,-17 79 23,32-117-38,-7 31 4,2 2 0,1-1 0,1 1 0,3-1 0,0 1 0,3 0-1,1 0 1,1-1 0,2 1 0,12 38 0,-13-54-23,2 4-63,0-1 0,20 44 0,-19-58-174,-5-8-2630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5:24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362 86 6928,'0'0'2944,"-15"3"-2394,-105 28 585,96-24-672,0 2 0,0 0 0,-36 21 0,49-24-159,1 1 0,0 0 0,0 1 0,1 0 1,-15 16-1,21-21-219,1 0 0,0-1 1,0 1-1,1 0 0,-1 0 1,1 0-1,-1 0 1,1 1-1,0-1 0,0 0 1,0 1-1,1-1 0,-1 0 1,1 1-1,0-1 0,0 1 1,0-1-1,0 0 0,1 1 1,-1-1-1,1 1 0,0-1 1,0 0-1,0 0 0,2 4 1,-2-4-49,1-1 1,-1 0-1,1 0 0,-1 0 1,1 0-1,0 0 1,0-1-1,0 1 1,0-1-1,0 1 0,0-1 1,0 1-1,0-1 1,0 0-1,1 0 1,-1 0-1,1-1 0,-1 1 1,0 0-1,1-1 1,-1 0-1,1 1 0,3-1 1,5 0 79,1 0 0,0-1 0,19-4 0,-16 2-46,0 0-1,0-1 0,0 0 0,-1-1 1,0-1-1,0 0 0,0-1 0,-1-1 1,0 0-1,0 0 0,-1-1 0,0-1 1,-1 0-1,0-1 0,15-19 0,-5-1 154,-2-2 0,-1 0-1,23-62 1,-39 74 43,-2 22-258,0-1-1,0 0 1,-1 0-1,1 0 1,0 1-1,0-1 1,0 0-1,0 0 1,0 0-1,-1 0 1,1 1-1,0-1 0,0 0 1,0 0-1,0 0 1,-1 0-1,1 0 1,0 0-1,0 1 1,0-1-1,-1 0 1,1 0-1,0 0 0,0 0 1,-1 0-1,1 0 1,0 0-1,0 0 1,0 0-1,-1 0 1,1 0-1,0 0 1,0 0-1,-1 0 1,1 0-1,0 0 0,0-1 1,0 1-1,-1 0 1,1 0-1,0 0 1,0 0-1,0 0 1,-1 0-1,1 0 1,0-1-1,0 1 1,0 0-1,0 0 0,0 0 1,-1-1-1,1 1 1,0 0-1,0 0 1,0 0-1,0-1 1,0 1-1,0 0 1,0 0-1,0 0 1,0-1-1,0 1 0,0 0 1,0-1-1,-16 22 159,2 0-1,0 0 0,-21 47 1,11-9 148,-32 122 0,42-128-117,-2 0-1,-37 81 0,40-103-88,8-15-49,-2-1 0,0 0 0,-14 23 0,19-35-29,0 0 1,0 0-1,0-1 0,0 1 1,0-1-1,-1 1 1,1-1-1,-1 0 1,0 0-1,1 0 1,-1-1-1,0 1 1,0 0-1,0-1 1,-1 0-1,1 0 1,0 0-1,0 0 1,-1 0-1,1-1 1,0 0-1,-1 1 1,-4-1-1,7 0-9,-1-1 1,1 1-1,-1 0 0,1 0 0,0 0 0,-1-1 0,1 1 0,0-1 1,0 1-1,-1-1 0,1 1 0,0-1 0,0 0 0,0 0 1,0 1-1,0-1 0,0 0 0,0 0 0,0 0 0,0 0 0,0 0 1,0 0-1,0-1 0,1 1 0,-1 0 0,1 0 0,-1-1 1,1 1-1,-1 0 0,1 0 0,-1-1 0,1 1 0,0-1 0,0 1 1,0 0-1,0-1 0,0 1 0,0 0 0,0-1 0,1-1 1,0-3 9,0 1 0,1 0 0,0-1 1,0 1-1,0 0 0,0 0 0,1 0 1,6-9-1,3 1 6,0 0 1,0 1 0,1 0-1,1 1 1,27-17 0,82-40 64,-113 63-91,124-50 79,-40 19-52,-1-6 3,160-97 0,-94 28 5,-156 108-40,0 0 0,0 0 0,0-1 0,0 1 0,-1-1 0,0 0 0,1 0 0,-1 1 0,-1-1 0,4-8 0,8-17 205,-12 28-90,-7 7 84,-12 67-15,13-46-146,2 0 0,1 0 0,1 1 0,1-1 1,4 32-1,-3-41 13,-1-15-51,0-1 0,0 1 0,0-1 0,1 1-1,-1-1 1,1 1 0,0-1 0,-1 1 0,1-1 0,0 0 0,1 1 0,-1-1-1,0 0 1,1 0 0,-1 0 0,1 0 0,-1 0 0,1 0 0,0 0-1,0-1 1,0 1 0,2 1 0,-1-2-2,0 0 0,0 0 0,1 0 0,-1 0 0,0-1 0,0 1 0,1-1 0,-1 0 0,0 0 0,1 0 0,-1-1 0,0 1 0,0-1 0,1 1 0,-1-1 0,6-3 0,9-3 10,0-1 1,0-1-1,-1-1 0,0-1 1,-1 0-1,21-19 0,-8 3 19,-1 0-1,32-43 1,-29 23 27,-24 34 35,2 0 0,-1 0 0,15-15 0,-22 28-32,-5 15 140,2-2-182,1 1 0,0 0 1,1-1-1,0 1 0,4 24 0,-3-37-20,-1 7 1,11 61 69,-10-62-52,1 0-1,0 0 0,0 0 0,1-1 0,-1 1 1,1-1-1,6 9 0,-8-14-16,-1-1 1,1 1-1,0 0 0,0-1 1,-1 1-1,1 0 0,0-1 1,0 1-1,0-1 0,0 1 1,0-1-1,0 0 0,-1 1 0,1-1 1,0 0-1,0 0 0,0 0 1,0 0-1,0 1 0,0-1 1,0-1-1,0 1 0,0 0 1,0 0-1,0 0 0,0 0 1,0-1-1,0 1 0,0 0 0,0-1 1,0 1-1,0-1 0,0 1 1,0-2-1,30-22 62,-29 22-59,5-5 16,0-1 0,0 0 0,-1-1 0,0 0 0,0 0 0,8-19-1,18-62 117,-19 48-71,-8 20-12,-5 18-36,0 0-1,1 1 1,-1-1 0,1 1 0,0-1 0,0 1 0,1-1 0,-1 1 0,1 0-1,-1 0 1,1-1 0,0 1 0,0 0 0,4-3 0,-4 7-13,1 0 0,-1 0 0,0 0 0,1 1 0,-1-1 0,0 0 0,0 1 0,0 0 0,3 3 0,15 14-10,-2-1-11,1-1 1,1 0-1,0-1 0,1-1 0,35 18 1,-48-29 10,4 2-8,1-1 0,23 8-1,-31-12 10,0 0 0,0 0 0,0-1 0,-1 0 0,1 0 0,0 0 1,0 0-1,0-1 0,0 0 0,0 0 0,7-2 0,-7 0 11,1 1 1,0 0-1,-1-1 1,0 0 0,0 0-1,0-1 1,0 0-1,0 1 1,-1-1-1,1-1 1,-1 1 0,0-1-1,-1 0 1,1 0-1,-1 0 1,0 0-1,0 0 1,-1-1 0,1 1-1,-1-1 1,0 0-1,-1 0 1,1 0-1,-1 1 1,-1-1 0,1-1-1,-1-10 1,0 16-4,0-1 1,0 1 0,0 0-1,-1-1 1,1 1 0,-1 0 0,1 0-1,-1-1 1,1 1 0,-1 0-1,1 0 1,-1 0 0,0 0-1,0-1 1,0 1 0,0 0-1,1 0 1,-1 1 0,-1-1-1,1 0 1,0 0 0,0 0 0,0 1-1,0-1 1,0 1 0,-1-1-1,1 1 1,0-1 0,-1 1-1,1 0 1,0-1 0,-1 1-1,1 0 1,0 0 0,-1 0-1,1 0 1,0 0 0,-1 0 0,-1 1-1,-2 0 9,0 0 0,0 0 0,0 1-1,0 0 1,0 0 0,1 0 0,-1 0 0,1 1-1,-5 3 1,3-1-7,0 0 0,1 0 1,0 1-1,0 0 0,0 0 0,1 0 0,0 0 1,0 1-1,1 0 0,-1 0 0,1 0 0,-3 13 0,5-16-2,0 0-1,0 0 0,1 0 0,-1 1 0,1-1 0,0 0 0,0 1 0,1-1 0,-1 0 0,1 0 1,0 0-1,0 1 0,0-1 0,1 0 0,-1 0 0,1 0 0,0-1 0,0 1 0,0 0 1,1-1-1,-1 1 0,1-1 0,0 0 0,6 5 0,-6-6-2,1 1 0,1-1 0,-1 0-1,0 0 1,0 0 0,1-1 0,-1 0 0,1 0 0,0 0-1,-1 0 1,1-1 0,0 1 0,-1-1 0,1-1 0,0 1-1,-1 0 1,7-3 0,7 0 8,0-2 1,-1 0-1,19-9 1,-8 1-14,0-2-1,34-23 1,16-9 59,-77 46-53,1 0-1,0 0 1,0 0-1,0 0 1,0 1-1,0-1 1,0 1-1,0-1 1,0 1-1,3 0 1,-4 0-1,-1 0 1,1 0-1,0 0 1,-1 0-1,1 0 1,0 1-1,-1-1 1,1 0-1,0 0 0,-1 1 1,1-1-1,-1 1 1,1-1-1,0 0 1,-1 1-1,1-1 1,-1 1-1,0-1 0,1 1 1,-1 0-1,1 0 1,0 2 3,1 1 1,-1 0-1,0 0 0,-1-1 1,1 1-1,-1 0 1,0 0-1,0 0 0,0 6 1,-6 97 202,6-106-207,0-1 1,0 0-1,0 0 0,0 1 0,0-1 1,0 0-1,0 0 0,0 1 0,0-1 1,0 0-1,1 0 0,-1 0 0,0 1 1,0-1-1,0 0 0,0 0 0,0 0 1,1 1-1,-1-1 0,0 0 0,0 0 1,0 0-1,1 0 0,-1 1 0,0-1 0,0 0 1,0 0-1,1 0 0,-1 0 0,0 0 1,0 0-1,1 0 0,-1 0 0,0 0 1,0 0-1,1 0 0,-1 0 0,0 0 1,15-3 58,13-11 14,64-55 151,-46 32-104,-35 30-85,-1 0 0,1 0-1,0 2 1,14-7 0,-23 12-31,-1 0 0,0 0 0,1 0 0,-1 0 0,0 0 0,1 0 0,-1 0 0,0 0 0,1 0 0,-1 1 0,0-1 0,1 1 1,-1-1-1,0 1 0,0-1 0,0 1 0,1 0 0,-1-1 0,0 1 0,0 0 0,0 0 0,0 0 0,0 0 0,0 0 0,0 1 0,26 34 41,-20-26-24,15 24 32,-14-21-10,0-1 0,1 0-1,1 0 1,-1-1 0,23 20 0,-10-13 27,-16-12-38,1 0-1,0 0 1,1-1-1,14 8 1,-19-12-53,0 1 0,0-1 0,0 1 0,-1 0 0,1 0 0,0 0 0,-1 0 0,0 0 0,1 1 0,-1-1 0,0 1 0,0-1 0,0 1 0,-1 0 0,1 0 0,0 0 0,-1 0 0,0 0 0,0 0 0,0 0 0,0 0 0,0 0 0,-1 0 0,0 1 0,1-1 0,-1 0 0,0 1 0,-1-1 0,1 0 0,0 0 0,-1 0 0,0 1 0,-1 3 0,0-5-56,1 0 0,0 0 0,-1-1 0,0 1-1,1-1 1,-1 1 0,0-1 0,1 0 0,-1 0 0,0 0-1,0 0 1,0 0 0,0 0 0,0 0 0,0-1 0,-1 1-1,1-1 1,0 1 0,0-1 0,0 0 0,-3 0 0,-39-2-4778,43 2 4773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5:4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9944,'0'0'1448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5:4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241 371 5824,'0'0'6314,"-13"-2"-6011,-41-4-6,50 6-254,-1 0 0,0 1-1,0 0 1,1 0 0,-1 0 0,1 0-1,-1 1 1,1 0 0,-1 0-1,1 0 1,0 0 0,0 1-1,0-1 1,0 1 0,0 0 0,-5 7-1,1-3 47,-4 3 105,0 1-1,0 1 1,-13 18 0,22-26-130,0 0 0,0 0-1,1-1 1,0 2 0,0-1 0,0 0 0,0 0 0,1 1-1,-1-1 1,1 1 0,0-1 0,1 1 0,-1-1 0,1 1-1,0 0 1,0-1 0,1 6 0,-1-9-43,1 1-1,-1 0 1,1-1 0,0 1 0,-1-1 0,1 1 0,0-1-1,0 1 1,0-1 0,0 0 0,0 0 0,1 1-1,-1-1 1,0 0 0,1 0 0,-1 0 0,0 0 0,1 0-1,-1-1 1,1 1 0,0 0 0,-1-1 0,1 1-1,-1-1 1,1 1 0,0-1 0,-1 0 0,1 0-1,0 1 1,0-1 0,-1-1 0,1 1 0,0 0 0,-1 0-1,4-1 1,4-1 51,1 0-1,-1-1 1,0 0-1,16-7 0,-6 0 56,-1 0-1,0-1 0,0 0 1,-1-2-1,-1 0 0,0-1 1,-1 0-1,-1-1 0,0-1 1,-1 0-1,12-20 0,-25 37-119,0-1-1,0 0 0,0 0 0,0 1 1,0-1-1,0 0 0,0 0 0,0 1 0,0-1 1,0 0-1,0 0 0,1 0 0,-1 1 0,0-1 1,0 0-1,0 0 0,0 0 0,0 1 1,1-1-1,-1 0 0,0 0 0,0 0 0,0 0 1,1 0-1,-1 1 0,0-1 0,0 0 0,1 0 1,-1 0-1,0 0 0,0 0 0,0 0 1,1 0-1,-1 0 0,0 0 0,0 0 0,1 0 1,-1 0-1,0 0 0,0 0 0,1 0 0,-1 0 1,0 0-1,0 0 0,1 0 0,-1 0 1,0 0-1,0-1 0,0 1 0,1 0 0,-1 0 1,0 0-1,0 0 0,0 0 0,1-1 0,-1 1 1,0 0-1,0 0 0,0 0 0,0-1 1,0 1-1,0 0 0,1 0 0,-1 0 0,0-1 1,0 1-1,4 23 75,-4-20-56,3 13 11,0-1-1,1 1 1,0-1 0,8 17-1,-9-24-14,1-1-1,0 1 0,0-1 0,0 0 0,1 0 0,0 0 0,1-1 0,-1 0 0,13 10 0,-16-14-6,0-1 1,1 0-1,0 0 0,-1 0 1,1 0-1,0 0 1,-1-1-1,1 1 1,0-1-1,0 1 0,0-1 1,-1 0-1,1 0 1,0-1-1,0 1 1,0 0-1,-1-1 0,1 0 1,0 1-1,-1-1 1,1 0-1,0-1 0,-1 1 1,1 0-1,-1-1 1,0 1-1,3-3 1,6-4 46,-1-1 1,0 0-1,0 0 1,11-15 0,31-44 202,-30 38 25,39-42-1,-60 72-274,-1-1 0,0 1 1,1-1-1,-1 0 0,1 1 0,-1-1 0,1 1 1,-1-1-1,1 1 0,-1-1 0,1 1 0,0-1 1,-1 1-1,1 0 0,-1-1 0,1 1 0,0 0 1,-1-1-1,1 1 0,0 0 0,0 0 0,1 0 1,-3 19 122,-1-10-141,-12 58 91,8-49-14,2 0-1,0 1 0,-1 35 0,9-54 40,5-7-70,8-12-4,8-14 147,52-54 1,-75 86-174,-1 0 1,0 0-1,1-1 1,-1 1-1,1 0 1,-1 0-1,1 0 1,0 1-1,-1-1 1,1 0 0,0 1-1,-1-1 1,1 1-1,3-1 1,-4 1-7,0 0-1,0 0 1,0 0 0,0 0 0,0 1 0,0-1 0,0 0 0,0 1 0,0-1-1,0 1 1,0-1 0,0 1 0,-1-1 0,1 1 0,0 0 0,0-1 0,-1 1-1,1 0 1,1 1 0,1 4 9,1 1 0,-1-1 0,0 1 0,-1-1 0,1 1 0,0 8 0,7 14 24,-9-27-36,0-1 0,0 0 1,0 0-1,0 0 0,0 0 0,0 0 0,0-1 1,0 1-1,0 0 0,0 0 0,1-1 1,-1 1-1,0 0 0,0-1 0,1 0 0,-1 1 1,0-1-1,1 0 0,-1 1 0,0-1 0,1 0 1,-1 0-1,1 0 0,-1 0 0,0 0 1,1-1-1,1 0 0,3 0 1,-1-1-1,0 1 1,1-1 0,-1-1-1,8-4 1,78-54 65,-53 34-28,43-22 1,-53 33-9,-7 5 26,0 0-1,25-8 1,-39 14-15,-14 11-13,-42 45-23,33-36-5,0 0-1,1 1 1,1 1-1,1 0 0,1 1 1,-17 32-1,23-38-2,3-7 0,1-1 0,0 1 0,-1 0 0,2 0 0,-1 0 0,1 0 0,0 0 0,0 1 0,0-1 0,1 0 0,-1 7 0,1-11 0,1-1 0,-1 1 0,0-1 0,0 1 0,0 0 0,1-1 0,-1 1 0,0-1 0,1 1 0,-1-1 0,0 1 0,1-1 0,-1 1 0,0-1 0,1 0 0,-1 1 0,1-1 0,-1 1 0,1-1 0,-1 0 0,1 0 0,-1 1 0,1-1 0,0 0 0,-1 0 0,1 0 0,-1 1 0,1-1 0,0 0 0,-1 0 0,1 0 0,-1 0 0,1 0 0,0 0 0,-1 0 0,1 0 0,-1-1 0,1 1 0,0 0 0,-1 0 0,1 0 0,0-1 0,27-10 0,-18 5 9,-1-1-1,0 0 1,0 0-1,-1-1 1,0 0 0,0-1-1,6-9 1,4-6 40,20-37 0,-23 32 18,-1-1 0,18-58 0,6-64 131,-31 125-169,-7 26-29,2-8 24,0 0 0,0 0 0,-1 0-1,0-1 1,-1-13 0,-2 17 15,0 9-19,-2 8-7,-2 13-29,2 1 1,1-1 0,2 1 0,0 0 0,1 0 0,1-1 0,2 1-1,0-1 1,2 1 0,11 33 0,18 34 170,-29-82-586,-1-1 0,1 0 0,1 0-1,0-1 1,0 1 0,0-1 0,9 7-1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5:5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0 888 5824,'0'0'6726,"6"-11"-6332,-2 4-347,32-58 1004,3 1 1,61-75-1,-50 73-133,-35 44-192,34-37-1,-49 59-702,0-1 0,0 1 0,1 0 0,-1 0 0,0-1 1,0 1-1,1 0 0,-1 0 0,1-1 0,-1 1 0,0 0 0,1 0 0,-1 0 0,0 0 0,1-1 0,-1 1 0,1 0 0,-1 0 0,0 0 1,1 0-1,-1 0 0,1 0 0,-1 0 0,0 0 0,1 0 0,-1 0 0,1 1 0,-1-1 0,0 0 0,1 0 0,-1 0 0,0 0 0,1 0 1,-1 1-1,0-1 0,1 0 0,0 1 0,10 18 292,3 32-237,-13-46-12,5 22 14,-2 1-1,3 54 1,-7-70-44,-1 1 1,0 0-1,0 0 1,-2 0 0,1 0-1,-2-1 1,1 1-1,-10 17 1,12-28-26,0 0 1,0 0-1,0 0 1,0 0-1,-1 0 0,1 0 1,-1-1-1,1 1 1,-1-1-1,0 1 0,1-1 1,-1 1-1,0-1 0,0 0 1,0 0-1,0 0 1,0 0-1,0 0 0,0-1 1,-1 1-1,1-1 1,0 1-1,0-1 0,-1 0 1,1 0-1,0 0 0,-4 0 1,-3-2 48,-1 0-1,0 0 1,0-1 0,-18-7 0,1-1 63,21 10-82,-1-1 0,1-1 0,0 1 0,0-1 0,0 0 0,0-1 0,-5-4 0,3 6 95,13 2-33,73 5-41,-56-2-67,1-2 0,0 0 0,28-3-1,-38 0-1,1-1 0,-1 0 0,0-1-1,0 0 1,0-1 0,23-11-1,-15 3 2,-1-1-1,36-31 1,-34 25 7,-14 12 14,0 0 0,0 0 1,1 2-1,17-12 0,-26 18-14,0 0 0,1-1-1,-1 1 1,0 0 0,1-1 0,-1 1-1,0 0 1,1 0 0,-1 0 0,1-1-1,-1 1 1,0 0 0,1 0 0,-1 0-1,1 0 1,-1 0 0,0 0 0,1 0-1,-1 0 1,1 0 0,-1 0 0,1 0-1,-1 0 1,0 0 0,1 0 0,-1 0-1,1 0 1,-1 0 0,0 0 0,1 1-1,-1-1 1,1 0 0,-1 0 0,0 0-1,1 1 1,-1-1 0,0 0 0,1 1-1,-1-1 1,0 0 0,0 1 0,1-1-1,-1 0 1,0 1 0,0-1 0,0 0-1,1 1 1,-1 0 0,-1 24 14,-1-16-16,-8 73 4,-29 110 0,-37 76 4,46-169 10,24-80 90,4-18 12,2-4 14,8-32 111,37-103 83,-18 49-99,60-133 0,-74 198-170,1 0 1,1 1-1,1 1 0,0 1 1,25-24-1,-41 44-55,1 0 0,-1 1 0,1-1 0,0 0 0,-1 1 0,1-1 0,0 1 0,0-1 1,0 1-1,-1-1 0,1 1 0,0-1 0,0 1 0,0 0 0,0-1 0,0 1 0,0 0 0,0 0 0,0 0 0,0 0 0,0 0 0,-1 0 0,1 0 0,2 0 0,-2 1-4,1 0 1,-1-1-1,0 1 1,0 0-1,0 0 0,0 0 1,0 0-1,0 0 1,0 0-1,0 0 0,-1 0 1,1 0-1,0 0 1,-1 1-1,2 0 0,0 4-5,0 0 0,0 0 0,0 0 0,-1 0-1,0 1 1,1 6 0,-2 8-3,-2 0 1,0-1-1,-1 1 1,-1-1-1,-1 1 1,-1-1-1,0-1 1,-2 1-1,-16 31 1,22-48 8,0 0 1,1 0 0,-1 0-1,0-1 1,-1 1 0,1 0 0,0-1-1,-1 0 1,1 1 0,-1-1 0,0 0-1,0-1 1,1 1 0,-1 0-1,0-1 1,-1 1 0,-2 0 0,3-2 0,1 1 0,0-1 0,0 0 1,0 0-1,-1 0 0,1 0 1,0 0-1,0 0 0,0-1 1,0 1-1,-1-1 0,1 1 0,0-1 1,0 0-1,0 0 0,0 0 1,0 0-1,1 0 0,-1-1 1,0 1-1,0 0 0,1-1 0,-1 1 1,1-1-1,-1 0 0,-1-2 1,1 1 7,0 0 1,0 0-1,0 0 1,1 0-1,-1 0 1,1-1-1,-1 1 1,1-1-1,0 1 1,1-1-1,-2-4 1,2 7-7,0-1 0,0 1 1,1 0-1,-1-1 1,0 1-1,0 0 0,1-1 1,-1 1-1,1 0 0,-1 0 1,1 0-1,-1-1 0,1 1 1,0 0-1,0 0 0,0 0 1,-1 0-1,1 0 0,0 0 1,0 0-1,0 0 0,0 1 1,1-1-1,-1 0 0,0 1 1,0-1-1,0 1 0,1-1 1,-1 1-1,0-1 1,0 1-1,1 0 0,1-1 1,16-1 2,1 0 1,33 1 0,-32 2 4,0-2-1,28-3 1,80-24 50,-110 22-53,0 0 0,0-2 1,0 0-1,25-16 0,7-9 25,-2-2-1,50-46 1,-95 77-27,0 1 1,0-2 0,0 1-1,0 0 1,-1-1 0,0 0-1,4-6 1,-7 11-7,0 0 0,0 0 0,0 0 1,0 0-1,0 0 0,0 0 0,0-1 0,0 1 0,0 0 1,0 0-1,0 0 0,0 0 0,1 0 0,-1 0 0,0 0 0,0-1 1,0 1-1,0 0 0,-1 0 0,1 0 0,0 0 0,0 0 1,0 0-1,0 0 0,0-1 0,0 1 0,0 0 0,0 0 1,0 0-1,0 0 0,0 0 0,0 0 0,0 0 0,0 0 1,0-1-1,0 1 0,-1 0 0,1 0 0,0 0 0,0 0 0,0 0 1,0 0-1,0 0 0,0 0 0,0 0 0,0 0 0,-1 0 1,1 0-1,0 0 0,0 0 0,-8 2 3,-8 7 2,-1 7-5,1 0 0,0 1 1,2 0-1,-15 23 0,13-18 0,11-15 0,0 1 0,0 0 0,1 0 0,0 0 0,-5 16 0,8-21 0,0 0 0,0 1 0,1-1 0,-1 0 0,1 1 0,-1-1 0,1 0 0,0 1 0,0-1 0,1 1 0,-1-1 0,1 0 0,0 1 0,0-1 0,0 0 0,0 0 0,0 1 0,2 2 0,-2-5 1,0 0 0,0 0 0,0 0-1,0 0 1,0 0 0,0 0 0,0-1 0,1 1-1,-1 0 1,0-1 0,0 1 0,0-1 0,1 1-1,-1-1 1,0 1 0,1-1 0,-1 0 0,1 0-1,-1 0 1,0 0 0,1 0 0,-1 0-1,0 0 1,1 0 0,-1 0 0,0-1 0,1 1-1,-1 0 1,0-1 0,1 1 0,-1-1 0,0 0-1,0 1 1,0-1 0,1 0 0,-1 0 0,1-1-1,7-5 13,-1 1 0,0-2 1,12-12-1,-14 14-5,15-19 38,-1 0 0,18-29-1,15-21 163,-58 84-198,0-1 0,0 1 0,1 1 0,0-1 0,1 0-1,0 1 1,-3 14 0,4-17-5,1 1 0,0-1-1,0 0 1,1 0 0,-1 0-1,2 1 1,-1-1 0,1 0-1,0 0 1,0 0 0,1 0 0,4 11-1,-3-13-4,-1 1 0,2 0 0,-1 0 0,1-1 0,6 9 0,-9-13 0,1 0 0,-1 0 0,0 1 0,0-1 0,1 0 0,-1 0 0,1-1 0,-1 1 0,1 0 0,-1 0 0,1-1 0,0 1 0,-1-1 0,1 1 0,0-1 0,-1 0 0,1 0 0,0 0 0,-1 0 0,1 0 0,0 0 0,-1 0 0,4-1 0,5-2 5,0-1 0,-1 0 0,0 0 0,0-1 0,0 0 0,0-1 0,-1 0 0,0 0 0,8-9 0,10-11 30,25-33 0,-48 55-33,25-32 40,-2-1 0,-1-2 0,-3-1 0,0 0 0,-3-2 0,-2 0 0,-1-1 0,-2 0 0,-3-2 0,-1 1 0,4-48 0,-4 36-11,-6 38-11,-1 0 0,-1-1 0,0 1 0,-1 0 0,-3-31 1,2 48-22,0 1 0,0-1 0,0 0 1,0 1-1,0-1 0,0 1 0,-1-1 1,1 0-1,0 1 0,0-1 0,0 1 0,-1-1 1,1 1-1,0-1 0,-1 1 0,1-1 1,-1 1-1,1-1 0,-1 0 0,-7 5-10,-7 20-2,12-20 11,-8 19-9,0 1-1,1 0 1,2 0-1,0 1 1,-7 45-1,-5 133-100,17-164 93,-2 155-98,6-165 79,2 1-1,1-1 0,1 0 0,14 45 1,-19-73 36,0 1 1,1 0-1,-1-1 1,1 1 0,0 0-1,-1-1 1,1 1 0,0-1-1,0 1 1,0-1-1,0 0 1,0 1 0,0-1-1,1 0 1,-1 0-1,0 0 1,1 0 0,-1 0-1,3 1 1,-3-1 3,1-1 1,0 0-1,-1 0 1,1-1-1,0 1 1,-1 0-1,1 0 1,0-1-1,-1 1 1,1-1-1,-1 0 0,1 1 1,-1-1-1,1 0 1,-1 0-1,1 0 1,-1 0-1,0 0 1,1 0-1,0-2 1,24-22 81,-1-1 0,-2-1 0,0-1 0,24-42 0,-42 61-64,-5 8-15,0 0 0,1 1 0,-1-1 0,0 0 0,0 0 0,1 1 1,-1-1-1,1 0 0,-1 1 0,0-1 0,1 0 0,0 1 0,-1-1 0,1 0 0,-1 1 1,1-1-1,0 1 0,-1-1 0,1 1 0,0 0 0,-1-1 0,1 1 0,0 0 0,1-1 1,-1 1-3,1-1 1,-1 1 0,0 0 0,0-1 0,0 1-1,1-1 1,-1 1 0,0-1 0,0 0 0,0 1-1,0-1 1,0 0 0,0 0 0,0 0 0,-1 0 0,1 0-1,0 0 1,0 0 0,-1 0 0,1 0 0,0 0-1,-1 0 1,1 0 0,-1-1 0,1-1 0,0-1 6,1 0 0,-1 0-1,0-1 1,-1 1 0,1-8 0,-17 53 14,11-25-38,0-1-1,2 1 0,-3 17 1,5-26 8,1 1 0,-1-1 0,1 1 0,1-1 0,-1 1 0,1-1 0,1 0 0,-1 1 0,4 6 0,-5-12 5,1-1 1,0 0-1,-1 1 1,1-1-1,0 0 1,0 0 0,0 1-1,0-1 1,0 0-1,0 0 1,0 0-1,0 0 1,0-1 0,0 1-1,1 0 1,-1 0-1,0-1 1,1 1-1,1 0 1,1 0 0,-1 0 0,0-1-1,0 0 1,0 0 0,0 0 0,0 0 0,1 0-1,4-2 1,3 0 1,-1-1 0,0-1-1,0 0 1,13-7 0,24-18 21,-2-1 1,43-39-1,-87 69-20,20-14 30,-17 15-17,-10 10-2,-22 28 31,6-11-51,3 1-1,-19 33 1,37-61 6,0 1 1,1 0 0,-1 0-1,0-1 1,0 1 0,1 0 0,-1 0-1,1 0 1,-1 0 0,1 0-1,0 0 1,0 0 0,0 0 0,0 0-1,0 0 1,1 0 0,-1 0-1,0 0 1,2 2 0,-2-3 0,0-1 0,1 0 0,-1 1-1,1-1 1,-1 1 0,0-1 0,1 0 0,-1 1 0,1-1 0,-1 0 0,1 1 0,-1-1 0,1 0-1,-1 0 1,1 0 0,-1 1 0,1-1 0,-1 0 0,1 0 0,0 0 0,-1 0 0,1 0 0,-1 0-1,2 0 1,0-1 0,0 1 0,0-1 0,0 1 0,0-1 0,0 0 0,0 0 0,-1 0-1,1 0 1,3-2 0,7-6 9,-1 0 1,-1-1-1,0 0 0,0-1 1,-1 1-1,0-2 0,8-13 0,3-10 34,18-46 0,-37 77-43,2-15-4,-6 14-4,-3 10 4,2 0-1,1-1-1,0 1 0,1-1 0,-1 1 1,1 0-1,0 0 0,0 0 1,0 1-1,1-1 0,0 0 1,0 0-1,0 1 0,1 6 1,0-8 0,0 0 0,1 1 0,0-1 0,0 0 0,0 1 0,0-1 0,1 0 0,0 0 0,-1 0 0,1 0 0,1-1 0,-1 1 0,1 0 0,-1-1 0,1 1 0,0-1 0,4 3 0,-5-5 4,-1 1 1,1-1 0,0 1-1,0-1 1,0 0 0,0 0-1,1 0 1,-1 0-1,0 0 1,0-1 0,1 1-1,-1-1 1,0 1-1,0-1 1,1 0 0,-1 0-1,4 0 1,-1-1 0,0 0 0,0 0 0,0 0 0,0-1 1,-1 1-1,1-1 0,8-5 0,-2 0 1,0-1 1,0 0-1,0-1 1,-1 0-1,11-12 1,6-11 2,-1 0 1,-2-2 0,-1-1-1,-2-1 1,-1 0 0,-2-2-1,23-65 1,-31 71 12,0 4 6,-2 1 1,8-45 0,-18 59-14,-4 17-3,-11 21 0,-4 20-29,-26 85 0,45-124 19,-8 25-18,2 0 0,1 0-1,-4 44 1,10-61 3,0-1 1,1 1-1,1 0 1,0 0-1,1 0 0,0-1 1,1 1-1,0-1 1,2 0-1,6 17 1,-10-28 14,0-1 0,-1 1 1,1-1-1,0 1 0,0-1 1,0 1-1,1-1 0,-1 1 1,0-1-1,0 0 0,1 0 1,-1 0-1,1 1 0,-1-2 0,1 1 1,-1 0-1,1 0 0,0 0 1,-1-1-1,4 2 0,-2-2 2,-1 0-1,1 0 1,-1 0-1,1-1 0,0 1 1,-1-1-1,1 1 0,-1-1 1,0 0-1,1 0 0,-1 0 1,0 0-1,3-2 0,7-5 4,0-1 1,-1 0-1,0-1 0,12-14 0,-15 16 3,19-24 13,-1-1 0,-1 0 1,-2-2-1,-1-1 1,21-48-1,-26 43 28,-2 0 0,-2-1 0,15-85 0,-28 124-42,1 0 2,0 0-1,-1 0 1,1-1 0,-1 1-1,0 0 1,0 0 0,0 0 0,0 0-1,0 0 1,-1 0 0,-1-6-1,1 9-4,1 0-1,-1 0 1,0 0-1,0 0 0,1 0 1,-1 0-1,0 0 1,0 0-1,1 0 1,-1 0-1,0 1 1,0-1-1,1 0 0,-1 0 1,0 1-1,1-1 1,-1 0-1,0 1 1,1-1-1,-1 1 1,1-1-1,-1 1 0,0-1 1,1 1-1,-1-1 1,1 1-1,0-1 1,-1 1-1,0 1 1,-19 20 3,10-6-5,1 0 1,0 1 0,-11 30-1,-14 56-57,32-97 54,-5 22-7,0 0 1,2 0-1,1 0 1,2 1-1,1 36 1,1-52-10,2-1 1,0 1-1,6 23 1,-6-29 12,1-1 0,-1 1 1,1-1-1,0 0 1,1 0-1,-1 0 1,1 0-1,8 8 1,-12-13 7,1-1 1,0 1-1,-1-1 1,1 0 0,0 1-1,-1-1 1,1 0 0,0 0-1,0 1 1,-1-1-1,1 0 1,0 0 0,0 0-1,0 0 1,-1 0-1,1 0 1,0 0 0,0 0-1,0 0 1,-1 0 0,1 0-1,0-1 1,0 1-1,-1 0 1,1-1 0,0 1-1,0 0 1,0-1 0,21-15 58,-18 13-50,121-106 353,-124 108-358,0 0 0,0 0 0,0 0 0,0 1 0,0-1 0,1 0 0,-1 1 0,0-1 0,0 1 0,0-1 0,1 1 0,-1 0 0,2-1 0,-2 1-4,-1 0 1,0 1 0,1-1-1,-1 0 1,0 0 0,1 0-1,-1 0 1,0 0 0,1 1-1,-1-1 1,0 0 0,0 0-1,1 1 1,-1-1 0,0 0-1,0 0 1,1 1 0,-1-1-1,0 0 1,0 1 0,1-1-1,-1 0 1,0 1 0,0-1-1,0 0 1,0 1 0,0-1-1,0 0 1,0 1 0,1 4 2,-1 0 1,0 0 0,0 0-1,-1 0 1,-1 7 0,1-2-19,-5 24 5,4-24 21,0 0 0,1 1 1,0-1-1,0 0 0,1 1 0,0-1 0,3 17 0,-3-27-9,0 1-1,1 0 1,-1-1 0,0 1-1,0-1 1,0 1-1,0 0 1,1-1-1,-1 1 1,0 0 0,1-1-1,-1 1 1,1-1-1,-1 1 1,0-1 0,1 1-1,-1-1 1,1 1-1,-1-1 1,1 1-1,-1-1 1,1 0 0,0 1-1,-1-1 1,1 0-1,-1 0 1,1 1 0,0-1-1,-1 0 1,1 0-1,0 0 1,-1 0-1,1 0 1,0 0 0,-1 0-1,1 0 1,0 0-1,-1 0 1,1 0 0,0 0-1,-1 0 1,1-1-1,0 1 1,-1 0-1,1 0 1,0-1 0,-1 1-1,1 0 1,-1-1-1,1 1 1,-1-1 0,1 0-1,6-4 21,-1 0-1,0-1 1,9-10-1,-5 6 9,80-87 270,-90 96-294,1 0 0,0 0 0,0 0 0,0 0 0,0 1 0,0-1 0,0 0 0,0 1 0,0-1 0,0 1 0,0-1 0,0 1 0,0-1 0,3 0 0,-4 2-4,0-1-1,1 0 1,-1 1 0,0-1-1,0 0 1,0 1 0,1-1-1,-1 0 1,0 1 0,0-1-1,0 0 1,0 1 0,0-1-1,0 0 1,0 1 0,0-1-1,0 1 1,0-1 0,0 0-1,0 1 1,0-1 0,0 0-1,0 1 1,0-1 0,0 1-1,0-1 1,0 0 0,0 1-1,-1-1 1,-15 42 50,15-39-56,-201 361 62,186-336-57,-101 152 5,32-54-5,84-124-2,-13 21-8,-1 0 1,-1 0-1,-1-2 0,-1 0 0,-27 25 1,44-46 8,1 1 0,0-1 0,-1 1 0,1-1 0,-1 0 0,1 1 0,-1-1 0,1 0 0,-1 1 0,1-1 0,-1 0 0,0 0 0,1 1 0,-1-1 0,1 0 0,-1 0 0,1 0 0,-1 0 0,0 0 0,1 0 0,-1 0 0,1 0 0,-1 0 0,0 0 0,1 0 1,-1 0-1,0-1 0,0 0 0,0 1 1,1-1 0,-1 0 0,0 0 0,1 0 0,-1 1 0,1-1-1,-1 0 1,1 0 0,0 0 0,-1 0 0,1 0 0,0 0-1,0 0 1,-1-1 0,1-36 34,2 25-24,1 0-1,0 0 1,1 0-1,0 0 1,1 1-1,1 0 1,0 0 0,0 0-1,1 1 1,17-21-1,-4 8 6,2 0 1,0 2-1,40-30 0,222-143-751,-283 195 543,8-8-174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5:5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13464,'0'0'2216,"73"-6"-2280,-43 6 8,-8-2-104,-8 2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5:5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10248,'0'0'704,"96"-30"-336,-3 14 8,24-8-144,20-2 8,4-7 56,-2 7 0,-10 10 32,-6-2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5:5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28 570 3808,'0'0'6477,"5"-10"-6010,15-30-5,-25 50 504,-4 9-408,1 1 0,-10 41 0,13-34-94,-2 52 0,7-70-343,0 0 0,0 0 0,1 0 0,0 0 0,1 0 0,0 0 0,0-1 0,1 1 0,7 14 0,-9-20-80,1-1 1,-1-1 0,0 1-1,1 0 1,-1 0 0,1 0-1,-1-1 1,1 1 0,0-1-1,0 0 1,0 1 0,0-1-1,0 0 1,0 0 0,0 0-1,0 0 1,0 0 0,4 0-1,-2 0 2,-1-1-1,1 0 1,0 0 0,0 0-1,0-1 1,0 1-1,-1-1 1,1 0 0,0 0-1,4-2 1,4-2 43,0-1 0,0 0 0,-1-1 0,0 0 0,14-12-1,-13 8 3,0-1 0,0 0 0,-1-1 0,-1 0 0,13-22 0,37-78 520,-44 82-398,-15 27-151,1 0 0,-1 1 0,0-1 0,0 0 0,0 0 0,0-1 0,-1 1 0,1 0 0,-2-6 0,-7 30 309,-6 30-229,8-33-93,2 1 0,-4 22 0,7-33-36,1-1 0,-1 0 1,1 1-1,1-1 0,-1 0 0,1 1 1,1-1-1,-1 0 0,1 0 0,4 9 1,-5-10-2,1-1 0,0 0 1,1 0-1,-1 0 0,1 0 1,0 0-1,0-1 1,0 1-1,0-1 0,1 0 1,-1 0-1,1 0 0,0 0 1,6 3-1,-7-5 8,1 0 0,0 1 0,0-1 0,0-1 0,0 1 0,0-1 0,0 1 0,0-1 0,1 0-1,-1 0 1,0-1 0,0 0 0,0 1 0,0-1 0,0 0 0,0-1 0,5-1 0,6-4 44,-1-1 1,1 0-1,-1 0 0,23-19 1,44-49 157,1 0 138,-67 62-249,-13 11-83,0 1 1,0-1 0,0 1 0,0 0 0,1 0 0,-1 0 0,1 0 0,-1 0 0,1 0 0,0 1 0,0 0 0,-1-1-1,7-1 1,-8 4-23,-1-1 1,1 0-1,-1 0 0,1 1 0,-1-1 0,1 0 0,-1 1 0,1-1 0,-1 1 0,0-1 0,1 1 0,-1-1 1,0 0-1,1 1 0,-1-1 0,0 1 0,0 0 0,1-1 0,-1 1 0,0-1 0,0 1 0,0-1 1,0 1-1,0-1 0,1 1 0,-1 0 0,0-1 0,-1 1 0,1 0 0,0 22 7,0-20-2,-17 178 269,17-166-153,0-14-121,0-1 0,0 0-1,0 0 1,0 0 0,0 0-1,0 0 1,0 0 0,0 0-1,0 0 1,0 1 0,0-1-1,1 0 1,-1 0 0,0 0-1,0 0 1,0 0 0,0 0-1,0 0 1,0 0 0,0 0-1,0 0 1,1 0 0,-1 0-1,0 0 1,0 0 0,0 0 0,0 0-1,0 0 1,0 0 0,0 0-1,0 0 1,1 0 0,-1 0-1,0 0 1,0 0 0,0 0-1,0 0 1,0 0 0,0 0-1,0 0 1,1 0 0,-1 0-1,0 0 1,0 0 0,0 0-1,0 0 1,0 0 0,0 0-1,0-1 1,0 1 0,0 0-1,16-20 187,-12 15-186,20-30 168,3 1-1,0 1 1,39-34 0,-65 66-162,-1 0 0,1 1 1,0-1-1,-1 0 1,1 1-1,0-1 1,0 1-1,0-1 0,-1 1 1,1-1-1,0 1 1,0 0-1,0-1 0,0 1 1,0 0-1,0 0 1,0-1-1,0 1 1,0 0-1,0 0 0,1 1 1,-1-1-4,0 0 1,0 1-1,-1-1 0,1 1 1,0-1-1,-1 1 0,1 0 1,0-1-1,-1 1 0,1 0 1,-1-1-1,1 1 1,-1 0-1,1 0 0,-1 0 1,1-1-1,-1 1 0,1 2 1,1 5 16,0 0 0,-1 1 0,1 16 0,-1-15-10,0 3 9,-1-5-7,1 0-1,-1 0 1,2-1-1,-1 1 1,1-1-1,3 8 1,-5-14-13,1-1 0,-1 1 1,1-1-1,0 1 0,-1-1 1,1 1-1,0-1 0,-1 0 0,1 1 1,0-1-1,-1 0 0,1 0 1,0 1-1,0-1 0,-1 0 0,1 0 1,0 0-1,0 0 0,-1 0 1,1 0-1,0 0 0,0 0 0,-1-1 1,1 1-1,0 0 0,0 0 0,-1 0 1,1-1-1,0 1 0,-1 0 1,1-1-1,0 1 0,-1-1 0,2 0 1,25-17 45,-26 18-47,15-14 19,23-24 1,3-3 57,-21 28-9,-21 12-69,0 1 1,1 0 0,-1 0-1,0-1 1,0 1 0,1 0 0,-1 0-1,0 0 1,1 0 0,-1 0-1,0-1 1,1 1 0,-1 0 0,0 0-1,1 0 1,-1 0 0,0 0-1,1 0 1,-1 0 0,0 0 0,1 0-1,-1 0 1,0 0 0,1 0-1,-1 0 1,0 1 0,1-1 0,-1 0-1,0 0 1,1 0 0,-1 0-1,0 1 1,1-1 0,-1 0 0,0 0-1,0 0 1,1 1 0,-1-1-1,0 0 1,0 1 0,0-1 0,1 0-1,-1 0 1,0 1 0,0-1-1,0 0 1,0 1 0,0-1 0,0 0-1,0 1 1,1-1 0,-1 0-1,0 1 1,0 0 0,1 9 14,0-1-1,1 1 1,0-1 0,1 1-1,0-1 1,8 16-1,-5-9 1,-6-15-12,1 0 0,-1 0 0,1 0 0,-1 0 0,1 0 0,0 0 0,-1 0 0,1 0 0,0 0 0,-1 0 0,1 0 0,0 0 0,0-1 0,0 1 0,0 0 0,0 0 0,0-1 0,0 1 0,0-1 0,0 1 0,0-1 0,0 0 0,3 1 0,-2-1 0,0 0 0,1 0 0,-1 0 0,0-1-1,0 1 1,0 0 0,1-1 0,-1 0 0,0 0 0,0 0 0,3-1 0,5-4 4,-1-1 0,0 1 0,13-15 0,-21 21-7,32-34 22,-2-1 0,-1-1 0,-2-2 0,-1-1 0,-2-1 0,-2-1 0,-2-1 0,-1-1 0,-3-1 1,17-63-1,-5 22 27,3-11-109,-32 89 43,-3 8 7,-5 10 5,-117 255-42,74-148 15,-101 247-33,111-261 29,9-24 7,-40 97-33,20-54 188,71-140-53,-10 10-53,169-170 202,-97 92-175,72-82 104,-19 21-18,-128 140-130,9-10 11,0-1-1,13-19 0,-15 22-9,-11 13-4,0-1 1,0 0-1,-1 1 0,1-1 1,0 0-1,-1 0 1,0 0-1,1 0 1,-1 0-1,0-1 0,0 1 1,1-4-1,-2 6 0,0-1 0,0 1 0,-1 0 0,1 0 0,0 0 0,-1 0 0,1-1 0,0 1 0,0 0 0,-1 0 0,1 0 0,0 0 0,-1 0 0,1 0 0,0 0 0,0 0 0,-1 0 0,1 0 0,0 0 0,-1 0 0,1 0 0,0 0 0,-1 0 0,1 0 0,0 0 0,0 1 0,-1-1 0,1 0 0,0 0 0,-1 0 0,1 0 0,0 1 0,0-1 0,0 0 0,-1 0 0,1 0 0,0 1 0,0-1 0,0 0 0,-1 0 0,1 1 0,0-1 0,-16 13 0,2 2-16,1 1 0,-21 32 0,31-43 12,0 0 1,0 0 0,1 0-1,0 1 1,0-1 0,0 1-1,1-1 1,0 1-1,0 0 1,0-1 0,0 1-1,1 0 1,0 0-1,0 0 1,2 7 0,-1-10-1,0 0 0,1 0 1,-1 0-1,1 0 1,-1 0-1,1 0 1,0 0-1,0-1 1,0 1-1,1-1 0,-1 1 1,1-1-1,-1 0 1,1 0-1,0 0 1,2 2-1,-3-3 3,0 0 0,0 0 0,0 0 0,-1 0 0,1-1 0,0 1 0,0 0 0,0-1 0,0 0 0,0 1 0,0-1 0,0 0 0,0 0-1,0 0 1,0 0 0,0 0 0,0-1 0,0 1 0,0-1 0,0 1 0,0-1 0,0 0 0,0 1 0,0-1 0,-1 0 0,1 0 0,0-1 0,1 0 0,2-2 11,-1 0-1,0 0 1,0 0 0,0-1-1,-1 0 1,0 1 0,1-1-1,-2-1 1,1 1 0,0 0 0,-1-1-1,0 1 1,-1-1 0,1 1-1,-1-1 1,0 0 0,0 0-1,-1 0 1,0 1 0,0-1-1,0 0 1,-1 0 0,1 0 0,-1 0-1,-4-10 1,3 14-12,1 0 1,-1-1-1,0 1 1,0 0-1,-1 0 0,1 0 1,0 0-1,-1 0 1,1 1-1,-1-1 1,1 1-1,-1 0 0,0-1 1,1 1-1,-1 0 1,0 1-1,0-1 1,0 0-1,0 1 0,0 0 1,-5 0-1,26-9-6,25-5 8,50-24 0,-21 8 0,8-5 78,-64 24-53,-15 9-23,0 1 0,0 0 1,1 0-1,-1 0 0,1 0 1,-1 0-1,1 0 0,-1 0 1,1 0-1,2-1 0,-3 3-2,0-1 0,0 1 0,-1-1 0,1 1 0,0-1 0,-1 1 0,1 0 0,0-1 0,-1 1 0,1 0 0,-1-1 0,1 1-1,-1 0 1,0 0 0,1 0 0,-1-1 0,0 1 0,1 0 0,-1 0 0,0 0 0,0 1 0,7 23 3,-7-21 1,4 40 66,-2-9-40,1-10-22,-3-20-5,1 0-1,-1 0 0,1 0 0,0 0 0,0 0 0,0 0 0,1 0 0,-1 0 1,1 0-1,1-1 0,-1 1 0,0-1 0,5 6 0,-6-10 1,0 1 0,1 0-1,-1-1 1,0 1 0,1-1 0,-1 0-1,0 1 1,1-1 0,-1 0 0,1 0-1,-1 0 1,0 0 0,1 0-1,-1 0 1,1 0 0,-1 0 0,0-1-1,1 1 1,-1 0 0,3-2 0,26-11 78,-4-3-14,0-1 0,-1-1-1,28-27 1,27-21 63,-76 64-113,-1-1-10,1 1 0,0-1 0,0 1-1,-1 0 1,1 0 0,6-2 0,-9 4-7,-1-1-1,1 1 1,0 0 0,-1 0-1,1 0 1,-1 0-1,1 0 1,0 0-1,-1 0 1,1 0 0,0 1-1,-1-1 1,1 0-1,-1 0 1,1 0 0,-1 1-1,1-1 1,0 0-1,-1 1 1,1-1 0,0 1-1,0 0 1,0 0 0,-1 0-1,1 0 1,0 1 0,-1-1-1,1 0 1,-1 0 0,0 0 0,1 0-1,-1 1 1,0-1 0,1 0-1,-1 1 1,0 8 16,1 0 0,-1 0 0,-1 0 0,-3 18 0,-2 23 30,6-51-46,0 0 0,0 1 1,0-1-1,0 0 0,0 1 1,0-1-1,0 0 1,0 1-1,0-1 0,0 0 1,0 1-1,0-1 1,0 0-1,1 1 0,-1-1 1,0 0-1,0 1 1,0-1-1,0 0 0,1 0 1,-1 1-1,0-1 1,0 0-1,0 0 0,1 1 1,-1-1-1,0 0 1,1 0-1,-1 0 0,0 1 1,0-1-1,1 0 1,-1 0-1,0 0 0,1 0 1,-1 0-1,0 0 1,1 0-1,-1 1 0,0-1 1,1 0-1,-1 0 1,0 0-1,1 0 0,-1-1 1,0 1-1,1 0 1,-1 0-1,0 0 0,1 0 1,-1 0-1,0 0 1,1 0-1,-1-1 0,0 1 1,0 0-1,1 0 1,-1 0-1,0-1 0,1 1 1,19-15 34,-19 14-33,26-24 21,-10 9 15,0 1-1,26-17 1,-32 25-26,-9 5-8,0 0 0,1 0 0,-1 1 0,0-1 0,1 1 0,-1 0 0,1 0 0,-1 0 0,1 0 0,0 0 0,0 0 0,-1 1 0,1-1 0,0 1 0,0 0 0,3 0 0,-5 0-4,-1 0 0,1 1 1,-1-1-1,1 0 0,-1 0 0,1 1 1,-1-1-1,1 0 0,-1 1 1,1-1-1,-1 1 0,1-1 0,-1 0 1,0 1-1,1-1 0,-1 1 1,0-1-1,1 1 0,-1-1 0,0 1 1,1-1-1,-1 1 0,0 0 0,0-1 1,0 1-1,0 0 0,3 21 15,-1-6 34,-1-14-49,-1-1 1,1 0 0,-1 0 0,1 0 0,-1 0 0,1 0 0,0 0 0,-1 0 0,1 0 0,0 0 0,0-1 0,0 1 0,0 0 0,0 0 0,0-1 0,0 1 0,0-1 0,0 1 0,0-1-1,0 1 1,0-1 0,0 1 0,0-1 0,1 0 0,-1 0 0,0 0 0,0 0 0,0 0 0,0 0 0,1 0 0,-1 0 0,0 0 0,0 0 0,0 0 0,2-1 0,7-2 9,-1 0 1,1-1-1,14-7 1,10-3 3,-26 12-13,0 1 0,0 0 0,0 1 0,0-1 0,0 2 0,0-1 0,1 1 0,-1 1 0,8 1 0,9 5 9,36 15 0,-41-14-2,0-1 0,39 9-1,-49-16-31,-1 1-1,1-2 0,0 1 1,-1-1-1,1-1 1,0 0-1,18-4 0,-15 4-1317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5:5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11552,'0'0'872,"91"-36"-904,-41 20 16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6:2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3912,'0'0'18295,"0"11"-18140,2 128 248,2 54 114,0-65 224,-4-100-421,0-27-365,6-10-1053,-4 5-1744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6:2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8136,'0'0'4737,"-4"12"-4154,-3 5-244,1 0 0,-2 0 0,0-1 0,-12 17 1,-191 288 4974,201-307-4858,7-8 804,16-9-448,-6 1-831,49-11 326,0 2-1,0 2 0,97-1 1,-153 10-320,15 0 225,0 0-1,27-5 1,-38 4-481,0 0-1,-1 0 1,1 0 0,-1 0 0,1-1-1,-1 0 1,0 1 0,0-1 0,1 0 0,-1 0-1,0-1 1,-1 1 0,1-1 0,0 1-1,-1-1 1,3-4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6:2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9536,'0'0'2058,"12"10"-1438,-3-3-490,2 2 38,-1-1 1,0 2-1,0-1 1,-1 1 0,-1 1-1,13 18 1,-5 1 236,-1 0 1,-1 1 0,-1 1-1,-2 0 1,-1 0 0,-2 1-1,6 54 1,-4 5 758,-3 122 1,-9-155-626,-2-1-1,-4 0 1,-16 69 0,19-109-297,-1 1 0,-1-1 0,0 0 0,-12 21 0,17-34-196,-1 0 0,0 0 0,0-1 1,-1 1-1,1-1 0,-1 0 0,0 1 0,0-2 1,-1 1-1,1 0 0,-1-1 0,0 0 0,1 0 1,-1 0-1,-1-1 0,1 0 0,0 0 0,-8 2 1,-8-4-314,13-2-2628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5:24.5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43 182 14464,'0'0'400,"-42"-68"-312,42 35 0,18 1 176,16 14-8,14 0-216,-5 8-8,1 8-80,6 4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6:2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1043 5920,'0'0'7396,"12"-10"-6846,14-12-103,-1-2 0,-1-1-1,30-40 1,-24 22 527,-1-1 0,-3-2 0,27-60 0,-51 100-729,-1 0 0,1 1 1,-1-1-1,-1 0 0,1 0 1,-1-9-1,-13 44 402,4-6-500,0 0 0,-8 36 0,15-48-114,0-1 0,1 0-1,0 1 1,1-1 0,0 1-1,1-1 1,0 0 0,5 19 0,-3-16-10,-1-5 20,0 1 1,0 0-1,1-1 0,7 15 0,-10-22-33,1 0 0,0 0 0,-1 0 0,1 0 0,0 0-1,0 0 1,-1 0 0,1 0 0,0 0 0,0 0 0,0 0 0,0 0 0,0-1-1,0 1 1,1 0 0,-1-1 0,0 1 0,0-1 0,0 1 0,1-1 0,-1 0-1,0 0 1,0 1 0,1-1 0,-1 0 0,0 0 0,1 0 0,-1 0 0,0 0-1,1-1 1,-1 1 0,0 0 0,0-1 0,0 1 0,1-1 0,-1 1 0,0-1 0,0 1-1,2-2 1,6-4 41,0 0 0,0-1 0,-1 1-1,0-2 1,0 1 0,8-12 0,37-55 249,-40 53-108,2 0-1,29-33 1,-43 54-187,-1 0 1,0-1-1,0 1 0,0 0 1,0 0-1,0 0 0,1-1 1,-1 1-1,0 0 0,0 0 1,0 0-1,1-1 0,-1 1 1,0 0-1,0 0 0,1 0 1,-1 0-1,0 0 0,0 0 1,1 0-1,-1 0 0,0 0 1,0-1-1,1 1 0,-1 0 1,0 0-1,0 0 0,1 0 1,-1 1-1,0-1 0,0 0 1,1 0-1,-1 0 0,0 0 1,0 0-1,1 0 0,-1 0 1,0 1-1,4 11 70,-6 19-42,2-29-20,-24 166 362,24-168-373,0 1 1,0-1-1,0 0 1,0 0 0,0 0-1,0 0 1,0 0-1,1 0 1,-1 0-1,0 0 1,0 0-1,0 0 1,0 1-1,0-1 1,0 0-1,0 0 1,0 0-1,0 0 1,0 0 0,1 0-1,-1 0 1,0 0-1,0 0 1,0 0-1,0 0 1,0 0-1,0 0 1,0 0-1,1 0 1,-1 0-1,0 0 1,0 0-1,0 0 1,0 0-1,0 0 1,0 0 0,0 0-1,0 0 1,1 0-1,-1 0 1,0 0-1,0-1 1,0 1-1,0 0 1,0 0-1,0 0 1,0 0-1,0 0 1,0 0-1,0 0 1,0 0 0,1 0-1,-1 0 1,0-1-1,0 1 1,0 0-1,0 0 1,0 0-1,0 0 1,12-11 72,14-14 3,13-20-19,-22 25-14,0 0 0,1 2 0,0 0 0,31-22 0,-49 40-42,1-1 0,-1 1-1,1 0 1,-1-1 0,0 1 0,1 0-1,-1 0 1,1-1 0,-1 1 0,1 0-1,-1 0 1,1 0 0,0 0 0,-1 0-1,1 0 1,-1 0 0,1 0 0,-1 0-1,1 0 1,-1 0 0,1 0 0,-1 0-1,1 0 1,-1 0 0,1 0 0,-1 1-1,1-1 1,-1 0 0,1 0 0,-1 1-1,1-1 1,-1 0 0,0 1 0,1-1-1,-1 0 1,1 1 0,-1 0 0,2 1 1,-1 1 1,0-1 0,1 1 0,-1 0 0,0-1-1,-1 1 1,1 0 0,0 3 0,3 52 14,-4-55-20,0 15 14,1 0 0,3 18 0,-3-31-6,0 0 0,0 0 0,0 0 1,1 0-1,0 0 0,0 0 0,0-1 1,1 1-1,-1-1 0,1 0 0,0 0 1,4 5-1,-6-9-2,1 1-1,-1 0 1,1 0 0,-1-1 0,1 1 0,0 0-1,-1-1 1,1 0 0,-1 1 0,1-1 0,0 0-1,-1 0 1,1 0 0,0 0 0,-1 0 0,1 0-1,0-1 1,-1 1 0,1 0 0,-1-1 0,1 0-1,0 1 1,-1-1 0,3-1 0,35-20 90,-21 8-65,-1 0 1,-1-1 0,0 0-1,-1-1 1,-1-1-1,0-1 1,-1 0 0,-1 0-1,-1-2 1,11-24 0,6-22 103,35-125 1,-17-20 129,-27 111-96,-17 87-142,0 1 9,1 0 0,0 0 0,8-19 0,-14 39-40,1 0 1,0 1 0,0-1 0,1 1 0,0-1 0,0 11 0,-3 15-26,-14 105-30,-50 297-121,-47 78 77,115-513 104,-6 24 9,-1 0 1,0 0-1,-2-1 1,-16 32-1,25-55-7,-1 0-1,1-1 0,0 1 1,0 0-1,-1-1 0,1 1 1,0-1-1,-1 1 0,1-1 1,-1 1-1,1-1 0,-1 1 1,1-1-1,-1 1 0,1-1 1,-1 1-1,0-1 0,1 0 0,-1 1 1,1-1-1,-2 0 0,-1-10 45,5-24 14,3 13-65,1 1-1,0 0 1,1 1-1,1 0 1,1 0-1,1 0 1,12-17-1,93-115-46,-24 43-5,115-147 41,-109 118 117,-89 120-34,-1 2 36,-7 26 23,-5 11-97,2 1 0,0 0 0,2-1-1,0 1 1,1 0 0,2-1 0,0 1 0,2 0-1,11 41 1,-14-61-22,-1-1 1,1 1-1,0 0 0,0-1 0,1 1 0,-1-1 1,0 1-1,1-1 0,-1 0 0,1 0 0,0 1 1,0-1-1,0 0 0,0 0 0,0-1 1,0 1-1,1 0 0,-1-1 0,0 0 0,1 1 1,0-1-1,4 1 0,-4-1 8,1-1 0,0 1 0,0-1 0,-1 0 0,1 0 0,0-1 0,0 1 0,-1-1 0,1 0-1,0 0 1,-1 0 0,1-1 0,-1 1 0,1-1 0,-1 0 0,4-2 0,14-12 84,0-1 0,-2-1 0,0-1 1,-1-1-1,20-28 0,-19 20 26,-17 23-99,1 0 1,0 0 0,0 1-1,0-1 1,0 1-1,1-1 1,0 1 0,0 0-1,0 1 1,1-1-1,-1 1 1,1 0 0,5-3-1,-9 6-24,-1 0 0,1 0 0,0 0 0,-1 0 0,1 0 0,0 0 0,-1 0 0,1 0 0,0 0 1,-1 0-1,1 1 0,0-1 0,-1 0 0,1 0 0,0 1 0,-1-1 0,1 1 0,-1-1 0,1 0 0,-1 1 0,1-1 0,-1 1 0,1-1 0,-1 1 0,1 0 0,-1-1 0,0 1 0,1-1 0,-1 1 0,0 0 0,0-1 0,1 1 0,-1 0 1,0-1-1,0 1 0,0 0 0,0 1 0,5 29 9,-5-28-8,1 20 9,-4 39-1,0-1 55,3-54-63,0-3 15,0 0-1,0-1 0,0 1 1,0 0-1,1 0 0,1 4 1,-2-8-16,0 0 1,0 0-1,0 1 0,0-1 1,0 0-1,0 0 1,1 1-1,-1-1 1,0 0-1,0 0 1,0 0-1,1 1 0,-1-1 1,0 0-1,0 0 1,1 0-1,-1 1 1,0-1-1,0 0 0,1 0 1,-1 0-1,0 0 1,0 0-1,1 0 1,-1 0-1,0 0 0,1 0 1,-1 0-1,0 0 1,0 0-1,1 0 1,14-10 48,40-55-7,-43 49-32,1 1 0,0-1 1,1 2-1,25-20 0,-39 34-12,1-1 0,-1 1 0,1-1 0,-1 1 0,1 0 0,-1 0 0,1-1 0,-1 1 0,1 0 0,-1 0 0,1 0 0,-1-1 0,1 1 0,-1 0 0,1 0 0,0 0 0,-1 0 0,1 0 0,-1 0 0,1 0 0,-1 0 0,1 0 0,0 1-1,-1-1 1,1 0 0,-1 0 0,1 0 0,-1 1 0,1-1 0,-1 0 0,1 0 0,-1 1 0,1-1 0,-1 1 0,0-1 0,1 0 0,-1 1 0,1-1 0,-1 1 0,0-1 0,1 1 0,-1-1 0,0 1 0,0-1 0,0 1 0,1-1 0,-1 1 0,0 0 0,7 34 2,-5-25 2,-1-1 14,1 0 0,1 0 0,-1-1-1,1 1 1,1 0 0,4 7-1,-7-14-14,0 0 0,1 0 0,-1 0 0,1 0 0,-1 0 0,1-1 0,0 1 0,0-1 0,-1 1 0,1-1 0,0 0 0,0 0 0,1 0 0,-1 0 0,0 0 0,0 0-1,0-1 1,1 1 0,-1 0 0,0-1 0,0 0 0,1 0 0,-1 0 0,0 0 0,1 0 0,-1 0 0,0 0 0,4-2 0,1 0 2,1 0 0,-1-1 1,0 1-1,0-2 1,0 1-1,0-1 0,-1 0 1,1-1-1,7-6 0,8-9 6,21-26-1,-10 11 14,-29 32-10,-2 0-1,0 1 1,0 0-1,0 0 1,1 0-1,-1 0 1,1 0-1,-1 1 1,6-3-1,-7 4-11,-1 0 0,1 0 0,-1 0 0,0 1 0,1-1 0,-1 0 0,1 0 0,-1 1 1,0-1-1,1 0 0,-1 1 0,0-1 0,1 0 0,-1 1 0,0-1 0,0 0 0,1 1 0,-1-1 0,0 1 0,0-1 0,0 0 0,1 1 0,-1-1 0,0 1 0,0-1 0,0 1 0,0-1 0,0 1 1,0-1-1,0 0 0,0 1 0,0-1 0,0 1 0,1 19 14,-1-20-14,0 26 6,1 0 0,2 0 0,0-1 0,9 28 0,-12-51-7,0-1 1,1 1-1,-1 0 0,1-1 1,-1 1-1,1-1 0,0 1 1,0-1-1,0 1 0,0-1 0,0 0 1,0 0-1,0 1 0,0-1 1,0 0-1,0 0 0,1 0 1,1 1-1,-2-2 2,0 1 0,1-1 0,-1 0 0,0 0 0,0 1 0,1-1 0,-1 0 0,0 0 0,1 0 0,-1-1 0,0 1 0,0 0 0,1 0 0,-1-1 0,0 1 0,0-1 0,0 1 0,2-2 0,3-2 13,0 0-1,0-1 1,0 1-1,-1-1 1,0-1-1,8-9 1,2-6 23,0-1 1,-2 0-1,0-1 1,16-44-1,26-105 58,-33 97-71,8-24-14,27-166 1,-56 255-8,1-1 0,-2 1 0,0 0 0,-1-15 0,-1 23-12,-2 7-8,-2 9-9,-7 26-30,2 1 1,1 0 0,2 0 0,-2 45 0,5-3 9,7 90 0,1-133 56,1-1 0,17 64 0,-20-96-2,2-1 0,-1 1 0,1 0 0,0-1 0,0 1 0,1-1 0,-1 0 0,2 0 0,-1-1 0,1 1-1,-1-1 1,1 0 0,9 6 0,-11-8-3,0-1 0,1 0 0,0 0 0,-1 0 0,1 0 0,0-1 0,0 1 0,0-1 0,0 0 1,0-1-1,0 1 0,0 0 0,0-1 0,1 0 0,-1 0 0,0-1 0,0 1 0,0-1 0,0 1 0,0-1 0,0-1 0,0 1 0,0-1 0,4-1 0,-1-1 9,1 0 0,-1 0 0,-1-1-1,1 1 1,-1-2 0,0 1 0,0-1 0,0 1 0,-1-2 0,0 1-1,0 0 1,0-1 0,-1 0 0,0 0 0,0-1 0,-1 1-1,0-1 1,-1 1 0,1-1 0,-1 0 0,-1 0 0,1 0-1,-2 0 1,1 0 0,-1-12 0,0 20-15,0-1 1,0 0-1,0 0 1,0 1-1,0-1 0,0 0 1,0 0-1,0 1 1,-1-1-1,1 0 0,0 0 1,0 1-1,-1-1 1,1 0-1,-1 1 0,1-1 1,0 0-1,-1 1 1,1-1-1,-1 0 0,1 1 1,-1-1-1,0 1 1,1-1-1,-1 1 0,0 0 1,1-1-1,-1 1 1,0 0-1,1-1 0,-1 1 1,0 0-1,0 0 1,1-1-1,-1 1 0,0 0 1,0 0-1,1 0 1,-1 0-1,0 0 0,0 0 1,0 0-1,1 0 0,-1 1 1,0-1-1,0 0 1,1 0-1,-1 1 0,0-1 1,1 0-1,-1 1 1,-1 0-1,-1 1-3,0-1 0,0 1 0,0 0 0,0 1 0,0-1 0,0 1 0,0-1 0,1 1-1,-5 5 1,5-5-1,0 0 0,0 0 0,0 0-1,1 1 1,-1-1 0,1 0 0,0 1-1,0-1 1,0 1 0,0-1 0,0 1-1,1-1 1,0 1 0,0 0 0,0-1-1,0 1 1,0-1 0,1 1 0,-1-1-1,1 1 1,0-1 0,0 1 0,1-1-1,-1 1 1,1-1 0,-1 0 0,1 0-1,0 0 1,0 0 0,1 0 0,3 4-1,-2-3 8,0 0-1,0 0 0,1 0 1,-1 0-1,1-1 0,0 0 1,0 0-1,0 0 0,1 0 1,-1-1-1,1 0 0,-1 0 0,1 0 1,0-1-1,0 0 0,0 0 1,6 0-1,2-1-161,-1 0 0,1-1 0,0 0 0,0-1 0,-1-1 0,17-4 0,-22 5-522,2 0-39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6:2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12664,'0'0'456,"18"-2"-51,201-42 1190,-150 27-243,101-10 1,-133 21-568,-30 3-2854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6:2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11856,'0'0'1984,"85"-32"-1904,-59 26 0,-4-2-160,-8 2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6:2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8936,'0'0'3680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6:2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9848,'0'0'1664,"116"-77"-1432,-23 33-184,-44 26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6:3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1025 7136,'0'0'6273,"13"-9"-5790,1 1-358,1-2 20,1 0 0,-2-1 0,1 0-1,12-14 1,-10 6 140,-1-2 0,-1 0 0,19-35 0,13-18 1265,-42 71-726,-5 11-471,-5 13-58,-32 144 622,-34 112 89,23-110-235,45-159-711,-5 11 183,7-17-189,0-1 0,0 1 0,0-1 0,0 1 0,1 0-1,-1-1 1,0 1 0,1 0 0,-1 3 0,3-17 111,1 1 1,1-1-1,-1 1 0,9-17 0,-5 12-64,40-106 297,51-112 244,12 29 31,-106 196-608,1 1 0,0 0 0,1 0 0,-1 0 0,1 1 0,1 0 0,9-9 0,-15 16-55,-1 0 0,0-1 0,1 1 0,-1 0 0,0 0 0,1-1 0,-1 1-1,0 0 1,1 0 0,-1 0 0,0 0 0,1-1 0,-1 1 0,1 0 0,-1 0 0,0 0 0,1 0 0,-1 0 0,1 0-1,-1 0 1,0 0 0,1 0 0,-1 0 0,1 0 0,-1 1 0,0-1 0,1 0 0,-1 0 0,0 0 0,1 1-1,5 11 120,-5 20-66,-1-29-40,-1 16 15,-1 1 1,0-1 0,-1 1 0,-1-1 0,-13 36 0,13-45-16,0-1 0,-1 0 1,0 0-1,0 0 0,-1 0 1,0-1-1,-1 0 0,0 0 1,0-1-1,0 0 0,-1 0 1,0-1-1,-10 6 1,16-11-13,1-1 1,-1 1 0,1-1 0,-1 1 0,1-1 0,-1 0 0,1 0 0,-1 0 0,1 0 0,-1 0 0,0 0 0,1 0 0,-3-1 0,3 1-5,1 0 0,-1 0 0,0 0 0,1 0 0,-1-1 0,0 1 0,1 0 1,-1 0-1,0-1 0,1 1 0,-1 0 0,0-1 0,1 1 0,-1-1 0,1 1 0,-1-1 1,1 1-1,-1-1 0,1 1 0,-1-1 0,1 1 0,0-1 0,-1 0 0,1 1 0,0-1 1,-1 0-1,1 1 0,0-2 0,4 0 4,1 1 0,-1 0-1,1 0 1,0 0 0,0 0 0,7 0 0,4 0-21,29 0-27,79-14 0,-110 13 34,0-2-1,0 0 1,0-1 0,-1 0 0,0-1 0,0 0-1,0-1 1,-1-1 0,22-17 0,-10 3 8,-1-2 0,-1 0 0,-1-2 1,26-41-1,56-123 81,-91 163-67,-1-1 0,-1 0 0,-2-1 1,8-46-1,0-120 79,-15 174-83,-1 1-1,-1 0 1,0 0-1,-2-1 1,0 2-1,-7-22 1,9 40-11,1-1-1,-1 1 1,1-1 0,-1 1 0,1 0 0,-1 0-1,0-1 1,0 1 0,0 0 0,0 0 0,1 0-1,-2 0 1,1 0 0,-1-1 0,1 1-3,1 1 1,-1 0 0,1 0-1,-1 0 1,0 0 0,1-1 0,-1 1-1,1 0 1,-1 0 0,0 0-1,1 0 1,-1 0 0,1 0 0,-1 1-1,0-1 1,1 0 0,-1 0-1,1 0 1,-1 0 0,0 1-1,1-1 1,-1 0 0,0 1 0,-2 2 1,0 0 0,0-1 1,0 2-1,0-1 0,1 0 1,-1 1-1,1-1 0,-3 6 1,-8 17-1,1 0-1,2 2 1,0-1 0,2 1 0,1 0-1,-5 42 1,-4 179-30,14-197 7,1 146-26,3-164 38,1-1 1,2 0-1,16 59 1,-17-75-2,-2-10 16,0 0 0,0 0 0,0 0-1,1 0 1,6 10 0,-8-16-4,-1 1 0,1-1 0,0 0 0,0 0 0,0 0 0,0-1 0,0 1 0,0 0 0,0 0 0,0 0 0,0-1 0,0 1 0,1-1 1,-1 1-1,0-1 0,0 1 0,1-1 0,-1 0 0,0 1 0,1-1 0,-1 0 0,0 0 0,1 0 0,-1 0 0,0 0 0,0 0 0,1-1 0,-1 1 0,0 0 0,1-1 0,-1 1 0,0 0 1,0-1-1,1 0 0,-1 1 0,0-1 0,1-1 0,44-27 171,66-57 1,17-12 112,-110 86-247,57-34 102,-66 40-125,0 2 1,0 0-1,1 0 1,0 1-1,19-4 0,31-5 33,-61 12-50,1 0 0,-1 0 1,1 0-1,-1 0 0,1-1 0,-1 1 1,0 0-1,1 0 0,-1 0 0,1 0 1,-1 0-1,1 0 0,-1 0 0,1 0 1,-1 1-1,0-1 0,1 0 0,-1 0 1,1 0-1,-1 0 0,0 1 0,1-1 1,-1 0-1,1 0 0,-1 0 0,0 1 1,1-1-1,-1 0 0,0 1 0,0-1 1,1 0-1,-1 1 0,0-1 0,0 1 1,1-1-1,-1 0 0,0 1 1,0-1-1,0 1 0,0-1 0,0 0 1,1 1-1,-1-1 0,0 1 0,0-1 1,0 1-1,0-1 0,0 0 0,0 1 1,-1-1-1,1 1 0,0-1 0,0 1 1,0-1-1,0 0 0,0 1 0,-1-1 1,1 1-1,0-1 0,0 0 0,-1 1 1,1-1-1,0 0 0,0 1 0,-1-1 1,1 0-1,-1 1 0,-12 6 14,-1 0 0,-1-1-1,1 0 1,-18 4 0,-26 11 48,27-7 14,-48 30-1,67-36-60,0 0 0,1 1 0,0 0-1,1 1 1,0 0 0,-14 20-1,22-27-9,0-1 0,0 1 0,0 0-1,1 0 1,-1 0 0,1 0-1,0 1 1,0-1 0,0 0 0,0 0-1,1 1 1,-1-1 0,1 0-1,0 1 1,0-1 0,0 1-1,1-1 1,-1 0 0,1 1 0,0-1-1,-1 0 1,2 0 0,-1 0-1,2 5 1,-1-6 2,0 1 0,0 0 0,0-1 0,0 0 0,1 0 0,-1 1 0,1-1 0,-1-1 0,1 1 0,0 0 0,-1-1 0,1 1 0,0-1 0,0 0 0,0 0-1,0 0 1,1 0 0,-1 0 0,0-1 0,0 0 0,0 1 0,1-1 0,-1 0 0,0-1 0,5 0 0,-3 0 3,1 0 0,0-1-1,-1 0 1,0 0 0,1 0 0,-1-1-1,0 1 1,0-1 0,0 0 0,-1-1-1,1 1 1,-1-1 0,6-6 0,5-7 35,-1-1 0,14-22 0,-3 5 63,-18 25-72,6-7 68,-7 19-62,-2 13-25,0 3-13,0-1 0,1 1-1,9 20 1,-11-32-3,0 1 0,0-1 0,0 0 0,1 0-1,0 0 1,0-1 0,0 1 0,1-1 0,0 0-1,0 0 1,10 7 0,-13-11-1,0-1 0,0 1 0,0 0 0,1-1 0,-1 1 0,0-1 0,0 0 0,0 0 0,1 0 0,-1 0-1,0 0 1,0 0 0,1-1 0,-1 1 0,0-1 0,0 1 0,0-1 0,0 0 0,0 0 0,0 0 0,0 0 0,3-2 0,4-3 1,-1 0 1,0 0 0,11-10-1,1-5 30,-1-1-1,29-44 0,26-54 102,-69 111-119,7-15 49,-9 18-24,-1 1 0,1 0-1,0-1 1,0 1-1,1 0 1,-1 0-1,9-7 1,-12 12-34,0-1-1,1 1 1,-1 0-1,0 0 1,0-1-1,1 1 1,-1 0 0,0 0-1,1 0 1,-1 0-1,0 0 1,1-1-1,-1 1 1,0 0-1,1 0 1,-1 0 0,0 0-1,1 0 1,-1 0-1,0 0 1,1 0-1,-1 0 1,0 0 0,1 0-1,-1 0 1,0 1-1,1-1 1,-1 0-1,0 0 1,1 0-1,-1 0 1,0 1 0,1-1-1,-1 0 1,0 0-1,0 0 1,1 1-1,7 16 72,0 21-17,-8-34-53,10 150 83,-9-130-68,-2 1 0,-1-1 0,-1 1-1,-8 30 1,11-54-17,-1 0 1,1 0-1,0 0 1,0 0-1,-1 0 0,1 0 1,0 0-1,-1-1 1,1 1-1,-1 0 0,1 0 1,-1 0-1,0-1 1,1 1-1,-1 0 0,0 0 1,1-1-1,-1 1 0,0-1 1,0 1-1,0-1 1,0 1-1,1-1 0,-1 1 1,0-1-1,0 0 1,0 1-1,0-1 0,0 0 1,0 0-1,0 0 1,0 0-1,0 0 0,0 0 1,0 0-1,0 0 1,0 0-1,0 0 0,0 0 1,0-1-1,0 1 0,0 0 1,0-1-1,1 1 1,-3-2-1,-1 0 9,-1-1 0,1 0 1,0 0-1,0 0 0,0 0 0,0-1 0,-4-4 0,8 8-12,-8-9 17,1 0 0,1-1 0,-1 1 0,1-1 0,-5-12 0,10 21-19,1 0 0,0 0 1,0 1-1,0-1 0,-1 0 1,1 0-1,0 0 0,0 0 1,0 1-1,0-1 0,1 0 1,-1 0-1,0 0 0,0 1 1,0-1-1,1 0 0,-1 0 1,0 0-1,1 1 0,-1-1 1,0 0-1,1 1 0,-1-1 1,1 0-1,-1 1 0,1-1 1,0 1-1,-1-1 1,1 0-1,-1 1 0,1 0 1,0-1-1,0 1 0,-1-1 1,1 1-1,0 0 0,0-1 1,-1 1-1,1 0 0,0 0 1,1 0-1,5-2-4,0 1-1,0 0 1,14 1 0,-12 0 19,74 0-28,-48 1-9,0-2-1,42-5 0,-65 4 28,-1 0-1,0-1 1,0 0 0,-1-1 0,1 0 0,-1-1-1,0 0 1,0-1 0,0 0 0,-1 0 0,9-8-1,6-8 37,27-35-1,3-4 43,-52 60-75,-1-1 0,1 0 0,0 1 0,0 0 0,-1-1-1,1 1 1,0 0 0,0 0 0,1 0 0,-1 0 0,3 0 0,-5 1-4,1 0 1,0 0-1,0 0 0,0 0 0,-1 0 0,1 0 0,0 0 0,0 0 0,-1 0 1,1 0-1,0 1 0,0-1 0,-1 0 0,1 0 0,0 1 0,0-1 0,-1 1 1,1-1-1,-1 1 0,1-1 0,0 1 0,-1-1 0,1 1 0,-1-1 1,1 1-1,-1 0 0,1-1 0,-1 1 0,0 0 0,1-1 0,-1 1 0,0 0 1,1 1-1,4 16 19,-1 0 0,-1 1 0,-1-1 0,0 1 0,-1 0 0,-1 0 0,-3 21 0,1 20 191,2-60-210,0 1 0,0-1 0,0 0 0,0 0 1,0 0-1,-1 1 0,1-1 0,0 0 0,0 0 1,1 0-1,-1 0 0,0 1 0,0-1 0,0 0 0,0 0 1,0 0-1,0 0 0,0 1 0,0-1 0,0 0 1,0 0-1,0 0 0,0 0 0,1 1 0,-1-1 1,0 0-1,0 0 0,0 0 0,0 0 0,0 0 0,1 0 1,-1 0-1,0 1 0,0-1 0,0 0 0,0 0 1,1 0-1,-1 0 0,0 0 0,0 0 0,0 0 0,0 0 1,1 0-1,-1 0 0,0 0 0,0 0 0,0 0 1,1 0-1,-1 0 0,0 0 0,12-8 55,10-14 13,-22 22-70,48-63 113,-38 47-67,2 0 1,-1 2 0,2-1-1,19-17 1,-32 32-45,1-1 1,0 0 0,-1 1 0,1-1 0,0 1-1,0 0 1,0-1 0,-1 1 0,1-1 0,0 1 0,0 0-1,0 0 1,0 0 0,0-1 0,0 1 0,-1 0-1,1 0 1,0 0 0,0 0 0,0 0 0,0 1-1,0-1 1,0 0 0,0 0 0,-1 1 0,1-1-1,0 0 1,0 1 0,0-1 0,0 1 0,-1-1-1,1 1 1,0-1 0,-1 1 0,1-1 0,0 1-1,-1 0 1,1 0 0,-1-1 0,1 1 0,-1 0-1,1 0 1,-1-1 0,0 1 0,1 0 0,-1 0-1,1 1 1,2 5 12,-1 0 0,0 0-1,0 0 1,2 10 0,-3 27 29,-2-38-41,1 0 1,0 0-1,0 0 0,1 0 1,-1-1-1,1 1 0,0 0 0,1 0 1,2 6-1,-4-12-3,0 1 0,0-1 0,1 0 0,-1 1-1,0-1 1,0 0 0,1 0 0,-1 0 0,0 1 0,0-1 0,1 0 0,-1 0 0,0 0 0,1 0-1,-1 0 1,0 1 0,1-1 0,-1 0 0,0 0 0,1 0 0,-1 0 0,0 0 0,1 0 0,-1 0-1,1 0 1,-1 0 0,0 0 0,1 0 0,-1-1 0,0 1 0,1 0 0,-1 0 0,0 0 0,0 0-1,1 0 1,-1-1 0,0 1 0,1 0 0,-1 0 0,0 0 0,0-1 0,1 1 0,-1-1 0,15-13 22,-12 10-15,18-16 10,28-36 0,-30 33-166,33-31 0,-51 53 142,-1 1 0,1-1 0,-1 1-1,1-1 1,-1 0 0,1 1 0,0-1 0,-1 1-1,1 0 1,-1-1 0,1 1 0,0 0-1,-1-1 1,1 1 0,0 0 0,0 0-1,-1-1 1,1 1 0,0 0 0,0 0 0,-1 0-1,1 0 1,0 0 0,0 0 0,-1 0-1,1 0 1,0 0 0,0 1 0,-1-1 0,1 0-1,0 0 1,-1 1 0,1-1 0,0 0-1,-1 1 1,1-1 0,0 1 0,-1-1 0,1 1-1,-1-1 1,1 1 0,-1-1 0,1 1-1,-1-1 1,1 1 0,-1 0 0,0-1-1,1 1 1,-1 0 0,0-1 0,0 1 0,1 0-1,-1 0 1,0-1 0,0 1 0,0 0-1,0 0 1,2 8-42,0-1 1,-1 0-1,1 15 0,-2-22 47,0 16-39,7 33-1,-6-46 44,0 1 0,0 0 0,0-1 0,1 1 0,0-1 0,0 0 0,0 0 0,1 0 0,-1 0 0,1 0 0,0 0 0,4 4 0,-4-7 1,-1 1 0,0-1 0,0 0-1,1 0 1,-1 0 0,1 0 0,-1 0 0,1-1 0,-1 1 0,1-1-1,0 1 1,-1-1 0,1 0 0,-1 0 0,1 0 0,0-1 0,-1 1-1,5-2 1,6-1 3,-1 0-1,17-8 1,-27 10-5,23-10 1,-1 0-1,-1-2 1,-1-1 0,0-1-1,21-17 1,93-96-23,-113 105 33,-77 63 11,42-27-21,-1 0 1,2 1-1,0 1 1,-17 29-1,22-33 0,0 0-1,1 0 0,1 1 0,0 0 0,0-1 0,1 1 0,1 1 1,-1 11-1,2-21-2,1 0 1,0 0 0,1 0 0,-1 0-1,0 0 1,1 0 0,0 0-1,0 0 1,0 0 0,0 0-1,0 0 1,0-1 0,1 1 0,2 4-1,-3-6 3,0-1 0,0 1-1,0 0 1,0 0 0,0-1 0,0 1-1,0-1 1,0 1 0,0-1-1,0 1 1,0-1 0,0 1 0,0-1-1,1 0 1,-1 0 0,0 0-1,0 0 1,0 0 0,0 0-1,1 0 1,-1 0 0,0 0 0,0 0-1,0-1 1,0 1 0,0 0-1,1-1 1,-1 1 0,0-1 0,0 1-1,0-1 1,0 0 0,0 1-1,0-1 1,-1 0 0,1 0 0,0 1-1,0-1 1,0-1 0,5-4 5,-1 0 0,0 0 0,0 0 1,-1-1-1,0 1 0,6-13 1,16-47 80,-18 43-51,-3 9-14,-3 7-5,1 1 0,-1-1 0,1 0 0,6-8 0,-9 15-16,0-1 0,0 1 0,1 0 1,-1 0-1,0 0 0,0 0 0,0 0 0,0-1 0,0 1 1,0 0-1,1 0 0,-1 0 0,0 0 0,0 0 0,0 0 0,0 0 1,1 0-1,-1 0 0,0 0 0,0 0 0,0-1 0,1 1 1,-1 0-1,0 0 0,0 0 0,0 0 0,0 0 0,1 1 0,-1-1 1,0 0-1,0 0 0,0 0 0,1 0 0,-1 0 0,0 0 1,0 0-1,0 0 0,0 0 0,1 0 0,-1 0 0,0 1 1,0-1-1,0 0 0,0 0 0,0 0 0,0 0 0,1 0 0,-1 1 1,0-1-1,0 0 0,0 0 0,5 10 29,-5-9-31,4 9 10,1 0 1,0 0 0,0 0-1,1-1 1,0 0 0,1 0-1,0 0 1,1-1 0,-1 0 0,2-1-1,-1 1 1,1-2 0,0 1-1,0-1 1,1 0 0,14 5-1,-10-5 5,0-1-1,1-1 0,-1 0 1,1-1-1,0-1 0,0 0 0,0-1 1,0-1-1,0 0 0,0-1 1,25-4-1,-12-1-14,-1-1 0,-1-2 0,1 0 0,44-24 0,-51 19 776,-11 6-5829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6:3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6128,'0'0'13063,"11"16"-12541,0 0-362,-5-9-86,-1 0 0,0 0 0,0 1-1,-1-1 1,0 1 0,0 0 0,-1 1 0,0-1 0,-1 0 0,4 17 0,1 35 1927,0 98-1,12-164-1113,5-3-552,33-18 0,-39 17-201,2 1 1,25-9 0,-37 16-82,0 0 0,0 1-1,0-1 1,0 2 0,1-1 0,-1 1 0,0 0 0,0 1 0,14 2 0,-19-2-33,1 0 0,-1 0 0,0 0 0,1 0 0,-1 1 0,0-1 0,0 1 0,1 0 0,-1 0 0,-1 0 0,1 1 0,0-1 0,-1 1 0,1-1 0,2 4 0,-2-1-2,-1-1-1,1 1 0,-1 0 1,0-1-1,0 1 1,0 0-1,-1 0 0,0 0 1,0 1-1,1 5 0,-2-2 13,0-1 0,0 1-1,-1-1 1,0 1-1,-1-1 1,0 0-1,0 0 1,-1 1-1,0-1 1,0-1-1,-1 1 1,0 0 0,0-1-1,-1 0 1,0 0-1,-11 12 1,11-13 18,-1 0 0,-1 0 1,1 0-1,-1-1 0,0 0 1,0 0-1,0-1 0,-1 0 1,0 0-1,0-1 0,0 0 1,0 0-1,0-1 0,0 0 1,-1 0-1,-14 0 0,10-2 39,1-1 0,0 0 0,0-1-1,0 0 1,0-1 0,0 0 0,0-1-1,1 0 1,-1-1 0,1 0 0,1-1-1,-1 0 1,1-1 0,-15-12 0,25 19-119,-1-1 0,1 0 0,0 1 0,-1-1 1,1 1-1,0-1 0,0 0 0,-1 0 0,1 1 0,0-1 1,0 0-1,0 1 0,0-1 0,0 0 0,0 1 1,0-1-1,0 0 0,0 0 0,1-1 0,0-3-4027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6:3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10344,'0'0'7219,"16"-5"-6643,-16 5-574,32-10 515,1 1 0,0 2 1,1 1-1,34-1 0,-34 6 48,-15 0-115,0 1 0,0 1 0,0 0 0,0 1-1,21 6 1,-38-7-372,0-1-1,0 1 0,0 0 0,1 0 0,-1 1 1,0-1-1,-1 0 0,1 1 0,0-1 1,0 1-1,0 0 0,-1-1 0,1 1 1,-1 0-1,0 0 0,1 0 0,1 4 1,-1-2-573,-1 1 1,0-1 0,1 1 0,-1-1 0,-1 1 0,1-1 0,-1 9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6:3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7736,'0'0'4257,"13"9"-3513,-4-2-593,5 2 60,-1 1 1,0 1-1,-1 0 1,0 0-1,11 14 1,-2 4 244,-2 1 1,0 0-1,-2 1 1,-1 1-1,-2 0 1,16 53-1,-18-41 13,-2 0-1,-2 1 1,-1 0 0,0 76-1,-9-80-68,-1 0-1,-3 0 1,-1-1-1,-2 0 1,-25 72-1,5-39 359,-3-1 1,-46 74-1,53-105-352,-9 17-3480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6:4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380 549 3408,'0'0'8190,"-4"-10"-7804,-14-32-1,15 39-311,1 0 0,-1-1-1,1 1 1,-1 1 0,0-1 0,0 0 0,0 1 0,0 0-1,-1-1 1,1 1 0,-1 1 0,1-1 0,-1 0-1,0 1 1,1 0 0,-1 0 0,0 0 0,-6-1 0,1 0 80,-8-2 93,0 1 0,0 1-1,0 0 1,-20 0 0,30 3-149,-1-1 1,0 1 0,1 0-1,-1 0 1,1 1 0,-1 0-1,1 0 1,0 1 0,0 0-1,0 0 1,-10 7 0,9-4 50,0 0 1,0 0-1,1 0 1,-1 1-1,2 1 1,-1-1-1,-5 9 1,10-13-100,0 1 0,1-1 0,-1 0 0,1 1 0,0-1 1,0 1-1,0-1 0,0 1 0,0-1 0,1 1 0,0 0 0,0-1 0,0 1 1,0 0-1,0-1 0,1 1 0,0 0 0,0-1 0,0 1 0,0-1 1,0 1-1,3 3 0,-1-1 10,1 0 0,-1 0-1,1-1 1,1 1 0,-1-1 0,1 0 0,0-1 0,0 1 0,0-1 0,1 0 0,-1 0-1,1-1 1,0 1 0,0-1 0,1 0 0,-1-1 0,1 0 0,8 2 0,2 0 52,-1-1 0,1-1 0,0-1 0,0-1 0,0 0 0,19-2 0,-20-1 52,0-1-1,-1 0 1,0-1-1,0 0 0,18-10 1,-29 14-107,6-7 241,-12 2-37,1 5-241,0 1-1,0-1 1,0 1-1,-1-1 1,1 1-1,0-1 1,0 1-1,-1 0 1,1-1-1,0 1 1,0 0-1,-1 0 1,1 0-1,-2 0 1,-11 3 44,0 0 1,1 0-1,-1 1 1,1 1-1,0 0 1,0 1 0,1 0-1,-19 13 1,9-4-7,1 1 1,1 1 0,-30 32 0,39-36-28,0 0 1,1 1 0,0 0 0,-15 30 0,21-35-13,0 0 0,1 0 0,0 0 0,0 0 0,1 1 0,1-1 0,-1 1 0,2 0 0,-1-1 0,2 13 0,-1-19-10,1 1 0,0 0 0,0 0 0,0 0 0,0 0 0,1-1 0,0 1 1,0-1-1,-1 1 0,2-1 0,-1 0 0,0 1 0,1-1 0,0 0 0,-1-1 0,1 1 1,0 0-1,1-1 0,-1 0 0,7 4 0,-6-4-1,1 0-1,0 0 1,-1 0 0,1-1-1,0 1 1,0-1 0,0 0-1,0-1 1,0 1-1,0-1 1,0 0 0,0-1-1,0 1 1,0-1 0,0 0-1,6-2 1,13-5 21,-1-2-1,0-1 1,33-22 0,61-50 46,-70 49-42,-5 3-6,-1-2 0,-1-2 0,-2-1 0,-2-2 0,-1-1 0,41-62 0,-63 81-7,-1-2-1,-1 1 1,-1-2 0,-1 0-1,-1 0 1,10-44-1,-15 50 0,-1-1 0,-1 0 0,-1 0-1,0 1 1,-1-1 0,-1 0 0,0 1 0,-2-1-1,0 1 1,-9-24 0,12 38-16,0 0 0,0 0 0,0-1-1,-1 1 1,0 0 0,1 0 0,-1 1 0,0-1 0,0 0 0,-1 1 0,1-1 0,-1 1 0,1 0-1,-1-1 1,0 1 0,-5-3 0,5 5-2,1-1 0,-1 0 0,0 1 1,1 0-1,-1 0 0,0 0 0,1 0 0,-1 0 0,1 0 0,-1 1 0,0-1 0,1 1 0,-1 0 1,1 0-1,-1 0 0,1 0 0,0 0 0,-1 0 0,1 1 0,0-1 0,0 1 0,-4 3 1,-4 5-11,-1 0 1,2 0 0,0 1-1,0 1 1,1 0 0,0 0-1,1 0 1,0 1 0,1 0 0,1 0-1,0 1 1,-6 26 0,6-14-17,0 0 0,2 0 0,1 0 1,1 1-1,2-1 0,3 32 0,4-13-19,2-1-1,1 0 1,3-1-1,27 60 1,-37-96 56,0 0 0,0 0 0,1 0 0,0 0 1,0-1-1,0 0 0,1 0 0,0 0 0,0-1 1,1 0-1,-1 0 0,1-1 0,0 1 1,0-2-1,1 1 0,-1-1 0,1 0 0,9 2 1,-9-4 70,0 0 0,1 0 0,-1-1 1,9-1-1,5 0 215,-15 0-281,1-1 1,-1 0-1,0 0 0,0-1 1,11-5-1,-5 3-2,-2 0 5,0-1 0,-1 0 0,1-1 1,-1 0-1,16-15 0,-5 2 49,25-32 1,-43 48-59,0-1 1,-1 1-1,1-1 1,-1 1-1,0-1 0,0 0 1,-1 0-1,0 0 1,1 0-1,-2 0 1,1 0-1,0-1 0,-1 1 1,-1-10-1,1 13-8,0 0 1,-1 0-1,1 0 0,0 0 0,-1 0 0,1 0 0,-1 0 1,0 0-1,0 0 0,0 0 0,0 0 0,0 1 1,0-1-1,0 0 0,-1 1 0,1-1 0,0 1 1,-1 0-1,0-1 0,1 1 0,-1 0 0,0 0 0,1 0 1,-1 0-1,0 0 0,0 0 0,0 0 0,0 1 1,0-1-1,0 1 0,0-1 0,0 1 0,0 0 0,0 0 1,0 0-1,0 0 0,0 0 0,0 0 0,-4 2 1,2-2-3,0 1 0,0 0 0,0 1 0,0-1 0,1 0 0,-1 1 1,0 0-1,1 0 0,-1 0 0,1 1 0,0-1 0,0 1 0,0-1 1,0 1-1,0 0 0,1 0 0,-4 6 0,3-5-4,0 1 1,1 0-1,0 1 0,0-1 0,0 0 0,0 0 0,1 1 0,0-1 1,0 1-1,1-1 0,0 1 0,0 5 0,0-6 6,0 1-1,1-1 1,-1 0-1,1 0 1,0 0-1,1 0 1,-1 0-1,1 0 1,0 0-1,0-1 1,1 1-1,-1-1 1,1 1-1,0-1 1,0 0-1,1 0 1,-1 0-1,1 0 1,0-1-1,0 0 1,0 0-1,0 0 1,1 0-1,-1 0 1,1-1-1,-1 0 1,1 0-1,0 0 1,6 1-1,0-2 14,0 0-1,1-1 1,-1 0 0,0 0-1,1-1 1,-1-1-1,0 0 1,0-1 0,19-6-1,10-7 62,48-27 1,-23 10-42,62-19 79,-101 42-61,-22 7-37,0 1 0,0 1 0,0-1 0,1 1 0,-1-1 0,0 1-1,1 0 1,7 0 0,-33 20 71,1-6-55,-43 21 1,45-26 0,1 1 1,0 1-1,1 0 0,-19 16 1,34-25-31,0 0 0,-1 0 0,1 0 0,0 0 0,0 0 0,0 0 1,0 0-1,0 1 0,0-1 0,1 0 0,-1 1 0,0-1 0,1 1 0,-1-1 0,1 1 0,-1-1 1,1 1-1,0-1 0,-1 1 0,1-1 0,0 1 0,0-1 0,0 1 0,0 1 0,1-2-1,0 0 0,0 0 0,-1 0 0,1 1 0,0-1-1,0-1 1,0 1 0,0 0 0,0 0 0,0 0 0,0 0 0,1-1-1,-1 1 1,0-1 0,0 1 0,0-1 0,1 1 0,-1-1 0,0 0-1,1 1 1,-1-1 0,0 0 0,1 0 0,-1 0 0,0 0 0,1 0-1,-1 0 1,2-1 0,15-1 17,0 0 0,0-2 0,0 0 0,-1-1 0,1-1 0,18-9 0,3-3 8,55-36 0,-60 31-4,-1 0-1,-1-3 1,-2 0 0,0-2-1,45-56 1,-56 59-3,-1-1 1,-1-1-1,-2 0 0,-1-1 0,0-1 1,-3 0-1,0-1 0,6-31 0,-11 34-4,18-87 101,-22 99-101,-1 0 1,0 1 0,-1-1-1,-1 1 1,-4-27-1,5 39-16,0 1 0,0 0 0,-1-1 0,1 1-1,-1-1 1,1 1 0,0 0 0,-1 0 0,0-1-1,1 1 1,-1 0 0,0 0 0,0 0-1,0 0 1,0 0 0,0 0 0,0 0 0,0 0-1,0 0 1,-2-1 0,2 1-3,0 1 1,0 0-1,-1 0 1,1 0 0,0 0-1,0 0 1,0 0-1,0 0 1,-1 0-1,1 1 1,0-1-1,0 0 1,0 1-1,0-1 1,0 1-1,0-1 1,0 1-1,0 0 1,-1 0-1,-4 4-6,0 0 0,1 0 0,-1 1-1,1-1 1,1 1 0,-6 9 0,-1 4-9,1 0-1,1 1 1,1 0 0,1 1 0,-9 39 0,-9 111-38,21-130 50,-2 23 10,6 102 1,1-147 39,1-1 0,1 0 0,1 0 0,0 0 0,8 18 0,-9-29 29,1 0-1,0 0 0,1 0 1,-1 0-1,1-1 0,1 0 1,5 6-1,-9-10-66,0-1 0,0 1 0,1-1 0,-1 1 0,0-1 0,1 0 0,-1 0 0,1 0 0,-1 0 0,1 0 0,-1-1 0,1 1 0,-1-1 0,1 0 0,0 0 0,-1 0 0,1 0 0,0 0-1,-1 0 1,1-1 0,0 1 0,-1-1 0,1 0 0,-1 1 0,1-1 0,3-2 0,6-3 7,0-1 0,0 0 0,19-15 0,-27 18-15,4-2 7,0-1 0,-1-1 0,0 1 0,0-1 1,-1 0-1,0-1 0,-1 0 0,7-13 0,3-9 63,11-38 1,-21 54-36,-2 7-4,-1 0 1,0-1 0,0 0-1,-1 1 1,0-1 0,0-13-1,-1 21-31,0 1 0,0 0 0,0 0 0,-1 0 0,1 0 0,0 0 0,0-1 0,0 1 0,0 0 0,0 0 0,0 0 0,0 0 0,0 0 0,0-1 0,0 1 0,0 0 0,0 0 0,0 0 0,0 0 0,0-1 0,0 1 0,0 0 0,0 0 0,0 0 0,0 0 0,1 0 0,-1-1 0,0 1 0,0 0 0,0 0 0,0 0 0,0 0 0,0 0 0,0 0 0,0-1 0,1 1 0,-1 0 0,0 0 0,0 0 0,0 0-1,0 0 1,0 0 0,1 0 0,-1 0 0,0 0 0,0 0 0,0 0 0,0 0 0,0 0 0,1 0 0,-1 0 0,0 0 0,0 0 0,0 0 0,0 0 0,1 0 0,-1 0 0,0 0 0,0 0 0,10 11-30,8 19-19,-13-20 45,-1 1 0,0-1 0,0 1 0,-2 0 0,1 0 0,1 21 0,-5 68-43,0-77 40,0 1 0,1-1 0,2 0 0,4 26 0,-6-47 8,1 0 0,-1 0 0,0 0 0,1 0 1,0 0-1,-1 0 0,1 0 0,0 0 0,0 0 0,0 0 0,0-1 0,1 1 0,-1 0 0,0-1 0,1 1 0,-1-1 0,1 0 1,-1 1-1,1-1 0,0 0 0,-1 0 0,1 0 0,0 0 0,0 0 0,0-1 0,0 1 0,0 0 0,0-1 0,0 1 1,0-1-1,0 0 0,0 0 0,0 0 0,0 0 0,4 0 0,4-2 2,1-1 0,-1 0-1,1 0 1,-1-1 0,14-7 0,-10 4 1,19-9 29,0-2-1,53-40 0,-49 32 22,-4 4 75,-44 38-33,4-9-85,0 0 1,1 0-1,1 1 0,-1-1 1,-7 16-1,12-22-11,0 0-1,1 1 1,-1-1-1,0 0 1,1 1 0,-1-1-1,1 1 1,0-1-1,-1 1 1,1-1-1,0 1 1,0-1-1,0 0 1,0 1-1,0-1 1,0 1-1,1-1 1,-1 1-1,0-1 1,1 1-1,-1-1 1,1 0-1,-1 1 1,1-1 0,0 0-1,-1 1 1,1-1-1,0 0 1,0 0-1,0 0 1,0 0-1,0 0 1,0 0-1,1 0 1,-1 0-1,0 0 1,0 0-1,1-1 1,-1 1-1,0 0 1,1-1-1,-1 1 1,0-1 0,1 0-1,-1 1 1,3-1-1,0 1 3,0-1 1,-1 1-1,1-1 0,0 0 1,0 0-1,0 0 0,0 0 1,0-1-1,-1 1 0,1-1 0,0 0 1,0 0-1,-1-1 0,1 1 1,-1-1-1,1 0 0,-1 0 1,0 0-1,1 0 0,-1 0 0,0-1 1,-1 1-1,1-1 0,4-5 1,-4 4 3,-1 1 0,1-1 1,-1 0-1,0 0 0,0 0 1,-1 0-1,1 0 1,-1 0-1,0 0 0,0 0 1,0-1-1,0 1 0,-1 0 1,0-1-1,1 1 1,-2 0-1,1-1 0,0 1 1,-1 0-1,0 0 0,0-1 1,-2-3-1,-7-17 44,-1 1 0,-19-31 0,29 54-51,1 1-1,-1-1 1,1 0 0,0 0 0,-1 1-1,1-1 1,0 0 0,-1 0 0,1 1 0,0-1-1,0 0 1,0 0 0,-1 0 0,1 0-1,0 1 1,0-1 0,0 0 0,1 0 0,-1 0-1,0 0 1,0 1 0,0-1 0,1 0 0,-1-1-1,1 0 3,0 1 0,0 0-1,1 0 1,-1 0 0,0 0-1,0 0 1,1 0 0,-1 0-1,0 0 1,1 0 0,-1 0-1,2 0 1,3-1-1,1-1-1,-1 2 1,1-1 0,12-1-1,-3 2-6,0 1 1,0 1-1,0 0 0,18 4 1,-24-3 12,0 0 0,-1 1 0,1 0-1,-1 0 1,0 1 0,0 0 0,15 11 0,-21-13 8,1 1 0,-1 1 0,0-1 0,-1 0 0,1 1 0,-1-1 0,0 1 0,1 0 0,-1 0 0,-1 0 0,1 0 0,-1 0 0,0 0 0,0 1 0,0-1 0,0 0 0,0 6 0,0 5 61,-1 0 0,-1 0 1,-3 23-1,3-36-60,0 4 55,0 1 1,1-1-1,-1 0 1,1 0-1,0 0 1,2 9-1,24-29 183,108-95 313,-132 108-556,-1 1 0,1-1 0,-1 1 1,1-1-1,-1 1 0,1 0 0,0 0 0,-1 0 0,1 0 0,-1 0 0,1 0 0,0 0 0,-1 0 0,1 1 0,-1-1 0,1 1 0,-1-1 0,1 1 0,-1 0 0,1-1 0,-1 1 0,0 0 0,1 0 0,-1 0 0,0 0 0,2 2 0,5 3 46,-1 1 0,13 14-1,-18-18-44,13 15 85,1 0 0,28 24-1,-39-37-63,1-1 0,0 0 0,0 0-1,1 0 1,-1-1 0,1 0-1,0 0 1,-1-1 0,1 0 0,0 0-1,1 0 1,13 0 0,-12-1 7,0-1 0,0-1 0,1 1 1,-1-1-1,0-1 0,0 0 0,13-5 1,-17 5-222,-1 0 0,1 0 0,-1-1 0,0 1 0,1-1 0,3-4 0,-5 4-416,0 0 1,0 0-1,0 0 1,-1-1 0,1 0-1,-1 1 1,3-7-1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5:25.8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6424,'0'0'7553,"8"11"-6945,-2-3-504,-1 0 0,-1 0 0,1 0 0,-1 1 0,0-1 0,-1 1 0,0 0 0,-1 0 0,0 0 0,0 1 0,1 14 0,0 127 1428,3 51 784,4-100-107,-6-90-1035,0-21-79,2-7-904,15-34 217,-15 36-300,0-1-1,0 1 1,2 0 0,15-22 0,-5 15-14,1 0 1,0 1 0,2 1-1,23-17 1,-5 5 13,-20 15-31,37-23-1,-49 35-47,-1 0-1,1 1 0,0 0 0,-1 1 1,2-1-1,-1 1 0,0 1 0,0-1 0,1 1 1,8 0-1,-15 1-19,1 0 0,-1 0 0,0 0 1,0 0-1,0 0 0,0 0 0,0 0 0,0 1 0,1-1 1,-1 0-1,0 1 0,0-1 0,0 1 0,0-1 0,0 1 0,0 0 1,-1-1-1,1 1 0,0 0 0,0 0 0,0 0 0,-1-1 1,1 1-1,0 0 0,-1 0 0,2 2 0,-1-1 3,-1 1 1,1-1-1,-1 1 0,1 0 0,-1-1 0,0 1 0,0 0 1,0-1-1,0 1 0,-1-1 0,0 4 0,-1 4 11,-1-1 0,0 1 0,0-1 0,-1 0 0,-7 12 0,3-10 5,-1 0 0,-1-1 0,0 0 0,0 0 0,0-1 0,-1 0 0,-1-1 0,0-1 0,0 1 0,0-2 0,-14 6 0,18-9-1,0-1 1,1 0 0,-1-1 0,0 1 0,0-2 0,0 1 0,0-1 0,0 0-1,-1-1 1,-13-2 0,10-4 103,12 4-24,8 4-44,180 55 408,-173-50-369,0 0 0,0 1 0,0 0 1,-1 1-1,0 1 0,22 18 0,-26-19 60,-8-6-149,-1-1 0,1 0 0,-1 1 0,1-1 0,-1 1 0,0-1 0,0 1 0,1 0-1,-1-1 1,0 1 0,1 3 0,-2-5-25,0 0 0,0 0 0,0 0 1,0 0-1,0 0 0,0 0 0,0 0 0,0 0 0,0 0 0,0 0 0,-1 0 0,1 0 0,0 0 0,0 0 1,0 0-1,0 0 0,0 0 0,0 0 0,0 0 0,0 0 0,0 0 0,0 0 0,0 0 0,0 0 1,0 0-1,0 0 0,0 0 0,0 0 0,-1 0 0,1 0 0,0 0 0,0 0 0,0 0 0,0 0 1,0 0-1,0 0 0,0 0 0,0 0 0,0 0 0,0 0 0,0 0 0,0 1 0,0-1 0,0 0 1,0 0-1,0 0 0,0 0 0,0 0 0,0 0 0,0 0 0,0 0 0,0 0 0,0 0 0,0 0 1,0 0-1,0 0 0,-5-3-2564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6:4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9240,'0'0'3642,"15"-8"-3028,44-17-154,2 2 0,84-19 0,5 8 206,175-15 1,4 8-2543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6:4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1000 4512,'0'0'8502,"3"-16"-7950,-1 7-463,1-6 75,1-1 1,0 0-1,1 1 0,1 0 1,12-24-1,2 9 274,2 0-1,1 1 1,32-31 0,-7 8 503,-40 40-655,-7 10-207,0 1 0,0-1 0,0 0 0,0 1 0,1-1 0,-1 1 0,0-1 0,0 1 0,1 0 0,-1-1 0,1 1 0,0 0 0,-1 0 0,1 0 1,0 0-1,-1 0 0,1 1 0,4-2 0,-8 18 982,-43 154 481,15-64-519,24-92-782,-1 2 173,9-14-156,6-7 32,1-3-169,-1-1 1,0 0-1,0 0 0,6-12 1,14-17 112,20-13 322,81-70-1,-127 118-525,4-2 69,-1 1-1,1-1 0,-1 1 1,1 0-1,1 1 0,-1-1 1,8-2-1,-13 6-85,0 0 0,-1 0 0,1 0-1,-1 0 1,1 0 0,0 0 0,-1 0 0,1 0-1,-1 0 1,1 0 0,-1 1 0,1-1-1,-1 0 1,1 0 0,0 1 0,-1-1 0,0 0-1,1 1 1,-1-1 0,1 0 0,-1 1 0,1-1-1,-1 1 1,0-1 0,1 1 0,-1-1-1,0 1 1,1-1 0,-1 1 0,0-1 0,0 1-1,1-1 1,-1 1 0,0 0 0,0-1 0,0 1-1,0-1 1,0 1 0,0-1 0,0 1 0,0 0-1,0-1 1,0 1 0,-1 0 0,-1 32 210,1-31-207,-3 21 99,-3 20 286,7-43-396,0 1-1,0-1 1,0 0 0,0 0 0,0 0 0,0 0-1,0 0 1,0 0 0,0 0 0,0 1 0,0-1 0,0 0-1,0 0 1,0 0 0,0 0 0,1 0 0,-1 0-1,0 0 1,0 0 0,0 0 0,0 1 0,0-1-1,0 0 1,0 0 0,0 0 0,1 0 0,-1 0-1,0 0 1,0 0 0,0 0 0,0 0 0,0 0 0,0 0-1,0 0 1,1 0 0,-1 0 0,0 0 0,0 0-1,0 0 1,0 0 0,0 0 0,0 0 0,1 0-1,-1 0 1,0 0 0,0-1 0,10-3 91,9-9-30,4-7-2,30-23 37,-47 39-91,-1 0-1,2 0 1,-1 1 0,0 0-1,1 0 1,-1 1 0,10-3-1,-15 5-5,0 0-1,0-1 1,0 1-1,-1 0 0,1 0 1,0 0-1,0 0 1,0 0-1,0 1 0,-1-1 1,1 0-1,0 0 1,0 0-1,0 1 0,-1-1 1,1 0-1,0 1 1,0-1-1,-1 1 0,1-1 1,0 1-1,-1-1 1,1 1-1,0 1 0,1-1 2,-1 1 0,0 0 0,0 0 0,0 0-1,-1 0 1,1 0 0,0 0 0,-1 1 0,1 2-1,0 4 14,0 0-1,-1 1 1,0 11-1,-3-3 9,0 24 6,3-39-20,0-1-1,0 0 1,1 0 0,-1 0-1,0 1 1,1-1 0,-1 0-1,1 0 1,0 0-1,0 0 1,0 0 0,0 0-1,0 0 1,0 0-1,2 1 1,-2-2-5,0-1-1,-1 0 1,1 1 0,0-1-1,0 0 1,0 0-1,0 1 1,-1-1 0,1 0-1,0 0 1,0 0-1,0 0 1,0 0 0,0 0-1,0 0 1,0-1-1,-1 1 1,1 0 0,0 0-1,0-1 1,1 1-1,22-11 25,-18 8-11,35-17 16,-2-2-1,62-44 1,-68 49-27,-41 45-9,3-18 3,0 1 0,2-1 0,-1 1 0,1-1 0,1 1 1,0 0-1,0 0 0,1 0 0,1 15 0,0-24-2,1 0 0,-1 1-1,1-1 1,0 1 0,0-1 0,0 0 0,0 0 0,1 0 0,-1 0 0,0 0 0,1 0-1,0 0 1,-1 0 0,1 0 0,0-1 0,0 1 0,0 0 0,0-1 0,0 0 0,0 0-1,1 1 1,-1-1 0,0-1 0,0 1 0,1 0 0,-1 0 0,1-1 0,-1 0 0,1 1-1,-1-1 1,1 0 0,3 0 0,-4 0 1,0 0 0,0 0-1,0 0 1,0-1 0,0 1 0,0 0-1,0-1 1,0 0 0,0 1 0,0-1-1,0 0 1,0 0 0,0 0 0,0 0-1,0 0 1,-1 0 0,1-1 0,-1 1-1,1-1 1,-1 1 0,1-1 0,-1 1-1,0-1 1,0 0 0,0 0 0,0 1-1,0-1 1,0 0 0,0 0 0,0 0-1,-1 0 1,1 0 0,-1 0 0,0 0 0,0 0-1,1 0 1,-1-3 0,-1-4 21,0 1 0,-1-1 0,1 1 0,-1-1 0,-1 1 0,-6-15 0,7 18-12,-1 1 1,0 0-1,0 0 0,0 0 0,0 0 0,-1 0 0,1 0 0,-1 1 0,0 0 0,0 0 0,0 0 0,-10-5 0,7 3-9,9 1 4,14 4 17,-4 3-21,0 0 0,1-1 1,-1-1-1,0 0 1,1-1-1,-1 0 0,1 0 1,-1-2-1,0 1 0,1-2 1,-1 0-1,0 0 0,0-1 1,-1 0-1,1-1 1,-1 0-1,0-1 0,0-1 1,-1 0-1,0 0 0,0 0 1,0-2-1,-1 1 0,-1-1 1,11-13-1,-5 5 18,64-86 70,-66 85-71,-1 0 0,-1 0 1,-1-1-1,9-25 1,31-144 183,-37 138-120,-12 47-73,11-54 93,-10 52-84,-1 1 0,1-1 0,-1 1 0,0-1 0,-1 1 0,1-1 0,-1 1 0,0-1 0,0 1 0,-2-6 0,3 9-17,-1 1 1,1 0-1,0 0 1,0 0-1,-1 0 1,1 0-1,0-1 1,-1 1-1,1 0 1,-1 0-1,1 0 1,0 0-1,-1 0 1,1 0-1,0 0 1,-1 0 0,1 0-1,0 0 1,-1 0-1,1 0 1,0 1-1,-1-1 1,1 0-1,0 0 1,-1 0-1,1 0 1,0 1-1,0-1 1,-1 0-1,1 0 1,0 0-1,-1 1 1,1-1-1,0 0 1,0 0-1,0 1 1,-1-1-1,1 0 1,0 1-1,0-1 1,0 1-1,-13 14 21,-5 18-30,1 0 0,2 1 0,1 0 0,-17 64 0,18-41-21,3 0 0,2 0 0,0 110 0,7-130 23,0-24 4,1 0-1,0 1 1,0-1-1,2 0 0,-1 0 1,7 22-1,-8-35 2,0 1 1,1 0-1,-1 0 0,0-1 1,1 1-1,-1 0 0,1 0 1,-1-1-1,1 1 0,-1 0 1,1-1-1,-1 1 0,1-1 0,0 1 1,-1-1-1,1 1 0,0-1 1,-1 1-1,1-1 0,0 0 1,0 1-1,-1-1 0,1 0 1,1 1-1,0-1 2,-1 0-1,1 0 1,0 0-1,0-1 1,-1 1 0,1 0-1,0-1 1,-1 1-1,1-1 1,-1 0 0,3 0-1,5-5 11,-1 1 0,0-1 1,11-9-1,-14 11-5,97-97 221,-101 100-225,0 0 0,0 1 0,0-1 0,0 0 1,0 0-1,0 0 0,0 1 0,0-1 0,0 0 1,0 1-1,1-1 0,-1 1 0,0 0 0,0-1 0,1 1 1,-1 0-1,0 0 0,0 0 0,3 0 0,-3 0-1,0 0 0,0 1-1,0-1 1,0 1 0,0 0-1,0-1 1,0 1 0,-1-1-1,1 1 1,0 0 0,0 0-1,-1 0 1,1-1 0,0 1-1,-1 0 1,1 0 0,-1 0-1,1 2 1,2 4 2,-1 1 0,1-1-1,-2 1 1,2 14 0,-2-18-2,1 19 23,-2-14-13,1-1-1,0 0 1,0 1-1,1-1 1,0 0 0,0 0-1,1 0 1,0 0-1,6 12 1,-7-19-8,-1 0 0,1 0 1,-1 0-1,1 0 0,-1 0 0,1 0 0,-1-1 0,1 1 1,0 0-1,0-1 0,-1 0 0,1 1 0,0-1 1,0 0-1,-1 0 0,1 0 0,0 0 0,0 0 0,0 0 1,2-1-1,37-8 64,-27 3-39,1-1 0,-1 0 0,24-17 0,13-6 43,-42 25-41,1 0 1,-1 0-1,18-14 0,-29 22-23,0 1-1,1-1 1,0 0-1,0 1 1,0-1-1,0 1 1,0-1 0,1 1-1,-1 4 1,0 3 22,-1 0-18,0-1 16,0 0 0,0 0 0,1 17 0,1-26-23,0 1-1,0-1 0,0 1 0,0-1 0,0 1 0,0-1 0,1 1 1,-1-1-1,1 1 0,-1-1 0,1 1 0,-1-1 0,1 1 0,0-1 1,0 0-1,-1 0 0,1 1 0,0-1 0,0 0 0,0 0 0,1 0 1,-1 0-1,0 0 0,0 0 0,0 0 0,1 0 0,-1-1 0,1 1 1,-1 0-1,0-1 0,3 1 0,-2-1-3,-1 0 0,1 0-1,-1 0 1,1 0 0,-1-1 0,1 1 0,-1 0-1,1-1 1,-1 1 0,0-1 0,1 0-1,-1 0 1,0 1 0,1-1 0,-1 0 0,0 0-1,0 0 1,0 0 0,0 0 0,0 0 0,0-1-1,0 1 1,0 0 0,-1 0 0,1-1-1,0 1 1,-1 0 0,1-1 0,0-1 0,1-1 5,-1-1 1,1 1 0,-1-1 0,0 0 0,0 1 0,0-1 0,-1-9 0,0 7-6,-1 1 0,-1 0 0,1 0 1,-1 0-1,0 0 0,0 0 0,-1 0 1,1 0-1,-2 0 0,1 1 0,0 0 1,-1-1-1,0 1 0,-6-6 0,9 11-1,1 0 0,0 0-1,-1-1 1,1 1 0,0 0-1,-1-1 1,1 1-1,0 0 1,0-1 0,-1 1-1,1-1 1,0 1 0,0 0-1,0-1 1,0 1 0,0-1-1,-1 1 1,1 0 0,0-1-1,0 1 1,0-1-1,0 1 1,0-1 0,0 1-1,0-1 1,0 1 0,1 0-1,-1-1 1,0 1 0,0-1-1,0 1 1,0 0 0,1-1-1,-1 1 1,0-1-1,0 1 1,1 0 0,-1-1-1,0 1 1,2-1-2,0 0 0,0 0 0,-1 0 1,1 0-1,0 1 0,0-1 0,0 1 0,0-1 0,3 1 0,45-1-22,-49 1 24,10 0 4,0 1-1,-1 0 1,1 1 0,-1 0 0,1 1-1,-1 0 1,0 0 0,15 9 0,-21-10-2,0 0 0,-1 1 0,1-1 0,-1 1 0,0 0 0,1 0 0,-1 0 0,-1 0 0,1 1 0,0-1 0,-1 1 0,0 0 0,0-1-1,0 1 1,0 0 0,-1 0 0,1 0 0,-1 1 0,0-1 0,0 0 0,-1 0 0,1 1 0,-1 6 0,0-10 6,0 0-1,0 1 1,0-1-1,0 1 0,0-1 1,0 0-1,0 1 1,1-1-1,-1 0 1,0 0-1,1 1 0,-1-1 1,1 0-1,0 0 1,-1 1-1,2 0 0,-1-2-2,-1 1-1,0-1 1,1 0-1,-1 0 1,1 0-1,0 1 1,-1-1-1,1 0 0,-1 0 1,1 0-1,-1 0 1,1 0-1,-1 0 1,1 0-1,-1 0 1,1 0-1,-1 0 0,1-1 1,-1 1-1,1 0 1,-1 0-1,1 0 1,-1-1-1,1 1 1,-1 0-1,2-1 0,4-4 26,0 0-1,0-1 1,-1 1-1,7-9 1,-4 5-28,-6 8-1,2-4 7,0 0 0,1 0 0,0 1 0,0 0 0,0 0 0,8-5 0,-12 9-7,1-1 0,-1 1 1,1-1-1,-1 1 0,0 0 0,1 0 0,-1-1 0,1 1 1,-1 0-1,1 0 0,-1 0 0,0 1 0,1-1 0,-1 0 1,1 0-1,-1 1 0,0-1 0,1 1 0,-1-1 0,0 1 1,1 0-1,-1 0 0,0-1 0,0 1 0,0 0 0,0 0 1,0 0-1,0 0 0,0 0 0,0 0 0,0 1 0,0-1 0,0 0 1,-1 0-1,2 2 0,51 90-1,-49-89-175,-1 1 1,0 0-1,-1 0 1,1-1-1,3 10 0,-6-13-46,0 0-1,0 1 0,1-1 1,-1 0-1,0 0 0,0 1 1,0-1-1,0 0 1,0 0-1,0 0 0,-1 1 1,1-1-1,0 0 0,-1 0 1,1 0-1,0 0 0,-1 1 1,0-1-1,1 0 0,-1 0 1,0 0-1,1 0 0,-1 0 1,0-1-1,0 1 0,0 0 1,0 0-1,0 0 1,-1 0-1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6:4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13056,'0'0'1448,"2"-61"-1576,2 55 56,-2 2-32,2 4 0,-4-2-32,0-2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6:4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8840,'0'0'1200,"92"-53"-864,-7 19-8,20 0 200,10-2 8,10-1 56,-12 3 8,-11 4-112,-7 6 0,-14 7-192,-7 5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6:4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1 336 6520,'0'0'9736,"10"-6"-9314,-2 0-313,-2 4-48,-1-1 0,0 0 1,-1 0-1,1-1 1,-1 0-1,1 0 0,-1 0 1,0 0-1,0 0 1,-1-1-1,6-8 0,6-16 369,-4 11 7,-1-1-1,-1 0 0,0-1 0,5-21 0,-18 57 688,-3 11-400,-5 35 0,10-53-670,2 0-1,-1 0 0,1-1 1,0 1-1,1 0 0,0 0 0,0-1 1,1 1-1,4 12 0,-3-14 3,0 0-1,0 0 0,1-1 1,0 1-1,0-1 1,8 9-1,-10-14-37,-1 1 1,1-1-1,0 1 0,-1-1 0,1 0 0,0 1 1,0-1-1,0 0 0,0 0 0,0 0 1,0-1-1,0 1 0,0-1 0,1 1 1,-1-1-1,0 1 0,0-1 0,0 0 0,1 0 1,-1 0-1,0 0 0,0-1 0,0 1 1,1-1-1,-1 1 0,4-3 0,6-2 38,-1-1-1,0 0 1,0 0-1,-1-2 1,1 1-1,-1-1 0,-1-1 1,0 0-1,0 0 1,-1-1-1,10-13 1,5-13 191,38-77 0,-45 79-123,-3 6-13,-11 21-42,1 0 0,0 0 1,1 0-1,-1 0 0,1 0 0,1 1 0,-1 0 0,1 0 0,0 0 0,9-8 0,-13 14-59,-1 0 1,0 0 0,1 1-1,-1-1 1,1 0-1,-1 0 1,1 1 0,-1-1-1,0 0 1,1 0-1,-1 1 1,0-1-1,1 0 1,-1 1 0,0-1-1,1 0 1,-1 1-1,0-1 1,0 1-1,1-1 1,-1 0 0,0 1-1,0-1 1,0 1-1,0-1 1,0 1 0,1-1-1,-1 1 1,0-1-1,0 0 1,0 1-1,0-1 1,-1 1 0,5 19 85,-3 11-29,-2 0 0,-1 0 1,-1 0-1,-2 0 0,-1-1 0,-14 45 1,16-62-32,-7 20 50,10-31-76,0 0 0,0 0 0,1 0 0,-1-1 1,0 1-1,-1 0 0,1-1 0,0 1 0,0-1 0,-1 0 0,1 1 0,-1-1 0,-1 2 0,2-8 18,0 0 0,0 0 0,1 0 0,0 0-1,0-5 1,1 5-19,0-1 0,1 0 0,0 1-1,-1-1 1,2 1 0,-1-1 0,1 1 0,-1 0 0,1 0-1,1 0 1,-1 1 0,1-1 0,0 1 0,0 0-1,0 0 1,0 0 0,1 0 0,0 1 0,-1 0 0,1 0-1,8-4 1,0 1 10,-1 1 1,1 0-1,0 0 0,0 1 1,0 1-1,0 0 0,1 1 1,14-1-1,37 0 328,23 0-5278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6:4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12256,'0'0'624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6:4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310 828 7232,'0'0'3793,"-12"-3"-3061,5 0-610,2 2-53,1-1 1,0 1-1,-1-1 1,0 2-1,1-1 1,-1 0-1,1 1 1,-1 0-1,0 0 1,1 0-1,-1 0 1,0 1-1,1 0 1,-1 0 0,1 0-1,-1 0 1,1 1-1,-6 3 1,-12 7 378,2 1 1,-1 1 0,-29 28 0,40-33-261,1 1 1,0 0 0,0 1-1,1 0 1,1 0 0,0 1-1,0 0 1,-5 16 0,10-25-116,1 1 0,0-1 0,0 1 1,0 0-1,1-1 0,-1 1 0,1 0 0,0 0 1,0-1-1,0 1 0,1 0 0,-1 0 0,1-1 1,1 7-1,-1-9-34,0 1-1,0 0 1,0-1 0,0 1 0,0-1-1,0 0 1,0 1 0,1-1-1,-1 0 1,0 1 0,1-1 0,-1 0-1,1 0 1,0 0 0,-1 0 0,1-1-1,-1 1 1,1 0 0,0-1-1,0 1 1,0-1 0,-1 1 0,1-1-1,0 0 1,0 0 0,0 0-1,0 0 1,-1 0 0,1 0 0,3-2-1,3 1 58,0-1-1,-1 0 1,1 0-1,-1-1 1,0 0-1,0-1 1,0 1-1,0-1 1,0-1-1,-1 1 0,0-1 1,10-10-1,2-4 318,-1-1 1,20-32-1,-28 39-164,-8 12-206,-1 0 0,1 0 0,-1 0 1,1 1-1,-1-1 0,1 0 0,0 0 1,-1 0-1,1 1 0,0-1 0,0 0 1,-1 1-1,1-1 0,0 1 0,0-1 1,0 1-1,0-1 0,0 1 0,-1 0 1,1-1-1,0 1 0,2 0 0,-2 0 5,1 1 0,-1-1 0,0 1 0,0 0 0,0 0 0,0 0 0,0 0 0,0 0 0,0 0 0,0 0-1,0 0 1,1 2 0,14 13 23,-13-13-53,1 0 0,-1-1 0,1 1 0,0-1 0,-1 0 1,1 0-1,0 0 0,0-1 0,1 1 0,-1-1 0,0 0 1,0 0-1,1-1 0,-1 1 0,5-1 0,-2 0-1,0-1 1,-1 0-1,1-1 0,-1 1 0,1-1 0,-1 0 1,0-1-1,0 0 0,7-3 0,2-4 12,1-1-1,-2 0 1,1-1-1,-1-1 1,-1 0 0,14-18-1,13-19 42,-3-1 0,-2-2-1,-3-1 1,-2-2 0,-2-1 0,31-94-1,-9-20 57,-44 142-77,-1-1 0,-1 0 0,0-57 0,-4 84-38,0 0 0,0 0 1,-1 0-1,1 0 1,-1 0-1,0 0 1,0 0-1,0 1 1,0-1-1,0 0 1,-1 1-1,-1-4 1,2 5-8,0 1 1,1-1 0,-1 0 0,0 1 0,0-1-1,0 0 1,0 1 0,0-1 0,0 1 0,0 0-1,0-1 1,0 1 0,0 0 0,0-1 0,0 1-1,0 0 1,0 0 0,0 0 0,0 0 0,0 0-1,-1 0 1,1 1 0,0-1 0,0 0 0,0 0-1,0 1 1,0-1 0,0 0 0,0 1 0,0-1-1,0 1 1,1 0 0,-1-1 0,0 1 0,0 0-1,-1 1 1,-7 5 21,0 1-1,0 1 1,1-1 0,0 2-1,0-1 1,-11 19 0,-32 70 82,34-58-60,1 0 1,3 1-1,-13 65 0,20-75-17,2-1-1,1 1 1,2 0-1,0 1 1,8 52-1,-4-67-2,2-1-1,-1 0 1,2 0 0,0 0-1,1-1 1,0 0-1,2 0 1,-1-1 0,2 0-1,0 0 1,0-1-1,17 15 1,-24-25-14,1 1 0,0-1 0,0 0 0,0 0-1,0-1 1,1 1 0,-1-1 0,1 0 0,-1 0 0,1 0 0,0-1 0,-1 0 0,1 0 0,0 0 0,0 0-1,0-1 1,0 0 0,0 0 0,0 0 0,0 0 0,0-1 0,0 0 0,0 0 0,6-3 0,-1 1 12,0-1 1,-1-1 0,1 0 0,-1-1 0,0 1-1,0-2 1,-1 1 0,1-1 0,-1 0 0,7-9 0,-4 3 32,18-20 77,-27 31-115,-1 0-1,1-1 1,-1 1-1,1-1 1,-1 1-1,0-1 1,0 1-1,0-1 0,0 0 1,-1 1-1,2-6 1,-2 8-17,0 0 0,0-1 1,0 1-1,0-1 0,0 1 1,0 0-1,0-1 0,0 1 0,-1 0 1,1-1-1,0 1 0,0-1 1,0 1-1,0 0 0,0-1 1,-1 1-1,1 0 0,0-1 0,0 1 1,-1 0-1,1 0 0,0-1 1,0 1-1,-1 0 0,1 0 0,0-1 1,-1 1-1,1 0 0,0 0 1,-1 0-1,1 0 0,0 0 1,-1-1-1,1 1 0,-1 0 0,1 0 1,0 0-1,-1 0 0,1 0 1,0 0-1,-1 0 0,1 0 1,-1 0-1,1 0 0,0 0 0,-1 1 1,1-1-1,0 0 0,-1 0 1,1 0-1,0 0 0,-1 1 0,1-1 1,0 0-1,-1 1 0,-20 13 56,14-6-53,0 0 0,1 0-1,0 1 1,0 0 0,1 0 0,0 0 0,0 1 0,1 0 0,1 0-1,-1 0 1,2 0 0,-1 1 0,-1 17 0,4-26-6,0-1 0,-1 1 0,1-1 1,0 1-1,0-1 0,0 1 0,0-1 0,0 1 1,1 0-1,-1-1 0,0 1 0,1-1 0,-1 1 1,1-1-1,0 0 0,-1 1 0,1-1 0,0 0 1,0 1-1,0-1 0,0 0 0,0 0 0,0 0 1,0 1-1,0-1 0,0 0 0,0-1 0,1 1 1,-1 0-1,0 0 0,1-1 0,-1 1 0,1 0 1,-1-1-1,1 1 0,-1-1 0,1 0 0,-1 0 1,1 1-1,-1-1 0,3 0 0,0-1 7,0 1 0,0-1 0,0 0 1,0 0-1,0 0 0,0 0 0,0 0 0,0-1 0,0 0 0,-1 0 0,1 0 0,-1 0 1,1-1-1,3-3 0,-2 0 5,0 0 0,-1 0 0,1 0 0,-2 0 0,1-1 0,-1 1 0,0-1 0,4-11 0,-3 2 25,0 0 0,3-28-1,-9 9 75,2 32-100,0 1-1,-1 0 1,1 0-1,-1 0 0,1 0 1,-1 0-1,0 0 1,0 0-1,0 0 1,0 1-1,0-1 1,0 0-1,-3-2 0,4 4-8,0 0 0,0 0 0,-1 0 0,1 0-1,0 0 1,0 0 0,0 0 0,0 0 0,-1 0-1,1-1 1,0 1 0,0 0 0,0 0 0,-1 0-1,1 0 1,0 0 0,0 0 0,0-1-1,0 1 1,0 0 0,0 0 0,-1 0 0,1 0-1,0-1 1,0 1 0,0 0 0,0 0 0,0 0-1,0-1 1,0 1 0,0 0 0,0 0 0,0 0-1,0-1 1,0 1 0,0 0 0,0 0-1,0 0 1,0-1 0,0 1 0,0 0 0,0 0-1,0 0 1,0-1 0,0 1 0,0 0 0,0 0-1,1 0 1,-1 0 0,0-1 0,0 1-1,0 0 1,0 0 0,0 0 0,1-1 0,12 1-46,-1 4 34,-1 0 0,1 1-1,-1 0 1,17 11 0,-24-13 9,0 0 0,0 0 0,0 1-1,0 0 1,-1-1 0,1 2 0,-1-1 0,0 0 0,-1 0-1,1 1 1,-1 0 0,1-1 0,2 10 0,-1 5 49,-1-1 1,0 1-1,-1 0 1,-2 35 0,0-40 11,0-14-59,0-1 1,0 1-1,1 0 0,-1-1 0,0 1 0,0 0 1,0 0-1,1 0 0,-1-1 0,0 1 1,0 0-1,1 0 0,-1 0 0,0-1 1,0 1-1,1 0 0,-1 0 0,0 0 0,1 0 1,-1 0-1,0 0 0,0 0 0,1 0 1,-1 0-1,0 0 0,1 0 0,-1 0 0,0 0 1,1 0-1,-1 0 0,0 0 0,1 0 1,-1 0-1,0 0 0,0 0 0,1 0 0,-1 0 1,0 1-1,1-1 0,-1 0 0,0 0 1,0 0-1,0 0 0,1 1 0,-1-1 1,0 0-1,0 0 0,1 1 0,-1-1 0,0 0 1,0 0-1,0 1 0,0-1 0,0 0 1,0 1-1,1-1 0,-1 0 0,0 0 0,0 1 1,0-1-1,0 0 0,0 1 0,0-1 1,0 0-1,0 1 0,0-1 0,-1 1 1,21-23 62,-18 20-50,84-122 240,-85 123-253,1-1 1,-1 1-1,0-1 0,1 1 1,-1-1-1,1 1 0,0 0 1,-1-1-1,1 1 0,0 0 1,2-1-1,5 5 12,-3 12 16,2 41 21,-5-32 4,7 29 0,-10-51-50,1 0-1,-1-1 1,1 1-1,0-1 1,0 1-1,-1 0 1,1-1 0,0 1-1,0-1 1,1 0-1,-1 1 1,0-1-1,0 0 1,1 0-1,-1 0 1,1 0-1,-1 0 1,1 0 0,-1 0-1,1 0 1,0 0-1,-1-1 1,1 1-1,0-1 1,-1 1-1,1-1 1,0 0 0,0 0-1,-1 0 1,1 0-1,0 0 1,0 0-1,0 0 1,-1 0-1,1-1 1,2 0 0,6-2 7,0 0 1,0 0 0,-1-1 0,18-9 0,5-5 27,-3 3-12,-1-1 0,48-36 0,-41 26-15,13-12 26,-48 38-38,0 0 0,0 0 0,0 0 0,-1 0 0,1 0 0,0 0 0,0 0 0,0-1-1,0 1 1,0 0 0,0 0 0,0 0 0,0 0 0,0 0 0,0 0 0,0 0 0,0 0-1,0 0 1,0 0 0,-1-1 0,1 1 0,0 0 0,0 0 0,0 0 0,0 0 0,0 0-1,0 0 1,0 0 0,0 0 0,0 0 0,0-1 0,0 1 0,0 0 0,0 0 0,1 0-1,-1 0 1,0 0 0,0 0 0,0 0 0,0 0 0,0 0 0,0-1 0,0 1 0,0 0-1,0 0 1,0 0 0,0 0 0,0 0 0,0 0 0,0 0 0,0 0 0,1 0 0,-1 0-1,0 0 1,0 0 0,0 0 0,0 0 0,0 0 0,0 0 0,0 0 0,-12 4 18,-18 9-1,11 0-16,-1 1 0,2 0 0,0 2 0,-21 23 0,32-32-9,5-6 4,1 1 0,-1-1 0,0 1-1,1 0 1,0 0 0,-1 0 0,1-1 0,0 1 0,0 0-1,0 1 1,0-1 0,0 0 0,1 0 0,-1 0 0,1 0-1,-1 1 1,1 1 0,0-3 2,0 0 0,0-1 0,0 1 0,0-1 0,1 1 0,-1 0 0,0-1 0,1 1 0,-1-1 0,0 1 0,1 0 0,-1-1 0,1 1 0,-1-1 0,0 1 0,1-1 0,-1 0 0,1 1 0,0-1-1,-1 1 1,2-1 0,0 1 0,0 0 0,0-1 0,0 1-1,0-1 1,0 1 0,0-1 0,0 0-1,0 0 1,0 0 0,3-1 0,8 0-10,0-1 0,-1 0-1,1-1 1,-1-1 0,1 0 0,-1-1 0,0 0 0,17-11 0,-12 5-21,0-1 1,-1 0-1,-1-1 1,26-28-1,-21 21 4,-14 20 15,-8 13 13,-47 147 0,-58 152 4,91-274 9,-36 76 60,44-99-48,0-1 0,-1 0-1,-1-1 1,0 0 0,-18 17 0,27-29-19,0 0 0,0 1 0,-1-1 0,1 0 1,-1 1-1,1-1 0,-1 0 0,1 0 0,-1 0 0,0-1 1,1 1-1,-1 0 0,0-1 0,0 1 0,0-1 0,0 1 0,1-1 1,-1 0-1,0 0 0,0 0 0,0 0 0,0 0 0,0 0 1,0 0-1,1-1 0,-1 1 0,0-1 0,-3-1 0,2 0 5,0 0 0,1 0-1,-1 0 1,1-1 0,0 1-1,-1-1 1,1 0 0,0 0-1,1 0 1,-1 0 0,0 0-1,1 0 1,-1 0 0,-1-7-1,-1-7 27,0 0-1,1-1 0,1 1 0,0-1 0,1 0 0,1 0 0,1 1 0,1-1 0,0 0 0,1 1 0,1 0 0,1-1 1,0 1-1,12-24 0,-15 37-28,0 0 1,0 0 0,1 0 0,-1 0-1,1 1 1,0-1 0,0 1-1,1-1 1,-1 1 0,1 0-1,-1 0 1,1 1 0,0-1-1,0 1 1,0 0 0,1 0 0,-1 0-1,0 0 1,1 1 0,-1 0-1,1 0 1,0 0 0,-1 0-1,6 1 1,10 0 13,-1 1-1,1 0 1,-1 2-1,29 7 1,-7-1-51,-35-8-289,27 5 390,-14-2-4690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6:5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8936,'0'0'11546,"11"0"-10979,24-1-129,7 0 783,54 4 0,-92-2-1158,-1 0 0,0 0 0,1 0 0,-1 0 1,0 0-1,0 1 0,0 0 0,0 0 0,0 0 1,0 0-1,0 0 0,0 0 0,-1 1 0,0-1 1,1 1-1,-1 0 0,0 0 0,0-1 1,0 2-1,-1-1 0,1 0 0,-1 0 0,1 0 1,-1 1-1,1 3 0,2 10 146,-1 0-1,0 0 1,1 31 0,-3-30-73,0 1-6,1 8 260,1 0 1,9 43 0,-10-62-305,1 0-1,0 0 1,0-1-1,0 0 1,1 1-1,0-1 1,1 0 0,-1-1-1,1 1 1,1-1-1,-1 0 1,1 0 0,7 5-1,-11-10-72,0 0-1,-1 1 1,1-1-1,0 0 1,0 0-1,0-1 1,0 1-1,0 0 1,1-1-1,-1 1 1,0-1-1,0 0 1,0 0-1,0 0 1,1 0-1,-1 0 1,0 0-1,0 0 1,0-1-1,0 1 1,0-1-1,1 1 1,-1-1-1,0 0 1,0 0-1,-1 0 1,5-2-1,3-4-234,-1 0 0,1 0 0,-1 0 0,9-12 0,2-1-3124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6:51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875 0 11256,'0'0'2376,"-10"6"-1668,-319 196 2512,4 23-906,293-204-1882,2 2 0,0 1-1,1 1 1,-44 52 0,58-53 42,13-14-225,2-9-244,1-1 0,-1 0-1,0 0 1,0 0-1,1 0 1,-1 1-1,0-1 1,1 0-1,-1 0 1,0 0-1,1 0 1,-1 0-1,0 0 1,1 0-1,-1 0 1,0 0 0,0 0-1,1 0 1,-1 0-1,0 0 1,1 0-1,-1 0 1,0 0-1,1 0 1,-1 0-1,0-1 1,1 1-1,-1 0 1,0 0-1,0 0 1,1 0-1,-1-1 1,14-7-2826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6:5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11 423 8640,'0'0'9983,"-2"-10"-9251,-1-4-534,1 1-1,0 0 0,1-1 1,1 1-1,0-1 0,1 1 1,0-1-1,1 1 0,4-15 1,12-45 746,-12 40-100,3 1 0,0 0 0,21-47 0,-28 75-413,1-6 549,-2 9-594,0 8-216,0 3-63,0 1 0,1-1-1,0 0 1,7 21 0,2 7-9,-5-1-2,9 35 32,-13-67-122,-1 1-1,2 0 1,-1-1 0,0 1-1,1-1 1,0 0-1,0 0 1,1 0 0,4 5-1,0-2-301,9 8 522,-5-10-4138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5:26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0 180 9040,'0'0'5894,"17"-6"-5308,305-88 1717,-36 30-228,-215 50-1374,-65 13-547,0 1 1,0 0-1,1 0 0,-1 0 0,0 0 1,0 1-1,0 0 0,0 0 1,7 3-1,-12-3-112,0 0 0,0 0 0,0-1 0,-1 1 0,1 0 0,0 0 0,-1 0 0,1-1 1,0 1-1,-1 0 0,1 0 0,-1 0 0,0 0 0,1 0 0,-1 0 0,0 0 0,0 0 0,1 0 0,-1 1 0,0-1 0,0 0 0,0 0 0,-1 2 0,-2 27 130,2-29-145,-21 83-2100,21-81 1323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8:3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54 144 4008,'0'0'8134,"-5"-11"-7799,-36-73 1522,33 76-203,9 19-77,10 24-741,103 257 650,-83-197-1047,37 95 562,-58-170-758,0-1 0,23 31 0,7 11 471,-33-48-575,-4-8-75,0 0-1,0 0 0,0 0 1,-1 0-1,0 0 1,0 1-1,-1-1 0,1 1 1,0 9-1,3-1 326,-1-12-223,-1-11-121,2-37 35,4-51 46,30-135 0,-12 108-87,-15 65-5,33-100 0,-17 67-46,-8 26 9,-18 62 3,3-10-4,-25 12-36,-8 1 87,1 2 0,0 1 1,0 1-1,-33 7 0,-103 36 327,74-19-25,2-8-45,74-13-235,8-7-5039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8:3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5416,'0'0'13623,"15"-1"-13357,-7 0-218,90-1 424,-81 1-299,0 0 0,20-4 0,19-2 217,-6-1-44,-40 5-245,0 1-1,1 1 1,13-1-1,9-1 164,-28 2-278,-1 0 0,0 0 0,1 1 0,-1 0-1,1 0 1,-1 0 0,0 0 0,1 0 0,-1 1 0,1 0 0,-1 0 0,0 0-1,0 1 1,0-1 0,0 1 0,6 3 0,-1 2-2847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8:3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4216,'0'0'12839,"15"1"-12605,-5 0-211,41 3 316,60-2 0,0-5 327,18-1 421,-106-1-526,-19 3-912,-1 1 1,1 0-1,-1 0 0,1 1 0,0-1 1,4 0-1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8:3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7632,'0'0'8760,"12"-3"-8503,4-1-187,203-41 1382,-13 39 412,-187 6-1666,-3-1 19,-13 1-203,0 0 0,0 0-1,-1 0 1,1 0 0,0 0 0,0 0 0,0 1 0,-1-1-1,1 1 1,0 0 0,-1 0 0,1 0 0,0 0 0,-1 0 0,3 2-1,0 0-2701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8:3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6224,'0'0'7742,"10"-11"-7259,36-34-27,-44 42-353,1 1 1,0-1-1,0 0 1,0 1 0,0 0-1,0 0 1,1 0-1,-1 0 1,1 1-1,-1-1 1,1 1-1,-1 0 1,1 0-1,0 0 1,0 0-1,0 1 1,-1-1 0,1 1-1,0 0 1,0 0-1,0 1 1,0-1-1,-1 1 1,1 0-1,6 2 1,-8-2-49,1 0 0,0 1 0,-1-1 1,0 1-1,1 0 0,-1 0 0,0 0 0,0 0 1,0 0-1,0 0 0,0 0 0,0 1 0,-1-1 1,1 1-1,1 3 0,16 45 401,-18-48-423,13 65 438,-10-46-151,9 31-1,-11-47-234,1 1-1,-1-1 0,1 1 1,1-1-1,-1 0 0,1 0 0,0-1 1,9 10-1,-8-9 5,1-1 1,0 0-1,-1-1 0,2 1 1,-1-1-1,0-1 0,1 1 1,0-1-1,0 0 0,0 0 1,0-1-1,0 0 0,0 0 1,14 1-1,3-11 32,-11 4-3255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8:4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0 5520,'0'0'10974,"-12"14"-10827,4-4-114,-18 19 110,-22 35 1,-241 312 1997,273-359-1949,11-13-47,9-14-82,28-42-2550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8:4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6424,'0'0'8209,"6"-10"-7844,-1 3-281,2-4 40,0 0 1,-1 0 0,-1 0-1,6-18 1,40-120 1689,-51 148-1781,0 0 0,0 0 0,0 0 0,0 0-1,0 0 1,1 1 0,-1-1 0,0 0 0,1 0-1,-1 1 1,1-1 0,-1 0 0,1 0-1,-1 1 1,1-1 0,-1 0 0,1 1 0,0-1-1,0 0 1,0 1-16,-1 0-1,1 0 1,-1 1 0,0-1-1,1 0 1,-1 0-1,1 0 1,-1 1 0,0-1-1,1 0 1,-1 1-1,0-1 1,1 0 0,-1 1-1,0-1 1,1 0-1,-1 1 1,0-1 0,0 1-1,1-1 1,-1 0-1,0 1 1,0-1 0,0 1-1,12 39 304,-11-35-311,11 48 215,20 70 418,-29-117-565,-1 0 0,1 0 1,0 0-1,0 0 1,6 6-1,4 3-2719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8:50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312 679 5120,'0'0'6113,"-12"-11"-5653,-3-4-270,-5-5 468,-35-25 1,47 39-104,-1 1 1,-18-8-1,-1 0 343,25 12-792,1-1 1,-1 1-1,0 0 1,1 1-1,-1-1 1,0 0 0,0 1-1,1-1 1,-1 1-1,0 0 1,0 0 0,0 0-1,1 0 1,-1 1-1,-5 0 1,-1 2 198,0 0 0,0 1-1,-11 5 1,13-5-132,5-3-136,-1 1 1,1-1 0,0 0-1,0 1 1,0 0 0,0 0-1,0-1 1,0 1-1,0 0 1,1 0 0,-1 1-1,1-1 1,-1 0-1,1 0 1,0 1 0,0-1-1,0 1 1,0-1 0,0 1-1,1-1 1,-1 1-1,1 0 1,-1-1 0,1 1-1,0-1 1,0 1 0,0 0-1,1-1 1,-1 1-1,1 0 1,-1-1 0,1 1-1,0-1 1,0 1 0,0-1-1,0 1 1,2 2-1,-1-2-22,0 1-1,0-1 0,0 0 1,0 0-1,0 0 1,1 0-1,0 0 0,-1 0 1,1-1-1,0 1 0,0-1 1,0 0-1,1 0 0,-1 0 1,0 0-1,1 0 0,-1-1 1,1 0-1,0 0 0,0 0 1,-1 0-1,1 0 0,0-1 1,0 1-1,5-1 0,5-3 6,-1 0 0,0-1 0,0-1-1,0 0 1,-1 0 0,0-1 0,0-1-1,0 0 1,-1-1 0,12-10 0,-9 6 0,0 0 0,-2-1 0,1-1 0,-2 0 0,0-1 0,0 0 0,8-18 0,-13 22-5,-2-1-1,1 1 1,-1-1 0,-1-1 0,0 1 0,-1 0 0,0-1 0,-1 1 0,0-1-1,-1 0 1,0 1 0,-5-24 0,2 17 18,-2 0-1,-1 0 1,0 0 0,-1 1-1,-1 0 1,-1 0 0,-16-24-1,15 29 13,0 0 0,0 1 0,-2 0 0,-23-18 1,-55-35 322,89 64-362,-1 0 0,0-1 1,1 1-1,-1 0 0,0 1 1,0-1-1,0 0 0,0 0 0,0 1 1,0 0-1,0-1 0,0 1 1,0 0-1,0 0 0,-3 0 1,4 0-21,1 0 1,-1 1 0,0-1 0,0 1-1,1-1 1,-1 1 0,0-1-1,1 1 1,-1 0 0,0-1 0,1 1-1,-1 0 1,1-1 0,-1 1-1,1 0 1,-1-1 0,1 1-1,0 0 1,-1 0 0,1 0 0,0 0-1,0-1 1,-1 1 0,1 0-1,0 0 1,0 0 0,0 0 0,0 0-1,0 0 1,0-1 0,0 1-1,1 0 1,-1 0 0,0 0 0,1 1-1,3 17-2864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8:5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6424,'0'0'9641,"13"-2"-9236,249-23 1263,28 12-574,-41 4-245,-236 8-779,8-1 123,29-6 0,-44 6-137,0 0 0,1 0 0,-1 0-1,0-1 1,0 0 0,-1 0 0,1 0 0,9-8-1,-14 10-53,1-1 0,-1 1 0,0-1 0,0 1-1,0-1 1,0 1 0,0-1 0,0 0 0,0 1 0,1-4-1,-4-3-2881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8:5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253 676 6928,'0'0'3656,"-4"-10"-3231,-14-32 15,17 39-342,0 0 0,-1 1 0,1-1 0,-1 1 0,1 0 0,-1-1 0,0 1 0,0 0 0,0 0 0,0 0-1,-1 0 1,1 1 0,0-1 0,-1 1 0,1-1 0,-1 1 0,0 0 0,1 0 0,-1 0 0,0 0 0,0 0 0,1 1 0,-1-1 0,0 1 0,0 0 0,0 0 0,0 0 0,0 0 0,-4 1 0,0 0 59,0 1 0,-1 0 0,1 0 0,0 1 1,0 0-1,1 0 0,-1 0 0,1 1 0,-8 5 1,6-2 33,-1 0 1,1 1 0,0 0 0,1 0-1,0 1 1,0 0 0,-7 13 0,12-18-116,0 0 0,0-1 0,1 1 0,-1 0 0,1 0 0,0 0 0,1 0 1,-1 0-1,1 0 0,-1 6 0,2-7-36,-1-1 1,1 1-1,-1-1 0,1 1 1,0-1-1,0 1 1,0-1-1,0 0 0,0 0 1,0 1-1,1-1 0,-1 0 1,1 0-1,0 0 1,-1 0-1,1 0 0,0-1 1,2 2-1,-2-1-10,0-1-1,0 0 0,-1 0 1,1 0-1,0 0 1,0 0-1,0-1 0,0 1 1,0-1-1,0 1 1,0-1-1,1 0 0,-1 1 1,0-1-1,0 0 1,0 0-1,4-1 1,-2 0 4,1-1 1,-1 1 0,1-1 0,-1 0 0,0 0-1,0 0 1,7-5 0,2-3 33,0-1 0,-1 0 0,16-18 0,-14 11-29,-1-1 0,-1 0 0,0-1 0,-1 0 0,-1 0-1,-1-1 1,-1 0 0,-1-1 0,-1 0 0,-1 0 0,-1 0 0,-1-1 0,0 0 0,-2 1 0,-1-1-1,-4-34 1,-1 20 25,-1 1-1,-16-50 0,16 68-1,-1 0-1,-1 1 0,0 0 1,-1 0-1,-1 0 1,-17-20-1,26 35-48,0 1 0,0-1 0,0 1 1,-1-1-1,1 1 0,0 0 0,-1-1 0,1 1 0,-1 0 0,0 0 0,1 0 0,-1 0 0,0 0 0,0 1 0,0-1 0,1 1 0,-1-1 0,0 1 0,0-1 0,-2 1 0,2 0-3,0 1-1,1-1 1,-1 1 0,0-1-1,1 1 1,-1 0 0,0-1-1,1 1 1,-1 0-1,1 0 1,0 0 0,-1 0-1,1 1 1,0-1-1,-1 0 1,1 1 0,-2 2-1,0 1-3,0 1 0,0-1-1,0 1 1,0 0 0,1 1-1,0-1 1,0 0 0,1 0-1,0 1 1,-1 12 0,2-10-52,1 1-1,1 0 1,0 0 0,0 0 0,1-1 0,0 1 0,1-1 0,6 13 0,10 13-2914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5:28.0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286 1072 6224,'0'0'8360,"3"-10"-7776,6-18-242,-2-1 1,0 0-1,-3 0 1,0-1 0,0-33-1,-8-161 1355,3 206-1570,0-10 91,0-38 446,-4 1-1,-2-1 1,-18-70-1,15 100-164,2 7 297,1 0 0,-5-42 0,11 63-453,1 3-122,-1 0 1,1 0 0,0 0 0,0 0 0,0 0-1,1 0 1,2-8 0,-2 11-200,0 0 1,0 0-1,0 1 0,0-1 0,0 1 1,1-1-1,-1 1 0,0 0 1,1-1-1,-1 1 0,1 0 0,0 0 1,-1 0-1,1 0 0,0 0 1,0 0-1,0 1 0,-1-1 0,1 1 1,0-1-1,0 1 0,0 0 1,4-1-1,12-1-3,0 1-1,0 1 1,0 0 0,0 2-1,0 0 1,0 1 0,-1 0 0,1 2-1,-1 0 1,0 1 0,0 0-1,0 2 1,-1 0 0,0 0 0,-1 2-1,0 0 1,0 1 0,-1 0-1,-1 1 1,0 1 0,0 0 0,-2 0-1,1 2 1,-2-1 0,13 24-1,-18-30-16,-2 0 0,1 1 0,-1-1 0,0 1 0,-1 0-1,0 0 1,0 0 0,-1 0 0,-1 0 0,1 0-1,-1 0 1,-1 1 0,0-1 0,0 0 0,0 0-1,-1 0 1,-1 0 0,0-1 0,0 1 0,0-1-1,-1 1 1,-1-1 0,1 0 0,-1-1 0,0 1-1,-1-1 1,0 0 0,0 0 0,-1-1 0,1 1-1,-2-2 1,1 1 0,-14 8 0,0-4 5,0 0 0,0-1 0,-1-1 0,0-1 0,0-1 0,-32 4 0,-269 56 168,315-64-151,0 1 0,-1 0 0,1 0 0,0 1 0,1 0 0,-1 1 1,1 0-1,0 0 0,0 0 0,1 1 0,-12 11 0,17-14-13,-1-1 0,1 1 1,0 0-1,-1-1 0,1 1 0,0 0 0,1 0 0,-1 0 0,0 0 1,1 0-1,0 0 0,-1 0 0,1 0 0,0 0 0,1-1 0,-1 1 1,0 0-1,1 0 0,0 0 0,0 0 0,-1 0 0,2 0 0,-1-1 1,0 1-1,1 0 0,-1-1 0,1 1 0,0-1 0,2 3 0,0 0 4,0 0 0,1 0 0,-1-1 0,1 1 0,0-1 0,0 0 0,1-1 0,-1 1 0,1-1 0,0 0 0,0-1 0,9 4 0,-5-4-2,0-1 0,0 0 0,0-1-1,0 0 1,0 0 0,0-1 0,-1 0-1,1-1 1,0 0 0,12-5-1,14-6 40,47-24-1,-36 15 2,7-2 36,61-18 0,-111 41-77,0 0 1,1 0-1,-1 1 0,1-1 1,-1 1-1,1 0 0,-1 0 1,0 0-1,1 1 1,-1-1-1,1 1 0,-1 0 1,0 1-1,5 1 0,-3 0 2,0 0 0,0 1 0,-1-1 0,0 1 0,0 0 0,0 1 0,0-1 0,7 9 0,2 7 52,-2-1 0,1 2 0,-2 0 0,10 26 0,-12-24 37,-6-15 21,0 0-1,0 0 0,7 10 0,-8-10 341,0-5-326,8-9-513,5-4-79,3-3-3744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8:5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10248,'0'0'3934,"10"-8"-3598,30-23 26,-39 30-318,1 1 0,-1-1 1,1 0-1,-1 0 1,1 1-1,-1-1 1,1 1-1,-1-1 0,1 1 1,0 0-1,-1 0 1,1 0-1,0 0 1,-1 0-1,1 0 0,0 0 1,-1 0-1,1 1 1,-1-1-1,1 0 1,0 1-1,-1 0 0,1-1 1,-1 1-1,1 0 1,-1 0-1,0 0 1,1 0-1,-1 0 0,2 2 1,2 2 201,0 1 0,0 0 0,0 0 0,7 13 0,-8-12-103,19 33 477,-15-25-369,0 0 0,13 16 0,3 3 197,-19-26-293,0 0 1,1 0-1,0 0 1,0-1-1,1 0 0,0 0 1,10 7-1,-14-12-192,45 26 851,-45-26-1065,1-1 1,-1 0-1,1 0 1,-1 0-1,0 0 0,1-1 1,0 1-1,-1-1 0,1 0 1,-1 0-1,1 0 0,5-2 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8:5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613 0 9144,'0'0'3081,"-16"9"-2649,-40 25 241,-73 60-1,38-16 298,3 5 0,-84 103-1,164-176-1134,0 0 0,1 1 0,0 0 0,1 1 0,0-1-1,0 1 1,2 0 0,-4 13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0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3208,'0'0'10584,"5"13"-10362,3 12-61,-1 0 0,-1 1-1,2 30 1,0 9 264,-3-25 62,1 41 0,0-29 376,-6-52-784,1-2-56,0 1 1,1-1-1,-1 0 0,0 0 1,0 0-1,0 0 0,0 0 1,0 0-1,-1 0 0,1-1 1,-1 1-1,1 0 0,-1-3 1,2-3 18,14-38 98,22-59 50,-33 93-156,1 0 0,1 1 0,0-1 0,0 1 0,1 1 0,12-13 0,-19 22-22,-1 0-1,1 0 0,-1 0 0,1 0 0,0 1 1,0-1-1,-1 0 0,1 1 0,0-1 0,0 0 1,0 1-1,0-1 0,0 1 0,0 0 0,0-1 0,0 1 1,0 0-1,0-1 0,0 1 0,0 0 0,0 0 1,0 0-1,0 0 0,0 0 0,0 0 0,0 0 1,0 0-1,0 0 0,0 1 0,0-1 0,0 0 0,0 1 1,2 0-1,0 2 24,0 0 0,-1 0 0,1 0 0,-1 1 0,1-1 0,-1 1 0,3 5 0,-4-6-29,7 11 75,-1 1-1,0 1 0,-2-1 1,1 1-1,-2 0 1,0 0-1,-1 1 1,1 30-1,3 3 368,-7-49-412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0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15 8032,'0'0'5298,"-9"8"-4884,-31 29-14,38-35-339,0 0 1,0 0 0,1 0-1,-1 0 1,1 0 0,-1 0 0,1 1-1,0-1 1,0 0 0,0 1 0,0-1-1,0 1 1,0-1 0,1 1-1,0-1 1,-1 1 0,1 0 0,0-1-1,0 1 1,0-1 0,0 1 0,1 0-1,0 4 1,1-3 11,-1 0 0,1 0-1,0 0 1,0-1 0,0 1 0,1 0-1,-1-1 1,1 0 0,0 1 0,0-1-1,3 3 1,-4-5-44,0 1 1,0-1-1,1 1 0,-1-1 0,0 0 1,1 0-1,-1 0 0,1 0 1,-1 0-1,1-1 0,-1 1 0,1-1 1,-1 0-1,1 0 0,-1 0 0,1 0 1,0 0-1,3-1 0,-1 0 1,-1 0-1,1-1 0,-1 1 1,1-1-1,-1 0 1,1-1-1,-1 1 0,0-1 1,7-5-1,-7 4 0,1 0 1,-1-1-1,0 1 0,0-1 0,0 0 1,-1 0-1,5-9 0,-6 11-2,-1-1 0,1 1 0,-1 0 0,0 0-1,-1 0 1,1-1 0,0 1 0,-1 0 0,0-1 0,0 1 0,0-1-1,0 1 1,-1-6 0,0 5 9,0 0 1,-1 0-1,1 1 0,-1-1 0,0 0 1,0 1-1,0-1 0,0 1 0,0 0 1,-5-5-1,5 7-16,1 0-1,0-1 1,-1 1-1,1 0 1,-1 0-1,1 0 1,-1 1-1,0-1 1,1 0-1,-1 1 1,0-1 0,0 1-1,1-1 1,-1 1-1,0 0 1,0 0-1,0 0 1,1 0-1,-1 0 1,0 0-1,0 0 1,0 1 0,1-1-1,-1 1 1,0-1-1,-3 2 1,2 0 28,0 0 0,0 0 0,1 0 0,-1 1 0,0-1 0,1 1 0,-3 3 0,-1 8-478,5-14 348,2 1 0,-1-1 0,0 0 0,0 1 0,0-1 1,0 1-1,0-1 0,0 1 0,0-1 0,0 0 1,1 1-1,-1-1 0,0 0 0,0 1 0,1-1 0,-1 0 1,0 1-1,0-1 0,1 0 0,-1 1 0,0-1 1,1 0-1,-1 0 0,1 0 0,-1 1 0,0-1 0,1 0 1,-1 0-1,0 0 0,2 1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0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5224,'0'0'7200,"-2"11"-6823,1-3-293,-3 12 129,1 0-1,0 23 0,3-38-111,-1 0-1,2 0 0,-1 0 1,0 0-1,1 0 0,0 0 1,0 0-1,1 0 0,-1 0 1,1 0-1,0-1 0,1 1 1,-1-1-1,1 1 0,4 6 1,-5-10-67,-1 0 1,1-1 0,0 1 0,-1 0 0,1-1-1,-1 1 1,1-1 0,0 1 0,0-1 0,-1 0-1,1 1 1,0-1 0,0 0 0,-1 0 0,1 0-1,0-1 1,0 1 0,-1 0 0,1-1 0,0 1 0,0-1-1,-1 0 1,1 1 0,2-3 0,3 0 29,-1 0 1,0-1-1,0 0 1,0 0-1,5-5 1,23-26 183,-25 24-83,0 1 0,1 0 0,1 1 0,18-14 0,-26 22-84,3-2 280,-2 14-150,-2 23-100,-1-1-1,-2 1 1,-1-1-1,-1 0 1,-2 0-1,-2 0 1,-14 44-1,-63 129 662,79-195-707,4-8-31,0 0-1,0 0 1,-1 0 0,0 0-1,1 0 1,-1-1-1,-3 4 1,4-5-23,1-1 1,-1 1-1,0-1 0,0 1 1,0-1-1,0 1 0,1-1 1,-1 0-1,0 1 0,0-1 1,0 0-1,0 0 0,0 0 1,0 0-1,0 0 0,0 0 0,0 0 1,0 0-1,0 0 0,0 0 1,1 0-1,-1-1 0,0 1 1,0 0-1,0-1 0,0 1 1,0 0-1,0-1 0,1 1 1,-1-1-1,-1 0 0,1-1 4,-1 1 1,1 0-1,-1-1 0,1 1 0,0-1 0,-1 1 0,1-1 0,0 0 0,0 1 0,0-1 0,1 0 0,-1 0 0,0 0 0,1 0 0,-1 0 0,0-3 1,-2-37 90,3 26-74,0 9-31,1 0 0,-1 0-1,2 0 1,-1 0 0,0 1 0,1-1-1,1 1 1,-1-1 0,1 1-1,0 0 1,0 0 0,1 0 0,0 0-1,0 1 1,0-1 0,1 1 0,-1 0-1,1 0 1,0 1 0,1-1 0,-1 1-1,1 0 1,0 1 0,12-6 0,-10 6-8,-1 0 1,1 0 0,0 1 0,0 1-1,9-2 1,-13 3 5,1 0-1,-1 0 0,1 1 1,-1-1-1,1 1 1,-1 0-1,1 1 1,-1-1-1,0 1 1,7 3-1,-8-4-142,0 0-1,0-1 1,0 1-1,0-1 1,0 1-1,0-1 1,0 0-1,0 0 1,0 0-1,0-1 1,0 1-1,3-2 1,-2 2-1370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0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8336,'0'0'3312,"6"-11"-2887,90-155 2148,-95 165-2514,-1 0 1,1 1-1,-1-1 0,1 0 1,-1 0-1,1 0 0,-1 0 0,1 0 1,0 1-1,-1-1 0,1 0 0,0 1 1,0-1-1,-1 0 0,1 1 1,0-1-1,0 1 0,0-1 0,0 1 1,0 0-1,0-1 0,2 1 0,-2 1 6,-1 0-1,1 0 0,0 0 1,0 0-1,0 0 0,-1 0 0,1 0 1,0 1-1,-1-1 0,1 0 1,-1 1-1,0-1 0,1 2 0,5 14 6,8 30 256,-12-37-241,0 1 0,1-1 1,0 0-1,1-1 0,0 1 0,1-1 0,6 11 0,-8-17-144,-1-1-1,1 0 1,-1 0 0,1 0-1,0 0 1,0-1-1,5 3 1,-3-2-1602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0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77 4816,'0'0'5548,"-13"7"-5047,-41 23 14,49-27-391,0-1 0,1 2 1,0-1-1,-1 0 0,1 1 1,1 0-1,-1 0 0,0 0 1,1 0-1,0 1 0,0-1 1,0 1-1,1 0 0,0 0 1,-1 0-1,2 0 0,-1 0 1,1 0-1,-2 8 0,3-12-90,0 0-1,0 0 1,0 0 0,0 0-1,0 0 1,0 0 0,0 0-1,0 0 1,1 0-1,-1 0 1,0 0 0,1 0-1,-1 0 1,0 0 0,1 0-1,-1 0 1,1-1-1,0 1 1,-1 0 0,1 0-1,0 0 1,-1-1-1,1 1 1,0 0 0,0-1-1,0 1 1,0-1 0,-1 1-1,1-1 1,0 1-1,0-1 1,0 1 0,0-1-1,0 0 1,0 0-1,0 1 1,0-1 0,0 0-1,0 0 1,1 0 0,-1 0-1,0 0 1,1-1-1,6 1 111,-1-1 0,0 0 0,0 0 0,13-5 0,-15 5-86,-1-1 0,1 0 0,-1 0 0,0-1 0,0 1 0,0-1 0,0 0 0,0 0 0,0 0 0,-1 0 0,0-1 0,1 1 0,3-8 0,-5 8-23,-1 1-1,1-1 1,-1 0-1,0 0 1,0 0 0,0 0-1,0 1 1,-1-1-1,1 0 1,-1 0-1,0 0 1,0 0-1,0 0 1,0 0-1,-1 0 1,1 0-1,-1 0 1,1 0-1,-1 0 1,0 0 0,0 0-1,0 0 1,-3-3-1,-27-26 591,30 31-530,5-8 238,13-2-250,2 0-1,38-18 0,-51 27-52,0 0 0,-1 0 0,1 0 1,1 1-1,-1-1 0,0 1 0,0 1 0,0-1 0,1 1 0,-1 0 0,0 1 0,0 0 0,0 0 0,1 0 0,5 2 0,-9-1-5,-1-1 0,0 0 0,1 1-1,-1 0 1,0-1 0,0 1 0,0 0-1,0 0 1,0 0 0,-1 0 0,1 1-1,1 1 1,16 34 182,-11-20-97,-1-5-10,-1-1-1,2 0 1,0-1-1,0 1 1,1-1-1,0-1 1,15 13-1,-21-21-58,0 0 0,1 0-1,0-1 1,-1 1 0,1-1 0,0 0-1,0 0 1,0 0 0,0 0 0,0-1-1,0 1 1,0-1 0,0 0 0,0-1-1,0 1 1,0 0 0,-1-1 0,1 0-1,6-2 1,2-1-601,-1 0-1,0-1 1,0 0 0,16-10-1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1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3616,'0'0'10034,"9"16"-9608,0-1-312,-4-8-61,-1 0 1,0 0-1,0 0 1,0 1-1,-1-1 1,0 1-1,-1 0 1,0 0-1,0 0 1,-1 1-1,1-1 0,-1 12 1,-1 71 655,-6 208 1266,5-245-1542,2-38-145,-2-1 0,1 1 0,-5 20 0,4-9 556,1-26-432,20-6 81,-12 1-439,25-11 92,0 1 0,1 1 0,46-10 0,2 14 64,-32 9-304,-49 0-90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1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8744,'0'0'4593,"11"-10"-4158,-11 9-426,11-9 178,0 0-1,0 0 1,1 1-1,1 1 0,-1 0 1,19-8-1,-11 8 222,1 2-1,31-5 1,7-2 356,-52 11-624,-1 1 0,1 0 0,-1 1 0,12-1 1,-17 1-110,1 0-1,-1 0 1,1 0 0,0 0 0,-1 0 0,1 1 0,-1-1 0,1 0 0,-1 1 0,1-1 0,-1 1-1,0 0 1,1-1 0,-1 1 0,1 0 0,-1 0 0,0 0 0,0 0 0,0 0 0,1 0 0,-1 0-1,0 0 1,0 0 0,1 3 0,-2 1-2559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1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8432,'0'0'2205,"14"-6"-1674,-4 2-415,0-1 3,0 0-1,1 1 1,-1 1-1,1 0 0,0 0 1,-1 1-1,19-1 1,9 2 417,88 1 1129,-111 1-1248,1 0 0,0 2 0,-1 0 0,1 0 0,25 11 0,-27-5-32,-12-4-2628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7:5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10752,'0'0'216,"85"0"-152,-13-4 608,13 2 0,12-8 16,5 4 8,-9-2-24,-8 2 8,-23 2-192,-15 4 8,-17 0-200,-16-2 7,-8-2-119,-14-2 16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5:29.1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195 247 5824,'0'0'3798,"-1"-10"-3190,-4-33 26,5 41-335,0 0 0,0 0 1,0-1-1,-1 1 1,1 0-1,-1 0 0,0 0 1,0 0-1,1 0 1,-1 0-1,0 0 0,-1 0 1,1 0-1,0 1 0,0-1 1,-1 0-1,1 1 1,-1-1-1,0 1 0,1-1 1,-4-1-1,3 2-180,0 1-1,0 0 0,1 0 1,-1-1-1,0 1 1,1 0-1,-1 0 1,0 1-1,0-1 0,1 0 1,-1 1-1,0-1 1,1 0-1,-1 1 0,0 0 1,1-1-1,-1 1 1,1 0-1,-3 1 1,-28 22 717,23-15-667,-1 1-1,2 0 0,0 0 1,0 1-1,0 0 0,2 1 0,-1-1 1,2 1-1,-1 0 0,2 1 1,0-1-1,0 1 0,1 0 0,0 0 1,1 0-1,1 0 0,0 21 1,2-29-113,0 0 1,0 0 0,0 0-1,1 0 1,-1-1 0,1 1 0,0 0-1,1-1 1,-1 0 0,1 1 0,0-1-1,0 0 1,0 0 0,0 0-1,1-1 1,0 1 0,-1-1 0,1 0-1,1 0 1,-1 0 0,0-1-1,1 1 1,-1-1 0,1 0 0,0-1-1,-1 1 1,1-1 0,0 0-1,0 0 1,0 0 0,0 0 0,0-1-1,0 0 1,0 0 0,0-1-1,9-1 1,4-2 52,0-2-1,0 1 0,-1-2 1,0-1-1,0 0 1,-1-1-1,0 0 0,15-13 1,-6 2 110,-1 0-1,-1-2 1,38-46 0,-43 51-31,-15 15-144,-1 1 0,0-1 0,0 0 0,0 0 0,0 0 0,0 0 0,-1 0 0,4-4 0,-7 11 1,1 1-1,-1 0 1,2 0 0,-1-1 0,0 1-1,1 0 1,0 0 0,1 0 0,-1 0-1,1-1 1,0 1 0,1 0 0,-1-1-1,1 1 1,0-1 0,1 1 0,-1-1-1,1 0 1,0 0 0,0 0 0,1 0-1,0-1 1,-1 1 0,9 5 0,-7-5-26,0-1 0,0 1 1,1-1-1,0-1 1,0 1-1,0-1 0,0 0 1,1-1-1,-1 1 1,1-1-1,0-1 0,-1 1 1,1-1-1,0 0 0,0-1 1,0 1-1,0-1 1,0-1-1,0 1 0,-1-1 1,11-3-1,-4 0 30,1-2-1,-1 1 1,-1-1-1,1-1 1,-1-1 0,0 0-1,0 0 1,-1-1-1,-1 0 1,1-1-1,-1 0 1,-1-1 0,14-20-1,-17 23-3,-1 0 0,0 0 0,-1-1 0,1 0 0,-2 0 0,1 0 0,-1-1 0,-1 1 0,0-1 0,0 1 0,-1-1 0,0 0 0,0 0-1,-1 1 1,-1-1 0,0 0 0,0 0 0,0 1 0,-2-1 0,-5-16 0,5 19-6,-1 0-1,0 1 1,0-1-1,-1 1 1,0 1-1,0-1 1,0 0-1,0 1 1,-1 0 0,0 1-1,0-1 1,-1 1-1,1 0 1,-11-4-1,11 5-19,-1 0-1,1 1 1,0-1-1,-1 2 1,1-1-1,-1 1 0,0 0 1,1 0-1,-1 1 1,0-1-1,0 2 1,1-1-1,-1 1 1,0 0-1,0 0 1,-8 4-1,13-5-29,0 1 0,0 0 0,0-1 0,0 1 0,0 0 0,1 0 0,-1 1 0,0-1 0,0 0 0,1 1 0,-1-1 0,1 1 0,-1-1 0,1 1 0,-1 0 0,1-1 0,0 1 0,0 0 0,0 0 0,0 0 0,0 0 0,1 0 0,-1 0 0,0 0 0,1 0 0,0 0 0,-1 3 0,2-1-54,-1 0 0,1-1 0,0 1 0,0 0 0,1-1 0,-1 1 0,1-1 1,0 0-1,-1 1 0,1-1 0,1 0 0,-1 0 0,0 0 0,1-1 0,3 4 0,53 41-1328,-39-33-2201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2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7936,'0'0'2600,"15"-2"-2040,-4 0-444,4 0 73,1 0 0,0 1 0,0 0 0,28 3 0,36 9 720,196 32 2692,-216-35-2522,-29-4-3304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2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5520,'0'0'12873,"11"-3"-12667,180-40 962,-160 38-1014,-3 1 46,0-1-1,0-1 1,0-1 0,48-21-1,-74 28-172,1-1-1,-1 0 0,1 0 1,-1 1-1,1-1 0,-1 1 0,1 0 1,-1 0-1,1 0 0,3 0 1,2 0 146,-8 0-13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22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10248,'0'0'2009,"14"-4"-1793,189-51 1285,-62 20 422,-109 31-1158,-20 3-225,-1-1 0,22-6 0,-4 0-254,-18 7-2673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2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3712,'0'0'17391,"4"-10"-17384,11-29-6,-14 35 2,1 1 0,-1 0-1,1 0 1,0-1 0,0 1-1,0 1 1,1-1-1,-1 0 1,1 0 0,-1 1-1,7-5 1,5-6 21,-8 5 7,1 1 1,0 1-1,0-1 0,11-6 0,7-6 8,-24 17-35,1 0 0,0 1-1,-1-1 1,1 1 0,0 0 0,0 0 0,0 0 0,1 0-1,-1 0 1,0 0 0,0 0 0,0 1 0,1-1 0,-1 1-1,0-1 1,0 1 0,1 0 0,2 0 0,-4 1 5,0-1 0,1 1 0,-1-1 0,0 1-1,1 0 1,-1-1 0,0 1 0,0 0 0,0 0 0,0 0 0,0 0 0,0 0 0,0 0 0,0 0 0,0 0 0,0 0 0,-1 0 0,1 1 0,0-1 0,-1 0 0,1 0 0,-1 1 0,0-1 0,1 1 0,-1-1 0,0 0-1,0 1 1,0-1 0,0 3 0,2 18 130,-1 0 0,-3 39-1,0-27 55,3 43 0,0-25-11,-2-46-151,1 0-1,0 0 0,1 0 1,-1 0-1,1 0 0,0 0 1,1-1-1,-1 1 0,1 0 0,1-1 1,-1 1-1,1-1 0,-1 1 1,2-1-1,-1 0 0,0 0 1,1-1-1,5 6 0,-3-6 1,0 1 0,1-1-1,0 0 1,0 0 0,0-1-1,1 0 1,-1 0 0,1-1-1,-1 0 1,1 0 0,0-1-1,0 1 1,0-2 0,-1 1-1,1-1 1,0-1 0,0 1-1,0-2 1,0 1 0,0-1-1,-1 0 1,1 0 0,-1-1-1,9-4 1,-15 7-51,0-1 0,0 0 0,0 1 0,0-1 0,0 0 0,0 0 0,-1 0 0,1 0 0,0 0 0,0 0 0,-1 0 0,1 0 0,0-1 0,1-4-3023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2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11256,'0'0'7826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2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8240,'0'0'8246,"5"-10"-7795,3-8-302,47-98 1628,-54 115-1719,-1 0 0,1 0 0,0 0 0,-1-1 0,1 1 0,0 0 0,0 0 0,-1 0 0,1 0 0,0 0 0,0 1 0,0-1 0,0 0 0,0 0 0,1 1 0,-1-1 0,0 0 0,0 1 0,2-1 0,-2 1-21,0 0-1,-1 1 1,1-1 0,0 0-1,0 1 1,0-1 0,0 1 0,0-1-1,0 1 1,-1-1 0,1 1-1,0 0 1,-1-1 0,1 1-1,0 0 1,-1-1 0,1 1-1,-1 0 1,1 0 0,-1 0-1,1 0 1,-1-1 0,1 2-1,2 6 55,0-1 0,0 1 0,0-1 0,-1 1 1,0 0-1,-1 0 0,0 0 0,0 15 0,-4 13-2991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2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0 7936,'0'0'5760,"-10"10"-5226,-165 174 2406,-16 16 375,181-188-2923,9-9-263,6-5-182,4-5-2659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27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3616,'0'0'6678,"0"11"-6002,-4 40 409,-15 74-1,2-16-25,-22 118 905,-3 28 839,40-215-2104,-3 16 1123,5-56-1800,0 0 0,0 0 0,0 0-1,0 0 1,0 0 0,0 0 0,0 1 0,0-1 0,0 0 0,0 0 0,0 0-1,1 0 1,-1 0 0,0 0 0,0 0 0,0 0 0,0 0 0,0 1 0,0-1-1,0 0 1,0 0 0,0 0 0,0 0 0,0 0 0,0 0 0,0 0-1,1 0 1,-1 0 0,0 0 0,0 0 0,0 0 0,0 0 0,0 0 0,0 0-1,0 0 1,0 0 0,1 0 0,-1 0 0,0 1 0,0-2 0,0 1-1,0 0 1,0 0 0,0 0 0,0 0 0,0 0 0,1 0 0,-1 0 0,0 0-1,0 0 1,0 0 0,0 0 0,0 0 0,0 0 0,0 0 0,0 0 0,0 0-1,0 0 1,1 0 0,-1 0 0,0-1 0,10-4 102,-4 2-28,217-88 747,-203 85-730,1 1 1,31-4-1,-28 5-15,-22 4-368,2-2 560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2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10952,'0'0'4001,"11"-8"-3477,-3 2-404,2-1 18,0 0 1,0 1-1,0 0 0,1 1 0,0 0 1,11-3-1,37-11 550,-19 5 65,1 2 0,43-7 1,-81 19-997,21-4 1825,-19 2-1692,-15 1-2803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2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10952,'0'0'1706,"12"-2"-1074,2-1-476,170-20 2311,-157 22-2119,29 0 1337,86 8 0,-127-6-1407,8 2 357,-10 5-3258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5:29.7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0 145 11448,'0'0'12339,"11"-9"-11944,68-44 360,-71 48-585,-1 0 1,0-1-1,9-9 1,-13 12-78,0 0-1,-1 0 1,0 0-1,1 0 1,-1 0-1,0 0 1,0-1-1,-1 1 1,1-1-1,1-5 1,-3 8-62,0 1 0,0-1 1,0 1-1,-1-1 0,1 1 1,0 0-1,0-1 0,0 1 1,-1-1-1,1 1 0,0-1 1,0 1-1,-1 0 0,1-1 1,0 1-1,-1 0 0,1-1 1,0 1-1,-1 0 0,1 0 1,-1-1-1,1 1 0,0 0 1,-1 0-1,1-1 0,-1 1 1,1 0-1,-1 0 0,1 0 1,-1 0-1,1 0 0,-1 0 1,1 0-1,-1 0 0,-18 0 187,13 2-659,0 0-1,-1 1 1,1 0-1,-7 4 1,12-6-613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3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11 287 5120,'0'0'5552,"-1"11"-5215,-1 4-243,-5 70 1204,6-78-1485,2 9 2320,2-15-922,4-8-711,15-29 152,-1-1 1,21-53-1,-21 45 67,32-55 0,3 15 441,-52 74-941,1 1 426,-4 19-156,-1 40-38,11 84 0,-8-116-370,0-1 0,1 0 0,1 0 0,0 0 0,1-1 0,1 1 0,1-2 0,0 1 0,11 14 0,27 41-426,-27-40-2923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0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5320,'0'0'9848,"10"-7"-9622,34-25-20,-36 27-144,-1 2 0,1-1 0,-1 1 0,1 0 1,0 1-1,0 0 0,0 0 0,13-1 1,4-1 65,3-2 110,-1 2 1,1 2-1,38 0 1,-66 2-229,1 0 1,-1 0-1,1 0 0,-1 0 0,1 0 1,-1 0-1,0 0 0,1 0 0,-1 0 0,1 0 1,-1 0-1,0 1 0,1-1 0,-1 0 1,1 0-1,-1 1 0,0-1 0,1 0 1,-1 0-1,0 1 0,1-1 0,-1 0 1,0 1-1,0-1 0,1 1 0,-1-1 0,0 0 1,0 1-1,0-1 0,0 1 0,1-1 1,-1 0-1,0 1 0,0-1 0,0 1 1,0-1-1,0 1 0,0-1 0,0 0 1,0 1-1,0-1 0,0 1 0,0-1 0,-1 1 1,1-1-1,0 0 0,0 1 0,0-1 1,0 1-1,-1-1 0,-12 24 163,-82 79 138,63-70-165,0 1 1,-27 40-1,48-60 32,0 0-1,-17 15 0,24-25-102,4-4 0,0 1-56,1-1 1,0 1-1,-1 0 0,1-1 1,0 0-1,0 1 1,0-1-1,0 1 1,-1-1-1,1 0 0,0 0 1,0 1-1,2-1 1,15-3 35,33-10 1,-10 2-34,37-10 2,-56 14-11,1 0 1,0 2-1,0 1 0,44-3 1,-37 4 45,-27 2-45,1 0 0,0 0 0,0 0 1,0 1-1,0 0 0,0 0 0,-1 0 0,1 0 1,0 1-1,0-1 0,0 1 0,0 0 1,-1 0-1,1 0 0,4 3 0,-7-3-120,-1 0 1,1 0-1,-1 0 0,0 0 0,0 0 0,1 0 0,-1 0 0,0 0 0,0 0 0,0 0 1,0 1-1,0-1 0,0 0 0,-1 0 0,1 0 0,0 0 0,0 0 0,-1 0 0,1 0 1,-1 0-1,1 0 0,-1 0 0,0 1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0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8432,'0'0'2041,"13"-3"-1814,24-5 108,1 1 0,65-3 0,-42 7 175,-42 1-255,1 1 0,-1 1 0,30 4-1,-26-2-1700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0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6928,'0'0'4498,"6"-12"-4075,77-180 1824,-83 191-2205,0 0 0,0 0 0,1 0 0,-1 0 0,0 1 1,1-1-1,-1 0 0,1 0 0,-1 1 0,1-1 0,-1 0 1,1 1-1,0-1 0,-1 0 0,1 1 0,0-1 1,-1 1-1,1-1 0,0 1 0,0 0 0,0-1 0,-1 1 1,3-1-1,-2 1-11,0 1 1,-1-1 0,1 0 0,0 1-1,0-1 1,0 0 0,-1 1 0,1-1-1,0 1 1,-1-1 0,1 1 0,0 0-1,-1-1 1,1 1 0,-1 0 0,1-1-1,-1 1 1,1 0 0,0 1 0,3 6 88,0 0 1,-1 1 0,4 11-1,-6-16-107,3 11 91,1 3 65,1 1 1,1 0 0,0-1-1,2 0 1,18 30-1,-25-46-150,0 0-1,-1 0 1,1 0-1,0 0 1,0-1-1,0 1 1,0-1-1,1 1 0,-1-1 1,0 0-1,1 0 1,-1 0-1,1 0 1,-1 0-1,1-1 1,3 1-1,1 0-225,1-1 0,-1 0 0,1-1 1,7 0-1,-2-1-1203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1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395 442 4616,'0'0'2706,"-10"7"-2152,-46 25 225,-92 57 1462,129-74-1973,1 0 0,0 1 0,1 1 1,1 0-1,1 2 0,0-1 0,2 2 1,0 0-1,-16 35 0,28-53-228,0 0 0,0 1 0,0-1-1,0 0 1,0 1 0,1-1 0,-1 1-1,1-1 1,-1 1 0,1 0 0,0-1-1,0 1 1,1-1 0,-1 1 0,0-1-1,1 1 1,-1-1 0,1 1 0,0-1-1,0 1 1,0-1 0,0 0 0,0 0-1,1 1 1,-1-1 0,1 0 0,-1 0-1,1 0 1,0-1 0,0 1 0,0 0-1,0-1 1,0 1 0,2 1 0,1-1 17,1 1 1,-1-1 0,1 0 0,-1 0-1,1 0 1,0-1 0,-1 0 0,1 0-1,0 0 1,0-1 0,0 0 0,0 0-1,9-2 1,-5-1 21,1 0-1,-1 0 1,1-2-1,-1 1 1,0-1-1,-1-1 1,1 1-1,-1-2 1,0 1-1,-1-1 1,1-1-1,-1 1 0,-1-1 1,0-1-1,10-13 1,-6 6 58,-1 0-1,-1-1 1,0 1 0,-1-2 0,-1 1-1,0-1 1,-2 0 0,5-24 0,-9 35 0,0 0 0,0-1 1,-1 1-1,0 0 0,0 0 1,-1 0-1,0 0 0,-4-14 1,5 21-128,0 0 0,0 0 0,0 0 0,0 0 0,0 0 0,0 0 1,0 0-1,0 0 0,0-1 0,0 1 0,0 0 0,-1 0 0,1 0 0,0 0 1,0 0-1,0 0 0,0 0 0,0 0 0,0 0 0,0 0 0,0 0 0,-1 0 1,1 0-1,0 0 0,0 0 0,0 0 0,0 0 0,0 0 0,0 0 0,0 0 0,-1 0 1,1 0-1,0 0 0,0 0 0,0 0 0,0 0 0,0 0 0,0 0 0,0 0 1,0 0-1,-1 0 0,1 1 0,0-1 0,0 0 0,0 0 0,0 0 0,0 0 1,0 0-1,0 0 0,0 0 0,0 0 0,0 0 0,0 1 0,0-1 0,0 0 1,0 0-1,0 0 0,0 0 0,0 0 0,0 0 0,0 0 0,0 1 0,0-1 0,0 0 1,0 0-1,-8 16 227,-3 21-104,-11 121 124,16-99-180,-2-1 0,-3 0 0,-21 65-1,31-120-73,-12 36 59,-2 0 0,-2-2-1,-27 49 1,41-82-39,0 0 0,-1 0 0,1 0 1,-1-1-1,0 1 0,-6 3 0,9-6-15,0 0-1,0 0 0,0-1 0,0 1 0,0 0 1,0-1-1,0 1 0,0-1 0,0 1 0,0-1 1,0 0-1,0 1 0,0-1 0,0 0 0,0 0 1,0 0-1,-1 0 0,1 0 0,0 0 0,0 0 1,0 0-1,0 0 0,0-1 0,0 1 0,-1 0 1,1-1-1,0 1 0,0-1 0,0 1 0,0-1 1,0 1-1,0-1 0,1 0 0,-3-1 0,3 1-3,0 1 0,-1-1 1,1 0-1,-1 0 0,1 0 0,0 0 0,0 0 0,0 0 0,-1 0 0,1 1 0,0-1 0,0 0 0,0 0 0,1 0 0,-1 0 0,0 0 1,0 0-1,0 0 0,1 0 0,-1 0 0,0 1 0,1-1 0,-1 0 0,1-1 0,15-23 19,-9 17-12,33-45-21,3 3 0,91-85-1,-17 20-6,21-49-38,-115 131 14,-1-1 0,-1-1-1,19-46 1,-37 70 59,0 0 0,-1 0 0,0 1-1,-1-1 1,0 0 0,0 0 0,-2-1 0,1 1-1,-1 0 1,-1 1 0,-2-12 0,4 21-10,0 0 0,1 0 0,-1 1 1,1-1-1,-1 0 0,1 0 0,-1 1 1,1-1-1,-1 0 0,1 1 1,0-1-1,-1 0 0,1 1 0,0-1 1,-1 1-1,1-1 0,0 1 0,0 0 1,0-1-1,-1 1 0,1 0 0,0-1 1,0 1-1,0 0 0,0 0 0,0 0 1,1 0-1,0-1 3,1 1-1,-1-1 1,1 1 0,-1 0 0,1 0-1,-1 0 1,1 0 0,-1 0 0,0 0-1,4 1 1,-4 1-2,0-1-1,0 1 1,-1-1-1,1 1 1,0 0 0,-1 0-1,1 0 1,-1 0-1,1 0 1,-1 0 0,0 0-1,0 0 1,0 0 0,0 1-1,0-1 1,0 0-1,-1 1 1,1-1 0,-1 0-1,0 5 1,1 7 23,0-1 0,-3 21 1,1-21-14,-4 33 41,3-31-35,0-1 0,1 1-1,1 0 1,0 0 0,1 0 0,3 17 0,-4-29-17,1 0 0,0 0 1,0 1-1,0-1 1,0 0-1,1 0 0,-1-1 1,1 1-1,0 0 0,0 0 1,0-1-1,0 1 1,0-1-1,0 0 0,1 0 1,-1 1-1,1-1 0,0-1 1,-1 1-1,1 0 1,0-1-1,0 0 0,4 2 1,-1-2-6,1 0-1,-1 0 1,1-1 0,-1 0 0,0 0 0,1-1-1,-1 0 1,1 0 0,-1 0 0,11-5 0,5-2-1,0 0 1,-1-2-1,0-1 1,-1-1-1,23-16 1,90-81-16,-57 45-45,-53 43 35,-17 15 15,0 0 0,1 0 0,-1 1 0,12-7 0,-28 28 29,-38 37 79,29-34-47,0 2 1,1 0-1,2 1 0,0 1 0,-18 34 0,33-56-49,1 0-1,-1 0 1,1 0 0,-1 0 0,1 0-1,0 0 1,-1 0 0,1 0 0,0 0-1,0 0 1,-1 0 0,1 1-1,0-1 1,0 0 0,0 0 0,0 0-1,1 0 1,-1 0 0,1 2 0,-1-3-3,0 1 0,1-1 0,-1 0 1,1 0-1,-1 1 0,1-1 1,0 0-1,-1 0 0,1 0 0,-1 0 1,1 0-1,-1 1 0,1-1 0,-1 0 1,1 0-1,-1 0 0,1 0 1,0-1-1,-1 1 0,1 0 0,-1 0 1,1 0-1,-1 0 0,1-1 0,0 1 1,3-2 0,-1 1 0,1-1 0,-1 0 0,0 0 0,0 0 0,0-1-1,0 1 1,0-1 0,0 1 0,2-4 0,-1 0 7,6-11 56,1 1-1,1 0 0,14-14 0,-25 30-64,-1-1 0,1 1 1,0 0-1,-1 0 0,1 0 1,0 0-1,-1 0 0,1 0 1,0 0-1,-1 0 0,1 0 1,-1 0-1,1 1 0,0-1 1,-1 0-1,1 0 1,0 1-1,-1-1 0,1 0 1,-1 1-1,1-1 0,-1 0 1,1 1-1,-1-1 0,1 1 1,0 0-1,19 17 8,-14-13-7,-3-3-3,0 0 0,0 0-1,0 0 1,1-1 0,-1 1 0,1-1-1,-1 0 1,1 0 0,-1 0-1,1-1 1,0 1 0,-1-1 0,6 0-1,2 0-7,0 0 0,0-1 0,13-3 0,0-3-3,-2-1-1,1 0 1,-1-2-1,24-14 0,9-4-18,133-64 124,-188 92-91,0 0-1,0 0 1,0 0-1,1 0 1,-1 0-1,0 0 1,0 0-1,0 0 1,0 0-1,0 0 1,0 0-1,1 0 1,-1 0-1,0 1 1,0-1-1,0 0 1,0 0-1,0 0 1,0 0-1,0 0 1,0 0-1,0 0 1,0 0-1,1 1 1,-1-1-1,0 0 1,0 0-1,0 0 1,0 0-1,0 0 1,0 0-1,0 1 1,0-1-1,0 0 1,0 0-1,0 0 0,0 0 1,0 0-1,0 1 1,0-1-1,0 0 1,-1 0-1,1 0 1,0 0-1,0 0 1,0 0-1,0 1 1,0-1-1,0 0 1,0 0-1,0 0 1,0 0-1,0 0 1,0 0-1,-1 0 1,1 0-1,0 0 1,0 0-1,0 1 1,0-1-1,-6 10 20,-9 8 35,-27 25 0,25-27-27,-26 31 0,20-18-19,13-17 5,0 0 0,1 1 1,0 0-1,1 0 1,-11 24-1,19-36-12,-1 1 0,0 0 1,1 0-1,0-1 0,-1 1 0,1 0 1,0 0-1,0-1 0,0 1 0,0 0 1,0 0-1,0 0 0,0-1 0,1 1 1,0 3-1,0-3-2,-1-1 0,1 0-1,0 0 1,0 0 0,-1 0 0,1-1 0,0 1-1,0 0 1,0 0 0,0 0 0,0-1 0,0 1 0,0-1-1,0 1 1,1 0 0,-1-1 0,2 1 0,2 0-4,-1-1 0,0 1 0,0-1 0,1 0 0,-1 0 0,0-1 0,1 1 0,-1-1 0,0 0 0,0 0 0,8-3 0,3-2-6,-1-1 0,0-1 0,0 0-1,0 0 1,-1-2 0,0 0-1,-1 0 1,0-1 0,0 0 0,-1-1-1,-1-1 1,12-17 0,-4 2 1,-2-1 0,0 0 1,-2-2-1,-1 1 0,-1-2 0,9-43 1,-10 33 28,13-63 11,-21 89-16,-1 0 0,-1 0-1,0 0 1,-3-23 0,2 36-8,0 0 0,0 0 0,-1 0 1,0 0-1,0 0 0,1 0 0,-3-3 0,2 5-6,1 1 1,-1-1-1,1 1 0,0-1 0,-1 1 1,0 0-1,1-1 0,-1 1 0,1 0 0,-1-1 1,1 1-1,-1 0 0,0 0 0,1-1 1,-1 1-1,1 0 0,-1 0 0,0 0 1,1 0-1,-1 0 0,0 0 0,1 0 1,-1 0-1,0 0 0,1 0 0,-1 0 1,0 0-1,1 1 0,-1-1 0,1 0 0,-1 0 1,0 1-1,1-1 0,-1 0 0,1 1 1,-1-1-1,1 1 0,-1-1 0,0 1 1,-4 4 0,-1-1-1,1 1 1,0 0 0,1 0 0,-1 0 0,1 1 0,0 0 0,0 0 0,1 0 0,0 0 0,0 0 0,-3 11 0,-1 5-1,0 1 1,-3 30-1,5-19-15,1 0-1,2 1 1,1-1-1,2 0 1,1 1 0,2-1-1,1 0 1,12 40 0,-16-71 15,0-1 0,-1 0 0,1 1 0,0-1 0,0 0 0,0 0 0,1 0 0,-1 0 0,0 0 0,1 0 0,0 0 0,-1 0 0,1-1 0,0 1 0,0 0 0,0-1 0,0 0-1,0 1 1,0-1 0,0 0 0,3 1 0,-2-2 6,0 1-1,0-1 0,0 0 0,0 1 1,0-2-1,0 1 0,-1 0 0,1-1 1,0 1-1,0-1 0,0 0 0,0 0 1,0 0-1,0 0 0,-1 0 0,5-3 1,1-2 14,-1 1 1,0-2 0,0 1-1,0-1 1,0 0 0,5-8 0,13-13 54,44-54 190,-69 81-263,1 1 0,-1 0 0,0-1 0,0 1 0,0 0 0,1-1 0,-1 1 0,0 0 0,1 0 0,-1 0 0,0-1-1,1 1 1,-1 0 0,0 0 0,1 0 0,-1 0 0,0-1 0,1 1 0,-1 0 0,0 0 0,1 0 0,-1 0 0,0 0 0,1 0 0,-1 0 0,1 0 0,-1 0-1,0 0 1,1 0 0,-1 0 0,0 0 0,1 1 0,-1-1 0,0 0 0,1 0 0,-1 0 0,0 0 0,1 1 0,-1-1 0,0 0 0,1 0 0,-1 1-1,0-1 1,0 0 0,1 0 0,-1 1 0,0-1 0,0 0 0,0 1 0,1-1 0,-1 0 0,0 1 0,0-1 0,0 0 0,0 1 0,6 23 60,-6-21-55,3 20 24,-1-6-18,1-1-1,0 0 1,1 0-1,0-1 1,10 22 0,-12-32-10,1-1 0,-1 1 0,1-1 0,0 1 0,1-1 0,-1 0 0,1-1 0,-1 1 0,1-1 0,0 1 0,1-1 0,-1 0 0,0 0 0,1-1 0,0 0 0,-1 1 0,1-2 0,0 1 0,0 0 1,0-1-1,0 0 0,1 0 0,-1-1 0,0 1 0,0-1 0,0 0 0,9-2 0,-1 1 11,0-2 0,-1 0-1,1 0 1,-1-1 0,21-9 0,57-36 69,-59 31-77,17-20 18,-46 37-17,0-1 0,0 0 0,-1 1 0,1-1 0,0 0 0,-1 0 0,0 0 0,1 0 0,-1 0 0,0 0 0,0 0 0,0 0 0,0-1 0,0 1 0,0 0 0,-1-1 0,1 1 0,-1 0 0,0-1 0,0 1 0,0-1 0,0 1 0,0 0 0,0-1 0,0 1 0,-2-3 0,-4-5 37,5 9-43,0 0-1,1 1 1,-1-1 0,0 0-1,1 0 1,-1 0 0,1 0-1,-1 0 1,1 0 0,-1 0-1,1 0 1,0 0 0,-1-2-1,7 3-74,-22 15 113,11-15-37,0 1 0,0 1 0,0-1 0,1 1-1,-1 0 1,0 0 0,1 0 0,0 0 0,-1 1 0,-4 4 0,-14 7 22,17-11-26,1 1 1,-1 0-1,1 1 0,0-1 0,0 1 0,1 0 0,-1 0 0,1 0 1,0 1-1,1-1 0,-1 1 0,1 0 0,0 0 0,0 1 1,1-1-1,0 0 0,0 1 0,-1 11 0,2-16-7,1 0 0,0 1 0,0-1 0,0 0 0,0 1 0,0-1 0,1 0 0,-1 1 0,1-1 0,0 0 0,-1 0 0,1 1 0,0-1 0,0 0 0,0 0 0,1 0 0,1 2 0,-3-1 18,1-1 1,-1 1-1,1 0 0,-1-1 0,0 1 0,0-1 0,0 1 1,-1 2-1,0 3 10,1-8-10,5 0-7,-1-1 0,0 0 0,0 0 0,0 0 0,0 0 0,0-1 0,0 1 1,0-1-1,-1 0 0,1 0 0,0-1 0,-1 1 0,0-1 0,0 1 1,0-1-1,0 0 0,0 0 0,3-5 0,5-7 35,0-1 0,14-28 0,-21 37-23,2-3 5,-3 6-3,-1 0 0,0 0 0,0 0 0,0 0 0,0 0 0,-1 0 0,1 0 0,-1-1 0,1-5 0,-2 9-3,0 1-13,1 0 1,-1 1-1,1-1 1,-1 0-1,1 0 1,-1 1-1,1-1 1,-1 1-1,1-1 1,-1 0-1,1 1 1,-1-1-1,1 1 1,-1-1-1,0 1 1,1-1-1,-1 1 1,0 0-1,0-1 1,1 1-1,-1-1 1,0 2-1,6 18 1,-3-11 2,1 2-2,-1-2-17,0 1 1,1-2 0,0 1 0,0 0 0,1-1 0,0 0 0,7 9 0,-11-17 18,-1 1 0,1 0 1,0 0-1,0-1 0,0 1 1,0-1-1,0 1 0,0-1 1,0 1-1,0-1 0,0 1 0,0-1 1,0 0-1,1 0 0,-1 0 1,0 1-1,0-1 0,0 0 1,0 0-1,0 0 0,1-1 0,1 1 1,0-1 5,0 0 1,0-1-1,0 1 1,0-1-1,-1 1 0,1-1 1,0 0-1,2-2 1,5-5 23,-1 0 0,-1-1 0,8-10 0,-8 9 6,0 1 1,1 0-1,0 1 0,21-17 1,-30 26-41,0-1 0,1 1 1,-1 0-1,0-1 0,1 1 1,-1 0-1,1-1 0,-1 1 1,1 0-1,-1 0 0,1-1 1,-1 1-1,1 0 0,-1 0 1,1 0-1,-1 0 0,1-1 1,-1 1-1,1 0 0,-1 0 1,1 0-1,-1 0 0,1 0 1,-1 1-1,1-1 0,-1 0 1,1 0-1,-1 0 0,1 0 1,0 1-1,7 15 8,-7-13-8,3 13 0,0 1 0,3 23 0,-3-12 0,-4-28 1,0 0-1,0 1 0,0-1 0,0 0 1,0 1-1,0-1 0,0 0 1,0 1-1,1-1 0,-1 0 1,0 0-1,0 1 0,0-1 1,0 0-1,0 1 0,1-1 1,-1 0-1,0 0 0,0 0 0,1 1 1,-1-1-1,0 0 0,0 0 1,1 0-1,-1 1 0,0-1 1,0 0-1,1 0 0,-1 0 1,0 0-1,1 0 0,-1 0 1,0 0-1,1 0 0,-1 0 1,0 0-1,1 0 0,-1 0 0,15-7 28,12-18 20,33-42 2,-57 64-50,1-1 1,-1 1 0,1 1-1,0-1 1,0 1 0,0-1 0,0 1-1,8-3 1,-11 5 1,-1 0-1,0 0 0,1 0 1,-1 0-1,0 0 0,0 0 1,1 1-1,-1-1 0,0 0 1,0 0-1,1 0 1,-1 0-1,0 0 0,0 0 1,1 1-1,-1-1 0,0 0 1,0 0-1,1 0 0,-1 1 1,0-1-1,0 0 1,0 0-1,0 0 0,1 1 1,-1-1-1,0 0 0,0 1 1,0-1-1,0 0 1,0 0-1,0 1 0,0-1 1,0 0-1,0 0 0,0 1 1,0-1-1,0 0 0,0 1 1,0-1-1,0 1 1,0 16 21,0-12-16,0-2-2,0 9 10,0 0-1,4 19 1,-4-28-15,1 0 0,-1 0 1,1-1-1,0 1 1,0 0-1,0 0 1,1-1-1,-1 1 1,1 0-1,-1-1 1,1 0-1,0 1 0,0-1 1,0 0-1,0 0 1,3 2-1,-4-3 2,0-1 0,0 0-1,0 1 1,0-1 0,0 0 0,0 1-1,0-1 1,0 0 0,0 0 0,0 0-1,0 0 1,0 0 0,0 0 0,0 0-1,0-1 1,0 1 0,0 0 0,0 0 0,0-1-1,0 1 1,0-1 0,0 1 0,-1-1-1,1 1 1,0-1 0,0 1 0,0-1-1,-1 0 1,2-1 0,21-25 31,-20 23-31,15-21 14,-2-1 1,-2-1-1,0 0 0,-1 0 1,13-46-1,29-151 62,-49 192-40,-1-1 1,1-49-1,-9 63-8,3 19-29,0 0-1,0 0 0,-1-1 0,1 1 0,0 0 0,0 0 0,0 0 0,0 0 0,-1 0 0,1 0 0,0 0 0,0 0 0,0 0 0,-1 0 1,1 0-1,0 0 0,0 0 0,0 0 0,0 0 0,-1 0 0,1 0 0,0 0 0,0 0 0,0 0 0,0 1 0,-1-1 0,1 0 0,0 0 1,0 0-1,0 0 0,0 0 0,0 0 0,-1 0 0,1 1 0,0-1 0,0 0 0,0 0 0,0 0 0,0 0 0,0 0 0,0 1 0,0-1 1,0 0-1,0 0 0,0 1 0,-3 3-6,1 0 0,0 1 0,0 0 0,1-1 0,-2 7 1,-5 36-34,2 0 0,2 0 1,2 1-1,2-1 1,2 0-1,2 0 1,3 0-1,22 86 1,-29-132 38,1 0 0,-1 1-1,0-1 1,1 0 0,-1 0 0,1 0 0,-1 0 0,1 0-1,-1 1 1,1-1 0,0 0 0,-1 0 0,1-1 0,0 1 0,0 0-1,0 0 1,0 0 0,0 0 0,0-1 0,0 1 0,0 0 0,0-1-1,2 1 1,-1-1 5,0 1 0,0-1 0,-1 0 0,1 0 0,0-1 0,0 1 0,0 0 0,-1-1-1,1 1 1,0-1 0,-1 1 0,1-1 0,0 0 0,1-1 0,5-3 23,0 0 1,-1-1-1,1 0 0,11-13 1,1-5 62,29-46 1,-32 43 34,33-39-1,-48 65-115,-1-1 0,1 1 0,-1-1 0,1 1-1,0 0 1,-1 0 0,1-1 0,0 1 0,0 1-1,0-1 1,2-1 0,-3 2-8,-1 0-1,1 0 1,0 0 0,-1 0-1,1 0 1,-1 0 0,1 0-1,-1 0 1,1 0 0,0 0-1,-1 1 1,1-1 0,-1 0-1,1 0 1,-1 1 0,1-1 0,-1 0-1,1 0 1,-1 1 0,1-1-1,-1 1 1,0-1 0,1 0-1,-1 1 1,0-1 0,1 1-1,-1-1 1,0 1 0,1-1-1,-1 1 1,0-1 0,0 1 0,0-1-1,1 1 1,-1-1 0,0 1-1,0 0 1,0-1 0,0 1-1,0-1 1,0 1 0,0-1-1,0 1 1,0 0 0,-1 18 1,0-1 1,-1 1 0,0-1-1,-2 0 1,0 0-1,-1 0 1,-1-1 0,-1 0-1,0 0 1,-1 0-1,-1-1 1,-15 22-1,15-25 6,7-9-1,0 0 0,0 0 1,-1 0-1,1 0 0,-1-1 0,0 1 0,0-1 0,0 0 0,-1 0 0,1 0 0,-1 0 0,0-1 1,1 1-1,-1-1 0,0 0 0,-1 0 0,1-1 0,-6 2 0,9-2-2,0-1-1,0 0 1,0 0-1,0 0 1,0 0-1,0 0 0,0 0 1,0 0-1,0 0 1,0 0-1,0 0 1,-1-1-1,1 1 1,0 0-1,0-1 1,0 1-1,1-1 1,-1 1-1,0-1 1,0 1-1,0-1 1,0 0-1,0 0 0,1 1 1,-1-1-1,0 0 1,1 0-1,-1 0 1,0 0-1,1 0 1,-1 0-1,1 1 1,-1-1-1,1-1 1,0 1-1,-1 0 1,1 0-1,0 0 1,0 0-1,0-2 0,-1 1 1,1-1 0,0 1-1,0-1 1,0 0-1,1 1 1,-1-1-1,1 1 1,-1-1 0,1 1-1,0-1 1,0 1-1,0-1 1,0 1-1,0 0 1,3-4-1,1 1-3,0 0-1,1 1 0,-1 0 1,1 0-1,0 0 1,0 1-1,0 0 0,1 0 1,8-3-1,11-1-29,28-6 0,-9 3 8,168-47-735,-178 52 7,-24 8-3454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1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13672,'0'0'1008,"87"-22"-600,-29 10 8,1 0-104,1 4 0,-5 4-40,-13 4-9,-18 0-79,-6 4 0,-6 4-48,-5 2 8,-7-4-184,-7 2-8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1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10656,'0'0'1704,"72"-32"-1544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1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77 196 5624,'0'0'2714,"10"-6"-2284,-1 1-327,-1 1 45,-1 0 0,1 0 0,-1-1 0,0 0-1,0 0 1,0-1 0,-1 0 0,11-12 0,-13 12 37,-1 0-1,1 0 0,-1-1 1,-1 1-1,1-1 0,-1 0 1,0 0-1,-1 0 1,0 0-1,0 0 0,0 0 1,-1 0-1,0 0 0,-2-14 1,2 20-155,0 1 0,0-1 0,-1 0 0,1 1 0,0-1 0,-1 0 0,1 1 0,-1-1 1,1 1-1,0-1 0,-1 0 0,1 1 0,-1-1 0,0 1 0,1-1 0,-1 1 0,1 0 0,-1-1 1,0 1-1,1 0 0,-1-1 0,0 1 0,1 0 0,-1 0 0,0-1 0,-24 2 345,15 1-261,1 0 0,-18 9-1,16-6-4,0 0-1,1 1 1,-1 1-1,2 0 0,-1 0 1,-15 15-1,22-19-64,1 0 0,0 0 0,-1 0 0,1 0 0,0 1 0,1-1 0,-1 0 0,0 1 0,1-1 0,0 1 0,-1 5 0,1-6-13,1-1 1,0 1-1,0 0 1,1-1 0,-1 1-1,0-1 1,1 1-1,0-1 1,-1 1 0,1-1-1,0 1 1,0-1-1,1 0 1,-1 1-1,0-1 1,1 0 0,-1 0-1,4 3 1,0 0 4,0-1 1,1 0 0,-1 0-1,1 0 1,0-1-1,0 0 1,0 0 0,0 0-1,1-1 1,-1 0-1,1 0 1,-1-1 0,1 0-1,0 0 1,-1 0-1,1-1 1,13-1-1,6-1 33,0-1-1,1-1 0,29-10 1,84-32-2089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3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23 5624,'0'0'9161,"13"-3"-8940,3-1-147,-2 0 14,1 0 1,-1 1 0,25-1-1,-1 4 112,1 1 0,0 1 0,-1 3 0,66 15 0,-89-16-134,-1 1 0,0 0 0,1 1-1,-2 1 1,1 0 0,-1 0 0,0 2 0,-1 0 0,0 0-1,0 1 1,17 19 0,-17-15-3,-2 0 1,0 1-1,0 0 1,-1 1-1,-1 0 0,-1 0 1,0 1-1,-1 0 1,6 30-1,-2 7 72,-2-1-1,-3 2 1,-2-1 0,-3 0-1,-2 1 1,-15 89 0,10-117-52,0-1 1,-2 0 0,-1 0 0,-2-1-1,-20 34 1,-12 28 94,17-33 43,-3-2-1,-70 93 1,55-82 2,-21 26 10,-67 103 281,122-172-441,-12 19 162,-26 63-1,43-88-162,1 0-1,1 0 0,1 1 0,0-1 1,1 1-1,0 0 0,1-1 0,2 26 1,0-32-36,1 0 1,1 0-1,-1 0 0,1 0 1,1 0-1,-1-1 1,1 1-1,0-1 1,1 0-1,0 0 0,0 0 1,1-1-1,-1 0 1,1 0-1,1 0 1,11 8-1,1 0 16,1-2 0,0 0 0,0-1-1,40 15 1,97 30 302,-155-56-339,-1 0 1,0 1 0,0-1-1,0 1 1,0-1 0,0 1-1,0-1 1,0 1 0,0 0 0,0-1-1,0 1 1,-1 0 0,1 0-1,0-1 1,0 1 0,-1 0-1,1 0 1,0 0 0,-1 0-1,1 0 1,0 1 0,-1 0-4,0-1 0,-1 1 0,1-1 0,0 1 0,-1-1 0,1 0 0,-1 1 0,1-1 0,-1 0 1,0 1-1,1-1 0,-1 0 0,0 0 0,0 0 0,0 1 0,0-1 0,0 0 0,-1 1 0,-11 10 39,-1 0 0,0-1-1,-21 12 1,1 1 2,-66 37 82,7-4 9,56-34-72,24-16-27,0 1 0,0 1 0,1 0 0,0 1 0,1 0 0,-11 12 0,21-20-33,0-1 1,0 0 0,1 0-1,-1 1 1,1-1 0,-1 0 0,1 1-1,0-1 1,-1 0 0,1 1-1,0-1 1,0 1 0,0-1 0,0 0-1,0 1 1,0-1 0,0 1 0,1-1-1,-1 0 1,0 1 0,1-1-1,-1 0 1,1 1 0,0-1 0,-1 0-1,1 0 1,0 0 0,0 1-1,1 1 1,4 3 12,0 1-1,1-1 0,11 9 1,-8-7-12,133 126 92,-123-112-88,-1 1-1,-2 0 1,0 2-1,22 42 1,-21-30 5,-2 1 0,-1 1 0,15 63 0,-27-86-24,0 1 0,0-1 0,-2 1 0,0-1 0,-1 1 0,0-1 0,-2 1 0,0 0 0,-1-1 0,0 0 0,-10 28 0,9-36 11,-1-1 0,1 1 0,-1-1 0,0 0 0,-1 0 0,0-1 0,0 1 0,0-1 0,-1-1 0,0 1 0,0-1 0,0 0 0,-1-1 0,1 0 0,-1 0 0,0-1 0,0 0 0,-12 3 0,-2 0 31,-1-1 0,0-1 1,-1-1-1,1-1 1,-41-1-1,-212-31 124,268 29-194,0 0 1,0 0 0,1-1-1,-1-1 1,1 1 0,0-1-1,-11-6 1,16 8 7,0 0-1,0-1 1,0 1 0,1-1 0,-1 1-1,0-1 1,1 0 0,-1 0 0,1 0-1,-1 0 1,1 0 0,0 0 0,0 0 0,0 0-1,0 0 1,0 0 0,1-1 0,-1 1-1,1 0 1,-1-1 0,1 1 0,0 0-1,0-1 1,0 1 0,0 0 0,0-1-1,1 1 1,0-4 0,10-26-3397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36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4616,'0'0'4808,"2"-10"-4368,1-4-268,9-32 3934,-12 46-3984,0 0 1,0 0-1,0 0 1,0 0-1,1 0 1,-1 0-1,0 0 1,0 0 0,0 0-1,0 0 1,0 0-1,1 0 1,-1 0-1,0 0 1,0 0-1,0 0 1,0 0-1,1 0 1,-1 0-1,0 0 1,7 9 1089,3 15-1298,39 146 1539,4 11-305,15 21 16,21 27 348,-88-224-1321,1 0 0,-1 0 0,1-1-1,-1 1 1,-1 0 0,1 7 0,-1-12-32,5-13 67,36-88-48,7-14-69,-19 60-33,69-98 0,52-39 39,-102 132-73,63-69 49,-103 121-83,7-9 6,-15 17-12,0 0 1,1-1-1,-1 1 1,0-1-1,1 1 0,-1 0 1,0-1-1,0 1 1,1-1-1,-1 1 0,0-1 1,0 1-1,0-1 0,0 1 1,0-1-1,0 1 1,0-1-1,0 1 0,0-1 1,0 1-1,0-1 1,0 1-1,0-1 0,0 1 1,0-1-1,0 1 1,-1 0-1,1-1 0,0 1 1,0-1-1,-1 0 1,-17 0 46,10 2-44,-623 35-50,620-35 49,1 0 0,-1 1 0,1 0 0,0 1 0,0 0 1,0 0-1,0 1 0,1 1 0,0-1 0,-13 10 0,21-14-10,1 0 0,0 1 0,-1-1 0,1 0 0,0 0 0,-1 1 0,1-1 0,0 0 0,-1 0 0,1 1 0,0-1 0,0 0 0,-1 1 0,1-1 0,0 0 0,0 1 0,0-1 0,0 1 0,-1-1 0,1 0 0,0 1 0,0-1 0,0 0 0,0 1 0,0-1 0,0 1 0,0-1 0,0 1 0,0-1 0,0 0 0,0 1 0,0-1 0,1 0 0,-1 1 0,0-1 1,0 1-1,0-1 0,0 0 0,1 1 0,-1-1 0,0 0 0,0 1 0,1-1 0,-1 0 0,0 0 0,0 1 0,1-1 0,-1 0 0,0 0 0,1 1 0,-1-1 0,1 0 0,-1 0 0,0 0 0,1 0 0,-1 0 0,0 1 0,1-1 0,-1 0 0,1 0 0,0 0 0,2 1-57,1 0 1,0 0 0,-1-1-1,1 1 1,0-1 0,5 0-1,18-2-183,13-1-3244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5:40.6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2660 27 2504,'0'0'13116,"-11"-5"-12698,-30-12-11,40 16-319,-1 0 0,1 1 1,0-1-1,-1 1 0,1-1 0,-1 1 1,1 0-1,-1-1 0,1 1 0,-1 0 1,1 0-1,-1 0 0,1 0 0,-1 1 1,1-1-1,-1 0 0,1 0 0,-1 1 1,1-1-1,0 1 0,-1 0 0,1-1 1,-1 1-1,-1 1 0,1 0 58,0 1-1,0-1 0,0 1 1,0 0-1,1 0 1,-1-1-1,1 1 0,-2 4 1,-2 4-81,-7 18 338,0 1 1,-7 31-1,8-22-72,4-12-59,1 1 0,-3 51 0,-5 26 585,6-63-536,7-32-257,0 0 0,-1 0 0,0 0 0,-1-1 0,0 1 0,0-1 0,-1 1 0,-1-1 1,-10 17-1,-11 7 7,-2 0 0,-1-2 0,-2-1 0,-1-2 0,-39 28 0,-188 109 141,160-106-148,-387 240 226,-272 239 235,684-485-440,-112 61 1,-95 48 232,278-160-304,-21 9 51,23-10-59,0-1 0,0 1 0,1-1 0,-1 0 0,0 1-1,0-1 1,0 0 0,0 0 0,1 0 0,-1 0-1,0 0 1,0 0 0,0 0 0,0 0 0,1 0 0,-1 0-1,0 0 1,0 0 0,0-1 0,0 1 0,1 0 0,-1-1-1,0 1 1,0 0 0,0-2 0,0 1-3,1-1-1,0 1 1,0-1 0,-1 1-1,1-1 1,0 0-1,1 1 1,-1-1 0,0 1-1,0-1 1,1 0 0,-1 1-1,1-1 1,-1 1 0,1-1-1,0 1 1,-1 0 0,1-1-1,1 0 1,1-5 3,19-37-3318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3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6728,'0'0'11599,"10"-4"-11112,-2 0-501,1-2 300,0 1-1,1 1 1,0 0-1,0 0 0,1 1 1,14-3-1,560-46 2231,-546 50-2339,0 1-1,0 1 1,0 3 0,0 1-1,58 14 1,-91-16-85,1 0 0,-1 0 1,0 1-1,0 0 0,0 0 0,-1 0 1,1 1-1,-1 0 0,1 0 0,7 8 1,-12-11-97,0 0 0,1 0-1,-1 0 1,1 0 0,-1 0 0,1 0 0,-1-1 0,1 1 0,-1-1 0,1 1 0,2-1 0,5 1-3477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3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970 1 5624,'0'0'5334,"-11"7"-4850,-243 149 1968,-36 27 279,159-102-1607,52-34 373,-114 89 0,192-136-1464,0 0 0,1 1-1,-1-1 1,0 1 0,1-1-1,-1 1 1,0-1-1,1 1 1,-1 0 0,1-1-1,-1 1 1,1 0 0,-1-1-1,1 1 1,-1 0 0,1-1-1,0 1 1,-1 0-1,1 0 1,0 0 0,0-1-1,0 1 1,-1 1 0,2-1-14,0-1-1,-1 1 1,1-1 0,0 0 0,-1 1 0,1-1 0,0 0-1,-1 1 1,1-1 0,0 0 0,0 0 0,-1 0-1,1 0 1,0 0 0,0 0 0,-1 0 0,1 0 0,0 0-1,1 0 1,47-10 44,43-26-3047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3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10152,'0'0'2080,"15"8"-1798,28 17 205,0 3 0,50 41 1,-23 1 817,-2 3 0,72 101 0,-115-142-709,8 12 868,-32-44-1446,-1 1 0,1-1 0,-1 0 0,1 1 0,-1-1 0,1 0 0,-1 1-1,1-1 1,-1 0 0,1 1 0,0-1 0,-1 0 0,1 0 0,-1 0 0,1 0-1,0 0 1,-1 0 0,1 0 0,-1 0 0,1 0 0,0 0 0,-1 0 0,1 0 0,-1 0-1,1 0 1,-1 0 0,1-1 0,0 1 0,-1 0 0,1-1 0,-1 1 0,1 0-1,-1-1 1,1 1 0,-1 0 0,1-1 0,-1 1 0,0-1 0,1 1 0,-1-1-1,0 1 1,1-1 0,0 0 0,15-21-2151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3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5624,'0'0'9054,"4"19"-8420,-2-10-544,1 0-2,-1 1 1,0 0-1,0-1 1,-1 1-1,0 0 0,-1 0 1,0-1-1,-1 1 1,0 0-1,0 0 1,-1-1-1,-5 16 0,-1-4 126,-83 238 1985,71-192-1151,-21 133 1,40-195-910,1-1 0,-1 1-1,0-1 1,-1 0 0,1 1 0,-1-1 0,1 0 0,-1 0 0,-5 8 0,7-12-125,0 0 0,0 0 0,0 0 0,0 0 0,-1 0 0,1 0 0,0 0 0,0 0 0,0 0 0,0 1 0,0-1 0,0 0 0,0 0 0,0 0 0,0 0-1,0 0 1,0 0 0,0 0 0,0 1 0,0-1 0,0 0 0,0 0 0,0 0 0,0 0 0,0 0 0,0 0 0,0 0 0,0 1 0,0-1 0,0 0 0,0 0 0,0 0 0,0 0 0,0 0 0,0 0 0,1 0 0,-1 0 0,0 0 0,0 1 0,0-1 0,0 0 0,0 0 0,0 0 0,0 0 0,0 0 0,0 0-1,1 0 1,-1 0 0,0 0 0,0 0 0,0 0 0,0 0 0,0 0 0,1 0 0,9 0 358,12-5-104,48-19 148,2 3 0,0 4 0,80-9 0,-129 24-271,0 1-1,40 3 1,-3 1 362,-59-3-481,-1 0-27,0 0 2,0 0-1,0 0 1,0 0 0,0 0-1,0 0 1,0 0 0,0 0-1,1 0 1,-1 0 0,0 0 0,0 0-1,0 0 1,0 0 0,0 0-1,0 0 1,0 0 0,0 0-1,0 0 1,0 0 0,0 0 0,1 0-1,-1 1 1,0-1 0,0 0-1,0 0 1,0 0 0,0 0-1,0 0 1,0 0 0,0 0 0,0 0-1,0 0 1,0 1 0,0-1-1,0 0 1,0 0 0,0 0-1,0 0 1,0 0 0,0 0-1,0 0 1,0 0 0,0 1 0,0-1-1,0 0 1,0 0 0,0 0-1,0 0 1,0 0 0,0 0-1,-1 0 1,1 0 0,0 0 0,0 0-1,0 0 1,0 1 0,0-1-1,0 0 1,0 0 0,0 0-1,0 0 1,0 0 0,0 0 0,-1 0-1,1 0 1,0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3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11352,'0'0'1969,"11"-4"-1657,32-9 341,55-7-1,-16 7 1518,151-2 0,-227 15-2019,-6 0-118,1-1-1,0 1 1,0 0 0,-1 0 0,1 0-1,0 0 1,0-1 0,-1 1 0,1 0-1,0 0 1,0 1 0,0-1 0,-1 0-1,1 0 1,0 0 0,0 0 0,-1 1-1,1-1 1,0 0 0,-1 1 0,1-1-1,0 0 1,-1 1 0,1-1 0,-1 1-1,1-1 1,0 1 0,-1 0 0,1 0-1,-1-1-13,-2-5-2896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3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9144,'0'0'3134,"13"-8"-2603,0-1-364,-5 4-56,0 0-1,0 1 1,0-1-1,1 2 1,-1-1-1,1 1 0,0 0 1,0 1-1,11-2 1,272-33 3929,-248 33-3192,-24 3-178,0-2 0,22-4 0,-31 2-432,7 0-3014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4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8336,'0'0'4442,"13"-1"-3836,118-1 969,187-8 1550,-248 4-2014,0-3-1,105-27 0,-102 9 452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4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5320,'0'0'10234,"12"-2"-9948,104-18 251,274-36 1663,-205 44-370,-115 11 124,-70 1-1650,5 0 302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4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9440,'0'0'3568,"10"-3"-3183,6-1-11,0 0 0,0 1-1,0 0 1,18 0 0,-6 1 6139,16-9-5814,-7 1-463,79-8 585,234-9-1,-302 27-447,0 2 0,0 2-1,49 11 1,-83-12-114,-17-5-17,2 1-266,1 1 0,-1 0 0,0-1 0,0 1 0,0-1 0,0 1 0,0-1 0,1 1 0,-1-1 0,0 0 0,1 1 0,-1-1 0,0 0 0,1 1 0,-1-1 0,1 0 0,-1 0 0,1 0 0,-1 0 0,1 0 0,0 1 0,-1-1 0,1 0 0,0 0 0,0-1 0,16-31-3898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4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290 274 9648,'0'0'2610,"-14"5"-2015,-19 7-113,-36 20 0,54-24-285,1 0-1,1 0 1,-1 2-1,2 0 1,-1 0-1,-11 13 1,16-14-48,1 1-1,0-1 1,1 1 0,0 0 0,0 0-1,1 1 1,1 0 0,-1 0 0,2 0-1,0 0 1,0 1 0,-2 19 0,5-23-69,0 0 1,0 0 0,0 0 0,1 0 0,0 0-1,1 0 1,0-1 0,0 1 0,1 0-1,0-1 1,0 0 0,0 1 0,1-1-1,0-1 1,1 1 0,-1-1 0,1 1 0,1-1-1,8 8 1,-1-4 26,1 0-1,0 0 1,0-2-1,1 0 1,0 0 0,1-1-1,0-1 1,0-1-1,0 0 1,0-1 0,1-1-1,0 0 1,0-1-1,-1-1 1,25-2 0,-13 0 31,-1-2 1,1-1-1,0-2 1,-1 0 0,0-2-1,-1-1 1,0-1 0,39-21-1,-29 11 62,0-2 0,-1-1 0,-2-2 0,0-1-1,37-40 1,-56 51-104,0 0-1,-2-1 1,0 0-1,-1-1 1,-1 0-1,0-1 1,-1 0-1,-1-1 1,-1 0-1,0 0 1,-2 0-1,0-1 1,2-21-1,-6 30-32,-1-1-1,0 0 0,0 0 1,-1 1-1,0-1 0,-1 0 1,-1 1-1,0-1 0,0 1 1,-1 0-1,-1 0 0,0 1 1,-10-17-1,10 19-18,-1 1-1,0 0 1,0 0-1,0 0 1,-1 1 0,0 0-1,0 1 1,-1-1-1,1 1 1,-1 1 0,0 0-1,-1 0 1,1 0-1,-1 1 1,1 0-1,-1 1 1,-17-3 0,9 4 7,1 0 1,0 1-1,-1 1 1,1 1 0,0 0-1,0 1 1,0 1-1,0 0 1,1 1 0,0 1-1,-29 15 1,17-6-61,1 1 1,0 2 0,2 0-1,0 2 1,-30 31 0,37-32-74,1 0 0,1 2 0,1-1 0,1 2 0,-17 35 0,5 9-3445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5:42.0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647 38 4008,'0'0'8641,"-11"3"-8208,0 0-312,5-2-43,0 1 0,0 0 0,-1 0 0,1 1 0,1-1 0,-1 1 0,0 0-1,1 1 1,-11 7 0,-87 98 1702,41-48-995,-47 41 323,57-54-268,-78 92 0,68-70 82,28-37 86,31-29-263,6-5 13,12-7-356,11-13-281,0-1-1,-2-2 1,0 0 0,25-35 0,7-6 42,91-115 263,-121 143-294,-1-1 0,-3-1 0,21-49 0,-28 50 704,-14 75-632,3-1-1,15 68 1,-8-65-108,2 0 0,1-1 0,2 0 1,1-1-1,2-1 0,2-1 0,39 50 0,-56-79-60,0 0-1,1-1 1,-1 0 0,1 0-1,0 0 1,1-1-1,-1 0 1,1 0 0,7 4-1,1-3 309,-28-16-152,-18-7-145,-1 2 1,0 1-1,-2 1 0,1 2 1,-2 1-1,1 2 0,-1 2 1,-1 1-1,1 2 0,-1 1 1,-60 4-1,67-1 2,-21 2 60,47-2-92,0 1 0,1-1 1,-1 1-1,1 0 0,-1 0 1,1 0-1,-1 1 0,1-1 0,-1 1 1,-2 2-1,5-3-17,0-1 1,1 1-1,-1 0 0,1 0 0,-1 0 1,1 0-1,-1 0 0,1 1 0,0-1 1,-1 0-1,1 0 0,0 0 0,0 0 1,0 0-1,0 0 0,0 0 1,0 1-1,0-1 0,0 0 0,0 0 1,1 0-1,-1 0 0,0 0 0,1 0 1,-1 0-1,1 0 0,0 2 0,16 28-25,-16-29 23,20 26-3632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55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14393 0 2808,'0'0'5432,"-12"9"-5235,-36 29-12,19-19 193,11-6 350,0 4-193,-16 18 204,-145 193 1061,138-180-1558,-2 0-1,-96 80 1,-113 63 249,241-183-471,-99 70 238,-2-6-1,-213 103 0,168-104-93,-227 96 174,-235 43-17,-14-55-26,215-76-151,63-14-72,63-10 0,-199 31 100,365-65-133,-500 60 115,186-30-38,314-33-86,-1235 147 293,367-78-92,736-69-151,-69 6 22,200-10-59,-254 20 116,-424 18 55,569-32-126,-127 8 32,5-4 86,-420 83-1,-276 173 579,992-259-728,1 3 0,-93 50 0,124-57 4,-42 15 0,11-5 5,-160 90 222,187-96-239,2 2 1,0 0 0,2 3-1,-39 40 1,54-49-33,1 0-1,1 2 1,0 0 0,1 0 0,-11 27 0,16-31-4,2-1 1,0 0 0,1 1 0,0 0-1,1 0 1,1 0 0,0 1-1,1 27 1,4-23-8,-2-17 8,0 0 1,-1 0-1,1 0 1,-1 0-1,0 0 1,0 0-1,0 0 1,0 0-1,0 0 1,-1 0-1,1 0 1,-3 5-1,0 3 23,-8 13 329,11-24-354,-1 1 0,1-1 0,-1 1 0,1-1 0,-1 0 0,1 1 0,-1-1 0,1 0 0,-1 1 0,1-1 0,-1 0 0,0 0 1,1 0-1,-1 1 0,1-1 0,-1 0 0,0 0 0,1 0 0,-1 0 0,0 0 0,1 0 0,-1 0 0,1 0 0,-1-1 0,0 1 1,1 0-1,-1 0 0,1 0 0,-1-1 0,0 1 0,1 0 0,-1-1 0,1 1 0,-1 0 0,1-1 0,-1 1 0,1-1 0,0 1 1,-1-1-1,0 0 0,-12-13 44,1 0 1,0-2 0,1 1 0,1-1-1,1-1 1,-11-23 0,11 22-24,-95-230 312,100 238-328,-67-150 320,54 133-110,15 25-189,0 7-21,1 11-7,25 311-107,10 94-154,-28-356 290,-6-65 62,3-7-8,26-41 117,-24 36-175,1 1-1,1 0 1,0 1 0,0-1 0,1 1-1,1 1 1,17-17 0,3 5 31,0 3 0,2 0-1,36-15 1,98-31 97,-129 51-132,-16 5-18,-13 5-6,0 1-1,0-1 1,0 1-1,1 0 0,-1 0 1,0 1-1,9 0 1,8-5 67,-24 6-69,1 0-1,-1 0 1,0 0 0,1 0 0,-1 0 0,0 0 0,1-1-1,-1 1 1,0 0 0,1 0 0,-1 0 0,0-1 0,1 1 0,-1 0-1,0 0 1,0-1 0,1 1 0,-1 0 0,0-1 0,0 1 0,1 0-1,-1-1 1,0 1 0,0 0 0,0-1 0,0 1 0,0 0-1,0-1 1,1 1 0,-1 0 0,0-1 0,0 1 0,0-1 0,0 1-1,0 0 1,0-1 0,-1 1 0,1-1 0,0 1 0,0 0 0,0-1-1,0 1 1,0 0 0,0-1 0,-1 1 0,1 0 0,0-1-1,0 1 1,0 0 0,-1-1 0,1 1 0,0 0 0,-1 0 0,1-1-1,0 1 1,-1 0 0,1 0 0,0 0 0,-1-1 0,-25-16 68,-1 1 1,0 2-1,-45-18 1,51 23-50,-17-6 35,-65-14 0,9 2-238,78 21-2909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58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0 4216,'0'0'11472,"-10"6"-11022,3-2-372,3-3-40,0 1 1,1 0-1,-1 0 1,1 0-1,-1 1 1,1-1-1,0 1 1,0 0-1,0 0 1,0 0-1,0 0 1,1 1 0,-1-1-1,1 1 1,0-1-1,0 1 1,0 0-1,1 0 1,-2 6-1,-20 90 958,-13 160 0,13 108 946,23-356-1860,-1 93 1051,1-104-1097,0-1-1,-1 1 0,1-1 0,0 1 0,0-1 1,0 1-1,0 0 0,0-1 0,0 1 1,0-1-1,0 1 0,0-1 0,0 1 0,1 0 1,-1-1-1,0 1 0,0-1 0,1 1 1,-1-1-1,0 1 0,0-1 0,1 1 0,-1-1 1,0 1-1,1-1 0,-1 1 0,1-1 0,-1 0 1,1 1-1,-1-1 0,1 0 0,-1 1 1,1-1-1,-1 0 0,1 0 0,-1 1 0,1-1 1,0 0-1,21-9 1310,-6 2-1457,10-1 215,0 1 0,1 1 0,0 1 0,0 1 1,30 1-1,3 3 122,72 11 0,-110-9-149,35 6 406,-49-6-311,-8-2-130,-12-10-269,0-7-297,7 10-2701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58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13464,'0'0'3193,"15"-9"-3032,-3 2-117,-3 1-6,0 0 0,1 1-1,0 0 1,0 0-1,0 1 1,0 1 0,1 0-1,11-2 1,21-2 373,1 2 0,0 1 0,0 3-1,51 5 1,-14-2 1216,-62-2-1050,-19 0-574,0 0-1,0 0 1,0 1-1,1-1 1,-1 0-1,0 0 1,0 0-1,1-1 1,-1 1-1,0 0 1,0 0-1,0 0 0,1 0 1,-1 0-1,0 0 1,0 0-1,0 0 1,1 0-1,-1 0 1,0-1-1,0 1 1,0 0-1,1 0 1,-1 0-1,0 0 1,0 0-1,0-1 1,0 1-1,0 0 0,1 0 1,-1 0-1,0-1 1,0 1-1,0 0 1,0 0-1,0-1 1,0-2-2929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59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 11856,'0'0'2116,"4"-10"-1815,-2 4-246,-1 3-27,0 0 0,0 0 1,1 0-1,-1 0 0,0 0 1,1 1-1,0-1 0,0 0 1,0 1-1,0-1 1,0 1-1,0 0 0,1 0 1,-1-1-1,1 1 0,-1 1 1,1-1-1,0 0 0,0 1 1,0 0-1,4-2 1,21-3 408,0 1 1,1 2 0,40-1 0,13 0 874,5-1 470,-78 5-2030,-1 0-1,1 1 0,0 0 0,0 0 1,0 1-1,0 0 0,8 4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49:59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7736,'0'0'8711,"13"-2"-8207,28-3 244,78 1-1,-118 4-736,165 15 2305,-147-13-1865,12 3 527,-28-1-718,-5-9-299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00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11656,'0'0'2344,"16"-1"-2063,175 2 1430,-57 7 894,-113-8-2081,1-1 0,39-6 1,-24-1-3005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01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5224,'0'0'8005,"12"0"-7584,483 30 3835,-427-18-2287,-68-12-1931,1 0-1,0 0 0,-1 0 1,1 0-1,0 0 1,-1 0-1,1 0 0,0 0 1,-1 0-1,1 0 0,0 0 1,-1-1-1,1 1 0,0 0 1,-1-1-1,1 1 0,-1 0 1,1-1-1,-1 1 1,1 0-1,-1-1 0,2 0 1,6-3-2427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02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5520,'0'0'13511,"12"3"-13129,183 41 1326,-172-39-1358,0 1 1,0 1 0,-1 2-1,24 11 1,-41-17-31,-5-3-308,0 0 1,0 0-1,0 0 0,0 0 1,0 0-1,0 0 0,0 0 1,0 0-1,0 0 0,0 0 1,0 0-1,0-1 0,0 1 1,0 0-1,0 0 0,0 0 1,0 0-1,0 0 0,0 0 1,1 0-1,-1 0 0,0 0 1,0 0-1,0 0 0,0 0 1,0 0-1,0 0 0,0 0 1,0 0-1,0 0 0,0 0 1,0 0-1,0 0 0,0 0 1,0 0-1,0 0 0,1 0 1,-1 0-1,0 0 0,0 0 1,0 0-1,0 0 0,0 0 1,0 0-1,0 0 0,0 0 1,0 0-1,0 0 0,0 0 1,0 0-1,0 0 0,0 0 1,0 0-1,0 1 0,0-1 1,0 0-1,0 0 0,1 0 1,1-14-150,5 1-2974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03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 8032,'0'0'3928,"-1"13"-3360,0 23-34,1 0 0,8 63 0,-1-61-190,-1 9 312,3-1-1,24 74 1,-16-63-64,-13-41-326,0 0-1,2 0 1,0 0-1,9 16 1,-1-14 310,-12-16-476,0 0 0,0 0 0,0 0 0,-1 1 0,1-1 0,0 0 0,-1 1 0,0-1 0,0 1 0,1 3 0,-1-2 40,0 0-1,1-1 1,-1 1 0,0 0 0,1-1-1,0 1 1,0-1 0,0 0 0,0 0 0,1 0-1,-1 0 1,5 4 0,-7-7-1,4-13 354,83-138 52,55-87-123,-110 186-321,34-48 152,-39 54-46,-27 45-202,0 0-1,0 0 1,0 0-1,0 0 1,-1-1 0,1 1-1,0 0 1,-1 0 0,1 0-1,-1 0 1,1 0 0,-1 0-1,0 1 1,1-1-1,-1 0 1,0 0 0,0 0-1,1 0 1,-1 1 0,0-1-1,0 0 1,-1 0 0,-19-8-3,0 1 1,-1 0 0,0 2 0,-32-6 0,-95-5 61,134 17-56,0 1 0,-29 4-1,30-2 2,-1-2-1,0 1 0,-19-2 0,24 0-19,1 0 0,0 1-1,-1 0 1,1 1 0,-15 4-1,19-5 0,3 1-174,7 0 89,10-1-74,10-6-843,-1-2 0,33-13 0,-54 18 418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04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6632,'0'0'13510,"14"4"-13069,0-1-323,-4 0-30,0-1 1,0 0-1,0 0 1,1-1-1,-1 0 1,1-1-1,13-2 1,91-3 926,-13 1-48,-90 3-725,1 1 0,-1 1 0,20 3 0,-25-3-99,14-3 682,-20 2-819,1-1 0,-1 1-1,1-1 1,-1 1 0,0 0-1,1 0 1,-1 0-1,1 0 1,-1 0 0,1 0-1,-1 0 1,1 1 0,-1-1-1,1 0 1,-1 1 0,3 0-1,9 7-3309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5:45.9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0 439 5824,'0'0'6726,"12"8"-6290,36 21-22,-45-27-360,0-1 1,0 0 0,0 0 0,1 0-1,-1-1 1,0 1 0,0-1 0,1 0-1,-1 0 1,0 0 0,1 0 0,-1-1 0,0 1-1,0-1 1,0 0 0,1 1 0,-1-2-1,0 1 1,0 0 0,0-1 0,0 1-1,-1-1 1,1 0 0,0 0 0,-1 0-1,4-4 1,13-11 170,-2-1-1,0 0 1,-1-2-1,-1 0 0,0-1 1,-2 0-1,-1-1 1,0 0-1,-2-1 1,0-1-1,10-42 0,23-86 1626,-43 151-1814,0 0 0,0 1 0,0-1 0,0 1 0,0-1 0,0 0 0,0 1 0,1-1 0,-1 1 0,0-1 0,0 1 0,1-1 0,-1 0 0,0 1 0,1-1 0,-1 1 0,1 0 0,-1-1 0,0 1 0,1-1 0,-1 1 0,1 0 0,-1-1 0,1 1 0,-1 0 0,1-1 0,0 1 0,0 0 0,0 0-1,-1 0 0,1 1 0,0-1 0,0 1 0,-1-1 0,1 1 0,0-1-1,-1 1 1,1-1 0,0 1 0,-1-1 0,1 1 0,-1 0 0,1 0 0,-1-1 0,1 1 0,-1 1-1,18 39 462,-9-8-315,-2 0 1,0 1-1,-3 0 1,1 39-1,-4-58-116,-1 0 0,-1 0 0,-1 1 0,0-1 0,-1 0 0,0-1 0,-2 1 0,1-1 0,-2 1-1,0-1 1,-13 23 0,15-34-41,1 1 0,0 0-1,-1-1 1,0 0 0,0 1-1,0-2 1,0 1 0,0 0-1,0-1 1,-1 0 0,1 0 0,-1 0-1,0 0 1,1-1 0,-1 0-1,0 0 1,0 0 0,0-1-1,0 1 1,0-1 0,0 0-1,-8-2 1,-8-1 145,0 0 0,0-2 0,-35-12 1,47 15 1,1-1 189,22-1-146,72-14-139,128-45 1,-174 50-95,-2-2 1,63-34 0,-40 17 2,-35 19 7,0-2-1,25-17 1,-45 28 7,-4 3 1,-1 1 1,0-1 0,0 0-1,1 1 1,-1-1 0,0 0 0,0 0-1,0 0 1,0 0 0,0 0-1,0 0 1,0 0 0,0 0 0,1-2-1,-4 6 5,0-1 0,0 1 0,0 0 0,0 0 0,0 0 0,1 0 0,-2 4-1,1-2 9,-10 16 19,-19 42 48,28-56-58,0 1-1,1-1 1,0 0-1,0 1 0,0 0 1,0 13-1,2-18-13,0 0 0,0-1 0,1 1 0,-1 0 0,1-1 0,-1 1 0,1 0 0,0-1 0,0 1 0,0-1 0,0 1 0,0-1 0,1 0 0,-1 1 0,1-1 0,0 0 0,-1 0 0,1 0 0,0 0 0,0 0 0,0-1 0,1 1 0,-1-1 0,0 1 0,1-1 0,-1 0 0,0 0 0,4 1 0,-1 0 2,0-1-1,1 0 1,-1 0-1,0 0 1,0-1-1,1 0 1,-1 0 0,0 0-1,1-1 1,-1 1-1,0-1 1,0-1-1,7-2 1,-3 1 4,0-1 0,-1-1 0,0 0 1,0 0-1,0 0 0,-1-1 0,1 0 1,-1-1-1,-1 1 0,1-1 0,-1-1 0,-1 1 1,8-13-1,-10 16-5,-1 0 0,0 0-1,-1 0 1,1 0 0,-1 0 0,0 0 0,0 0 0,0 0 0,0 0 0,-1-1 0,0 1-1,0 0 1,0 0 0,0-1 0,-1 1 0,1 0 0,-1 0 0,0 0 0,0 0 0,-1 0-1,1 0 1,-1 0 0,0 0 0,0 0 0,0 1 0,-1-1 0,1 1 0,-1-1 0,0 1-1,0 0 1,-6-5 0,4 4 9,0 0-1,0 1 1,0-1-1,0 1 1,-1 0-1,1 1 1,-1-1 0,0 1-1,1 0 1,-1 0-1,0 1 1,0 0-1,-1 0 1,1 0-1,0 1 1,0 0-1,0 0 1,0 1 0,0-1-1,-1 1 1,1 1-1,0-1 1,0 1-1,1 0 1,-1 0-1,-5 4 1,7-5 80,6-2-66,10-5-16,6 0-5,-1 0 0,0-2 0,23-12 1,20-9-3,-36 19-6,61-22 7,-73 28-8,0 0 1,0 1-1,0 1 0,25-2 0,-33 4-4,-1 0 0,1 0-1,-1 0 1,1 1 0,-1-1-1,0 1 1,1 0 0,-1 0-1,1 0 1,-1 0 0,0 0-1,0 1 1,0 0 0,0-1-1,0 1 1,0 0 0,0 1-1,0-1 1,-1 0 0,1 1-1,-1 0 1,0-1 0,0 1-1,0 0 1,0 0 0,0 0-1,-1 0 1,1 0 0,-1 1-1,0-1 1,0 0 0,0 1-1,0 5 1,-1 11 23,-2 1 0,0-1-1,-2 1 1,0-1 0,-1 0 0,-1 0 0,-1-1 0,-14 30 0,14-38 179,17-28-73,17-20-67,-7 8-3,27-28 1,-25 33 4,1 1 0,38-28 1,-61 50-59,1 1 1,0-1-1,0 1 1,0-1-1,0 1 1,-1-1-1,1 1 1,0 0-1,0-1 1,0 1-1,0 0 1,0 0-1,0 0 1,0 0-1,0 0 1,0 0-1,0 0 1,0 0-1,0 0 1,0 0-1,0 1 1,0-1-1,0 0 1,0 1-1,-1-1 1,1 1-1,0-1 1,0 1-1,0-1 1,0 1-1,-1-1 1,1 1 0,0 0-1,-1-1 1,1 1-1,0 0 1,-1 0-1,1 0 1,-1 0-1,1-1 1,0 3-1,1 1 6,0 0 1,0 0-1,0 0 1,-1 1-1,1-1 1,-1 1-1,1 5 0,-1 5 14,1-1-1,-2 1 0,0 0 0,0 0 0,-2 0 1,0-1-1,0 1 0,-1-1 0,-1 1 0,-6 13 0,20-32 135,5-9-114,-6 3-29,73-75 97,-71 74-75,2 1 0,-1 1 1,1-1-1,0 2 0,23-11 0,-35 18-36,0 1 0,0 0 0,0 0 1,-1 0-1,1 0 0,0 0 0,0 0 0,0 0 1,0 0-1,-1 0 0,1 0 0,0 0 1,0 0-1,0 0 0,-1 1 0,1-1 0,0 0 1,0 1-1,-1-1 0,1 0 0,0 1 0,-1-1 1,1 1-1,0 0 0,-1-1 0,1 1 0,-1-1 1,1 1-1,-1 0 0,1-1 0,-1 1 1,1 0-1,-1-1 0,0 1 0,1 0 0,-1 0 1,0 0-1,1 1 0,8 37 38,-7-29-31,3 29 12,-4-28-10,0 0-1,1 0 1,5 17-1,-6-25-3,0 0 0,0-1 0,0 1 0,0 0 0,1-1 0,-1 0-1,1 1 1,0-1 0,0 0 0,0 0 0,0 0 0,0 0-1,0 0 1,0-1 0,1 1 0,-1 0 0,1-1 0,4 2-1,0 0 7,1-1 1,-1 0-1,1-1 0,0 0 0,-1 0 0,1 0 0,0-1 0,-1 0 0,1-1 0,0 0 0,-1 0 0,1 0 0,-1-1 0,1 0 0,11-6 0,-6 2-3,0 0 0,-1-2 0,0 1 0,0-2 0,-1 0 0,0 0 0,15-16-1,-25 24-6,11-12 14,1-1 0,-2 0-1,17-26 1,-26 36-6,0 0 0,1 0 0,-2-1 0,1 1 0,0 0 0,-1 0 0,0-1 0,0 1 0,0-1 0,-1 1 0,0-1 0,1 1 0,-1-1 0,-1 1 0,1-1 0,-1 1 0,0-1 0,0 1 0,0-1 0,0 1 0,-3-4 0,4 7-5,-1 0 0,1 0 0,-1 0 0,1 0 1,-1 0-1,0 1 0,1-1 0,-1 0 0,0 1 1,0-1-1,0 0 0,1 1 0,-1-1 0,0 1 0,0-1 1,0 1-1,0 0 0,0-1 0,0 1 0,0 0 0,0-1 1,0 1-1,-1 0 0,-1 0 0,1 0 0,-1 0 0,0 1 0,1-1 0,-1 1 0,1 0 0,-1-1 0,-4 3 0,1 0-3,-1 1-1,1-1 1,0 1 0,1 0 0,-1 1-1,-5 5 1,5-3 0,0-1 1,1 1-1,0 1 1,1-1-1,0 1 0,0-1 1,0 1-1,1 1 0,0-1 1,1 0-1,-3 14 0,4-18 2,1 1 0,-1 0 0,1 0 0,0 0 0,1 0 0,-1-1 0,1 1 0,0 0 0,0 0 0,1-1 0,-1 1 0,1-1 0,0 1 0,0-1 0,1 1 0,-1-1-1,1 0 1,0 0 0,0-1 0,0 1 0,1-1 0,5 6 0,3-1 15,0 0-1,0-1 0,1 0 1,0-1-1,0 0 1,1-1-1,-1-1 1,1 0-1,0-1 1,0 0-1,1-1 0,-1-1 1,0 0-1,1-1 1,24-3-1,-4-1 45,-1-3 0,0 0 1,0-2-1,-1-2 0,44-20 0,6-2 324,-25 10-4628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04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72 7832,'0'0'4462,"-9"-4"-4042,3 1-350,1 0 37,-1 0 1,1 1-1,-1-1 1,0 1-1,1 1 1,-1-1-1,0 1 1,0 0-1,0 0 1,0 1-1,0-1 1,0 1-1,-8 2 1,-2 1 382,-1 2 0,1 0 0,0 1 1,0 1-1,-24 14 0,33-17-328,1 0-1,0 0 1,0 1 0,1 0-1,-1 0 1,1 0 0,0 1-1,0-1 1,1 1 0,0 1-1,0-1 1,0 0 0,1 1-1,0 0 1,-3 10 0,2-2 65,1-1 0,0 1 0,1 0 0,1 0 0,0 0 0,3 29 0,-1-33-112,2 0 0,-1 0 0,1 0 0,1-1 0,0 1 0,1-1 0,0 0 0,0 0 0,1 0 0,7 9 0,-8-13-57,1 0-1,0 0 0,0 0 1,0-1-1,1 0 1,-1 0-1,1 0 0,1-1 1,-1 0-1,0-1 0,1 1 1,8 1-1,-3-1 32,0-1 0,0 0 0,0-1 0,0-1 0,1 0-1,23-2 1,-16 0 12,0-1-1,0-1 1,0-1-1,0 0 0,0-2 1,-1 0-1,0-2 1,-1 0-1,0-1 1,0-1-1,25-18 1,-32 20-26,-1-1 1,0 0 0,-1-1 0,0-1 0,0 1-1,-1-1 1,-1-1 0,0 0 0,10-18 0,-16 23-26,1 1 0,-1-1 0,0 1-1,0-1 1,-1 0 0,0 0 0,0 0 0,-1 0 0,1 0 0,-2 0 0,1 1 0,-1-1 0,0 0 0,0 0 0,-1 0 0,0 0 0,0 1 0,-1-1 0,1 1 0,-2 0 0,-6-11 0,2 4-6,-2 1 1,1 0 0,-1 1-1,-1 0 1,0 1-1,-1 0 1,1 1-1,-2 0 1,1 0 0,-2 2-1,1 0 1,-1 0-1,0 1 1,0 1-1,0 0 1,-1 1 0,0 1-1,1 0 1,-2 1-1,-19-1 1,21 4-9,0 0 1,1 1-1,-1 1 1,0 0-1,1 1 1,0 0-1,-17 8 1,27-10-33,0 0 0,1 0 0,-1 0 0,0 0 0,1 0 0,-1 1 1,1-1-1,-3 4 0,4-5-15,0 0 0,1 0 0,-1-1 0,0 1 0,1 0 0,-1 0 1,1 0-1,0 0 0,-1 0 0,1 0 0,0 0 0,-1 0 0,1 0 0,0 0 0,0 0 0,0 0 1,0 0-1,0 0 0,0 0 0,0 0 0,0-1 0,0 1 0,1 0 0,-1 0 0,0 0 0,0 0 1,1 0-1,-1 0 0,1 0 0,-1 0 0,1 0 0,0 1 0,1-2-167,-1 1 0,0-1 0,0 1 0,0-1 0,0 1 0,1-1 0,-1 0 0,0 0 0,0 0 0,0 0 0,1 0 0,1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05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 8032,'0'0'6985,"-2"11"-6402,-14 93 500,4 0 1,5 1 0,7 125 0,2-151-260,-10 83-1,0 5 540,7-150-1286,1 13 534,0-29-766,0-1 0,0 1 0,1 0 1,-1 0-1,0 0 0,1 0 0,-1 0 0,1-1 0,-1 1 1,1 0-1,-1 0 0,1 0 0,-1-1 0,1 1 0,0-1 1,0 2-1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12.1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1 4416,'0'0'7350,"1"10"-7031,1-2-160,-1 1 0,0-1 0,-1 1 1,0 0-1,0-1 0,-1 1 0,-3 17 0,-17 62 573,4 1 0,5 1-1,3 1 1,3 116 0,10-153-425,3 0 0,18 78 0,2 3 177,-11-52-88,3 0-1,61 155 1,-62-197-222,28 47 0,4 7 75,6 13 67,1 2 19,-41-75-242,1 0 91,15 48 0,-7 6 136,-3 0 1,18 163-1,-25 24 971,-16-265-1152,1-11-130,0 0 0,0 0 0,0 0 0,0 0 0,0 0 0,0 1 0,-1-1 0,1 0 0,0 0 0,0 0 0,0 0 0,0 1 0,0-1 1,0 0-1,0 0 0,0 0 0,0 1 0,0-1 0,0 0 0,0 0 0,0 0 0,0 1 0,0-1 0,0 0 0,0 0 0,0 0 0,1 0 0,-1 1 0,0-1 0,0 0 0,0 0 0,0 0 0,0 0 0,0 1 0,0-1 0,1 0 0,-1 0 0,0 0 0,0 0 0,0 0 0,0 0 0,0 0 0,1 0 0,-1 1 0,0-1 1,0 0-1,0 0 0,1 0 0,-1 0 0,0 0 76,-23-25 364,7-5-339,2-1-1,2 0 1,-13-47-1,14 42-49,0-1 8,-14-39 56,0 8 44,17 44-80,-1-1-1,-13-23 0,7 15 48,4 17-95,0 4 89,9 8-128,0 1 1,0 0-1,0 1 0,0-1 0,-1 0 1,1 1-1,-1-1 0,0 1 0,0 0 0,0 0 1,-4-3-1,-3-1 0,9 5-2,0 0-1,0 0 0,0 1 1,0-1-1,0 1 0,0-1 1,-1 1-1,1-1 0,0 1 1,0 0-1,0-1 0,0 1 1,0 0-1,-1 0 0,1 0 1,0 0-1,0 0 0,0 0 1,-1 0-1,1 1 0,0-1 1,0 0-1,0 1 0,0-1 1,0 0-1,0 1 0,0 0 1,0-1-1,0 1 1,0-1-1,0 1 0,0 0 1,0 0-1,0 0 0,0 0 1,1-1-1,-1 1 0,0 0 1,1 0-1,-1 0 0,0 0 1,1 1-1,0-1 0,-1 0 1,1 0-1,-1 0 0,1 0 1,0 0-1,0 1 0,0-1 1,0 0-1,0 0 0,0 0 1,0 0-1,0 1 0,0-1 1,1 0-1,-1 0 0,0 0 1,1 0-1,0 2 1,40 85-148,97 153 0,-115-201 145,-1 1 0,-3 2 0,20 59 0,-36-88 9,0 0 0,-1 0 0,0 0 0,-1 0 0,-1 29 1,-1-16 6,2-31 11,0 0-1,0-1 1,0 1-1,0 0 1,1 0 0,2-6-1,4-8 11,14-54 132,46-98 1,-56 146-103,1 1-1,0 0 1,2 1-1,0 1 1,1 0-1,2 1 1,35-32 0,-42 43-32,23-18 95,-32 26-119,0 0 0,0 0-1,0 0 1,0 1 0,0-1 0,0 0 0,0 1-1,0-1 1,0 1 0,0 0 0,0 0 0,0 0-1,1 0 1,-1 0 0,0 0 0,0 0 0,3 2-1,-4-2-5,1 1-1,-1 0 0,0 0 1,0-1-1,0 1 0,0 0 1,0 0-1,0 0 0,0 0 1,-1 1-1,1-1 0,0 0 1,0 0-1,-1 0 0,1 1 1,-1-1-1,1 0 0,-1 1 1,0-1-1,1 0 0,-1 2 0,4 35-35,-4-29 24,1 19-163,-6 44 0,3-48 60,0 5-385,-2-1 0,-13 47 0,10-47-1809,2-7-13970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16.2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143 700 4312,'0'0'1440,"10"-8"-810,87-72 2004,-96 80-2538,0-1 0,0 0 1,0 0-1,0 1 1,0-1-1,0 0 0,0 0 1,-1 0-1,1 0 0,0 0 1,-1 0-1,1 0 1,0 0-1,-1 0 0,1 0 1,-1 0-1,0-1 0,1 1 1,-1 0-1,0 0 1,0 0-1,0 0 0,0-3 1,-1 2 66,1 0 1,-1 1 0,0-1-1,0 0 1,-1 0-1,1 1 1,0-1 0,-1 0-1,1 1 1,0-1-1,-1 1 1,-3-3 0,-2 0 133,1 0 0,-1 0 0,0 0 0,-1 0 0,1 1 0,-1 1 0,1-1 0,-1 1 0,0 0 0,0 1 0,0 0 0,-9 0 0,9 1-61,1 0 1,0 0-1,-1 0 0,1 1 0,0 1 1,0-1-1,0 1 0,0 0 0,0 1 1,0 0-1,0 0 0,1 0 0,-11 7 1,15-7-159,-1 0-1,1 0 1,-1 1 0,1-1 0,0 0 0,0 1 0,1-1-1,-1 1 1,1 0 0,-1 0 0,0 4 0,1-1-3,-1-1 1,1 0-1,0 0 1,1 0-1,-1 1 1,2 7-1,0-8-36,0-1-1,1 0 1,-1 0-1,1 0 0,0 0 1,1 0-1,-1 0 1,1 0-1,0-1 0,0 1 1,1-1-1,-1 0 1,1 0-1,0 0 1,0 0-1,5 3 0,-3-3-12,-1-1-1,1 1 1,0-1-1,0 0 1,1-1-1,-1 1 1,1-1-1,-1 0 0,1-1 1,0 0-1,-1 0 1,10 0-1,0-1 7,-1-1 0,0-1-1,0-1 1,0 0 0,0 0-1,0-2 1,-1 0 0,0-1-1,0 0 1,0-1-1,12-8 1,-16 8-5,0 0 0,-1 0 0,0 0 0,-1-1 0,1-1 0,-2 1 0,1-1 0,-1-1 0,0 1 0,-1-1 0,0 0 1,-1-1-1,0 0 0,6-20 0,-8 16 9,0-1 0,-1 0 0,-1 0 0,-1 1 0,0-1 0,-1 0 0,-1 0 1,0 0-1,-5-16 0,-6-12 114,-31-77 0,35 100-95,-1 1-1,-1 0 1,-1 0 0,-22-28 0,27 39-22,0 1 0,-1 0 0,0 1 1,0 0-1,0 0 0,-1 0 0,0 1 0,-1 1 0,1-1 1,-1 2-1,-18-7 0,21 9-20,0 1 0,0 1 0,0-1 0,0 1 0,0 0 0,0 1 1,0 0-1,0 0 0,0 0 0,0 1 0,1 0 0,-1 0 0,0 1 0,1 0 0,0 0 0,0 0 0,0 1 1,0 0-1,-6 6 0,8-8-37,1 1 0,0-1 0,-1 1 0,2 0 1,-1 1-1,0-1 0,1 0 0,-1 1 0,1-1 1,0 1-1,0 0 0,0 0 0,1 0 0,-1 0 1,1 0-1,0 0 0,0 0 0,1 0 0,-1 1 0,1-1 1,0 0-1,0 0 0,0 0 0,0 1 0,1-1 1,0 0-1,0 0 0,0 0 0,0 0 0,1 0 1,0 0-1,2 5 0,12 12-3301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17.4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26 159 7832,'0'0'6233,"-1"10"-5748,-4 60 273,3 0 0,3-1 1,4 1-1,21 115 0,-6-113 667,-18-65-936,1-11-15,2-17-109,-5-19-126,0 1-1,-7-41 1,2 27-63,-21-109 368,0 7 12,26 152-544,-1-8 103,0-1-1,1 1 1,0-1 0,3-21 0,-3 30-91,1 0 0,0 0 0,0 0 0,0 0 0,0 1 0,1-1 1,-1 0-1,1 1 0,0-1 0,0 1 0,0-1 0,0 1 1,0 0-1,0 0 0,0-1 0,1 2 0,-1-1 0,1 0 0,0 0 1,-1 1-1,1 0 0,0-1 0,3 0 0,9-3 16,0 1-1,0 1 0,1 0 0,-1 1 1,1 0-1,0 1 0,-1 1 1,25 3-1,-29-2-24,0 1 1,-1 0-1,1 1 1,-1 1-1,1-1 0,-1 2 1,0-1-1,0 1 1,-1 1-1,0 0 0,1 0 1,-2 1-1,10 8 1,-15-12-11,-1 0 1,1 0 0,-1 0-1,1 0 1,-1 1-1,0-1 1,0 0 0,-1 1-1,1 0 1,-1-1 0,0 1-1,0 0 1,0 0 0,0-1-1,0 1 1,-1 6 0,0-4 1,-1 0 0,1 0 1,-1-1-1,-1 1 0,1 0 1,-1 0-1,0-1 1,-1 1-1,-5 9 0,0-2 12,-1-1 0,0 0 1,-1 0-1,0-1 0,-1 0 0,0-1 0,-21 15 0,20-17 72,0-2-1,0 1 0,-21 7 1,32-14-84,1 1 1,-1-1 0,1 0 0,-1 0 0,1 1 0,0-1 0,-1 0-1,1 1 1,-1-1 0,1 0 0,0 1 0,-1-1 0,1 1-1,-1-1 1,1 1 0,0-1 0,0 1 0,-1-1 0,1 1 0,0-1-1,0 1 1,0-1 0,0 1 0,-1-1 0,1 1 0,0-1 0,0 1-1,0 0 1,0-1 0,0 1 0,0-1 0,1 1 0,-1-1 0,0 1-1,0-1 1,0 1 0,0-1 0,1 1 0,-1-1 0,0 1-1,0-1 1,1 1 0,-1-1 0,1 1 0,-1-1 0,1 1 0,21 23 27,-21-22-26,19 15 7,2-1 1,25 16-1,-21-15-11,28 24 0,-22-15-1,-16-13 1,1 2 1,26 30-1,-42-44-3,-1 0 1,1 0 0,-1 0-1,1 0 1,-1 0 0,0 0-1,1 0 1,-1 0 0,0 0-1,0 0 1,0 1 0,0-1-1,0 0 1,0 0 0,0 0-1,0 0 1,-1 0 0,1 0-1,0 0 1,-1 0 0,1 1-1,0-1 1,-1 0 0,1 0-1,-1-1 1,0 1 0,1 0-1,-1 0 1,0 0 0,0 0-1,1 0 1,-1-1 0,0 1-1,-2 1 1,-3 3 3,0 0-1,0-1 1,-13 8 0,0-3 7,1-1 1,-1-1 0,0 0 0,-1-1 0,0-1 0,0-1 0,0-1 0,0-1 0,0 0-1,-1-2 1,-19-2 0,21 1 4,-170-10 660,189 11-682,1 0-1,-1 0 1,0 0 0,0 0-1,0 0 1,0 0 0,0 0-1,0-1 1,0 1 0,0 0-1,0 0 1,0 0 0,0 0-1,0 0 1,0 0-1,0 0 1,0-1 0,0 1-1,0 0 1,0 0 0,0 0-1,0 0 1,0 0 0,0 0-1,0 0 1,0-1-1,0 1 1,0 0 0,0 0-1,0 0 1,-1 0 0,1 0-1,0 0 1,0 0 0,0 0-1,0 0 1,0 0 0,0-1-1,0 1 1,0 0-1,0 0 1,0 0 0,-1 0-1,1 0 1,0 0 0,0 0-1,0 0 1,0 0 0,0 0-1,0 0 1,0 0-1,-1 0 1,1 0 0,0 0-1,13-6-403,7-1-3116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18.0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 6016,'0'0'6754,"12"3"-6219,-8-2-485,9 3 125,0-1 0,1-1-1,0 0 1,-1-1 0,20-1 0,169-17 2690,-199 16-2737,1 1 0,-1 0 1,1 0-1,-1 1 0,1-1 0,-1 1 1,0 0-1,6 1 0,-9-2-181,1 1 1,0-1-1,0 1 0,-1-1 0,1 1 0,0-1 1,-1 1-1,1-1 0,0 1 0,-1 0 0,1-1 0,-1 1 1,1 0-1,-1-1 0,1 1 0,-1 0 0,1 0 1,-1 0-1,0-1 0,1 1 0,-1 0 0,0 0 0,0 0 1,0 0-1,0 0 0,0 0 0,0-1 0,0 1 1,0 0-1,0 0 0,0 0 0,0 0 0,-1 1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18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0 139 5416,'0'0'8542,"11"-5"-7947,1 0-454,1 1 1,-1 0-1,1 0 1,0 1-1,1 1 1,-1 0-1,18 1 1,525-50 2581,-62 3-514,-334 38-617,-146 11-397,-24 5-813,-24 7-638,4-3-454,20-7-2055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19.8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466 479 6424,'0'0'7424,"-10"-6"-6735,2 0-524,4 3-82,0 0 1,0 0-1,0 1 0,0-1 0,0 1 0,-1 0 1,1 0-1,-1 1 0,0-1 0,1 1 0,-1 0 1,0 0-1,0 0 0,-9 1 0,-5 0 308,-1 2-1,0 0 1,1 2 0,0 0-1,0 1 1,0 0 0,0 2-1,-22 10 1,-81 58 1679,94-56-1463,26-18-558,0 0-1,0 1 0,0-1 0,0 1 0,1-1 1,-1 1-1,1-1 0,-1 1 0,1 0 0,0 0 1,-1 0-1,1 0 0,0 0 0,0 0 0,0 0 1,1 0-1,-1 0 0,0 1 0,1-1 1,0 0-1,-1 0 0,1 1 0,0-1 0,0 0 1,0 1-1,1-1 0,-1 0 0,0 0 0,1 1 1,-1-1-1,2 2 0,-1 0-6,1-1-1,0 0 1,0 1 0,0-1-1,0 0 1,0 0 0,1 0-1,-1 0 1,1-1 0,-1 1-1,1-1 1,0 1 0,0-1 0,1 0-1,-1 0 1,0 0 0,1-1-1,4 2 1,7 1 14,1 0 1,0-2-1,0 0 1,0-1-1,0 0 1,0-2-1,0 0 1,0 0-1,0-2 1,0 0-1,15-5 1,-14 3-14,0-1 1,0 0 0,-1-1 0,1-1 0,-2-1 0,1 0-1,-1-1 1,-1-1 0,23-21 0,-34 29-38,10-11 27,0 0 1,12-18-1,-22 28-24,0-1 0,0 1 0,-1-1 1,1 0-1,-1 0 0,-1 0 0,1 0 0,0 0 1,-1 0-1,0 0 0,0-1 0,-1-8 0,-3-6 8,0 0 1,-2 0-1,-1 0 0,-11-28 1,8 26-10,0-2 13,-1 0 1,-2 0 0,0 0-1,-32-41 1,35 52 5,-2 1 0,1 0 0,-1 1 0,-1 1 0,0 0-1,-1 0 1,0 1 0,0 1 0,-24-12 0,24 14 37,-2 1 0,1 0-1,-20-4 1,30 8-54,1 1 1,-1-1-1,0 1 0,0 0 0,1-1 1,-1 2-1,0-1 0,1 0 0,-1 1 1,0 0-1,1 0 0,-1 0 0,1 0 1,-1 1-1,1-1 0,-1 1 0,1 0 1,0 0-1,-3 2 0,6-3-1,-1-1-1,1 0 1,0 1-1,-1-1 1,1 0-1,0 1 0,0-1 1,-1 0-1,1 1 1,0-1-1,0 1 1,0-1-1,0 1 1,0-1-1,-1 0 1,1 1-1,0-1 1,0 1-1,0-1 1,0 1-1,0-1 1,0 1-1,1-1 1,-1 0-1,0 1 0,0-1 1,0 1-1,0-1 1,0 1-1,1-1 1,-1 0-1,0 1 1,15 15 216,18 5-3615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21.1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79 5224,'0'0'2912,"3"-10"-2415,10-31-58,-8 13 10879,-15 38-10075,-33 86 907,25-61-1738,2 1 0,2 1 0,-13 49 0,11-12 172,-12 57 442,26-121-924,1 1 0,1-1 0,-1 1 0,2-1 0,1 12 0,-1-17-49,0 0 0,0 0 0,0-1 0,1 1 0,0 0 0,0-1-1,0 1 1,0-1 0,1 1 0,0-1 0,0 0 0,5 5-1,-6-6-15,3 2 16,-1 0-1,1 0 0,0-1 1,0 1-1,0-1 0,1 0 1,-1-1-1,1 1 0,0-1 1,0 0-1,1-1 0,-1 1 0,12 2 1,-1-3 2,1-1 1,-1-1-1,1-1 1,-1 0 0,1-1-1,19-5 1,22-2 76,54-5 216,-111 13-363,1 1 1,-1-1-1,0 0 0,0 0 1,1 0-1,-1 0 0,0 0 0,0 0 1,0 0-1,0-1 0,1-1 1,9-10-4634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21.7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64 6824,'0'0'12465,"-10"-4"-11797,-30-12-43,30 12 1116,18 3-718,108-12 384,-45 5-945,315-6 3248,-375 14-3257,-64-2-605,34 0-3645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5:50.0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316 734 3408,'0'0'7593,"-10"-5"-7186,3 1-295,-1 1 51,0-1-1,0-1 0,1 1 0,0-1 0,0-1 0,-9-8 1,13 11-31,0 1 0,0 0 1,-1 0-1,1 0 1,0 0-1,-1 0 0,0 1 1,1 0-1,-7-2 1,-36-5 1131,33 6-858,9 2-305,0 0-1,-1 0 1,1 0-1,0 0 1,0 1-1,0 0 1,0 0-1,0 0 1,0 1-1,0-1 1,0 1-1,0 0 1,1 0 0,-1 0-1,1 0 1,-1 1-1,1-1 1,0 1-1,0 0 1,-3 4-1,0 0 10,0 0 1,1 0-1,-1 1 0,2 0 0,-1 0 0,1 0 0,1 0 1,-5 13-1,5-9-40,1 1 0,0-1 0,1 1 0,0-1 1,1 1-1,0 0 0,1-1 0,1 1 0,0-1 0,0 1 0,2-1 1,-1 0-1,7 13 0,-8-20-40,0 0 0,1 0 0,-1 0 0,1 0 0,0 0 0,1 0 0,-1-1 0,1 1 0,0-1 0,0 0 0,1 0 0,-1-1 0,1 1 0,0-1 0,0 0 0,0-1 1,0 1-1,0-1 0,0 0 0,1 0 0,-1 0 0,1-1 0,0 0 0,-1 0 0,1 0 0,0-1 0,-1 0 0,1 0 0,0 0 0,10-3 0,1 0 20,-1-2-1,0 0 1,0-1-1,0-1 1,0 0-1,-1-1 1,0 0-1,21-17 1,-18 10 21,0-1 1,-1 0-1,0-1 1,-1 0-1,21-33 1,-36 48-65,17-29 150,-17 30-136,0-1 0,-1 1 0,1 0 0,-1-1 1,0 1-1,1 0 0,-1-1 0,0 1 0,0-1 0,1 1 0,-1-1 1,0 1-1,-1 0 0,1-1 0,0 1 0,0-1 0,-1 1 0,1 0 1,0-1-1,-1 1 0,0-2 0,0 2-7,0 1 0,1 0-1,-1 0 1,1 0 0,-1-1 0,0 1-1,1 0 1,-1 0 0,0 0 0,1 0 0,-1 0-1,0 0 1,1 0 0,-1 0 0,1 0 0,-1 1-1,0-1 1,1 0 0,-1 0 0,1 0 0,-1 1-1,0-1 1,1 0 0,-1 1 0,0 0-1,-16 10 110,4 0-65,1 1 0,0 0-1,-13 18 1,19-22-40,0 0 1,1 0 0,0 0 0,1 0-1,0 1 1,0 0 0,-3 12-1,6-17-5,0-1-1,1 0 0,-1 1 1,1-1-1,0 0 0,0 1 1,0-1-1,1 1 0,-1-1 1,3 7-1,-3-8-6,1-1 0,0 1 0,0 0 1,0-1-1,0 1 0,0-1 0,0 1 0,1-1 0,-1 1 0,0-1 1,1 0-1,-1 0 0,1 0 0,0 1 0,-1-2 0,1 1 0,0 0 0,-1 0 1,1 0-1,0-1 0,2 1 0,4 0 6,0 1 0,-1-2 0,1 1 0,0-1 0,0-1-1,0 1 1,0-1 0,0-1 0,-1 1 0,1-1 0,-1-1 0,1 1 0,-1-1 0,0-1 0,0 1 0,0-1-1,0 0 1,-1-1 0,0 0 0,1 0 0,-2 0 0,1-1 0,5-6 0,-7 8 7,0-1 0,-1 1 0,1-1 0,-1 0 0,0-1 0,0 1 0,0 0 0,-1-1 0,0 0 0,0 1 0,0-1 0,-1 0 0,0 0 0,0 0 0,-1 0 0,1 0 0,-1 0 0,-1 0 0,1 0 0,-1 0 0,0 0 0,0 0 0,-1 1 0,1-1 0,-1 0 0,-1 1 0,1-1 0,-1 1 0,0-1 0,-6-6 0,7 9 2,0 1 0,0-1 0,-1 1 0,1 0 0,-1 0 0,0 0 0,1 0 0,-1 0 1,0 1-1,0-1 0,0 1 0,-1 0 0,1 0 0,0 0 0,0 0 0,-5 0 0,3 1 18,-1-1-1,0 1 0,0 0 1,0 1-1,1-1 0,-1 1 1,0 1-1,-6 1 1,4-1-16,11-3-59,19-6-23,2 4 25,0-1 0,-1-1 0,1-2 0,29-11 0,-39 12 17,1 1 0,0 1-1,0 1 1,1 0 0,-1 0-1,25 1 1,-38 2 20,0 1-1,0-1 1,0 1-1,0 0 1,-1-1 0,1 1-1,0 0 1,0 0-1,0 1 1,-1-1 0,1 0-1,-1 0 1,1 1-1,-1-1 1,1 1 0,-1-1-1,0 1 1,0 0 0,0-1-1,0 1 1,1 2-1,2 3 26,-1 1 0,1-1 0,3 16 0,-6-17-15,0 0 0,0 0-1,-1 0 1,1 0 0,-1 0-1,-1 0 1,1 0 0,-1 0-1,-2 6 1,-2 7 51,-12 26-1,-4 15 203,20-56-222,1-1 49,0-5 3,9-16 55,28-47 17,13-24-2,-41 77-113,-1 0 0,2 0 0,0 0 0,17-15 0,-26 26-47,-1 1 0,1-1 1,-1 0-1,1 0 0,0 1 1,-1-1-1,1 1 0,0-1 1,0 1-1,-1-1 0,1 1 0,0-1 1,0 1-1,0 0 0,0-1 1,-1 1-1,1 0 0,0 0 0,0-1 1,0 1-1,0 0 0,0 0 1,0 0-1,0 0 0,0 0 1,0 1-1,-1-1 0,1 0 0,0 0 1,0 1-1,0-1 0,0 0 1,0 1-1,-1-1 0,1 1 0,0-1 1,0 1-1,-1-1 0,1 1 1,0-1-1,-1 1 0,1 0 1,0 0-1,-1-1 0,1 1 0,-1 0 1,1 0-1,-1-1 0,0 1 1,1 0-1,-1 1 0,3 6 15,-1-1-1,0 1 1,-1-1 0,2 14-1,-3-17-15,4 111 178,-4-90-97,0-25-84,0 0 0,0 1 0,0-1 0,0 0 0,0 0 0,0 0 0,1 0 0,-1 0 0,0 0 0,0 1 0,0-1 0,0 0 0,0 0 0,0 0 0,0 0 0,1 0 0,-1 0 0,0 0 0,0 0 0,0 0 0,0 0 0,0 0 0,1 0 0,-1 0 0,0 0 0,0 0 0,0 0 0,0 0 0,0 0 0,1 0 0,-1 0 0,0 0 0,0 0 0,0 0 0,0 0 0,0 0 0,1 0 0,-1 0 0,0 0 0,0 0 0,0 0 0,0 0 0,0-1 0,0 1 0,0 0 0,1 0 0,-1 0 0,0 0 0,0 0 0,0 0 0,0 0 0,0-1 0,0 1 0,0 0 0,0 0 0,0 0 0,0 0 0,0 0 0,0-1 0,0 1 0,0 0 0,10-10 41,-10 10-41,13-17 36,-1 0-1,17-33 1,-22 36-6,0 0 0,1 1-1,0 0 1,1 1 0,1 0-1,0 0 1,19-17 0,-28 29-29,-1 0 1,1 0-1,-1 0 1,0 0-1,1 0 1,-1 0-1,0 0 0,1 0 1,-1 0-1,1 0 1,-1 0-1,0 0 1,1 0-1,-1 0 1,0 0-1,1 0 0,-1 0 1,0 0-1,1 1 1,-1-1-1,0 0 1,1 0-1,-1 0 1,0 1-1,1-1 1,-1 0-1,0 1 0,0-1 1,1 0-1,-1 0 1,0 1-1,0-1 1,1 1-1,6 11 44,7 51 17,11 39 6,-25-101-67,0 1-1,0-1 0,0 0 0,1 0 1,-1 0-1,1 0 0,-1 0 0,1 0 0,-1 0 1,1 0-1,-1 0 0,1 0 0,0 0 1,0 0-1,-1 0 0,1-1 0,0 1 0,0 0 1,0 0-1,0-1 0,0 1 0,0-1 1,0 1-1,0-1 0,0 1 0,0-1 0,0 0 1,0 1-1,1-1 0,-1 0 0,0 0 1,0 0-1,0 0 0,0 0 0,0 0 0,1 0 1,-1 0-1,0-1 0,0 1 0,0 0 1,0-1-1,0 1 0,0-1 0,0 1 0,0-1 1,0 1-1,0-1 0,0 0 0,0 1 1,1-2-1,7-5 14,-1 0 0,0-1 1,0 1-1,8-11 0,-10 11 3,38-44 138,-44 51-155,0 0 0,0-1 1,1 1-1,-1 0 0,0 0 0,0 0 0,0-1 1,0 1-1,1 0 0,-1 0 0,0 0 0,0 0 0,1 0 1,-1-1-1,0 1 0,0 0 0,1 0 0,-1 0 1,0 0-1,0 0 0,1 0 0,-1 0 0,0 0 0,0 0 1,1 0-1,-1 0 0,0 0 0,0 0 0,1 0 0,-1 0 1,0 0-1,0 0 0,1 0 0,-1 1 0,7 8 47,1 18 9,-1 25-19,-3 0 0,-2 1 1,-2-1-1,-2 1 0,-19 99 1,18-114-25,3-31-5,0 0 0,-1-1-1,0 1 1,0-1 0,0 1-1,-1-1 1,0 1 0,-5 11-1,9-29 31,0 1 0,-2-1-1,1-11 1,0-7-13,61-364 185,-52 341-167,-7 34-21,2-6-1,0 1-1,10-26 0,-14 44-9,1-1 0,1 1 0,-1 0 0,1 0 0,0 0 0,0 1 0,0-1 0,0 1 0,1 0 0,0 0 0,0 0 0,0 0 0,0 0 0,10-5-1,-13 9-10,0 0 0,-1 0 0,1-1 0,0 1 0,0 0 0,0 0 0,0 0 0,0 0 0,0 1 0,0-1 0,-1 0-1,1 0 1,0 0 0,0 1 0,0-1 0,0 0 0,-1 1 0,1-1 0,0 1 0,0-1 0,-1 1 0,1-1 0,0 1 0,-1 0-1,1-1 1,0 1 0,-1 0 0,1-1 0,-1 1 0,1 0 0,-1 0 0,0-1 0,1 1 0,-1 0 0,0 0 0,1 1 0,10 33 2,-8-17-10,0-1-1,-2 1 0,-1 30 1,0-39-1,-1 1 0,-1-1 0,0 1 1,0-1-1,-1 0 0,0 0 0,0 0 0,-8 13 0,10-20 7,0-1-1,0 1 0,0 0 0,0-1 1,0 0-1,0 1 0,-1-1 0,1 1 1,-1-1-1,1 0 0,-1 0 0,1 0 1,-1 0-1,0 0 0,1 0 0,-1-1 1,0 1-1,0 0 0,0-1 0,0 1 1,-2-1-1,1 0 8,-1 0 0,1 0 1,0-1-1,-1 1 0,1-1 1,-1 0-1,1 0 0,0 0 1,0-1-1,-4-1 0,7 3-6,0 0 0,0 0-1,0 0 1,0 0-1,0-1 1,-1 1-1,1 0 1,0 0-1,0 0 1,0 0 0,0 0-1,0 0 1,0-1-1,0 1 1,0 0-1,0 0 1,0 0 0,0 0-1,0 0 1,0 0-1,0-1 1,0 1-1,0 0 1,0 0-1,0 0 1,0 0 0,0 0-1,0-1 1,0 1-1,1 0 1,-1 0-1,0 0 1,0 0 0,0 0-1,0 0 1,0 0-1,0-1 1,0 1-1,0 0 1,0 0-1,1 0 1,-1 0 0,0 0-1,0 0 1,0 0-1,0 0 1,0 0-1,0 0 1,1 0 0,-1 0-1,0 0 1,0 0-1,0 0 1,0 0-1,0 0 1,1 0-1,-1 0 1,0 0 0,0 0-1,0 0 1,0 0-1,0 0 1,1 0-1,14-5 1,-10 4 1,19-7-10,41-14-44,64-30 0,-108 42 43,-2-1 0,0 0 0,0-1 0,-1-1 0,-1-1 0,0-1 0,20-22 0,-22 20 3,-1 0 0,-1 0 0,-1-1 0,-1-1 0,0 0 0,-1-1 0,-1 0 0,-1 0 0,-1-1 0,-1 0 0,6-35 0,-7 21 4,-2 1 0,-1-1 0,-2 0 0,-1 0 0,-2 0 0,-1 1 0,-10-41 0,12 69 7,0 1-1,0-1 1,0 1 0,-1-1-1,0 1 1,0 0 0,0 0-1,-6-7 1,8 11-4,0 0 0,0 0 1,0-1-1,0 1 0,0 0 0,0 1 1,-1-1-1,1 0 0,0 0 0,-1 0 1,1 1-1,0-1 0,-1 1 0,1-1 1,-1 1-1,1-1 0,0 1 0,-1 0 1,1 0-1,-1 0 0,1 0 0,-1 0 1,1 0-1,-1 0 0,1 0 0,-1 1 1,1-1-1,-1 0 0,1 1 0,-1-1 1,1 1-1,0 0 0,-1-1 0,1 1 1,0 0-1,0 0 0,-3 2 0,-1 2 6,0 1-1,0-1 1,0 1-1,1 0 1,0 1-1,0-1 1,0 1-1,-4 11 1,-1 6-12,-6 31-1,7-22-14,3 0-1,0 0 1,3 1-1,0 0 0,3-1 1,4 44-1,1-38-8,1 0 0,2-1 0,1 0 0,2 0 0,19 39 0,-24-61 16,1-1 0,0 0 0,1-1-1,1 0 1,0 0 0,1-1 0,1 0 0,0-1 0,0 0 0,18 11 0,-28-21 7,0 0 0,1 0 0,0-1 0,-1 1 0,1-1 0,0 0 0,-1 0 0,1 0 0,0 0 0,0 0 0,0-1 0,0 1 0,0-1 0,0 0 0,0 0 0,0 0 0,0 0 0,0-1 0,0 1 0,3-1 0,-3-1 3,0 0 0,1 1 0,-1-1 0,-1 0 0,1 0 0,0-1 0,0 1 0,-1-1 0,0 1 0,1-1 0,-1 0 0,0 0 0,0 0 0,2-5 0,1-4 11,0 0 0,0 0 0,-2 0 0,1-1 0,-2 0 0,0 0 0,0 1 0,-1-16 0,-1 20 4,1-5 11,-2 1 1,-3-24 0,4 34-16,0-1 1,-1 1-1,0-1 1,1 1-1,-1 0 1,0-1-1,0 1 1,0 0-1,-1-1 1,1 1-1,0 0 1,-1 0-1,0 0 1,1 0-1,-1 1 1,0-1-1,0 0 1,0 1-1,0-1 1,-3-1-1,4 3-2,-1 0-1,1-1 0,0 1 0,0 0 0,0 0 0,0 0 1,-1 0-1,1 1 0,0-1 0,0 0 0,0 0 0,0 1 1,0-1-1,0 1 0,-1-1 0,1 1 0,0-1 0,0 1 1,1 0-1,-1-1 0,0 1 0,0 0 0,0 0 0,0 0 1,0-1-1,1 1 0,-1 0 0,0 0 0,0 2 0,-1 0 1,0 0-1,0 0 1,1 0-1,-1 1 1,1-1-1,0 0 0,0 1 1,0-1-1,0 5 1,0-2-9,1 1 0,1-1-1,-1 1 1,1-1 0,0 0 0,1 0 0,-1 1 0,1-1 0,0 0 0,1-1 0,0 1-1,0 0 1,0-1 0,0 1 0,1-1 0,0 0 0,0 0 0,0 0 0,1-1 0,-1 0-1,1 0 1,0 0 0,1 0 0,-1-1 0,0 1 0,1-1 0,0-1 0,0 1 0,0-1-1,0 0 1,0-1 0,0 1 0,0-1 0,1 0 0,-1-1 0,1 0 0,-1 0 0,0 0-1,1 0 1,-1-1 0,0 0 0,0-1 0,1 1 0,8-5 0,-4 1-2,0-1 0,-1 0 1,0 0-1,0-1 0,17-16 1,38-46 18,4-4 38,-69 72-51,1 1 0,-1-1 0,1 1 0,-1 0 0,1-1 0,-1 1 0,1 0 0,0-1 0,-1 1 0,1 0 0,0 0 0,-1-1 0,1 1 0,0 0-1,-1 0 1,1 0 0,0 0 0,-1 0 0,1 0 0,0 0 0,-1 0 0,1 0 0,0 0 0,-1 1 0,2-1 0,0 1 1,0 0 0,-1 0 0,1 0 0,0 1 0,-1-1 0,1 0 0,-1 1 0,1-1 0,0 3 0,6 6 11,-1 0 0,7 17-1,-8-16 3,25 49 47,13 23 51,-38-73-84,0-1-1,1 0 1,0 0-1,0-1 0,1 0 1,10 8-1,-1-2 24,-14-10-21,1-1 0,-1 0 0,1 0 1,0-1-1,0 1 0,8 3 0,-10-5-46,1-1 0,-1 1 0,0-1-1,0 0 1,0 0 0,1 0 0,-1 0-1,0 0 1,0 0 0,0-1 0,0 1 0,1-1-1,-1 1 1,0-1 0,0 0 0,0 0-1,0 0 1,0 0 0,2-2 0,12-8-3872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23.0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0 125 7736,'0'0'17066,"11"-5"-16726,26-9 12,1 1 1,75-15-1,95-4 543,-76 14-262,-112 16-443,-17 1-101,0 1-1,1 0 1,-1 0-1,0-1 1,0 0-1,0 1 1,0-1 0,0-1-1,0 1 1,4-2-1,-6 2-66,-1 1 0,0 0-1,0 0 1,0 0 0,1 0-1,-1-1 1,0 1 0,0 0-1,1 0 1,-1 0 0,0 0-1,1 0 1,-1 0 0,0 0 0,0 0-1,1 0 1,-1 0 0,0 0-1,1 0 1,-1 0 0,0 0-1,0 0 1,1 0 0,-1 0 0,0 0-1,0 0 1,1 0 0,-1 1-1,0-1 1,0 0 0,1 0-1,-1 0 1,0 0 0,0 1-1,0-1 1,1 0 0,-1 0 0,0 0-1,0 1 1,0-1 0,0 0-1,1 0 1,-1 1 0,0-1-1,0 0 1,0 0 0,0 1 0,0-1-1,0 0 1,0 1 0,0-1-1,0 0 1,0 1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23.6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28 10152,'0'0'9357,"14"-2"-8824,58-5 429,79 3 0,-97 4-200,104-11 0,-132 9-509,-1 0 0,32 4 1,-5-1 287,-36-1-304,-14-1-127,1 1-1,0 0 1,0 0-1,0 0 1,0 1-1,0-1 1,5 2 0,-1 2 1130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24.5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429 41 7136,'0'0'6345,"-10"-7"-5560,3 1-582,4 4-129,0-1-1,1 0 1,-1 1 0,-1 0-1,1 0 1,0 0-1,-1 0 1,1 0 0,-1 1-1,1-1 1,-1 1-1,0 0 1,0 0 0,1 0-1,-1 1 1,0-1 0,-7 1-1,-9 4 352,0 0 0,0 1 0,0 1-1,1 1 1,0 1 0,0 1 0,1 0-1,0 1 1,-21 17 0,27-17-165,1 2 0,1-1 0,0 1 0,0 0 0,-14 26 0,11-17 32,7-11-145,0 0 1,1 0-1,1 1 0,0 0 1,0-1-1,1 1 0,0 0 1,1 1-1,0-1 1,1 0-1,1 1 0,-1-1 1,2 1-1,0-1 0,0 0 1,5 21-1,-3-21-32,0-1 0,1 1 0,0-1 0,0 0 1,1 0-1,1-1 0,0 0 0,0 0 0,0 0 0,1 0 0,1-1 0,-1 0 1,1-1-1,0 0 0,1 0 0,0-1 0,16 9 0,-11-8 17,0-1-1,0 0 0,1-1 1,0-1-1,0 0 0,0-1 1,0 0-1,1-2 0,29 1 0,-19-3 54,0-2 0,0 0-1,0-1 1,0-2 0,-1 0-1,0-2 1,33-14 0,-46 16-78,0 0 0,0-1 0,0 0 0,-1-1 0,0 0 0,0-1 0,-1 0 0,0-1 0,-1 0 1,0 0-1,0-1 0,-1 0 0,-1-1 0,0 0 0,10-23 0,-13 25-43,-1 0 0,-1 0-1,1 0 1,-2 0 0,1 0 0,-2 0-1,1 0 1,-1-1 0,-1 1 0,0 0-1,0 0 1,-1-1 0,0 1-1,-1 1 1,0-1 0,-1 0 0,0 1-1,0-1 1,-1 1 0,-7-10 0,4 8-27,0 0 0,-1 1 0,0 0 0,-1 1 0,1 0 0,-2 1 0,0 0 1,0 0-1,0 1 0,-1 0 0,-13-5 0,4 4-37,-1 1 0,0 1 0,0 1 0,-1 1 0,-36-3 0,46 7 0,0 0 0,1 0 0,-1 2 0,1-1 0,-1 1 0,1 1 0,0 1 0,0-1 0,0 2 0,1 0 0,-20 11 0,28-15 27,0 1-1,1 0 1,0 0 0,-1 0 0,1 0-1,0 1 1,0-1 0,0 1-1,0-1 1,1 1 0,-1-1 0,1 1-1,-1 0 1,1 0 0,0 0-1,0 0 1,-1 5 0,1-2 24,1 0-1,0 0 1,0 0 0,0 0-1,1 0 1,0 0 0,0 0-1,2 8 1,4 5-1321,0 0-1,1-1 1,20 31 0,-28-48 1125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42.2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0 190 5016,'0'0'9336,"5"11"-8920,71 183 1593,-39-81-85,-37-113-1895,0 0-1,0 0 1,-1 1 0,1-1 0,1 0 0,-1 1-1,0-1 1,0 0 0,0 1 0,0-1 0,0 0-1,0 1 1,0-1 0,0 0 0,0 1 0,1-1-1,-1 0 1,0 0 0,0 1 0,0-1 0,1 0 0,-1 0-1,0 1 1,0-1 0,1 0 0,-1 0 0,0 0-1,0 0 1,1 1 0,-1-1 0,0 0 0,1 0-1,-1 0 1,0 0 0,0 0 0,1 0 0,-1 0-1,0 0 1,1 0 0,0 0 0,8-13 405,8-34-318,-15 42-35,23-100 178,8-20-48,27-48 128,-57 158-304,3-7 8,-6 22-37,1-1 0,-1 0 0,0 1 0,1-1 0,-1 1 0,1-1 0,-1 0 0,0 1 0,1-1 0,0 1 0,-1-1 0,1 1 0,-1 0 0,1-1 0,-1 1 0,1-1 0,0 1 0,-1 0 0,1 0-1,0-1 1,-1 1 0,1 0 0,0 0 0,-1 0 0,2 0 0,-1 0-1,0 1-1,0 0 1,0 0 0,0-1-1,-1 1 1,1 0-1,0 0 1,0 0-1,-1 0 1,1 0 0,-1 0-1,1 0 1,-1 0-1,1 0 1,-1 0-1,0 0 1,1 3 0,0 0 7,14 36 113,-2 1 0,-2 0 0,-2 1 0,6 54 0,17 72 669,-32-167-785,1 5 32,3 13 295,-4-19-331,0 0 0,1 0 0,-1 0 0,0-1 0,0 1 0,0 0 0,0 0 0,0 0 0,0 0 0,0 0 0,0 0 0,1 0 0,-1 0 0,0 0 0,0 0 0,0-1 0,0 1 1,0 0-1,0 0 0,1 0 0,-1 0 0,0 0 0,0 0 0,0 0 0,0 0 0,0 0 0,1 0 0,-1 0 0,0 0 0,0 0 0,0 0 0,0 0 0,0 0 0,0 1 0,1-1 0,-1 0 0,0 0 0,0 0 1,0 0-1,0 0 0,0 0 0,0 0 0,0 0 0,1 0 0,-1 0 0,0 1 0,0-1 0,0 0 0,0 0 0,0 0 0,0 0 0,0 0 0,0 1 0,1-3-204,0 0-1,0 0 0,0 0 1,0 0-1,1 0 0,-1 0 1,0 0-1,1 1 0,2-3 1,-2 2-1369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42.6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53 12760,'0'0'2766,"-8"13"-2460,-1 0-256,-3 4 101,1 0-1,0 1 1,2 0-1,-15 37 1,23-50-104,0 0 1,0-1 0,0 1-1,0 0 1,1 0 0,0-1-1,-1 1 1,2 0 0,-1 0-1,1-1 1,0 1 0,1 6-1,0-7-8,-1-1 0,1 0-1,0 0 1,0 0-1,0 0 1,1 0-1,-1 0 1,0-1 0,1 1-1,0-1 1,0 1-1,0-1 1,0 0 0,0 0-1,0 0 1,0-1-1,1 1 1,5 1-1,-2-1 31,0 1 0,0-1 0,1-1 0,-1 1-1,0-1 1,0-1 0,1 1 0,-1-1-1,1 0 1,-1-1 0,0 0 0,1 0-1,-1-1 1,0 1 0,0-2 0,0 1 0,0-1-1,0 0 1,-1 0 0,1-1 0,-1 0-1,0 0 1,0-1 0,-1 1 0,1-1-1,-1 0 1,0-1 0,0 1 0,0-1 0,-1 0-1,0 0 1,0-1 0,-1 1 0,0-1-1,0 0 1,0 0 0,2-11 0,-4 10-9,1 0 1,-2 0 0,1 0 0,-1 0-1,-1 0 1,1 0 0,-1 0-1,0 0 1,-1 0 0,0 0 0,-1 1-1,1-1 1,-1 1 0,-1-1 0,-4-8-1,4 11-19,0 0-1,1 0 1,-2 1-1,1-1 1,0 1-1,-1 0 0,0 0 1,0 0-1,0 1 1,0-1-1,-1 1 1,1 1-1,-1-1 1,0 1-1,0 0 1,0 0-1,0 1 1,0 0-1,0 0 1,-7-1-1,0 2 38,0-1 1,0 2-1,1 0 0,-23 4 1,30-4-71,0 0 1,0 1 0,0 0-1,0 0 1,0 0 0,1 0-1,-1 1 1,0 0-1,1 0 1,0 0 0,0 1-1,0-1 1,0 1 0,-4 5-1,7-7-15,1 0 0,-1 0 1,0 0-1,0 0 0,1 0 0,-1 0 0,1 0 0,0 0 0,0 0 0,-1 0 0,1 0 0,1 0 1,-1 0-1,0 0 0,0 0 0,1 0 0,-1 0 0,1 0 0,0 0 0,-1 0 0,1-1 0,0 1 0,0 0 1,1 2-1,4 5-56,0 0 1,14 17-1,7 2-2879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44.6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350 134 5416,'0'0'4670,"-5"-10"-4147,2 3-399,-1 0 0,0 0 0,0 1 0,0-1 0,-1 1 0,0 0 0,0 1 0,0-1 0,-1 1 0,0 0 0,-9-6 0,-1 3 259,-1 0-1,1 2 1,-1 0 0,0 0-1,-31-4 1,38 9-43,0 1-1,0 0 1,1 1 0,-1 0 0,0 0-1,1 1 1,-1 0 0,1 1 0,0 0 0,-1 0-1,-10 7 1,18-9-268,1-1 0,-1 1 0,1 0 0,0 0 0,0 0 0,-1 0 0,1 0 0,0 0 0,0 0 0,0 0 0,0 1 0,0-1 0,0 0 0,1 0 0,-1 1 0,0-1 0,1 1-1,-1-1 1,1 1 0,-1 2 0,0-2-17,2 0 0,-1 0 0,0 1 0,0-1 0,1 0 1,-1 0-1,1 1 0,0-1 0,-1 0 0,1 0 0,0 0 0,2 4 0,5 5 9,1-1 0,-1 1 0,1-2-1,12 10 1,-7-5 57,6 5 47,37 26 1,-37-30-84,0 1 1,26 26 0,-41-36-54,0 0-1,0 0 1,-1 1 0,1-1 0,-2 1 0,1 0 0,-1 0-1,0 1 1,0-1 0,-1 0 0,0 1 0,2 9 0,-4-9 13,0 1 0,-1-1 0,0 1 0,0-1 0,-1 1-1,0-1 1,0 0 0,-1 1 0,0-1 0,-5 9 0,5-11-8,-1 0 0,0 0 0,-1-1 0,0 0 0,0 1 1,0-1-1,-7 5 0,6-5 30,0 0 1,0 1 0,0 0-1,-7 11 1,-6 6 223,-4 7 271,18-21-412,-1-1-1,1 0 0,-2 0 1,-10 11-1,13-13-279,12-11 310,17-13-1785,-22 16-296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45.0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97 10656,'0'0'2096,"12"-3"-1392,190-29 1266,104-23 205,-299 53-2043,0 1-1,-1 0 1,1 0 0,0 0 0,0 1 0,0 0-1,0 0 1,0 0 0,0 1 0,-1 0 0,1 1-1,0-1 1,11 5 0,-18-5-84,0 0 0,1 0 0,-1-1 0,1 1 0,-1 0 0,0 0 0,0-1 0,0 1-1,1 0 1,-1 0 0,0 0 0,0-1 0,0 1 0,0 0 0,0 0 0,0 0 0,-1-1 0,1 1 0,0 0 0,0 0 0,0 0 0,-1-1 0,1 1-1,-1 0 1,1 0 0,0-1 0,-1 1 0,1 0 0,-1-1 0,1 1 0,-1-1 0,0 1 0,0 0 0,-18 21-3201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51.3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1086 9040,'0'0'720,"10"-3"-322,9-3-137,1-1 0,-1 0 0,35-21 0,-20 6 86,0-1-1,55-51 0,-33 19 29,-17 20-64,-3-3 0,-1-1 1,45-64-1,-53 58-70,-3-2 1,-2 0-1,31-94 0,-49 124-136,0-1 1,-1 1-1,0-1 0,-2 0 0,0 0 0,-1 1 1,-1-1-1,-1 0 0,-6-31 0,8 48-83,-1-1 0,1 1 1,0 0-1,-1-1 0,0 1 0,1 0 0,-1-1 0,0 1 0,1 0 0,-1 0 0,0 0 0,0-1 1,0 1-1,0 0 0,0 0 0,0 1 0,0-1 0,-1 0 0,1 0 0,0 0 0,0 1 1,-1-1-1,1 1 0,0-1 0,-1 1 0,1-1 0,0 1 0,-1 0 0,1 0 0,-1 0 0,1-1 1,-1 1-1,1 1 0,0-1 0,-1 0 0,-1 1 0,-2 0 39,1 0 0,0 0 0,0 1 0,0 0 0,0 0 0,0 0 0,0 0 0,1 0 0,-1 1 0,1 0 0,-4 3-1,-4 5 40,1 0 0,0 1 0,1 0 0,0 1-1,1 0 1,1 1 0,0-1 0,0 1-1,1 1 1,1-1 0,-4 23 0,-4 11 145,8-28-139,0-1 0,1 1 1,1 0-1,-1 25 0,4 3 155,2 1 1,3 0 0,10 48-1,-14-93-231,0-1 0,-1 1-1,1 0 1,1-1 0,-1 1-1,0-1 1,1 0 0,0 1-1,0-1 1,0 0 0,0 0-1,0 0 1,1 0 0,-1-1-1,6 6 1,-5-7-15,-1 1 0,1-1 0,-1 0 0,1 1 0,0-1 1,0-1-1,-1 1 0,1 0 0,0-1 0,0 1 0,0-1 0,0 0 0,0 0 0,0 0 0,0 0 0,-1 0 1,1-1-1,4-1 0,-3 2-3,10-4 29,-1 0 0,23-9 0,-33 12-38,1-1 0,-1 0 1,0 0-1,1 0 0,-1-1 0,0 1 0,0-1 0,0 0 0,-1 1 0,1-1 0,-1-1 0,1 1 0,-1 0 0,3-6 0,24-44 5,-22 43 3,-1-1-1,0 0 1,0 0-1,-1-1 0,-1 0 1,5-16-1,-1-4 17,-5 25 2,-1 0 1,-1 0 0,1-1-1,0-14 1,-2 22-21,-4 15 86,-1-3-88,0 0 1,2 0-1,-1 0 0,1 1 0,1-1 1,0 1-1,0 20 0,2-11 20,1-1-1,0 0 1,9 37-1,-10-56-24,1 0 1,0 0-1,0 1 1,0-1-1,0 0 0,0 0 1,1 0-1,-1 0 0,1 0 1,-1-1-1,1 1 1,0 0-1,-1-1 0,1 1 1,0-1-1,0 1 1,0-1-1,0 0 0,0 0 1,0 0-1,1 0 0,-1 0 1,0 0-1,1-1 1,3 1-1,-3 0 1,1-1 0,-1 1 0,1-1 0,-1 0 0,1 0 0,-1-1 0,1 1 0,-1-1-1,1 0 1,-1 1 0,0-1 0,1-1 0,-1 1 0,0-1 0,0 1 0,4-3 0,4-6 6,-1 0 0,0 0 0,16-21 0,12-15 16,-32 39-14,0-1 1,-1 0-1,0 0 0,0-1 0,-1 1 0,-1-1 0,1 0 0,3-14 1,-3 11 17,-29 61 262,14-30-255,-12 30-1,16-31-15,3-9-1,1 0 0,-1 1 0,2-1 1,-1 1-1,-1 16 0,4-24-12,0 1-1,1 0 1,-1 0 0,1-1-1,-1 1 1,1 0-1,0-1 1,0 1 0,0-1-1,0 1 1,1-1 0,-1 1-1,1-1 1,-1 0 0,1 0-1,0 1 1,0-2-1,0 1 1,0 0 0,0 0-1,0 0 1,0-1 0,1 1-1,-1-1 1,1 0 0,-1 0-1,1 0 1,-1 0-1,1 0 1,0 0 0,-1-1-1,1 0 1,0 1 0,0-1-1,-1 0 1,1 0 0,0 0-1,0-1 1,-1 1-1,1 0 1,0-1 0,-1 0-1,1 0 1,0 0 0,2-1-1,22-11 22,-17 9-12,-1 0 0,1-1 0,-1 0 0,0 0-1,0-1 1,-1 0 0,0-1 0,9-9 0,-8 6-8,-1 1 1,1 0-1,1 0 0,0 1 1,0 0-1,12-7 1,24-11-83,-26 20 40,-16 6 81,-14 1 46,6 0-83,1 0 0,0 0 1,-1 1-1,1-1 0,0 1 1,-1 0-1,1 0 0,0 0 1,1 1-1,-1-1 0,0 1 1,1 0-1,-1-1 0,-1 4 1,-32 45 90,35-48-92,-1-1-2,0 1 0,1 0 1,-1 0-1,1 0 0,0 0 1,0 0-1,0 0 0,0 0 0,1 1 1,-1-1-1,1 0 0,0 0 1,0 1-1,0-1 0,0 0 0,1 0 1,-1 1-1,1-1 0,0 0 0,2 6 1,-2-7-5,1 1 1,-1-1-1,1 0 1,-1 1-1,1-1 1,0 0-1,0 0 1,0 0-1,0-1 1,0 1-1,1 0 1,-1-1-1,0 1 1,1-1-1,-1 0 1,1 0-1,0 0 1,-1 0-1,1 0 0,0-1 1,-1 1-1,1-1 1,0 0-1,5 0 1,14-1 11,0-1 0,0-1 1,-1-1-1,1-1 0,-1-1 0,0 0 0,0-2 1,-1-1-1,0 0 0,-1-1 0,29-21 1,-32 18-24,0-1 1,15-18 0,-8 9-11,-15 14 11,-1 0 0,1-1 1,-2 0-1,1 0 1,-1-1-1,-1 0 0,6-14 1,-1-4-7,11-51 0,-8 20-26,-3 0 1,4-66-1,-8-22-64,-6 148 101,0-1 1,0 0-1,0 1 0,0-1 0,0 0 0,0 1 0,0-1 0,0 1 1,0-1-1,0 0 0,0 1 0,0-1 0,0 1 0,0-1 0,-1 0 0,1 1 1,0-1-1,0 1 0,-1-1 0,1 1 0,0-1 0,-1 1 0,1-1 1,-1 0-1,-8 11-20,-6 24 37,0 9 17,-1 0 24,2 1-1,-15 76 1,21-77-7,4-25-23,1 0 0,-1 28 1,-8 135 229,11-170-239,1-1 1,1 0 0,0 1 0,3 11-1,-3-19-14,0 0 0,0 0-1,0 0 1,1 0 0,-1-1 0,1 1-1,0 0 1,-1-1 0,1 1-1,1-1 1,-1 1 0,0-1-1,0 0 1,1 0 0,-1 0 0,1-1-1,3 3 1,-2-1-1,1-1 0,-1 0 0,0 0 1,1 0-1,-1 0 0,1-1 0,0 1 0,0-1 0,-1-1 1,1 1-1,0-1 0,0 1 0,0-1 0,0-1 0,0 1 1,-1-1-1,1 0 0,0 0 0,0 0 0,-1-1 0,1 1 1,-1-1-1,1 0 0,-1-1 0,0 1 0,0-1 0,0 1 1,0-1-1,0-1 0,0 1 0,3-4 0,1-4 3,0 1-1,-1-1 1,0 0-1,-1-1 1,0 0-1,0 0 1,-1 0-1,-1 0 1,4-19-1,5-10-1,-10 32 11,-1 1 0,1-1 0,-2 0 0,1 0 0,-1 1 0,0-11 0,-6 23 29,-1 2-24,-1 7 1,0 1 1,0 0-1,2 0 0,-1 1 0,2 0 0,-4 18 0,6-21-9,0 0 0,1-1 0,0 1 0,1 0 0,1 0 0,-1-1 0,2 1 0,4 20 0,-4-28-8,0 1-1,1 0 1,-1-1-1,1 0 1,0 1-1,1-1 0,-1 0 1,8 6-1,-10-9 0,0 1 1,0-1-1,1 0 0,-1 1 0,0-1 0,1 0 0,-1 0 0,1 0 0,0-1 0,-1 1 0,1 0 0,0 0 0,-1-1 0,1 1 0,0-1 0,0 0 1,-1 1-1,1-1 0,0 0 0,0 0 0,0 0 0,-1 0 0,1 0 0,0-1 0,0 1 0,0-1 0,3 0 0,6-9 11,0 0 0,-1 0 0,0-1-1,-1-1 1,0 1 0,11-19 0,-20 29-13,7-9 22,-1 0-1,0 0 0,-1 0 0,0 0 0,-1-1 1,6-19-1,-4 15 63,-6 13-74,1 1 0,0 0 0,-1 0 0,1 0 0,0-1 0,-1 1 0,0 0 0,1-1-1,-1 1 1,0 0 0,1-1 0,-1 1 0,0-1 0,0-1 0,0-1-5,0 4 4,0 0 0,1 0-1,-1-1 1,0 1 0,0 0 0,0 0-1,0-1 1,0 1 0,0 0 0,0 0-1,0 0 1,0-1 0,0 1 0,0 0-1,0 0 1,0-1 0,0 1-1,0 0 1,0 0 0,0-1 0,0 1-1,0 0 1,0 0 0,0 0 0,0-1-1,0 1 1,0 0 0,0 0 0,-1 0-1,1-1 1,0 1 0,0 0 0,0 0-1,0 0 1,-1 0 0,1-1 0,0 1-1,0 0 1,0 0 0,-1 0 0,1 0-1,0 0 1,0 0 0,0 0 0,-1-1-1,1 1 1,0 0 0,0 0 0,-1 0-1,1 0 1,0 0 0,0 0 0,-1 0-1,1 0 1,0 0 0,0 0 0,-1 1-1,-4-1 50,4-1-41,-1 1 0,1 0-1,0 0 1,-1-1 0,1 1-1,-1 0 1,1 1 0,0-1-1,-1 0 1,1 0 0,-1 0-1,1 1 1,0-1 0,-1 1 0,1-1-1,0 1 1,-1 0 0,1-1-1,0 1 1,0 0 0,0 0-1,0 0 1,0 0 0,0 0-1,0 0 1,0 0 0,0 0-1,0 0 1,0 0 0,1 1-1,-1-1 1,1 0 0,-2 3 0,0-1-9,0 1 0,0 0 0,1 0 1,-1 0-1,1 0 0,0 0 1,0 0-1,0 0 0,0 0 1,1 0-1,0 1 0,-1-1 1,2 0-1,-1 0 0,0 0 1,2 6-1,2 13 8,-3-11-6,1 0-1,0 0 1,1 0-1,6 14 1,-7-20 4,13 25-68,-15-30 52,1 0-1,-1-1 0,1 1 1,-1 0-1,0-1 0,1 1 1,0 0-1,-1-1 0,1 1 1,-1 0-1,1-1 0,0 1 0,-1-1 1,1 1-1,0-1 0,0 0 1,-1 1-1,1-1 0,0 0 1,0 1-1,0-1 0,0 0 1,-1 0-1,1 0 0,0 0 1,0 0-1,0 0 0,0 0 1,-1 0-1,1 0 0,0 0 1,0 0-1,1-1 0,15-18 80,-8 7-62,-4 6-6,0-1 0,-1 0 0,0 0 0,0 0 0,0-1 0,-1 1 0,-1-1 0,1 0 0,-1 0 0,0 0 0,1-10 0,9-34 33,7 12-19,-8 21-13,-9 16-14,0 0 0,0 0-1,0 0 1,0 0 0,0 0 0,1 1 0,0-1 0,-1 1-1,1 0 1,0 0 0,0 0 0,0 0 0,0 1 0,0-1-1,0 1 1,1-1 0,-1 1 0,1 0 0,-1 1 0,1-1 0,-1 0-1,1 1 1,-1 0 0,1 0 0,-1 0 0,1 0 0,5 2-1,0-1-8,0 1 0,0 0 0,-1 1 0,1 0 0,-1 0 0,1 1 0,-1 0 0,-1 0 0,15 11 0,-12-8 6,-6-4 5,0 0 0,-1-1 0,1 1 0,-1 0 0,0 1 0,1-1 0,-1 1 0,-1-1-1,1 1 1,-1 0 0,3 5 0,-2 4 61,-9-18 112,-13-9-114,5 5-25,-2 1 0,1 1 0,-1 1 0,-17-5 0,31 10-26,0 1-1,1 0 1,-1 0 0,0 0 0,0 0-1,0 0 1,0 0 0,1 0 0,-1 1-1,0-1 1,0 1 0,1-1 0,-1 1-1,0 0 1,1 0 0,-1 0 0,0 0-1,1 0 1,-1 0 0,1 0 0,0 0-1,-1 0 1,1 1 0,0-1 0,0 0-1,0 1 1,0-1 0,0 1 0,0 0-1,0-1 1,-1 4 0,-1 3 17,0 1 0,0-1 0,1 1 0,-2 16 0,2-17-17,1-1 0,1 1 1,0-1-1,0 1 0,0 0 1,1-1-1,3 14 0,-3-19-4,-1 0-1,1 0 0,0 0 0,0 0 1,0 0-1,0 0 0,0-1 0,0 1 1,0 0-1,1-1 0,-1 1 0,1-1 1,-1 1-1,1-1 0,0 0 0,-1 0 1,1 0-1,0 0 0,0 0 0,0 0 1,0 0-1,0 0 0,0-1 0,0 1 1,0-1-1,0 1 0,0-1 0,0 0 1,0 0-1,0 0 0,0 0 0,0 0 1,3-1-1,-2 0 0,1-1 1,-1 1-1,0-1 0,1 0 1,-1 0-1,0 0 1,0 0-1,0-1 1,0 1-1,-1-1 0,1 1 1,2-5-1,2 0 2,-5 4 3,0 1 0,0-1 0,-1 0 0,1 1 0,-1-1 0,0 0 0,1 0 0,-2 0 0,1 0 0,1-6 0,6-16 44,-8 24-25,2 4-14,0-1 0,0 1-1,0 0 1,0 0-1,-1 0 1,0 0-1,1 0 1,-1 0-1,0 0 1,0 0-1,0 4 1,6 12-4,-6-16-9,1 0 1,0 0-1,0 0 1,0 0-1,1 0 1,-1 0-1,1-1 1,-1 1-1,1-1 1,0 0-1,0 0 1,0 0-1,0 0 1,0 0-1,0-1 1,1 1-1,-1-1 1,0 0-1,1 0 1,-1 0-1,1-1 1,-1 1-1,1-1 1,0 0-1,-1 0 1,7-1-1,-4 1-9,0-1 1,0-1-1,0 1 0,0-1 0,0 0 0,0-1 1,-1 1-1,1-1 0,-1 0 0,0 0 0,0-1 1,0 0-1,0 0 0,0 0 0,5-7 1,4-7 2,-1 0 0,-1 0 0,-1-1 0,-1-1 0,15-36 0,-14 21 5,-1-1 0,10-64-1,2-108 4,-20 162 0,-2-1 0,-10-67 0,3 79 0,6 36-3,0-1-1,1 1 1,-1 0 0,0 0-1,0 0 1,0 0 0,1 0-1,-1 0 1,0 0 0,1 0-1,-1 0 1,1 0 0,-1 0-1,1 0 1,-1 2 0,-34 225-133,20 12 39,14-221 101,2 0 1,0 0 0,1 0 0,1-1 0,0 1 0,10 28 0,-8-30 23,24 82 47,-29-98-73,0 0 0,0-1 0,0 1 0,1-1 0,-1 1 0,0-1 0,0 1 0,1-1 0,-1 1 0,0-1 0,0 1 0,1-1 0,-1 1 0,1-1 1,-1 1-1,0-1 0,1 0 0,-1 1 0,1-1 0,-1 0 0,1 1 0,-1-1 0,1 0 0,-1 0 0,1 1 0,-1-1 0,1 0 0,0 0 0,-1 0 0,1 0 0,-1 0 0,1 0 0,-1 0 0,1 0 0,0 0 0,-1 0 0,1 0 1,-1 0-1,1 0 0,-1 0 0,1 0 0,-1-1 0,1 1 0,-1 0 0,1 0 0,-1-1 0,1 1 0,0-1 0,22-22 30,-20 19-28,10-11 18,0-2 0,0 1-1,-2-1 1,0-1 0,-1 0 0,-1-1 0,0 0 0,-2 0 0,9-36-1,-15 49-11,4-18 15,-5 23-20,0 0 1,0 1-1,0-1 0,0 0 0,0 0 1,1 1-1,-1-1 0,0 0 1,0 1-1,1-1 0,-1 0 0,1 1 1,-1-1-1,0 1 0,1-1 1,-1 1-1,1-1 0,-1 1 0,1-1 1,0 1-1,-1-1 0,2 0 0,-4 4 17,1 0 0,0-1-1,0 1 1,0 0 0,0 0-1,1 0 1,-1 6 0,-4 20 2,2 1 1,1 0-1,2 0 0,1 0 1,1 0-1,11 51 0,-13-79-22,0 0 0,1-1-1,-1 1 1,1-1-1,0 1 1,-1-1-1,1 1 1,0-1-1,0 1 1,0-1 0,2 2-1,-3-3 2,0 0 0,1 1 1,-1-1-1,1 0 0,-1 0 0,0 1 0,1-1 0,-1 0 0,1 0 1,-1 0-1,1 0 0,-1 0 0,1 0 0,-1 0 0,1 0 0,-1 0 1,0 0-1,1 0 0,-1 0 0,1 0 0,-1 0 0,1 0 0,-1 0 1,1 0-1,0-1 0,2-1 8,0-1 1,0 1-1,0-1 1,0 0-1,0 0 1,-1 0-1,5-6 0,29-48 38,-27 41-39,0 0 1,2 1-1,21-26 0,-31 41-9,-1-1 0,0 1 0,1-1 0,-1 1 0,1-1 0,-1 1 0,1-1 0,-1 1 0,1-1 0,-1 1 0,1 0 0,-1-1 0,1 1 0,-1 0 0,1-1 0,0 1 0,-1 0 0,1 0 0,0-1 0,-1 1 0,1 0 0,0 0 0,-1 0 0,1 0 0,-1 0 0,1 0 0,1 0 0,-2 1 2,1 0 0,-1 0 0,0 0 0,1 0 0,-1 0 0,0 0 0,0 0 1,1 0-1,-1 0 0,0 0 0,0 0 0,0 0 0,0 0 0,0 0 0,0-1 1,-1 1-1,1 2 0,-5 40 111,0 60 1,6-103-111,-1 0-1,1 0 0,0 0 1,-1 0-1,1 0 1,-1 0-1,1 0 1,0 0-1,-1 0 0,1 0 1,-1 0-1,1 0 1,0 0-1,-1 0 1,1 0-1,-1-1 0,1 1 1,-1 0-1,1 0 1,0-1-1,-1 1 0,1 0 1,-1-1-1,0 1 1,1-1-1,1 0-1,18-10 15,-1-2 1,0 0-1,30-27 1,12-10 34,-56 47-46,-1 0-1,1 1 0,0-1 0,-1 1 0,1 0 0,0 1 0,0-1 0,0 1 0,1 0 0,-1 0 0,0 0 0,0 1 1,1 0-1,-1 0 0,7 1 0,-11-1-2,-1 1-1,1-1 1,0 0 0,-1 1-1,1-1 1,0 0 0,-1 1 0,1-1-1,0 1 1,-1-1 0,1 1-1,-1 0 1,1-1 0,-1 1 0,1-1-1,-1 1 1,0 0 0,1-1-1,-1 1 1,0 0 0,1 0 0,-1-1-1,0 1 1,0 0 0,0 0 0,0-1-1,0 1 1,0 0 0,0 0-1,0 1 1,-2 28 54,1-23-50,-13 118 219,14-124-215,0 0 0,0 0-1,-1 0 1,1-1 0,0 1-1,0 0 1,1 0-1,-1 0 1,0-1 0,0 1-1,0 0 1,0 0-1,1-1 1,-1 1 0,0 0-1,1 0 1,-1-1 0,1 1-1,-1 0 1,1-1-1,-1 1 1,1 0 0,-1-1-1,1 1 1,0 0-1,1 0 0,-1-1 0,1 1-1,0 0 1,-1-1 0,1 1-1,0-1 1,0 1 0,-1-1-1,1 0 1,3 1-1,2-2-2,-1 1 0,1-1-1,-1 0 1,0 0-1,11-3 1,-2-2-16,0-1 1,0 0-1,-1-1 1,0-1 0,0 0-1,-1 0 1,0-2-1,-1 1 1,0-2-1,0 0 1,-2 0-1,1-1 1,-2 0 0,17-28-1,-25 40 5,-1 0 0,1 0 0,0-1 0,-1 1 0,1 0-1,-1 0 1,1-1 0,-1 1 0,1 0 0,-1 0 0,0-1 0,0 1 0,0 0 0,1-1-1,-1 1 1,-1-1 0,1 1 0,0 0 0,0-1 0,0 1 0,-1 0 0,0-2 0,1 2 0,-1 1 1,1 0-1,0-1 1,-1 1-1,1 0 0,-1 0 1,1-1-1,0 1 1,-1 0-1,1 0 1,-1 0-1,1 0 1,-1 0-1,1 0 1,-1-1-1,1 1 1,-1 0-1,1 0 1,-1 0-1,1 0 1,-1 1-1,0-1 1,-18 9-54,9-2 47,0 1-1,1 1 1,0-1 0,1 1-1,0 1 1,-7 10-1,-39 67-53,46-73 36,0 1-1,1 0 1,-5 20 0,9-28-5,1 0 1,1 0-1,0 1 1,0-1-1,0 1 0,1-1 1,0 1-1,0-1 1,3 12-1,-3-18 25,0 0-1,0 0 1,1 0-1,-1 0 1,1-1 0,-1 1-1,1 0 1,-1 0-1,1 0 1,-1 0-1,1-1 1,0 1 0,-1 0-1,1 0 1,0-1-1,0 1 1,0-1-1,0 1 1,-1-1 0,1 1-1,2 0 1,0 0-7,-1-1 0,1 1 1,0-1-1,0 1 0,0-1 0,0 0 1,4 0-1,2-1-11,-1 0 1,0-1-1,0 0 1,10-4-1,-11 3 13,-1 0 0,0-1 0,0 1 0,0-1 0,-1 0 0,1-1 0,-1 0 0,8-8 0,1-4-31,16-27 0,-7 9 0,-20 30 34,-3 4 9,0 0-1,1 0 0,-1 0 1,1 0-1,-1 0 1,1 0-1,0 0 0,-1 0 1,1 0-1,0 0 1,-1 1-1,1-1 0,0 0 1,0 1-1,0-1 1,0 0-1,1 0 0,-9 26 120,-19 59-17,-53 117-1,62-166-57,-1-1 0,-2 0 0,-1-1 0,-2-1 0,-50 53-1,64-76-27,-2 2 16,-1 0 0,-18 14 0,27-23-15,-1 1-1,0-1 0,0 0 0,0 0 1,0 0-1,0-1 0,0 1 0,-1-1 1,1 0-1,-1 0 0,1-1 0,0 1 1,-7-1-1,8 0-6,0-1 0,0 0 1,0 0-1,1 0 1,-1 0-1,0 0 0,0-1 1,1 1-1,-1-1 0,1 0 1,-1 0-1,1 1 0,0-2 1,0 1-1,0 0 0,-4-5 1,1-1 3,-1 0 0,1 0 0,1-1 0,-4-8 0,4 5 1,1 1 1,0-1-1,1 1 1,0-1-1,1 0 0,0 0 1,1 1-1,0-1 1,1 0-1,0 0 1,6-21-1,-5 26-6,2 0-1,-1 1 1,1 0-1,-1 0 1,2 0-1,-1 0 1,1 0-1,0 1 1,0 0-1,6-5 1,1-1 14,-9 7-15,1 1-1,0 1 1,0-1-1,0 0 1,1 1 0,-1 0-1,1 0 1,-1 0-1,1 1 1,-1 0-1,9-2 1,5 0 30,32 1 1,-44 1-28,251-9 205,-251 9-261,1 1-82,0 0 1,0-1-1,0 1 0,11-4 0,-18 4 108,0 0 0,1 0-1,-1-1 1,0 1 0,0 0 0,0 0 0,0 0 0,1 0 0,-1 0 0,0 0 0,0 0-1,0 0 1,0 0 0,0 0 0,0-1 0,1 1 0,-1 0 0,0 0 0,0 0 0,0 0 0,0 0-1,0-1 1,0 1 0,0 0 0,0 0 0,0 0 0,0 0 0,0 0 0,0-1 0,0 1-1,0 0 1,0 0 0,0 0 0,0 0 0,0-1 0,0 1 0,0 0 0,0 0 0,0 0-1,0 0 1,0-1 0,0 1 0,0 0 0,0 0 0,0 0 0,0 0 0,0 0 0,0-1 0,-1 1-1,1 0 1,0 0 0,0 0 0,0 0 0,0 0 0,0 0 0,0 0 0,-1 0 0,1-1-1,0 1 1,0 0 0,0 0 0,0 0 0,-1 0 0,1 0 0,0 0 0,0 0 0,0 0-1,-15-8-734,11 6 555,-61-35-4533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51.6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11352,'0'0'3809,"16"2"-3338,40 4 499,91-1 1,-140-6-879,0 1 47,0-1 1,0 1 0,0 0-1,0 1 1,0-1-1,10 4 1,-10-3 264,-10-5-2880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51.8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12056,'0'0'1064,"61"-12"-576,29 2-96,-9 3 16,6 7-72,3 2 16,1 5 80,-14 3 8,-9 0-72,-11 2-1,-3 6-79,-18 0 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5:50.2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349 0 15680,'0'0'2255,"-51"71"-1735,-1-7 0,-4 11-232,1-5 8,13-5-48,6-5 16,9-13 96,9-7 8,6-6-32,12-10 16,8-11-48,8-11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56.3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0 812 5520,'0'0'7420,"11"-3"-6960,33-10-10,-41 12-408,-1 0 0,1-1 1,0 1-1,-1 0 0,0-1 0,1 0 0,-1 1 0,0-1 0,0 0 0,0 0 0,0-1 0,0 1 1,0 0-1,0 0 0,-1-1 0,3-4 0,2-4 94,129-186 1785,-65 97-1095,-47 67-494,1 1 1,2 2-1,1 0 1,35-29-1,-56 53-175,1 1-1,-1 0 0,1 1 0,0-1 0,1 1 0,-1 1 1,1-1-1,-1 1 0,1 0 0,0 1 0,0 0 0,0 0 1,1 1-1,11 0 0,-18 1-114,-1 0 1,1 1-1,0 0 1,0 0-1,0-1 0,-1 1 1,1 0-1,0 0 0,-1 0 1,1 1-1,-1-1 1,1 0-1,-1 1 0,0-1 1,0 1-1,1-1 0,-1 1 1,0-1-1,0 1 0,-1 0 1,2 2-1,2 4 66,-1 0-1,0 0 1,2 14 0,-1-1 0,-1-1 1,0 1-1,-2 0 0,-1 0 1,-1 0-1,0-1 1,-1 1-1,-2 0 1,0-1-1,-1 0 1,-12 30-1,10-26 61,7-19-107,-1-1 0,0 0 0,0-1 0,-1 1 0,1 0 0,-5 7 0,6-11-56,0-1 1,0 1 0,0 0 0,0 0 0,0 0 0,0 0 0,0 0 0,0 0-1,0 0 1,0 0 0,0-1 0,0 1 0,0 0 0,0 0 0,0 0 0,-1 0-1,1 0 1,0 0 0,0 0 0,0 0 0,0 0 0,0 0 0,0 0 0,0 0-1,0 0 1,-1 0 0,1 0 0,0 0 0,0-1 0,0 1 0,0 0 0,0 0-1,0 0 1,-1 1 0,1-1 0,0 0 0,0 0 0,0 0 0,0 0-1,0 0 1,0 0 0,0 0 0,0 0 0,-1 0 0,1 0 0,0 0 0,0 0-1,0 0 1,0 0 0,0 0 0,0 0 0,0 1 0,0-1 0,0 0 0,0 0-1,-1 0 1,4-11 172,9-13-92,0 0 1,11-37-1,11-24 6,-29 75-71,0 0 0,1 0 0,1 0 0,-1 1 0,15-15 0,-21 23-23,1 1 1,0-1 0,0 0-1,-1 1 1,1-1-1,0 1 1,0-1-1,0 1 1,-1-1-1,1 1 1,0-1-1,0 1 1,0 0-1,0 0 1,0-1 0,0 1-1,0 0 1,0 0-1,0 0 1,0 0-1,0 0 1,0 0-1,0 0 1,0 0-1,0 1 1,0-1-1,0 0 1,0 1 0,0-1-1,0 0 1,-1 1-1,1-1 1,0 1-1,0-1 1,0 1-1,-1 0 1,1-1-1,0 1 1,0 0-1,-1 0 1,1-1 0,-1 1-1,1 0 1,-1 0-1,1 1 1,3 4-5,0 1 1,-1-1 0,0 1 0,4 13-1,-2 3 10,-1 1 1,-1-1-1,-1 1 0,-2-1 0,-1 25 1,0-1 60,6-48 27,5-8-57,9-12-5,16-29 10,29-38 7,-56 78-42,2 0 0,-1 0 0,1 1 0,1 0 0,20-13 0,-30 21-5,0 0-1,0 0 1,0 1 0,0-1 0,1 1 0,-1-1 0,0 1-1,0-1 1,0 1 0,1 0 0,-1-1 0,0 1-1,0 0 1,1 0 0,-1 0 0,0 0 0,0 0-1,1 0 1,-1 0 0,0 0 0,0 1 0,3 0-1,-3 0 3,0-1-1,-1 1 0,1 0 1,0 0-1,0 0 0,0 1 0,-1-1 1,1 0-1,0 0 0,-1 0 0,1 0 1,-1 1-1,1-1 0,-1 0 0,0 1 1,0-1-1,1 3 0,-1 8 18,0 0 0,0 0 0,-5 22 0,3-20-12,-1 13 21,1-21-15,1 0 1,0 0 0,0 0 0,1 0 0,0 0-1,0 0 1,0 0 0,1 0 0,0 0 0,0 0-1,2 8 1,-1-12-6,-1-1 0,0 1-1,1-1 1,-1 1 0,1-1 0,-1 0-1,1 0 1,-1 0 0,1 0 0,0 0-1,0 0 1,-1 0 0,1 0 0,0 0-1,0-1 1,0 1 0,0-1 0,0 0-1,0 1 1,0-1 0,0 0 0,0 0-1,0 0 1,0-1 0,0 1 0,0 0-1,0-1 1,0 1 0,0-1 0,3-1-1,4-1 3,0-1 0,0 0 0,0 0 0,14-11 0,11-9-2,-1-1 1,-2-2 0,0-1 0,-2-1-1,32-42 1,-61 70-8,1 1-1,-1 0 0,0 0 1,0 0-1,1-1 1,-1 1-1,0 0 1,0 0-1,0-1 0,1 1 1,-1 0-1,0-1 1,0 1-1,0 0 1,0-1-1,0 1 0,0 0 1,0-1-1,1 1 1,-1 0-1,0-1 1,0 1-1,0 0 0,0-1 1,-1 1-1,1 0 1,0-1-1,0 1 1,0 0-1,0-1 0,0 1 1,0 0-1,0-1 1,-1 1-1,1 0 1,0 0-1,0-1 0,-1 1 1,1 0 2,-1-1-1,0 1 1,1 0 0,-1 0-1,0 0 1,1 0 0,-1 0 0,0 0-1,1 0 1,-1 0 0,1 0-1,-1 1 1,0-1 0,1 0 0,-1 0-1,0 1 1,1-1 0,-1 0-1,1 1 1,-1-1 0,0 1-1,-37 22 93,26-17-81,1 1-1,0 0 1,0 0 0,1 2 0,-11 9-1,3 5 30,0 0-1,2 1 0,0 0 0,-17 38 0,31-58-30,1 0-1,-1-1 0,1 1 1,0 0-1,0 0 0,0 0 0,0 0 1,1 0-1,0 0 0,0 0 1,0 0-1,1 7 0,-1-9-8,0-1-1,1 0 1,0 1 0,-1-1-1,1 0 1,0 1 0,-1-1-1,1 0 1,0 0 0,0 0-1,0 1 1,0-1 0,0 0-1,0-1 1,1 1 0,-1 0-1,0 0 1,0 0 0,1-1-1,-1 1 1,0 0-1,1-1 1,-1 1 0,1-1-1,-1 0 1,0 0 0,1 1-1,-1-1 1,1 0 0,-1 0-1,1 0 1,-1 0 0,1-1-1,-1 1 1,1 0 0,2-1-1,3-1-1,0 0-1,0-1 1,0 1-1,0-2 1,-1 1-1,1 0 1,-1-1-1,0-1 1,0 1 0,0-1-1,0 0 1,6-8-1,1-1 2,0-1 0,-2-1 0,16-27 0,-15 21-3,-1-2 0,10-31 0,-14 42 0,-3 21 0,0 28 0,-3-28 0,-1 0 1,2 8 13,0 1 0,1-1-1,8 28 1,-10-41-12,0 0 0,0 0 0,0 0 0,0 0 0,1 0 0,-1-1 0,1 1 0,0 0 0,0-1 0,0 0 0,0 1 0,0-1 0,0 0 0,1 0 0,-1 0 0,1 0 0,-1-1 0,1 1 0,0-1 0,-1 1 0,1-1 0,0 0 0,0 0 0,0 0 0,0 0 0,0-1 0,5 1 0,2-2-2,0 0 1,0 0-1,-1-1 0,1-1 1,-1 1-1,1-1 0,-1-1 0,16-8 1,69-48-54,-64 40 43,-26 18 7,11-9-19,1 0 0,19-18 0,-31 25 15,0-1-1,0 1 1,0-1 0,-1 1 0,0-1 0,1 0 0,-2 0 0,1-1 0,-1 1 0,0-1 0,0 1 0,1-8 0,-2 12 5,-1 1-1,0-1 1,0 0 0,0 1 0,0-1-1,0 1 1,0-1 0,0 0 0,0 1 0,0-1-1,0 0 1,0 1 0,0-1 0,0 1-1,-1-1 1,1 0 0,0 1 0,0-1 0,-1 1-1,1-1 1,0 1 0,-1-1 0,1 1-1,-1-1 1,1 1 0,0-1 0,-1 1 0,1-1-1,-2 1 1,1-1 1,-1 0-1,1 1 1,-1 0 0,0-1-1,1 1 1,-1 0 0,1 0-1,-1 0 1,0 0 0,1 0-1,-3 1 1,-6 1 5,0 1 1,-18 6-1,25-8-6,-5 3 0,0 0 1,0 0 0,0 0-1,1 1 1,0 0-1,0 1 1,0 0 0,-10 11-1,-1 5-18,-21 33 0,29-41 17,5-6-16,0 1 0,0 0 1,1 1-1,0-1 0,1 1 1,0 0-1,1-1 0,-3 22 1,5-30 12,0 1 1,0 0-1,0 0 0,0-1 1,0 1-1,1 0 0,-1-1 1,1 1-1,-1-1 1,1 1-1,0 0 0,-1-1 1,1 1-1,0-1 1,0 1-1,0-1 0,0 0 1,0 0-1,1 1 0,-1-1 1,0 0-1,1 0 1,-1 0-1,0 0 0,1 0 1,-1 0-1,1-1 0,-1 1 1,1 0-1,0-1 1,-1 1-1,1-1 0,0 0 1,-1 0-1,1 1 0,0-1 1,0 0-1,-1 0 1,1-1-1,0 1 0,-1 0 1,1 0-1,0-1 1,-1 1-1,1-1 0,0 0 1,-1 1-1,1-1 0,-1 0 1,3-2-1,18-14-28,-1-1 0,-1-2 0,-1 0 0,0 0 0,20-32 0,-21 28-6,-14 17-17,-7 15-38,-36 138 55,6-30 26,-60 171 16,83-260 36,-1 0 1,-1-1-1,-1-1 0,-1 0 0,-34 45 1,47-68-32,0-1 1,0 0 0,-1 1-1,1-1 1,0 0 0,0 0-1,-1 0 1,1 0 0,0 0-1,-1 0 1,1 0 0,-1 0-1,0 0 1,1-1 0,-1 1-1,1-1 1,-1 1 0,0-1-1,0 0 1,1 0 0,-1 1-1,0-1 1,1 0 0,-1-1 0,0 1-1,0 0 1,1 0 0,-1-1-1,0 1 1,1-1 0,-3 0-1,1-2 4,-1 1 0,1-1 0,-1 1 0,1-1-1,0 0 1,0 0 0,0-1 0,1 1 0,-1 0 0,1-1-1,0 0 1,-2-4 0,0 0-7,1-1 1,0 0-1,1 1 0,0-1 0,0 0 1,1 0-1,0 0 0,0 0 1,1-1-1,0 1 0,1 0 0,0 0 1,1 0-1,0 0 0,0 0 0,6-13 1,-1 3-13,2 0 1,0 1-1,1 0 1,0 1-1,2 0 1,19-22-1,-16 24-8,1 1-1,1 0 0,0 0 1,1 2-1,25-13 1,37-27-74,-58 35 72,73-58-103,-83 64 98,0 0 0,-1-1 0,0-1 0,-1 1 1,11-20-1,-13 18 6,0 0 0,-1-1 0,-1 0 0,0-1 0,-1 1 0,6-33 0,-11 41 17,2 0 0,-1 0 0,1-1-1,0 1 1,0 0 0,0 1 0,1-1 0,1 0-1,-1 1 1,1 0 0,0 0 0,8-11 0,-11 17 1,0-1 0,0 1 1,0 0-1,0-1 1,0 1-1,0 0 1,-1-1-1,1 1 1,0 0-1,0 0 1,0 0-1,0 0 1,0 0-1,0 0 0,0 0 1,0 0-1,0 0 1,0 1-1,0-1 1,0 0-1,0 0 1,0 1-1,-1-1 1,1 1-1,0-1 1,0 1-1,0-1 1,1 2-1,0 0 3,0-1 0,0 1 0,0 0 0,0 0-1,0 0 1,0 1 0,-1-1 0,1 0 0,-1 0 0,2 4 0,3 12 29,0 0 1,-2 1-1,0-1 1,-1 1-1,-1 0 1,-1 0-1,0 0 1,-4 34-1,-3-37 115,5-12 43,7-12-96,41-87 44,-31 62-98,24-40 0,-40 72-39,1 0 0,-1 0 0,1 0 0,0 0 0,-1 0 0,1 0 0,0 0 0,0 0 0,-1 0 0,1 1 0,0-1 0,0 0 1,0 1-1,2-2 0,-3 3-2,1-1 1,0 0-1,-1 1 1,1-1 0,-1 0-1,1 1 1,-1-1 0,0 1-1,1-1 1,-1 1-1,1-1 1,-1 1 0,0-1-1,1 1 1,-1-1-1,0 1 1,1 0 0,-1-1-1,0 1 1,0-1 0,0 1-1,0 0 1,0-1-1,0 1 1,0 0 0,0-1-1,0 2 1,5 35 0,0 46-1,-4-50 0,1-1 0,9 47 0,-10-76 1,0 1 0,0-1 0,1 0 0,-1 0 0,1 0 0,-1 0 0,1 0 0,0 0 0,0 0 0,0-1 0,1 1 1,-1-1-1,1 1 0,-1-1 0,1 0 0,0 0 0,0 0 0,0 0 0,0-1 0,0 1 0,0-1 0,5 2 0,-2-2 0,0 1 1,0-1-1,0 0 1,0-1-1,0 1 1,0-1-1,0-1 1,0 1-1,0-1 1,0 0-1,11-3 0,-6 0-12,-1 1 0,0-2 0,0 0 0,0 0-1,0-1 1,-1 0 0,0 0 0,0-1 0,10-10-1,-16 13 14,1-1-1,0 1 0,-1-1 0,0 0 0,0 0 0,0 0 0,-1 0 0,0 0 0,0-1 0,0 1 0,0-1 0,-1 1 0,0-1 0,0 0 0,-1 1 1,0-1-1,0 0 0,0 1 0,-1-10 0,-1 8 6,1 0-1,-1 0 1,0 0 0,-1 0-1,0 0 1,0 0 0,0 1-1,-7-10 1,9 14 3,-1-1 0,0 1 0,0-1 0,0 1 0,-1 0 0,1 0 0,0 0 0,-1 0 0,0 0 0,1 1 0,-1-1 0,0 1 0,0-1 0,0 1 0,0 0 0,0 0 0,0 1 0,0-1 0,0 1 0,0-1 0,0 1 0,-5 0 0,6 1 2,0-1 0,0 1-1,0 0 1,0 0 0,0 0-1,0 0 1,0 1-1,0-1 1,1 0 0,-1 1-1,0 0 1,1-1-1,-1 1 1,1 0 0,0-1-1,-1 1 1,1 0 0,0 0-1,0 0 1,-1 4-1,-3 5 33,1 0 0,-5 19-1,6-20-33,1 0-1,1 0 1,0 0-1,0 0 1,1 0 0,0 1-1,1-1 1,0 0-1,0 0 1,1 0-1,1 0 1,-1-1-1,2 1 1,-1-1 0,1 1-1,1-1 1,0 0-1,0-1 1,1 1-1,0-1 1,0 0 0,1-1-1,0 1 1,0-1-1,0-1 1,1 1-1,0-1 1,10 5-1,-10-6-1,0-1-1,1-1 0,-1 1 0,1-1 0,-1-1 0,1 1 0,15 1 0,-17-4-4,0 0-1,0 0 1,-1-1-1,1 1 0,0-2 1,0 1-1,-1-1 0,1 0 1,-1 0-1,1-1 0,6-3 1,9-6-13,-1-1-1,-1 0 1,0-2 0,-1 0 0,0-1 0,-1-1-1,-1 0 1,25-36 0,-24 27 10,-2 0 1,-1-1-1,-1-1 0,-1 0 1,-1-1-1,11-45 0,-18 53 12,11-35 24,-3-1 0,10-94-1,-20 124-11,-2 21-15,0 0 0,0 0-1,-1 0 1,0 0-1,-1-8 1,1 14-7,1-1 1,-1 1-1,0-1 1,0 1-1,0-1 0,0 1 1,0-1-1,0 1 0,-1-1 1,1 1-1,0-1 0,0 1 1,0-1-1,0 1 0,-1-1 1,1 1-1,0-1 0,0 1 1,-1-1-1,1 1 0,0 0 1,-1-1-1,1 1 1,0 0-1,-1-1 0,1 1 1,-1 0-1,1-1 0,-1 1 1,1 0-1,0 0 0,-1-1 1,1 1-1,-1 0 0,1 0 1,-1 0-1,1 0 0,-1 0 1,1 0-1,-1 0 1,0 0-1,1 0 0,-1 0 1,1 0-1,-1 0 0,1 0 1,-1 0-1,1 0 0,-1 0 1,1 1-1,-1-1 0,1 0 1,0 0-1,-1 1 0,1-1 1,-1 0-1,1 0 1,-1 1-1,1-1 0,-1 1 1,-2 2 0,0 0 1,1 0 0,-1 0 0,0 0 0,1 0 0,-3 6 0,-8 20-1,1 0 0,1 0 1,2 2-1,1-1 0,-7 56 0,9-25 2,2 1 0,5 63-1,-1-110-4,7 64 0,-6-71 0,1 1 0,0-1 0,1 0 0,0 1 0,0-1 0,1 0 0,5 8 0,-7-13 0,0-1 0,0 1 0,0-1 0,0 0 0,1 0 0,-1 0 0,1 0 0,-1 0 0,1 0 0,0-1 1,0 0-1,0 1 0,0-1 0,0 0 0,0 0 0,0-1 0,0 1 0,0-1 0,0 1 0,0-1 0,1 0 0,-1 0 0,0 0 0,0-1 0,0 1 0,0-1 0,4-1 0,1 0 0,-1 0-1,0 0 1,0-1-1,0 0 1,0-1-1,-1 1 1,1-1-1,-1-1 1,0 1 0,9-9-1,14-16-28,-17 17 18,0 1-1,-1-2 1,0 1 0,-1-2 0,0 1-1,8-16 1,-17 27 10,-1 0 0,1 0 0,0 1 0,-1-1 0,1 0 0,-1 0 1,1 0-1,-1 0 0,0 0 0,0 0 0,0 0 0,0 0 0,0 1 0,0-1 0,-1 0 0,0-3 0,1 5 1,0 0 0,-1 0 0,1 0 0,0 0 1,-1 0-1,1 0 0,0 0 0,-1 0 0,1 0 0,0 0 0,0 0 0,-1 0 0,1 0 0,0 1 0,0-1 0,-1 0 0,1 0 1,0 0-1,0 0 0,-1 1 0,1-1 0,0 0 0,0 0 0,0 0 0,-1 1 0,1-1 0,0 0 0,0 0 0,0 1 0,0-1 1,-1 0-1,1 1 0,0-1 0,0 0 0,0 1 0,-9 14 10,8-13-6,-5 7 6,-6 12 42,-19 40-1,28-55-35,1 0 0,0 0 0,0 0 0,1 0 0,-1 0 0,1 1 0,1-1 0,-1 0 0,1 1 0,0-1 0,1 0 0,1 11-1,-1-16-13,-1 0 1,1 1-1,0-1 0,0 0 0,0 0 0,0 1 0,0-1 0,0 0 0,0 0 0,0 0 0,0 0 0,0 0 0,0 0 0,1 0 0,-1-1 0,0 1 0,1 0 0,-1-1 0,1 1 1,-1-1-1,1 1 0,-1-1 0,1 0 0,-1 0 0,1 1 0,-1-1 0,1 0 0,-1 0 0,1-1 0,1 1 0,6-1 0,0 0 0,0-1 0,15-4 0,8-6 0,0-2 0,47-27-1,20-9 1,-63 39-2,-29 9 0,0 1 0,-1-2 0,1 1 0,-1 0 0,9-5 0,-20 22 73,-21 20-33,21-29-26,-1 0 0,1 1 0,-7 11 0,11-15-8,0-1 0,0 1 0,0 0 0,0-1 0,0 1 0,1 0-1,-1 0 1,1-1 0,0 1 0,0 0 0,0 0 0,0 0 0,0-1 0,1 1 0,0 3 0,0-2 2,0-1 0,1 1 0,0 0 0,-1-1 0,1 1 0,1-1 0,-1 0 0,0 0 0,1 0 0,0 0 0,-1 0 0,1 0 1,0-1-1,0 1 0,1-1 0,-1 0 0,0 0 0,1 0 0,0 0 0,-1-1 0,1 0 0,6 2 0,-2-1-23,0 0 1,1-1 0,-1 0-1,1 0 1,-1-1 0,0 0-1,1-1 1,-1 1-1,0-2 1,9-1 0,-14 2-23,0 0 1,-1 1-1,1-1 1,-1 0-1,1-1 1,-1 1-1,1 0 1,-1-1 0,0 1-1,1-1 1,-1 0-1,0 0 1,0 1-1,0-2 1,-1 1-1,1 0 1,0 0-1,-1 0 1,1-1-1,-1 1 1,0-1-1,0 1 1,0-1 0,1-3-1,-2 2-61,1 0 1,-1 0-1,0 0 0,0 0 0,-1-1 0,1 1 1,-1 0-1,0 0 0,0 0 0,0 0 1,0 0-1,-1 0 0,0 0 0,1 1 1,-5-7-1,-19-24-3829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56.5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14368,'0'0'2183,"56"6"-1791,-30-2 8,3 2-344,-11-4 16,-10 3-200,-4-3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56.7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 11552,'0'0'240,"109"-18"0,-7 6-136,21 2 0,10 4 104,-12 4 0,-12 2-48,-20 6 8,-25 4 8,-21 2-8,-25-6-120,-16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59.1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1 961 8136,'0'0'2552,"12"-8"-1914,10-6-397,8-4 296,-1-2 0,49-42 0,-55 37-216,-1-1 0,-1-1 0,-2-1 0,-1-1 0,28-58 0,45-162 1333,-72 190-1154,-7 29 35,-2 0 0,-2 0 0,-1-1 0,-1-1 0,3-47-1,-11 72 398,-2 11-442,-5 15-158,8-16-274,-24 50 272,-5 9 21,-31 95 0,24-36-58,-5-2 0,-78 154 0,0-38 108,107-219-234,12-15-40,9-9-69,30-32-44,-24 24-7,2 0 0,0 1 0,0 0-1,23-13 1,71-40-22,46-30-30,-68 42-36,-42 28-57,64-52 0,-102 68 111,-7 12 31,-1-1 0,0 0 0,0 1 0,0-1 0,1 1 0,-1-1 0,0 1 0,1-1 1,-1 1-1,0-1 0,1 1 0,-1 0 0,1-1 0,-1 1 0,1 0 0,-1-1 0,1 1 0,-1 0 0,1-1 0,-1 1 0,1 0 0,-1 0 0,1 0 1,0-1-1,2 1 203,-5 8 83,1 4-210,0 0-1,-1 0 1,-5 16 0,0 7 20,5-24-53,1 0 1,0 1-1,1-1 1,2 20-1,-2-26-23,1-1-1,0 1 0,0-1 0,1 0 0,-1 1 1,1-1-1,0 0 0,0 0 0,1 0 0,-1 0 1,1 0-1,0-1 0,6 7 0,-7-7-13,1-1 0,-1 0 0,1 0-1,0-1 1,0 1 0,-1 0 0,1-1-1,0 0 1,0 0 0,0 0 0,1 0 0,3 1-1,1-2 6,0 1-1,1-1 0,12-2 0,-18 1-10,14 0 2,0-2-1,0 0 0,-1-1 1,1-1-1,-1 0 0,26-13 1,-33 13-12,0 0 0,0-1-1,0 0 1,-1 0 0,0-1 0,0 0 0,0-1 0,-1 1 0,0-1 0,-1-1 0,0 1 0,5-11 0,-9 16 1,-1-1 1,1 1-1,-1-1 1,0 1-1,0-1 1,-1 1-1,1-1 1,-1 1-1,1-1 1,-1 0-1,0 1 1,-1-1-1,1 0 1,-1 1-1,1-1 1,-1 0-1,0 1 1,-1 0-1,1-1 1,0 1-1,-1-1 1,-2-2-1,2 3 5,1 1 0,-1 0 0,0 0 0,0 0 0,0 0 0,0 0 0,0 0 0,-1 0-1,1 1 1,0-1 0,-1 1 0,1 0 0,-1-1 0,0 1 0,1 0 0,-1 1 0,0-1-1,0 0 1,1 1 0,-1 0 0,0-1 0,0 1 0,0 0 0,0 1 0,1-1 0,-1 0 0,0 1-1,0 0 1,-4 1 0,1 0 8,0 0 0,0 0-1,0 1 1,1 0 0,-1 0 0,0 1-1,1-1 1,0 1 0,0 0-1,0 1 1,1-1 0,-1 1 0,-5 8-1,8-9-2,-1 1 0,1-1 0,0 1 0,1-1 0,-1 1 0,1 0 0,0 0 0,0-1 0,0 1-1,1 0 1,0 0 0,0 0 0,0 0 0,0 0 0,1 0 0,0 0 0,0 0 0,2 6 0,1 0 2,0 0 0,0-1 0,1 1 1,1-1-1,-1-1 0,2 1 1,-1-1-1,1 0 0,1-1 1,-1 1-1,2-1 0,-1-1 1,1 0-1,0 0 0,0 0 1,12 5-1,-9-6-7,1 0 0,0-1 0,1-1 0,-1 0 0,1 0 0,0-1 0,-1-1 0,1-1 0,0 0 0,0 0 0,1-2 0,25-3 0,-22 0-18,-1 0 1,1-1 0,-1-1-1,0-1 1,-1 0 0,0-2 0,0 1-1,25-20 1,-17 9-21,-1 0 0,0-2-1,-2-1 1,28-35 0,-33 34 25,-1 0-1,-2 0 1,0-2 0,-1 1-1,-2-2 1,-1 1-1,0-1 1,7-44 0,-4-11-48,4-128-1,-15 187 54,-1 0 1,0 1-1,-2-1 0,-7-39 1,8 60 7,1-1-1,0 1 1,-1 0 0,0-1 0,1 1 0,-1 0 0,0-1 0,1 1 0,-1 0 0,0 0 0,0 0 0,0 0 0,-2-2 0,2 2 1,1 1 1,-1 0-1,0-1 0,1 1 0,-1 0 1,0 0-1,0 0 0,1-1 1,-1 1-1,0 0 0,1 0 1,-1 0-1,0 0 0,0 0 0,1 0 1,-1 0-1,0 1 0,1-1 1,-1 0-1,-1 1 0,-1 0 4,1 1-1,-1 0 1,0 0-1,1 0 0,0 0 1,-1 0-1,1 0 1,0 1-1,0-1 1,0 1-1,-3 5 1,-10 23 17,0 0 0,2 0 0,-15 58 1,-11 105 72,31-137-24,-1 80 0,9-116-51,1 0 0,1-1 1,1 1-1,1 0 0,0-1 0,2 0 0,8 22 1,-12-37-18,0-1 0,0 0 0,0 0 0,1 0 0,-1 0 0,1-1 0,0 1 0,0-1 0,0 1 0,1-1 0,-1 0 1,1 0-1,0-1 0,0 1 0,0-1 0,0 0 0,0 0 0,0 0 0,1 0 0,-1-1 0,0 0 0,1 0 0,-1 0 0,1 0 1,0-1-1,-1 0 0,1 0 0,-1 0 0,1 0 0,9-3 0,0 0-7,0 0-1,0-2 1,0 0-1,0 0 1,0-2 0,-1 1-1,0-2 1,16-11 0,32-27-64,67-64 1,-50 43-149,-75 63 3,-14 11 164,-20 15 52,-7 10-10,-38 41-1,59-54 16,0 1-1,1 1 1,1 0-1,-13 25 1,25-41-4,1 0 1,-1 1-1,1-1 1,0 0-1,1 1 0,-1-1 1,0 11-1,2-14-2,0 0 0,0 0 0,0 0 0,0-1 0,1 1 0,-1 0 0,1 0 0,-1-1 0,1 1 0,0 0 0,0-1 0,0 1 1,-1 0-1,1-1 0,1 1 0,-1-1 0,0 0 0,0 1 0,1-1 0,-1 0 0,0 0 0,1 0 0,-1 0 0,1 0 0,0 0 0,-1 0 0,3 1 0,1 0 3,-1-1 0,1 1 0,0-1 0,0 0 0,0 0 0,-1 0 0,1-1-1,0 0 1,0 0 0,0 0 0,0 0 0,0-1 0,6-1 0,-2 0 0,-1-1-1,1 0 1,-1-1 0,0 0-1,0 0 1,13-10 0,-3 0-1,-1-1 1,-1 0-1,0-2 0,27-35 1,-22 21 2,-2-1 0,0 0 1,-3-2-1,0 0 0,10-37 1,42-182 46,-61 223-51,8-32 20,-2 14 16,-2-1-1,7-87 1,-17 134-33,-1 1 0,0-1 0,0 1-1,0-1 1,0 0 0,0 1 0,0-1 0,-1 1 0,1-1 0,0 0 0,-1 1 0,0-1 0,1 1-1,-2-3 1,1 4-2,1 0 0,0 0-1,-1-1 1,1 1 0,-1 0-1,1 0 1,-1 0 0,1 0-1,-1 0 1,1 0 0,0 0-1,-1 0 1,1 0 0,-1 0 0,1 0-1,-1 0 1,1 1 0,0-1-1,-1 0 1,1 0 0,-1 0-1,1 1 1,0-1 0,-1 0-1,1 0 1,0 1 0,-1-1-1,1 0 1,0 1 0,-1-1-1,1 0 1,0 1 0,-7 6 30,2 0-1,-1 0 1,-7 16 0,-10 20 29,2 1-1,3 2 1,-17 59 0,-27 150 102,48-192-138,-8 43 14,-22 90-171,34-156 13,0 2-288,1-16-3081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0:59.3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78 13672,'0'0'1256,"67"-43"-952,-18 27-280,6-2 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1:13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 4120,'0'0'16451,"-7"9"-16221,-2 1-157,6-7-53,0 0 1,0 0-1,1 0 0,-1 0 0,1 1 1,0-1-1,0 1 0,0-1 0,0 1 0,1 0 1,-1 0-1,1 0 0,0 0 0,0 0 1,1 0-1,-1 4 0,-37 216 873,20-129-622,17-90-255,-10 61 484,-31 97 1,39-156-373,1 1 0,0 0 0,-1 12 0,0-10-22,3-2 657,14-8-417,276-23 478,-220 19-309,-57 2-297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1:13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 10848,'0'0'3529,"12"-6"-3125,49-20 938,118-32 0,4 23 1368,-171 33-2136,0 0 0,24 0 0,-36 2-529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1:14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9944,'0'0'2193,"14"-4"-1857,26-7 189,0 3 1,59-6-1,108 17 1965,-64 3-235,-134-6-2028,0 0 0,-1-1 0,1 0 0,10-3 0,-2-5-2637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1:14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10752,'0'0'2396,"14"-1"-1935,223 0 1898,-123 10-828,44 2 630,-127-11-3167,38-5-1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1:15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1 426 6520,'0'0'6098,"12"-4"-5464,-1 1-476,-5 2-92,-1 0 1,0-1 0,0 0 0,1 1 0,-1-2-1,0 1 1,0-1 0,-1 1 0,1-1 0,-1-1-1,1 1 1,-1 0 0,0-1 0,5-5 0,27-44 806,-3-2 0,-2 0 0,37-92 1,-35 84 251,-32 61-287,-4 6-550,-4 13-77,4-1-82,-2 11 81,1 0 0,0 42 0,3-61-164,2-1 0,-1 1 0,1-1 0,1 1 0,-1-1 0,1 1 0,0-1 0,1 0 0,0 0 0,0 0 0,1 0 0,-1 0-1,2-1 1,4 8 0,-6-11-17,0 0-1,1 0 0,-1 0 0,1 0 0,-1 0 1,1-1-1,0 1 0,0-1 0,0 0 0,0 0 1,1-1-1,-1 1 0,0-1 0,1 0 0,-1 0 1,1 0-1,-1-1 0,1 0 0,-1 0 0,1 0 1,-1 0-1,1 0 0,-1-1 0,1 0 0,-1 0 1,1-1-1,-1 1 0,8-4 0,0-1 45,0 0 0,-1-1 1,0 0-1,0-1 0,-1 0 0,0-1 0,0 0 0,14-18 0,-6 4 175,-1 0 0,-1-2-1,22-44 1,-38 68-224,0 1 0,0-1 0,1 0 1,-1 1-1,0-1 0,1 0 0,-1 1 0,0-1 0,1 1 1,-1-1-1,1 0 0,-1 1 0,1-1 0,-1 1 0,1 0 1,-1-1-1,2 0 0,3 8 123,0 23-104,-3-8-21,-2 0 0,0 1 0,-1-1 1,-2 0-1,0 1 0,-1-1 0,-1-1 0,-11 30 0,15-48-6,-1 1-1,1-1 1,-1 1 0,0-1 0,1 0-1,-2 1 1,1-1 0,0 0 0,-1 0-1,1-1 1,-1 1 0,0 0 0,0-1-1,0 0 1,0 0 0,0 1 0,-1-2-1,1 1 1,-1 0 0,1-1 0,-1 0-1,1 0 1,-1 0 0,0 0 0,0 0-1,1-1 1,-1 1 0,0-1 0,0 0-1,0-1 1,1 1 0,-1-1 0,0 1-1,0-1 1,1 0 0,-6-2 0,8 3-11,1 0 1,-1-1 0,0 1 0,1 0-1,-1 0 1,0 0 0,1-1 0,-1 1-1,1 0 1,-1-1 0,0 1 0,1 0-1,-1-1 1,1 1 0,-1-1 0,1 1-1,-1-1 1,1 1 0,0-1 0,-1 1-1,1-1 1,-1 0 0,1 1-1,0-1 1,0 1 0,-1-1 0,1 0-1,0 1 1,0-1 0,0 0 0,0 1-1,0-1 1,0 0 0,0 1 0,0-1-1,0 0 1,0 1 0,0-1 0,0 0-1,0 1 1,0-1 0,1 0 0,-1 1-1,0-1 1,1 0 0,-1 1 0,0-1-1,1 1 1,-1-1 0,1 1 0,0-2-1,1 0 7,0 0 0,0 0 0,1 0-1,-1 0 1,1 1 0,-1-1 0,1 1-1,-1-1 1,1 1 0,5-2 0,21-1-12,1 0 0,0 2 0,0 1 0,0 1 0,48 8 0,-63-7-330,11 2 190,-10-4-3482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5:56.1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442 550 6224,'0'0'8776,"-11"-10"-8402,-1-2-267,-5-5 149,0 1 0,-1 1 0,-24-15 0,36 27-131,-1-1-1,0 1 1,0 0 0,0 1-1,0 0 1,0 0 0,0 0-1,-1 1 1,1 0 0,-1 1-1,1 0 1,-1 0 0,1 0-1,-1 1 1,1 0 0,0 0-1,-1 1 1,1 0 0,0 0 0,0 1-1,0 0 1,0 0 0,1 1-1,-1 0 1,1 0 0,0 0-1,0 1 1,-6 6 0,0 2 64,0 0 1,1 2 0,0-1-1,1 1 1,1 1 0,0 0-1,1 0 1,-7 21 0,11-24-84,0 0 0,0 1 0,2 0 0,0-1 0,0 1 0,1 0 0,1 0 0,0 0 0,1 0 0,0 0 1,4 15-1,-2-20-64,-1-1 0,1 0 0,0 0 0,1-1 0,0 1 0,0-1 0,1 1 0,0-1 0,0-1 0,1 1 0,-1-1 0,1 0 0,1 0 0,-1 0 0,1-1 0,0 0 0,0-1 0,1 1 0,-1-1 0,1-1 0,0 1 0,0-2 0,0 1 0,0-1 0,1 0 0,-1 0 0,1-1 0,-1-1 0,1 1 0,-1-1 0,1-1 0,9-1 0,8-2 5,0-2-1,0-1 1,-1-1-1,-1-1 0,1-1 1,-1-2-1,-1 0 1,34-24-1,-17 8 36,-2-3-1,-1-1 1,56-61-1,-75 70 126,23-34 0,-38 53-149,-3 1 108,-5 5-72,-6 5-11,3 2-58,-1 0 0,1 1 0,1 0 0,0 0 0,0 1 0,1-1 0,0 2 0,1-1 0,1 0-1,-1 1 1,2 0 0,0 0 0,0 0 0,1 1 0,1-1 0,0 0 0,0 14 0,2-22-19,-1 0 0,1 0 0,0 0 0,0 1-1,0-1 1,1 0 0,0 0 0,-1-1 0,1 1 0,1 0-1,-1 0 1,0-1 0,1 0 0,0 1 0,0-1 0,0 0-1,0 0 1,0-1 0,1 1 0,-1-1 0,1 1 0,-1-1-1,1 0 1,0 0 0,8 2 0,-8-3-8,1 1 0,-1-1 0,1 0 1,-1 0-1,1 0 0,0-1 0,-1 0 0,1 0 0,0 0 1,-1 0-1,1-1 0,0 0 0,-1 1 0,1-2 1,-1 1-1,0-1 0,1 1 0,-1-1 0,0 0 0,0-1 1,0 1-1,0-1 0,4-3 0,-4 2 8,-1 0 0,1-1 0,-1 1 1,0-1-1,0 0 0,-1 1 0,1-1 0,-1 0 0,0-1 0,-1 1 0,1 0 0,-1-1 0,0 1 0,0 0 0,-1-1 1,1 1-1,-1-1 0,0 1 0,-1-1 0,1 1 0,-1-1 0,-1 1 0,1 0 0,0-1 0,-1 1 0,0 0 1,-1 0-1,1 0 0,-1 0 0,0 1 0,0-1 0,0 1 0,-1 0 0,1-1 0,-1 2 0,0-1 0,0 0 0,-10-5 1,9 6 14,0 0 0,-1 1 1,1 0-1,-1 0 1,0 1-1,0 0 1,-10-2-1,-17-3 97,13 4-28,17 4-42,12 1-38,63 16-50,99 13 0,-153-31 40,0 0 0,1-1 0,-1-1-1,0-1 1,0 0 0,0-1 0,-1-1 0,1-1 0,-1-1 0,0 0 0,0-1 0,-1 0 0,0-2 0,0 0 0,18-14 0,-31 21 4,0-1 0,0 1 1,0-1-1,0 0 1,-1 1-1,1-1 0,-1 0 1,0-1-1,0 1 1,0 0-1,0-1 1,-1 1-1,1-1 0,-1 1 1,0-1-1,0 0 1,1-5-1,-2 6 1,0 1 0,0-1 0,0 0-1,-1 1 1,1-1 0,-1 1 0,1-1 0,-1 1 0,0-1 0,0 1-1,0-1 1,0 1 0,0 0 0,-1-1 0,1 1 0,-1 0 0,1 0-1,-1 0 1,0 0 0,0 0 0,0 1 0,0-1 0,0 1 0,0-1-1,-1 1 1,-1-2 0,-1 1 5,0 0-1,1 0 0,-1 0 1,0 1-1,0-1 0,0 1 1,0 1-1,0-1 0,0 1 1,0-1-1,0 1 0,0 1 1,0-1-1,0 1 0,0 0 1,0 0-1,0 0 1,0 1-1,1-1 0,-1 1 1,-8 5-1,5-2 2,-1 1 1,1 0-1,1 1 1,-1-1-1,1 1 1,0 1-1,1-1 1,0 1-1,0 1 1,-6 10-1,10-15-6,1 0-1,-1 0 0,1 1 1,-1-1-1,1 0 1,0 1-1,1-1 0,-1 0 1,1 1-1,0-1 1,0 1-1,0-1 1,1 1-1,-1-1 0,1 1 1,0-1-1,1 0 1,-1 1-1,1-1 0,0 0 1,0 0-1,0 0 1,0 0-1,6 6 0,-1 0 13,1-1 0,1 0-1,-1 0 1,2 0-1,-1-1 1,1-1-1,20 13 1,-16-13-3,0 0-1,1-1 1,0 0 0,0-1 0,0-1 0,0-1 0,0 0-1,24 2 1,-28-5-5,1 0 0,-1 0 0,0-1 0,0-1 0,0 0 0,0 0 0,0-1 0,-1 0 0,1-1 0,-1 0 0,0-1 0,17-10 0,-7 1 11,-1-1-1,0-1 1,-1-1-1,-1 0 1,-1-1-1,-1-1 1,0 0-1,-2-1 1,0-1-1,-1 0 1,-1 0-1,-1-1 1,14-44-1,-7 6 75,13-89 0,-26 116-30,-1 0 1,-2 0 0,-1-1-1,-6-46 1,4 56 20,3 20-68,-1 1 0,0 0 0,0-1 0,-1 1 0,1-1 0,-1 1 0,1 0 0,-1-1 0,0 1 0,-3-6 0,4 9-15,0 0 0,0 0 1,0 0-1,0 0 0,0 0 0,-1 0 0,1-1 1,0 1-1,0 0 0,0 0 0,0 0 0,0 0 1,0 0-1,0 0 0,0 0 0,0 0 0,0 0 1,-1 0-1,1 0 0,0 0 0,0 0 0,0 0 1,0 0-1,0 0 0,0 0 0,0 0 0,-1 0 1,1 0-1,0 0 0,0 0 0,0 0 0,0 0 1,0 0-1,0 0 0,0 0 0,0 0 0,-1 0 1,1 0-1,0 0 0,0 0 0,0 0 0,0 0 1,0 0-1,0 0 0,0 0 0,0 0 0,0 1 1,0-1-1,-1 0 0,1 0 0,0 0 0,-5 9 46,-4 17-21,8-24-20,-21 78 32,-17 108-1,2 93-18,7-43-14,-41 146-80,65-351 85,5-23-4,-1 0 0,0 0 0,-6 17 0,1-15 12,7-12-18,0 0 0,0 0 1,0 0-1,0 0 0,-1 0 0,1 0 0,0 0 1,0 0-1,0 0 0,0 0 0,0 0 0,0 0 1,0 0-1,0 0 0,-1 0 0,1 0 0,0 0 1,0 0-1,0 0 0,0 0 0,0 0 0,0 0 1,0 0-1,0 0 0,-1 0 0,1 0 0,0 0 1,0 0-1,0 0 0,0-1 0,0 1 0,0 0 0,0 0 1,0 0-1,0 0 0,0 0 0,0 0 0,0 0 1,0 0-1,-1 0 0,1-1 0,0 1 0,0 0 1,0 0-1,0 0 0,0 0 0,0 0 0,0 0 1,0 0-1,0-1 0,0 1 0,0-25 82,2-6-57,2 1 0,1 1 0,1-1 0,2 1 0,1 0 0,14-32 0,90-160 114,-88 176-115,35-58 8,42-85 7,-94 172-36,113-252 23,-75 145-26,-40 110-7,-10 35-13,-40 178-49,-42 155 32,-93 162-43,142-447 70,23-47 30,-12 31 0,13-36 36,6-12 4,6-6-59,1 0 0,0 0 0,0 0 0,0 0 0,0 0 0,0 0-1,-1 0 1,1 0 0,0 0 0,0 0 0,0-1 0,0 1 0,0 0 0,0 0 0,-1 0 0,1 0 0,0 0 0,0 0 0,0 0 0,0 0 0,0 0 0,0 0 0,0-1-1,-1 1 1,1 0 0,0 0 0,0 0 0,0 0 0,0 0 0,0 0 0,0 0 0,0-1 0,0 1 0,0 0 0,0 0 0,0 0 0,0 0 0,0 0 0,0-1 0,0 1 0,0 0-1,0 0 1,0 0 0,0 0 0,0 0 0,0-1 0,0 1 0,1-5 12,0 0-1,1 0 1,0 1-1,-1-1 1,2 0-1,-1 1 1,0-1-1,1 1 1,0 0-1,3-5 1,-2 4-8,25-33 27,66-70 0,47-26-12,-94 90-18,-20 18 3,17-14 3,-1-2 0,65-84-1,18-31 146,-118 150-122,-8 7-31,-1 0 0,0 0 1,0 0-1,1 0 0,-1 0 0,0 0 1,0 0-1,1 1 0,-1-1 0,0 0 1,0 0-1,1 0 0,-1 0 0,0 0 1,0 1-1,0-1 0,0 0 1,1 0-1,-1 0 0,0 0 0,0 1 1,0-1-1,0 0 0,0 0 0,1 1 1,-1-1-1,0 0 0,0 0 1,0 1-1,0-1 0,0 0 0,0 0 1,0 1-1,0-1 0,0 0 0,0 0 1,0 1-1,0-1 0,0 0 0,0 1 1,-2 27 4,-5 32 0,4-43-4,1 1 0,0 0 0,1 0 1,1 0-1,5 35 0,-5-51 0,0 0 1,1 0-1,-1 0 0,1 0 0,-1 0 1,1 0-1,0 0 0,0-1 0,0 1 1,0 0-1,0-1 0,0 1 0,0-1 1,1 1-1,-1-1 0,0 1 1,1-1-1,-1 0 0,1 0 0,0 0 1,-1 0-1,1 0 0,2 1 0,0-1 6,0 0-1,1-1 0,-1 1 0,0-1 1,0 0-1,1 0 0,-1-1 0,0 1 0,7-3 1,6-1 9,-1-1-1,1 0 1,-1-2 0,29-14 0,57-43 24,-31 19-24,-8 5-16,-27 17 4,67-33 0,-93 52 34,-1 1 1,1 0-1,0 0 0,0 1 0,0 0 0,10 0 1,-20 2 0,-8 6 48,-67 25 10,55-21-94,-23 11 38,-47 33 0,78-45-45,1 0-1,-1 0 1,1 1-1,1 0 1,0 1-1,0 0 0,1 1 1,-10 16-1,16-23 5,0 0-1,1 0 0,0 0 0,-1 1 0,2-1 0,-1 1 1,1-1-1,-1 1 0,2-1 0,-2 10 0,3-10 1,-1-1 0,1 0 0,0 1-1,0-1 1,1 0 0,-1 0 0,1 0-1,0 0 1,0 0 0,0 0 0,0 0-1,1-1 1,0 1 0,4 4 0,0 0 7,1-1-1,0 0 1,0 0 0,1-1 0,13 9 0,-17-12-9,0-1 1,0 0-1,0 1 0,1-2 1,-1 1-1,0-1 0,1 1 1,-1-2-1,1 1 0,-1 0 1,1-1-1,6-1 0,1 0-2,-1 0-9,1-1 0,-1 0 0,1-1 0,-1 0 0,0 0-1,17-9 1,4-5 3,0-2 0,-1-2-1,-1 0 1,29-27 0,-44 30 36,0 1 0,25-39 0,-25 34 17,-10 14-43,-2 1-7,-5 11 3,-1 1-4,0 0 1,1 0-1,0 0 0,-1 1 0,1 5 1,-3 11-9,-7 19 0,2-8-1,-7 52-1,15-77 26,2 1 0,-1-1 0,1 0 0,0 0-1,1 0 1,0 0 0,0 0 0,1-1 0,0 1 0,0-1-1,1 1 1,4 6 0,-6-11-4,0-1-1,0 0 1,0 1-1,1-1 1,-1 0-1,1 0 1,-1-1-1,1 1 1,0-1-1,-1 1 1,1-1-1,0 0 1,0 0 0,6 1-1,44 7 20,-36-7-14,0-1-1,0-1 1,0-1 0,0 0-1,0-2 1,0 1-1,0-2 1,-1 0 0,1-2-1,-1 1 1,-1-2-1,1 0 1,18-12 0,-11 5 7,0-2 1,-1-1-1,-1-1 1,32-33-1,-47 45-8,-1-1-1,-1 0 0,1 0 1,-1 0-1,0 0 0,0-1 1,-1 0-1,4-14 0,-6 17-1,0 0-1,0-1 1,-1 1-1,0 0 0,0-1 1,0 1-1,-1 0 1,0-1-1,0 1 1,0 0-1,-1 0 0,1 0 1,-1 0-1,0 0 1,-4-5-1,5 7 2,-1 0 0,0-1 0,0 2 0,0-1 0,-1 0 0,1 0 0,-1 1 0,0-1 0,1 1 0,-1 0 0,0 0 0,0 0 0,-1 0 0,1 0 0,0 1 0,-1 0 0,-4-2-1,3 2 3,0 0-1,0 1 1,-1-1-1,1 1 1,0 0-1,0 1 1,0-1-1,0 1 1,0 0-1,0 1 1,-7 2-1,5-2-8,0 1 1,1 0-1,-1 1 0,1-1 1,0 1-1,0 1 0,0-1 1,1 1-1,-1 0 1,1 0-1,0 1 0,1-1 1,-1 1-1,1 0 0,0 0 1,1 1-1,-6 11 0,7-11-9,0 1 0,0 0 0,1 0 0,0 0 0,0 0 0,1 0 0,0 0 0,1 0 0,-1 0 0,1 0 0,1 0 0,0 0 0,0 0 0,0-1 0,1 1 0,0-1 0,1 1 0,0-1 0,0 0 0,0-1 0,9 11 0,-9-14 1,-1 0-1,1-1 1,0 0-1,0 1 1,0-1 0,0-1-1,0 1 1,0-1-1,1 1 1,-1-1-1,0-1 1,1 1-1,-1 0 1,1-1-1,-1 0 1,1 0-1,-1-1 1,0 1-1,7-2 1,2-2 19,-1 0 0,1 0 0,-1-1 0,-1-1 0,19-10 0,48-42 84,-35 24-21,-33 26-58,0 1 0,1 0 0,0 1 0,0 0 0,20-7 0,-28 12-16,-1 1 0,1 0 0,-1-1 0,1 1 0,-1 0 0,1 0-1,-1 1 1,0-1 0,1 0 0,-1 1 0,1-1 0,-1 1 0,0 0 0,1 0-1,-1 0 1,0 0 0,0 1 0,0-1 0,0 0 0,0 1 0,0-1 0,0 1-1,0 0 1,0 0 0,-1 0 0,1 0 0,-1 0 0,2 2 0,0 1 0,0 1 1,-1-1-1,1 0 1,-1 1 0,0 0-1,-1-1 1,1 1-1,-1 0 1,0 0-1,0 9 1,-1 18-2,6 50 0,-6-83 0,0 0 0,0 1 0,1-1 0,-1 0 0,0 0 0,0 0 0,0 1 0,0-1 0,0 0 0,0 0 0,1 0 0,-1 0 0,0 0 0,0 1 0,0-1 0,0 0 0,1 0 0,-1 0-1,0 0 1,0 0 0,0 0 0,1 0 0,-1 0 0,0 0 0,0 0 0,0 0 0,1 0 0,-1 0 0,0 0 0,0 0 0,0 0 0,1 0 0,-1 0 0,0 0 0,0 0 0,0 0 0,1 0 0,-1 0 0,0 0 0,0 0 0,0 0 0,0 0 0,1-1 0,-1 1 0,0 0 0,0 0 0,0 0 0,1-1 0,8-6 5,-8 7-4,26-25 48,-1-1-1,29-39 0,-29 33 27,39-37 0,-64 68-75,-1 0 1,1 1-1,-1-1 0,1 0 0,0 1 1,0-1-1,-1 0 0,1 1 0,0-1 1,0 1-1,0-1 0,0 1 1,0-1-1,0 1 0,0 0 0,0-1 1,1 1-1,-1 1 0,-1 0 0,1 0 0,-1 0 0,1 0 0,-1 0 0,0 0 0,0 0-1,1 0 1,-1 0 0,0 0 0,0 0 0,0 0 0,0 0 0,0 1 0,0 2 0,2 14 0,0 0 0,1 0 0,1-1 0,1 1 0,0-1 0,1 0 0,1 0 0,1-1 0,17 28 0,-22-40 0,0-1 0,1 1 0,0-1 0,0 0 0,0 0 0,0 0 0,0-1 0,1 1 0,-1-1 0,1 0 0,-1 0 0,1-1 0,0 1 0,0-1 0,0 0 0,0-1 0,0 1 0,0-1 0,0 0 0,0 0 0,6-1 0,-1 0 0,-1-1 0,1 1 0,-1-2 0,0 1 0,1-2 0,-1 1 0,-1-1 0,1 0 0,0-1 0,7-5 0,6-7 0,-1-1 0,-1 0 0,0-2 0,-2 0 0,0-1 0,-1-1 0,-2 0 0,0-2 0,-1 1 0,-1-2 0,-2 0 0,0 0 0,-2-1 0,7-28 0,63-386 0,-76 421 0,-1-1 0,0 1 0,-2-1 0,-3-38 0,3 57 0,0 0 0,0 1 0,0-1 0,0 0 0,0 1 0,0-1 0,0 0 0,-1 1 0,1-1 0,0 1 0,0-1 0,0 0 0,-1 1 0,1-1 0,0 1 0,-1-1 0,1 0 0,0 1 0,-1-1 0,1 1 0,-1-1 0,1 1 0,-1 0 0,1-1 0,-1 1 0,1-1 0,-1 1 0,1 0 0,-2-1 0,1 2 0,1-1 0,-1 1 0,0-1 0,0 1 0,0 0 0,1-1 0,-1 1 0,0 0 0,0-1 0,1 1 0,-1 0 0,1 0 0,-1 0 0,1 0 0,-2 1 0,-16 46 0,7-6 0,3 0 0,2 1 0,1 0 0,1 47 0,5-33 0,3 0 0,17 93 0,-14-110 0,-3-15 0,11 34 0,-13-52 0,1 1 0,0-1 0,0 0 0,1 0 0,0 0 0,0-1 0,1 0 0,9 12 0,-13-16 0,1-1 0,-1 1 0,1 0 0,0-1 0,-1 1 0,1-1 0,0 1 0,0-1 0,0 0 0,0 1 0,0-1 0,0 0 0,0-1 0,0 1 0,0 0 0,1-1 0,-1 1 0,0-1 0,1 1 0,-1-1 0,0 0 0,0 0 0,1 0 0,-1-1 0,0 1 0,1 0 0,-1-1 0,0 1 0,0-1 0,0 0 0,3-1 0,4-2 0,1 0 0,-1 0 0,1-1 0,-1-1 0,-1 1 0,1-2 0,8-7 0,5-7 0,21-27 0,-3 3 0,-19 21 0,-17 18 0,0 1 0,1 0 0,-1 1 0,1-1 0,0 1 0,0 0 0,0 0 0,0 0 0,1 1 0,-1-1 0,1 1 0,0 1 0,11-4 0,-17 6 0,1 0 0,0 0 0,-1 0 0,1 0 0,0 0 0,0 0 0,-1 1 0,1-1 0,0 0 0,0 0 0,-1 1 0,1-1 0,0 0 0,-1 1 0,1-1 0,-1 1 0,1-1 0,-1 1 0,1-1 0,0 1 0,-1-1 0,0 1 0,1-1 0,-1 1 0,1 0 0,-1-1 0,0 1 0,1 0 0,-1-1 0,0 1 0,0 0 0,1 1 0,5 25 0,-4-9 0,-1 1 0,0-1 0,-2 1 0,0 0 0,-7 36 0,7-47 0,-1 1 0,-1-1 0,0 0 0,0 0 0,0 0 0,-1 0 0,0-1 0,-1 1 0,0-1 0,0 0 0,0 0 0,-1-1 0,0 0 0,0 0 0,-9 6 0,10-9 0,-1 0 0,1-1 0,-1 0 0,0 0 0,0-1 0,0 1 0,0-1 0,0-1 0,0 1 0,-1-1 0,1 0 0,0 0 0,0-1 0,0 0 0,0 0 0,0 0 0,0-1 0,0 0 0,0 0 0,-7-4 0,7 2 0,1-1 0,-1 0 0,1 0 0,1 0 0,-1-1 0,1 1 0,-7-12 0,4 7 0,6 8 0,-1-1 0,0 0 0,1 1 0,-1-1 0,1 0 0,0 0 0,0 0 0,0 0 0,1 0 0,-1 0 0,0 0 0,1 0 0,0 0 0,0 0 0,0 0 0,0 0 0,1 0 0,-1 0 0,2-5 0,-2 7 0,0 0 0,1 0 0,-1 1 0,1-1 0,-1 0 0,0 0 0,1 0 0,-1 1 0,1-1 0,0 0 0,-1 1 0,1-1 0,0 0 0,-1 1 0,1-1 0,0 1 0,0-1 0,-1 1 0,1-1 0,0 1 0,0-1 0,0 1 0,0 0 0,0 0 0,0 0 0,-1-1 0,1 1 0,0 0 0,1 0 0,11-3 0,57-16 0,134-20 0,-62 16 0,8 3 0,-117 13 0,-57-4-79,-31-6-645,27 7-3514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1:16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13768,'0'0'1680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1:17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1 6928,'0'0'4954,"-10"1"-4243,-81 18 1560,77-15-1826,-1 0 1,1 1 0,0 1 0,1 0-1,-16 10 1,12-4 112,0 0 0,-23 24 0,36-32-432,0 0-1,0 0 0,1 0 1,0 1-1,0-1 0,0 1 1,0-1-1,1 1 1,0 0-1,0 0 0,0 0 1,0 1-1,1-1 0,0 0 1,-1 8-1,2-11-92,0-1 1,1 1-1,-1-1 0,0 1 1,0-1-1,1 1 0,-1-1 1,1 0-1,-1 1 0,1-1 1,-1 0-1,1 1 0,0-1 1,0 0-1,0 0 0,0 1 1,0-1-1,0 0 0,0 0 1,0 0-1,0 0 0,0 0 1,0-1-1,1 1 0,-1 0 1,0 0-1,1-1 0,-1 1 1,1-1-1,-1 1 0,0-1 1,1 0-1,-1 0 0,1 1 1,-1-1-1,1 0 0,1-1 1,3 1 10,0 0 1,-1 0 0,1-1 0,-1 0 0,1 0 0,-1-1 0,1 1 0,6-4 0,-3 0 12,0-1 1,0 0 0,-1 0 0,0-1-1,0 0 1,0 0 0,-1-1 0,0 0-1,10-16 1,-6 6 66,-1 1 0,0-2 0,-2 1 0,8-23 0,-11 28 157,-6 18 0,-1 17-138,2-13-106,1-1 0,-1 1 0,1-1 0,1 0 0,0 1 0,0-1 0,0 0 0,1 0-1,0 0 1,9 14 0,-10-18-22,0-1 0,1 1 0,0-1 1,0 0-1,0 0 0,0 0 0,0-1 0,0 1 0,1-1 0,-1 0 0,1 0 0,0 0 0,0 0 0,0-1 0,0 1 0,0-1 0,0 0 0,0 0 0,0-1 1,0 1-1,0-1 0,0 0 0,1 0 0,4-1 0,4-1-35,0-1 1,0 0-1,0-1 1,-1 0-1,0-1 0,20-11 1,4-6-3327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1:21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0 748 6424,'0'0'5825,"10"6"-5281,33 18-21,-40-23-455,0 0 1,0 0-1,0 0 1,0-1-1,0 0 1,1 1 0,-1-1-1,0 0 1,0 0-1,0-1 1,0 1-1,0-1 1,0 1-1,0-1 1,0 0 0,0 0-1,0-1 1,-1 1-1,1 0 1,3-3-1,-4 3-5,6-4 102,-1 0 0,0-1 0,0 0 0,0 0 0,-1 0-1,0-1 1,0 0 0,0 0 0,8-15 0,-6 9 503,1 0 1,16-17 0,-26 33-532,1-1-1,-1 1 1,0 0 0,1 0 0,-1-1 0,1 1-1,0 5 1,-1 1 2,-55 305 1079,7-57-488,46-236-531,-1 0 0,-13 40 0,15-42 243,2-17-64,0-13-114,18-215 387,-10 163-508,0 12-29,2 1 1,3 0 0,1 1-1,3 0 1,32-66 0,-42 100-73,2 0 0,-1 0 0,2 0 0,-1 1 0,2 1 1,0 0-1,1 0 0,0 1 0,1 0 0,24-16 1,-35 27-32,0 0 0,0 0 0,-1 0 0,1 0 0,0 0 0,0 0 0,0 1 0,0-1 1,0 1-1,0 0 0,0 0 0,0-1 0,0 1 0,1 0 0,-1 1 0,0-1 0,0 0 0,0 1 1,0-1-1,3 2 0,-2 0 2,1 0 0,-1 0 1,0 0-1,0 0 0,0 0 1,-1 1-1,1 0 0,0-1 1,-1 1-1,4 5 0,2 5 20,-1 0-1,-1 0 1,0 1 0,7 24-1,-10-28-9,0 1 0,0 0 0,-1 0 0,-1 1 0,0-1-1,0 0 1,-1 0 0,-2 17 0,1-23-11,0-1 0,0 0 0,0 0 0,-1 1 0,0-1 0,1 0 0,-1 0 0,-1 0 0,1 0 0,0-1 0,-1 1 0,0-1 0,0 1 0,0-1 0,0 0 0,-1 0 0,1-1 0,-1 1 0,1-1 0,-1 1 0,0-1 0,0 0 0,0 0 0,-6 1 0,-3 0 31,0 0 0,-1-1 1,1-1-1,-1 0 0,1-1 1,-1 0-1,1-1 0,-1 0 1,1-1-1,-1-1 0,-17-6 1,30 9-39,1 0 1,-1 0 0,0 0-1,1 0 1,-1-1 0,0 1 0,1 0-1,-1-1 1,0 1 0,1 0-1,-1-1 1,1 1 0,-1-1-1,1 1 1,-1-1 0,1 1 0,-1-1-1,1 1 1,-1-1 0,1 0-1,0 0-2,0 1 0,0-1 0,0 1 0,0-1 0,0 1 0,0-1 0,0 1 0,0-1 0,1 1 0,-1 0 0,0-1 0,0 1 0,1-1 0,-1 1 0,0 0 0,0-1 0,1 1 0,-1 0 0,0-1 0,1 1 0,-1 0 0,1-1 0,33-17 30,-23 13-40,221-91-62,-147 64 8,108-56-1,-183 82 59,-8 4 2,0 0 1,1 1-1,-1 0 1,1-1-1,-1 1 1,1 0-1,-1 0 1,1 1 0,4-2-1,-9 3 3,-1 0-1,1 0 1,0 0 0,0 1-1,0-1 1,0 1-1,0-1 1,0 1 0,0 0-1,-2 2 1,-26 29 20,23-26-22,-1 3-1,-9 8 6,1 1 1,-13 21-1,26-35-7,0 0-1,0 0 1,0 0-1,1 1 1,0-1-1,0 0 1,0 1-1,1-1 1,0 1-1,0 0 1,0-1-1,0 1 1,1 0-1,1 8 1,0-11 2,0-1 1,0 1 0,0-1 0,0 1 0,0-1 0,1 0 0,-1 1 0,1-1 0,-1 0 0,1 0 0,0 0 0,0 0 0,0-1 0,0 1 0,0 0 0,1-1 0,-1 0 0,0 1 0,1-1 0,-1 0 0,1 0 0,-1 0 0,1 0 0,-1-1-1,1 1 1,0-1 0,-1 0 0,1 1 0,0-1 0,-1 0 0,5-1 0,-4 0-1,-1 0-1,1 0 1,-1 0 0,0-1-1,1 1 1,-1 0-1,0-1 1,0 0 0,0 1-1,0-1 1,-1 0 0,1 0-1,0 0 1,-1 0-1,1 0 1,1-5 0,-1 3 4,0-1 1,-1 1-1,0-1 1,1 1 0,-2-1-1,1 1 1,-1-1-1,1-9 1,-2 6 8,0 0 0,0 0 0,0 0 0,-1 0 0,0 1 0,-1-1 0,1 0 1,-1 1-1,-1 0 0,-7-13 0,8 17-2,2 1-7,-1 0-1,1 0 1,-1 0 0,0 0-1,0 0 1,0 0 0,0 1 0,0-1-1,0 1 1,-4-3 0,12 6-8,0 0 0,0 0 0,0-1 0,1 0 0,-1-1-1,0 1 1,0-1 0,1 0 0,9-2 0,5 0-19,33-9 0,-31 3 21,-1-1 0,0-1 0,-1-1 0,0-1 0,-1-1 0,0 0 0,24-23 0,-23 18 15,-1-1 0,0-1 0,-2-1 0,20-29 0,-27 33 9,-1 0 0,0 0 0,-1-1 0,-1 0 1,-1-1-1,8-32 0,-10 30-5,14-88 114,-18 98-102,0 0 0,-1 0 0,0-1-1,-1 1 1,0 0 0,-1 0 0,-5-17 0,7 27-28,0 1 1,0-1-1,0 1 1,0 0-1,0-1 1,0 1-1,0-1 1,-1 1-1,1 0 1,0-1-1,0 1 1,-1 0-1,1-1 1,0 1-1,0 0 1,-1-1-1,1 1 1,0 0 0,-1-1-1,1 1 1,0 0-1,-1 0 1,1-1-1,-1 1 1,1 0-1,0 0 1,-1 0-1,1 0 1,-1 0-1,0 0 1,-10 7 18,-8 23-14,18-28-5,-9 20 0,1 0 0,0 0-1,2 0 1,0 1 0,2 0-1,-5 43 1,7-22 0,2 1-1,6 76 1,-2-95 12,0-1-1,1-1 0,2 1 1,0-1-1,2 0 0,13 30 1,-18-48-9,0-1 0,0 0 0,1 0 0,0 0-1,0 0 1,0 0 0,0-1 0,1 0 0,-1 0 0,1 0 0,0 0 0,1-1 0,-1 0 0,0 0 0,1-1 0,6 3 0,-5-3 0,-1-1 1,1 0 0,-1 0 0,1-1 0,0 0 0,-1 0 0,1-1 0,-1 1 0,1-1-1,-1-1 1,1 1 0,-1-1 0,1-1 0,6-2 0,4-3 31,0 0 1,0-1-1,0-1 0,-1-1 1,26-22-1,-36 27-23,0 0 0,0-1 0,0 1 0,-1-1 0,0-1 0,0 1 0,0-1 0,-1 0 0,-1 0 0,1 0 0,-1 0 0,-1-1 0,1 1 0,1-14 0,-4 18-10,0 1 0,0 0-1,0 0 1,-1 0 0,1 0-1,-1 0 1,1 0 0,-1 0-1,0 0 1,0 1 0,0-1 0,-1 0-1,1 0 1,-4-4 0,5 6-5,-1 1 0,0-1 0,1 0 0,-1 0 0,0 0 0,0 0 0,0 1 0,0-1 0,0 0 0,0 1 0,0-1 0,0 1 0,0-1 0,0 1 0,0 0-1,0-1 1,0 1 0,-1 0 0,1 0 0,0 0 0,0 0 0,0 0 0,0 0 0,0 0 0,-1 0 0,1 0 0,0 0 0,0 1 0,0-1 0,0 0 0,0 1 0,0-1 0,0 1 0,0-1 0,0 1 0,0 0 0,0-1 0,0 1 0,-1 1 0,-6 5 0,0 1 1,0-1-1,1 2 0,0-1 1,-12 19-1,15-21 2,1 1-1,0-1 0,0 1 1,0 0-1,1 0 1,0 0-1,0 0 1,0 0-1,1 1 1,0 6-1,2-8 1,0 0 0,0 0 0,1 0 0,0-1 0,0 1 0,0-1 0,1 1 0,-1-1 0,1 0 0,1 0 0,-1 0 0,1-1 0,0 1 0,0-1 0,0 1 0,0-2 0,1 1 0,5 4 0,-7-7 0,-1-1 0,1 1 0,-1 0 0,0-1 0,1 0 0,-1 1 0,1-1 0,0 0 0,-1 0 0,1 0 0,-1-1 0,1 1 0,-1-1 0,0 1 0,1-1 0,-1 0 0,4-1 0,2-2 0,0 0 0,0 0 0,10-8 0,155-121 103,-172 132-100,0 0 0,-1 0-1,1 0 1,1 0 0,-1 1 0,0-1 0,0 0 0,0 1 0,0-1 0,0 0 0,1 1 0,-1-1-1,0 1 1,1 0 0,-1-1 0,0 1 0,1 0 0,-1 0 0,0 0 0,1 0 0,-1 0 0,0 0-1,3 1 1,-3 0 2,0 0 0,0 0 0,0 0 0,0 0 0,0 0 0,-1 0 0,1 0 0,0 0 0,-1 0 0,1 1 0,-1-1 0,1 0 0,-1 0 0,1 1 0,-1-1 0,0 0 0,0 1 0,0-1 0,0 0 0,0 1 0,0-1 0,0 0 0,0 3 0,-2 20 42,-1 0 1,-1 0-1,-10 36 0,12-44 98,2-16-142,0 0 0,0 0 0,0 0 0,0 0 0,1 0 0,-1 0 0,0 1 0,0-1 0,0 0 0,1 0 0,-1 0 0,0 0-1,0 0 1,0 0 0,1 0 0,-1 0 0,0 0 0,0 0 0,0-1 0,1 1 0,-1 0 0,0 0 0,0 0 0,0 0 0,1 0 0,-1 0 0,0 0 0,0 0 0,0 0 0,0-1 0,0 1 0,1 0 0,-1 0 0,0 0-1,0 0 1,0-1 0,0 1 0,22-25 114,-17 19-112,74-77 145,-66 69-87,-12 14-61,-1 0 0,0 0 0,0 0-1,0 0 1,0 0 0,0 0-1,0 0 1,0-1 0,1 1 0,-1 0-1,0 0 1,0 0 0,0 0-1,0 0 1,0 0 0,1 0 0,-1 0-1,0 0 1,0 0 0,0 0-1,0 0 1,1 0 0,-1 0 0,0 0-1,0 0 1,0 0 0,0 0-1,1 0 1,-1 0 0,0 0 0,0 0-1,0 0 1,0 0 0,0 0-1,1 1 1,-1-1 0,0 0 0,0 0-1,0 0 1,0 0 0,0 0-1,5 9 34,-1 12-7,-1-2-14,1 0 1,1 0-1,11 32 0,-14-49-13,-1 0-1,0 0 1,1 0 0,-1 0-1,1-1 1,-1 1-1,1 0 1,0-1-1,0 0 1,0 1-1,0-1 1,0 0-1,0 0 1,0 0-1,0 0 1,0 0-1,1 0 1,-1-1-1,0 1 1,0-1-1,1 0 1,-1 1-1,0-1 1,1 0-1,-1 0 1,0-1-1,3 1 1,2-1-1,0 0 0,0-1 0,0 0 0,0 0 0,-1 0 0,1-1 0,10-5 0,-6 1 3,-1-1-1,0-1 1,0 1-1,-1-1 1,0-1-1,-1 0 1,14-20-1,-2-4 24,22-45 0,-15 16 0,-3-1-1,-2-1 1,24-129 0,-45 189-14,0 0 0,0-1 1,0 1-1,0 0 0,-1 0 0,0 0 1,0-1-1,0 1 0,-1 0 0,0 0 1,0 0-1,0-1 0,-1 1 0,-2-7 1,3 11 5,-11 23 22,-2 15-38,1 1-1,3 0 0,1 1 1,1 0-1,3 0 0,1 1 1,2 0-1,1-1 0,2 1 1,14 78-1,-14-111-1,2 1 0,-1 0 0,1-1 0,0 0 0,1 0 0,5 9 0,-7-12 0,1-1 0,-1 1 0,1-1 0,0 0 0,0 0 0,0 0 0,0 0 0,1 0 0,-1 0 0,1-1 0,-1 0 0,8 4 0,-7-6 8,0 1 0,0-1-1,0 1 1,0-1 0,0-1 0,0 1-1,0 0 1,0-1 0,0 0-1,0 0 1,0 0 0,0 0 0,6-4-1,-1 1 26,1-1 0,-1 0-1,17-12 1,-21 11-3,0 0 1,0 0 0,-1 0 0,1 0 0,-2 0-1,1-1 1,-1 0 0,0 0 0,0 0-1,0 0 1,-1 0 0,2-15 0,-1 10 174,1 19-77,4 35-10,-4-20-69,-3-18-41,0 1 1,0-1 0,1 1-1,0-1 1,0 0-1,0 0 1,0 0 0,1 0-1,0 0 1,-1 0-1,1-1 1,6 6 0,1 4 35,-9-12-40,-1 1-1,1-1 0,0 0 1,0 0-1,0 0 0,0 0 0,0 0 1,0 0-1,0 0 0,0 0 1,0 0-1,0 0 0,1 0 1,-1-1-1,0 1 0,0 0 0,1-1 1,-1 1-1,2-1 0,9 4-10,-10-3 11,0-1-1,0 1 0,1 0 1,-1-1-1,0 1 0,0-1 1,0 0-1,1 1 0,-1-1 1,0 0-1,0-1 0,0 1 0,1 0 1,-1-1-1,0 1 0,0-1 1,0 1-1,4-3 0,17-9 55,-4 3 6,0-2 1,23-16-1,-25 17-37,-14 9-32,-1 0 0,0 0 0,0-1 1,0 1-1,0 0 0,0-1 0,0 1 0,0-1 1,-1 0-1,1 1 0,1-3 0,-25 31 48,4-6-32,-20 30 1,37-50-14,0 0 0,0 0 1,1 1-1,-1-1 1,0 1-1,1-1 0,-1 0 1,1 1-1,-1-1 0,1 1 1,0-1-1,0 1 0,-1-1 1,1 1-1,0-1 1,0 1-1,1-1 0,-1 1 1,0-1-1,0 1 0,1-1 1,-1 1-1,1-1 0,-1 1 1,1-1-1,0 0 1,0 1-1,-1-1 0,3 2 1,-2-2 0,0 0 0,1 0 1,-1 0-1,0-1 1,1 1-1,-1-1 1,1 1-1,-1-1 1,0 1-1,1-1 0,-1 0 1,1 0-1,-1 0 1,1 0-1,-1 0 1,1 0-1,-1 0 0,1 0 1,-1 0-1,1-1 1,-1 1-1,1-1 1,-1 1-1,0-1 0,1 0 1,-1 1-1,0-1 1,1 0-1,-1 0 1,2-1-1,2-3-3,0 0 0,0-1 0,0 1 0,0-1 0,-1 0 0,0 0 0,0 0 0,-1 0 0,4-8 1,7-13-50,-13 26 48,-1 0-1,1 0 1,-1 0-1,0 0 1,1 0-1,-1 0 1,0 0-1,0 0 1,0 0-1,0 0 1,0-1 0,0 1-1,0 0 1,0 0-1,0 0 1,0-1-1,-3 0-73,2 11 35,1 0 29,0-1-1,0 1 1,1-1 0,0 0-1,5 16 1,-4-20 11,-1-1 1,1 1-1,-1-1 1,1 0-1,0 0 1,1 0-1,-1 0 1,0 0-1,1 0 1,-1-1-1,1 1 1,0-1-1,0 0 1,0 0-1,0 0 1,7 3-1,-5-3 0,0-1-1,1 0 1,0 0-1,-1 0 1,1 0-1,0-1 1,0 0 0,-1 0-1,1 0 1,0-1-1,-1 0 1,1 0-1,0-1 1,-1 1 0,9-5-1,1 0 8,0 0 0,-1-2-1,0 1 1,18-15 0,-8 3 0,-1-2 1,-1 0-1,0-2 1,31-42-1,-26 25 3,-1-1-1,27-58 0,-41 68 14,0-1 1,-2 0-1,-2 0 0,-1-1 0,-1 0 0,2-54 1,-8 86-16,0 0 0,0 0 0,0 0 1,0 0-1,0 0 0,0-1 0,0 1 0,0 0 1,0 0-1,0 0 0,0 0 0,-1 0 0,1 0 1,0 0-1,-1 0 0,1 0 0,-1 1 0,1-1 1,-2-1-1,2 2-1,-1-1-1,1 1 1,-1 0 0,1 0-1,-1 0 1,0 0-1,1 0 1,-1 0 0,1 0-1,-1 0 1,1 0 0,-1 0-1,1 0 1,-1 1 0,0-1-1,1 0 1,-1 0 0,1 0-1,-1 1 1,1-1 0,0 0-1,-1 1 1,1-1 0,-2 1-1,-3 4 6,0-1-1,1 1 1,-1 0-1,-6 10 1,-4 10 4,0 0 0,2 1 1,0 1-1,2 0 0,2 0 1,0 1-1,1 1 1,2-1-1,1 1 0,2 0 1,0 0-1,2 0 0,1 1 1,7 51-1,-5-70-6,0 0 0,1 0 0,1 0 0,5 13 0,-7-19-6,0-1 0,0 0 0,1 0 0,0 0 0,-1 0 0,2 0 0,-1-1 0,0 1 0,1-1 0,-1 0 0,1 0-1,6 4 1,0-4-847,-13-10-929,-2-2-2071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1:21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13768,'0'0'2520,"57"-34"-2440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1:21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9536,'0'0'3674,"16"-5"-3191,30-7-143,0 2 0,1 2-1,74-4 1,-50 10 619,142 14-1,-197-10-856,-12-2-337,0 0 1,0 0-1,1 1 0,-1-1 0,0 1 0,-1 0 1,5 2-1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1:22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9944,'0'0'2040,"65"-7"-1544,-3 1 72,25-6 0,10-4-32,6 2 16,-5 4-96,3 4 0,-8 4-216,36-2 16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1:24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243 873 5920,'0'0'8689,"6"-15"-7938,1-1-546,34-92 1027,-31 75-712,-2 1 1,-1-1-1,-2 0 1,-1-1-1,0-51 0,-4 24 198,-1-41 315,0 86-658,-1 1 0,0 0 0,-1 0 0,-8-22 0,11 37-357,0 0-1,0-1 1,0 1 0,0 0 0,0 0 0,0-1 0,0 1 0,0 0 0,-1 0-1,1 0 1,0-1 0,0 1 0,0 0 0,0 0 0,0 0 0,0-1 0,-1 1-1,1 0 1,0 0 0,0 0 0,0 0 0,0 0 0,-1-1 0,1 1 0,0 0 0,0 0-1,-1 0 1,1 0 0,0 0 0,0 0 0,0 0 0,-1 0 0,1 0 0,0 0-1,0 0 1,-1 0 0,1 0 0,0 0 0,0 0 0,0 0 0,-1 0 0,-7 10 277,-6 23-181,12-28-44,-27 90 216,3 1 0,-14 112 0,-36 133 103,-2-117-28,78-223-360,-1 3 23,-1-1 0,1 1 1,-1 0-1,0 0 0,1-1 0,-2 1 1,1-1-1,0 0 0,-1 0 1,1 0-1,-7 6 0,9-10-13,-1 1-1,1-1 1,-1 1-1,1-1 0,0 1 1,-1-1-1,1 0 1,0 1-1,-1-1 1,1 1-1,0-1 1,0 0-1,0 1 1,-1-1-1,1 0 1,0 1-1,0-1 1,0 0-1,0 1 0,0-1 1,0 0-1,0 1 1,1-2-1,-1-22 78,2 12-62,0-1-1,1 0 1,1 1 0,0 0 0,0 0-1,1 0 1,0 0 0,1 1-1,1-1 1,13-17 0,9-6 11,55-53 0,-77 81-33,256-210 98,-118 103-29,-130 102-58,0-1 0,-2-1 0,1 0 1,-2-1-1,0 0 0,-1-1 0,0 0 0,-2-1 1,12-26-1,-20 41-2,1-3 13,0 1 0,-1-1 1,1 0-1,-1 1 0,0-7 0,-1 55 63,2-1 0,2 0 0,2 0 0,1 0 0,17 50 0,-23-90-84,0 1 0,0-1 0,1 0 0,-1 1 1,1-1-1,0 0 0,0 0 0,0 0 0,0-1 0,0 1 1,1 0-1,-1-1 0,1 1 0,0-1 0,0 0 0,0 0 1,0 0-1,0 0 0,0-1 0,0 1 0,1-1 0,-1 0 1,1 0-1,-1 0 0,1 0 0,-1-1 0,1 1 0,-1-1 1,1 0-1,-1 0 0,1 0 0,5-2 0,1 1 6,-1-1 0,1-1 0,-1 0 0,0 0 0,0-1 1,0 0-1,-1-1 0,1 0 0,-1 0 0,14-12 0,-12 8 2,-2 0 0,1 0 0,-1-1 0,0 0 0,-1-1 0,0 0 0,-1 0 0,6-13 0,-9 18-5,-1-1 0,0 0 0,0 1 0,0-1-1,-1 0 1,0 0 0,0 0 0,-1 0 0,0 0 0,0 0-1,0 0 1,-1 0 0,0 0 0,0 1 0,-1-1 0,-3-9-1,4 15-6,1 0 0,0 1 0,-1-1 0,1 1 0,0-1 0,-1 0 0,1 1 0,-1-1 0,1 1 0,-1-1 0,1 1 0,-1-1 0,0 1-1,1-1 1,-1 1 0,1-1 0,-1 1 0,0 0 0,1 0 0,-1-1 0,0 1 0,0 0 0,1 0 0,-1 0 0,0 0 0,0-1-1,1 1 1,-1 0 0,0 1 0,1-1 0,-1 0 0,0 0 0,0 0 0,1 0 0,-1 0 0,0 1 0,1-1 0,-1 0 0,0 1 0,1-1-1,-1 0 1,0 1 0,1-1 0,-1 1 0,1-1 0,-1 1 0,0 0 0,-2 1-3,0 1 0,1-1 0,-1 1 1,1 0-1,-1-1 0,1 1 0,0 0 0,-3 5 0,1 4-6,0 0 0,0 0-1,1 1 1,0-1-1,1 1 1,1-1 0,0 1-1,0 0 1,3 19-1,-2-28 7,1 1-1,-1-1 0,1 0 0,0 1 0,0-1 1,1 0-1,-1 0 0,1 0 0,0 0 1,0 0-1,0 0 0,1-1 0,-1 1 0,1-1 1,0 1-1,0-1 0,0 0 0,0 0 0,1 0 1,-1-1-1,1 1 0,0-1 0,-1 0 0,1 0 1,0 0-1,0 0 0,1-1 0,-1 0 0,0 1 1,8 0-1,-4-2-1,1 0 1,-1 0 0,1-1-1,-1 0 1,0 0-1,0-1 1,1 0 0,-1 0-1,-1-1 1,1 0-1,0-1 1,-1 0 0,1 0-1,-1 0 1,0-1-1,0 0 1,-1 0 0,0-1-1,9-9 1,1-3 9,0-1 0,-2-1 0,0 0 0,-1-1 0,15-31 0,-6-2 39,-2 0 1,-3-2-1,-2 0 1,-2-1 0,6-76-1,-17 123-27,-1 1 1,-1-1-1,-1-19 0,-11 56 4,7-6-21,-24 104 7,17-59-8,3 0 0,3 1 0,3 0 0,6 70 0,-3-128 0,1 0 0,1 0 0,0-1 0,0 1 0,1 0 0,0-1 0,7 14 0,-9-19 0,1-1 0,0 1 0,0 0 0,0-1 0,0 1 0,0-1 0,1 0 0,-1 0 0,1 0 0,0 0 0,-1 0 0,1-1 0,0 1 0,0-1 0,0 1 0,0-1 0,0 0 0,1-1 0,-1 1 0,0 0 0,0-1 0,0 0 0,1 1 0,3-2 0,7 0 0,0-1 0,-1-1 0,1 0 0,-1-1 0,0-1 0,0 0 0,0 0 0,-1-2 0,0 1 0,0-1 0,15-13 0,8-7 0,-2-2 0,37-40 0,-39 39 10,-22 22-3,0 0-1,-1 0 0,0 0 1,-1-1-1,0 0 0,7-11 1,-30 25 103,-17 16-66,-39 30 0,62-42-32,0 0-1,0 1 1,1 0-1,0 0 1,0 1-1,1 0 1,-9 17-1,15-25-7,1 1 0,-1-1-1,1 1 1,-1 0-1,1-1 1,0 1 0,1 0-1,-1 0 1,1 0-1,-1 0 1,1 0 0,0 0-1,1 0 1,0 5 0,0-6-4,0-1 1,0 0 0,0 0 0,0-1 0,0 1 0,0 0 0,0 0-1,1 0 1,-1-1 0,1 1 0,0-1 0,-1 1 0,1-1 0,0 1-1,0-1 1,-1 0 0,1 0 0,0 0 0,0 0 0,1 0 0,-1-1-1,0 1 1,0-1 0,0 1 0,0-1 0,5 0 0,2 1-1,0-1 1,0-1-1,0 0 1,1 0-1,-1 0 1,0-1-1,-1-1 1,1 0 0,0 0-1,-1 0 1,1-1-1,-1-1 1,0 1-1,-1-1 1,1-1-1,-1 1 1,0-1-1,12-13 1,-3 2 13,-1-1 0,0-1 0,-2-1 1,0 0-1,-1-1 0,11-24 0,-10 14 6,-1-1-1,-1-1 1,-2 0 0,-1 0-1,5-57 1,-11 66-6,-1 1 0,-2-1 0,0 0 1,-1 0-1,-1 0 0,-2 1 0,0 0 0,-16-41 0,21 63-11,0 0 0,0 0 0,-1 0-1,1-1 1,0 1 0,-1 0-1,1 0 1,-1 0 0,1 0 0,-1 1-1,0-1 1,1 0 0,-1 0-1,0 0 1,0 0 0,1 1 0,-1-1-1,0 0 1,0 1 0,0-1-1,0 0 1,0 1 0,0-1 0,0 1-1,0 0 1,0-1 0,0 1-1,0 0 1,-1 0 0,1 0 0,0-1-1,0 1 1,0 0 0,0 1-1,0-1 1,0 0 0,0 0-1,-1 0 1,1 1 0,0-1 0,0 0-1,0 1 1,0-1 0,0 1-1,0-1 1,-1 2 0,-4 2 7,1 1 0,-1 0 0,1 0 1,0 0-1,0 1 0,-4 6 0,-4 9 6,0 0 0,1 1 0,1 1-1,1 0 1,1 0 0,-11 42 0,14-35 1,0 0 1,2 0-1,1 0 0,2 0 0,2 41 1,2-46-1,0 0 0,2 0 0,1 0 0,16 45 0,-16-56-4,1 0-1,0 0 1,0-1-1,2 0 1,0 0-1,0-1 1,1 0-1,0-1 1,18 15-1,-21-21-5,-1-1-1,1 0 0,0 0 0,0-1 1,1 0-1,-1 0 0,1 0 1,-1-1-1,1 0 0,0-1 0,0 0 1,0 0-1,0-1 0,0 0 0,11-1 1,-1-1-60,0-1 1,0-1 0,0 0 0,0-1-1,25-12 1,-34 13-44,0-1 1,-1 0-1,1 0 0,-1-1 0,-1 0 1,1-1-1,-1 0 0,0 0 0,0 0 1,6-10-1,9-22-4133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1:25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52 5824,'0'0'4969,"3"-10"-4062,9-32 18,-39 100 5519,27-57-6325,-1 0 1,1-1 0,0 1 0,-1 0-1,1 0 1,0 0 0,-1 0 0,1 0-1,0 0 1,0 0 0,0 0 0,0 0-1,0 0 1,0 0 0,0 0 0,0 2-1,1-3-47,-1 0 0,0 0-1,1 0 1,-1 0 0,0 0-1,1 0 1,-1 0 0,1 0 0,-1 0-1,0 0 1,1 0 0,-1 0-1,1 0 1,-1 0 0,0 0-1,1 0 1,-1-1 0,0 1-1,1 0 1,-1 0 0,0 0-1,1-1 1,-1 1 0,0 0-1,0 0 1,1-1 0,-1 1-1,5-4 170,0 0-1,-1 0 1,0-1-1,6-8 1,11-19-3058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2:27.1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380 466 5624,'0'0'10504,"-10"-4"-10223,0-1-254,-75-31 1048,75 32-947,0 1 1,-1 0-1,1 0 1,0 1 0,-1 1-1,0-1 1,-12 2-1,12 1 34,1 0-1,-1 1 0,1 1 0,-1-1 1,1 2-1,0 0 0,0 0 1,1 0-1,-18 12 0,22-13-90,1 1 0,-1 0 0,1-1 0,0 2 0,0-1-1,0 0 1,1 1 0,-1 0 0,1 0 0,0 0 0,1 0 0,-1 0 0,1 1 0,0-1 0,0 1-1,1-1 1,0 1 0,0 0 0,-1 9 0,2-3 6,0-1 0,1 0 0,0 0 1,1 0-1,0 0 0,1 0 0,0 0 0,0-1 0,1 1 0,1-1 1,0 0-1,0 0 0,12 15 0,-11-20-26,-1 0-1,2 0 1,-1-1 0,0 0-1,1 0 1,0 0 0,0-1-1,0 0 1,0-1 0,0 1-1,9 0 1,-15-3-35,0 0-1,1 0 1,-1 0 0,0 0-1,1 0 1,-1 0 0,0-1-1,1 1 1,-1-1 0,0 1-1,1-1 1,-1 1 0,2-2-1,0 0 66,-2 2 3,-1-1-67,-1 1 0,0 0 1,1 0-1,-1-1 0,0 1 0,1 0 1,-1 0-1,0 0 0,1 0 0,-1 0 0,1 0 1,-1 0-1,0 0 0,1 0 0,-1 0 1,0 1-1,1-1 0,-1 0 0,0 0 0,1 0 1,-1 1-1,1-1 0,-1 0 0,1 1 1,-2 0-1,-17 12 72,15-10-34,-6 6-15,0 0-1,1 0 1,0 1-1,1 0 1,0 0-1,1 1 1,0 0 0,0 1-1,1 0 1,1 0-1,0 0 1,0 0-1,1 1 1,1 0 0,0-1-1,1 1 1,1 1-1,-1 17 1,2-26-21,0 1 0,1-1 0,-1 1 0,1 0 0,0-1 0,1 1 0,0-1 0,0 0 0,0 1 0,3 4 0,-4-7-9,1-1 1,-1 0-1,1 0 1,-1 0 0,1 0-1,0-1 1,0 1-1,0 0 1,0-1-1,0 1 1,0-1 0,1 0-1,-1 1 1,0-1-1,1 0 1,-1-1 0,0 1-1,1 0 1,-1-1-1,1 1 1,0-1-1,-1 0 1,1 0 0,3 0-1,3-1 11,1-1 0,-1 1 0,1-2 1,-1 0-1,0 0 0,0 0 0,0-1 0,9-6 0,66-46 66,-62 41-69,50-44 130,-2-2 0,77-88 0,-115 115-91,-9 9 1,-2-1-1,0-1 1,-2-1 0,26-49-1,-34 55-20,-1 0-1,-1-1 1,-1 0-1,-1-1 1,-1 1-1,-1-1 1,1-26-1,-5 41-17,-1 1-1,0 0 0,-1-1 1,0 1-1,0-1 1,-1 1-1,0 0 1,0 0-1,-1 0 0,0 0 1,-1 0-1,1 1 1,-1-1-1,-1 1 1,0 0-1,-7-9 1,11 15-17,-1 0 0,1 1 0,0-1 1,0 0-1,0 1 0,0-1 0,-1 1 1,1 0-1,0-1 0,0 1 0,-1 0 1,1 0-1,0 0 0,0 0 0,-1 0 1,1 0-1,0 0 0,-1 0 0,1 0 1,0 0-1,0 1 0,0-1 0,-1 1 1,1-1-1,0 1 0,0-1 0,0 1 1,0 0-1,0-1 0,0 1 0,0 0 1,0 0-1,0 0 0,-1 2 1,-4 2-9,0 0 1,1 1-1,0 0 1,-5 8-1,-5 11-32,-22 44 0,33-58 22,0-1-1,0 1 1,1 0-1,0 0 1,1 1 0,0-1-1,0 17 1,2 15-56,9 77 0,-6-106 59,0 1 0,0-1 0,2 0 0,0-1 0,0 1 0,1-1 0,1 0 0,0 0 0,11 13 0,-6-9 48,1-1 0,1 0 0,0-1 0,26 20 0,-35-31-26,0 0 0,1 0 0,-1-1 0,1 0 1,-1 0-1,1-1 0,0 1 0,0-1 0,0-1 0,0 1 0,0-1 0,1 0 1,-1 0-1,0-1 0,1 0 0,-1 0 0,0 0 0,1-1 0,6-2 0,1 0 17,-1-1 0,1-1 0,15-8 0,-24 10-11,0 0 1,1 0-1,-1-1 0,-1 0 1,1 0-1,0 0 1,-1-1-1,0 1 0,7-11 1,-4 5 25,-1-1 0,-1 0 1,1 0-1,6-21 0,-11 28-23,0 0 1,0 0-1,0 0 1,-1 0-1,1 0 1,-1 0-1,0-1 0,0 1 1,-1 0-1,1 0 1,-1 0-1,0 0 0,0 0 1,0 0-1,-1 0 1,1 0-1,-1 0 0,-3-4 1,4 6-10,-1 0 0,0-1 0,0 1 0,0 0 0,0 0-1,0 1 1,-1-1 0,1 0 0,0 1 0,-1-1 0,0 1 0,1 0 0,-1 0 0,0 0 0,1 0 0,-1 0 0,0 1 0,0-1 0,0 1 0,1 0 0,-1-1 0,0 2 0,0-1 0,0 0-1,0 0 1,0 1 0,-4 1 0,1-1 5,1 1 0,0 0 0,-1 1 0,1-1-1,0 1 1,0 0 0,0 0 0,1 0 0,-1 1 0,1 0-1,0-1 1,0 2 0,-5 5 0,4-3-4,0 1 1,1 0 0,0 0-1,0 1 1,0-1-1,1 1 1,1 0 0,-1 0-1,1 0 1,1 0 0,0 0-1,0 0 1,1 13-1,2-2 9,0 1-1,2-1 0,0-1 0,2 1 0,7 18 0,-12-33-10,0-1 0,0 0 0,1 1 0,0-1 0,0 0-1,0 0 1,0 0 0,1-1 0,0 1 0,0-1 0,0 1 0,0-1-1,0 0 1,0 0 0,1 0 0,0 0 0,-1-1 0,1 0 0,0 1 0,5 1-1,-4-2 4,0-1-1,0 1 1,0-1-1,0 0 1,1 0-1,-1 0 1,0-1-1,0 0 1,1 0-1,-1 0 1,0-1-1,0 0 0,0 0 1,0 0-1,0 0 1,0-1-1,0 0 1,5-3-1,10-5 64,0-1 0,35-27 0,-20 13 21,49-42 106,-30 23-152,-45 37-39,0 1 0,0 0 1,1 1-1,18-7 0,-11 4-7,-9 5-2,-1 1 0,1 0-1,0 0 1,0 0 0,-1 1-1,1 0 1,0 0 0,0 1-1,16 2 1,-21-2-1,1 1 0,-1 0 0,1 1 0,0-1 0,-1 1 0,6 2 0,-10-3 0,1-1 0,-1 1 0,1 0 0,-1-1 0,1 1 0,-1-1 0,0 1 0,1-1 0,-1 1 0,0-1 0,1 0 0,-1 1 0,0-1 0,0 0 0,1 1 0,-1-1 0,0 0 0,0 0 0,1 0 0,-1 0 0,0 0 0,-1 0 0,-37-6 42,28 4-8,0 0 1,-1 1-1,1 0 0,0 0 1,-22 3-1,29-1-21,-1-1-1,1 2 1,0-1-1,-1 0 0,1 1 1,0 0-1,0 0 1,0 0-1,0 1 1,0-1-1,1 1 1,-1 0-1,1 0 1,-1 0-1,1 0 1,0 1-1,0-1 1,1 1-1,-1 0 1,1 0-1,0 0 1,0 0-1,0 0 1,-1 6-1,0-2-14,0 0 0,1 0 0,0 0-1,1 1 1,0-1 0,0 1 0,1-1 0,0 0 0,0 1 0,1-1-1,0 1 1,1-1 0,0 0 0,0 1 0,1-1 0,0 0-1,0-1 1,0 1 0,1-1 0,1 1 0,-1-1 0,1 0 0,0 0-1,1-1 1,8 8 0,-10-9-1,1 0-1,0-1 1,1 0-1,-1 1 1,1-2-1,-1 1 1,1-1-1,0 0 1,1 0-1,-1 0 1,0-1-1,1 0 1,-1-1-1,1 1 1,0-1-1,0 0 1,12-1-1,-16 0 4,68-9-1,-65 8 1,0-1 0,0 1 0,0-1 0,-1 0 0,1-1 0,-1 1 0,0-1 0,1 0 0,6-7 0,33-28 19,-26 24 3,-1-2 0,-1 0 1,0-1-1,-1-1 0,25-35 0,-38 47-8,0 0 0,-1-1-1,0 1 1,0-1 0,2-8 0,7-22 98,-10 31-96,1 0 0,-1 0 0,-1 0 0,1-1 0,-1 1 0,0-1 0,-1 1 0,1 0 1,-3-9-1,-1-22 35,3 22-29,1 13-10,0-1-1,-1 0 1,1 0-1,0 1 1,0-1-1,0 0 1,1 0-1,-1 1 1,2-6-1,15-30 1,-2 0 0,-1 0 1,-2-2-1,-2 0 0,-2 0 0,-1-1 0,-2 1 1,-2-1-1,-2 0 0,-2-1 0,-1 1 1,-10-50-1,12 87-5,-1 0 1,0 1-1,0-1 1,0 0-1,0 1 1,-1-1 0,1 1-1,-1 0 1,0 0-1,0-1 1,-4-3-1,5 6 3,0 1-12,1 1 1,-1-1 0,1 0 0,-1 1 0,1-1-1,-1 0 1,1 1 0,-1-1 0,1 1-1,0-1 1,-1 1 0,1-1 0,0 1-1,-1-1 1,1 1 0,0 0 0,-1-1-1,1 1 1,0-1 0,0 1 0,0 1 0,-5 19-49,4-16 35,-33 173-181,18-65 59,12-72 71,-13 52-1,8-59-3,-9 70-1,10-38 28,4-42 41,1 1 1,1-1-1,2 41 1,1-52 10,0-1-1,1 0 1,1 0 0,0 0 0,8 22 0,-10-32-7,1 1 0,-1 0 1,1-1-1,-1 1 1,1-1-1,0 1 1,0-1-1,0 0 1,1 0-1,-1 0 1,1 0-1,-1 0 1,1-1-1,-1 1 0,1-1 1,0 1-1,0-1 1,-1 0-1,1 0 1,0 0-1,0-1 1,0 1-1,0-1 1,0 1-1,1-1 1,-1 0-1,0 0 0,0-1 1,4 0-1,3-1 11,0 0 0,-1 0-1,1-2 1,-1 1 0,0-1-1,0 0 1,0-1 0,0 0-1,-1 0 1,14-12 0,-5 2 51,-1 0-1,0-2 1,22-29 0,-30 34-6,0 0 0,-1 0 0,-1-1 0,0 0 0,6-18 1,-10 24-20,1 0 1,-1-1 0,-1 1-1,0-1 1,0 0 0,0 1 0,-1-1-1,0 0 1,0 0 0,-1 1 0,-2-10-1,-16-16 436,14 24-387,17 13-131,-8-4 36,0 1 0,0 1-1,0-1 1,0 0 0,0 1-1,0 0 1,0 0-1,-1 0 1,1 0 0,-1 1-1,0-1 1,5 6 0,-3-4-6,-1 1 0,1 0 1,-1 1-1,0-1 1,0 1-1,5 10 0,-2 3-22,-1 1-1,8 37 0,-3-8 6,-4-5 20,-6-36 8,0 0 1,0 1-1,1-1 0,0 0 0,0 0 1,1 0-1,3 8 0,-5-14 2,0-1 0,0 0 0,1-1 0,-1 1 0,0 0 0,0 0 0,0 0 0,1-1 0,-1 1 0,0 0 1,1-1-1,-1 1 0,0-1 0,1 0 0,-1 1 0,1-1 0,-1 0 0,1 0 0,-1 0 0,0 0 0,1 0 0,-1 0 0,1-1 0,-1 1 0,1 0 0,-1-1 0,0 1 0,1-1 0,1 0 0,5-2-1,0 0-1,-1-1 0,12-6 1,-3-1-14,-2-1 1,1 0 0,-2-1-1,19-21 1,-15 14 13,30-24-1,-22 22 13,-13 11-24,1 1 0,0 0 1,23-14-1,-32 20-4,-4 4 12,-1 5 3,-1 2 2,0-1 0,0 1 0,-1-1-1,0 0 1,0 0 0,-1 0 0,0 0 0,-7 8 0,7-8 2,-1 0 0,1 1 1,-1-1-1,2 1 0,-1 0 1,1 0-1,-3 9 0,4-7 13,1 0 0,-1 0 0,1 0-1,1 1 1,0-1 0,0 0-1,3 17 1,-3-24-9,1 1 1,-1-1-1,1 0 0,-1 0 0,1 1 0,0-1 1,0 0-1,0 0 0,0 0 0,0 0 0,1 0 1,-1 0-1,1-1 0,-1 1 0,1 0 0,0-1 1,-1 1-1,1-1 0,0 1 0,0-1 1,0 0-1,0 0 0,0 0 0,0 0 0,1 0 1,-1-1-1,0 1 0,0 0 0,1-1 0,-1 0 1,0 0-1,1 1 0,-1-1 0,0 0 0,5-1 1,-4 0-5,0 0 1,-1 0-1,1 0 0,0 0 1,-1 0-1,1-1 1,-1 1-1,1-1 0,-1 0 1,0 1-1,1-1 1,-1 0-1,0 0 0,0-1 1,0 1-1,-1 0 1,1-1-1,0 1 0,-1-1 1,2-4-1,1-1 6,-1 1-1,-1-1 1,1 0 0,-1 0-1,0 0 1,0-9 0,-2 9-1,0 1 0,0 0 0,-1-1 0,0 1 0,0 0 1,0-1-1,-1 1 0,-1 0 0,1 0 0,-1 0 0,0 1 0,-1-1 1,1 1-1,-1-1 0,0 1 0,-1 0 0,0 1 0,0-1 0,0 1 1,0 0-1,-1 0 0,0 1 0,0-1 0,0 1 0,-1 1 0,1-1 1,-13-4-1,3-1 21,11 4 53,7 2 90,22-1-171,0 1-1,0 0 1,0 2 0,0 1 0,35 4 0,-49-3-7,0 0 1,0 1-1,0 1 0,0-1 1,0 2-1,-1-1 1,1 1-1,-1 1 0,0 0 1,-1 0-1,1 0 0,-1 1 1,0 1-1,0-1 1,11 14-1,-16-15 16,1 1-1,-1 0 1,0 0 0,0 1-1,-1-1 1,1 1 0,-1-1-1,-1 1 1,0 0 0,0 0 0,0-1-1,0 1 1,-1 0 0,-1 12-1,-1-2 28,-1 0-1,0-1 0,-1 1 0,-10 26 1,13-42-33,1 1-3,-1 0 1,1 0-1,-1-1 1,0 1-1,0 0 1,0-1-1,0 1 1,0-1-1,0 1 1,0-1-1,-2 2 1,2-4-1,4-5 0,7-10 0,36-57 0,-31 48 0,33-43 0,-34 50 0,-5 6 0,0 1 0,1 0 0,0 1 0,1 0 0,0 0 0,24-15 0,-34 25 0,0-1 0,0 1 0,0-1 0,0 1 0,0-1 0,0 1 0,0 0 0,0-1 0,1 1 0,-1 0 0,0 0 0,0 0 0,0 0 0,1 0 0,-1 0 0,0 0 0,0 1 0,0-1 0,0 0 0,0 1 0,1-1 0,-1 0 0,0 1 0,0 0 0,0-1 0,0 1 0,0 0 0,0-1 0,0 1 0,-1 0 0,1 0 0,0 0 0,0 0 0,-1 0 0,1 0 0,0 0 0,-1 0 0,1 0 0,-1 0 0,1 2 0,2 4 0,0 0 0,0 0 0,-1 1 0,2 12 0,0 7 0,-2-10 0,1 1 0,1 0 0,0 0 0,1-1 0,15 33 0,-18-47 0,1 1 0,-1-1 0,1 0 0,0 1 0,0-1 0,0 0 0,1-1 0,-1 1 0,1-1 0,-1 1 0,1-1 0,0 0 0,0-1 0,0 1 0,0 0 0,0-1 0,0 0 0,0 0 0,1 0 0,-1-1 0,0 0 0,0 1 0,1-1 0,-1-1 0,9 0 0,1-2 0,-1 0 0,1 0 0,-1-1 0,1-1 0,-1 0 0,23-14 0,-22 11 0,-1-1 0,0 0 0,21-20 0,-28 22 0,0 1 0,0-1 0,-1 0 0,1 0 0,-2 0 0,1-1 0,-1 1 0,6-15 0,-9 16 65,0 0 0,0 0 0,0 1 0,-1-1 0,0 0 0,0 0 0,0 0 0,-1 0 0,0 1 0,0-1 0,0 0 0,-1 0 0,-4-9 0,1 5-941,0 0 0,0 0 1,-1 1-1,0 0 0,-13-16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2:27.5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1 106 8936,'0'0'2425,"10"-1"-1650,239-42 1398,-127 19-699,194-14 0,-246 39-648,72 11 0,-14-2-2566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5:56.4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13056,'0'0'2816,"10"9"-2259,0 2-395,-5-5-69,1 0-1,0 0 1,0 0 0,1-1 0,-1 0 0,1 0 0,0-1 0,1 0 0,9 4-1,13 3 269,0-1-1,1-1 0,0-2 0,0-1 1,1-2-1,-1 0 0,1-3 1,0 0-1,43-6 0,-74 5-478,18-4 798,-19 4-730,0 0-1,0 0 1,1 0-1,-1 0 0,0 0 1,0 0-1,1 0 1,-1 0-1,0 0 0,0 0 1,1 0-1,-1 0 1,0 0-1,0 0 1,0 0-1,1 0 0,-1-1 1,0 1-1,0 0 1,0 0-1,1 0 0,-1 0 1,0 0-1,0 0 1,0-1-1,0 1 1,1 0-1,-1 0 0,0 0 1,0-1-1,0 1 1,0 0-1,0 0 0,0 0 1,0-1-1,1 1 1,-1 0-1,0 0 1,0-1-1,0 1 0,0 0 1,0 0-1,0-1 1,0 1-1,0 0 0,0 0 1,0 0-1,-1-1 1,1 1-1,0 0 1,0 0-1,0-1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2:32.7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33 827 4912,'0'0'11890,"10"-2"-11270,110-16 1231,-109 16-1561,0 1 1,0-1-1,-1-1 1,1 0-1,-1-1 1,1 0-1,-1 0 1,13-9-1,-20 12-227,-1 0 0,0-1 0,0 1 0,0-1-1,0 1 1,0-1 0,0 0 0,0 0 0,0 0-1,-1 0 1,1 0 0,-1-1 0,1 1 0,-1 0-1,0-1 1,0 1 0,0 0 0,0-1 0,-1 0-1,1 1 1,-1-1 0,1 1 0,-1-1 0,0 0-1,0 1 1,0-1 0,0 0 0,-1 1-1,1-1 1,-1 1 0,1-1 0,-1 1 0,0-1-1,0 1 1,0-1 0,0 1 0,-1 0 0,1-1-1,-3-2 1,1 1-19,-1 0-1,1 0 1,0 0-1,-1 1 0,0-1 1,0 1-1,0 0 1,0 0-1,0 0 1,-1 1-1,1-1 1,-1 1-1,0 0 0,0 1 1,0-1-1,1 1 1,-1 0-1,-1 0 1,1 0-1,0 1 0,0 0 1,0 0-1,0 0 1,0 1-1,0-1 1,0 1-1,0 0 1,0 1-1,0-1 0,-6 4 1,2-2-2,0 0-1,0 1 1,1 0 0,-1 1 0,1 0 0,0 0-1,0 1 1,1 0 0,0 0 0,0 1-1,-8 9 1,10-9-18,0 1-1,1 0 1,0-1-1,0 1 1,0 1-1,1-1 1,1 0-1,0 1 1,0-1-1,0 1 0,1 0 1,0 0-1,1-1 1,0 1-1,0 0 1,1 0-1,3 13 1,-3-16-3,1 1 0,1 0 0,-1-1 0,1 0 0,0 1 1,0-1-1,1 0 0,0-1 0,0 1 0,0-1 0,1 0 0,0 0 0,0 0 1,0 0-1,0-1 0,1 0 0,0 0 0,10 5 0,-10-7-1,0 0 0,0 0 0,1 0 0,-1-1-1,0 0 1,1 0 0,-1-1 0,1 1 0,-1-2 0,1 1 0,-1-1-1,1 0 1,6-2 0,11-3 39,0-1 0,23-12 0,-33 13-49,7-2 35,1-1-1,-2-1 0,1-1 0,-1 0 1,27-23-1,-12 3 0,-13 10 30,38-26 0,-51 41-55,-1 0 0,1-1-1,-2 0 1,1 0 0,-1 0 0,0-1 0,0-1 0,-1 1 0,0-1-1,-1 0 1,0 0 0,-1 0 0,5-12 0,-9 21-12,0-1-1,0 1 1,0-1 0,0 1 0,0-1-1,0 0 1,0 1 0,0-1 0,0 1-1,0-1 1,0 0 0,0 1-1,-1-1 1,1 1 0,0-1 0,0 1-1,0-1 1,-1 1 0,1-1 0,0 1-1,-1-1 1,1 1 0,-1-1 0,1 1-1,0 0 1,-1-1 0,1 1 0,-1 0-1,1-1 1,-1 1 0,1 0 0,-1-1-1,1 1 1,-1 0 0,0 0 0,1 0-1,-1 0 1,1 0 0,-1-1 0,1 1-1,-1 0 1,0 0 0,1 0 0,-1 1-1,1-1 1,-1 0 0,0 0 0,1 0-1,-1 0 1,1 0 0,-1 1-1,-14 8 20,0 1-1,1 1 1,0 0-1,1 1 1,1 1-1,0 0 1,-17 23-1,16-16 4,1 1-1,0 0 1,1 1-1,2 0 1,-8 24-1,16-39-6,-1 0 0,1 0-1,0 0 1,0 1 0,1 11 0,0-17-17,0 0 1,0 0 0,0 0-1,0 0 1,0 0-1,1 0 1,-1 0 0,1 0-1,-1 0 1,1 0-1,0 0 1,0-1 0,0 1-1,0 0 1,0-1-1,0 1 1,0 0 0,0-1-1,1 1 1,-1-1-1,1 0 1,-1 1 0,1-1-1,3 2 1,-4-3-4,1 0-1,-1 0 1,1 0 0,0 0 0,-1-1-1,1 1 1,-1 0 0,1-1 0,-1 1-1,1-1 1,-1 1 0,1-1 0,-1 0-1,1 0 1,-1 1 0,0-1 0,2-1 0,21-18 0,-9 0 5,0 1 0,-1-2 0,-1 0 0,0 0 0,8-24 0,-11 24 17,15-30 164,-36 100 17,6-22-186,-14 55 65,-5 0 0,-2-2 1,-64 130-1,63-154 29,-38 55 1,31-67 59,31-40-111,2-5-18,5-9 43,18-39 2,1 2 0,37-55 0,6 11 49,123-132 0,-155 184-101,-2-2 1,39-63-1,-35 54 334,-31 45-153,2-5 249,-4-19-115,-4 45-352,-1-1 0,-4 22 0,-3 16 0,8-32 0,0 1 0,4 28 0,-2-40 0,0 0 0,1-1 0,0 1 0,1-1 0,0 0 0,0 0 0,9 15 0,-11-22 0,0-1 0,0 0 0,0 0 0,0 0 0,0 1 0,0-1 0,1 0 0,-1-1 0,0 1 0,1 0 0,-1 0 0,0 0 0,1-1 0,-1 1 0,1-1 0,0 1 0,-1-1 0,1 0 0,-1 0 0,1 1 0,-1-1 0,1 0 0,0 0 0,-1-1 0,1 1 0,-1 0 0,1 0 0,-1-1 0,1 1 0,-1-1 0,1 1 0,1-2 0,4-1 0,-1 0 0,0 0 0,-1-1 0,1 1 0,0-1 0,7-8 0,3-6 0,-1 0 0,-1-1 0,-1-1 0,-1 0 0,15-32 0,-24 46 0,20-29 0,-19 30 0,0 1 0,0-1 0,-1 0 0,0 0 0,0-1 0,0 1 0,0-1 0,-1 0 0,0 1 0,0-1 0,1-10 0,-3 16 0,3-11 0,-3 11 0,0 0 0,0 0 0,0 0 0,0 1 0,0-1 0,0 0 0,0 0 0,-1 0 0,1 0 0,0 0 0,0 0 0,0 0 0,0 0 0,0 0 0,-1 0 0,1 0 0,0 0 0,0 0 0,0 0 0,0 0 0,0 0 0,0 0 0,-1-1 0,1 1 0,0 0 0,0 0 0,0 0 0,0 0 0,0 0 0,0 0 0,0 0 0,0 0 0,-1 0 0,1 0 0,0-1 0,0 1 0,0 0 0,0 0 0,0 0 0,0 0 0,0 0 0,0 0 0,0-1 0,0 1 0,0 0 0,0 0 0,0 0 0,0 0 0,0 0 0,0 0 0,0-1 0,0 1 0,0 0 0,0 0 0,0 0 0,0 0 0,0 0 0,0 0 0,0-1 0,0 1 0,0 0 0,0 0 0,0 0 0,-1 1 0,0 0 0,1 1 0,-1-1 0,0 0 0,0 1 0,0-1 0,1 1 0,-1-1 0,1 1 0,-1-1 0,1 1 0,0-1 0,0 1 0,-1 2 0,-1 26 0,2-27 0,0 13 0,0-1 0,1 0 0,1 1 0,4 18 0,-4-27 0,0 1 0,0-1 0,1 1 0,0-1 0,1 0 0,-1 0 0,1-1 0,1 1 0,-1-1 0,9 9 0,-12-13 0,1-1 0,0 0 0,0 1 0,-1-1 0,1 0 0,0 0 0,0 0 0,0 0 0,0 0 0,1 0 0,-1-1 0,0 1 0,0-1 0,0 1 0,1-1 0,-1 0 0,0 0 0,0 0 0,1 0 0,-1 0 0,0 0 0,0-1 0,0 1 0,1-1 0,-1 0 0,0 0 0,0 1 0,0-1 0,0 0 0,0-1 0,0 1 0,-1 0 0,3-2 0,2-2 0,0 0 0,0 0 0,-1-1 0,0 0 0,0 1 0,0-2 0,-1 1 0,5-10 0,13-26 0,37-83 0,-58 123 0,-1 1 0,1-1 0,-1 1 0,1 0 0,-1-1 0,1 1 0,0 0 0,0 0 0,-1-1 0,1 1 0,0 0 0,0 0 0,0 0 0,1 0 0,-1 0 0,0 0 0,0 0 0,0 1 0,2-2 0,-1 2 0,-1 0 0,1 0 0,0 0 0,-1 0 0,1 1 0,0-1 0,-1 0 0,1 1 0,-1 0 0,1-1 0,-1 1 0,1 0 0,-1-1 0,1 1 0,-1 0 0,0 0 0,1 0 0,1 2 0,123 101 0,-114-97 0,-11-6 0,1 0 0,-1-1 0,1 1 0,-1 0 0,1 0 0,-1 0 0,0 0 0,1 0 0,-1 0 0,0 0 0,0 1 0,1 1 0,-2-3 0,0 0 0,0-1 0,0 1 0,0 0 0,0 0 0,-1 0 0,1 0 0,0 0 0,0 0 0,0 0 0,0-1 0,0 1 0,0 0 0,0 0 0,0 0 0,0 0 0,0 0 0,0-1 0,0 1 0,0 0 0,0 0 0,0 0 0,0 0 0,0-1 0,0 1 0,0 0 0,0 0 0,0 0 0,0 0 0,0 0 0,0-1 0,0 1 0,0 0 0,0 0 0,0 0 0,0 0 0,0 0 0,0 0 0,0-1 0,1 1 0,-1 0 0,0 0 0,0 0 0,0 0 0,0 0 0,0 0 0,0 0 0,1 0 0,-1-1 0,0 1 0,0 0 0,0 0 0,0 0 0,0 0 0,1 0 0,-1 0 0,0 0 0,0 0 0,0 0 0,0 0 0,1 0 0,-1 0 0,0 0 0,0 0 0,0 0 0,0 0 0,0 0 0,1 1 0,-1-1 0,-11-14 0,9 12 0,1 0 0,-1-1 0,0 1 0,1 0 0,-1 0 0,-1 0 0,1 1 0,0-1 0,0 0 0,-4-1 0,0 1 0,0-1 0,0 1 0,0 1 0,0-1 0,-1 1 0,1 0 0,0 1 0,-1-1 0,1 1 0,-1 0 0,1 1 0,0 0 0,-1 0 0,1 0 0,0 1 0,0 0 0,-1 0 0,1 0 0,1 1 0,-1 0 0,0 0 0,1 0 0,0 1 0,-1 0 0,1 0 0,1 0 0,-1 1 0,1 0 0,0 0 0,-7 9 0,6-4 0,0 1 0,0-1 0,1 1 0,0 0 0,1 0 0,0 1 0,1-1 0,0 0 0,1 1 0,0 0 0,1-1 0,0 1 0,1 0 0,3 18 0,-3-28 0,-1 1 0,1-1 0,0 1 0,0-1 0,0 1 0,0-1 0,0 0 0,1 0 0,-1 1 0,1-1 0,0 0 0,-1 0 0,1-1 0,3 3 0,-4-3 0,0 0 0,0-1 0,0 1 0,0-1 0,0 1 0,0-1 0,1 0 0,-1 1 0,0-1 0,0 0 0,0 0 0,1 0 0,-1 0 0,0 0 0,0 0 0,0 0 0,1 0 0,-1-1 0,0 1 0,0 0 0,0-1 0,0 1 0,1-1 0,-1 1 0,0-1 0,0 0 0,0 1 0,0-1 0,0 0 0,0 0 0,-1 0 0,1 1 0,1-3 0,8-8 0,1-1 0,-2 0 0,0-1 0,0 0 0,-1 0 0,10-25 0,-8 13 0,-2 0 0,0 0 0,4-30 0,-12 55 0,0 0 0,0 0 0,0 0 0,0 0 0,1 1 0,-1-1 0,0 0 0,0 0 0,0 0 0,0 0 0,0 0 0,0 0 0,1 0 0,-1 1 0,0-1 0,0 0 0,0 0 0,0 0 0,0 0 0,1 0 0,-1 0 0,0 0 0,0 0 0,0 0 0,0 0 0,1 0 0,-1 0 0,0 0 0,0 0 0,0 0 0,0 0 0,1 0 0,-1 0 0,0 0 0,0 0 0,0 0 0,0 0 0,1 0 0,-1 0 0,0-1 0,0 1 0,0 0 0,0 0 0,0 0 0,0 0 0,1 0 0,-1 0 0,0-1 0,0 1 0,0 0 0,0 0 0,0 0 0,0 0 0,0 0 0,0-1 0,0 1 0,0 0 0,0 0 0,1 0 0,-1 0 0,0-1 0,5 13 0,8 18 0,27 52 0,-35-74 0,0 0 0,1 0 0,0 0 0,0-1 0,0 1 0,1-1 0,1-1 0,-1 0 0,1 0 0,16 10 0,-21-15 0,0 0 0,-1 0 0,1-1 0,0 1 0,0 0 0,0-1 0,1 0 0,-1 0 0,0 0 0,0 0 0,0 0 0,0-1 0,0 1 0,0-1 0,0 0 0,0 0 0,-1 0 0,1 0 0,0 0 0,0-1 0,-1 1 0,1-1 0,-1 0 0,1 1 0,3-5 0,5-4 0,0-1 0,-1 0 0,16-22 0,-9 8 0,-1-1 0,-1-1 0,-1 0 0,10-32 0,35-121 0,-52 157 0,24-95 0,22-190 0,-48 261 0,-3 19 0,7-28 0,-9 55 0,0 0 0,1 0 0,-1 1 0,0-1 0,0 0 0,0 0 0,-1 0 0,1 0 0,0 0 0,0 1 0,0-1 0,-1 0 0,1 0 0,0 0 0,-1-1 0,-4 1 0,0 9 0,-18 50 0,3 0 0,2 2 0,3 0 0,2 1 0,-6 91 0,17-126 0,-1 22 0,1 1 0,3-1 0,7 49 0,-7-91 0,1 8 0,1 0 0,0 0 0,7 17 0,-9-28 0,0 0 0,0 0 0,0-1 0,0 1 0,1-1 0,-1 1 0,1-1 0,0 0 0,0 1 0,0-1 0,0 0 0,0 0 0,0 0 0,0-1 0,1 1 0,-1 0 0,1-1 0,-1 0 0,1 1 0,0-1 0,-1 0 0,7 1 0,-5-3 0,0 1 0,0-1 0,0 0 0,0 0 0,0-1 0,0 1 0,0-1 0,0 0 0,0 0 0,-1 0 0,1-1 0,4-3 0,13-12 0,0-1 0,-1-1 0,-1-1 0,17-24 0,15-17 0,-44 54 0,1-1 0,-8 10 0,1-1 0,-1 0 0,1 1 0,-1-1 0,1 1 0,-1-1 0,0 1 0,1-1 0,-1 1 0,0-1 0,1 1 0,-1-1 0,0 1 0,0-1 0,0 1 0,0-1 0,1 1 0,-1-1 0,0 1 0,0 0 0,0-1 0,0 1 0,0-1 0,0 1 0,0 0 0,5 46 0,-5-34 0,1 0 0,1 1 0,0-2 0,0 1 0,2 0 0,-1 0 0,2-1 0,0 0 0,11 20 0,-16-31 0,1 0 0,0 0 0,0 0 0,-1 0 0,1 0 0,0-1 0,0 1 0,0 0 0,0-1 0,0 1 0,0 0 0,0-1 0,0 0 0,1 1 0,-1-1 0,0 0 0,0 1 0,0-1 0,0 0 0,2 0 0,1 0 0,0 0 0,-1-1 0,1 1 0,-1-1 0,1 0 0,6-2 0,-1-1 0,1-1 0,-1 0 0,17-12 0,-11 6 0,-1-1 0,-1-1 0,0 0 0,20-28 0,-37 49 0,0 0 0,0 1 0,0-1 0,1 1 0,1 0 0,-1 0 0,2 0 0,-1 0 0,1 0 0,0 0 0,1 0 0,0 1 0,1-1 0,-1 0 0,2 0 0,-1 0 0,2 0 0,4 15 0,-6-22 0,0 0 0,0 0 0,0 0 0,0-1 0,1 1 0,-1 0 0,0 0 0,1-1 0,-1 1 0,1-1 0,0 0 0,0 1 0,-1-1 0,1 0 0,0 0 0,0 0 0,0 0 0,0 0 0,0 0 0,0-1 0,1 1 0,-1-1 0,0 1 0,3-1 0,-2 0 0,-1-1 0,1 1 0,-1-1 0,1 1 0,-1-1 0,0 0 0,0 0 0,1 0 0,-1 0 0,0 0 0,0-1 0,0 1 0,0-1 0,0 1 0,0-1 0,-1 0 0,1 0 0,0 1 0,-1-1 0,1 0 0,-1-1 0,1-1 0,0 0 0,0 0 0,-1-1 0,0 1 0,0 0 0,0 0 0,0-1 0,-1 1 0,0 0 0,0-1 0,0 1 0,0 0 0,-1-6 0,-1 2 0,1 1 0,-1-1 0,0 1 0,-1 0 0,0 0 0,-3-7 0,3 9 0,-1 0 0,1 0 0,-1 0 0,0 1 0,0 0 0,-1-1 0,1 2 0,-1-1 0,0 0 0,0 1 0,0 0 0,-1 0 0,-9-4 0,6 3 0,-17-9 0,60 4 0,-10 4 0,0 1 0,0 1 0,0 1 0,1 1 0,-1 1 0,1 1 0,-1 1 0,0 2 0,27 6 0,-48-9 0,-1 1 0,0-1 0,0 0 0,0 0 0,0 1 0,-1-1 0,1 1 0,0 0 0,0-1 0,-1 1 0,1 0 0,-1 0 0,0 0 0,0 0 0,0 0 0,0 1 0,0-1 0,0 0 0,0 0 0,0 1 0,-1-1 0,0 0 0,1 1 0,-1-1 0,0 0 0,0 3 0,0 2 0,0-1 0,0 0 0,0 0 0,-1 0 0,0 0 0,-1 0 0,1 0 0,-5 11 0,76-123 0,-64 96 0,0 0 0,1 1 0,0 0 0,1 0 0,0 1 0,0 0 0,1 1 0,0 0 0,0 0 0,1 0 0,0 1 0,0 1 0,0 0 0,13-4 0,-21 8 0,0 1 0,-1-1 0,1 1 0,0 0 0,0 0 0,0 0 0,0 0 0,-1 0 0,1 0 0,0 1 0,0-1 0,-1 0 0,1 1 0,0-1 0,0 1 0,-1 0 0,3 1 0,0 0 0,-1 1 0,1 0 0,-1-1 0,0 1 0,0 0 0,0 0 0,3 5 0,0 1 0,0 1 0,-1 0 0,0 0 0,7 20 0,4 12 0,33 65 0,-39-88 0,-8-16 0,0-1 0,0 1 0,0-1 0,0 1 0,0-1 0,1 0 0,-1 0 0,1 0 0,-1 0 0,1 0 0,0-1 0,0 1 0,-1-1 0,1 1 0,0-1 0,0 0 0,1-1 0,-1 1 0,0 0 0,0-1 0,0 0 0,0 1 0,1-1 0,-1-1 0,0 1 0,4-1 0,-2 1 0,0-1 0,0 0 0,-1 0 0,1 0 0,0-1 0,0 1 0,-1-1 0,1-1 0,-1 1 0,1 0 0,-1-1 0,0 0 0,0 0 0,0 0 0,-1-1 0,5-3 0,-5 2 25,0 0 0,0 0 1,0 0-1,-1-1 0,1 1 0,-1-1 1,-1 1-1,1-1 0,-1 0 0,1-6 0,-2-32-5394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2:32.9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63 12160,'0'0'3960,"59"-59"-3744,-49 59-113,-8-4 17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2:33.2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1 165 11352,'0'0'2624,"84"-4"-1968,-1 2-128,26-8 8,8-8-80,-3 4 7,-3 2-71,-12-4 0,-2-2-192,-7-6 0,3-3-112,-8 7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2:34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206 672 5520,'0'0'4300,"-3"-11"-3558,-11-35 17,14 44-660,-1 1-1,0-1 1,1 0 0,-1 0 0,0 1-1,0-1 1,0 0 0,0 1-1,-1-1 1,1 1 0,0 0-1,-1-1 1,1 1 0,-1 0 0,1 0-1,-1 0 1,0 0 0,1 0-1,-1 0 1,0 0 0,0 0 0,1 1-1,-1-1 1,0 1 0,0-1-1,0 1 1,0 0 0,0 0 0,-3 0-1,-2 1 217,0 0-1,-1 1 1,1-1-1,0 1 1,-12 6-1,12-5-66,1-1-13,0 1 1,0 0-1,0 0 0,1 0 1,-1 1-1,1 0 1,0 0-1,0 0 0,-7 8 1,10-9-141,0 0 0,0-1 0,0 1 0,0 0 1,1 0-1,-1 1 0,1-1 0,0 0 0,0 0 0,0 0 0,1 1 0,-1-1 1,1 1-1,0-1 0,0 0 0,0 1 0,0-1 0,0 1 0,1-1 1,1 6-1,0-2 3,1 0-1,-1-1 1,1 1 0,1-1 0,-1 0 0,1 1-1,0-2 1,1 1 0,-1 0 0,1-1 0,0 0 0,0 0-1,1 0 1,0-1 0,0 0 0,10 6 0,-8-6 1,-1-1 0,1 0 1,0 0-1,0-1 0,0 0 0,0 0 1,0 0-1,0-1 0,0-1 0,1 1 1,-1-1-1,0-1 0,1 0 0,10-2 1,-16 2-57,0 0 0,-1 0 0,1 0 1,-1 0-1,1 0 0,-1-1 0,1 1 1,-1-1-1,0 0 0,0 0 0,0 1 1,0-2-1,0 1 0,0 0 0,0 0 1,-1 0-1,1-1 0,-1 1 0,1-1 1,-1 1-1,0-1 0,0 0 0,0 1 1,-1-1-1,1 0 0,-1 0 0,1-3 1,-1-1 20,1 1 1,-1-1 0,0 0 0,-1 0 0,0 0 0,0 1-1,0-1 1,-1 0 0,0 1 0,-3-8 0,1 5 35,0 1 0,-1 0 0,1 0 0,-13-14 0,15 20-59,0-1 0,0 1 0,-1 0 1,1 0-1,-1 0 0,1 0 0,-1 0 1,0 1-1,0-1 0,0 1 0,0 0 1,0 0-1,0 0 0,0 0 0,-1 0 1,1 1-1,-6-1 0,-4-1 74,9 1-32,10 0 110,3 1-185,0-1 0,-1 0 0,0 0 0,1-1 0,-1 0 0,0 0 0,0-1 0,0 0 0,14-8 0,-10 4 4,-1 0 1,-1-1-1,1 0 0,-1-1 0,14-17 0,1-5 50,-2-1 0,-1-1-1,21-44 1,-31 52 35,-1 0 0,0 0 0,11-51 0,6-80 492,-22 128-346,-3 20 17,-2 19 150,-5 214 51,1-36-228,-60 454 441,54-583-578,-22 73 0,21-103-43,0 0 1,-2-1-1,-1 0 1,-19 31-1,29-55-35,0-1-1,0 0 1,0 1-1,-1-1 1,0 0 0,1 0-1,-6 3 1,8-6-11,-1 0 1,1-1 0,0 1-1,0 0 1,-1-1-1,1 1 1,-1-1 0,1 1-1,0-1 1,-1 0-1,1 0 1,-1 0 0,1 1-1,-1-1 1,1-1-1,-1 1 1,1 0 0,0 0-1,-1 0 1,1-1-1,-1 1 1,1-1 0,0 1-1,-1-1 1,1 1-1,0-1 1,-1 0 0,1 0-1,0 0 1,0 0-1,-1-1 1,-4-4 11,0 0 1,0-1-1,1 0 0,0 0 0,0-1 0,1 1 1,0-1-1,0 0 0,1 0 0,0 0 1,-2-10-1,-3-14 51,-5-51 0,10 55-18,1 0 0,3-54 0,0 69-34,1 1-1,0-1 1,1 1-1,0 0 1,1 0 0,0 0-1,1 0 1,11-20-1,-10 25-10,-1-1-1,2 1 0,-1 0 0,1 0 0,0 1 1,0 0-1,1 0 0,0 1 0,11-6 1,-3 3-1,0 1 1,1 0-1,0 1 1,19-4-1,19 0 38,79-6-1,54 8-3645,-141 6 1117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2:38.1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1141 4720,'0'0'4337,"-3"10"-4009,-24 74 1339,25-79 701,1-8-894,5-17-390,8-31-661,-2 15-89,2 1 1,2 0-1,1 1 1,2 0 0,1 1-1,1 1 1,2 1-1,1 1 1,1 1-1,46-44 1,-48 52 111,-19 18-359,1 0-1,-1 0 1,0 0 0,1 1 0,0-1-1,-1 1 1,1 0 0,0 0 0,0 0-1,0 0 1,1 0 0,-1 1 0,0-1 0,1 1-1,-1 0 1,1 0 0,6-1 0,-9 2-24,0 1-1,1-1 1,-1 0 0,0 1 0,0-1 0,1 1 0,-1-1 0,0 1 0,0 0 0,0-1 0,0 1 0,1 0 0,-1 0-1,0 0 1,-1 0 0,1 0 0,0 0 0,0 0 0,0 0 0,0 0 0,-1 0 0,1 2 0,11 28 443,-10-17-351,0 1 0,-1 0 0,-1 0 1,0 0-1,0-1 0,-6 25 0,-26 87 685,6-30-183,23-83-538,-2 4 263,6-15-75,2-9 90,14-30-113,35-57-1,-41 78-206,-1 1-1,2 1 0,0-1 0,1 2 1,29-24-1,-20 18 31,-17 14-73,1 0 1,0 0-1,0 0 1,0 1-1,1 0 1,-1 0-1,1 0 1,14-4-1,-20 8-23,1 0-1,-1 1 1,1-1-1,-1 0 1,1 1-1,-1 0 1,1-1-1,-1 1 0,0 0 1,1 0-1,-1 0 1,0-1-1,0 1 1,1 1-1,-1-1 1,0 0-1,0 0 1,0 0-1,0 0 0,-1 1 1,1-1-1,0 0 1,0 1-1,0 1 1,15 36 165,-11-19-89,0-1 1,-2 1-1,1 21 0,-3-32-43,-1 8 50,0-7 132,10-15-58,-3-4-147,1 1 1,-1-1-1,-1-1 1,0 1-1,0-1 1,5-14-1,14-20 16,-17 32-11,0 1 1,13-14-1,-19 22-20,1 1 1,-1 0-1,1-1 1,-1 1-1,1 0 0,0 0 1,-1 1-1,1-1 0,0 1 1,0-1-1,0 1 1,1 0-1,-1 0 0,0 0 1,6 0-1,-8 1-4,0 0-1,0 0 1,0 1 0,0-1 0,0 1-1,0-1 1,0 1 0,0-1-1,0 1 1,0-1 0,0 1 0,0 0-1,0-1 1,-1 1 0,1 0-1,0 0 1,0 0 0,-1 0-1,1 0 1,-1 0 0,1 0 0,-1 0-1,1 0 1,-1 0 0,1 0-1,-1 1 1,8 35 6,-7-30-3,4 31 39,0 38 0,1 8 68,-6-71-77,1 7 23,-1-19-54,0-1-1,1 1 1,-1-1-1,0 1 1,1 0-1,-1-1 1,0 1-1,1-1 1,-1 0-1,1 1 1,-1-1-1,1 1 1,-1-1-1,1 0 1,-1 1-1,1-1 1,-1 0-1,1 1 1,-1-1-1,1 0 1,-1 0-1,1 0 1,0 1-1,-1-1 1,1 0-1,-1 0 1,1 0-1,0 0 1,0 0-1,9-1 16,0 0-1,0-1 0,0 0 0,0-1 0,-1 0 1,1 0-1,-1-1 0,0 0 0,0-1 0,10-7 0,15-11 20,34-29 0,-63 48-34,20-19 12,-18 16-10,1 0-1,0 1 1,0 0 0,14-9-1,-24 23 22,-1 0 0,0 0-1,-1 0 1,-8 13 0,11-21-26,-6 13 39,0-1-1,-8 20 1,14-28-19,0 0 0,-1 0 0,2 0 0,-1 0 0,0 0-1,1 0 1,-1 0 0,1 1 0,0-1 0,1 0 0,-1 0 0,1 0 0,1 6 0,-1-9-18,-1 0 0,1 0-1,-1-1 1,1 1 0,-1 0 0,1-1-1,0 1 1,-1 0 0,1-1 0,0 1-1,-1-1 1,1 1 0,0-1 0,0 1-1,0-1 1,-1 0 0,1 1 0,0-1-1,0 0 1,0 0 0,0 0 0,0 0-1,-1 1 1,1-1 0,0 0 0,0-1 0,0 1-1,0 0 1,0 0 0,0 0 0,0 0-1,-1-1 1,1 1 0,1-1 0,2 0-15,-1 0 1,1 0 0,-1-1 0,1 1 0,-1-1 0,6-4 0,-5 3 7,-1-1 0,1 0 0,-1 0-1,0 0 1,0 0 0,0 0 0,-1-1 0,0 1 0,0-1 0,0 0 0,0 1 0,-1-1 0,1 0 0,-1 0 0,0 0 0,-1 0 0,1 0 0,-1 0 0,-1-9 0,1 8 11,-1-1 1,0 0 0,-1 0 0,1 1 0,-1-1 0,-1 1 0,1-1 0,-1 1 0,0 0 0,0 0-1,-1 0 1,0 1 0,0-1 0,-5-5 0,6 9 9,0 0 0,1 0 0,-1 0 0,0 1 0,0-1 0,0 1 0,0-1 0,0 1-1,0 0 1,-1 0 0,1 1 0,0-1 0,0 0 0,-1 1 0,1 0 0,-6 0 0,8 1-14,1-1-1,0 0 1,-1 1-1,1-1 1,0 1-1,-1-1 1,1 0-1,0 1 1,0-1 0,0 1-1,-1-1 1,1 1-1,0-1 1,0 1-1,0-1 1,0 1-1,0-1 1,0 1 0,0-1-1,0 0 1,0 1-1,0-1 1,0 1-1,0-1 1,0 1-1,0-1 1,1 1-1,-1-1 1,0 1 0,0-1-1,0 1 1,1-1-1,0 1 1,9 18 7,-2-13-14,-1 1-1,1-1 1,1 0-1,-1-1 0,1 0 1,0-1-1,1 1 1,-1-2-1,1 1 1,-1-1-1,1-1 0,0 0 1,0 0-1,0-1 1,14 0-1,-17-2 2,0 1 1,0-2-1,0 1 1,0-1-1,0 0 0,-1 0 1,1-1-1,-1 0 1,9-5-1,5-5-1,24-21 1,-33 26 1,12-12 5,-1 0-1,-1-2 0,-1 0 1,-1-2-1,-1 0 0,-1-1 1,-1 0-1,-1-2 0,-1 0 0,-2 0 1,14-45-1,-9 14 20,-3 0-1,-3-1 1,-3 0 0,3-110-1,-11 158-20,-2-70 2,2 74-3,-1 0 0,0 0-1,-1 0 1,0 0 0,0 0 0,0 0 0,-1 0 0,-6-11 0,9 18 0,0-1 0,-1 1 0,1-1 0,0 1 0,0 0 0,0-1 0,-1 1 0,1-1 0,0 1 0,0 0 0,-1-1 0,1 1 0,0 0 0,-1-1 0,1 1 0,0 0 0,-1 0 0,1-1 0,-1 1 0,1 0 0,-1 0 0,1 0 0,0-1 0,-1 1 0,1 0 0,-1 0 0,1 0 0,-1 0 0,1 0 0,-1 0 0,-9 16 0,2 4 0,0 0 0,2 0 0,0 1 0,1 0 0,-2 29 0,1-19 0,-19 145 0,-6 329 0,31-477 0,0-1 0,2 1 0,8 37 0,-10-65 0,0 1 0,0 0 0,0-1 0,0 1 0,1 0 0,-1 0 0,0-1 0,0 1 0,1-1 0,-1 1 0,1 0 0,-1-1 0,0 1 0,1-1 0,-1 1 0,1-1 0,-1 1 0,1-1 0,-1 1 0,1-1 0,0 1 0,-1-1 0,1 0 0,0 1 0,1-1 0,-1 0 0,0 0 0,0 0 0,0 0 0,0 0 0,0 0 0,1-1 0,-1 1 0,0 0 0,0-1 0,0 1 0,0-1 0,0 1 0,0-1 0,1-1 0,5-3 0,0-1 0,0-1 0,7-8 0,-10 11 0,25-29 0,89-106 0,-109 127 0,-6 7 0,0 1 0,0-1 0,0 1 0,0 0 0,1 0 0,0 0 0,0 1 0,0-1 0,5-2 0,-9 6 0,0 0 0,1 0 0,-1 0 0,0 0 0,0 0 0,1 0 0,-1 0 0,0 0 0,0 0 0,1 0 0,-1 0 0,0 0 0,0 0 0,1 1 0,-1-1 0,0 0 0,0 0 0,0 0 0,1 0 0,-1 1 0,0-1 0,0 0 0,0 0 0,0 0 0,1 1 0,-1-1 0,0 0 0,0 0 0,0 1 0,0-1 0,0 0 0,0 0 0,0 1 0,0-1 0,0 0 0,0 0 0,0 1 0,3 13 0,-2-11 0,2 23 0,-1 42 0,-1-11 0,0-18 0,-2-29 0,1 0 0,0 0 0,1 0 0,0-1 0,0 1 0,1 0 0,0-1 0,1 1 0,5 12 0,-7-20 0,0-1 0,0 0 0,0 0 0,0 0 0,0 1 0,1-1 0,-1 0 0,0 0 0,0 0 0,1-1 0,-1 1 0,1 0 0,-1 0 0,1-1 0,-1 1 0,1-1 0,-1 1 0,1-1 0,-1 0 0,1 0 0,-1 1 0,1-1 0,0 0 0,-1 0 0,1-1 0,-1 1 0,1 0 0,0 0 0,-1-1 0,2 0 0,4-1 0,0-1 0,1 1 0,-2-1 0,1-1 0,7-4 0,-2-1 0,1 0 0,-2 0 0,1-2 0,16-18 0,36-54 0,-22 28 0,-26 32 0,-23 35 0,0 1 0,1 0 0,0 0 0,1 0 0,1 0 0,0 1 0,1 0 0,-2 18 0,5-30 0,-1-1 0,1 1 0,0-1 0,0 0 0,0 1 0,0-1 0,1 0 0,-1 1 0,0-1 0,0 0 0,1 1 0,-1-1 0,1 0 0,-1 1 0,1-1 0,0 0 0,-1 0 0,1 0 0,0 0 0,0 0 0,0 1 0,0-1 0,0-1 0,0 1 0,0 0 0,0 0 0,0 0 0,0-1 0,1 1 0,-1 0 0,0-1 0,0 1 0,1-1 0,-1 1 0,0-1 0,1 0 0,-1 0 0,3 0 0,-1 0 0,0 0 0,0-1 0,0 1 0,-1-1 0,1 0 0,0 0 0,0 0 0,0 0 0,-1-1 0,1 1 0,-1-1 0,1 0 0,-1 1 0,0-1 0,1 0 0,-1 0 0,2-3 0,0-2 0,1 1 0,-1-1 0,0 0 0,-1 0 0,0-1 0,0 1 0,-1-1 0,1 1 0,-2-1 0,1 0 0,-1 0 0,0 0 0,-1-15 0,0 19 0,0 0 0,0 0 0,-1 0 0,0 0 0,0 0 0,0 0 0,0 0 0,0 0 0,-1 0 0,0 1 0,1-1 0,-2 0 0,1 1 0,0 0 0,-1-1 0,1 1 0,-1 0 0,0 0 0,0 1 0,0-1 0,0 0 0,-1 1 0,1 0 0,-1 0 0,1 0 0,-1 0 0,0 1 0,-4-2 0,1 1 0,6 1 0,-1 1 0,1-1 0,-1 1 0,1-1 0,0 1 0,-1 0 0,0 0 0,1-1 0,-1 1 0,1 0 0,-1 0 0,1 1 0,-1-1 0,1 0 0,-1 0 0,-2 2 0,-1 0 0,18-1 0,10-6 0,12-4 0,52-5 0,-76 13 0,-1 0 0,1 1 0,-1 0 0,0 1 0,1 0 0,-1 1 0,0 0 0,0 1 0,19 7 0,-27-9 0,0 0 0,0 0 0,0 0 0,0 0 0,0 1 0,0-1 0,0 1 0,0-1 0,-1 1 0,1 0 0,-1 0 0,1 0 0,-1 0 0,0 0 0,0 0 0,0 0 0,0 0 0,0 0 0,0 1 0,0-1 0,-1 0 0,1 1 0,-1-1 0,0 4 0,0 4 0,0-1 0,-1 1 0,-1 0 0,-4 17 0,4-17 0,-1 0 0,2 0 0,-1 10 0,0-13 0,2-4 0,5-10 0,43-68 0,27-40 0,-72 111 0,0 1 0,0 0 0,0-1 0,1 1 0,-1 0 0,1 1 0,-1-1 0,1 0 0,0 1 0,4-2 0,-6 3 0,-1 1 0,1-1 0,0 0 0,-1 1 0,1 0 0,0-1 0,-1 1 0,1 0 0,0 0 0,-1 0 0,1 0 0,0 0 0,-1 0 0,1 1 0,0-1 0,-1 0 0,1 1 0,0-1 0,-1 1 0,1 0 0,-1 0 0,1-1 0,-1 1 0,0 0 0,1 0 0,-1 0 0,0 1 0,1-1 0,-1 0 0,2 3 0,14 19 0,-1 2 0,-1 0 0,-1 1 0,11 30 0,-11-27 0,1 0 0,1-1 0,2-1 0,22 28 0,-39-53 0,1 0 0,-1-1 0,0 1 0,0-1 0,1 1 0,-1-1 0,1 1 0,0-1 0,-1 0 0,1 1 0,0-1 0,0 0 0,0 0 0,0 0 0,0-1 0,0 1 0,0 0 0,0-1 0,0 0 0,0 1 0,0-1 0,0 0 0,0 0 0,0 0 0,0 0 0,0 0 0,0 0 0,1-1 0,-1 1 0,0-1 0,0 0 0,0 1 0,-1-1 0,1 0 0,0 0 0,0 0 0,0 0 0,-1-1 0,1 1 0,0 0 0,-1-1 0,2-1 0,1-1 0,0-1 0,-1 1 0,0 0 0,0-1 0,0 0 0,0 0 0,-1 0 0,0 0 0,0 0 0,0 0 0,-1-1 0,1 1 0,-1-1 0,-1 1 0,1-8 0,-1 7 81,-1-1 1,0 1-1,-1 0 0,1 0 1,-1 0-1,-1 0 0,1 0 1,-1 0-1,0 1 0,-4-7 1,-1 1-1840,0 0 0,-20-20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2:38.4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 13264,'0'0'2737,"9"-6"-2406,4-4-221,-8 5-25,1 0 0,0 1 0,0 0-1,11-5 1,-13 7-61,2 0 417,-9 1-2756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2:38.7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1 258 10248,'0'0'1736,"18"-14"-1088,-17 13-636,21-15 214,1 0 1,0 1 0,2 1-1,-1 1 1,29-10 0,33-8 717,2 4 0,160-28-1,-153 42 352,0 4 0,141 4-1,-236 5-1310,26-1 512,-16-3-2990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2:44.0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 6128,'0'0'11510,"9"10"-11162,-2-1-264,-2-5-38,-1 1 0,0 0 1,0 1-1,0-1 0,0 0 0,-1 1 1,0 0-1,0 0 0,-1 0 1,0 0-1,0 1 0,2 8 0,6 56 507,22 105 640,-22-128-871,-7-32-133,1 0 1,0 0 0,1 0 0,7 16-1,-4-24 404,-3-13-236,1-18-101,-6 20-246,16-130 443,-14 94-334,3 0 1,1 0 0,1 0 0,20-56 0,-22 84-48,0 1 0,1 1 0,0-1-1,0 1 1,1 0 0,12-12 0,-19 21-63,1-1 0,0 1 0,0-1 0,-1 1 1,1-1-1,0 1 0,0-1 0,0 1 0,0 0 0,0 0 0,0-1 0,-1 1 1,1 0-1,0 0 0,0 0 0,0 0 0,0 0 0,0 0 0,0 0 0,0 0 1,0 0-1,0 1 0,0-1 0,0 0 0,-1 0 0,1 1 0,0-1 1,0 1-1,0-1 0,-1 1 0,1-1 0,0 1 0,0 0 0,-1-1 0,1 1 1,0 1-1,3 1 20,0 1 0,-1 0 0,0 0 0,0 0 0,3 6 0,2 7 30,-2 1 1,0-1-1,-1 1 0,0 0 0,-1 1 1,-2-1-1,2 32 0,-1-16 74,-2-25-124,2 13 334,-3-22-339,0 1 0,0-1 0,0 0 0,0 0 0,0 0 0,0 0 0,0 0 0,0 0 0,0 0 0,0 0 0,0 0 0,0 0 0,0 0 0,0 1 0,0-1 0,0 0 0,0 0 0,0 0 0,0 0 0,0 0 0,0 0 0,1 0 0,-1 0 0,0 0 0,0 0 0,0 0 0,0 0 0,0 0 0,0 0 0,0 0 0,0 0 0,0 0 0,0 0 0,0 0 0,1 0 0,-1 0 0,0 0 0,0 0 0,0 0 0,0 0 0,0 0-1,0 0 1,0 0 0,0 0 0,0 0 0,0 0 0,1 0 0,-1 0 0,0 0 0,0 0 0,0 0 0,0 0 0,0 0 0,0 0 0,0 0 0,0 0 0,6-13 177,1-7-157,9-26 63,31-64 1,-41 98-74,1 0 0,0 0 0,1 1 1,0 0-1,0 1 0,1 0 1,1 0-1,0 1 0,0 0 0,16-11 1,-25 19-14,1 1 0,-1-1 1,0 1-1,1-1 0,-1 1 1,0 0-1,1-1 1,-1 1-1,1 0 0,-1 0 1,1 0-1,-1 0 1,0 0-1,1 0 0,-1 0 1,1 1-1,-1-1 1,0 1-1,1-1 0,-1 1 1,0-1-1,1 1 1,-1-1-1,0 1 0,0 0 1,0 0-1,0 0 1,1 0-1,-1 0 0,0 0 1,-1 0-1,1 0 1,0 0-1,0 0 0,0 1 1,0 0-1,4 7 23,0 0 0,0 1 0,6 16 0,-10-21-15,12 38 126,-3 1 1,-1 0 0,6 86 0,-14-112-72,0 63 650,-1-80-652,7-27-268,-3 4-3426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2:45.4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67 5416,'0'0'9197,"2"13"-8606,2 10-310,-1-1 0,-1 0 0,-1 28 0,1 74 1067,0-2 177,-2-112-1102,1-1 0,0 1-1,1-1 1,0 0 0,6 19 0,-8-28-407,0 0 0,0 0 0,0 0 0,0 0 0,0 0 0,0 0 0,0 0 0,1 0 0,-1 1 0,0-1 0,0 0 0,0 0 0,0 0 1,0 0-1,0 0 0,0 0 0,1 0 0,-1 0 0,0 0 0,0 0 0,0 0 0,0 0 0,0 0 0,1 0 0,-1 0 0,0 0 0,0 0 0,0 0 0,0 0 0,0 0 0,0-1 0,0 1 0,1 0 0,-1 0 0,0 0 0,0 0 0,0 0 0,0 0 0,0 0 0,0 0 1,0 0-1,0 0 0,0-1 0,1 1 0,-1 0 0,0 0 0,0 0 0,0 0 0,0 0 0,0 0 0,0-1 0,0 1 0,0 0 0,0 0 0,0 0 0,0 0 0,0 0 0,0 0 0,0-1 0,6-11 243,33-137 505,-2 7-296,-28 116-335,1 0 0,0 1 0,2 0 1,19-29-1,-27 48-98,0 1 1,1 0 0,-1 0-1,1 0 1,0 0 0,9-5 0,-11 8-21,0 0 0,0 0 1,0 1-1,0-1 1,0 1-1,0 0 1,1 0-1,-1 0 0,0 0 1,1 1-1,-1-1 1,1 1-1,-1 0 0,5 0 1,-7 1-9,0-1 0,1 0 0,-1 1 0,0-1 0,0 1 0,0-1 0,0 1 0,0 0 0,0-1 0,0 1 0,0 0 0,0 0 0,-1 0 0,1-1 0,0 1 0,0 0 0,-1 0 0,1 0 0,-1 0 0,1 0 0,0 2 0,9 29 82,-6-16-56,5 17 91,-2 0-1,-1 1 1,2 67 0,-5-62 21,-4 1-9,0-31-40,1-1 0,0 1 1,0-1-1,1 1 0,3 15 0,-5-10 52,-1-4 104,2-10-107,0 0-157,0 0-1,0 0 1,-1 0-1,1 0 1,0 0-1,0 0 0,0 0 1,-1 0-1,1 0 1,0 0-1,0 0 1,0-1-1,0 1 0,-1 0 1,1 0-1,0 0 1,0 0-1,0 0 0,0-1 1,-1 1-1,1 0 1,0 0-1,0 0 1,0-1-1,0 1 0,0 0 1,0 0-1,0 0 1,0-1-1,0 1 1,0 0-1,0 0 0,0-1 1,0 1-1,0 0 1,0 0-1,0 0 0,0-1 1,0 1-1,0 0 1,0 0-1,0-1 1,0 1-1,0 0 0,0 0 1,0 0-1,0-1 1,1 1-1,-1 0 1,0 0-1,0 0 0,0-1 1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2:46.4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0 127 7432,'0'0'11654,"11"9"-11270,37 25-13,-45-32-298,1-1 1,0 1-1,0-1 0,0 1 1,0-1-1,0 0 0,0-1 1,0 1-1,0-1 1,0 1-1,0-1 0,0-1 1,0 1-1,1 0 1,-1-1-1,7-2 0,13-1 230,-17 4-210,0-1-1,0 0 0,-1 0 1,1-1-1,0 0 0,-1 0 1,1 0-1,-1-1 0,10-5 1,-14 6-53,1 1 1,-1-1-1,0 0 1,1 0-1,-1 0 1,0 0-1,0 0 1,0 0-1,-1-1 1,1 1-1,0 0 0,-1-1 1,0 1-1,1-1 1,-1 0-1,0 0 1,0 1-1,-1-1 1,1 0-1,-1 0 1,1 0-1,-1 0 1,0 0-1,0 0 1,0-2-1,-1-1 18,1 1 0,-1-1 0,-1 1-1,1-1 1,-1 1 0,0 0 0,0-1-1,-6-8 1,7 11-28,-1 1 1,0 0-1,1 1 0,-1-1 0,0 0 0,0 0 1,-1 1-1,1-1 0,0 1 0,0 0 0,-1-1 0,1 1 1,-1 0-1,1 1 0,-1-1 0,1 0 0,-1 1 1,0-1-1,1 1 0,-1 0 0,-3 0 0,1 1 7,1 0-1,0 0 1,0 0-1,-1 0 1,1 1-1,0 0 1,1 0-1,-1 0 1,0 0-1,0 0 1,-4 5-1,-1 0 56,0 1 0,-16 17 0,22-19-42,-1 1 1,0-1 0,1 0 0,0 1-1,1-1 1,0 1 0,0 0 0,0 0-1,0 0 1,1 0 0,1 0 0,-1 0-1,1 0 1,0 0 0,1 1 0,-1-1-1,2 0 1,-1 0 0,1 0 0,0 0-1,0-1 1,1 1 0,-1-1 0,2 1-1,-1-1 1,1 0 0,0 0 0,0 0-1,0-1 1,9 9 0,-4-7-17,0 0 0,0 0 1,1-1-1,0-1 0,0 1 0,0-2 1,0 1-1,1-1 0,0-1 1,0 0-1,0-1 0,0 0 0,1 0 1,-1-1-1,0-1 0,1 0 0,-1 0 1,0-1-1,1-1 0,-1 0 0,0 0 1,0-1-1,0 0 0,0-1 1,-1-1-1,0 1 0,0-2 0,0 1 1,11-9-1,13-15-680,-24 19-2564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5:57.1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145 120 7328,'0'0'7073,"-11"1"-6424,-3 0-306,-1 2 0,1 0 0,0 0 0,0 2 0,-21 8-1,21-4 433,1-2 1354,20-19-434,88-88-82,-39 48-4402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2:48.1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365 2 7432,'0'0'7106,"-12"-1"-6636,-222 1 3304,226 1-3644,-4 0 405,1 0 0,-21 5 0,28-5-287,0 1-1,1-1 1,-1 1 0,0 0-1,1 0 1,0 0-1,-1 0 1,1 0 0,0 1-1,0 0 1,-5 5 0,6-4-121,1 0 0,-1 0 0,1 1 0,0-1 1,0 0-1,0 1 0,1-1 0,-1 0 1,1 1-1,1 5 0,-2 3 50,1 29 214,2-1 1,9 56-1,-2-26-53,35 238 702,-21-164-701,-16-100-254,51 279 492,-45-258-389,-4-1-1,2 119 1,-7-88 22,-5-59-29,-1 0-1,-2 0 1,-1-1-1,-11 37 1,14-62-109,-1-2-11,0-1-1,0 0 1,-1 1 0,0-1 0,0-1-1,-9 12 1,-23 54 94,34-70-159,1 1-1,-1 0 1,1 0 0,0 0 0,0 0 0,0 0-1,1 0 1,-1 0 0,1 1 0,0-1 0,0 0-1,0 0 1,1 0 0,-1 0 0,1 0 0,0 0-1,1 0 1,-1 0 0,3 6 0,-3-9 2,0 1 0,0-1 0,1 0 0,-1 0 0,0 1 1,1-1-1,-1 0 0,1 0 0,-1 0 0,1-1 0,-1 1 0,1 0 0,0 0 1,-1-1-1,1 1 0,0-1 0,-1 0 0,1 1 0,0-1 0,0 0 0,-1 0 1,1 0-1,2-1 0,5 0-12,0 0 0,0-1-1,13-5 1,8-1-3,41 4-2,-53 4-25,-1 0 0,1-2 0,31-6 0,-31 2-297,-1-1-1,0 0 1,0-2-1,30-19 0,-19 11-3224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2:50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409 447 2704,'0'0'16215,"-11"-3"-15851,5 2-327,-8-4 220,0 1 0,0 1 0,0 0 0,-16 0 0,1 4 609,-38 5 1,56-5-675,1 1 0,0 1-1,0 0 1,0 0 0,0 1 0,0 0 0,1 1 0,-1 0-1,1 1 1,0-1 0,1 2 0,0-1 0,0 1-1,-11 12 1,9-10 215,-4 6 166,-2 5 93,15-19-637,-1 0 0,1 0 1,0 1-1,-1-1 0,1 1 0,0-1 0,0 1 0,0-1 1,0 1-1,0 0 0,0 0 0,0-1 0,1 1 0,-1 0 1,1 0-1,-1 0 0,1 0 0,0 3 0,-1 8 119,1-11-123,-1 0 1,1-1-1,0 1 1,0 0-1,0 0 0,0 0 1,0 0-1,1 0 1,-1-1-1,1 1 1,-1 0-1,1 0 0,0-1 1,-1 1-1,1 0 1,1 1-1,0 0 1,-1-1-1,0 1 0,0-1 1,1 1-1,-2 0 1,1 0-1,1 3 1,-2-3-13,0-1 1,1 0 0,0 1 0,-1-1-1,1 0 1,0 1 0,0-1 0,0 0-1,1 0 1,-1 0 0,0 0 0,1 0-1,1 2 1,4 2 23,0 0 0,1 0 0,-1-1 0,1 0 0,0 0-1,0-1 1,0 0 0,13 4 0,-13-6-17,-1 0 1,1 0-1,0-1 0,0 0 0,0-1 0,0 1 1,0-1-1,0-1 0,0 0 0,0 0 0,0-1 1,-1 1-1,1-2 0,0 1 0,-1-1 0,0 0 0,1-1 1,-1 1-1,12-10 0,10-3 122,-24 13-119,0 1 0,0-1 0,0 0 0,0 0 0,-1 0 0,1 0 0,-1-1 0,0 0 0,0 0 0,0 0-1,4-6 1,0-4 57,0-1 0,-1 0 0,0 0-1,-1-1 1,-1 0 0,-1 0 0,0 0-1,-1 0 1,2-31 0,-5 26-2,0 0 1,-2 0-1,0 0 1,-1 0-1,-1 0 1,-11-30-1,1 13 92,-1 1 0,-29-50-1,39 78-108,0 1 0,-1 1 0,0-1 0,0 1 0,0 0 0,-1 0 0,0 1 0,0 0 0,-1 0 0,1 1 0,-2-1 0,1 2 0,0-1 0,-1 1-1,0 1 1,-14-5 0,-28 1 249,33 5-302,0-1 31,12-1-1260,13-1-3340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2:52.1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0 148 5320,'0'0'14095,"1"-11"-13631,3-33-30,-4 41-344,1 1 1,0-1-1,-1 0 1,1 1-1,0-1 1,1 1 0,-1 0-1,0-1 1,1 1-1,-1 0 1,1 0-1,0 0 1,-1 0-1,1 0 1,0 0 0,0 0-1,4-2 1,1-2 195,-6 5-242,-1 0 1,1 1-1,-1-1 0,1 0 1,-1 1-1,1-1 1,0 1-1,-1-1 0,1 0 1,0 1-1,0 0 1,-1-1-1,1 1 1,0-1-1,0 1 0,0 0 1,0 0-1,-1-1 1,1 1-1,0 0 1,0 0-1,0 0 0,0 0 1,0 0-1,0 0 1,0 0-1,-1 0 1,1 0-1,0 1 0,0-1 1,0 0-1,0 1 1,-1-1-1,1 0 1,0 1-1,0-1 0,0 1 1,-1-1-1,1 1 1,0-1-1,-1 1 0,1 0 1,-1-1-1,1 1 1,-1 0-1,1 0 1,-1-1-1,1 1 0,-1 0 1,1 0-1,-1 0 1,0-1-1,0 1 1,1 1-1,2 7 163,0 0 0,-1 0 0,3 17 0,-4-24-200,5 66 442,-5-50-285,0-1 0,2 1 0,0 0 0,0 0 0,12 30 1,13-12 213,-26-33-355,0 0 0,1 0-1,0-1 1,0 1 0,0-1-1,0 0 1,0 0 0,0 0-1,0 0 1,1 0 0,-1-1 0,1 0-1,-1 0 1,1 0 0,-1 0-1,1 0 1,0 0 0,-1-1-1,1 0 1,4 0 0,-1 0-3,-1 0 1,1 0 0,0-1-1,0 0 1,0 0 0,-1 0-1,1-1 1,-1 0 0,1-1-1,6-3 1,-8 3 1,0-1 0,0 0 0,-1 0 0,1 0 0,-1-1 1,0 0-1,0 0 0,-1 0 0,1 0 0,-1 0 0,0-1 0,-1 1 0,1-1 0,-1 0 0,0 0 0,-1 1 0,1-2 0,-1 1 0,0 0 0,-1 0 0,1 0 1,-2-10-1,0-8 88,-2 0 0,0 1 0,-2 0-1,-10-35 1,-1 0 220,15 58-326,1-1 0,0 1 1,-1-1-1,1 0 0,0 1 1,0-1-1,-1 0 0,1 1 0,0-1 1,0 1-1,0-1 0,0 0 1,0 1-1,0-1 0,0 0 0,0 1 1,0-1-1,1 0 0,-1 1 1,0-1-1,0 0 0,0 1 1,1-1-1,-1 0 0,0 1 0,1-1 1,-1 1-1,1-1 0,0 0-1,0 0 0,0 1 0,1-1 0,-1 1 0,0-1 0,0 1 0,1 0 0,-1-1 0,0 1 0,0 0 0,1 0 0,-1 0 0,3 0 0,5 1 3,1 1-1,-1 0 1,10 3 0,-15-4 9,3 1-6,1-1 32,0 1 1,1 1-1,-1 0 1,0 0-1,0 0 1,0 1-1,-1 0 1,1 1-1,11 9 1,-19-14-10,3 0 242,-1 0-1136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2:53.1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80 6424,'0'0'10361,"9"4"-9917,-2-1-410,50 18 811,-51-19-685,1 0 0,-1-1-1,1 0 1,-1 0 0,1-1 0,-1 0 0,1 0-1,9-1 1,-6-1 21,-5 1 15,0 0 0,0 0-1,0 0 1,0 0 0,0-1-1,4-2 1,-8 3-159,1 0 0,-1 0 1,0 0-1,0 1 0,0-1 0,0 0 1,0 0-1,-1 0 0,1 0 0,0-1 1,0 1-1,-1 0 0,1 0 0,0 0 0,-1-1 1,1 1-1,-1 0 0,0-1 0,1 1 1,-1 0-1,0-1 0,0 1 0,0 0 1,0-1-1,0 1 0,0 0 0,0-1 0,-1-1 1,0 0 1,1-1 1,-1 1 0,0 0 0,0 0 0,0 0-1,0 0 1,-1 0 0,1 0 0,-1 1-1,0-1 1,1 0 0,-1 1 0,-1-1-1,1 1 1,0 0 0,0 0 0,-1 0 0,1 0-1,-1 0 1,0 0 0,0 1 0,0-1-1,1 1 1,-1 0 0,0 0 0,-1 0-1,1 0 1,0 0 0,0 1 0,0-1 0,0 1-1,-1 0 1,1 0 0,-5 1 0,0 0 33,0 1 0,0 1 1,0-1-1,0 1 0,1 0 0,-11 7 1,14-8-24,1 1 0,0-1 0,-1 1 0,1 0 0,0 0 0,0 0 0,1 1 1,-1-1-1,1 1 0,-1-1 0,1 1 0,0 0 0,-3 7 0,4-6 5,0 0 0,1 0 0,-1 0 0,1 0 0,0 0 0,0 0 0,1-1 0,-1 1 0,1 0 0,0 0 0,1 0 0,-1-1 0,1 1 0,0-1 0,0 1 0,0-1 0,0 0 0,1 1 0,6 6 0,3 4 148,0-1-1,1 0 1,29 23 0,-33-30-63,1 0 0,18 10 1,-25-15-105,1 0 1,-1-1 0,1 1 0,0-1-1,0 0 1,-1 0 0,1 0 0,0 0-1,0-1 1,0 1 0,0-1 0,6-1-1,-4 0-6,0-1 0,0 0 0,-1 0-1,1 0 1,-1 0 0,0-1-1,1 0 1,-1 0 0,0-1-1,-1 0 1,1 1 0,5-8 0,-2 2-870,0 0 0,-1-1 0,0 0 0,9-20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2:54.5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95 6520,'0'0'12473,"11"2"-12048,27 4 332,65 3 1,212-32 1071,-246 19-1295,111 7-1,-146-1-387,39 6 161,-47-4-132,46 1 1,347-39 622,-363 25-761,106-32 0,-126 33 55,-7 1-796,-11 0-2780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2:55.8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330 560 5224,'0'0'8624,"-10"-3"-7976,8 3-653,-14-6 541,-1 1 0,-20-3-1,30 7-277,1 1-1,-1-1 0,0 1 0,0 0 0,0 0 1,0 1-1,0 0 0,1 1 0,-1-1 0,-10 5 0,-14 7 391,12-7-178,2 2 0,-1 0-1,-27 18 1,42-24-351,0 1 0,1-1 1,0 0-1,-1 1 0,1-1 0,0 1 1,0 0-1,0-1 0,0 1 0,1 0 1,-1 0-1,1 0 0,0 1 0,0-1 1,0 0-1,0 0 0,1 1 0,-1-1 0,1 0 1,0 1-1,0-1 0,0 0 0,0 1 1,0-1-1,1 0 0,0 1 0,2 5 1,-3-6-80,1-1 0,0 1 0,0-1 0,0 1 0,0-1 0,0 0 0,0 1 0,1-1 0,-1 0 0,1 0 0,0 0 0,-1 0 0,1 0 0,0 0 0,0-1 0,0 1 0,1-1 0,-1 1 0,0-1 0,1 0 0,-1 0 0,0 0 0,1 0 0,-1 0 0,1 0 0,0-1 0,-1 1 0,1-1 0,5 0 0,6 2 56,1-1 1,-1-1-1,1 0 1,0-1-1,-1-1 1,28-6-1,-31 5-52,-1 0 0,0-1 1,0-1-1,0 0 0,0 0 0,-1-1 0,0 0 0,0-1 1,15-14-1,-15 13-12,-3 3 4,-1 0 1,0 0 0,0 0-1,0-1 1,0 0-1,-1 0 1,0 0-1,0 0 1,-1 0-1,0-1 1,0 0-1,0 0 1,-1 0-1,2-9 1,-2-2 41,-1-1 1,-1 1-1,-1-1 0,-1 0 1,0 1-1,-8-28 1,-40-106 266,33 107-249,11 26-23,-1 1 0,-2 0-1,1 0 1,-2 0 0,-1 1-1,0 1 1,-1 0 0,0 0-1,-19-17 1,28 31-62,-1-1-1,1 1 1,-1 0 0,1 0-1,-1 0 1,0 0-1,0 1 1,0 0 0,0-1-1,0 1 1,0 1-1,0-1 1,0 0 0,0 1-1,0 0 1,0 0-1,0 1 1,-1-1 0,1 1-1,0-1 1,-4 3-1,7-3-15,1 0-1,0 0 0,-1 0 0,1 0 0,0 0 1,0 0-1,-1 0 0,1 0 0,0 0 0,-1 0 1,1 0-1,0 0 0,0 0 0,-1 0 0,1 0 0,0 0 1,0 0-1,-1 0 0,1 1 0,0-1 0,0 0 1,-1 0-1,1 0 0,0 0 0,0 1 0,0-1 1,0 0-1,-1 0 0,1 1 0,0-1 0,0 0 1,0 0-1,0 1 0,0-1 0,0 0 0,-1 0 1,1 1-1,0-1 0,0 0 0,0 0 0,0 1 0,0-1 1,0 0-1,0 1 0,0-1 0,0 0 0,0 0 1,0 1-1,1-1 0,-1 0 0,0 0 0,0 1 1,0-1-1,0 0 0,0 0 0,0 1 0,1-1 1,-1 0-1,0 0 0,0 0 0,0 1 0,1-1 1,-1 0-1,0 0 0,1 1 0,16 10-2225,-15-9 356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2:57.4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149 0 5720,'0'0'13955,"-6"11"-13436,-1 2-357,-7 8 525,-15 38 0,-29 115 2432,46-133-2510,6-21-290,1 2 0,1-1 0,1 1 0,0-1 0,2 1-1,1 0 1,1 0 0,0-1 0,8 38 0,-8-56-287,0-1 0,0 0 1,0 0-1,1 0 0,-1 0 0,1 0 0,-1 0 0,1 0 0,-1 0 1,1 0-1,0-1 0,0 1 0,0-1 0,0 1 0,0-1 1,0 0-1,0 0 0,0 0 0,1 0 0,-1 0 0,0-1 0,1 1 1,-1-1-1,1 1 0,-1-1 0,3 0 0,9 1 24,-1 0-1,1-2 0,17-1 1,-26 1-38,21-4 47,1 0-1,-1-2 1,44-18 0,-44 14 16,2 2-1,54-11 1,-31 14 182,-51 6-302,-3-13-2080,1 6-1719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2:58.0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62 6928,'0'0'7424,"13"0"-6674,79-1 557,101 1 2182,-179 2-3076,-1-2 1,1 0-1,0 0 0,0-1 0,26-6 1,-34 5-576,1 0 0,0 0 0,-1-1 0,0 0 0,0 0 0,0 0 0,0-1 0,0 0 0,-1 0 0,1 0 0,-1-1 0,0 0 0,5-6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3:03.7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3712,'0'0'16317,"12"4"-15867,-8-2-412,9 2 99,0 0 1,0 0 0,1-1 0,-1-1 0,26 1-1,270-9 3215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2:59.3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1 3616,'0'0'14411,"-9"12"-13860,-2 1-360,2 0 0,-1 1 1,2 0-1,0 1 0,0 0 0,2 0 0,-9 28 0,7 6 895,-3 97 0,14-112-512,-3-28-355,1 0 0,-1 0-1,1 0 1,-2 0 0,0 11 0,3 1 725,1-13-275,1-13-431,9-22-1419,-9 24-1526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7:5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11048,'0'0'576,"78"-19"-704,-27 7 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0:0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534 388 5520,'0'0'5562,"-2"-12"-5231,-7-40-39,8 47-219,0 0 1,-1 0-1,0 1 0,0-1 1,0 0-1,-1 1 1,0 0-1,0 0 0,0-1 1,0 2-1,0-1 0,-1 0 1,0 1-1,0-1 0,0 1 1,0 0-1,0 1 0,0-1 1,-10-3-1,1-2 147,1 1 5,-2 1 1,1 0-1,-1 1 1,0 1-1,0 0 1,0 0-1,0 2 1,-1 0-1,-21-1 1,22 3-80,1 0-1,-1 1 1,1 1-1,0 0 1,-1 0 0,1 1-1,0 1 1,1 0 0,-1 1-1,-17 10 1,22-10-91,0 1-1,1 0 1,0 1 0,0 0-1,0 0 1,1 1 0,0-1-1,1 1 1,-1 1 0,2-1-1,-1 1 1,1 0 0,0 0-1,-3 15 1,-1 2 2,2 0-1,2 0 1,0 1-1,0 28 0,4-30-13,1 0 0,1 0-1,1 0 1,1 0 0,1-1-1,15 44 1,-8-37 9,2 0 0,1-1 1,1 0-1,31 41 0,-37-59-24,-1 0-1,2-1 1,-1 0-1,2-1 1,-1-1-1,1 0 1,1 0-1,-1-1 0,2 0 1,-1-2-1,19 8 1,-22-12-12,1 0 0,-1 0 0,0-1 0,1-1 0,-1 0 0,1 0 0,-1-1-1,1 0 1,-1-1 0,0 0 0,14-5 0,11-5 53,59-30-1,-60 24 1,-2-1 1,0-1 0,53-45-1,-68 48 28,-1 0-1,24-33 1,-40 49-88,1 0 1,0 1-1,0-1 0,-1 0 1,1 0-1,-1 0 1,1 0-1,-1 0 1,1 0-1,-1 0 1,1 0-1,-1 0 0,0 0 1,0 0-1,0 0 1,1 0-1,-1 0 1,0 0-1,0-1 1,0 1-1,-1 0 0,1 0 1,0 0-1,0 0 1,-1 0-1,1 0 1,0 0-1,-2-2 0,1 2 1,0 1 0,1-1 0,-1 1 0,0-1-1,0 1 1,0-1 0,0 1 0,0-1-1,0 1 1,-1 0 0,1 0 0,0-1 0,0 1-1,0 0 1,0 0 0,0 0 0,0 0-1,0 0 1,0 1 0,0-1 0,-1 0 0,1 0-1,0 1 1,0-1 0,0 1 0,0-1-1,0 1 1,-1 0 0,-18 9 45,1 1 0,1 0 0,-25 21 0,34-25-42,1 1-1,0 0 0,1 0 0,-1 1 0,2 0 0,-1 0 0,1 0 0,-8 19 0,13-26-9,0 1-1,0 0 0,0-1 1,0 1-1,0 0 0,1 0 0,-1-1 1,1 1-1,0 0 0,-1 0 1,2 0-1,-1 0 0,0 0 1,0 0-1,1-1 0,0 1 1,-1 0-1,1 0 0,2 3 0,-1-3 0,0 0 0,1 0 0,-1 0-1,0 0 1,1-1 0,0 1 0,0-1-1,0 1 1,0-1 0,0 0-1,0 0 1,1-1 0,3 2 0,4 2-7,1-2 1,-1 1 0,1-2 0,0 1-1,0-2 1,0 0 0,25 0-1,-27-2 15,0-1-1,0 0 0,0 0 1,0-1-1,0 0 0,0-1 0,-1 0 1,1 0-1,-1-1 0,0 0 1,0-1-1,14-12 0,-18 14 4,-1-1-1,1 1 1,-1-1-1,0 0 0,0 0 1,0 0-1,-1-1 1,1 0-1,-2 1 1,1-1-1,0 0 1,-1 0-1,0-1 0,-1 1 1,0 0-1,1-1 1,-2 1-1,1 0 1,-1-1-1,0 1 1,-1-9-1,0 11 1,0 0-1,0 0 1,-1 0-1,1 0 1,-1 0 0,0 0-1,0 0 1,0 0-1,0 1 1,-1-1-1,0 1 1,1 0 0,-1 0-1,-1 0 1,1 0-1,0 0 1,-1 1-1,1-1 1,-1 1 0,0 0-1,1 0 1,-1 0-1,0 1 1,0-1 0,-1 1-1,1 0 1,0 0-1,0 0 1,-8 0-1,5 1-2,0-1 0,0 1 0,0 0 0,0 1 0,-1 0 0,1 0 0,0 0 0,0 1 0,1 0 0,-1 0 0,0 1-1,1 0 1,-1 0 0,1 1 0,0-1 0,0 1 0,-7 6 0,9-2-63,7-5 20,14-5 6,-13 2 24,32-7-44,1-1 1,59-21-1,66-39-120,-37 15 35,-110 47 95,0 1 0,32-6-1,-45 11 39,-1-1 0,1 1-1,0 0 1,0 1 0,0-1-1,0 0 1,0 1-1,0-1 1,0 1 0,0-1-1,0 1 1,-1 0 0,1 0-1,0 0 1,-1 0-1,1 0 1,0 0 0,-1 0-1,1 0 1,-1 1 0,0-1-1,1 1 1,-1-1 0,0 1-1,0-1 1,0 1-1,0 0 1,0 0 0,0-1-1,-1 1 1,1 0 0,0 2-1,1 3 25,0 0-1,0 1 0,-1-1 1,0 0-1,0 1 1,-1-1-1,0 9 0,-1-1 25,0 1-1,-2-1 0,0 1 0,0-1 0,-2 0 0,0 0 1,-10 21-1,14-34-30,0 0 0,1 0 0,-1 0 0,0 0 1,1 0-1,-1 0 0,1 1 0,0-1 0,-1 0 0,1 4 1,25-22 177,80-67 85,-28 20-96,-64 53-158,-7 4-12,1 1-1,-1 0 0,1 1 0,0-1 0,12-4 0,-17 8-15,-1 1 1,1-1-1,-1 1 0,1 0 0,-1 0 0,0-1 0,1 1 0,-1 0 0,1 0 1,-1 0-1,1 1 0,-1-1 0,1 0 0,-1 0 0,1 1 0,-1-1 0,0 1 0,1-1 1,-1 1-1,0 0 0,1 0 0,-1-1 0,0 1 0,0 0 0,0 0 0,1 0 1,-1 0-1,0 0 0,-1 1 0,1-1 0,0 0 0,0 0 0,0 1 0,-1-1 1,1 0-1,-1 1 0,1 1 0,4 10-8,-1 0 0,3 17-1,2 6-30,-4-17 17,-4-14 23,0 1 0,0-1 1,1 1-1,0-1 1,0 0-1,0 1 1,0-1-1,1 0 0,0 0 1,0-1-1,0 1 1,1-1-1,0 1 0,-1-1 1,2 0-1,-1-1 1,7 6-1,-7-7 8,0 1 0,0-1 0,0 0 1,0-1-1,0 1 0,1-1 0,-1 0 0,0 0 0,1 0 1,-1 0-1,1-1 0,-1 0 0,1 0 0,-1 0 0,1-1 1,-1 1-1,1-1 0,-1 0 0,0 0 0,1 0 0,-1-1 0,0 0 1,0 0-1,0 0 0,0 0 0,4-4 0,7-5 35,0-1-1,-1-1 1,-1 0 0,24-29-1,-20 17 2,0 0 0,-2-1 0,-1-1 0,14-36 0,-15 33-10,-12 27-28,1-1 1,0 0 0,0 1-1,0-1 1,0 1 0,0 0 0,6-5-1,-8 7-3,1 1-1,0-1 0,-1 1 0,1-1 0,0 1 0,0 0 1,0-1-1,0 1 0,-1 0 0,1-1 0,0 1 1,0 0-1,0 0 0,0 0 0,0 0 0,0 0 1,-1 0-1,1 0 0,0 0 0,0 0 0,0 1 1,0-1-1,0 0 0,-1 0 0,1 1 0,0-1 0,0 1 1,0-1-1,-1 1 0,1-1 0,0 1 0,-1-1 1,1 1-1,0 0 0,-1-1 0,1 1 0,-1 0 1,1-1-1,0 2 0,9 11 2,-1 0-1,0 0 1,-1 1 0,-1 0-1,0 1 1,5 16 0,-1 0-2,-2 0 0,4 34 0,-12-59 1,0 0-1,0 0 1,-1-1-1,0 1 1,0 0 0,-1 0-1,1 0 1,-1-1-1,0 1 1,-4 8 0,4-12 1,0 1 0,0-1 1,0 0-1,0 0 1,0 0-1,-1 0 1,1 0-1,-1-1 1,0 1-1,1 0 1,-1-1-1,0 1 0,0-1 1,0 0-1,0 1 1,0-1-1,-1 0 1,1 0-1,0 0 1,0-1-1,-1 1 1,1-1-1,0 1 0,-1-1 1,1 0-1,-1 1 1,-1-2-1,-87-5 379,91 6-366,9 7 22,19 2-32,-19-5-9,1-1 1,0 0-1,-1-1 0,2 0 0,-1 0 0,0-1 0,19 0 0,-12-2 2,-1-1 0,1-1 0,0-1 0,-1 0 0,0-1 0,0-1 1,-1 0-1,1-1 0,-1-1 0,-1 0 0,1-1 0,-1-1 0,-1 0 0,23-23 0,-16 12 60,-1 0-1,-1-1 1,-1-1-1,26-47 1,-45 79-90,-1 1 0,1-1 1,1 1-1,-1 0 1,2 0-1,0 14 0,0-8 19,1 0 0,0-1-1,1 1 1,7 24 0,-8-37 13,0 0 1,1 1-1,-1-1 1,0 0-1,1 0 1,0 0-1,0-1 1,0 1-1,0 0 1,0-1-1,0 1 1,1-1 0,-1 0-1,1 1 1,0-1-1,-1-1 1,1 1-1,4 2 1,-2-3 2,-1 1 1,1-1-1,-1 0 0,1-1 1,0 1-1,0-1 1,-1 0-1,1 0 0,0 0 1,0-1-1,7-1 1,8-4 16,-1-1 0,1 0 0,-1-1 0,28-18 0,-46 26-21,18-12 9,0 0 1,-2-1-1,1-1 1,23-24-1,53-70 110,-82 94-95,24-30 88,-80 122-267,4-4 178,33-62-21,0 1 1,0 1 0,1-1 0,-6 24 0,10-33-6,1 0 0,0-1-1,1 1 1,-1 0 0,1-1 0,-1 1 0,1 0 0,0 0 0,0-1-1,1 1 1,-1 0 0,1 0 0,0-1 0,0 1 0,0 0 0,0-1 0,1 1-1,0-1 1,-1 0 0,1 1 0,0-1 0,1 0 0,3 4 0,-4-6 2,-1 0 1,1 0-1,1 0 1,-1 0 0,0 0-1,0-1 1,0 1-1,0-1 1,0 0 0,1 1-1,-1-1 1,0 0 0,0 0-1,1 0 1,-1-1-1,0 1 1,0 0 0,0-1-1,1 0 1,2-1-1,4-1 3,0 0-1,-1-1 0,14-8 0,-10 4 1,-1-1-1,0 0 1,-1 0 0,0-1-1,0-1 1,-1 1 0,0-2-1,-1 1 1,12-23 0,-4 3 15,-2-1 1,20-65 0,-11 2 7,-4-1 1,8-119 0,-24 186-26,-1-1 1,-1 1 0,-2-1 0,-1 1-1,-9-50 1,11 79-2,0-1-1,0 1 0,0-1 1,-1 1-1,1-1 1,0 1-1,0-1 0,0 0 1,0 1-1,-1 0 1,1-1-1,0 1 0,-1-1 1,1 1-1,0-1 0,-1 1 1,1 0-1,0-1 1,-1 1-1,1-1 0,-1 1 1,1 0-1,-1 0 1,1-1-1,0 1 0,-1 0 1,1 0-1,-2-1 0,1 1-1,0 1-1,0-1 0,0 0 0,1 0 1,-1 1-1,0-1 0,0 0 0,0 1 1,0-1-1,1 1 0,-1-1 0,0 1 1,0 0-1,-1 1 0,-20 27-78,12-10 51,0 1 0,1 0 0,2 1 0,0-1 0,1 1 0,1 1 0,-3 24 0,-4 156-111,12-189 133,5 135-103,-2-121 96,1-1 0,1 0 0,14 40 0,-18-64 12,8 24-21,21 39 0,-27-58 25,1-1 1,0 0 0,0 0 0,0 0 0,1-1 0,0 1 0,0-1-1,0 0 1,1-1 0,0 1 0,7 4 0,-3-4-1,0 0 1,1-1-1,-1 0 1,1 0-1,14 2 0,-19-5 4,0 0-1,0-1 1,0 0-1,0 0 1,0 0 0,0-1-1,0 1 1,-1-2-1,1 1 1,0-1-1,10-4 1,-2 0 9,1-2 1,-2 0-1,1 0 1,-1-1-1,0-1 1,-1 0-1,0-1 1,12-15-1,-16 17 3,0-1 0,-1-1 0,0 1 0,-1-1 0,0 0-1,-1-1 1,0 1 0,-1-1 0,0 0 0,4-25 0,-7 36-11,-1-1 0,0 0 0,0 1 0,0-1 0,0 0 0,0 0 0,0 1 0,0-1 0,-1 0 0,1 1 0,0-1 0,-1 1 0,0-1 0,0-2 0,0 3-3,0 1 0,1-1 0,-1 0 0,1 1 1,-1-1-1,0 0 0,0 1 0,1-1 0,-1 1 0,0-1 0,0 1 0,0 0 0,1-1 0,-1 1 0,0 0 0,0-1 0,0 1 0,0 0 0,-1 0 0,-1 0 0,0 0-1,0 1 1,0-1-1,0 1 1,0 0-1,1 0 1,-1 0-1,0 0 1,1 0-1,-1 0 1,0 1 0,1-1-1,0 1 1,-1 0-1,-1 2 1,-1 1-7,0 1 0,0 0 1,1 0-1,0 0 0,0 0 1,1 1-1,-1 0 1,2-1-1,-1 1 0,1 0 1,0 1-1,0-1 0,1 0 1,0 0-1,0 1 0,0-1 1,1 1-1,1-1 1,-1 1-1,1-1 0,0 0 1,1 0-1,0 1 0,0-1 1,0 0-1,1 0 0,0-1 1,5 9-1,-4-9 3,0-1 0,0 0 0,1 0 0,0 0 0,0 0 0,0-1 0,0 0 0,1 0 0,7 4 0,-10-6 7,1 0 1,-1-1-1,0 1 0,1-1 1,0 0-1,-1 0 1,1 0-1,0-1 1,-1 1-1,1-1 1,0 0-1,0 0 1,-1 0-1,1 0 0,0-1 1,-1 1-1,1-1 1,5-2-1,24-13 88,0-2 1,58-42-1,-18 11 59,-72 48-149,-1 0 0,1 0 0,0 1 0,0-1 0,0 0 0,0 1 0,0-1 0,0 0 0,0 1 0,1 0 0,-1-1 0,0 1 0,0-1 0,0 1 0,0 0 0,1 0 0,-1 0 0,0 0 0,0 0 0,1 0 0,-1 0 0,0 0 0,0 0 0,0 1 0,1-1 0,-1 0 0,0 1 0,0-1 0,0 1 0,2 1 0,-1-1 3,-1 1 1,1 1-1,0-1 1,-1 0-1,0 0 0,0 1 1,0-1-1,0 0 1,0 1-1,0-1 0,0 1 1,0 4-1,2 7 40,0-1 0,0 1 0,1-1-1,1 0 1,1 0 0,0-1 0,14 24 0,-16-30-28,0-1-1,1 0 1,-1-1 0,1 1 0,-1-1 0,2 0 0,-1 0 0,0 0 0,1-1-1,-1 0 1,1 0 0,0 0 0,0-1 0,0 1 0,1-2 0,-1 1 0,0-1-1,1 0 1,8 1 0,5-3 15,-1 0 0,0-1 0,0-1 0,0-1 0,0-1 0,-1 0 0,0-2 0,30-13 0,-37 13-73,-9 6-21,0 0 0,0 0 0,1-1 1,-1 1-1,0 1 0,0-1 0,1 0 0,3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2:59.7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80 9648,'0'0'4316,"13"-2"-3584,147-37 1475,-155 38-2143,21-8 454,0 1 1,0 2 0,1 0 0,41-2 0,-59 8-184,0 2 1,1-1-1,-1 1 0,14 5 1,9 1 379,4-1-202,-24-6-3220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3:06.6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445 0 5016,'0'0'6973,"-8"10"-6298,-1 4-426,4-6-68,-1 0 0,0 0 0,0-1 0,-1 0 0,-10 8 1,-67 72 2143,16-15-1032,47-50-998,2 0-1,0 1 0,2 1 1,0 1-1,2 0 1,0 1-1,-15 42 1,13-24-3,2 2 1,3 0-1,-14 91 0,23-109-188,1 0-1,2 0 1,0 0-1,2 0 0,1 0 1,8 31-1,-7-42-24,0 0 0,2 0 0,0 0 0,1-1 0,1 0 0,0-1 0,1 0 1,1 0-1,0 0 0,24 25 0,-21-28 20,1 0 1,-1-1-1,2 0 1,0-1-1,0 0 1,0-1 0,1-1-1,21 7 1,-4-1 211,10 2 439,-42-16-742,1 0 0,0 0 0,-1 0 0,1 0 1,0-1-1,-1 1 0,1-1 0,0 1 0,-1-1 0,1 0 0,-1 1 0,1-1 0,-1 0 1,1 0-1,-1 0 0,0 0 0,1 0 0,-1-1 0,0 1 0,0 0 0,1-2 1,21-30-324,-14 13-2948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3:07.8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1 163 7232,'0'0'10262,"5"-10"-9789,17-31-31,-21 38-266,1 1 0,-1-1 0,1 1 0,-1 0 0,1 0 0,0-1 0,0 1 0,0 0 1,0 1-1,0-1 0,0 0 0,5-2 0,6-5 335,-11 10-380,1-1 1,0 2-1,-1-1 1,1 0 0,0 1-1,-1-1 1,0 1 0,1-1-1,-1 1 1,0 0-1,0 0 1,0 0 0,0 0-1,0 1 1,-1-1-1,3 5 1,10 31 454,-10-30-470,0 1 1,-1-1-1,0 1 1,2 15-1,-3-1 70,2 1-1,1-1 1,0 1 0,2-1-1,0-1 1,14 27 0,-19-45-154,0 0 0,1 0 0,-1 0 0,1-1-1,0 1 1,0-1 0,1 0 0,-1 0 0,1 0 0,-1 0 0,1-1 0,0 1 0,0-1 0,8 3 0,-9-4-14,-1 0-1,1-1 1,1 1 0,-1-1 0,0 0 0,0 0 0,0 0 0,0 0 0,0-1 0,0 1 0,0-1 0,0 0 0,0 0 0,-1 0 0,1 0 0,0 0 0,0-1 0,-1 1-1,1-1 1,-1 0 0,1 0 0,-1 0 0,4-3 0,0-2 0,0 0 1,0-1-1,0 0 0,-1 0 1,0 0-1,-1 0 0,0-1 1,0 0-1,4-17 0,-1-1 28,-1-1 0,2-31 1,-5 22 23,-2 20-11,0 0-1,7-30 1,-6 42-42,-1 1-1,0-1 0,1 1 0,0-1 1,0 1-1,1 0 0,-1 0 0,1 0 1,0 0-1,0 1 0,0-1 0,0 1 1,1 0-1,6-6 0,-5 6-11,0 0 0,0 0 0,1 0 0,-1 1 0,1 0 0,-1 0-1,1 0 1,0 1 0,0 0 0,0 0 0,0 0 0,0 1 0,0-1 0,0 2 0,0-1 0,0 1 0,-1 0-1,1 0 1,0 0 0,0 1 0,0 0 0,-1 0 0,1 0 0,-1 1 0,0 0 0,0 0 0,8 6-1,-4-4 11,-8-4-14,1-1 1,-1 1-1,0-1 1,0 1 0,0 0-1,1 0 1,-1-1-1,0 1 1,0 0-1,0 0 1,0 0 0,0 0-1,0 0 1,-1 0-1,1 0 1,0 1 0,0 1-1,-1-3-22,-4 5-474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3:08.4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7528,'0'0'12670,"14"5"-12250,30 11 1,1-2-1,1-2 1,61 8 0,-70-16-84,50 2 1568,-87-6-1888,1-1-1,0 1 1,0 0 0,0 0-1,-1-1 1,1 1-1,0-1 1,0 1 0,-1-1-1,1 1 1,-1-1-1,1 1 1,0-1-1,-1 1 1,1-1 0,-1 0-1,1 1 1,-1-1-1,1 0 1,-1 1 0,0-1-1,1 0 1,-1-1-1,3-11-3780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3:09.5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40 7024,'0'0'8521,"12"8"-7993,37 25-26,-45-30-386,0-1-1,1 1 1,-1-1-1,1 0 0,-1-1 1,1 1-1,0-1 0,0 0 1,0 0-1,-1-1 1,1 1-1,0-1 0,0 0 1,0 0-1,0-1 0,0 1 1,0-1-1,8-3 0,-8 3 15,0 0 0,0 0 1,0 0-1,-1-1 0,1 0 0,0 0 0,-1-1 0,1 1 0,-1-1 0,0 0 0,0 0 0,0 0 0,0-1 0,0 1 0,-1-1 0,5-6 0,-8 9-91,0 0 1,0 0-1,0 0 1,0 0-1,0 0 0,0 0 1,0 1-1,-1-1 0,1 0 1,0 0-1,-1 0 1,1 0-1,0 0 0,-1 0 1,1 1-1,-1-1 0,1 0 1,-1 0-1,0 1 1,1-1-1,-2 0 0,-15-16 412,12 15-394,1 1-1,-1-1 0,0 1 1,0-1-1,0 2 0,-1-1 1,1 0-1,0 1 1,0 0-1,0 0 0,0 1 1,0-1-1,0 1 0,0 0 1,0 1-1,0-1 0,0 1 1,0 0-1,0 0 1,1 0-1,-9 6 0,12-6-27,-1-1 0,0 1 0,1 0 0,-1 0 1,1 0-1,0 0 0,-1 0 0,1 0 0,0 0 0,0 0 0,1 1 0,-1-1 0,0 0 0,1 1 0,-1-1 0,1 0 0,0 1 0,0-1 0,0 1 0,0 3 0,1-3 6,-1 0 0,0 1 0,1-1 0,0 0 0,0-1 0,0 1-1,0 0 1,0 0 0,0 0 0,1 0 0,-1-1 0,1 1 0,0-1-1,0 1 1,3 2 0,4 2 67,1-1-1,0-1 0,0 0 1,0 0-1,1-1 0,-1 0 1,1-1-1,0 0 0,0 0 1,1-2-1,-1 1 0,0-1 1,0-1-1,1 0 0,21-3 1,-29 2-99,1 0 1,-1 0 0,0 0 0,0-1-1,0 1 1,0-1 0,0 0 0,0 0 0,0-1-1,0 1 1,-1-1 0,1 0 0,-1 0-1,4-4 1,3-4-1086,-1-1 1,13-22-1,-14 22-779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3:10.5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151 0 6520,'0'0'5866,"-9"10"-5244,-11 11-344,-43 46 1210,53-55-964,1-1 0,0 2 0,1-1 0,-8 17 0,15-27-393,0-1 0,0 1-1,1 0 1,-1 0 0,0 0 0,1 0-1,-1 0 1,1 0 0,0 0 0,0 0-1,0 0 1,0 0 0,0 0 0,0 0-1,1 0 1,-1 0 0,1 0 0,-1 0-1,1 0 1,0 0 0,1 4 0,0-4-24,0 0 1,0 0 0,0 0 0,0 0 0,0-1 0,0 1-1,0 0 1,1-1 0,-1 0 0,0 1 0,1-1 0,0 0 0,-1 0-1,5 0 1,-2 1-5,-1-1 0,1-1-1,0 1 1,0-1-1,0 1 1,0-1 0,0-1-1,0 1 1,-1-1-1,1 0 1,0 0 0,0 0-1,-1 0 1,1-1-1,0 0 1,-1 0 0,9-5-1,-12 5-43,1 1 0,-1-1 1,1 1-1,-1-1 0,1 1 0,-1-1 0,0 0 0,1 0 0,-1 0 0,0 0 0,-1 0 1,1 0-1,0 0 0,0 0 0,-1 0 0,1 0 0,-1 0 0,0 0 0,0 0 0,1 0 1,-1-1-1,-1 1 0,1 0 0,0 0 0,-1-4 0,0 4-18,0 0 0,0 0 0,0 1 0,-1-1 1,1 0-1,0 1 0,-1-1 0,1 1 0,-1-1 0,1 1 0,-1 0 0,0 0 0,1-1 1,-1 1-1,0 0 0,0 1 0,0-1 0,0 0 0,0 1 0,0-1 0,0 1 0,0-1 0,0 1 1,0 0-1,0 0 0,-3 0 0,-5 0-33,0 1 0,0 0 1,0 0-1,0 1 0,-12 4 0,22-6-20,0 0 0,-1 0 0,1 0 0,0 0 0,-1 0 0,1 1 0,0-1 0,0 0 0,-1 0 0,1 0 0,0 0 0,0 1 0,-1-1 0,1 0 0,0 0 0,0 0 0,0 1 0,-1-1 0,1 0 0,0 0 0,0 1 0,0-1 0,0 0 0,0 1-1,-1-1 1,1 0 0,0 0 0,0 1 0,0-1 0,0 1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3:11.9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6424,'0'0'7890,"2"13"-7203,78 266 2855,-29-114-1393,-51-162-2123,6 13 500,15 33 0,0 3 458,-7-23 54,-7-23-320,-7-6-701,0 0 0,0 0 0,0 0 0,0 0 0,1 0-1,-1 0 1,0 0 0,0 0 0,0 0 0,0 0 0,0-1 0,1 1 0,-1 0 0,0 0 0,0 0-1,0 0 1,0 0 0,0 0 0,1 0 0,-1 0 0,0 0 0,0 0 0,0-1 0,0 1-1,0 0 1,0 0 0,0 0 0,0 0 0,1 0 0,-1-1 0,0 1 0,0 0 0,0 0 0,0 0-1,0 0 1,0 0 0,0-1 0,0 1 0,0 0 0,37-112 166,-26 85-154,-1 0-9,7-22 38,3 0 0,41-71 1,46-34 24,-69 103-70,-21 34-9,4-4 3,-20 20-7,0 0 0,0 0 0,-1 0 0,1 0 1,-1 0-1,1 0 0,-1 0 0,1 0 0,-1 0 0,0 0 1,0 0-1,1 0 0,-1 0 0,0 0 0,0 0 0,0 0 1,0 0-1,0 0 0,0 0 0,-1-2 0,1 2 0,0 1 0,-1-1 0,1 0 0,-1 1 0,1-1 0,-1 0 0,1 1 0,-1-1 0,1 1 0,-1-1 0,1 1 0,-1 0 0,0-1 0,1 1 0,-1 0 0,0-1 0,1 1 0,-1 0 0,0 0 0,0-1 0,1 1 0,-1 0 0,0 0 0,0 0 0,1 0 0,-2 0 0,1 0 0,-7 0-5,-1 0-1,1 0 1,-1 0-1,1 1 1,-12 3-1,-9 1-1,0 0 12,1 1-1,-41 16 1,-2-1 4,32-11-8,-76 24 81,61-23-57,44-9-4150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3:12.7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1 171 5416,'0'0'15762,"14"-2"-15427,-2 1-256,17-4 220,38-9 0,5-6 227,104-24 566,-150 39-882,2 2-1,-1 0 1,0 2-1,47 4 0,21 5 475,-94-8-680,0 0-1,0 0 1,0 0 0,0 0-1,-1 0 1,1-1 0,0 1-1,0 0 1,0-1-1,-1 1 1,1-1 0,0 1-1,-1 0 1,1-1-1,0 0 1,-1 1 0,1-1-1,0 1 1,-1-1-1,1 0 1,-1 1 0,0-1-1,1 0 1,-1 0 0,1 1-1,-1-1 1,0 0-1,0 0 1,1-1 0,7-29-220,-6 24 169,7-23-3293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3:14.0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0 6520,'0'0'15482,"12"9"-15134,71 48 316,-68-47-525,-2 0-1,0 1 1,0 1-1,-1 0 1,0 1 0,-1 0-1,-1 1 1,0 0-1,-1 1 1,0 0 0,8 21-1,-5-7 13,-1 1 0,-1 0 0,-2 0 0,-1 1 0,4 42 0,-9-41-54,-1 1-1,-1 0 1,-1 0-1,-3-1 0,0 1 1,-16 57-1,12-64-15,-1 0-1,-2-1 0,0 0 1,-1-1-1,-2 0 1,0-1-1,-2 0 0,-28 31 1,10-15 85,18-19 9,-39 35 0,19-37-366,31-19-495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3:22.9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2 201 4216,'0'0'10282,"0"-11"-9875,-1-36-4,1 40-243,1 0 1,1 0 0,-1 1 0,1-1 0,0 0 0,1 0 0,0 1-1,0-1 1,0 1 0,1 0 0,-1 0 0,2 0 0,-1 1 0,1-1-1,-1 1 1,7-5 0,29-20 1060,-40 30-1198,1 0 0,-1 0-1,1 0 1,-1 0 0,1 0-1,-1 0 1,1 0 0,-1 0-1,1 0 1,0 1 0,-1-1-1,1 0 1,-1 0 0,1 0-1,-1 1 1,1-1 0,-1 0-1,1 1 1,-1-1 0,0 0-1,1 1 1,-1-1 0,1 0-1,-1 1 1,0-1 0,1 1-1,-1-1 1,0 1 0,1-1-1,-1 1 1,0-1 0,0 1-1,0-1 1,0 1 0,1 0-1,7 21 424,-7-21-414,0 6 54,0 0 0,0 0 0,0 0-1,-1 0 1,0 0 0,-1 10 0,0 22 189,5-8 52,1-2 0,14 46 0,-14-59-166,1-1-1,1 0 1,0-1-1,1 0 1,0 0-1,16 19 1,-20-29-114,1 0 0,-1 0 1,1 0-1,0-1 0,0 0 0,0 0 0,0 0 1,0-1-1,1 0 0,-1 0 0,1 0 0,0-1 1,-1 1-1,12 0 0,-15-3-32,1 1-1,-1 0 1,1-1 0,-1 1-1,0-1 1,1 0 0,-1 0-1,0 0 1,0 0-1,1 0 1,-1 0 0,0-1-1,0 1 1,0-1 0,3-3-1,-1 1 23,1-1 0,-1 0-1,0 0 1,7-11-1,-6 6 2,-1 0 0,0-1 0,0 0 0,-1 0 0,-1 0-1,0 0 1,1-21 0,-5-80 380,1 95-348,1 10-28,-1-1-5,0 0 0,1 0 1,0 0-1,1 0 1,-1 0-1,1 0 1,1 0-1,0 0 0,3-9 1,-4 14-31,1 1 1,0 0-1,0 0 0,0 0 1,0 0-1,0 1 0,0-1 1,0 0-1,0 1 0,1-1 1,-1 1-1,5-2 0,32-11 87,-37 14-87,5-2 12,-1 1 0,0 0 0,1 0 1,-1 0-1,1 1 0,-1 0 0,1 0 0,-1 1 1,13 2-1,-3 2 73,1 0 1,24 13-1,-39-18-66,0 1 0,0 0 0,0-1-1,0 1 1,-1 0 0,1 0 0,0 1 0,-1-1-1,1 0 1,-1 0 0,1 1 0,1 1 0,-3-2-34,0 1 0,0-1 0,0 0 1,0 0-1,-1 0 0,1 0 0,0 0 1,0 0-1,-1 0 0,1 0 0,-1 0 1,1 0-1,-1 0 0,0 0 0,1 0 1,-1 0-1,0-1 0,1 1 0,-1 0 1,0 0-1,0-1 0,-1 2 1,-4 3-533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0:0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13752,'0'0'624,"86"-83"-488,-45 61-640,-23 14 16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3:23.7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0 141 9344,'0'0'6096,"12"9"-5548,40 26-47,-50-34-442,0 0-1,0 0 1,0 0 0,0 0 0,1 0 0,-1-1-1,0 1 1,1-1 0,-1 0 0,0 1-1,1-1 1,-1 0 0,0 0 0,1-1 0,-1 1-1,0 0 1,1-1 0,-1 0 0,0 1-1,4-3 1,-1 1 78,0-1-1,0 0 0,0-1 1,0 1-1,5-6 0,-7 6-78,1-1 74,1 0 0,-1-1-1,0 0 1,0 0 0,0 0-1,-1 0 1,1-1 0,-1 1-1,-1-1 1,1 0 0,3-12-1,-6 15-81,1 0 0,-1 1 0,1-1 0,-1 0-1,0 0 1,0 0 0,0 0 0,-1 0 0,1 1 0,-1-1-1,1 0 1,-1 0 0,0 1 0,0-1 0,0 0 0,0 1 0,-1-1-1,1 1 1,-1 0 0,0-1 0,1 1 0,-1 0 0,0 0-1,0 0 1,0 0 0,-1 0 0,1 0 0,-5-2 0,4 3 0,0-1 1,-1 1 0,0-1-1,1 1 1,-1 0 0,0 0-1,1 1 1,-1-1 0,0 1-1,0 0 1,0 0 0,1 0-1,-1 0 1,0 1 0,0-1-1,1 1 1,-1 0 0,0 0-1,1 1 1,-1-1 0,1 1-1,-1-1 1,1 1-1,0 0 1,0 1 0,-5 3-1,3-2 16,1-1 0,0 1 0,0 1 0,0-1 0,0 1 0,1-1 0,-1 1 0,1 0 0,0 0 0,1 1 0,-1-1 0,1 1 0,0-1 0,1 1 0,-1 0 0,0 10 0,1-11-25,1-1 0,1 1 0,-1 0 0,1 0 0,-1 0 0,1 0 0,1 0-1,-1-1 1,1 1 0,0 0 0,0-1 0,0 0 0,0 1 0,1-1 0,0 0 0,0 0 0,0 0 0,0-1 0,1 1 0,-1-1 0,1 0 0,0 0 0,0 0 0,0 0 0,0 0 0,1-1-1,-1 0 1,1 0 0,-1 0 0,8 1 0,-9-3-20,183 25 921,-167-24-896,0-1 0,0 0-1,0-2 1,0 0-1,-1-1 1,1-1 0,32-12-1,-40 11-109,1-1 1,-1-1-1,19-13 0,-9 3-3107,-21 17 2889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3:26.2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 6128,'0'0'18689,"12"0"-18544,24-3-63,32-2 299,108 7 0,-74 5 391,-94-5-494,4 2 326,-12-4-598,0 0 0,0 0 0,0 0 0,1 0 0,-1 0 0,0 0 1,0 0-1,0 0 0,0 0 0,1 0 0,-1 0 0,0 0 1,0 0-1,0 0 0,0 0 0,1 0 0,-1 0 0,0 0 0,0 0 1,0 0-1,0 0 0,1 0 0,-1 0 0,0-1 0,0 1 1,0 0-1,0 0 0,0 0 0,1 0 0,-1 0 0,0-1 0,0 1 1,0 0-1,0 0 0,0 0 0,0 0 0,0 0 0,0-1 1,0 1-1,0 0 0,0 0 0,0 0 0,1-1 0,-1 1 0,15-7-420,7 0 193,-5 1-3538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3:28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209 54 7328,'0'0'7949,"10"0"-7376,19-2 106,-1-2 0,48-12 0,69-14 1443,-144 30-2054,0-1 0,0 1 0,0 0 0,0-1 1,0 1-1,0 0 0,0 0 0,0 0 0,0 0 0,1 0 1,-1 0-1,0 0 0,0 1 0,0-1 0,0 0 0,0 1 1,0-1-1,0 0 0,0 1 0,0-1 0,0 1 0,0 0 0,0-1 1,0 1-1,0 0 0,-1-1 0,1 1 0,0 0 0,0 0 1,-1 0-1,1 0 0,0 0 0,-1 0 0,1 0 0,-1 0 1,0 0-1,1 0 0,-1 0 0,0 0 0,1 0 0,-1 1 1,1 6 96,-1 0 1,0 0 0,0 0 0,-3 16 0,1-6-146,0 82 421,11 105 0,-3-120-267,48 291 517,-20-183-321,19 56 266,-18-135-156,-18-44-247,7 79 0,-12-73-87,8 80 82,5 30 120,-8-85-70,-17-95-250,0-1 0,0 0 0,-1 1 0,1-1 0,-1 0 0,0 0 0,0 0-1,-1 0 1,0 0 0,-4 10 0,5-14-27,-1 0 0,1 0 0,0 0 0,0-1 0,0 1 0,-1 0 0,1-1 0,0 1 0,-1 0-1,1-1 1,-1 0 0,1 1 0,0-1 0,-1 0 0,1 0 0,-3 0 0,-3 2-1,-116 17 12,0-5 0,-1-5 0,-138-9 0,245-1-30,1 0-1,0-1 1,-24-5-1,35 5-305,1 1 0,-1-1 0,1 0 0,-1 0 0,1 0 0,0-1 0,0 1 1,0-1-1,0 0 0,0-1 0,1 1 0,-1 0 0,1-1 0,-5-6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3:31.8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4512,'0'0'15854,"10"4"-15603,-5-2-216,5 1 24,-1 0-1,1 0 1,-1-1-1,1 0 1,0 0 0,15-1-1,99-8 546,6 0 153,-58 2-336,-54 3-199,1 0 0,0 1 0,36 4 1,-11 10 381,-27-6-123,-11 4 328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3:32.5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91 7432,'0'0'11073,"10"-2"-10675,135-24 776,88-17 236,-204 36-993,44-4 0,-65 10-241,0 0 0,0 1 0,1 0 0,-1 1 0,0 0 0,0 0 0,0 1 0,0 0 0,0 0 0,11 5 0,-19-7-157,0 0-1,0 0 1,1 1 0,-1-1 0,0 0 0,0 0 0,0 0 0,1 0 0,-1 0 0,0 0 0,0 0 0,0 0 0,1 1 0,-1-1 0,0 0 0,0 0 0,0 0-1,0 1 1,1-1 0,-1 0 0,0 0 0,0 0 0,0 1 0,0-1 0,0 0 0,0 0 0,0 0 0,0 1 0,0-1 0,0 0 0,0 0 0,0 1 0,0-1 0,0 0-1,0 1 1,-7 4 768,-13-1-4601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4:05.6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5720,'0'0'18561,"15"7"-18353,0-2-157,-1 1 0,1-2 0,0 0 0,0-1 0,0 0 0,0-1 0,18 0 0,143-13 621,-160 12-536,-1 0 0,1 1 0,-1 1 0,0 0 0,0 1 0,24 10 1,-16-6 328,-22-8-437,-1 0 0,0 0 1,0 0-1,1 0 0,-1 0 0,0 1 0,1-1 0,-1 0 1,0 0-1,1 0 0,-1 0 0,0 0 0,1 0 0,-1 0 0,0 0 1,1 0-1,-1 0 0,0 0 0,1 0 0,-1 0 0,0 0 1,0-1-1,1 1 0,-1 0 0,0 0 0,1 0 0,-1 0 0,0-1 1,0 1-1,1 0 0,-1 0 0,0 0 0,0-1 0,1 1 0,-1 0 1,0-1-1,6-4-4427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4:06.6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0 380 6520,'0'0'11973,"16"-8"-11427,-1 0-398,14-8 285,1 1 0,39-13 0,-57 24-288,-1 0 0,1-1-1,-1-1 1,0 1 0,-1-2 0,0 1 0,0-2 0,0 1-1,0-1 1,-2-1 0,1 1 0,10-14 0,-17 18-97,1 0 1,-1 0-1,0-1 0,0 1 1,0 0-1,0-1 1,-1 1-1,1-1 1,-1 1-1,-1-1 0,1 0 1,-1 0-1,1 1 1,-1-1-1,0 0 1,-1 0-1,1 1 1,-1-1-1,0 0 0,-1 1 1,1-1-1,-1 1 1,-3-8-1,1 4 33,0 1 0,0 0 1,-1 0-1,0 0 0,0 1 0,-1 0 0,0 0 0,0 0 0,0 1 1,-1 0-1,0 0 0,-11-6 0,15 10-51,1 0 0,0 1 0,0-1 0,0 1 0,-1-1 0,1 1 0,0 0 0,-1 0 0,1 0 0,0 0 0,-1 1 0,1-1 0,0 0 0,0 1 0,-1 0 1,1-1-1,0 1 0,0 0 0,0 0 0,0 0 0,0 1 0,-2 1 0,-2 1 38,0 1 1,0-1 0,1 1-1,0 1 1,-8 9 0,2 1 81,0 1 0,1 1 1,1 0-1,1 1 1,1-1-1,0 1 1,1 1-1,1-1 1,1 1-1,1 0 0,1 0 1,0 0-1,2 0 1,0 1-1,1-1 1,1 0-1,8 33 0,-8-43-69,1 1 0,1-1 0,-1 0 0,2 0 0,-1 0 0,1-1 0,1 0 0,0 0 0,0 0 0,1 0 0,14 14 0,-11-16-18,1 0-1,0 0 0,1-1 0,0 0 0,-1-1 0,2-1 0,-1 0 1,16 3-1,15 2 96,47 1 0,-75-8-98,2 0 17,1 0 0,-1-2-1,0 0 1,0 0-1,1-2 1,22-4-1,-35 3-87,0 1 0,0-1-1,0 1 1,0-2 0,-1 1-1,1 0 1,-1-1 0,0 0-1,0 0 1,0 0 0,0 0-1,-1-1 1,5-7 0,5-15-4353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4:09.2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53 5520,'0'0'20151,"-9"9"-20068,1-2-58,5-4-16,0-1 0,0 1 0,0 0 0,1-1 0,-1 1 0,1 0 0,0 0 0,-1 1 0,1-1 0,1 0 0,-1 1 0,0-1 0,1 1 0,0 0 0,0-1 0,0 1 0,0 0 0,1 0 0,-1 7 0,31 293 837,-6-173-235,-18-89-28,-2-51-191,3-76-210,-5 48-110,2-1 0,1 1 1,20-72-1,-15 78-33,2 1 0,1 0 0,1 1 0,29-43-1,-39 66-29,1 1 0,0 0 0,0 1 0,9-8 0,-8 8-4,-1 0 0,0 0 1,-1-1-1,9-9 0,-12 12-4,3-4 2,0 0 0,0 1 0,1 0-1,0 0 1,-1 0 0,1 1 0,8-6 0,15 28 126,-26-16-122,0-1 0,0 1-1,1 0 1,-1 0 0,0 0-1,-1 0 1,1 0-1,0 1 1,-1-1 0,1 1-1,1 4 1,15 33 31,-16-34-30,7 22 27,-1 1 1,8 52-1,3 16 84,-14-62 114,-2-28-164,-1-3 197,-9-3-58,7-1-193,-4 0-12,3 0-9,1 0 0,-1 0 0,1-1-1,-1 1 1,1 0 0,-1 0 0,1 0 0,0 0-1,-1 0 1,1 0 0,-1 0 0,1 0 0,-1 0 0,1 0-1,-1 0 1,1 0 0,-1 0 0,1 1 0,0-1 0,-1 0-1,1 0 1,-1 0 0,1 1 0,0-1 0,-1 0-1,1 1 1,0-1 0,-1 0 0,1 0 0,0 1 0,-1-1-1,1 1 1,0-1 0,0 1-42,-1-1 0,1 1 0,0-1 0,0 0 0,0 1 0,0-1 0,0 1 0,0-1 1,-1 0-1,1 1 0,0-1 0,0 0 0,0 1 0,-1-1 0,1 0 0,0 0 0,0 1 0,-1-1 0,1 0 0,0 1 0,-1-1 0,1 0 0,0 0 0,-1 0 0,1 0 0,-1 1 0,1-1 1,0 0-1,-1 0 0,1 0 0,-1 0 0,1 0 0,0 0 0,-1 0 0,1 0 0,-1 0 0,1 0 0,0 0 0,-1 0 0,1 0 0,0 0 0,-1 0 0,0-1 0,-3 1-3060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4:12.1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4120,'0'0'8816,"3"10"-8392,1 7-336,5 18 1357,-2 1 0,5 56 0,-10-73-865,-1-17-483,0 0 1,-1 0-1,0 0 0,1 0 0,-1 0 1,0 0-1,0 0 0,0 0 1,0 0-1,0 0 0,0 0 0,-1 0 1,1 0-1,-1 0 0,0 0 0,-1 3 1,0-2 257,1-2 76,-4-6-419,0 1-2621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4:13.1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0 234 5520,'0'0'11919,"14"-2"-11393,21-1 158,55-14 1,-73 12-304,0-1 0,0 0-1,-1-1 1,22-13 0,-33 18-313,-1-1 0,0 0-1,0 1 1,0-2 0,0 1 0,-1 0 0,1-1 0,-1 0 0,0 0 0,0 0 0,-1 0-1,1 0 1,-1 0 0,0-1 0,0 1 0,0-1 0,0 0 0,-1 1 0,0-1-1,1-10 1,-1 12-17,-1-1-1,0 0 0,0 0 1,-1 0-1,1 0 0,-1 0 1,0 0-1,0 0 0,0 0 1,-1 1-1,1-1 0,-1 0 1,-4-6-1,5 9-20,-1-1 0,1 1 0,-1-1 0,0 1 0,0 0 0,0 0 0,0-1 0,0 1 0,0 1 0,0-1 0,0 0 0,0 0 0,-1 1 0,1-1 0,0 1 0,0 0 0,0 0 0,-1-1 0,1 2 0,0-1 0,-1 0 0,1 0 1,0 1-1,0-1 0,0 1 0,0 0 0,-3 0 0,-4 3 37,-1 0 1,1 0 0,0 1 0,0 1-1,1-1 1,-1 1 0,1 1 0,0-1-1,1 1 1,0 1 0,-9 11 0,1 1 92,0 0 1,2 1 0,-17 38 0,27-53-120,0 0 1,0 1 0,1-1 0,0 1 0,1-1-1,-1 1 1,1 0 0,0-1 0,1 1 0,0 13-1,1-16-12,0 0 0,0 0 0,0 0 0,1 0-1,-1 0 1,1 0 0,0 0 0,0-1-1,1 1 1,-1-1 0,1 1 0,-1-1 0,1 0-1,0 0 1,0 0 0,1 0 0,-1-1-1,7 4 1,-2-1 5,1-1 0,0 0-1,0 0 1,0-1 0,0 0 0,1-1-1,-1 0 1,1 0 0,0-1 0,-1-1-1,1 1 1,0-2 0,0 1 0,12-3-1,3-2 15,-1 0-1,1-2 0,-1 0 1,30-15-1,-1 0-25,-26 12-64,-1-1-1,27-17 1,-17 7-393,-23 14-2970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0:0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76 4120,'0'0'6480,"-14"1"-6078,3 0-311,1 0 1,-1 0 0,1 0 0,0 1-1,-1 0 1,1 1 0,0 0 0,-12 7 0,-3 3 187,0 2 1,2 0 0,-1 2 0,2 1 0,1 0 0,0 2-1,-20 25 1,36-39-192,1 0 0,-1 1-1,1-1 1,1 1-1,-1 0 1,1 0 0,0 1-1,1-1 1,0 1 0,0-1-1,-1 15 1,2-19-42,1 0 0,0 1 0,0-1 0,1 0 0,-1 1 0,1-1 0,-1 0 0,1 0 0,0 1 0,0-1 0,1 0 0,-1 0 0,1 0 0,-1 0 0,1 0 0,0-1 0,0 1 0,0 0 0,0-1 0,1 0 0,-1 1 0,1-1 0,-1 0 0,1 0 0,0 0 0,0-1 0,0 1 0,0-1 0,5 2 0,-3-1 2,-1-1 0,1 0-1,-1-1 1,1 1 0,0-1 0,0 0-1,-1 0 1,1 0 0,0-1 0,-1 1-1,1-1 1,0 0 0,-1-1 0,6-1-1,7-4 118,-1-1 0,21-14 0,-19 12-32,-5 2-6,1-1-1,-1 0 1,-1-1-1,1-1 1,-2 1-1,1-2 1,9-13-1,-16 19-51,-2 1 0,1-1 0,0 1 0,-1-1-1,0 0 1,0-1 0,-1 1 0,0 0 0,0-1 0,-1 1 0,1-1 0,-1 0-1,-1 0 1,1 1 0,-1-1 0,0 0 0,-1 0 0,0 1 0,-2-11-1,2 12 28,-1-1 1,0 0-1,0 0 0,0 1 0,-7-11 0,8 15-69,0-1 0,-1 0 0,1 1 0,-1 0 0,1-1 0,-1 1 0,1 0-1,-1-1 1,0 1 0,0 0 0,0 0 0,0 1 0,1-1 0,-1 0 0,0 1 0,0-1 0,0 1 0,0-1 0,-1 1 0,1 0 0,-2 0 0,2-1 91,5-2-79,6-1-22,211-58 178,-217 61-198,19-6 36,43-8 0,-59 14-27,-1 0 0,1 1 0,0-1 0,0 1 0,0 1 1,0-1-1,0 1 0,-1 0 0,1 0 0,0 1 0,-1-1 1,11 6-1,-13-5-3,0 0 0,0 1 1,0-1-1,-1 1 0,1 0 1,-1 0-1,0-1 0,1 2 1,-1-1-1,0 0 0,-1 0 1,1 1-1,-1-1 0,1 1 1,-1-1-1,0 1 0,-1 0 0,1-1 1,0 1-1,-1 6 0,1 3 8,-2 0 0,1 0 0,-1 0 0,-5 19 0,2-10 8,3-12 14,-1-1 1,0 1-1,-1-1 0,1 0 0,-2 0 0,-7 16 1,28-36 417,15-16-366,9-13 35,49-44 96,-80 76-178,1 0-1,-1 1 1,2 0-1,-1 1 1,1 0-1,24-9 1,-33 15-35,-1-1 0,0 0 0,0 1 0,1-1 0,-1 1 0,1 0 0,-1 0 0,0 0 0,1 0 0,-1 0 0,0 1 0,1-1-1,-1 1 1,0-1 0,0 1 0,1 0 0,-1 0 0,0 0 0,3 2 0,-2-1-1,-1 1 0,1-1 0,-1 1 0,0-1 0,0 1 0,0 0 0,0 0 0,0 0 0,-1 0 0,0 0 0,1 1 0,1 5 0,5 22 31,-2-7-8,1-2 1,1 1-1,12 24 0,-18-42-22,1 1 1,0-1-1,1 0 0,-1 0 0,1 0 1,0-1-1,0 1 0,1-1 0,-1 0 0,1 0 1,0-1-1,0 1 0,0-1 0,0 0 1,1 0-1,-1-1 0,10 3 0,-3-2 4,0-1 0,0-1 1,0 0-1,1-1 0,-1 0 0,0 0 0,0-2 0,0 1 0,1-2 0,-2 0 0,1 0 0,0-1 0,-1 0 0,22-12 1,-20 9 9,-1-1 1,0 0-1,0 0 1,-1-2-1,0 1 1,0-1-1,-1-1 1,-1 0 0,0 0-1,0-1 1,-1 0-1,9-18 1,-16 28-17,0 1 0,-1-1 0,1 0 0,0 0 0,-1-1 0,1 1 0,-1 0 0,0 0 0,1 0 0,-1 0 0,0 0 0,0 0 0,-1-1 0,1 1 0,0 0 0,-1 0 0,1 0 0,-1 0 0,-1-3 0,1 4-2,1 0-1,-1 0 1,0 1-1,0-1 1,0 0-1,0 0 0,0 1 1,0-1-1,0 0 1,0 1-1,0-1 1,0 1-1,0 0 1,-1-1-1,1 1 1,0 0-1,0-1 1,0 1-1,-1 0 1,1 0-1,0 0 1,0 0-1,0 0 1,0 0-1,-1 1 0,1-1 1,0 0-1,0 1 1,0-1-1,0 1 1,0-1-1,-1 1 1,1-1-1,0 1 1,-1 1-1,-21 12 23,2 1 0,0 0 0,0 2 0,2 0 0,0 2 0,1 0 0,-18 26 0,34-43-18,-1 1 0,2-1 0,-1 1 0,0 0-1,1 0 1,-1 0 0,1 0 0,0 0 0,0 0 0,0 0 0,0 1-1,0-1 1,0 7 0,2-9-3,-1 1 0,0 0 0,0 0 0,1 0 0,-1-1 0,1 1 0,0 0 0,-1 0 0,1-1 0,0 1 0,0-1 0,0 1-1,0-1 1,0 1 0,0-1 0,1 0 0,-1 1 0,0-1 0,1 0 0,-1 0 0,1 0 0,-1 0 0,1 0 0,0 0 0,2 1 0,5 1 17,-1-1 1,1 0-1,0 0 1,-1 0 0,1-1-1,0-1 1,0 1-1,17-3 1,6-1 77,34-10 1,-40 7-48,90-21 259,-5 0-545,-38 16-3090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4:14.6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62 117 5224,'0'0'4314,"1"-12"-3854,3-37 16,-4 46-368,0 0 1,0 0-1,0 0 0,-1 0 0,1 0 0,0 0 0,-1 0 0,0 0 0,0 0 0,-2-4 0,-1-12 2779,4 19-2798,-1 0 1,1 0-1,0 0 0,0 0 0,0 0 0,-1 0 0,1 0 0,0 0 0,0 0 1,0 0-1,-1 0 0,1 0 0,0 0 0,0 0 0,-1 0 0,1 0 1,0 1-1,0-1 0,0 0 0,0 0 0,-1 0 0,1 0 0,0 0 1,0 0-1,0 0 0,0 1 0,-1-1 0,1 0 0,0 0 0,0 0 1,0 0-1,0 1 0,0-1 0,0 0 0,0 0 0,0 0 0,0 1 1,-1-1-1,1 0 0,0 0 0,0 1 0,-3 22 887,-14 43-1,10-43-508,-6 43 0,4 63 1639,12 175 0,0-203-1360,4 158 1933,-4-246-2362,-1 6 32,-2-19-328,0 0 1,-1 1 0,1-1 0,0 0-1,0 1 1,0-1 0,0 0-1,0 1 1,0-1 0,0 1 0,0-1-1,0 0 1,0 1 0,0-1-1,0 0 1,0 1 0,1-1-1,-1 0 1,0 1 0,0-1 0,0 0-1,0 1 1,1-1 0,-1 0-1,0 1 1,0-1 0,1 0-1,-1 0 1,0 1 0,1-1 0,-1 0-1,14 0 212,25-17-320,-27 12 153,41-18-72,1 3-1,105-25 0,-125 41 22,-1 2 0,1 0 0,-1 3 0,42 5 0,-71-6-7,-3 0 1,0 0 0,0 0 0,0 0-1,0 0 1,0 0 0,0 0 0,0 0 0,0 0-1,0 0 1,0 1 0,1-1 0,-1 0 0,0 1-1,-1-1 1,1 0 0,0 1 0,0 0-1,0-1 1,0 1 0,0-1 0,0 1 0,-1 0-1,1 0 1,1 1 0,-3-1-73,1 0 0,-1 0 0,1-1-1,-1 1 1,1 0 0,-1 0 0,0-1 0,0 1 0,1 0 0,-1-1-1,0 1 1,0 0 0,0-1 0,0 1 0,0-1 0,1 0-1,-1 1 1,0-1 0,0 0 0,0 1 0,0-1 0,0 0 0,0 0-1,0 0 1,0 0 0,0 0 0,0 0 0,0 0 0,0 0-1,0-1 1,0 1 0,0 0 0,-2-1 0,-5-6-3993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4:15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69 7936,'0'0'10617,"11"-3"-10052,-4 0-487,93-29 1064,-79 27-852,0 0 0,1 1 0,27-2 0,74 2 1327,61-2-1442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4:16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13 5720,'0'0'3306,"-10"4"-2812,-4-1-304,8-1-58,1-1 0,-1 1 0,1 0 0,0 0 0,0 1 0,-9 4 0,-2 9 2580,15-16-2666,1 0 1,0 1 0,0-1 0,0 0 0,0 0 0,-1 1-1,1-1 1,0 0 0,0 0 0,0 1 0,0-1 0,0 0 0,0 0-1,0 1 1,0-1 0,0 0 0,0 1 0,0-1 0,0 0-1,0 0 1,0 1 0,0-1 0,0 0 0,0 1 0,0-1-1,0 0 1,0 0 0,1 1 0,-1-1 0,0 0 0,0 0 0,0 1-1,0-1 1,1 0 0,-1 0 0,0 1 0,0-1 0,0 0-1,1 0 1,-1 0 0,0 0 0,0 0 0,1 1 0,-1-1-1,0 0 1,1 0 0,-1 0 0,0 0 0,0 0 0,1 0 0,-1 0-1,0 0 1,1 0 0,-1 0 0,0 0 0,0 0 0,1 0-1,-1 0 1,0 0 0,1 0 0,-1 0 0,0 0 0,1-1 0,47-1 1136,1-3 1,75-17 0,-68 10-433,73-5 0,-93 15-433,2-1 464,0 2 0,51 4 0,-74-2-370,-12-1-298,0 0 1,-1 0-1,1 1 0,0-1 1,0 1-1,-1-1 0,1 1 1,2 1-1,4 3 666,-13-6-578,-3 0-4540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4:16.8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7432,'0'0'14205,"11"5"-13652,0 1-428,1 0 1,0-2-1,0 1 0,1-1 1,-1-1-1,1 0 0,15 1 1,119 5 1169,-1-5 1,186-20-1,-283 6-766,-39 7-275,0 0-1,0 1 0,0 1 1,13-1-1,-31-6-894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8:28.9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10848,'0'0'0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8:41.1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6016,'0'0'0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8:42.2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205 0 4120,'0'0'4225,"-14"12"-3329,-43 39-87,44-39-403,1 1 0,1 1 1,0 0-1,-17 28 0,1-1 362,23-36-630,1 1 1,-1-1-1,1 1 1,0 0-1,0 1 1,1-1-1,0 0 1,0 1-1,0-1 1,1 1-1,0 0 1,0-1-1,1 1 1,-1 0-1,2 0 1,-1-1-1,1 1 1,0 0-1,0 0 1,1-1-1,3 9 1,-4-12-79,1 0 1,0 0 0,0-1 0,0 1 0,0-1 0,1 0-1,-1 1 1,0-1 0,1 0 0,0 0 0,-1-1 0,1 1 0,0 0-1,0-1 1,0 0 0,0 0 0,0 0 0,1 0 0,-1 0 0,0-1-1,0 1 1,1-1 0,-1 0 0,0 0 0,0 0 0,1 0 0,-1-1-1,0 1 1,0-1 0,0 0 0,1 0 0,-1 0 0,0 0 0,0-1-1,-1 1 1,1-1 0,0 1 0,4-5 0,4-3 36,-1-1 0,0 0 0,0-1 1,-1 0-1,-1 0 0,0-1 0,-1 0 0,11-23 0,-9 13 62,-1 0 0,-1 0-1,-1-1 1,5-34 0,-8 47 5,-3 10-156,0 0 1,0-1 0,0 1-1,1 0 1,-1 0-1,0 0 1,0 0 0,0 0-1,0-1 1,0 1-1,1 0 1,-1 0-1,0 0 1,0-1 0,0 1-1,0 0 1,0 0-1,0 0 1,0-1 0,0 1-1,0 0 1,0 0-1,0 0 1,0-1 0,0 1-1,0 0 1,0 0-1,0 0 1,0-1-1,0 1 1,0 0 0,0 0-1,0 0 1,0-1-1,0 1 1,0 0 0,-1 0-1,1 0 1,0-1-1,0 1 1,0 0 0,0 0-1,0 0 1,-1 0-1,1 0 1,0-1-1,0 1 1,0 0 0,-1 0-1,1 0 1,0 0-1,0 0 1,0 0 0,-1 0-1,1 0 1,0 0-1,0 0 1,0 0 0,-1 0-1,1 0 1,-1 0-2,1 0 1,0 0-1,-1 1 1,1-1-1,0 0 0,0 1 1,-1-1-1,1 0 1,0 1-1,0-1 1,-1 0-1,1 1 1,0-1-1,0 1 1,0-1-1,0 0 1,0 1-1,-1-1 1,1 1-1,0-1 0,0 0 1,0 1-1,0-1 1,0 1-1,0-1 1,0 1-1,0-1 1,1 0-1,-1 1 1,0 0-1,3 19 58,-2-15-33,1 6 14,0-1 0,1 1 1,0 0-1,1-1 0,0 0 1,1 0-1,9 17 0,-4-8 70,-9-17-87,0 1 0,0-1 0,0 1 1,0-1-1,0 1 0,1-1 0,-1 0 1,1 0-1,0 0 0,-1 0 0,1 0 1,0 0-1,0 0 0,0 0 0,1-1 1,-1 1-1,0-1 0,1 0 0,-1 0 1,0 1-1,1-2 0,4 3 0,-3-3 24,-2 1-40,0 0-1,0-1 0,0 1 1,0-1-1,-1 0 1,1 0-1,0 0 0,0 0 1,0 0-1,0 0 1,0 0-1,0 0 0,0-1 1,0 1-1,0-1 1,-1 1-1,1-1 0,0 0 1,0 0-1,-1 0 1,1 0-1,0 0 0,-1 0 1,1 0-1,-1-1 1,0 1-1,2-2 0,84-153 148,-86 155-157,-1 0 1,1 0-1,0 0 0,-1 0 0,1 1 0,0-1 1,0 0-1,-1 0 0,1 0 0,0 1 0,0-1 1,0 1-1,0-1 0,0 0 0,2 0 0,-2 1-1,-1 0 0,1 0 0,-1 0 0,0 0 0,1 0 0,-1 0 0,1 1 0,-1-1 0,1 0 0,-1 0 0,1 0 0,-1 1 0,1-1 0,-1 0 0,0 0 0,1 1 0,-1-1 0,0 0 0,1 1 0,-1-1 0,0 0 0,1 1 0,-1-1 0,1 1 0,1 4 10,0 0 1,0 1-1,0-1 1,0 0-1,0 6 0,0-4-3,33 111 338,-35-117-332,0 0-1,0 0 1,0 0 0,1 0 0,-1 0-1,0 0 1,0 0 0,1 0 0,-1 0-1,0 0 1,1 0 0,-1-1 0,1 1 0,-1 0-1,1 0 1,0 0 0,-1-1 0,1 1-1,0 0 1,-1-1 0,1 1 0,0 0-1,0-1 1,0 1 0,0-1 0,1 1-1,-1-1 2,1 0 0,-1 0-1,0-1 1,1 1-1,-1 0 1,0-1 0,1 1-1,-1-1 1,0 1-1,0-1 1,0 0 0,0 1-1,1-1 1,-1 0 0,0 0-1,1-2 1,6-5 47,0-1 0,-1 0 0,7-12 0,-14 20-62,16-18 139,-16 19-133,0-1 0,1 1-1,-1-1 1,1 1 0,0 0-1,-1-1 1,1 1 0,-1 0 0,1 0-1,0-1 1,-1 1 0,1 0-1,-1 0 1,1 0 0,0 0 0,-1-1-1,1 1 1,0 0 0,-1 0-1,1 0 1,0 1 0,-1-1 0,1 0-1,0 0 1,-1 0 0,1 0-1,0 1 1,-1-1 0,1 0 0,0 1-1,1 1 9,0 0-1,0 0 0,0 0 0,-1 0 1,1 1-1,-1-1 0,1 0 1,1 5-1,-2-5-2,-1 0 1,1 0 0,0-1-1,0 1 1,0 0 0,0 0-1,1-1 1,-1 1-1,0-1 1,1 1 0,-1-1-1,1 0 1,2 3 0,-2-5-10,0 0 1,-1 0 0,1 0 0,-1 0 0,1 0 0,-1 0-1,1 0 1,-1 0 0,0-1 0,1 1 0,-1 0-1,2-4 1,1 1 0,16-18 58,20-28 0,-17 27-21,-20 31 412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8:43.5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168 351 6224,'0'0'5564,"-13"8"-5127,9-6-411,-57 39 499,54-35-398,-1 1 1,1-1-1,0 1 0,1 0 0,0 1 1,0 0-1,-7 11 0,8-9 94,1 0 0,0 1-1,0-1 1,1 1 0,0-1 0,1 1-1,-2 18 1,4-25-146,-1 0-1,1-1 1,0 1-1,1 0 1,-1 0-1,1-1 1,0 1-1,-1 0 1,2-1 0,-1 1-1,0-1 1,1 1-1,-1-1 1,1 0-1,0 1 1,0-1-1,1 0 1,-1 0-1,0-1 1,1 1-1,0 0 1,0-1 0,0 0-1,0 1 1,6 2-1,-7-4-36,0 0 1,0-1-1,0 1 0,0 0 1,1-1-1,-1 0 0,0 1 0,1-1 1,-1 0-1,0 0 0,0 0 1,1-1-1,-1 1 0,0 0 1,0-1-1,1 1 0,-1-1 0,0 0 1,0 0-1,0 0 0,0 0 1,0 0-1,0-1 0,0 1 0,0 0 1,2-4-1,2-1 28,0 1 0,-1-2 0,0 1 0,0-1 0,-1 1 0,4-9 0,2-5 4,-1 0 0,-1 0 1,-1-1-1,-1 0 0,-1 0 0,-1 0 0,-1-1 1,0 1-1,-2-1 0,-1 0 0,0 0 0,-2 1 1,-4-26-1,1 13-17,-1-1 0,-2 1 1,-1 1-1,-19-45 0,22 65-10,2 8-5,2-1 0,-1 0 0,1 0 0,0-1 0,-2-5 0,2 7 152,2 16-55,22 103 129,-13-75-184,49 175 354,-45-176-144,1-1 0,2 0 0,32 53 0,-48-89-291,1 0 0,0-1 0,-1 1 0,1 0 0,0-1 0,-1 1 0,1-1 0,0 1 0,0-1 1,-1 1-1,1-1 0,0 0 0,0 1 0,0-1 0,0 0 0,0 0 0,-1 1 0,1-1 0,0 0 0,0 0 1,0 0-1,0 0 0,0 0 0,0 0 0,0 0 0,0-1 0,-1 1 0,1 0 0,1-1 0,7-2-2958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8:45.3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1 131 6224,'0'0'6957,"8"11"-6460,0-1-371,0 0 41,1 1 0,-2 0 1,1 1-1,9 21 0,27 75 1034,42 83 1099,-81-179-2100,-1-1 0,1 1 1,3 21-1,-5-21 148,1 1 1,9 23-1,-11-33-233,-1 1 0,0-1 0,0 1-1,0 0 1,0-1 0,-1 1-1,0 0 1,1 0 0,-1-1 0,-1 6-1,1 4 407,0-12-313,1-14 45,8-22-176,2-1-1,25-57 1,44-70 48,-58 121-118,8-12-2,38-48 0,-34 51 42,-21 24 30,-12 26-72,-1 0 1,1 0-1,-1 0 1,1 0 0,-1-1-1,0 1 1,1 0-1,-1-1 1,0 1-1,0 0 1,0 0 0,0-1-1,0 1 1,0 0-1,0-1 1,-1 1 0,1 0-1,-1-2 1,-15-2 60,7 3-55,-26-10 12,0-1 8,-1 2 0,0 2 1,-60-9-1,71 15 6,-1 2 1,1 1-1,-29 3 0,45-2-25,-1 1 0,1 0 0,0 0 0,0 1 0,0 1 0,1-1-1,-1 1 1,1 1 0,0-1 0,0 1 0,-12 10 0,12-8 7,-16 17-62,23-24 34,1 1 0,-1 0 0,1 0 0,-1 0 0,1 0 0,-1 0 0,1 0 0,0 0 0,-1 0 0,1 0 0,0 0 0,0 0 0,0 0 0,0 0 0,0 0 0,0 0 0,0 0 0,0 0 1,0 0-1,1 0 0,-1 0 0,0 0 0,1 0 0,-1 0 0,0 0 0,1 0 0,-1-1 0,2 2 0,-2-1-82,1-1 1,0 1-1,-1-1 0,1 0 0,0 1 1,-1-1-1,1 0 0,0 0 1,-1 0-1,1 1 0,0-1 1,0 0-1,-1 0 0,1 0 1,0 0-1,0 0 0,-1 0 0,1 0 1,0-1-1,1 1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8:46.3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98 7432,'0'0'3766,"4"15"-3115,28 172 972,-13-60-537,3 58 776,-21-163-1444,0-3 398,-3-27 20,-6-34-333,-24-121-10,-3-18-98,31 146-251,1 0 0,1-1 1,4-41-1,-2 72-113,1 1 1,-1-1-1,1 0 1,0 0-1,1 1 0,-1-1 1,1 1-1,0-1 1,0 1-1,5-7 0,-6 9-17,0 1-1,1-1 0,-1 1 0,1 0 0,-1-1 0,1 1 0,-1 0 0,1 0 0,0 0 0,0 0 0,-1 0 1,1 1-1,0-1 0,0 0 0,0 1 0,0-1 0,0 1 0,0 0 0,0 0 0,0 0 0,0 0 0,0 0 1,0 0-1,0 0 0,0 1 0,0-1 0,3 2 0,7 2 34,-2 0-1,1 1 1,0 0-1,-1 1 1,0 0 0,0 0-1,11 10 1,-2 1 140,-1 1 0,21 26 1,-39-43-168,1 0 1,-1 0-1,1 1 1,-1-1-1,1 0 1,-1 1 0,0-1-1,0 1 1,1-1-1,-1 1 1,0-1-1,0 0 1,-1 1 0,1-1-1,0 1 1,0-1-1,-1 0 1,1 1-1,-1-1 1,1 0 0,-1 1-1,1-1 1,-1 0-1,0 0 1,0 1-1,-1 1 1,-2 2 61,1 0 0,-1-1 0,-1 1 0,1-1-1,-7 5 1,6-6-27,0 0 0,0-1 0,0 0 0,0 0-1,-1-1 1,1 1 0,-11 0 0,-6 3 37,21-5-225,1 0 1,-1 0-1,1 0 1,-1 0-1,0 0 1,1 0-1,-1 0 0,1 0 1,-1 0-1,1 0 1,-1-1-1,0 1 1,1 0-1,-1 0 1,1 0-1,-1-1 0,1 1 1,-1 0-1,0-1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0:0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2808,'0'0'6486,"-13"17"-5722,3-3-562,1-3-34,1 0-1,0 0 1,1 1 0,0 0-1,1 0 1,0 1-1,-6 21 1,-19 63 1292,14-48-48,-19 93 1,14-50 201,3-12-39,10-50-284,21-59-887,-2 5-3296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8:47.0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 6728,'0'0'7354,"14"0"-6888,-6 0-391,18 1 202,1-2 1,27-3 0,-22-1 91,3-1 271,1 2 0,72 0 0,18 10 849,-118-6-1383,-1 0-1,1-1 1,-1 1 0,1-2-1,-1 1 1,0-1-1,0 0 1,10-4 0,10-6-2565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8:49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1 750 6520,'0'0'6145,"11"-4"-5853,-6 2-259,1 0 0,-1 0 0,1-1 1,-1 1-1,0-1 0,0-1 0,-1 1 0,1-1 1,0 0-1,-1 0 0,0 0 0,0 0 0,0-1 0,-1 0 1,0 1-1,4-8 0,16-32 224,-2 0 0,-2-1 0,-2-1-1,-2 0 1,-3-1 0,-1-1 0,-2 0 0,4-88 0,-12 118-85,-1 0 0,0 0-1,-2 0 1,0 0 0,-1 0 0,0 0 0,-11-28-1,14 46-157,0 0 0,0 0 0,0 0 0,0-1-1,0 1 1,0 0 0,0 0 0,-1 0-1,1 0 1,0 0 0,0 0 0,0 0-1,0 0 1,0 0 0,0-1 0,0 1 0,0 0-1,0 0 1,-1 0 0,1 0 0,0 0-1,0 0 1,0 0 0,0 0 0,0 0-1,0 0 1,0 0 0,-1 0 0,1 0-1,0 0 1,0 0 0,0 0 0,0 0 0,0 0-1,0 0 1,-1 0 0,1 0 0,0 0-1,0 0 1,0 0 0,0 0 0,0 0-1,0 1 1,0-1 0,0 0 0,-1 0 0,1 0-1,0 0 1,0 0 0,0 0 0,0 0-1,0 0 1,0 0 0,0 1 0,0-1-1,0 0 1,0 0 0,0 0 0,0 0-1,-8 13 242,-4 18-98,4-6-56,1-1 1,1 2-1,1-1 1,2 1-1,0-1 1,2 1-1,1 0 0,0 0 1,2 0-1,2-1 1,0 1-1,1-1 1,2 0-1,0 0 1,2-1-1,0 0 1,2 0-1,1-1 1,24 35-1,-28-46 1,1 0 0,0 0 0,1-1 1,1-1-1,20 17 0,-27-24-73,0 0 0,0-1 0,0 1 0,1-1 0,-1 0 0,1 0 0,0-1 0,0 1 0,-1-1 0,1 0 0,0 0 0,0-1 0,0 1 0,0-1 0,0 0 0,0-1 0,0 1 0,0-1 0,0 0 0,0 0 0,5-3 0,-4 2 1,0-1 0,0 0 1,0 0-1,-1-1 0,1 1 1,-1-1-1,0-1 1,0 1-1,-1-1 0,1 1 1,-1-1-1,0-1 0,4-5 1,-6 6-8,1 1 0,-1-1 0,0 0 1,0 0-1,0 0 0,0 0 0,-1 0 1,0 0-1,0-1 0,-1 1 0,1 0 1,-1 0-1,0-1 0,-1 1 0,1 0 0,-3-9 1,3 12-9,-1 0 1,0 0-1,0 0 1,0 0 0,0 0-1,-1 0 1,1 0 0,0 0-1,-1 0 1,0 0-1,1 1 1,-1-1 0,0 1-1,0-1 1,0 1-1,0 0 1,0 0 0,-4-2-1,5 2-6,0 1-1,0 0 0,0-1 0,0 1 1,-1 0-1,1-1 0,0 1 1,0 0-1,0 0 0,-1 0 0,1 0 1,0 0-1,0 1 0,0-1 0,-1 0 1,1 0-1,0 1 0,0-1 1,0 1-1,0-1 0,0 1 0,0-1 1,0 1-1,0 0 0,0 0 1,0-1-1,0 1 0,0 0 0,1 0 1,-1 0-1,0 0 0,0 0 0,1 0 1,-1 0-1,0 2 0,0 1 1,0 0 1,0 0-1,0 0 0,0 0 0,1 0 0,0 1 0,0-1 1,0 0-1,0 0 0,1 0 0,0 0 0,0 0 0,0 0 1,0 0-1,0 0 0,1 0 0,0 0 0,0 0 0,0-1 1,0 1-1,5 6 0,0-2-4,0 1 1,0-1-1,1 0 0,0-1 0,0 0 1,1 0-1,12 7 0,-16-11-4,6 3 3,0 0-1,0-1 1,19 7-1,-26-11-2,-1 0-1,0 0 0,0 0 1,0-1-1,0 0 1,1 0-1,-1 0 1,0 0-1,0 0 1,1 0-1,-1-1 1,0 0-1,0 0 1,0 0-1,0 0 0,0 0 1,0 0-1,0-1 1,3-1-1,8-9 18,-1 0-1,-1-1 0,0 0 1,0 0-1,-2-1 0,1-1 1,-2 0-1,0 0 0,-1-1 1,12-33-1,-12 14 57,-7 29-35,1-1 0,-1 1-1,1-1 1,3-7 0,8-6 454,-7 21-189,0 12-121,3 11-33,0 0 1,2 0-1,16 25 0,-13-24 77,-14-24-206,1 0 0,0 1 1,0-1-1,0 0 0,-1 0 0,1 1 1,0-1-1,0 0 0,1 0 0,-1 0 1,0 0-1,0 0 0,0-1 0,1 1 1,-1 0-1,0-1 0,1 1 0,-1 0 1,1-1-1,-1 0 0,1 1 0,-1-1 1,1 0-1,-1 0 0,1 1 0,1-2 1,-1 1-6,0 0 1,0-1 0,0 0-1,0 1 1,-1-1-1,1 0 1,0 0 0,0 0-1,-1 0 1,1 0-1,-1 0 1,1-1 0,-1 1-1,1-1 1,-1 1-1,0-1 1,0 1 0,0-1-1,0 1 1,1-3 0,14-23 124,27-34 1,-20 30-68,-20 27-57,-1 1 0,1-1-1,0 1 1,0 0 0,0 0 0,1 0 0,-1 1 0,0-1 0,1 1-1,0-1 1,0 1 0,0 0 0,7-2 0,-10 4-12,-1 0 1,1 0-1,0 0 0,-1 1 1,1-1-1,-1 0 0,1 0 1,0 0-1,-1 1 0,1-1 1,-1 0-1,1 1 0,-1-1 1,1 0-1,-1 1 0,1-1 1,-1 1-1,1-1 0,-1 1 1,0-1-1,1 1 0,-1-1 1,0 1-1,1 0 0,-1-1 1,0 1-1,0-1 1,1 1-1,-1 0 0,0-1 1,0 1-1,0 1 0,4 25 73,-3-23-64,0 10 29,-1-1 1,-1 26 0,-2 1 77,0-27-51,1-4 136,9-12-50,-5 1-142,0 0 0,0 0 0,-1 0 0,1 0 0,-1 0 0,0-1 0,0 1 0,2-4 0,-2 4-7,0-1-1,0 0 1,1 1 0,-1 0 0,1-1-1,-1 1 1,4-4 0,1 0 0,-1 2-10,-1-1 0,1 1 1,-1 0-1,8-4 0,-12 8 3,1 0 0,-1-1 0,1 1 0,-1 0 0,1-1 1,-1 1-1,1 0 0,0 0 0,-1-1 0,1 1 0,-1 0 0,1 0 0,0 0 0,-1 0 1,1 0-1,0 0 0,-1 0 0,1 0 0,0 0 0,-1 0 0,1 0 0,-1 0 0,1 1 1,0-1-1,-1 0 0,1 0 0,-1 1 0,1-1 0,-1 0 0,1 1 0,-1-1 0,1 1 1,-1-1-1,1 0 0,-1 1 0,1-1 0,-1 1 0,0-1 0,1 1 0,-1 0 0,0-1 1,1 1-1,-1-1 0,0 1 0,0-1 0,0 1 0,1 0 0,-1-1 0,0 2 0,5 14 40,-1 1 0,-1 0 0,0 1-1,0 26 1,18-69 168,-14 16-204,17-24 11,-23 32-17,0-1-1,0 1 1,1-1-1,-1 1 1,0 0-1,1-1 1,0 1-1,-1 0 1,1 0 0,0 0-1,-1 0 1,1 1-1,0-1 1,0 0-1,0 1 1,2-1-1,-3 1-1,0 1 1,1-1-1,-1 1 0,0-1 0,0 1 0,0 0 0,0 0 0,0-1 0,0 1 0,0 0 0,0 0 0,0 0 0,0 0 0,0 0 0,-1 0 0,2 2 0,13 21-15,-12-20 16,-1 0 0,2 4-1,1 0 0,0 0 0,1-1 1,7 8-1,-13-14 4,1 0 0,0 0 0,-1 0 0,1-1 0,0 1 0,0 0 0,0 0 0,0-1 0,-1 1-1,1 0 1,0-1 0,0 1 0,0-1 0,1 0 0,-1 1 0,0-1 0,0 0 0,0 1 0,0-1 0,0 0 0,0 0 0,0 0 0,1 0 0,-1 0 0,0 0 0,0 0 0,0 0 0,0-1 0,0 1 0,0 0 0,0-1 0,0 1 0,0-1 0,0 1 0,0-1-1,0 1 1,0-1 0,0 0 0,0 0 0,0 1 0,0-1 0,-1 0 0,1 0 0,0 0 0,0-1 0,14-23 1,-2-1 1,-1 0-1,-1-1 0,-1-1 0,6-29 0,-9 32 9,-3 10 10,-4 13-15,1-1 0,-1 1 0,1 0 1,0-1-1,0 1 0,0 0 1,2-5-1,-3 7-4,1 0 0,-1 0-1,0 0 1,0 0 0,1 0 0,-1 0 0,0 0 0,0 0 0,1 0 0,-1 0 0,0 0 0,0 0-1,0 0 1,1 0 0,-1 0 0,0 1 0,0-1 0,0 0 0,1 0 0,-1 0 0,0 0 0,0 0-1,0 1 1,1-1 0,-1 0 0,0 0 0,0 0 0,0 0 0,0 1 0,0-1 0,0 0 0,1 0-1,-1 1 1,0-1 0,0 0 0,0 0 0,0 0 0,0 1 0,6 11 4,6 21-2,-2 0 0,-1 1-1,-1 0 1,-2 1 0,2 54 0,-7-86 4,-1 0 0,0 1 1,0-1-1,0 0 0,-1 1 0,1-1 0,-1 0 0,0 0 1,0 1-1,0-1 0,-2 5 0,3-8-4,-1 1 1,1 0-1,-1-1 0,0 1 1,1 0-1,-1-1 0,0 1 0,1-1 1,-1 1-1,0-1 0,1 1 1,-1-1-1,0 1 0,0-1 0,0 0 1,1 1-1,-1-1 0,-2 0 1,2 0-2,-1 0 1,0 0-1,1 0 1,-1 0-1,1 0 1,-1-1-1,0 1 1,1-1-1,-1 1 1,1-1 0,-1 0-1,1 0 1,-3-1-1,-2-2-3,1 0 0,-1-1 0,1 0 0,0 0 1,0 0-1,0-1 0,-4-7 0,5 8-5,4 5 2,0-1 0,0 1 0,-1 0 1,1 0-1,0 0 0,0-1 0,0 1 0,0 0 0,0 0 1,0-1-1,0 1 0,0 0 0,0 0 0,0 0 1,0-1-1,0 1 0,0 0 0,0 0 0,0-1 0,0 1 1,0 0-1,0 0 0,0-1 0,0 1 0,1 0 1,-1 0-1,0 0 0,0-1 0,0 1 0,0 0 0,0 0 1,1 0-1,-1 0 0,0-1 0,0 1 0,0 0 1,0 0-1,1 0 0,-1 0 0,0 0 0,17-7-73,31-3 21,-30 7 6,-6 0-315,1 1 486,0-1 1,-1-1-1,20-8 1,-30 12-344,0-1 1,0-1 0,1 1-1,-1 0 1,0-1 0,0 1-1,0-1 1,0 1 0,-1-1-1,1 0 1,0 0-1,-1 0 1,1 0 0,-1 0-1,0 0 1,1 0 0,-1 0-1,0-1 1,0 1-1,-1 0 1,1-1 0,0 1-1,-1-1 1,1-4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8:50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0 190 9648,'0'0'3088,"77"-35"-2760,-21 5-112,7 0 0,-3 6 16,5 0 8,-3-3-168,-6 7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8:32.9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1 357 7528,'0'0'1889,"5"-13"-1161,-2 3-563,4-8 330,1 0 0,0 0-1,16-24 1,-5 17 463,2 0 0,34-30 1,-41 43-96,28-21 1,-37 30-727,-1 0-1,1 0 0,0 0 0,0 1 1,0 0-1,0 0 0,1 0 0,-1 0 1,0 1-1,10-1 0,-12 3-83,0-1 1,0 1-1,0 0 1,0 0-1,0 0 0,0 0 1,0 0-1,0 1 0,-1 0 1,1-1-1,-1 1 0,1 0 1,-1 0-1,0 0 1,0 0-1,0 1 0,0-1 1,0 1-1,0-1 0,1 4 1,4 5 80,-1 0 1,0 1-1,6 17 1,1 15 181,11 55 0,-17-63-93,1-1 0,2 0 0,19 46 0,-27-76-196,1-1 0,-1 1-1,1-1 1,0 0 0,0 0 0,5 5 0,-7-9-20,-1 1 0,1 0 0,0 0 0,0 0 0,0-1 0,0 1 0,0 0 0,0-1 0,0 1-1,0-1 1,0 1 0,0-1 0,0 0 0,0 1 0,1-1 0,-1 0 0,0 0 0,0 0 0,0 1 0,0-1 0,1-1 0,-1 1-1,0 0 1,0 0 0,0 0 0,0-1 0,0 1 0,1 0 0,-1-1 0,0 1 0,0-1 0,0 1 0,1-2 0,11-9 33,0 0 0,-1-1 0,0 0 1,-1 0-1,0-2 0,-1 1 0,-1-1 1,0-1-1,-1 0 0,12-29 0,-14 28 7,-1 0 0,0 0 0,-1 0 0,-1-1 0,0 0 0,-1 1-1,-1-1 1,-1 0 0,0 0 0,-1 0 0,-1 0 0,-6-26 0,-2 14 58,8 26-78,1-1-1,-1 0 1,1 0 0,0 1 0,0-1-1,1 0 1,-1-5 0,1 7-17,0 0 1,1 0 0,-1 0-1,0 0 1,1 1 0,0-1-1,0 0 1,-1 0 0,1 0-1,0 1 1,1-1-1,-1 0 1,0 1 0,0-1-1,1 1 1,-1-1 0,1 1-1,2-2 1,0 0-8,0 1 0,0-1-1,1 1 1,-1 1 0,1-1 0,0 0 0,-1 1 0,1 0 0,0 0-1,0 1 1,0-1 0,-1 1 0,1 0 0,0 0 0,0 1-1,0-1 1,0 1 0,5 1 0,10 4 19,1 0-1,33 15 1,18 11 139,-66-28-386,4 2 931,-10-6-784,0 0-1,0 0 1,0 0-1,1 0 1,-1 0 0,0 0-1,0 0 1,0 0-1,0 0 1,1 0-1,-1 0 1,0 0 0,0 0-1,0 0 1,0 0-1,1 0 1,-1 0-1,0 0 1,0 0 0,0-1-1,0 1 1,0 0-1,1 0 1,-1 0-1,0 0 1,0 0 0,0 0-1,0 0 1,0 0-1,0-1 1,0 1-1,0 0 1,1 0-1,-1 0 1,0 0 0,0 0-1,0-1 1,0 1-1,0 0 1,0 0-1,0 0 1,0 0 0,0-1-1,0 1 1,0 0-1,0 0 1,0 0-1,0 0 1,0-1 0,0 1-1,0 0 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8:34.0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1 196 5224,'0'0'3634,"12"-5"-3214,27-8-130,-8 4 484,-1-1 0,-1-2 1,50-26-1,-64 30-294,-11 6-287,0 0-1,0 0 1,-1-1-1,1 1 1,-1-1 0,6-4-1,-8 6-151,-1 0 1,1 0-1,-1 0 0,1 1 0,-1-1 1,0 0-1,1 0 0,-1 0 0,0 0 1,0 0-1,0 0 0,1 1 0,-1-1 1,0 0-1,0 0 0,-1 0 0,1 0 1,0 0-1,0 0 0,0 0 1,0 0-1,-1 1 0,1-1 0,0 0 1,-1 0-1,1 0 0,-1 0 0,1 1 1,-1-1-1,1 0 0,-1 1 0,0-1 1,1 0-1,-1 1 0,0-1 0,0 1 1,1-1-1,-2 0 0,-5-5 97,0 1 0,0-1 0,0 1 0,-1 0-1,1 1 1,-11-4 0,14 6-99,0 0 1,-1 1-1,1 0 1,-1 0-1,1 0 0,-1 1 1,0 0-1,1-1 0,-1 2 1,1-1-1,-1 0 0,1 1 1,-9 2-1,2 0 87,-1 1 0,1 1 0,-18 8 0,25-10-85,1-1 0,-1 1 0,1-1 0,0 1 0,0 0 0,0 0 0,0 0 0,0 1 0,1-1 0,0 0 0,-1 1 0,1 0-1,-2 7 1,0-3 23,2 0-1,-1 1 0,1-1 0,1 1 0,-1-1 0,1 1 0,1 0 0,0-1 1,0 1-1,3 15 0,-2-19-26,0 0 0,1 0 0,-1-1 0,1 1 0,0 0 0,1-1 0,-1 0 0,1 1 0,0-1 0,0 0 0,0 0 0,1-1 0,-1 1 0,1-1 0,0 0 0,0 0 0,0 0 0,0 0 0,0 0 0,7 2 0,-4-3 13,0 1 0,1-1 0,-1 0-1,1 0 1,-1-1 0,1 0-1,0-1 1,0 1 0,-1-2-1,1 1 1,0-1 0,-1 0 0,1 0-1,0-1 1,10-4 0,-8 2 2,0 0 1,0-1 0,-1 0-1,0 0 1,0-1 0,0 0-1,-1 0 1,0-1 0,0 0-1,13-17 1,41-65 239,-55 78-833,-1 0-1,0-1 1,-1 1-1,0-1 0,5-23 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8:34.5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8840,'0'0'3257,"10"2"-2638,50 7 367,1-3 1,0-3 0,76-4-1,-66-2-2699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8:35.1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6928,'0'0'4776,"11"15"-4116,16 21-107,2-2 1,59 54 0,-8-28 750,107 61 0,-164-105-1009,-19-13-203,0 1 0,1-1 1,-1 0-1,1 0 0,0 0 0,0-1 0,0 0 0,0 0 0,0 0 0,1 0 1,-1-1-1,0 0 0,1 0 0,7 0 0,-12-1-78,0-1 0,0 1 0,-1-1 0,1 0-1,0 1 1,0-1 0,-1 0 0,1 1 0,0-1 0,-1 0 0,1 0 0,0 0-1,-1 0 1,1 1 0,-1-1 0,0 0 0,1 0 0,-1 0 0,0 0 0,1 0-1,-1 0 1,0-2 0,4-25-74,-3 26 58,0-26-2376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8:35.4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528 1 9344,'0'0'1542,"-9"14"-1294,-9 16-147,-95 143 534,69-119-202,-64 60-1,-58 37 981,122-112-825,18-18 317,31-31-2501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8:36.5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123 28 8336,'0'0'1818,"3"11"-1219,18 89 765,10 109 1,-26-164-917,0-14-4,-2 0 0,-2 0-1,-1 32 1,-1-27 137,0 6 435,-4-31-216,-2-15-332,-5-24-112,10 21-307,-26-67 265,-21-92 0,41 129-189,1 1 0,2-1 0,2 0 0,2-71-1,2 102-100,0-1-1,0 1 0,0 0 0,1 0 0,0 0 0,0 0 0,0 0 0,1 0 0,0 0 0,0 1 1,1 0-1,-1-1 0,1 1 0,6-6 0,-8 10-16,1 0-1,-1-1 1,0 1-1,0 0 1,1 0-1,-1 0 1,0 1-1,1-1 1,-1 0-1,1 1 0,-1 0 1,1-1-1,-1 1 1,1 0-1,3 1 1,40 6 36,-40-6-38,9 3 11,0 0 0,0 1 1,0 1-1,-1 0 0,0 1 0,0 0 1,0 2-1,-1-1 0,0 1 0,16 16 0,-24-20 8,-1 0 0,0 0 0,0 0 0,0 0 1,0 1-1,-1 0 0,0-1 0,0 1 0,0 1 0,-1-1 0,3 12 0,-4-12 11,-1-1 0,0 1 1,0 0-1,0 0 0,-1-1 1,1 1-1,-2 0 0,1-1 1,0 1-1,-1-1 0,0 1 1,0-1-1,-1 0 0,1 0 1,-6 8-1,4-8 42,0 1 0,0-1 1,0 0-1,-1 0 0,0 0 0,0-1 0,0 0 1,0 1-1,-9 3 0,11-2 266,10-1-166,20 6-90,-14-6-47,126 57 94,-132-59-131,31 14-13,-38-16 11,1-1 0,0 1 0,0-1 0,0 1 0,-1-1 1,1 1-1,0-1 0,-1 1 0,1-1 0,0 1 0,-1 0 0,1-1 0,-1 1 0,1 0 0,-1 0 1,1-1-1,-1 1 0,0 0 0,1 0 0,-1 0 0,0 0 0,0-1 0,0 1 0,0 0 1,1 0-1,-1 0 0,0 0 0,0 0 0,-1 0 0,1 0 0,0-1 0,0 1 0,0 0 1,-1 0-1,1 0 0,0 0 0,-1 0 0,-4 6 11,0 0 1,-1 0-1,0-1 1,0 0-1,0 0 0,-1-1 1,0 0-1,0 0 1,0 0-1,0-1 1,-1 0-1,0 0 0,0-1 1,-15 4-1,-7 0 54,-1-1-1,-51 4 0,77-10-56,-278 24 485,282-23-499,0-1-1,-1 0 0,1 0 1,0 0-1,0 0 0,-1-1 1,1 1-1,0 0 0,-1 0 1,1-1-1,0 1 0,0-1 1,-1 1-1,1-1 1,-1 0-1,1 0-158,1 1 0,-1-1 1,1 0-1,-1 1 0,1-1 1,0 0-1,-1 1 0,1-1 0,0 0 1,0 1-1,-1-1 0,1 0 1,0 0-1,0 1 0,0-1 0,0 0 1,0 0-1,0 0 0,0 1 1,0-1-1,0 0 0,1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8:36.9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 6824,'0'0'6848,"15"1"-6327,3 1-398,3 0 164,0 0 1,0-1-1,-1-1 1,1-1-1,31-6 1,-17-2 173,-21 6-193,1 0-1,20-9 1,-29 10-356,1 0 0,0 0 0,0 1 0,-1 0 0,1 0 1,0 1-1,10 0 0,-12 0-798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0:0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10656,'0'0'1921,"5"-11"-1626,-2 6-255,-1 0-9,0 0-1,1 0 1,0 0-1,0 1 1,0-1 0,1 1-1,-1 0 1,1 0 0,0 0-1,0 0 1,1 1 0,-1-1-1,1 1 1,-1 0 0,7-2-1,27-11 188,2 2 0,0 2 0,0 2-1,60-8 1,-40 11 442,1 3 0,89 5 1,-141 0-503,-3-1-16,-1-1 0,0 2 0,0-1 0,0 1-1,0-1 1,0 2 0,0-1 0,0 0 0,0 1-1,0 0 1,-1 0 0,1 0 0,6 5-1,-10-6-108,-1 0 0,0-1-1,0 1 1,0 0-1,0-1 1,0 1-1,1 0 1,-1-1 0,0 1-1,-1 0 1,1-1-1,0 1 1,0 0 0,0-1-1,0 1 1,0 0-1,-1-1 1,1 1-1,0-1 1,-1 1 0,1 0-1,0-1 1,-1 1-1,1-1 1,-1 1-1,1-1 1,-1 1 0,1-1-1,-1 0 1,1 1-1,-1-1 1,0 1-1,-19 13 101,1-6-2769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8:57.6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159 1 5624,'0'0'10192,"-4"12"-9698,-13 31-104,-39 114 1168,19 30-203,21-96-815,3-9 4,4-1 0,4 1 0,3 1 0,4-1 0,19 130 0,-16-182-269,1 0 1,13 37-1,-15-57-168,0 1 0,1-1 0,0 0 0,0 0 0,1-1 0,0 1 0,1-1 0,0 0 0,12 11 0,-16-17-60,1 0 1,1 0-1,-1-1 1,0 1-1,1-1 1,0 0-1,-1 0 1,1 0-1,0-1 1,0 1-1,0-1 1,0-1-1,0 1 1,6 0-1,-2-2-526,0 1 1,-1-1-1,1 0 1,0-1-1,0 0 1,9-4-1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8:53.6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264 103 5720,'0'0'5241,"-11"3"-4642,10-3-580,-10 3 245,0 1 0,0-1 1,1 2-1,0-1 0,0 2 1,-11 6-1,-12 8 1100,27-17-1123,-1 0 0,1 1 0,1-1 1,-1 1-1,1 1 0,-9 7 0,3 0 127,1 1 0,0 0 0,0 0-1,2 1 1,0 0 0,-12 28 0,19-38-287,-1 0 0,1 1 1,-1-1-1,1 0 0,1 1 0,-1-1 0,1 1 0,0-1 0,0 1 0,0-1 1,0 1-1,1-1 0,0 1 0,-1-1 0,2 0 0,-1 1 0,1-1 0,-1 0 1,1 0-1,0 0 0,1 0 0,-1 0 0,1 0 0,-1-1 0,1 1 0,0-1 1,0 0-1,1 0 0,4 4 0,-5-5-50,0-1-1,0 1 1,-1-1-1,1 0 1,0 0 0,0 0-1,0 0 1,0-1-1,0 1 1,0-1 0,0 0-1,1 0 1,-1 0-1,0 0 1,0 0 0,0-1-1,0 1 1,0-1 0,0 0-1,0 0 1,0 0-1,0 0 1,-1-1 0,1 1-1,0-1 1,4-3-1,2-1 13,1-2 0,-1 1 0,-1-1 0,0 0 0,15-18 0,-13 11 11,1 0 0,-2-1 0,0 0 0,-1 0 0,0-1 0,-2 0 0,0 0 0,0-1 1,-2 1-1,4-28 0,-8 39-10,0 1 1,0-1 0,0 1 0,-1-1 0,1 1 0,-2-1-1,-2-8 1,4 13-32,0 0-1,-1 0 0,1 1 1,-1-1-1,1 1 1,-1-1-1,1 0 0,-1 1 1,1-1-1,-1 1 1,0-1-1,1 1 0,-1 0 1,0-1-1,1 1 1,-1 0-1,0-1 0,0 1 1,1 0-1,-1 0 1,0 0-1,0-1 0,1 1 1,-1 0-1,0 0 1,0 0-1,0 0 0,1 0 1,-1 1-1,0-1 1,0 0-1,1 0 0,-1 0 1,0 1-1,0-1 0,1 0 1,-1 1-1,0-1 1,1 1-1,-1-1 0,0 1 1,1-1-1,-2 2 1,-4 9 75,5-9-70,-1 0-1,1 1 1,0-1-1,-1 1 1,1-1 0,0 1-1,1 0 1,-1-1-1,0 1 1,1 0 0,-1-1-1,1 1 1,0 0 0,0 0-1,0-1 1,0 1-1,1 5 1,2 0 12,0 1 0,0-1 0,1 0 0,0 0 0,0 0 0,1-1 0,0 1 0,0-1 0,9 8 1,-12-12-22,0-1 0,1 0 0,-1 0 0,0 0 0,1 0 1,-1 0-1,1-1 0,0 1 0,-1-1 0,1 0 1,0 0-1,0 0 0,0 0 0,0 0 0,0-1 0,0 1 1,0-1-1,0 0 0,0 1 0,0-2 0,0 1 1,1 0-1,-1-1 0,0 1 0,0-1 0,0 0 0,-1 0 1,1 0-1,0 0 0,5-4 0,1-1-2,0 0 0,-1-1 0,0 0 0,0-1 0,-1 0 1,8-9-1,36-59 50,-32 46-34,53-71 133,-72 101-155,1-1 0,-1 1 0,0-1 0,1 1 0,-1 0 0,1-1 0,-1 1 0,1-1 0,-1 1 0,1 0 0,-1-1 0,1 1 0,-1 0 0,1 0 0,-1-1 1,1 1-1,-1 0 0,1 0 0,0 0 0,-1 0 0,1 0 0,-1 0 0,1 0 0,0 0 0,-1 0 0,1 0 0,-1 0 0,1 0 0,0 0 0,-1 0 0,1 1 0,-1-1 1,1 0-1,-1 0 0,1 1 0,-1-1 0,1 0 0,-1 1 0,1-1 0,-1 0 0,1 1 0,-1-1 0,0 1 0,1-1 0,-1 1 0,1-1 0,-1 1 0,0 0 1,17 29 4,-15-25-3,18 43 29,-16-35-12,1-1 0,0 0 1,1 0-1,0 0 0,1-1 0,13 16 0,-11-15-1,-3-5 9,0-1 1,0 1-1,0-1 1,1 0-1,8 5 1,-13-9-21,0-1 0,1 0 0,-1 0 0,1 0 0,0 0 0,-1 0 1,1-1-1,-1 1 0,1-1 0,0 1 0,0-1 0,-1 0 0,1 0 0,0 0 1,-1-1-1,1 1 0,0-1 0,-1 1 0,1-1 0,5-2 0,-2 0 5,0-1-1,0 1 0,0-1 1,-1 0-1,1-1 1,-1 1-1,0-1 0,0 0 1,0 0-1,-1-1 0,0 1 1,0-1-1,0 0 1,-1 0-1,0-1 0,0 1 1,0-1-1,-1 1 1,0-1-1,0 0 0,-1 0 1,0 0-1,0 0 0,0 0 1,-1 0-1,0 0 1,-1 0-1,0 0 0,0 1 1,-3-15-1,2 19 1,1-1 0,0 0 0,-1 1 1,1-1-1,-1 1 0,0 0 0,-4-5 0,6 7-8,-1-1-1,1 0 1,-1 1 0,1-1-1,-1 1 1,1-1 0,-1 1 0,1-1-1,-1 1 1,0-1 0,1 1 0,-1 0-1,0-1 1,1 1 0,-1 0 0,0-1-1,0 1 1,1 0 0,-1 0-1,0 0 1,0 0 0,0 0 0,1 0-1,-1 0 1,0 0 0,0 0 0,1 0-1,-1 0 1,-1 1 0,-2 2 8,1 0 0,0 0 0,0 0 1,1 0-1,-1 1 0,1-1 0,-1 1 0,1 0 0,0-1 1,1 1-1,-1 0 0,1 0 0,0 0 0,-1 0 1,1 5-1,0-2-2,1 0 0,0 0 0,0 0 0,0 0 0,1 0 1,0 0-1,1 0 0,3 12 0,-1-10 3,0 1 1,0 0-1,1-1 1,0 0-1,1 0 1,0 0-1,0-1 0,1 1 1,0-2-1,0 1 1,1-1-1,13 9 1,4-1 65,1-1 0,55 19 1,-78-32-77,0 0 0,0 0 0,0-1 0,0 0 1,0 1-1,0-1 0,0 0 0,0-1 0,0 1 0,0 0 1,0-1-1,4-1 0,35-16-205,-9 4-139,6 5-368,-26 7-2461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8:56.3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0 174 6224,'0'0'6386,"13"-14"-5972,-4 4-328,9-10 271,1 1 0,1 1 0,43-31 0,-63 49-356,12-8 183,-1 2 0,1-1-1,0 2 1,22-8 0,-32 12-158,0 0 0,-1 1 0,1-1 0,0 1 0,0-1 0,0 1 0,0 0 0,0 0 0,-1 0 0,1 0 0,0 0 1,0 0-1,0 1 0,0-1 0,0 1 0,-1-1 0,1 1 0,0-1 0,0 1 0,-1 0 0,1 0 0,-1 0 0,1 0 0,-1 0 0,1 0 0,-1 1 1,1-1-1,-1 0 0,0 1 0,0-1 0,0 1 0,0-1 0,0 1 0,0 0 0,0-1 0,0 1 0,-1 0 0,1 0 0,-1 0 0,1-1 0,-1 1 1,0 0-1,1 0 0,-1 0 0,-1 2 0,2 9 73,-1 0 1,-1 0-1,0 0 0,-1 0 1,0 0-1,-1-1 0,0 1 1,-1-1-1,-1 0 0,-11 23 1,5-14 143,-1-1 0,-2 0 0,0-1 0,-1 0-1,-18 17 1,33-36-214,-1 0-1,1 0 0,0 0 0,0 0 0,-1 1 0,1-1 0,0 0 1,0 0-1,0 0 0,-1 0 0,1 0 0,0 1 0,0-1 0,0 0 1,-1 0-1,1 0 0,0 0 0,0 1 0,0-1 0,0 0 0,0 0 1,0 0-1,-1 1 0,1-1 0,0 0 0,0 0 0,0 1 0,0-1 1,0 0-1,0 0 0,0 1 0,0-1 0,0 0 0,0 0 0,0 1 1,0-1-1,0 0 0,0 0 0,0 1 0,0-1 0,1 0 0,-1 0 1,0 0-1,0 1 0,0-1 0,0 0 0,0 0 0,0 0 0,1 1 1,-1-1-1,0 0 0,0 0 0,18 2 291,7 0-182,-16 1-98,-1 1-1,0 0 1,0 1 0,10 6-1,-16-9-28,0-1 0,0 0 0,0 1 0,0 0 0,0-1 0,-1 1 0,1 0 0,-1 0 0,0 0 0,1 0 0,-1 0 0,0 0 0,0 0 0,0 0 0,0 1 0,-1-1 0,1 0 0,-1 1 0,1-1 0,-1 0 0,0 1 0,0 2 0,-1 1 9,-1 0 0,0 1 0,0-1 0,0 0 0,-1-1 0,0 1 0,0 0 1,-1-1-1,0 0 0,1 1 0,-2-1 0,1-1 0,-6 5 0,-4 4 19,0-1 0,-1 0 0,-19 10 0,29-19-3,-1 0 1,0-1-1,0 1 1,0-1-1,0-1 1,0 1-1,0-1 1,0 0-1,0 0 1,-1-1-1,1 0 1,0 0-1,0-1 1,-1 1-1,1-1 1,0 0-1,0-1 1,-8-3-1,13 5-28,0 0-1,1-1 0,-1 1 0,0-1 1,1 1-1,-1 0 0,0-1 0,1 0 1,-1 1-1,1-1 0,-1 1 1,1-1-1,-1 0 0,1 1 0,-1-1 1,1 0-1,0 1 0,-1-1 0,1 0 1,0 0-1,0 1 0,0-1 0,-1 0 1,1 0-1,0 0 0,0 1 1,0-1-1,0 0 0,0 0 0,1 0 1,-1 1-1,0-1 0,0 0 0,0 0 1,1 1-1,-1-1 0,0 0 0,1 0 1,-1 1-1,0-1 0,1 0 1,-1 1-1,2-2 0,1-3-3,1 1-1,0-1 0,1 1 1,6-6-1,50-36-60,88-51 1,-88 60 3,-17 10 6,-23 16 20,-1-2 0,0 0 0,-1-1 0,26-25 0,-17 12-17,-21 22 35,-1-1-1,0 1 0,0-1 1,-1-1-1,0 1 1,0-1-1,0 1 0,-1-1 1,5-9-1,-9 14 14,0 0-1,1 0 0,-1 0 0,0 0 0,0 0 1,0 1-1,-1-1 0,1 0 0,0 0 1,-1 0-1,1 0 0,-1 0 0,1 1 1,-1-1-1,0 0 0,0 1 0,0-1 0,0 0 1,0 1-1,0-1 0,0 1 0,0 0 1,-1-1-1,1 1 0,-1 0 0,1 0 0,-1 0 1,1 0-1,-3-1 0,-1-2 11,-1 1-1,0 0 1,0 0-1,0 1 1,-1-1-1,1 2 1,-8-3-1,7 4 5,0-1 1,0 1-1,-1 0 1,1 1-1,0 0 0,0 0 1,0 0-1,0 1 1,0 0-1,0 1 0,0-1 1,0 1-1,-8 6 1,12-8-8,0 1 1,0 0-1,0 0 1,0 1 0,0-1-1,0 0 1,1 1-1,-1 0 1,1 0-1,0-1 1,0 2 0,0-1-1,0 0 1,0 0-1,1 0 1,-1 1 0,1-1-1,0 1 1,0-1-1,0 1 1,1-1 0,-1 1-1,1 0 1,0-1-1,0 1 1,0 0-1,0-1 1,2 7 0,0-2 3,1 0 1,0 1 0,0-1 0,1-1-1,0 1 1,0 0 0,0-1-1,1 0 1,0 0 0,1-1 0,0 1-1,0-1 1,0 0 0,1-1 0,-1 1-1,1-1 1,1-1 0,-1 1 0,14 5-1,-11-5-6,0-1 0,-1 0 0,1-1 0,1 1 0,-1-2 0,15 2 0,-19-3 0,0-1 1,0 0 0,0-1 0,1 1-1,-1-1 1,0-1 0,0 1 0,0-1 0,-1 0-1,1 0 1,0-1 0,8-4 0,-2-1 12,-1 0 0,0-1 1,0-1-1,0 1 0,-1-2 1,-1 1-1,0-1 0,0-1 1,-1 0-1,-1 0 0,0-1 1,0 1-1,-2-1 0,1-1 1,5-24-1,-10 18 296,-1 31-111,20 36-70,-15-26-125,0-1 1,1 0-1,1 0 1,2-1-1,17 33 1,-25-51-12,0 1 0,0-1 0,0 0 0,0 0 1,0 0-1,1 0 0,-1 0 0,0-1 0,0 1 0,1 0 0,-1 0 0,0-1 1,1 1-1,-1-1 0,0 1 0,1-1 0,2 1 0,0-1-4,1 0 0,-1 0 0,0 0 0,0-1 0,0 1-1,6-2 1,3-2-16,0 0-1,24-13 1,-28 13 8,-1-1 0,1 0 0,-1 0 0,-1-1 1,1 0-1,-1 0 0,0-1 0,-1 0 0,12-14 0,-18 21 11,0 0 1,0 0-1,0 0 0,0 0 0,1 0 1,-1 0-1,0 0 0,0 0 0,0 0 1,0 0-1,1 0 0,-1 0 0,0 0 1,0 0-1,0 0 0,0 0 0,0 1 1,1-1-1,-1 0 0,0 0 0,0 0 0,0 0 1,0 0-1,0 0 0,0 1 0,0-1 1,0 0-1,0 0 0,0 0 0,1 0 1,-1 1-1,0-1 0,0 0 0,0 0 1,0 0-1,0 0 0,0 0 0,0 1 0,0-1 1,0 0-1,0 0 0,0 0 0,0 0 1,-1 1-1,1-1 0,0 0 0,0 0 1,0 0-1,2 10 29,-1-4-19,1-1-1,1 1 1,-1-1 0,1 0-1,-1 0 1,1 0 0,1 0-1,-1 0 1,1-1 0,0 1-1,6 5 1,-8-9-2,0 0 0,0 1 0,0-1 0,0 0-1,0 0 1,0 0 0,0 0 0,0 0 0,1 0 0,-1-1 0,0 1 0,1-1 0,-1 1-1,0-1 1,1 0 0,-1 0 0,0 0 0,5-1 0,-6 1-2,0-1 0,1 0 0,-1 0 0,0 1 0,0-1 0,0 0 1,0 0-1,0 0 0,0 0 0,0 0 0,-1 0 0,1 0 0,0-1 0,0 1 0,-1 0 0,1 0 0,-1-1 0,1 1 0,-1 0 1,0-1-1,1 1 0,-1 0 0,0-1 0,0 1 0,0 0 0,0-1 0,0 1 0,0-1 0,0 1 0,-1 0 0,1-1 1,-1-1-1,0-3 3,-1 0 1,0 0 0,0 1 0,0-1 0,-1 1 0,1 0 0,-1-1 0,-1 1 0,1 1 0,-1-1 0,0 0 0,0 1-1,0 0 1,0 0 0,-10-7 0,-1 1 42,0 1 0,0 1 0,-1 0 0,-19-6 0,23 11-16,11 3-28,0 0 1,0 0-1,0 0 0,1 0 0,-1 0 0,0 0 0,0 0 0,0 0 0,0-1 1,0 1-1,0 0 0,1 0 0,-1-1 0,0 1 0,0-1 0,1 1 0,-1-1 0,0 1 1,0-1-1,1 0 0,-2 0 0,3 0-1,0 0 0,0 0-1,0 0 1,0 0 0,0 0 0,0 0 0,0 1-1,1-1 1,-1 0 0,0 1 0,0-1 0,0 1-1,1-1 1,-1 1 0,3-1 0,28-8 28,-7 6-12,0 1 1,0 1 0,49 5 0,-45-2-6,-1-1 0,0-1 0,29-4 0,-49 3-279,1-1 0,-1 0 0,0 0 0,0 0 0,-1-1 0,1-1 0,0 1 0,-1-1 0,0-1 0,0 1 0,0-1 0,-1 0 0,1-1 0,8-9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8:58.8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5824,'0'0'9633,"9"11"-9120,40 43 7,2 1 363,75 103-1,-100-116-524,-2 0-1,-2 2 0,25 68 0,-38-83-173,-1 0 0,-1 0 0,-2 0 0,-1 1 0,-1 0 1,-2 59-1,-4-48 61,-2-1 0,-2 0-1,-17 59 1,16-75-78,-1 0 0,-1-1-1,0 0 1,-2 0 0,-1-1 0,-27 35-1,30-45-54,-1-1 0,1-1 0,-2 1 0,0-2-1,0 0 1,-22 12 0,33-20-155,0 0 0,-1 0 0,1-1 0,0 1 0,-1-1 0,1 1 0,0-1 0,-1 1 0,1-1-1,-1 0 1,1 0 0,-1 0 0,1 0 0,-1 0 0,1 0 0,0 0 0,-1 0 0,1 0 0,-1-1 0,1 1 0,0 0 0,-1-1 0,1 0 0,0 1 0,-1-1 0,1 0 0,0 1 0,0-1 0,-1 0 0,1 0 0,0 0 0,0 0-1,0 0 1,0 0 0,1-1 0,-3-1 0,0-1-1172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9:18.8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466 13 4312,'0'0'9750,"-13"-2"-9372,-46-7-8,53 8-262,0 0 1,0 1-1,0 0 0,0 0 0,-11 3 1,-9-2 239,15-1-188,1 0 0,-1 0 0,0 1 0,0 0 0,1 1 0,-1 0 0,1 1 0,0 0 1,-1 0-1,-9 6 0,16-7-94,-6 1 123,0 1 1,1 0 0,-1 1 0,1 0 0,0 1 0,0 0 0,0 0-1,1 1 1,0 0 0,0 0 0,-7 10 0,5-2-50,1-1 1,0 2-1,1-1 1,1 1-1,0 1 0,1-1 1,1 1-1,0 0 1,2 0-1,0 0 1,1 1-1,0-1 1,1 1-1,3 27 1,-1-34-103,0 0 0,1 1 0,1-1 1,0 0-1,0 0 0,1 0 0,0 0 1,1-1-1,0 0 0,1 0 1,0 0-1,0 0 0,1-1 0,1 0 1,-1-1-1,1 0 0,1 0 0,0 0 1,0-1-1,0-1 0,1 1 0,0-2 1,11 6-1,-12-7-22,1-1 0,-1-1 0,1 0 0,0 0 0,0-1 0,0 0 0,0-1 0,0 0 0,0 0 0,-1-1 0,1 0 0,0-1 0,0 0 0,-1-1 0,1 0 0,-1 0 0,0-1 0,0 0 0,0-1 0,12-8 0,-18 11 0,0 0 0,0 0 0,-1 0 0,1-1 0,-1 1 0,0-1 0,0 1 0,0-1 0,0 0 0,0 0 0,2-6 0,-3 8-4,-1 0 0,0 0 0,0 0 0,1 0 0,-1 0 0,0-1 0,0 1 0,0 0 0,0 0 0,-1 0 0,1 0 1,0 0-1,0-1 0,-1 1 0,1 0 0,-1 0 0,1 0 0,-1 0 0,1 0 0,-1 0 0,1 0 0,-1 0 0,0 1 0,0-1 0,1 0 0,-1 0 0,0 0 0,0 1 0,0-1 0,0 0 0,0 1 0,0-1 0,0 1 0,0-1 0,0 1 0,-2-1 0,0 0 7,-1 0 0,1 1 0,0-1 0,0 1-1,0 0 1,-1 0 0,1 0 0,0 0 0,0 1-1,0-1 1,-1 1 0,1-1 0,-5 3 0,-41 19 120,45-19-127,-10 3 25,2 2 0,-1-1 0,1 2 0,0 0 0,1 0 0,0 1 0,1 0 1,0 1-1,0 0 0,1 1 0,0 0 0,1 0 0,1 1 0,0 0 0,-9 25 0,15-29-30,0 0 1,1 0-1,0 0 0,0 0 1,1 0-1,0 0 0,1-1 0,4 16 1,-4-20-8,-1 0 0,1 0 1,0-1-1,0 1 0,0 0 1,0-1-1,1 1 1,-1-1-1,1 0 0,0 0 1,0 0-1,0 0 1,1 0-1,-1-1 0,0 0 1,1 1-1,5 1 0,-2 0 1,1-1-1,-1-1 1,1 1-1,-1-1 1,1 0-1,0-1 0,0 0 1,11 0-1,-2-2 6,0 0-1,1-1 1,-1-1 0,0-1-1,0-1 1,-1 0-1,1-1 1,30-16-1,2-6 32,65-49-1,-24 14-19,-64 47 15,0-2-1,-2-2 1,0 0-1,42-46 1,-62 62-11,0-1 1,-1 0-1,1-1 1,-1 1-1,3-7 1,-6 12-18,0-1 0,0 1 0,0-1 0,0 1 0,0-1 0,0 1 0,0 0 0,0-1 0,0 1 0,0-1 0,0 1 0,-1 0 0,1-1 0,0 1 0,0-1 0,0 1 0,-1 0 0,1-1 0,0 1 0,0 0 0,-1-1 0,1 1 0,0 0 0,-1-1 0,1 1 0,0 0 0,-1 0 0,1-1 0,-1 1 0,1 0 0,0 0 0,-1 0 0,1 0 0,-1 0 0,1 0 0,-1-1 0,1 1 0,0 0 0,-1 0 0,0 0 0,-21 1 147,14 2-128,1 0 0,-1 1 1,1 0-1,0 1 1,0-1-1,1 1 1,-1 0-1,-7 9 0,-4 2 7,6-5-11,1 0 0,1 0 1,0 1-1,0 0 1,1 1-1,1 0 1,0 0-1,0 1 1,2 0-1,0 1 0,-8 27 1,13-36-16,0 0 0,0 0 0,0 0 0,1 0 0,0 0-1,1 0 1,-1 0 0,1 0 0,0 0 0,0 0 0,1-1 0,3 10 0,-4-13-6,0 0 0,0 0 0,0 0 0,0-1 1,1 1-1,-1 0 0,1 0 0,-1-1 0,1 1 0,-1-1 0,1 0 0,0 1 0,0-1 1,0 0-1,0 0 0,-1 0 0,2 0 0,-1 0 0,0-1 0,0 1 0,0 0 1,0-1-1,0 0 0,0 1 0,1-1 0,-1 0 0,0 0 0,0 0 0,0-1 0,1 1 1,-1 0-1,0-1 0,0 0 0,0 1 0,0-1 0,3-1 0,8-4 1,1 0-1,-1-1 0,0 0 1,0-1-1,-1-1 1,0 0-1,0-1 1,-1 0-1,13-14 0,-16 14 13,-1 1 0,0-1 0,0 0-1,-1-1 1,-1 0 0,0 1 0,0-2-1,-1 1 1,0 0 0,-1-1 0,0 0-1,0-12 1,-2 7 131,-5 28-32,-4 28-51,-43 191-15,42-176-38,-3 1 0,-2-2 0,-35 85 0,45-124-3,4-13-2,0-1-1,0 0 0,0 0 0,0 0 0,0 0 0,0 0 0,0 1 0,0-1 0,0 0 1,0 0-1,0 0 0,0 0 0,0 0 0,0 0 0,0 0 0,0 1 0,1-1 1,-1 0-1,0 0 0,0 0 0,0 0 0,0 0 0,0 0 0,0 0 0,0 0 1,1 0-1,-1 0 0,0 0 0,0 1 0,0-1 0,0 0 0,0 0 0,0 0 1,1 0-1,-1 0 0,0 0 0,0 0 0,0 0 0,0 0 0,0 0 0,0 0 0,1 0 1,-1 0-1,0-1 0,22-11 8,-19 10-8,38-28 0,53-52 0,-65 56 0,0-3-12,-1-1 0,-1-1 0,-2-1 0,-1-1 0,26-49 0,-42 64 1,-1 0-1,0 0 1,7-35-1,5-15 60,-17 61-42,1 0 0,0 0 1,0 1-1,1-1 1,-1 1-1,1 0 0,1 0 1,-1 0-1,9-8 1,10-8-4,-19 17-3,0 0 1,1 1-1,-1 0 1,1 0-1,0 0 1,9-5-1,6-2 0,-16 9 0,0-1 0,0 1 0,0 0 0,0 0 0,1 0 0,-1 0 0,0 1 0,1 0 0,0 0 0,5-1 0,5 0 0,-14 2 0,-1-1 0,1 1 0,0 0 0,0-1 0,0 1 0,0 0 0,0 0 0,0 0 0,0-1 0,0 1 0,0 0 0,0 0 0,0 0 0,0 1 0,0-1 0,0 0 0,0 0 0,0 0 0,0 1 0,0-1 0,-1 1 0,1-1 0,0 0 0,0 1 0,0-1 0,0 1 0,-1 0 0,1-1 0,0 1 0,0 0 0,-1-1 0,1 1 0,-1 0 0,1 0 0,-1 0 0,1 0 0,-1-1 0,1 1 0,-1 0 0,0 0 0,1 0 0,-1 0 0,0 0 0,0 0 0,0 1 0,3 16 0,-1 1 0,0-1 0,-2 0 0,0 1 0,-1-1 0,-1 0 0,0 0 0,-9 30 0,10-38 14,6-12 18,9-17 21,4-16-25,32-56 38,-45 83-59,0 0 0,1 1-1,0 0 1,1 0 0,-1 0-1,1 1 1,1 0 0,12-9 0,-18 14-6,-1 0 0,1 0 0,0 0 0,0 0 1,0 0-1,0 0 0,-1 0 0,1 1 1,0-1-1,0 1 0,0 0 0,0-1 1,1 1-1,-1 0 0,0 0 0,0 0 1,0 0-1,0 0 0,0 1 0,0-1 1,0 1-1,0-1 0,0 1 0,2 1 1,-2 0-2,0 0 0,0 1 1,0-1-1,0 0 1,0 1-1,-1 0 1,1-1-1,-1 1 1,0 0-1,0-1 0,0 1 1,0 0-1,-1 0 1,1 0-1,-1 0 1,1 5-1,12 167 244,-13-170-192,0-1-1,1 1 1,0-1-1,-1 1 0,2-1 1,-1 0-1,0 0 1,4 7-1,-4-10-21,0 1-1,0-1 1,0 0-1,0 1 0,0-1 1,1 0-1,-1 0 1,0 0-1,1 0 1,-1 0-1,0 0 0,1 0 1,0 0-1,-1 0 1,1-1-1,-1 1 0,1-1 1,0 1-1,-1-1 1,1 0-1,0 0 1,0 1-1,2-1 0,4 2 112,-7-2-134,-1 0 0,0 1 1,1-1-1,-1 0 0,0 0 0,0 0 1,1 0-1,-1 0 0,1 0 0,-1 1 1,0-1-1,1 0 0,-1 0 0,0 0 1,1 0-1,-1 0 0,0 0 0,1-1 1,-1 1-1,0 0 0,1 0 0,-1 0 1,0 0-1,1 0 0,-1 0 0,0-1 1,1 1-1,-1 0 0,0 0 0,0 0 1,1-1-1,-1 1 0,0 0 0,0 0 1,1-1-1,-1 1 0,0-1 0,11-4 54,-11 4-74,1 1 1,0 0-1,0 0 0,0-1 0,-1 1 0,1-1 1,0 1-1,-1 0 0,1-1 0,0 1 0,-1-1 1,1 0-1,0 1 0,-1-1 0,1 0 0,-1 1 1,1-1-1,-1 0 0,0 1 0,1-3 0,5-6-441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9:19.0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14968,'0'0'4319,"8"67"-3951,-4-53 8,-2-8-56,2-4-8,-2 2-144,2-4 16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9:20.8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187 611 5520,'0'0'5817,"3"-10"-5498,7-29 33,-9 38-299,-1 1 0,0-1 1,1 1-1,-1-1 0,0 1 0,0-1 1,0 1-1,0-1 0,0 1 1,0-1-1,0 1 0,0-1 0,0 0 1,0 1-1,0-1 0,0 1 1,0-1-1,0 1 0,0-1 0,0 1 1,0-1-1,-1 1 0,1-1 1,0 1-1,0-1 0,-1 1 1,1-1-1,0 1 0,-1-1 0,1 1 1,-1 0-1,1-1 0,0 1 1,-1 0-1,1-1 0,-1 1 0,1 0 1,-1-1-1,1 1 0,-1 0 1,1 0-1,-1 0 0,1 0 0,-1-1 1,0 1-1,1 0 0,-1 0 1,0 0-1,-23 6 1088,10 2-849,1 1 1,0 1-1,0 1 1,1 0 0,1 0-1,0 1 1,-12 16 0,16-18-120,0 0 0,1 1 0,1 0 0,0 1 0,0-1 1,-6 23-1,6-17 11,4-13-131,0 1 0,0-1 0,1 1 0,-1 0 0,1-1 0,0 1 0,0 0 0,1 0 0,0-1 0,-1 1 0,1-1 0,1 1 0,-1-1 0,1 1 0,0-1 1,0 0-1,0 1 0,0-1 0,1 0 0,-1-1 0,1 1 0,0 0 0,1-1 0,-1 0 0,0 1 0,1-1 0,5 3 0,-5-3-2,1 1 0,0-1 0,0 0 0,0-1 0,1 1 0,-1-1 0,1 0 0,-1 0 0,1-1 0,0 0 0,0 0 0,-1 0 0,1 0 0,0-1 0,0 0 1,0-1-1,0 1 0,-1-1 0,1 0 0,0 0 0,8-4 0,-9 3-8,1-1 1,-1 0 0,0 0-1,0 0 1,0-1-1,0 0 1,-1 0 0,0 0-1,1-1 1,-2 1 0,1-1-1,0 0 1,-1 0 0,0 0-1,0 0 1,-1-1-1,1 1 1,1-9 0,-1 4 25,-1 1 0,-1-2 0,1 1 0,-2 0 0,1 0 0,-2 0 0,1 0 0,-1 0 1,-5-20-1,4 23-24,0 1 1,-1-1 0,1 1-1,-2 0 1,1-1 0,0 1-1,-1 1 1,-7-9-1,-3-2 148,-23-19-1,32 30-131,2 3-11,1 0-1,-1 0 1,0 0 0,0 0 0,0 1 0,0-1 0,0 1 0,0 0 0,0 0 0,-1 0 0,1 1 0,-6-2 0,47 27 23,-37-25-73,9 5-24,1 0 0,0-1-1,0 0 1,22 4 0,-30-8 17,1 1 0,-1-1 1,1 0-1,-1 0 0,1 0 0,-1-1 1,0 1-1,1-1 0,-1 0 0,0 0 0,1 0 1,-1-1-1,0 1 0,0-1 0,0 1 0,0-1 1,0 0-1,0 0 0,-1 0 0,1-1 0,-1 1 1,3-3-1,6-10 11,-1 1 0,-1-2 1,0 1-1,-1-1 0,-1 0 0,0-1 0,-1 0 1,7-34-1,-4 5 69,-3 0 1,2-57 0,-9-20 164,-1 40 341,2 83-566,1 0 0,-1 1 0,1-1 1,-1 0-1,1 1 0,-1-1 0,0 1 0,1-1 1,-1 0-1,0 1 0,1-1 0,-1 1 0,0-1 1,1 1-1,-1-1 0,0 1 0,0-1 0,0 1 1,0 0-1,1-1 0,-1 1 0,0-1 0,0 1 1,0-1-1,0 1 0,0 0 0,0-1 0,-1 1 1,37 274 223,0-2-130,-31-225-92,22 407 87,-29-401-79,-3 0 0,-2-1-1,-3 0 1,-2-1 0,-2 0 0,-22 53 0,32-95-13,-1-1 0,0 1 0,0-1 0,-1 0 0,-12 14 1,16-21-7,0 0 1,-1 0-1,1 0 1,0 0-1,0 0 1,-1-1-1,1 1 1,-1-1-1,1 0 1,-1 0-1,-5 2 1,7-3-1,-1 0 0,0 0 0,0 0 0,1 0 1,-1 0-1,0 0 0,0-1 0,1 1 0,-1 0 0,0-1 0,1 1 0,-1-1 0,0 0 0,1 0 1,-1 0-1,1 0 0,-1 0 0,1 0 0,-1 0 0,-1-2 0,-12-14 24,0 0-1,2 0 0,0-1 1,1-1-1,-13-28 0,17 31-13,0-1 0,1 0 0,1 0 0,0-1-1,2 0 1,0 0 0,1 0 0,1 0 0,-1-31 0,4 45-11,-1 0-1,1 1 1,-1-1 0,1 1 0,0-1 0,0 1 0,1-1-1,-1 1 1,1 0 0,0-1 0,0 1 0,0 0 0,0 0-1,0 0 1,5-4 0,-2 3-1,1 0 0,-1 0 0,0 1-1,1-1 1,0 1 0,-1 1 0,1-1 0,9-2 0,6 1-7,0 0 1,0 1 0,0 1-1,30 0 1,107 11-37,6 0-171,-22-10-164,-90-2-3198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9:37.1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429 704 4120,'0'0'5697,"-9"8"-5425,-30 24 5,38-31-232,0 0 0,0 0-1,0 0 1,0 0 0,-1-1-1,1 1 1,0 0 0,-1-1 0,1 1-1,0-1 1,-1 1 0,1-1-1,-1 1 1,1-1 0,-1 0-1,1 0 1,-1 0 0,1 0-1,0 0 1,-1 0 0,1 0-1,-1-1 1,1 1 0,-1 0 0,1-1-1,0 1 1,-1-1 0,1 0-1,0 1 1,-3-3 0,-10-2 523,-15-3 392,9 2-671,12 4-184,1 1 0,-1 0 0,1 0 0,-1 1 0,1 0 0,-1 1 0,1-1 0,-1 1 0,1 1 1,-1 0-1,1 0 0,0 0 0,0 1 0,-13 6 0,-11 7 200,23-13-241,0 0-1,0 1 0,1 0 1,0 0-1,0 1 0,0 0 1,0 0-1,1 1 0,-1-1 1,2 2-1,-7 6 0,12-12-57,-4 3 43,1 0 1,0 1-1,0 0 1,0 0-1,1 0 0,0 0 1,0 0-1,0 0 1,0 0-1,1 1 0,0-1 1,0 1-1,0 9 0,1-4 0,1 0-1,0-1 0,0 1 0,1 0 0,1 0 0,0-1 0,0 1 0,1-1 0,0 0 0,1 0 1,0 0-1,1-1 0,0 0 0,0 0 0,1 0 0,0-1 0,0 0 0,1 0 0,0-1 0,1 0 1,-1 0-1,2-1 0,-1 0 0,0-1 0,1 0 0,20 7 0,-13-6 0,-1-2 0,1 0 0,0-1 0,0-1 0,0-1 0,1 0 0,-1-1 0,0-1 0,0 0 0,26-7 0,-23 3-9,0-1-1,0-1 1,0-1-1,-1-1 1,0 0-1,-1-2 1,0 0-1,21-17 1,-1-2 107,66-67 0,-103 96-142,-1 0-1,1 1 1,-1-1 0,1 1 0,-1-1-1,0 0 1,1 1 0,-1-1 0,0 0 0,1 1-1,-1-1 1,0 0 0,0 1 0,0-1 0,0 0-1,0 1 1,0-1 0,0 0 0,0 0 0,0 1-1,0-1 1,0 0 0,0 0 0,0 1-1,0-1 1,-1 0 0,1 1 0,0-1 0,-1 0-1,1 1 1,0-1 0,-1 1 0,1-1 0,-1 0-1,1 1 1,-1-1 0,1 1 0,-1-1 0,1 1-1,-1-1 1,0 1 0,1 0 0,-1-1-1,0 1 1,-2-2 7,1 1-1,0 0 0,0 0 1,-1 0-1,1 0 0,-1 1 1,1-1-1,-1 1 1,1-1-1,-1 1 0,1 0 1,-4 0-1,-5 2 10,0 1 0,0 0 0,0 0 1,0 2-1,1-1 0,0 1 0,0 0 0,0 1 0,0 1 0,-15 13 0,21-17-12,-1 1-1,1 0 1,0 0 0,1 0-1,-1 0 1,1 1-1,0 0 1,0-1-1,0 1 1,1 0-1,-1 1 1,1-1 0,1 0-1,-1 1 1,1-1-1,0 1 1,0-1-1,0 1 1,1-1-1,0 1 1,0 0 0,0-1-1,3 11 1,-3-13-3,1 0 0,0-1 0,0 1 1,0-1-1,1 1 0,-1-1 0,1 1 1,-1-1-1,1 0 0,0 0 0,0 0 0,0 0 1,0 0-1,0 0 0,0 0 0,4 2 1,-1-2-2,-1 0 0,1 0 1,-1 0-1,1-1 1,0 0-1,0 0 1,-1 0-1,11 0 1,-4-1 1,1-1 0,-1 0 0,1 0 0,-1-1 0,0-1 0,0 0 0,16-6 0,-18 4 9,-1 0-1,1 0 0,-1-1 1,0 0-1,0 0 1,-1-1-1,0 0 1,0 0-1,-1 0 1,0-1-1,0 0 1,0-1-1,-1 1 1,6-16-1,-8 19 3,-1 0 0,0 0 0,-1 0 0,1 0 0,-1-1 0,0 1 0,0 0 0,0-1 0,-1 1 0,0 0 0,0-1 0,-1 1 0,1 0 0,-1-1 0,0 1 0,0 0 0,-1 0 0,0-1 0,0 1 0,0 1 0,0-1 0,-1 0-1,0 0 1,0 1 0,0 0 0,0-1 0,-1 1 0,-5-4 0,7 6-4,-1 1 0,1-1 0,-1 1 0,0-1 0,0 1 0,1 0 0,-1 0 0,0 0 0,0 1 0,0-1 0,0 1 0,0 0 0,0-1 0,0 1 0,0 1 0,0-1 0,-4 1 0,-6 1 47,0 1 0,-20 7 0,26-7-7,209-47 432,-160 36-421,-35 6-51,1 1 0,0 0 0,-1 1 0,1 0-1,0 0 1,0 0 0,8 3 0,-13-3 0,0 1 1,1 0-1,-1 0 1,0 1-1,1-1 1,-1 0-1,0 1 1,0 0-1,0 0 1,-1 0-1,1 0 1,0 0-1,-1 1 1,1-1-1,-1 1 1,0 0-1,0 0 1,2 3-1,-2-2 8,0 0-1,0 0 1,-1 0-1,0 0 1,0 1-1,0-1 1,-1 0-1,1 1 1,-1-1-1,-1 9 1,-8 45 124,0-13-51,1 22 133,8-67-224,0 1-1,0-1 1,0 0 0,0 0 0,0 0 0,0 0-1,0 0 1,0 0 0,0 1 0,0-1-1,0 0 1,1 0 0,-1 0 0,0 0-1,0 0 1,0 0 0,0 0 0,0 0-1,0 1 1,1-1 0,-1 0 0,0 0-1,0 0 1,0 0 0,0 0 0,0 0-1,1 0 1,-1 0 0,0 0 0,0 0 0,0 0-1,0 0 1,0 0 0,1 0 0,-1 0-1,0 0 1,0 0 0,0 0 0,0 0-1,0 0 1,1 0 0,-1 0 0,0-1-1,0 1 1,0 0 0,0 0 0,1 0-1,12-7 59,11-10-14,188-165 286,-208 178-304,-1 0-1,1 1 0,1-1 0,-1 1 1,0 0-1,1 0 0,0 0 1,6-3-1,-10 6-26,-1 0 0,0 0 1,1 0-1,-1 0 0,1 0 0,-1 0 1,0 0-1,1 0 0,-1 1 0,1-1 1,-1 0-1,0 0 0,1 0 0,-1 0 1,0 1-1,1-1 0,-1 0 0,0 0 0,1 1 1,-1-1-1,0 0 0,0 1 0,1-1 1,-1 0-1,0 1 0,0-1 0,1 0 1,-1 1-1,0-1 0,0 0 0,0 1 1,0-1-1,0 0 0,0 1 0,0-1 1,0 1-1,0-1 0,0 0 0,0 1 1,0-1-1,0 1 0,0-1 0,0 1 0,-1 20 12,-1-2-9,0 0-1,1 0 1,3 27 0,-1-39 1,-1-1 0,2 1 1,-1-1-1,1 0 1,0 0-1,0 1 0,1-1 1,-1 0-1,1-1 0,1 1 1,-1-1-1,1 1 1,7 7-1,-9-11-5,0-1 1,0 0-1,0 1 1,0-1-1,0 0 0,0 0 1,0 0-1,1 0 1,-1-1-1,0 1 0,0-1 1,1 1-1,-1-1 1,0 0-1,1 0 0,-1 0 1,5 0-1,40-10 19,-44 9-20,10-3 4,0-1 0,-1-1 0,1 0 0,-1-1 0,-1 0 0,1 0 0,-1-2 0,-1 1 0,0-1 0,0-1 0,13-15 0,8-15 33,46-76-1,-62 92-30,9-20 26,-1 0 0,-2-1 0,17-55 0,34-149 82,-59 201-100,-1-3 30,8-81 0,-17 113-26,-2 16-13,0-1-1,-1 1 0,1-1 0,-1 1 0,0-1 0,0 0 0,0 1 1,0-1-1,-1 1 0,-1-5 0,2 6 10,-5-6-42,-4 20-53,8-10 80,-26 48-76,2 1 1,2 1-1,3 0 1,2 2-1,3 1 1,-15 95-1,24-109 43,3 1 0,2 67 0,3-82 20,1 0 1,1-1-1,2 0 1,1 0 0,10 27-1,-6-18 14,-9-27 0,0 0 1,0 0-1,1 0 1,1 0-1,-1 0 0,9 12 1,-11-18 6,0-1 1,1 0-1,-1 1 0,1-1 1,0 0-1,-1 0 0,1 1 1,0-1-1,-1-1 0,1 1 1,0 0-1,0 0 0,0-1 1,0 1-1,0-1 0,0 1 1,3-1-1,0 0 6,-1 0 0,0-1 0,0 1 0,0-1 0,0 0 0,1 0 0,-1 0-1,4-3 1,1 0 16,0-1-1,0 0 1,0-1-1,-1 0 1,0 0-1,8-8 1,-2-3 37,-1 0-1,-1 0 1,0-1 0,-1-1-1,12-29 1,-9 18-3,-12 27-41,0-1 0,-1 0 0,1-1 0,-1 1-1,0 0 1,0 0 0,-1-1 0,1 1 0,-1 0-1,0-6 1,0 10 8,-3 5-18,0 0 1,1 1 0,-1-1-1,1 1 1,0-1 0,1 1-1,-2 8 1,0-2-4,-1 3-9,1-1 0,1 1 0,0 0 0,1 0 0,1 30 0,1-39 5,0 1 0,0 0 0,1-1 0,0 0 0,0 1 0,0-1 1,5 9-1,-5-12-2,0 0 0,1 0 0,-1 0 0,0 0 0,1 0 0,0-1 0,-1 1 0,1-1 0,0 0 0,0 0 1,1 0-1,-1 0 0,0-1 0,7 3 0,-6-4 8,1 0 1,-1-1-1,0 1 0,0-1 1,0 0-1,0 0 0,0-1 1,0 1-1,0-1 0,-1 0 1,6-3-1,10-8 46,-1 0 1,20-21-1,-22 19-12,1 1 1,27-19-1,-13 11 25,-27 18-62,0 0 1,1 1 0,0-1-1,0 1 1,0 0 0,0 1 0,0-1-1,7-1 1,1 0 1,-11 3-6,0 0 0,-1 0 1,1 1-1,0-1 0,0 0 0,-1 1 1,1-1-1,0 1 0,0 0 1,0 0-1,0 0 0,-1 0 0,1 0 1,0 0-1,0 0 0,0 1 1,0-1-1,-1 0 0,1 1 0,0 0 1,0-1-1,-1 1 0,1 0 1,0 0-1,-1 0 0,1 0 0,-1 0 1,1 0-1,-1 1 0,0-1 0,0 0 1,1 1-1,-1-1 0,0 1 1,1 1-1,0 1 3,0 0 1,0 0-1,0 0 1,0 0-1,-1 1 0,0-1 1,0 0-1,0 1 1,0-1-1,-1 1 1,1 5-1,-5 49 81,-2 3 118,6-61-186,1-2-19,1 1 1,-1-1 0,0 0 0,0 0 0,0 0 0,0 0 0,1 0-1,-1 0 1,0 0 0,-1 0 0,1 0 0,0 0 0,0 0 0,0-1 0,0-1-1,2-1 3,136-189 97,-135 188-89,1 0-1,0 0 1,0 0 0,0 1-1,6-4 1,8-7 41,-1 3-11,-13 16-20,-3 9-13,0 20-15,1 0 1,10 43-1,-11-66 8,0-1 0,1 0 0,0 0 0,1 0-1,0 0 1,0 0 0,0-1 0,11 13 0,-14-19-2,1 0 0,0 0 0,0-1 0,0 1 0,0-1 0,0 0 0,1 0 0,-1 0 0,0 0 0,1 0 0,-1 0 0,0 0 0,1-1 0,-1 1 0,1-1 0,-1 0 0,1 0 0,-1 0 0,1 0 0,-1 0 0,1 0 0,-1-1 0,1 1 0,-1-1 0,1 1 0,-1-1 0,3-1 0,0 0 0,0-1 0,-1 1 0,1-1 0,-1 0 0,0 0 0,1 0 0,-1 0 0,0-1 0,-1 1 0,1-1 0,-1 0 0,4-6 0,72-109 87,-57 92-71,-18 23-10,0-1 1,0 1-1,0-1 1,0 0-1,-1-1 1,0 1-1,0 0 1,4-12 0,-7 16-3,1 0 0,-1 0 0,1 0 0,-1-1 1,1 1-1,0 0 0,-1 0 0,1 0 0,0 0 1,0 0-1,0 1 0,0-1 0,0 0 0,2-1 1,-3 1-3,1 1 0,0-1 1,0 1-1,0-1 0,-1 1 1,1-1-1,0 0 1,-1 0-1,1 1 0,-1-1 1,1 0-1,0 0 0,-1 0 1,0 0-1,1 1 1,-1-1-1,0 0 0,1 0 1,-1 0-1,0 0 0,0 0 1,0 0-1,0-1 1,1 2-3,-1 0 0,0 0 0,0 0 0,0 0 0,0 0 0,1 0 0,-1 0 1,0 0-1,0 0 0,0 0 0,0 0 0,1 0 0,-1 0 0,0 0 1,0 0-1,0 0 0,1 0 0,-1 0 0,0 0 0,0 0 0,0 0 1,0 0-1,1 0 0,-1 0 0,0 0 0,0 1 0,0-1 0,0 0 1,0 0-1,0 0 0,1 0 0,-1 0 0,0 1 0,0-1 0,0 0 1,0 0-1,0 0 0,0 0 0,0 1 0,0-1 0,0 0 0,0 0 1,0 0-1,0 0 0,0 1 0,0-1 0,-1 32-7,-8 38 1,6-48-1,0 1 0,1-1 1,1 0-1,1 1 0,4 31 1,-1-43-8,0 0 0,1 0 0,1 0 0,6 11 0,-10-19 11,0-2 2,-1 0 1,1 0 0,0-1 0,0 1 0,0 0 0,-1 0-1,1-1 1,0 1 0,0 0 0,0-1 0,0 1 0,0-1-1,0 1 1,0-1 0,0 1 0,1-1 0,-1 0 0,0 0 0,0 1-1,0-1 1,0 0 0,0 0 0,0 0 0,1 0 0,-1-1-1,0 1 1,0 0 0,0 0 0,0-1 0,0 1 0,0 0 0,0-1-1,0 1 1,0-1 0,2-1 0,34-21-4,-37 22 4,15-12 1,0-1-1,-1-1 1,-1 0-1,22-33 1,-20 17 25,-12 25-16,0 0 0,0-1 0,1 1 0,5-8 0,-6 11-3,-1-1-1,0 1 1,0-1 0,-1 0 0,1 1 0,-1-1-1,2-7 1,-3 7 7,1 1-1,0-1 0,0 1 1,1 0-1,-1-1 0,1 1 1,-1 0-1,1 0 0,0 0 1,3-3-1,-5 5 13,6-4 44,-16 91-28,10-73-42,0 5-17,0-1 0,0 0 0,2 0-1,0 0 1,1 1 0,7 20-1,-9-33 18,1 0-1,1-1 0,-1 1 0,1 0 0,5 7 0,-7-11 1,0 0 0,0 0-1,0 0 1,0 0 0,0 0 0,0 0 0,0-1 0,1 1 0,-1 0-1,0-1 1,1 1 0,-1 0 0,0-1 0,1 0 0,-1 1 0,1-1-1,-1 0 1,1 0 0,-1 0 0,0 0 0,1 0 0,-1 0 0,1 0-1,-1 0 1,2-1 0,7-2 0,-1 0 0,0-1 0,0 0 0,-1 0 0,1-1 0,-1 0 0,0 0 0,0-1 0,-1 0 0,8-8 0,1-2 0,-1-1 0,-1-1 0,14-23 0,-24 34 5,-1 0-1,0 0 1,0 0 0,0-1-1,2-11 1,2-5 13,-6 2 50,-1 21-34,2 15-31,5 34-4,-3-13-54,19 66 0,-20-94 41,0 0 0,1 1 0,0-1-1,0 0 1,0-1 0,1 1 0,0-1-1,11 11 1,-14-16 13,1 0 0,-1 0-1,0 0 1,1-1 0,-1 1 0,0-1-1,1 1 1,-1-1 0,0 0 0,1 0-1,-1 0 1,1 0 0,-1-1 0,0 1-1,1 0 1,-1-1 0,0 0 0,1 0-1,-1 0 1,0 0 0,0 0 0,0 0-1,0 0 1,3-3 0,7-4-7,-1 0-1,18-16 1,-28 22 8,107-106 52,-91 88-39,-1-1 0,-1-1 0,23-42 0,-9 7-9,-3-2-1,35-117 1,-35 79 52,27-121 28,-43 172-75,2-18 6,-10 57-12,-1-3-19,-1 10 14,0 0 0,0 0 0,0-1 0,-1 1 0,1 0 0,0 0-1,0 0 1,-1-1 0,1 1 0,0 0 0,0 0 0,-1 0 0,1 0 0,0 0 0,0 0-1,-1 0 1,1 0 0,0-1 0,-1 1 0,1 0 0,0 0 0,0 0 0,-1 0 0,1 1-1,0-1 1,-1 0 0,1 0 0,0 0 0,0 0 0,-1 0 0,1 0 0,0 0 0,0 0-1,-1 1 1,1-1 0,0 0 0,-2 1-4,1 1 0,0-1-1,1 1 1,-1-1 0,0 1-1,0-1 1,0 1 0,1-1 0,-1 1-1,1 0 1,0-1 0,-1 4-1,-2 7-9,-13 37-39,2 1 1,-8 62 0,4-14-45,8-52 35,-4 54 0,0 117-57,15-187 119,1 0 1,2 0-1,1 0 1,1 0-1,1-1 1,13 32-1,-20-60 4,0 1 0,1-1 0,-1 0 1,1 1-1,-1-1 0,1 1 0,0-1 0,0 0 0,0 0 0,-1 1 0,1-1 0,0 0 0,0 0 0,1 0 0,-1 0 1,0 0-1,0 0 0,0 0 0,1 0 0,-1-1 0,0 1 0,1 0 0,-1-1 0,1 1 0,1-1 0,-1 0 2,1 0 0,0 0-1,-1 0 1,1-1-1,-1 1 1,1-1 0,-1 0-1,1 1 1,-1-1-1,1 0 1,-1-1-1,0 1 1,3-2 0,4-4 8,0 1 1,-1-1 0,0-1 0,0 0 0,12-16 0,6-12 10,-15 22 2,0-1 0,-1 0 0,-1-1 0,0 0 0,12-32 0,-14 37 69,-7 11-87,0 0 0,0 0-1,0 1 1,0-1 0,0 0 0,0 0 0,0 0 0,0 0-1,0 0 1,0 0 0,1 0 0,-1 0 0,0 0-1,0 0 1,0 0 0,0 0 0,0 1 0,0-1-1,0 0 1,0 0 0,0 0 0,0 0 0,0 0 0,0 0-1,0 0 1,1 0 0,-1 0 0,0 0 0,0 0-1,0 0 1,0 0 0,0 0 0,0 0 0,0 0-1,0 0 1,0 0 0,0 0 0,1 0 0,-1 0 0,-3 9 25,1-1 0,1 1 0,0 0 0,-1 18 0,0 5 14,-4 14 16,-4 51 68,9-84-91,1-1 1,1 1-1,0-1 0,1 0 0,6 22 0,-8-32-30,0 0 1,1-1-1,0 1 1,-1 0-1,1-1 1,0 1-1,0 0 1,0-1-1,0 1 1,0-1-1,0 0 1,0 1-1,0-1 1,3 2-1,-3-3-2,0 0 1,0 1-1,0-1 1,1 0-1,-1 0 1,0 0-1,0 1 1,0-1-1,1-1 1,-1 1-1,0 0 1,0 0-1,1 0 0,-1-1 1,0 1-1,0-1 1,0 1-1,0-1 1,1 1-1,-1-1 1,0 1-1,0-1 1,1-1-1,13-9 39,-1 0-1,-1 0 1,0-1-1,15-18 1,43-61 152,-50 63-111,-16 21-54,0 1 37,0-1 0,0 1-1,-1-1 1,0 0-1,3-9 1,-5 12 63,-2 10-55,-2 13-16,-41 192 98,22-136-106,-40 118 62,47-156-76,-48 107 26,55-130-62,-1 0 0,-1 0 1,0-1-1,0 0 0,-1-1 0,-1 0 1,-17 15-1,25-24 2,-1 0 1,0-1-1,0 1 0,1-1 1,-2 0-1,1 0 1,0 0-1,0-1 1,0 0-1,-1 0 0,1 0 1,-1 0-1,1 0 1,0-1-1,-1 0 0,1 0 1,-1 0-1,1 0 1,-1-1-1,1 0 1,-1 0-1,1 0 0,0 0 1,-1-1-1,1 0 1,0 0-1,0 0 1,0 0-1,1-1 0,-8-4 1,4 0 3,-1 0 0,1 0 0,0 0 0,0-1 0,1 0 0,0 0 0,1-1 0,0 0 0,0 0 0,0 0 0,2 0 0,-6-17 0,5 12-5,3 11-7,0 0-1,0 0 0,0 1 0,0-1 0,0 0 1,1 0-1,-1 0 0,1 0 0,0 0 1,0 0-1,0 0 0,0 0 0,1 0 0,-1 0 1,1 0-1,0 1 0,0-1 0,0 0 0,0 0 1,0 1-1,3-5 0,8-10-2,2 0 0,0 1 0,1 0 0,1 2-1,0-1 1,20-12 0,-25 20 3,1 0-1,-1 0 1,2 1 0,-1 0-1,1 1 1,0 1 0,0 0-1,0 1 1,0 0 0,1 1-1,14 0 1,83 5 92,-16 1-45,-111-14-539,-10-11-3443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9:37.6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 12360,'0'0'10993,"-1"13"-10459,-1 4-363,1-9-88,0 0 0,0 0 0,1 0 0,0 0 0,0 0 0,1 0 0,3 12 0,14 39 488,-11-43-184,6 31-1,-7-38 115,-1-3-4014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9:38.1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12456,'0'0'10159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0:0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10848,'0'0'1888,"13"-2"-1467,44-4-9,386-25 3260,-442 31-3591,1 0 1,-1 0 0,1 0-1,-1 0 1,0 0-1,1 1 1,-1-1-1,0 0 1,1 1 0,-1-1-1,0 1 1,1-1-1,-1 1 1,1 0-1,-1 0-194,0 0 0,-1 0-1,1 0 1,-1-1 0,1 1-1,-1 0 1,1 0-1,-1 0 1,0 0 0,0 0-1,1 0 1,-1 0-1,0 0 1,0 0 0,0 0-1,0 0 1,0 1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9:38.4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0 196 10152,'0'0'972,"16"-7"-399,8-4-275,1 1-1,1 1 1,0 1-1,36-5 1,207-9 1446,5 22-293,65-3-12,-254-2-879,165-32 0,-191 22-1635,82-34 0,-125 42-10914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59:39.0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38 9040,'0'0'2896,"17"-2"-2020,256-13 1480,-24 34-427,-107-6-680,-91-10-590,0-2 1,70-9-1,-87 4-1013,-1-1 0,0-3 1,0 0-1,37-15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0:07.3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479 390 4312,'0'0'11674,"-10"3"-11332,3-2-274,-7 2 158,0 1 0,0 0 1,-19 9-1,-47 25 971,55-23-831,9-6-107,1 0-1,0 1 0,1 0 0,0 1 0,-14 15 0,25-22-200,0 0 1,0 0-1,0 0 0,0 0 0,1 0 0,0 1 1,0-1-1,0 1 0,0 0 0,1-1 0,-1 1 1,1 0-1,1 0 0,-1 0 0,1 0 0,0 0 1,0 0-1,0 0 0,1 0 0,-1 0 0,1 0 1,0 0-1,3 5 0,-1-3 18,0 1 0,1-1 0,0 0 0,1 0 1,-1-1-1,1 1 0,0-1 0,1 0 0,0-1 0,0 1 0,0-1 0,0 0 0,1 0 1,0-1-1,0 0 0,0 0 0,0-1 0,1 0 0,-1 0 0,1-1 0,0 0 0,16 2 1,-18-4-29,-1-1 0,1 1 1,0-1-1,-1-1 1,1 1-1,-1-1 1,1 0-1,-1 0 0,0-1 1,1 1-1,-1-1 1,-1 0-1,9-7 1,2-3 101,-1-1 1,21-25 0,-20 21-15,-8 7-60,0 1-1,0-1 0,-1-1 1,-1 0-1,0 1 1,0-1-1,-1-1 0,3-21 1,-4 17-19,-1 0-1,0 0 1,-2 0 0,0 0 0,-1 0-1,-1 0 1,-5-23 0,0 9 47,-3-1-1,-23-55 1,28 77-80,-1 1 0,0-1 0,0 1 0,-1 0 0,0 1 0,-1-1 0,0 2 0,-15-13 0,-78-49 183,87 61-172,1 1-3,0 0 1,0 1 0,0 1 0,-1 0 0,1 0 0,-19-2 0,-88-7 327,93 12-223,26 1-140,0 1 0,0 0 0,-1 0-1,1 0 1,0 0 0,-1 0 0,1 0-1,0 0 1,-1 0 0,1 1-1,0-1 1,0 0 0,0 1 0,-1-1-1,-1 2 1,3-2 15,0 0 0,0 1 0,0-1 0,0 0-1,0 1 1,0-1 0,-1 1 0,1-1 0,0 0 0,0 1 0,0-1-1,0 0 1,0 1 0,0-1 0,0 1 0,1-1 0,-1 0 0,0 1 0,0-1-1,0 0 1,0 1 0,0-1 0,1 0 0,-1 1 0,0-1 0,0 0-1,0 1 1,1-1 0,-1 0 0,1 1 0,2 2-654,0 0 1,0 0 0,1 0-1,-1 0 1,8 3-1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0:09.0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 50 4416,'0'0'11785,"-4"11"-11244,-3 7-217,2 0 0,1 0 0,0 1-1,1 0 1,1-1 0,1 38 0,5-21 261,-2-6-26,2 0 0,1-1 0,13 41 0,-10-54 66,-7-16-600,-1 1 1,1-1 0,-1 1-1,1-1 1,-1 1 0,0-1-1,1 0 1,-1 1 0,0-1-1,1 0 1,-1 1-1,0-1 1,0 0 0,0 1-1,0-1 1,0 0 0,0 0-1,0 1 1,0-1 0,0 0-1,0 1 1,0-2 0,21-120 672,6 31-411,-24 81-254,0 0 1,1 1-1,0-1 1,0 1-1,1 0 1,0 0-1,12-14 1,-5 2 53,-11 18-68,1-1 1,0 1-1,-1 0 1,2 0-1,-1 0 1,0 0 0,1 0-1,3-3 1,25-16 162,8-9 57,-27 23-60,-11 8-173,-1 0 0,0 0 1,0 0-1,1 0 0,-1 0 0,0 0 0,0 0 0,0 0 0,1 0 0,-1 0 0,0 0 0,0 0 0,1 1 1,-1-1-1,0 0 0,0 0 0,1 0 0,-1 0 0,0 0 0,0 1 0,0-1 0,0 0 0,1 0 0,-1 0 0,0 0 1,0 1-1,0-1 0,0 0 0,0 0 0,0 1 0,1-1 0,-1 0 0,0 0 0,0 1 0,0-1 0,0 0 0,0 0 1,0 1-1,0-1 0,0 0 0,0 0 0,0 1 0,0-1 0,0 0 0,0 0 0,-1 1 0,11 13 192,-7 1-128,0 0 0,-1 1 0,0-1 0,-1 0 0,-1 1 1,-3 23-1,1 9 95,1-21-68,1-17-47,-1 0-1,1 0 1,1-1 0,0 1 0,2 10 0,0 26 180,-1-15-85,-2-7-40,4 5 61,-2 17 84,-2-35-357,25-61-126,-9 22-3662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0:10.0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55 5720,'0'0'11901,"10"6"-11507,-4-3-367,2 2 156,0-1 0,0 0 0,1 0 0,0-1 0,0 0 0,0 0 0,0-1 0,18 2 0,-17-4-29,-7 0-41,1 1 1,0-1 0,0 0 0,-1 0-1,1-1 1,0 1 0,-1-1 0,1 0-1,0 0 1,3-2 0,-5 2-76,0-1 0,-1 1 0,1-1-1,-1 0 1,1 0 0,-1 0 0,0 0 0,1 0 0,-1 0-1,0 0 1,0 0 0,0 0 0,-1-1 0,1 1 0,-1 0 0,1-1-1,-1 1 1,0 0 0,1-1 0,-1 1 0,-1 0 0,1-1-1,0 1 1,0 0 0,-1-1 0,0 1 0,1 0 0,-1 0-1,0-1 1,0 1 0,0 0 0,0 0 0,-3-4 0,3 5-24,0 0 1,0 0-1,0 0 1,0 0-1,-1 0 1,1 0-1,0 0 0,0 1 1,-1-1-1,1 0 1,-1 1-1,1-1 1,0 1-1,-1-1 1,1 1-1,-1-1 1,1 1-1,-1 0 1,0 0-1,1 0 1,-1 0-1,1 0 1,-1 0-1,1 1 1,-1-1-1,1 0 1,-1 1-1,1-1 0,-3 2 1,-4 1 35,-1 1-1,1 0 1,-12 8 0,15-9-26,-3 1 24,1 0-1,0 1 1,0 0 0,0 0 0,1 1 0,0 0-1,0 0 1,0 0 0,0 1 0,-5 9-1,10-13-12,-1-1-1,1 1 1,1-1-1,-1 1 0,0-1 1,1 1-1,-1-1 1,1 1-1,-1 0 1,1-1-1,0 1 1,1-1-1,-1 1 0,0 0 1,1-1-1,-1 1 1,1-1-1,0 1 1,0-1-1,0 1 1,0-1-1,0 0 0,0 1 1,4 3-1,2 4 82,2-1 0,-1 0 0,1 0 0,12 8 0,0 2 25,-6-6-27,0-1 1,0 0 0,1-2 0,22 13 0,-33-21-83,0 0-1,0 0 0,0-1 1,0 1-1,0-1 1,0 0-1,0 0 0,0-1 1,7 0-1,-9 0-31,0 0 0,0 0 0,0-1 0,0 1 0,0-1 0,0 0 0,0 0 0,0 0 0,0-1 0,0 1 0,0-1 0,-1 1 0,1-1 0,0 0 0,-1 0 0,5-4 0,7-11-3319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0:11.2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49 4720,'0'0'11833,"13"2"-11405,2 2-290,-7-2-61,0 0 0,-1 0 1,1-1-1,0-1 0,0 1 0,0-1 1,11-1-1,-3 0 175,1 2 0,-1 0 0,17 4 0,-16-2 114,-1-1-1,33-1 1,26-2 456,-50 2-464,0-1-1,40-7 1,146-23 1304,-177 28-1460,0 1-1,0 1 0,0 2 1,0 1-1,-1 2 0,56 15 1,-44-6 33,0-3 1,74 9 0,-94-17-163,0-2 1,0-1 0,-1-1-1,1-1 1,0-2 0,37-9-1,-29 4-16,167-52 326,-190 58-346,0 0 0,19-2 1,11-3 76,-35 6-90,3 0 33,-12 9-81,-27 14-2768,29-20 1512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0:12.5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343 426 6424,'0'0'9528,"-10"4"-8921,-80 28 1059,53-20-540,-35 15 1,65-22-967,0-1 0,0 2 0,0-1 0,1 1 0,0 0 0,0 0-1,0 1 1,-6 10 0,1-3 84,7-9-130,0 0 1,1 1-1,-1-1 0,1 1 1,0 0-1,0 0 1,-2 8-1,4-11-70,1-1-1,-1 1 0,1-1 1,-1 1-1,1 0 0,0-1 1,0 1-1,0 0 0,0 0 0,1-1 1,-1 1-1,1-1 0,-1 1 1,1 0-1,0-1 0,0 1 1,0-1-1,1 0 0,-1 1 1,2 2-1,0-2 5,0 1 1,0-1-1,0 0 0,0 0 1,0 0-1,1 0 0,0-1 1,-1 1-1,1-1 1,0 0-1,0 0 0,0 0 1,0-1-1,0 1 0,1-1 1,-1 0-1,0 0 0,1-1 1,-1 1-1,0-1 1,1 0-1,-1 0 0,6-1 1,2-2 33,1 0 1,-1 0 0,0-2 0,-1 1-1,1-1 1,-1-1 0,12-7 0,-17 9-45,0-1 1,-1 0-1,1 0 1,-1-1-1,0 1 1,0-1-1,0 0 1,-1-1-1,0 1 1,0-1-1,-1 1 1,0-1-1,3-10 1,0 2 20,-2-1 1,0 1-1,-1-1 1,0 0-1,0-23 1,-3 20-39,-2-1 1,0 1 0,-1 0 0,0 0 0,-2 0 0,0 0 0,-1 0 0,-1 1 0,-17-31 0,11 27-3,0 0 1,-2 1-1,0 1 1,-2 0 0,0 2-1,-1 0 1,-21-17 0,13 12 29,-21-16 114,44 37-146,0 0 0,-1-1 1,0 2-1,1-1 1,-1 0-1,0 1 1,0 0-1,0 0 1,0 0-1,0 0 0,-6 0 1,10 1-22,0 0 1,0 0-1,-1 0 1,1 0-1,0 0 1,0 0-1,0 0 1,-1 0-1,1 0 1,0 0-1,0 0 1,0 0-1,0 0 1,-1 1-1,1-1 1,0 0-1,0 0 1,0 0-1,0 0 1,0 0-1,0 0 1,-1 1-1,1-1 1,0 0-1,0 0 1,0 0-1,0 0 1,0 1-1,0-1 1,0 0-1,0 0 1,0 0-1,0 0 1,0 1-1,0-1 1,0 0-1,0 0 1,0 0-1,0 1 1,0-1-1,0 0 1,0 0 0,0 0-1,0 0 1,0 1-1,0-1 1,0 0-1,0 0 1,0 0-1,0 0 1,0 1-1,1-1 1,-1 0-1,0 0 1,0 0-1,0 0 1,0 0-1,0 0 1,1 1-1,-1-1 1,0 0-1,0 0 1,0 0-1,0 0 1,1 0-1,-1 0 1,0 0-1,0 0 1,0 0-1,17 13-387,4-4-3192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0:13.4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139 0 6328,'0'0'9736,"0"11"-9018,1 12-228,-1-1 1,-2 1-1,-4 27 0,-44 133 1722,-14 68-138,64-251-2074,-6 24 300,2 0 1,0 1-1,2 0 0,0 31 0,2-54-248,1 0-1,-1 1 1,1-1-1,-1 0 1,1 0 0,0 1-1,0-1 1,0 0 0,0 0-1,0 0 1,0 0 0,0 0-1,1 0 1,-1-1-1,1 1 1,-1 0 0,1-1-1,0 1 1,0-1 0,0 1-1,0-1 1,0 0 0,0 0-1,0 0 1,0 0-1,0 0 1,3 0 0,6 2 41,0-1 0,1 0 1,-1 0-1,15-1 1,-14 0 1,21-2 166,-1-1-1,1-1 1,57-14 0,-69 13-115,13-3 339,-32 6-564,-1 1-1,1-1 0,-1-1 1,1 1-1,-1 0 0,1 0 0,-1-1 1,0 1-1,1 0 0,-1-1 0,0 1 1,0-1-1,0 0 0,1-3 1,9-24-1831,-9 24-194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0:13.8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0 113 8536,'0'0'4290,"12"6"-3742,6 5-327,0-1 0,1-2 0,1 0-1,20 6 1,-7-6 323,0-2 0,48 3-1,-64-8-241,0-1 0,0-1 0,0 0 0,0-2-1,0 0 1,30-9 0,-2-7 333,0-1 0,66-42 0,1-11-2964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0:16.0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 72 4416,'0'0'19982,"3"11"-19786,1 17-43,0 0 0,-2-1 0,-1 1 0,-3 35 0,-4-5 155,2-24 102,0 68 0,11-45 90,-4-36-189,1 30 1,1-16 6,-5-33-178,-1-9 61,0 3-142,-12-125-4,10 83-127,-19-92 0,10 91 15,1 9-50,1-1 0,2 0 0,-5-75 0,11 103 67,1 6 12,0 6 32,1 1 8,0-3-3,0 1-8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0:1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170 282 8840,'0'0'1385,"-12"4"-932,1-1-287,0 1-1,0 0 1,1 0-1,0 1 1,0 1-1,0-1 1,1 2-1,0-1 0,-14 13 1,18-12 113,-1-1 0,1 1 0,0 0-1,0 0 1,1 0 0,-6 16 0,9-22-198,0 1 0,1 0-1,0-1 1,-1 1 0,1 0 0,0-1-1,0 1 1,0 0 0,0-1 0,0 1 0,0 0-1,0-1 1,1 1 0,-1 0 0,1-1-1,0 4 1,1-4-28,-1 1 0,0-1 0,0 1 0,1-1-1,-1 0 1,1 1 0,-1-1 0,1 0 0,0 0 0,-1 0-1,1 0 1,0-1 0,0 1 0,-1 0 0,1-1 0,0 1-1,0-1 1,3 0 0,6 1 66,-1 0 1,1-1-1,0 0 0,-1-1 0,1 0 0,0-1 1,-1 0-1,0-1 0,1 0 0,-1-1 0,0 0 1,-1 0-1,14-9 0,-16 9-61,-1 0 1,0-1-1,0 0 0,0 0 1,0 0-1,-1-1 1,0 0-1,7-10 0,-10 12-25,1 0 0,-1-1-1,0 0 1,0 1 0,0-1-1,-1 0 1,0 0 0,0 0 0,0 0-1,0 0 1,-1 0 0,0 0-1,-1-9 1,1 12-14,0-1 0,0 1 0,-1-1-1,1 1 1,-1 0 0,1 0 0,-1-1 0,0 1-1,0 0 1,0 0 0,0 0 0,0 0 0,-1 0 0,1 0-1,0 0 1,-1 0 0,0 0 0,1 1 0,-1-1 0,0 1-1,0-1 1,0 1 0,0 0 0,0 0 0,0-1-1,0 2 1,0-1 0,-1 0 0,-3-1 0,2 2 19,0 0 0,-1 0-1,1 0 1,-1 0 0,1 1 0,0 0 0,0 0 0,-1 0 0,1 0 0,0 0 0,0 1 0,0 0 0,0 0-1,-7 5 1,5-3 2,1-1 28,-1 0 1,1 1 0,0 0-1,-8 8 1,13-11-57,-1 0-1,0 0 1,0 0-1,1 0 1,-1 0 0,0 0-1,1 0 1,-1 0 0,1 0-1,0 0 1,-1 1 0,1-1-1,0 0 1,0 0-1,-1 0 1,1 1 0,0-1-1,0 0 1,0 0 0,1 0-1,-1 0 1,0 1 0,0-1-1,1 0 1,-1 0 0,0 0-1,1 0 1,-1 0-1,1 0 1,0 0 0,-1 0-1,2 1 1,-1 0-3,1-1-1,0 0 1,0 0-1,-1 0 1,1 0-1,0 0 1,0-1-1,0 1 1,0-1-1,0 1 1,0-1-1,0 0 1,0 1-1,0-1 1,0 0-1,1 0 1,-1-1-1,3 0 1,5 1 6,20 0 13,0-1-1,-1-2 1,1-1 0,0-1-1,-1-2 1,0 0-1,-1-3 1,40-17-1,7-7 42,58-29 232,-105 48 448,-29 34-590,-1 0 1,-8 37-1,6-43-109,1-1-1,1 1 1,0 0 0,1-1-1,0 1 1,1 0 0,0 0-1,1 0 1,3 16 0,-4-27-36,1-1 0,-1 1 0,1 0 0,-1 0 0,1 0 0,0-1 1,0 1-1,-1 0 0,1-1 0,0 1 0,1-1 0,-1 1 0,0-1 0,0 1 1,1-1-1,-1 0 0,1 0 0,-1 0 0,1 0 0,-1 0 0,3 1 0,-2-1-5,0-1 0,1 0 0,-1 1-1,0-1 1,0 0 0,1 0-1,-1-1 1,0 1 0,0 0-1,0-1 1,1 1 0,-1-1-1,0 0 1,0 0 0,2-1 0,9-5 15,-1-1 1,0-1 0,-1 0 0,15-14-1,-19 17 7,16-19 54,0-1 0,-2 0 0,34-55 0,5-8 149,-54 79-184,-2 2 10,-5 15 50,-9 29-79,1 1-1,2 0 0,-3 40 1,10-73-30,-1 1 0,1-1 0,0 1 0,1-1 0,-1 1 0,1-1 0,0 0 0,0 1 0,0-1 1,0 0-1,1 0 0,0 0 0,4 8 0,-4-9-1,0-1 1,1 0 0,-1 0-1,1 0 1,-1 0-1,1 0 1,0 0-1,0 0 1,0-1 0,0 0-1,0 1 1,0-1-1,0 0 1,0-1-1,1 1 1,-1 0 0,0-1-1,1 0 1,3 0-1,6 0 19,1-1 1,-1 0-1,0-1 0,0-1 0,0 0 1,-1-1-1,1 0 0,-1-1 0,0 0 0,0-1 1,0-1-1,-1 1 0,0-2 0,15-12 1,-5 1 34,0-1 0,-1-1 1,-1 0-1,-1-2 1,24-38-1,-38 56-19,-1-1 0,-1 1 1,1-1-1,-1 0 0,0 1 1,0-1-1,0 0 0,-1 0 0,0 0 1,-1 0-1,1-1 0,-1-7 1,-1 6 109,0 8-143,1-1 0,0 1 0,0-1 0,0 0-1,-1 1 1,1-1 0,0 0 0,0 1 0,0-1-1,0 0 1,0 0 0,1 1 0,-1-1 0,0 1 0,0-1-1,0 0 1,0 1 0,1-1 0,-1 0 0,0 1 0,1-1-1,-1 1 1,1-1 0,-1 1 0,0-1 0,1 1 0,-1-1-1,1 1 1,-1-1 0,1 1 0,-1-1 0,1 1 0,0 0-1,-1-1 1,1 1 0,1 0 0,4-4-2,0 0 0,1 1 0,-1 0 0,1 0 0,0 1 0,0 0 0,0 0 1,0 0-1,1 1 0,-1 0 0,0 1 0,0 0 0,1 0 0,7 1 0,-13-1 0,0 1 0,0-1 0,1 1 0,-1 0 0,0 0 0,0 0 0,0 0 0,0 0 0,0 0 0,0 0 0,0 1 0,0-1 0,-1 1 0,1-1 0,0 1 0,-1 0 0,1 0 0,-1 0 0,0-1 0,0 1 0,0 1 0,0-1 0,0 0 0,0 0 0,0 0 0,0 4 0,2 3 0,-1 1 0,-1 0 0,0 0 0,0 17 0,-1 5-1,5 35 0,-4-57 4,1 0 1,0-1 0,1 1-1,-1-1 1,2 1 0,-1-1-1,1 0 1,7 9 0,-10-15 2,1-1 0,0 0 0,-1 0 0,1 1 0,0-1 0,1-1 0,-1 1 0,0 0 0,1-1 0,-1 1 1,1-1-1,-1 1 0,1-1 0,-1 0 0,1 0 0,5 1 0,-3-2 2,0 1-1,0-1 1,0 0 0,1 0 0,-1-1 0,0 1-1,0-1 1,9-3 0,3-2 4,1-1 0,-1-1 0,-1-1 0,17-11 0,-13 7 10,-1-1 0,-1 0 0,0-2 0,-1 0 0,0-1 1,-2 0-1,0-2 0,-1 1 0,-1-2 0,14-26 0,-9 15 54,6-11 123,-27 52-192,1 0 1,0 0 0,0 0 0,1 1 0,1-1 0,0 0-1,0 1 1,1-1 0,0 0 0,1 1 0,4 15 0,-3-16-19,0 1 0,0-1 1,1-1-1,0 1 1,1-1-1,0 1 0,0-1 1,1-1-1,0 1 0,1-1 1,0 0-1,11 9 0,-11-12 24,0-1-1,1-1 0,-1 1 1,1-1-1,0-1 0,0 1 1,0-1-1,9 1 0,-9-2 8,0-1 0,0 1 0,0-1 0,0-1 0,0 0 0,-1 0 0,1 0-1,0-1 1,0 0 0,-1 0 0,1-1 0,-1 0 0,0 0 0,12-8 0,8-5 14,-15 10-31,-1 0 1,0 0 0,-1-1-1,0-1 1,0 0-1,0 0 1,-1-1-1,0 0 1,-1 0 0,9-12-1,-9 7 7,0-1 1,12-26-1,-19 36-10,1 0 0,-1 0-1,0 0 1,0-1 0,0 1 0,-1 0-1,1 0 1,-1-1 0,-1 1 0,1 0 0,-1 0-1,-2-10 1,3 15 1,0-1-1,0 1 1,0-1-1,-1 1 1,1-1-1,0 1 1,0-1-1,0 1 1,-1-1-1,1 1 1,0-1-1,-1 1 1,1-1-1,0 1 1,-1-1-1,1 1 1,-1 0-1,1-1 1,-1 1-1,1 0 1,-1-1-1,1 1 1,-1 0-1,1 0 1,-1-1-1,1 1 1,-1 0-1,1 0 1,-1 0-1,0 0 1,-1 0 0,1 0-1,-1 1 1,1-1 0,-1 1 0,1-1 0,0 1 0,-1-1 0,1 1 0,0 0 0,0 0 0,-3 2 0,-28 32 7,29-31-10,-2 1-6,0 1-1,1 1 1,0-1-1,0 0 1,1 1-1,0 0 1,0 0-1,0 0 1,1 0-1,0 0 0,1 1 1,-1-1-1,1 0 1,1 1-1,0-1 1,0 12-1,0-18 6,1 1 0,-1 0 0,1-1 0,-1 1 0,1-1 0,-1 1 0,1 0 0,0-1 0,0 0 0,0 1 0,0-1-1,0 1 1,0-1 0,0 0 0,0 0 0,0 0 0,1 1 0,1 0 0,0 0-1,1 0 0,-1 0 0,1-1 0,0 1 0,0-1 0,0 0 1,5 1-1,4 0-1,-1-1 1,0 0-1,1-1 1,13-2-1,-3-2 8,0-1-1,0-1 1,30-12-1,33-9 52,-75 24-39,-1 1 0,1 1 0,-1 0 0,1 0 0,0 1 0,12 1 0,-19 0-8,0 0-1,1 1 0,-1-1 0,0 1 1,-1-1-1,1 1 0,0 0 0,0 1 1,-1-1-1,1 1 0,-1-1 0,0 1 1,4 4-1,5 7 29,19 27 0,-12-16-13,-7-9 13,1-2 0,0 0 0,1 0 0,1-1-1,0-1 1,1 0 0,0-1 0,1-1-1,0-1 1,0 0 0,32 10 0,-45-18 1,0 0 1,1 0 0,-1-1-1,1 0 1,7-1-1,-11 1-205,0 0 1,0 0-1,0 0 0,0 0 0,0 0 0,0 0 1,0 0-1,0 0 0,0-1 0,0 1 0,0 0 1,0-1-1,0 1 0,0-1 0,0 1 0,0-1 1,0 1-1,0-1 0,-1 0 0,1 1 0,0-1 1,0 0-1,-1 0 0,1 1 0,0-1 0,-1 0 1,1 0-1,0-1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0:16.7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7632,'0'0'8841,"12"8"-8109,40 25-10,-48-31-627,0 0-1,0 0 0,0-1 0,0 1 0,0-1 0,0 0 0,1 0 0,-1-1 0,0 1 0,0-1 0,7 0 1,5 1 191,332 15 4488,-347-16-4763,16-1 387,0 2-1,0 0 1,0 1 0,0 1-1,29 8 1,-45-10-338,1-1 0,-1 0 0,1 0-1,-1 0 1,1 1 0,-1-1 0,1-1 0,-1 1 0,1 0 0,-1 0 0,3-1 0,-3 1-53,-1 0 0,0-1 1,1 1-1,-1 0 1,0 0-1,1 0 1,-1 0-1,0 0 1,1-1-1,-1 1 0,0 0 1,0 0-1,1 0 1,-1-1-1,0 1 1,0 0-1,1-1 0,-1 1 1,0 0-1,0 0 1,0-1-1,0 1 1,0 0-1,1-1 1,-1 1-1,0 0 0,0-1 1,0 1-1,0 0 1,0-1-1,0 1 1,0 0-1,0-1 0,0 1 1,0 0-1,0-1 1,0 1-1,0 0 1,-1-1-1,1 1 1,0 0-1,0-1 0,0 1 1,0 0-1,-1-1 1,1 1-1,0 0 1,0 0-1,0-1 0,-1 1 1,1 0-1,0 0 1,0-1-1,-1 1 1,1 0-1,-1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0:18.1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51 5416,'0'0'11201,"2"13"-10552,0-4-522,1 10 249,1 1 1,10 29 0,74 242 3395,-82-276-3498,1 1 0,1-2 0,15 23 0,7 12 572,-26-42-481,0 1 1,1-1 0,0-1 0,10 12 0,-15-18-346,0 1 0,0-1 0,0 0 0,0 0-1,0 0 1,0 0 0,1 0 0,-1 0 0,0 0 0,0 0 0,0 0 0,0 0 0,0 0 0,0 1 0,1-1-1,-1 0 1,0 0 0,0 0 0,0 0 0,0 0 0,0 0 0,1 0 0,-1 0 0,0 0 0,0 0 0,0 0-1,0-1 1,0 1 0,1 0 0,-1 0 0,0 0 0,0 0 0,0 0 0,0 0 0,0 0 0,0 0 0,1 0 0,-1 0-1,0 0 1,0-1 0,0 1 0,0 0 0,0 0 0,0 0 0,0 0 0,5-11 337,2-24-330,-5 24 81,11-60 102,26-73-1,-31 119-167,2 1 0,0 0 0,2 0-1,0 1 1,2 0 0,24-30 0,58-69 42,-76 107-74,-19 15-4,1-1 0,-1 0 0,1 0 1,-1 1-1,0-1 0,1 0 0,-1 0 0,0-1 0,0 1 0,0 0 0,0 0 1,0-1-1,2-2 0,-1 1 15,0 0 83,-13 4-53,-22 7-36,19-4-14,0 0 0,0-2 0,-25 3 1,-228 1-44,246-5 128,0 2-1,-29 7 1,44-8-40,-6 1 55,10-2-344,7-4-319,-5 2 521,6-2-3798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0:18.7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 6016,'0'0'8557,"0"10"-7810,0 31 3,0-40-656,0 1-1,1 0 0,-1-1 1,0 1-1,0-1 0,1 1 1,-1-1-1,1 1 1,0-1-1,-1 0 0,1 1 1,0-1-1,0 0 1,0 1-1,0-1 0,0 0 1,0 0-1,0 0 0,0 0 1,0 0-1,0 0 1,1 0-1,-1 0 0,0 0 1,1-1-1,-1 1 1,1 0-1,-1-1 0,1 1 1,-1-1-1,1 0 0,-1 0 1,1 1-1,-1-1 1,3 0-1,2 1 66,29 3 460,0-1 1,-1-2-1,1-1 0,57-8 0,-24 2 155,-49 5-483,0-1 0,0-1 1,0-1-1,20-7 0,-32 9-496,0-1-1,0 0 0,0 0 0,0-1 0,-1 0 0,1 0 0,-1 0 0,0-1 0,0 0 0,-1 0 0,0-1 1,9-10-1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0:20.3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26 6016,'0'0'10902,"-5"10"-10430,-4 4-272,-21 42 971,30-55-1097,-1 0 0,1 1 1,-1-1-1,1 0 0,-1 0 1,1 0-1,0 1 0,0-1 1,-1 0-1,1 0 0,0 1 1,0-1-1,0 0 0,0 0 1,1 1-1,-1-1 0,0 0 1,1 0-1,-1 1 0,0-1 1,1 0-1,-1 0 1,1 0-1,0 0 0,-1 0 1,1 0-1,0 0 0,0 0 1,0 0-1,-1 0 0,1 0 1,1 1-1,2 0 92,0 0 0,0 0 0,0 0 0,0 0 0,0-1 0,0 1 0,8 0 0,-11-2-136,0 0 1,0 0-1,0 0 1,1 0-1,-1 0 1,0 0-1,0-1 1,0 1-1,0-1 1,1 1-1,-1-1 0,0 1 1,0-1-1,0 1 1,0-1-1,0 0 1,0 0-1,0 1 1,-1-1-1,1 0 1,0 0-1,0 0 0,0 0 1,-1 0-1,1 0 1,-1 0-1,1 0 1,-1 0-1,1-1 1,-1 0-1,1 0 10,0 0 0,0-1 0,0 1 0,0 0 0,-1-1 1,1 1-1,-1-1 0,0 1 0,0-1 0,0 1 0,0 0 0,0-1 0,-1 1 0,0-3 0,1 4-17,0 0 0,-1-1 0,1 1-1,0 0 1,-1 0 0,0 0 0,1 0 0,-1 0 0,0 0-1,1 0 1,-1 0 0,0 0 0,0 0 0,0 1-1,0-1 1,0 0 0,0 1 0,0-1 0,0 0-1,0 1 1,0-1 0,0 1 0,-2-1 0,1 1-1,1 1 1,0-1-1,-1 0 1,1 1-1,-1-1 1,1 1-1,0 0 1,-1-1-1,1 1 1,0 0-1,0 0 1,0 0-1,-1 0 0,1 0 1,0 0-1,0 0 1,0 0-1,-1 2 1,-4 4 54,-6 7 368,13-11-216,11-5-89,-7 0-109,0 0 1,-1-1 0,1 0 0,-1 0-1,1 0 1,-1 0 0,0 0 0,0-1 0,-1 0-1,1 0 1,3-4 0,33-51-1019,-29 42-1399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0:21.7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157 1 5120,'0'0'5600,"3"10"-5288,8 32 18,-10-35 567,1-1 1,-1 1-1,-1 0 0,1 0 0,-1-1 0,-1 11 0,0-10-450,0 0 0,-1 0-1,0 0 1,-4 9-1,-41 77 1897,-3 7-1187,37-68-925,2 1 0,1 0 0,1 1 1,2 0-1,1 0 0,2 0 0,0 38 0,4-40-45,-1-16-89,0 0 1,2 0 0,0 1 0,0-1-1,2 0 1,0 0 0,1 0 0,6 15 0,-3-15 20,0 0 0,2 0 0,0 0 1,0-1-1,2-1 0,0 0 0,0 0 1,1-1-1,1 0 0,0-1 0,1-1 1,25 16-1,-31-22-25,1 0 0,-1 1 0,0 0 0,0 0 0,-1 0 0,0 1 0,0 0 0,0 1 0,-1 0-1,9 15 1,-1-3 175,-11-17-192,-1 0-1,0 1 0,1-1 0,-1 1 1,-1-1-1,3 6 0,-2-6-3,-2-2-67,0-1 1,1 0-1,-1 0 0,0 1 1,0-1-1,1 0 0,-1 1 1,0-1-1,0 0 1,0 1-1,0-1 0,0 0 1,1 1-1,-1-1 0,0 0 1,0 1-1,0-1 1,0 1-1,0-1 0,0 0 1,0 1-1,0-1 1,0 0-1,0 1 0,-1-1 1,1 0-1,0 1 0,0-1 1,0 0-1,0 1 1,0-1-1,-1 0 0,1 1 1,0-1-18,0 0 0,0 0 0,-1 0 0,1 0 0,0 0 0,0 0 0,0 0 0,0 0 0,0 0 0,0 0 0,0 0 0,-1 0 0,1-1 0,0 1 0,0 0 0,0 0 0,0 0 1,0 0-1,0 0 0,0 0 0,0 0 0,0 0 0,0 0 0,0-1 0,-1 1 0,1 0 0,0 0 0,0 0 0,0 0 0,0 0 0,0 0 0,0-1 0,0 1 0,0 0 0,0 0 0,0 0 0,0 0 0,0 0 0,0 0 0,0 0 0,0-1 0,0 1 1,0 0-1,0 0 0,1 0 0,-1 0 0,0 0 0,0 0 0,0 0 0,0-1 0,0 1 0,0 0 0,0 0 0,0 0 0,0 0 0,1 0 0,0-4-3366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0:23.3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58 5120,'0'0'6832,"0"10"-6239,0-3-464,0 15 766,4 34 1,4 60 2116,5 86 112,-12-189-2746,1-1 0,0 1 1,5 18-1,-7-30-355,0-1-1,0 0 1,0 0-1,0 1 1,0-1 0,0 0-1,0 0 1,0 0-1,0 1 1,0-1-1,0 0 1,0 0 0,0 1-1,0-1 1,0 0-1,0 0 1,0 0 0,0 1-1,0-1 1,1 0-1,-1 0 1,0 0-1,0 0 1,0 1 0,0-1-1,0 0 1,1 0-1,-1 0 1,0 0 0,0 0-1,0 0 1,1 1-1,-1-1 1,0 0-1,0 0 1,0 0 0,1 0-1,-1 0 1,0 0-1,0 0 1,0 0 0,1 0-1,-1 0 1,0 0-1,0 0 1,1 0-1,-1 0 1,0 0 0,7-13 329,3-22-211,-1-23 29,-6 29-74,2 1 0,15-49 1,-9 38 57,14-79 0,-22 106-132,1 0 1,0 0 0,0 1-1,1-1 1,1 1 0,0 0-1,0 1 1,1-1 0,12-13-1,-17 22-13,0 0 0,0 0 1,0 0-1,0 0 0,1 0 0,-1 0 0,0 1 0,1-1 0,-1 1 0,1 0 0,-1 0 0,6-2 0,-6 3-2,-1 0-1,1 0 0,0 0 0,-1 0 0,1 0 1,0 0-1,-1 0 0,1 0 0,0 1 0,-1-1 1,1 0-1,-1 1 0,1 0 0,-1-1 0,1 1 1,-1 0-1,1 0 0,-1 0 0,1 0 0,-1 0 1,2 2-1,2 2 16,-1 0 1,-1 0-1,1 0 0,0 1 1,-1-1-1,0 1 0,-1 0 1,1 0-1,1 8 0,2 8 87,3 30-1,1 2 57,-7-40-101,-1 0 0,0 18 0,-2-21-3,1 0 0,0 0 0,1-1-1,3 12 1,-3-15-5,0 1 1,-1 0-1,0-1 0,-1 1 0,1 8 1,-2-8-27,2-1 1,-1 0 0,1 1-1,0-1 1,2 7 0,-2-10-10,0 0 1,-1 0 0,0 0-1,1 0 1,-2 0 0,1 1-1,0-1 1,-1 0 0,-1 7-1,-2 18 8,2-29-348,-3-2 92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0:24.2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4216,'0'0'3304,"1"11"-2823,3 30-56,-3-20 772,-1-20-1128,0-1-1,0 1 1,-1-1-1,1 1 1,0-1-1,0 1 1,1 0-1,-1-1 1,0 1-1,0-1 1,0 1-1,0-1 1,0 1-1,1-1 1,-1 1-1,0-1 1,0 1-1,1-1 1,-1 1 0,0-1-1,1 0 1,-1 1-1,0-1 1,1 1-1,-1-1 1,1 0-1,-1 1 1,1-1-1,-1 0 1,1 0-1,-1 1 1,1-1-1,-1 0 1,1 0-1,0 0 1,1 1 26,5 3 265,1-1 0,0 0 0,0-1 0,0 0 0,1 0 0,-1-1 0,0 0 0,1 0 0,-1-1 1,0 0-1,1-1 0,-1 1 0,0-2 0,1 1 0,-1-1 0,0 0 0,0-1 0,10-5 0,-17 8-302,0 0-1,0-1 1,0 1-1,0-1 1,-1 1 0,1-1-1,0 1 1,0-1-1,0 0 1,0 0-1,-1 1 1,1-1 0,0 0-1,-1 0 1,1 0-1,-1 0 1,1 0 0,-1 0-1,1-1 1,-1 1-33,0 0 1,0 0 0,0 0-1,0 1 1,0-1 0,0 0-1,-1 0 1,1 0 0,0 1-1,-1-1 1,1 0 0,0 0-1,-1 1 1,1-1 0,-1 0-1,1 1 1,-1-1 0,0 0-1,0 0 1,-5-4 20,-1 0-1,0 0 0,0 1 1,-10-5-1,3 1 132,10 6-132,-1-1 0,1 1 0,0 0 0,-1 0-1,0 0 1,1 1 0,-10-2 0,12 3-22,1-1-1,-1 1 1,0 1-1,0-1 1,0 0-1,1 0 1,-1 1-1,0-1 1,1 1 0,-1-1-1,0 1 1,1 0-1,-1-1 1,1 1-1,-1 0 1,1 0-1,-1 0 1,1 1 0,0-1-1,-1 0 1,1 0-1,0 1 1,0-1-1,-2 3 1,1 0-1,0-2 33,0 1 0,0 0 0,0 0 0,1 0 0,0 0 1,-1 0-1,1 0 0,0 0 0,-1 6 0,2-6 1,0-1 0,0 1 0,1-1 0,-1 1 0,1-1 0,-1 1 0,1-1 0,0 1 0,0-1 0,0 1 0,0-1 0,1 0 0,2 4 0,26 29 355,-22-27-323,-3-3-38,0-1 0,0 0 0,1 0 0,0 0 0,-1-1 1,9 4-1,12 7 159,-19-10-107,1 0 0,-1-1 0,1 1-1,14 3 1,-21-8-119,1 1 0,0-1 0,-1 1-1,1-1 1,-1 1 0,0-1 0,1 0 0,-1 0-1,0 0 1,1 0 0,-1 0 0,0 0 0,2-2-1,3-3-123,7-3-3102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0:26.2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0 156 6328,'0'0'13093,"12"-9"-12768,7-5-37,2 0-1,26-13 1,-45 25-195,1 1 0,0-1 0,0 1-1,0 0 1,0 0 0,0 0 0,1 1 0,-1-1 0,0 1 0,0 0 0,0-1 0,7 2 0,-9-1-54,1 1 0,0-1 0,-1 1 0,1-1 0,0 1 0,-1 0 1,1 0-1,-1 0 0,1 0 0,-1 0 0,0 0 0,1 0 0,-1 0 0,0 0 0,0 1 0,0-1 1,0 1-1,0-1 0,0 1 0,0-1 0,0 1 0,0-1 0,-1 1 0,1 0 0,-1-1 1,1 3-1,3 21 225,-1 0 0,-1 0 1,-1 0-1,-4 43 0,1 33 536,3-84-634,0 0 0,2 0-1,0 0 1,7 23 0,-9-39-140,-1 0-1,1 1 1,0-1-1,0 0 1,0 0-1,-1 0 1,1 0-1,0 0 1,1 0 0,-1 0-1,0 0 1,0 0-1,0 0 1,0-1-1,1 1 1,-1-1-1,0 1 1,1-1-1,-1 1 1,0-1-1,1 1 1,-1-1-1,1 0 1,-1 0 0,1 0-1,-1 0 1,0 0-1,1 0 1,-1 0-1,1-1 1,-1 1-1,1 0 1,-1-1-1,2 0 1,3-1 20,-1 1 1,1-1-1,0-1 1,-1 1-1,0-1 1,0 0-1,7-5 1,-5 1-23,0 0 1,0 0 0,-1-1 0,0 1 0,-1-1-1,0 0 1,0-1 0,-1 0 0,0 1 0,3-11-1,0-3 16,-1 0 1,-1-1-1,3-24 0,-7 26-3,0 0 0,-4-33 0,1 35-19,1 1 0,1-1 0,4-31-1,-2 37-11,-2 9-5,0 0 0,1 0 0,-1 0 1,1 0-1,0 0 0,0 0 0,1 0 0,-1 0 0,1 1 0,0-1 0,4-5 0,-5 8 4,0 0-1,1 0 1,-1 1 0,1-1-1,0 1 1,-1-1-1,1 1 1,0 0 0,-1 0-1,1-1 1,0 1 0,-1 0-1,1 1 1,0-1-1,-1 0 1,1 0 0,2 1-1,-1 0 6,0 0-1,0 0 1,0 0-1,1 1 0,-2-1 1,1 1-1,5 2 1,32 27 104,-23-20 141,24 24 0,-38-27-140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0:27.2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32 5920,'0'0'6889,"4"11"-6361,-2-7-501,0 3 191,1 0 1,0 0-1,0 0 0,1 0 1,0 0-1,0-1 1,1 0-1,-1 1 1,1-2-1,1 1 0,6 5 1,-9-9-96,0 0 0,0 0-1,1 0 1,-1-1 0,1 0 0,-1 0 0,1 0-1,-1 0 1,1 0 0,-1-1 0,1 1 0,0-1 0,-1 0-1,1 0 1,0-1 0,-1 1 0,1-1 0,0 1 0,-1-1-1,7-3 1,-3 1 39,0 0-1,-1-1 0,1 0 0,-1 0 1,0 0-1,0-1 0,-1 0 0,1 0 0,4-7 1,-9 10-128,0 0 1,0 0-1,0 0 0,0 0 1,-1 0-1,1 0 0,-1 0 1,1 0-1,-1 0 1,0 0-1,0 0 0,0 0 1,0-1-1,0 1 1,0 0-1,-1 0 0,1 0 1,-1 0-1,1 0 1,-1 0-1,0 0 0,0 0 1,0 0-1,-1-2 0,1 1-6,-1 1-1,1-1 1,0 1 0,-1 0-1,1 0 1,-1 0-1,0 0 1,0 0-1,0 0 1,0 0-1,0 1 1,0-1-1,0 1 1,0-1-1,-1 1 1,1 0-1,-1 0 1,-4-2-1,1 3 27,1 1-1,-1-1 0,0 1 0,1 0 0,-1 0 0,0 0 1,1 1-1,0 0 0,-1 0 0,1 0 0,0 1 0,0 0 1,-6 4-1,1 0 33,0 1 1,0 1-1,1 0 1,-15 18 0,21-23-49,1 1-1,0 0 1,0 0 0,0 0 0,1 0 0,0 0 0,0 0 0,0 0 0,0 0 0,1 0 0,0 0 0,1 9 0,-1-8 43,0-4-60,1 0 0,-1 0 0,1 0 0,-1 0 0,1-1-1,0 1 1,0 0 0,0 0 0,0-1 0,0 1 0,0 0-1,0-1 1,1 1 0,-1-1 0,0 0 0,1 1 0,-1-1 0,1 0-1,0 0 1,-1 0 0,1 0 0,0 0 0,3 1 0,5 2 90,1 0 1,18 5 0,-26-8-84,5 1 13,0 1 0,0-1 0,0-1 0,1 1 0,-1-2 0,0 1 0,1-1 0,-1 0-1,0-1 1,1 0 0,-1 0 0,0 0 0,0-1 0,0-1 0,13-5 0,-2 0-22,-15 7-26,1-1 0,-1 0-1,0 0 1,0 0 0,0-1 0,0 1 0,0-1 0,4-4 0,50-58-1043,-48 54-1394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0:28.0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8840,'0'0'5114,"11"10"-4411,141 149 1921,-127-130-2245,13 14 335,-1 2-1,34 57 1,-37-48-209,25 47 443,-51-85-769,0 1 0,-2 0 1,0 0-1,5 26 0,-7-23-47,-2 0 0,-1 0 0,0 0 0,-2 0 0,0 0 0,-1 0 0,-1 0 0,-1 0 0,-1 0 1,-1-1-1,0 0 0,-1 0 0,-1-1 0,-1 0 0,-1 0 0,0-1 0,-1 0 0,-1-1 0,-1 0 0,0-1 0,-20 18 0,13-14 8,18-15-120,-1-1 0,0 0-1,0 1 1,0-1 0,-1 0 0,1-1 0,-1 1 0,1-1 0,-1 1 0,0-1-1,0 0 1,0 0 0,0-1 0,-1 1 0,1-1 0,0 0 0,-9 1 0,12-2-26,1 0 0,-1 0 0,1 0 0,-1 0 0,1 0 0,-1 0 0,1 0 0,-1-1 1,1 1-1,-1 0 0,1 0 0,-1 0 0,1-1 0,-1 1 0,1 0 0,-1 0 0,1-1 0,-1 1 1,1-1-1,-1 1 0,1 0 0,0-1 0,-1 1 0,1-1 0,0 1 0,-1 0 0,1-1 1,0 1-1,0-2 0,-2-5-3355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0:1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15336,'0'0'584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0:29.2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4816,'0'0'12983,"12"1"-12515,69 9 166,-41-4-7,1-1 0,0-2 0,69-4 0,-82-1-210,-21 3-247,-1-2 1,0 1-1,1-1 0,-1 1 0,0-2 1,0 1-1,1-1 0,-1 0 0,11-5 1,-4 4 1338,-11 3-2324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0:30.0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22 7136,'0'0'10030,"10"4"-9622,83 18 1056,-44-25-611,103 6 785,-117-4-1258,-29 0-252,0 0-1,0 1 0,0 0 1,-1 0-1,1 0 0,11 3 1,25 5 681,-40-8-788,-1 0 0,0 0 1,1 0-1,-1-1 0,0 1 1,1 0-1,-1-1 0,0 1 0,0-1 1,0 1-1,1-1 0,-1 0 0,0 0 1,0 1-1,0-1 0,0 0 0,0 0 1,0 0-1,0 0 0,0 0 1,-1 0-1,1 0 0,1-3 0,14-28-1954,-13 27 308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0:31.6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255 17 4616,'0'0'9000,"-9"3"-8504,2-1-540,-2 1 474,-1-1-1,1 1 1,0 1 0,0 0 0,0 0 0,0 1-1,-9 6 1,-18 23 1818,26-23-1771,2 1 0,-1 1 0,2 0 0,-1 0 0,-7 21-1,15-33-437,-15 30 399,-20 53 909,31-75-1199,2 1 0,-1 0-1,1 0 1,1 0-1,0 0 1,0 20 0,1-19-10,1 0 1,1 1 0,-1-1 0,2 0 0,-1 0 0,2 0 0,-1 0 0,2 0 0,-1-1 0,11 17 0,3 0 56,-11-15-68,1 0 0,0-1 0,18 19-1,-23-27-111,1 0-1,-1 0 1,1 0-1,0-1 1,0 1-1,0-1 0,0 0 1,0 0-1,0-1 1,1 1-1,-1-1 0,1 0 1,-1 0-1,1-1 1,-1 1-1,6-1 0,-1 0-1,1-1-1,0 0 0,-1-1 1,1 0-1,0-1 0,-1 0 1,0 0-1,0-1 0,0 0 1,0-1-1,10-7 0,7-3 10,-11 7-34,0-1 1,-1 0-1,18-17 0,-20 15 8,-1 0 0,-1-2 0,0 1 0,-1-1 0,0 0 0,-1-1 0,0 0 0,-1-1 0,-1 1 0,0-1 0,-1 0 0,-1-1 0,4-22 0,-6 28 6,-1 0-1,0 0 0,-1 0 1,0 1-1,0-1 1,-1 0-1,-1 0 0,1 0 1,-5-12-1,4 16 1,0 1-1,-1-1 1,1 1-1,-1 0 1,0 0-1,-1 0 1,1 0-1,-1 0 1,0 1-1,0-1 1,0 1-1,-1 0 1,0 0 0,1 1-1,-1-1 1,-7-2-1,-9-5 100,-34-11 1,42 17-69,-3 0 18,-1 0 0,1 0 1,-22-2-1,21 5 50,1 0 0,0-2-1,0 0 1,-20-8-1,27 9-609,1-1 0,0 0 0,0-1-1,0 0 1,0 0 0,1-1 0,0 0 0,-10-11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7:2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60 189 7232,'0'0'5854,"3"14"-5458,2 12-194,-2 0-1,0 0 0,-1 34 1,-36 449 2205,28-258-996,6-219-1184,0-2 55,-1-22 47,-1-10 205,-5-26-182,-5-57 1,7 49-211,-2-52 244,5-121 0,3 34-84,2-85 193,-2 243-459,1 0 0,1 1 0,0-1 0,1 1 0,1-1 1,0 1-1,2 0 0,0 1 0,0 0 0,1 0 0,1 0 0,1 1 0,0 1 0,23-25 0,-29 34-24,1 1-1,-1 0 1,1 0-1,0 0 0,0 1 1,0 0-1,0 0 1,0 0-1,0 0 1,0 1-1,1 0 1,-1 0-1,0 0 0,1 1 1,-1 0-1,1 0 1,-1 0-1,1 0 1,-1 1-1,0 0 0,1 1 1,-1-1-1,0 1 1,10 4-1,-4-1 5,0 1-1,0 0 0,-1 1 1,1 0-1,-2 0 1,1 1-1,-1 1 0,0-1 1,15 20-1,-7-3-2,-1 1 0,-1 0 0,-2 1 0,0 0 0,-2 1 0,-1 0 0,9 41-1,-14-45 9,0 1 0,-2-1 0,-1 1-1,-1 0 1,-1 0 0,-1 0 0,-2 0-1,0 0 1,-9 30 0,10-48-3,-1 0 0,0 0 1,0 0-1,0-1 0,-1 1 0,0-1 1,0 0-1,-1 0 0,0-1 0,0 1 0,0-1 1,-1 0-1,1 0 0,-1-1 0,0 0 1,-1 0-1,1 0 0,-1-1 0,1 0 0,-14 4 1,11-4 16,0-1 0,-1 0 0,1 0 0,0-1 0,-1 0 0,1-1 0,-1 0 0,1-1 0,-1 1 0,1-2 0,0 0 0,0 0 0,-1 0 0,1-1 0,-16-8 0,11 4 34,-23-12 94,35 18-158,0 0-1,0-1 1,0 1-1,1 0 0,-1-1 1,0 1-1,1-1 0,-1 0 1,1 1-1,0-1 0,0 0 1,0 0-1,0 0 1,0 0-1,-1-2 0,2 2-87,1 0-1,-1-1 0,0 1 0,1 0 1,0 0-1,0 0 0,0 0 0,0 0 1,0 0-1,0 1 0,0-1 0,0 0 1,1 0-1,-1 1 0,1-1 0,-1 1 1,1-1-1,2-1 0,-2 1-1597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7:2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154 224 9944,'0'0'2992,"-10"1"-2744,-32 5 12,39-5-208,-1 0 1,1 1 0,0-1 0,1 1 0,-1 0-1,0-1 1,0 1 0,1 0 0,-1 1-1,1-1 1,-1 0 0,1 1 0,0 0 0,-3 5-1,-2 1 161,0-1-36,2 1 0,-1-1 0,1 1 0,0 0 0,1 1 0,0-1 0,1 1 0,-1 0 0,-2 19 0,5-25-117,0 0 0,1 0 1,0-1-1,-1 1 0,1 0 1,1 0-1,-1 0 1,0 0-1,1 0 0,0 0 1,0-1-1,0 1 0,0 0 1,1-1-1,0 1 1,-1-1-1,1 1 0,0-1 1,1 0-1,-1 0 0,0 0 1,1 0-1,0 0 1,0 0-1,0-1 0,0 0 1,0 1-1,0-1 0,4 2 1,-2-3-23,0 1 1,0-1-1,0 1 1,0-1-1,0-1 1,0 1-1,0-1 1,0 0-1,0 0 1,0 0-1,0-1 1,0 0-1,0 0 1,0 0-1,0-1 1,6-2-1,-2 1 12,-1-1-1,1-1 1,-1 1 0,0-2 0,0 1-1,-1-1 1,13-12 0,-14 11-9,1-1 1,-2 0-1,1 0 0,-1 0 1,0-1-1,-1 0 1,0 0-1,0 0 0,-1 0 1,-1-1-1,1 1 1,-1-1-1,-1 1 0,0-1 1,0 0-1,-1-11 1,0 15-10,-1 1 1,1 0-1,-1-1 1,0 1 0,0 0-1,-1 0 1,0 0-1,0 0 1,0 0 0,0 0-1,-1 0 1,0 1-1,0 0 1,0-1 0,0 1-1,-1 0 1,1 0-1,-1 1 1,0-1 0,-1 1-1,1 0 1,0 0 0,-1 0-1,0 0 1,1 1-1,-1 0 1,0 0 0,0 0-1,-1 1 1,-6-2-1,-9-2 106,17 3-96,1 1-1,-1 0 0,0 0 1,0 0-1,0 1 1,0-1-1,0 1 1,0 0-1,-7 1 0,11-1-38,0 0-1,0 0 1,0 0 0,0 0-1,-1 0 1,1 0-1,0 0 1,0 0 0,0 0-1,0 0 1,0 0-1,-1 0 1,1 0-1,0 0 1,0 0 0,0 0-1,0 1 1,0-1-1,-1 0 1,1 0-1,0 0 1,0 0 0,0 0-1,0 0 1,0 1-1,0-1 1,0 0-1,0 0 1,0 0 0,-1 0-1,1 0 1,0 1-1,0-1 1,0 0-1,0 0 1,0 0 0,0 0-1,0 1 1,0-1-1,0 0 1,0 0-1,0 0 1,0 0 0,0 0-1,0 1 1,1-1-1,-1 0 1,0 0-1,0 0 1,0 0 0,0 1-1,0-1 1,0 0-1,0 0 1,0 0-1,0 0 1,1 0 0,-1 1-1,8 4 89,-6-4-85,1-1-1,-1 1 1,1 0-1,-1 1 1,1-1-1,-1 0 1,0 1-1,3 1 1,12 8 3,3-5-12,-1-2 1,1 0-1,0-1 1,0-1 0,0 0-1,1-2 1,-1 0-1,0-2 1,0 0-1,36-9 1,-42 7 27,-1 0 1,0 0-1,0-1 1,0-1-1,-1 0 1,0-1-1,0 0 1,-1-1-1,0 0 1,0-1-1,-1 0 1,0-1-1,0 0 1,-1 0-1,-1-1 1,10-15-1,-13 17 26,-3 7-24,-1 0 0,1 0 0,-1-1 0,0 1 0,0 0 0,0-1 0,0 1 1,-1-1-1,2-3 0,-2 5 19,-19 37 212,12-18-238,0-1 0,1 2 0,1-1 0,-6 34 0,10-40-16,0 0 0,0 0 0,2 0 0,-1 1 0,1-1 0,1-1 0,0 1 0,7 20 0,-7-25-1,5 12 0,14 29 1,-17-42 2,-1-1 1,0 1-1,1-1 1,0 0 0,1 0-1,-1 0 1,1-1-1,10 8 1,-13-10-3,1 1 0,0-1 0,0-1 1,-1 1-1,1 0 0,1-1 0,-1 1 0,0-1 0,0 0 0,0 0 1,1 0-1,-1-1 0,1 1 0,-1-1 0,0 1 0,1-1 0,-1 0 1,1-1-1,-1 1 0,0-1 0,1 1 0,-1-1 0,0 0 1,1 0-1,-1 0 0,3-2 0,5-3 16,-1-1 0,0 0-1,-1 0 1,0 0 0,0-1 0,-1-1-1,1 0 1,-2 0 0,1 0 0,-2-1 0,1 0-1,4-11 1,9-18 85,26-82 0,-25 61-43,5 3 74,-26 57-132,0 0 0,0-1 0,0 1 1,0 0-1,0-1 0,0 1 0,0 0 0,0-1 0,0 1 0,0 0 0,1-1 0,-1 1 0,0 0 0,0 0 0,0-1 0,0 1 0,1 0 0,-1-1 1,0 1-1,0 0 0,0 0 0,1 0 0,-1-1 0,0 1 0,0 0 0,1 0 0,-1 0 0,0-1 0,1 1 0,-1 0 0,0 0 0,1 0 0,-1 0 1,0 0-1,0 0 0,1 0 0,-1 0 0,0 0 0,1 0 0,-1 0 0,0 0 0,1 0 0,-1 0 0,0 0 0,1 0 0,-1 0 0,0 0 0,1 0 1,-1 1-1,0-1 0,0 0 0,1 0 0,-1 0 0,0 0 0,1 1 0,-1-1 0,0 0 0,0 0 0,0 1 0,1-1 0,-1 0 0,0 0 0,0 1 1,0-1-1,0 0 0,1 1 0,-1-1 0,0 0 0,0 1 0,15 25 4,-14-24 3,10 25 2,-1 0-1,-1 0 1,-1 1 0,-1 0-1,-2 1 1,2 36-1,-6-55 2,0 0 0,-1 0 0,-1 0 0,0 0-1,-3 16 1,3-23 0,1-1 1,-1 0-1,0 1 0,1-1 0,-1 0 0,0 0 0,0 0 0,-1 1 1,1-1-1,0 0 0,-1 0 0,1-1 0,-1 1 0,0 0 0,0 0 1,1-1-1,-1 1 0,0-1 0,0 0 0,-1 0 0,1 1 1,0-1-1,0 0 0,0-1 0,-1 1 0,1 0 0,0-1 0,-4 1 1,-8-1 88,0 0 0,0-1 0,-16-4 0,-30-1 235,60 6-315,6 11 22,3-7-55,-1 0 0,1-1 0,-1 1-1,1-2 1,0 1 0,0-1 0,0-1-1,1 1 1,-1-2 0,0 1 0,0-1-1,1-1 1,-1 1 0,0-2 0,10-2 0,0 0 2,1-1 1,-2-1-1,1-1 1,-1-1-1,0-1 1,18-10-1,-23 9 30,-1 0-1,0 0 0,0-1 1,-1-1-1,-1 0 0,0-1 1,0 1-1,-1-2 0,-1 1 1,-1-2-1,1 1 0,-2-1 1,0 1-1,-1-2 0,-1 1 1,0-1-1,2-21 0,0 11 53,-5 19-57,1 1-1,-1 0 1,0 0 0,0-1-1,-1-6 1,0 13 209,0 0-262,-1 0 32,1 0 0,-1 0 0,1 0 0,-1 0 0,1 0-1,-1 0 1,1 0 0,-1 0 0,1 0 0,-1 0 0,1 1 0,-1-1 0,1 0 0,-1 0 0,1 1-1,-1-1 1,1 0 0,0 1 0,-1-1 0,1 0 0,0 1 0,-1-1 0,1 1 0,0-1 0,-1 1-1,1-1 1,0 0 0,0 1 0,-1-1 0,1 1 0,0-1 0,0 1 0,0-1 0,0 1 0,0-1-1,0 1 1,0-1 0,0 1 0,0-1 0,0 1 0,0 0 0,0-1 0,0 1 0,0-1 0,1 1-1,-1 0 1,5 28-67,-4-27 61,37 109-113,-23-65 84,-9-30 34,-1 0-1,-1 1 1,0-1 0,-1 1 0,1 18-1,-4-33 8,0-1-1,0 1 1,0 0-1,0 0 0,0-1 1,-1 1-1,1 0 1,0 0-1,-1-1 1,1 1-1,-1 0 0,0-1 1,0 1-1,1-1 1,-1 1-1,0-1 1,0 1-1,0-1 0,-1 1 1,1-1-1,0 0 1,-1 0-1,1 0 0,0 0 1,-1 0-1,1 0 1,-1 0-1,0 0 1,1 0-1,-1-1 0,1 1 1,-5 0-1,-2 0 26,-1 0-1,1-1 0,-1 0 0,0 0 1,-14-4-1,-8 1 35,-31-1 75,62 4-136,0 0 0,-1 0 0,1 1 0,0-1 0,0 0 0,0 0 1,0 0-1,0 0 0,-1 0 0,1 0 0,0 0 0,0 0 0,0 1 1,0-1-1,0 0 0,0 0 0,-1 0 0,1 0 0,0 0 0,0 0 0,0 1 1,0-1-1,0 0 0,0 0 0,0 0 0,0 0 0,0 1 0,0-1 1,0 0-1,0 0 0,0 0 0,0 1 0,0-1 0,0 0 0,0 0 1,0 0-1,0 0 0,0 1 0,0-1 0,0 0 0,0 0 0,0 0 1,0 0-1,0 0 0,1 1 0,-1-1 0,0 0 0,0 0 0,0 0 1,0 0-1,0 0 0,0 0 0,1 1 0,-1-1 0,0 0 0,0 0 1,0 0-1,0 0 0,0 0 0,1 0 0,-1 0 0,0 0 0,0 0 1,9 9-20,2-3 6,-1 1 0,1-2-1,0 1 1,0-2 0,1 1-1,-1-2 1,1 1 0,0-2-1,0 1 1,0-2 0,0 0 0,17 0-1,-14-2 7,0 0-1,0-1 1,0 0 0,-1-2-1,1 1 1,-1-2 0,0 0-1,0-1 1,22-12 0,-29 14 7,16-8 3,-1-1-1,0-2 1,-1 0-1,0-1 1,36-37 0,-51 45 11,12-13 39,-18 20-47,0 0 0,1 0 0,-1 1 0,1-1-1,-1 0 1,0 0 0,1 0 0,-1 1 0,0-1 0,0 0 0,0 0 0,0 0 0,0 0 0,0 0 0,0 1 0,0-1 0,0 0 0,0 0 0,0 0 0,0 0 0,-1 1 0,1-1 0,0 0 0,-1 0 0,1 0 0,-1 0 0,0 0-2,0 1 1,0-1-1,1 1 1,-1-1-1,0 1 1,0 0-1,0-1 1,0 1-1,0 0 1,0 0-1,0-1 1,0 1-1,0 0 1,0 0-1,0 0 1,-1 0-1,1 1 1,0-1-1,0 0 1,0 0-1,0 1 1,0-1-1,1 0 1,-1 1-1,-1 0 1,-23 11 23,23-11-27,0 0-1,1 0 1,-1 0 0,0 0-1,1 0 1,0 0 0,-1 1-1,1-1 1,-1 0 0,1 1-1,0-1 1,0 1 0,0-1-1,0 1 1,0 0 0,0-1-1,1 1 1,-1 0 0,0 0-1,1 0 1,0-1 0,-1 1-1,1 0 1,0 0 0,0 0-1,0 0 1,0 0 0,0 0-1,0-1 1,0 1 0,1 0-1,-1 0 1,1 0 0,0 0-1,-1-1 1,1 1 0,0 0-1,0-1 1,0 1 0,2 2-1,1 1-5,0 1 0,1-1 0,0 0 0,0 0 0,0 0 0,1-1 0,-1 1 0,1-1 0,10 4 0,-4-2-8,0 0-1,1-1 0,18 4 0,-26-8 20,1 0 0,-1 0 0,1-1 0,0 0 0,-1 0-1,1 0 1,-1-1 0,1 0 0,0 0 0,8-3 0,-13 3-2,0 1 0,0 0 1,0 0-1,0-1 0,0 1 1,0-1-1,0 1 0,0-1 1,0 1-1,0-1 1,0 0-1,0 1 0,0-1 1,-1 0-1,1 0 0,0 1 1,0-1-1,-1 0 0,1 0 1,-1 0-1,1 0 0,-1 0 1,1 0-1,-1 0 1,1 0-1,-1 0 0,0-2 1,0 0 6,0 0 0,-1 0 0,1 0 0,-1 0 0,0 0 0,0 0 0,0 0 0,-1 1 0,-1-4 0,1 2 3,0 0 0,0 0 0,-1 1 0,1 0 1,-1-1-1,0 1 0,0 0 0,0 0 0,0 0 1,-1 1-1,1-1 0,-5-1 0,-2-1 33,-1 0 0,-22-6 0,-15-6 9,48 17-56,0-1 0,-1 1 0,1 0 0,-1 0 0,1 0 0,0 0 0,-1-1 0,1 1 0,0 0 0,-1 0 0,1-1 0,0 1 0,0 0 0,-1 0 0,1-1 0,0 1 0,-1 0 0,1-1 0,0 1 0,0 0 0,0-1 0,0 1 0,-1-1 0,1 1 0,0 0 1,0-1-1,0 1 0,0-1 0,0 1 0,0 0 0,0-1 0,0 1 0,0-1 0,0 0 0,12-10 1,26-8-21,-36 18 14,18-6-15,-1 0 0,1 1 1,22-3-1,-33 7 18,0 1 0,0 0 1,1 1-1,-1 0 0,0 0 0,0 1 1,0 0-1,0 1 0,13 3 0,-16-1 0,1 0-1,-1 0 1,1 0-1,-1 1 0,-1 0 1,1 0-1,-1 1 1,0-1-1,0 1 1,0 0-1,-1 1 1,0-1-1,0 1 0,-1-1 1,1 1-1,-2 1 1,4 10-1,-4-8 8,4 8 79,-5-17-79,-1-1 0,1 1 1,-1-1-1,1 0 0,0 0 0,-1 1 1,1-1-1,0 0 0,-1 0 0,1 0 1,0 0-1,-1 0 0,1 0 1,0 1-1,-1-2 0,1 1 0,0 0 1,-1 0-1,1 0 0,0 0 0,-1 0 1,1-1-1,0 1 0,-1 0 1,1 0-1,-1-1 0,1 1 0,0-1 1,0 0-1,14-7 28,0-2 1,-1 0-1,0-1 1,14-14-1,-15 13-13,1 0 0,0 1-1,0 0 1,19-9 0,-8 6-24,-19 10 20,0 0 0,0 1-1,1 0 1,-1 0 0,1 0-1,8-1 1,-13 3-14,0 1-1,0 0 0,0 0 0,0 0 1,0 0-1,1 0 0,-1 1 1,0-1-1,0 1 0,0-1 1,0 1-1,0 0 0,0 0 1,0-1-1,-1 2 0,1-1 1,0 0-1,0 0 0,-1 0 1,1 1-1,-1-1 0,1 1 1,-1-1-1,1 1 0,0 2 1,81 108-83,-78-106 104,-1 0 1,1-1-1,0 0 0,0 0 0,1 0 1,-1 0-1,1-1 0,0 0 0,0 0 0,0-1 1,1 0-1,-1 0 0,1 0 0,0-1 1,0 0-1,0 0 0,13 1 0,-10-2 12,1-1 0,0 0 0,0 0 0,0-1 0,-1-1 0,1 1 0,0-2 0,-1 0 0,0 0 0,1-1 0,10-5 0,-10 2 41,3-2-4264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7:2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11048,'0'0'4456,"-6"13"-3995,5-9-414,-5 12 125,0 1-1,2-1 1,0 1 0,-2 20-1,1 1 317,2-25-245,1 1-1,1 0 1,0 0-1,0 0 0,2 0 1,0 0-1,0 0 0,1 0 1,6 18-1,-6-27-210,1 4 454,-2-4-2915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7:2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1 647 8640,'0'0'5097,"10"-3"-4705,0 0-293,-4 2-42,-1-1 0,1 1 0,0-1 0,-1-1 0,1 1 0,-1-1 0,0 0 0,0 0-1,0-1 1,8-6 0,-4-1 90,0 0-1,0 0 0,-1-1 0,-1 0 1,11-21-1,23-71 532,-31 79-537,19-57 753,-3-2 0,15-91 0,-40 170-614,0-1 0,1 1 0,-1-1 0,1 1 0,0-1 0,4-7 0,-4 14-203,-1 0 0,0 0-1,1 1 1,-1-1 0,0 1 0,0-1 0,0 1 0,0-1 0,-1 1 0,1 0 0,0-1 0,0 4 0,28 65 418,36 135 0,-57-167-254,-2 1 0,2 76 0,-8-113-225,0-1-1,0 0 1,0 1 0,0-1-1,0 0 1,0 0 0,0 1-1,-1-1 1,1 0 0,0 0-1,-1 1 1,1-1 0,-1 0-1,0 0 1,1 0 0,-1 0-1,0 0 1,0 0 0,1 0-1,-1 0 1,0 0-1,0 0 1,0 0 0,0 0-1,0-1 1,0 1 0,0 0-1,-1-1 1,1 1 0,0-1-1,0 1 1,0-1 0,-1 0-1,1 1 1,0-1 0,-1 0-1,1 0 1,0 0 0,0 0-1,-1 0 1,-1-1 0,-7 0 53,1-1 0,0 0-1,0 0 1,-15-7 0,16 6-15,1 1-4,1 0 1,-1 0-1,1-1 1,0 0-1,0 0 1,0 0-1,0-1 0,1 0 1,-1 0-1,1-1 1,-6-5-1,11 9-67,-1 1 0,1 0 0,0-1 0,-1 1 0,1 0 0,0 0 0,-1 0 0,1-1 0,0 1 0,-1 0 0,1 0 0,-1 0 0,1 0 0,-1 0 0,1-1 0,0 1 0,-1 0 0,1 0 0,-1 0 0,1 0 0,-1 1 0,0-1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7:2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12760,'0'0'1312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7:3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149 237 5416,'0'0'11299,"12"-6"-10991,4-2-198,-2 2 38,0-1 0,-1-1 1,0 1-1,13-12 0,-23 16-90,1 0 0,-1-1 0,0 1 0,-1-1 0,1 0 0,0 0 0,-1 0 0,0 0 0,0 0 0,0 0 0,-1 0 0,1-1 0,-1 1 0,0-1 0,0 1 0,-1-1 0,0 0-1,1 1 1,-1-1 0,-1 1 0,1-1 0,-1 0 0,1 1 0,-1-1 0,-1 1 0,1 0 0,-1-1 0,1 1 0,-1 0 0,-1 0 0,1 0 0,0 0 0,-1 0 0,0 0 0,0 1 0,0 0 0,0-1 0,-1 1 0,-5-4 0,6 6-26,0-1 0,0 1 0,0 0 0,-1 0 0,1 0 0,0 0 1,-1 0-1,1 1 0,-1 0 0,1 0 0,-1 0 0,1 0 0,0 0 0,-1 0 0,-3 2 1,0 0 23,0 0 1,0 0 0,1 0-1,-1 1 1,1 0 0,-10 6-1,1 1 41,1 1 0,0 0 0,0 1 0,-17 19 0,26-25-66,0 0 0,1 0 0,0 1 0,0-1 0,0 1 0,1 0 0,0 0 0,0 0 0,1 0 0,0 1 0,0-1 0,1 0 0,-1 11 0,2-9-3,-1 6 50,1 0 0,2 20 0,-2-30-43,1-1-1,0 1 1,0-1 0,1 0-1,-1 1 1,1-1 0,0 0 0,0 0-1,1 0 1,-1 0 0,6 7 0,-4-8-8,0 1 0,-1-1 0,1 1 0,0-1 0,1-1 0,-1 1 0,1 0 1,-1-1-1,1 0 0,0 0 0,8 2 0,-4-2 14,0-1 0,1 0 0,-1 0 0,0-1 0,18-1 0,2-4 25,0-1 0,-1-1-1,31-12 1,178-83 248,-126 35-178,-52 28-58,66-44 265,-125 83-338,0 0 1,1 0-1,-1 0 0,0 0 1,1 0-1,-1-1 1,0 1-1,0 0 0,1 0 1,-1 0-1,0-1 1,1 1-1,-1 0 0,0 0 1,0 0-1,0-1 0,1 1 1,-1 0-1,0-1 1,0 1-1,0 0 0,0 0 1,0-1-1,1 1 0,-1 0 1,0-1-1,0 1 1,0 0-1,0-1 0,0 1 1,0 0-1,0-1 1,0 1-1,0 0 0,0-1 1,0 1-1,0 0 0,0-1 1,-1 1-1,1 0 1,0 0-1,0-1 0,0 1 1,0 0-1,0-1 1,-1 1-1,1 0 0,0 0 1,0-1-1,-1 1 0,1 0 1,0 0-1,0 0 1,-1-1-1,1 1 0,0 0 1,-1 0-1,0-1 13,-1 0 0,1 0-1,-1 1 1,1-1 0,-1 1 0,1-1 0,-1 1-1,1 0 1,-1-1 0,-3 1 0,-1 1-3,-1 0-1,1 1 1,0 0 0,0 0-1,0 0 1,0 1 0,-9 4 0,-40 29 25,32-19-25,9-8-7,1 0 0,1 1 1,0 1-1,0 0 0,1 0 0,1 1 0,0 1 0,0 0 0,1 0 0,1 1 0,0 0 0,-8 20 1,15-31-7,0 0 1,0 0-1,1 0 1,-1 1-1,0-1 1,1 0-1,0 0 1,0 0-1,0 1 1,0-1-1,0 0 1,1 0 0,0 1-1,-1-1 1,1 0-1,0 0 1,1 0-1,2 5 1,-3-6-5,0 0 0,0-1 0,0 0 1,1 1-1,-1-1 0,1 0 0,-1 0 0,1 0 1,-1 0-1,1 0 0,0 0 0,0 0 1,-1 0-1,1-1 0,0 1 0,0-1 0,0 1 1,0-1-1,0 0 0,-1 0 0,1 0 0,0 0 1,0 0-1,0 0 0,0 0 0,0-1 1,0 1-1,0 0 0,-1-1 0,1 0 0,0 0 1,2-1-1,7-3-2,-1 0 0,0-1 0,-1 0 1,1-1-1,-1 0 0,0-1 0,11-12 0,4-7 1,20-32 0,22-25 81,-57 71-44,-8 11-26,0 1-1,0-1 1,0 0 0,0 0-1,0 1 1,1-1 0,-1 1 0,1-1-1,-1 1 1,1-1 0,-1 1-1,1 0 1,0 0 0,3-2 0,-5 2 4,-2 18-6,-1-1 0,-1 0 0,-1 0 0,0 0 0,-14 29 0,14-35-4,-173 333 2,105-210 67,-9 15 93,37-59 241,149-192 13,135-142-292,-187 190-67,-1-1 0,75-112 1,-106 137-42,-6 11 13,-1-1 0,15-33-1,-7 19 15,-17 31-39,-1 0 0,0 0 0,0-1 0,-1 0 0,1 1 0,-1-1 0,0 0 0,2-7 0,9-28-5,-12 39 0,-1-2 3,-9 1-1,8 2-5,1 0 0,-1 0 1,1 0-1,-1 0 0,1 0 0,-1 1 0,1-1 0,-1 0 1,1 0-1,-1 1 0,1-1 0,-1 0 0,1 1 0,-1-1 0,1 0 1,-1 1-1,1-1 0,0 1 0,-1-1 0,1 0 0,0 1 1,-1-1-1,1 1 0,0-1 0,0 1 0,-1 0 0,1-1 0,0 1 1,0-1-1,0 1 0,0-1 0,0 2 0,0-2 0,0 1 0,-1-1 0,1 1 0,0-1 0,0 1 0,0-1 0,0 1 0,-1-1-1,1 1 1,0-1 0,0 1 0,-1-1 0,1 1 0,0-1 0,-1 0 0,1 1 0,0-1 0,-1 0 0,0 1 0,0 1-1,0 1 1,0-1-1,0 0 1,0 1 0,1-1-1,-1 0 1,1 1-1,-1-1 1,1 0 0,0 1-1,0-1 1,0 1-1,1 3 1,-2 9-6,-2 6 8,1 1 0,0 0 0,2 0 0,2 28 0,4 31 46,-6-78-39,0-1 0,-1 0 0,1 1 0,-1-1 0,1 1 0,-1-1 0,0 0 0,-2 4 0,-2 5-64,4-5 71,0-1-1,0 1 1,0 0-1,1-1 1,0 10-1,0-9-10,1-10 7,0 0 0,1 0-1,0-1 1,-1 2 0,1-1-1,0 0 1,1 0 0,3-4-1,10-20 49,15-57-6,-23 58 4,2 0 0,20-39 1,-26 58-38,-2 4-26,0 0 1,0 1-1,0-1 1,1 1-1,-1-1 0,1 1 1,-1 0-1,1 0 0,0 0 1,6-3-1,-7 4 8,1 0-1,0 0 0,0 1 1,0-1-1,0 1 1,1 0-1,4-2 0,-7 3 3,0 0-1,0 0 1,-1 0-1,1 0 0,0 0 1,0 0-1,-1 0 1,1 1-1,0-1 0,-1 0 1,1 0-1,0 1 0,-1-1 1,1 0-1,0 1 1,-1-1-1,1 1 0,0-1 1,-1 1-1,1-1 1,-1 1-1,1-1 0,-1 1 1,0-1-1,1 1 1,-1 0-1,1-1 0,-1 1 1,0 0-1,0-1 0,1 1 1,-1 0-1,0-1 1,0 1-1,0 0 0,0 0 1,0-1-1,0 1 1,0 0-1,0 0 0,0-1 1,0 1-1,0 0 0,0 0 1,12 64 6,-6 0-9,-6-51 18,1 0 0,4 18 0,-4-26 0,0-1 0,1 1-1,-1-1 1,1 0 0,0 1-1,1-1 1,-1 0 0,6 7-1,-5-8-8,0-1-1,1 0 0,-1 0 0,1-1 0,-1 1 0,1-1 0,0 1 0,0-1 0,0 0 0,0-1 0,0 1 0,1-1 1,-1 0-1,0 0 0,1 0 0,-1 0 0,9-1 0,-2 0 25,1-1-1,-1-1 1,0 0 0,0 0-1,19-7 1,-13 7 25,-15 2-47,-1 0 1,1 0-1,-1 0 1,1 0-1,0 0 1,-1 0-1,1 0 1,-1-1-1,1 1 1,-1-1-1,1 1 1,-1-1-1,0 1 1,1-1-1,-1 0 1,2-1-1,2 1 86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7:3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10448,'0'0'14882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0:1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387 522 4816,'0'0'3836,"-1"-10"-3408,-7-30-4,6 38-394,1 1 0,0-1-1,0 1 1,0 0 0,-1-1 0,1 1 0,-1 0 0,1 0 0,-1 0 0,1 0 0,-1 0 0,0 0-1,1 0 1,-1 1 0,0-1 0,0 0 0,0 1 0,1 0 0,-1-1 0,0 1 0,0 0 0,0 0-1,0 0 1,-3 0 0,-1 0 68,-10-1 84,0 1 0,0 1 1,0 1-1,0 0 0,1 1 0,-1 0 0,1 1 1,0 1-1,-15 7 0,17-7-36,1 1 0,1 0 1,-1 1-1,1 0 0,0 1 0,1 1 0,0-1 0,0 1 0,1 1 1,0 0-1,-8 12 0,14-17-54,0 0-1,0 1 1,1-1 0,0 1-1,0 0 1,0-1 0,0 1 0,1 0-1,0 0 1,1 0 0,-1 0-1,1 7 1,0-10-38,0 1-1,1-1 1,-1 0-1,1 1 1,0-1-1,0 0 1,0 0-1,0 0 1,1 0-1,-1 0 1,1 0-1,-1 0 0,1 0 1,0 0-1,0-1 1,1 1-1,-1-1 1,0 0-1,1 0 1,0 1-1,-1-1 1,1-1-1,5 4 1,11 2 81,1 1 0,0-2 0,1-1 0,-1-1 0,1 0-1,0-2 1,0 0 0,0-1 0,41-4 0,-24-2 44,0-1 1,-1-2-1,0-2 0,60-23 0,-75 23 26,-1-1 0,0-1 0,0-1 1,-1-1-1,29-27 0,-39 35 303,-17 18-176,-1 0-282,4-4-15,0 0-1,0 1 0,1-1 0,0 1 0,1 0 1,0 0-1,0-1 0,1 1 0,0 1 1,1-1-1,0 13 0,1-21-21,-1 1-1,1-1 1,-1 1-1,1-1 1,-1 0-1,1 1 1,0-1 0,0 0-1,0 1 1,0-1-1,0 0 1,0 0 0,0 0-1,0 0 1,0 0-1,0 0 1,1 0-1,-1 0 1,3 1 0,-1-1 3,1 1 1,0-1 0,0 0 0,-1 0 0,1-1 0,0 1 0,7-1 0,4 0 41,1-1 1,30-7-1,-43 8-40,13-4 43,-1 0 0,1 0-1,19-10 1,-32 13-47,1-1 0,0 1 1,-1-1-1,1 0 0,-1-1 0,0 1 0,1 0 0,-1-1 1,0 0-1,-1 0 0,1 0 0,0 0 0,-1 0 0,0 0 0,0-1 1,0 1-1,0-1 0,2-6 0,-3 8-6,-1 1 0,1-1-1,-1 0 1,0 1 0,0-1 0,0 0 0,0 1 0,0-1-1,0 0 1,-1 1 0,1-1 0,0 0 0,-1 1-1,1-1 1,-1 1 0,0-1 0,0 1 0,1-1 0,-1 1-1,0 0 1,0-1 0,0 1 0,0 0 0,-1-1-1,1 1 1,0 0 0,0 0 0,-1 0 0,1 0-1,-1 1 1,1-1 0,-1 0 0,1 0 0,-1 1 0,1-1-1,-1 1 1,0-1 0,1 1 0,-1 0 0,-1 0 0,-5-1 19,1 0 0,0 1 0,-1 0 0,1 0 0,-1 1 0,1 0 0,-14 4 0,0 2 26,13-4 3,1 0 0,-1-1 1,0 1-1,-15 1 1,22-4-1,10-5 37,129-53-33,146-41 0,-269 94-39,1 1 0,1 0 0,-1 1-1,0 1 1,1 1 0,-1 0-1,1 2 1,24 2 0,-39-2-10,1 0 1,-1 0 0,0 0-1,0 0 1,0 0-1,0 0 1,0 1-1,-1-1 1,1 1-1,0-1 1,-1 1 0,1 0-1,-1-1 1,1 1-1,-1 0 1,0 0-1,0 0 1,0 0-1,0 0 1,0 1 0,0-1-1,-1 0 1,1 0-1,-1 1 1,1-1-1,-1 0 1,0 0-1,0 5 1,0 8 66,-1-1 1,0 0-1,-4 20 0,4-26-38,-9 29 287,10-37-321,0 1 1,1-1 0,-1 0 0,0 0 0,1 0 0,-1 0-1,1 0 1,-1 0 0,0 0 0,1 0 0,-1 0 0,0 0-1,1-1 1,-1 1 0,0 0 0,1 0 0,-1 0-1,0 0 1,1 0 0,-1-1 0,0 1 0,0 0 0,1 0-1,-1-1 1,0 1 0,0 0 0,1 0 0,-1-1 0,0 1-1,0 0 1,0-1 0,1 1 0,-1 0 0,0-1 0,13-13 52,9-15 65,20-35 0,-28 42-48,0 0 0,2 0 0,0 2 0,23-22 0,-38 40-70,0 1 1,1-1-1,0 1 0,-1 0 0,1-1 0,0 1 1,0 0-1,0 0 0,-1 1 0,1-1 0,0 0 1,0 1-1,0-1 0,0 1 0,1-1 0,-1 1 1,0 0-1,0 0 0,0 0 0,0 0 0,0 0 1,0 1-1,0-1 0,0 0 0,0 1 0,0 0 1,0-1-1,0 1 0,0 0 0,0 0 0,0 0 1,-1 0-1,1 1 0,0-1 0,2 3 0,-1-1 0,0 0 0,-1 0-1,1 1 1,-1-1-1,1 1 1,-1-1 0,0 1-1,0 0 1,-1 0-1,1 0 1,-1 0 0,0 0-1,0 0 1,0 0-1,-1 1 1,0-1 0,1 5-1,-8 37 96,4-32 15,1 0-1,0 19 1,2-33-110,1 0 0,-1 0 0,1 1 0,-1-1 0,1 0 0,-1 0 0,1 0 0,-1 0 0,1 0 0,-1 0 0,1 0 1,-1 0-1,1 0 0,-1 0 0,1 0 0,-1 0 0,1 0 0,-1 0 0,1 0 0,-1 0 0,1 0 0,-1-1 0,1 1 0,-1 0 0,1 0 0,-1-1 0,1 1 0,-1 0 0,0-1 0,1 1 0,0-1 0,19-12 88,-6 3-39,-5 2-3,-1 2-1,1-1 1,0 1-1,1 1 1,-1-1-1,22-7 1,-31 13-49,1 0 0,0 0 0,0 0-1,0 0 1,-1 0 0,1 1 0,0-1 0,0 0 0,-1 0 0,1 0 0,0 1 0,0-1-1,-1 0 1,1 1 0,0-1 0,-1 1 0,1-1 0,0 1 0,-1-1 0,1 1 0,-1-1-1,1 1 1,-1 0 0,1-1 0,-1 1 0,1 0 0,0 0 0,11 25-12,-9-19-6,8 22-4,-9-20 11,1 0 1,1 0-1,0 0 0,0-1 1,6 10-1,-9-17 10,0 1 0,0-1 0,1 1 0,-1-1 0,0 0 0,1 1 1,-1-1-1,1 0 0,0 0 0,-1 0 0,1 0 0,0 0 0,-1-1 0,1 1 0,0 0 1,0-1-1,0 1 0,0-1 0,0 0 0,-1 1 0,1-1 0,0 0 0,0 0 0,0 0 1,0-1-1,0 1 0,0 0 0,0-1 0,0 1 0,2-2 0,82-26 239,-75 26-240,-10 1-2,1 1-1,0 0 1,-1-1 0,1 1 0,0-1 0,-1 0 0,1 0-1,-1 1 1,1-1 0,-1 0 0,1 0 0,-1 0 0,0-1-1,2 0 1,64-65 4,-39 38 46,-22 24-34,-1-1 0,1 0 0,-1 0 0,7-9 0,-4 6-6,-3 13-8,-5-3-1,0 1 0,1 0 0,-1 0 0,0 0 0,0 0 0,0-1-1,-1 1 1,1 0 0,0 0 0,-2 2 0,-36 95 0,-7 24 0,-16 139 39,-2 8 173,42-209 162,39-144-279,4 1-1,4 0 0,3 2 1,4 1-1,3 2 0,3 2 1,65-93-1,-89 142-82,-12 20-9,0 0 0,1 0 0,-1 0-1,1 1 1,0-1 0,1 1 0,-1 0-1,1 0 1,0 1 0,0-1 0,8-4-1,-12 9-3,0-1 0,0 1 0,0-1 0,0 1 0,0-1-1,0 1 1,0 0 0,0 0 0,0-1 0,0 1 0,0 0-1,0 0 1,0 0 0,0 0 0,0 0 0,0 0 0,0 0-1,0 1 1,0-1 0,0 0 0,0 0 0,0 1 0,0-1-1,0 1 1,0-1 0,1 1 0,-1 1-2,0-1 0,1 1 1,-1 0-1,0-1 0,0 1 0,0 0 0,0 0 1,0-1-1,-1 1 0,1 0 0,0 0 0,0 4 1,0 1-4,0 1 1,0 0 0,-1-1-1,0 1 1,-1 0-1,-1 10 1,0-7-1,-1-1 1,0 1-1,-1 0 0,0-1 1,-1 0-1,0 0 0,-1 0 1,0 0-1,0-1 0,-1 0 1,-14 14-1,6-8 5,5-5 6,-1 0 1,1-1 0,-15 9-1,59-38 19,71-30 0,-33 20-29,-27 11 1,64-18-1,28 1 114,-136 36-109,-1 0 0,0 0 1,1 0-1,-1 0 0,1 0 0,-1 0 0,0 0 1,1 0-1,-1 0 0,0 0 0,1 0 0,-1 0 0,0 1 1,1-1-1,-1 0 0,0 0 0,1 0 0,-1 1 1,0-1-1,1 0 0,-1 0 0,0 1 0,0-1 0,1 0 1,-1 0-1,0 1 0,0-1 0,0 0 0,1 1 1,-1-1-1,0 0 0,0 1 0,0-1 0,0 0 0,0 1 1,0-1-1,0 0 0,0 1 0,0-1 0,0 1 1,0-1-1,0 0 0,0 1 0,0-1 0,0 0 0,0 1 1,0-1-1,0 1 0,0-1 0,0 0 0,-1 1 1,1-1-1,0 0 0,-1 1 0,-6 21 6,2-10-11,2-8-4,1 1 1,0 0-1,0 0 1,0 0-1,1 1 1,-1 5-1,1-10 8,1 0 0,0 0-1,1 0 1,-1 0 0,0 1 0,0-1-1,0 0 1,1 0 0,-1 0 0,0 0 0,1 0-1,-1 0 1,1 0 0,-1-1 0,1 1-1,0 0 1,-1 0 0,1 0 0,0 0-1,0-1 1,-1 1 0,1 0 0,0-1-1,0 1 1,0-1 0,0 1 0,0-1 0,0 1-1,0-1 1,0 0 0,0 1 0,0-1-1,0 0 1,0 0 0,0 0 0,0 1-1,1-2 1,5 2 0,-1-1 1,1 0-1,-1-1 1,1 1-1,-1-1 0,1-1 1,-1 1-1,0-1 0,0 0 1,0-1-1,0 1 0,0-1 1,0 0-1,-1-1 1,1 1-1,-1-1 0,0 0 1,0-1-1,-1 1 0,1-1 1,-1 0-1,0 0 0,0 0 1,4-8-1,-8 13 2,1-1 1,-1 0-1,1 0 0,-1 0 0,1 0 0,-1 0 0,0 1 1,1-1-1,-1 0 0,0 0 0,0 0 0,1 0 1,-1 0-1,0 0 0,0 0 0,0 0 0,0 0 1,-1 0-1,1 0 0,0 0 0,0 0 0,0 1 0,-1-1 1,1 0-1,-1 0 0,1 0 0,0 0 0,-1 0 1,0 1-1,1-1 0,-1 0 0,1 0 0,-1 1 1,0-1-1,1 0 0,-1 1 0,-2-2 0,-2 0 10,0 0 0,0-1 0,0 2 0,0-1 0,-9-1 0,2 0-3,12 3-8,-1 0 0,1 0 0,0 0 0,-1 0 0,1 0 0,-1 0 0,1-1 0,0 1 0,-1 0 0,1 0 0,0 0 1,-1 0-1,1-1 0,0 1 0,0 0 0,-1 0 0,1-1 0,0 1 0,-1 0 0,1 0 0,0-1 0,0 1 0,0 0 0,-1-1 0,1 1 0,0 0 0,0-1 1,0 1-1,0 0 0,0-1 0,0 1 0,0 0 0,-1-2 0,10-9 3,29-13 1,-29 18-4,121-66 0,-107 61 0,2 1 0,-1 1 0,45-10 0,-64 18-4,1 0-1,-1 0 1,1 1-1,-1-1 1,1 1-1,-1 0 1,1 1-1,0 0 1,-1-1-1,1 2 1,6 1-1,-10-2 3,0 1 0,0-1 0,0 0 0,0 1 0,0-1 1,0 1-1,-1-1 0,1 1 0,0 0 0,-1 0 0,0 0 0,1 0 0,-1 0 0,0 0 0,0 0 0,0 0 0,0 0 0,-1 1 0,1-1 0,-1 0 1,1 0-1,-1 1 0,0-1 0,1 0 0,-1 1 0,-1-1 0,1 1 0,0-1 0,-1 3 0,-2 9 0,0 0-1,-1-1 1,0 1 0,-1-1-1,-1 0 1,-8 15 0,6-14 24,2 0 1,-1 1 0,2 0 0,-7 27-1,12-42-21,0 1 0,-1-1 0,1 0 0,0 0 0,0 0 0,0 0 0,0 0 0,0 1 0,0-1 0,0 0 0,0 0 0,0 0 0,0 0 0,0 0 0,0 0 0,0 1 0,1-1 0,-1 0 0,0 0 0,0 0 0,0 0 0,0 0 0,0 0 0,0 1 0,0-1 0,0 0 0,0 0-1,0 0 1,0 0 0,1 0 0,-1 0 0,0 0 0,0 0 0,0 0 0,0 1 0,0-1 0,0 0 0,1 0 0,-1 0 0,0 0 0,0 0 0,0 0 0,0 0 0,0 0 0,0 0 0,1 0 0,-1 0 0,0 0 0,0 0 0,0 0 0,0 0 0,0 0 0,1 0 0,-1 0 0,0 0-1,0-1 1,0 1 0,0 0 0,0 0 0,0 0 0,1 0 0,-1 0 0,0 0 0,0 0 0,0 0 0,12-8 18,-10 6-8,58-38 115,-7 3-18,2 2-1,93-45 1,-144 78-98,0 1 0,1-1 1,-1 1-1,0-1 0,0 1 0,1 1 0,-1-1 0,1 1 0,-1-1 0,1 1 1,4 1-1,-7-1-8,1 1 1,-1 0-1,0 0 0,0 0 1,0 0-1,0 0 1,0 0-1,0 0 1,-1 1-1,1-1 0,0 1 1,0-1-1,-1 1 1,1 0-1,-1 0 0,0 0 1,1 0-1,-1-1 1,0 2-1,0-1 1,0 0-1,1 4 0,4 10-4,0 2-17,1 0-1,0-1 0,15 24 0,-19-38 23,-1-1 0,1 1 0,-1-1 0,1 0 0,0 1 0,0-1 0,0-1 0,1 1 0,-1 0 0,0-1 0,0 1 0,1-1 0,-1 0 0,1 0 1,-1-1-1,1 1 0,0-1 0,-1 1 0,1-1 0,0 0 0,-1-1 0,1 1 0,-1-1 0,5 0 0,6-2 1,-1 0-1,0-1 1,1-1 0,23-11 0,-27 11 3,-1-1-1,1 0 1,-1 0 0,0-1 0,-1 0 0,1-1-1,-1 0 1,-1 0 0,0-1 0,0 1 0,0-2 0,-1 1-1,-1-1 1,0 0 0,0 0 0,-1 0 0,4-12-1,-8 20-1,1 0-1,-1 0 1,1 0-1,-1 0 1,0 0-1,0-1 0,0 1 1,0 0-1,0 0 1,-1-3-1,1 5-2,-1-1 0,1 0 0,0 1 0,0-1 0,-1 1 0,1-1 0,-1 0 0,1 1 0,0-1 0,-1 1 0,1-1 0,-1 1 0,1 0 0,-1-1 0,1 1 0,-1-1 0,1 1 0,-1 0 0,0-1 0,1 1 0,-1 0 0,0-1 0,-2 1 2,0 0-1,1 0 0,-1 1 0,0-1 0,1 0 1,-1 1-1,1 0 0,-1-1 0,0 1 0,1 0 0,0 0 1,-1 1-1,1-1 0,-4 3 0,-2 2-3,0-1 0,1 1-1,0 0 1,0 1 0,0-1 0,-6 10-1,11-14-2,0 1-1,0 0 0,0 0 1,1 0-1,-1 0 0,1 0 1,0 0-1,0 0 0,0 0 1,0 1-1,0-1 0,1 0 1,-1 1-1,1-1 0,0 0 1,0 1-1,0-1 0,1 1 1,-1-1-1,2 5 0,-1-6 4,0 0-1,1 0 0,-1 0 0,0 0 0,1 0 1,0 0-1,-1 0 0,1-1 0,0 1 1,0-1-1,0 1 0,0-1 0,0 0 0,0 1 1,0-1-1,1-1 0,-1 1 0,0 0 0,0 0 1,1-1-1,-1 1 0,1-1 0,-1 0 1,4 0-1,7 1-3,-1-1 1,0 0 0,18-3-1,-2-3 19,1-1 0,-2-2 0,53-23 0,-47 18 7,1 1-1,39-9 0,-70 21-12,1 0 0,0 1 0,0-1 1,-1 1-1,1 0 0,0 0 0,0 0 0,0 0 0,5 1 0,-8 0-5,0-1 1,1 1-1,-1 0 0,0 0 0,0-1 0,1 1 1,-1 0-1,0 0 0,0 0 0,0 0 0,0 0 0,0 0 1,0 0-1,0 1 0,0-1 0,-1 0 0,1 0 0,0 1 1,-1-1-1,1 1 0,-1-1 0,0 0 0,1 1 1,-1-1-1,0 1 0,0 2 0,0 1 4,0 1 0,0 0 0,-1 0 1,1-1-1,-4 10 0,3-10-4,0-1-1,0 1 1,0 0 0,0 0 0,1-1 0,0 1-1,0 0 1,0 0 0,2 6 0,-2-10-4,1-1 0,-1 1 1,1-1-1,-1 1 0,1-1 1,-1 1-1,1-1 0,-1 0 1,1 1-1,0-1 0,-1 0 0,1 1 1,0-1-1,-1 0 0,1 0 1,0 1-1,0-1 0,-1 0 1,1 0-1,0 0 0,0 0 1,-1 0-1,1 0 0,0 0 0,-1-1 1,1 1-1,0 0 0,0 0 1,-1 0-1,1-1 0,0 1 1,-1 0-1,2-1 0,29-12 14,-25 10-4,110-57 93,-115 60-103,-1 0 0,1-1 1,0 1-1,-1 0 0,1-1 0,0 1 0,0 0 0,-1 0 0,1 0 1,0 0-1,0 0 0,-1 0 0,1 0 0,0 0 0,0 0 1,-1 0-1,1 0 0,0 1 0,0-1 0,-1 0 0,1 0 0,0 1 1,-1-1-1,2 1 0,-1 0 0,0 0 1,0 1-1,0-1 0,0 0 1,0 0-1,0 1 0,0-1 1,0 1-1,-1-1 1,1 1-1,0 1 0,2 8 2,-1-1 0,0 1-1,0 11 1,-1-5-1,0-12 0,0 0 0,0 0 0,0 0 1,1 0-1,0-1 0,0 1 0,0 0 0,0-1 0,1 0 0,4 6 0,-6-8 0,1 0-1,0 0 1,0-1-1,0 1 1,0-1-1,0 1 1,0-1-1,0 0 0,0 0 1,1 0-1,-1 0 1,0 0-1,1 0 1,-1-1-1,1 1 1,-1-1-1,1 0 0,-1 0 1,1 0-1,-1 0 1,1 0-1,4-1 1,3-1-2,1-1 0,-1 0 0,0-1 0,0 0 0,0-1 0,-1 0 0,0 0 0,10-7 0,0-3-1,-1 0 0,26-27 0,-15 9 28,-1-1 1,-2-1-1,33-60 0,51-123 125,-85 166-135,29-84 109,-52 130-121,-3 5-8,-8 10-18,-10 21-25,7-3 25,1 1 0,1 0 0,1 1 0,2 0 0,-4 30 0,3-1 1,1 94-1,5-88 20,0-45 6,1 0 1,1-1 0,0 1 0,2-1 0,0 1 0,1-1 0,7 26-1,-10-43-39,0 0 0,1 0 0,-1-1 0,0 1 0,1 0 0,-1 0-1,0-1 1,1 1 0,-1 0 0,1-1 0,-1 1 0,1 0 0,0-1-1,-1 1 1,1-1 0,-1 1 0,1-1 0,0 1 0,0-1-1,-1 1 1,1-1 0,0 0 0,0 1 0,-1-1 0,1 0 0,1 1-1,2-7-1435,-7-8 265,-4 1-2786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7:3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8336,'0'0'13887,"-9"2"-13664,-44 7 209,51-9-402,1 0-1,-1 1 1,1-1 0,0 1-1,-1-1 1,1 1 0,0 0-1,0 0 1,0-1 0,-1 1-1,1 0 1,0 0 0,0 0-1,0 0 1,0 0 0,0 0-1,1 0 1,-1 1 0,0-1-1,0 0 1,1 0 0,-1 1-1,1-1 1,-1 0 0,1 1-1,-1-1 1,1 1 0,0-1-1,0 0 1,0 1 0,0-1 0,0 1-1,0-1 1,0 1 0,0-1-1,1 0 1,-1 1 0,0-1-1,1 0 1,-1 1 0,1-1-1,0 0 1,-1 1 0,1-1-1,0 0 1,1 2 0,2 1-24,1-1 0,-1 1 0,0-1 0,1 0 0,0 0 0,-1-1 1,1 0-1,0 1 0,8 1 0,-1 0-3121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7:4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0 4416,'0'0'11870,"-10"5"-11653,10-5-216,-23 11 193,1 1 0,0 1 0,-31 24-1,2 3 112,39-32-228,0 0 1,1 1-1,0 0 0,1 0 1,0 1-1,0 1 1,1 0-1,-11 18 1,12-14 2,-4 4 28,2 0-1,1 1 1,0 0 0,2 0 0,-8 29-1,8-5 39,1 0 0,2 1 0,3-1 0,7 86 0,1-66-36,3-1 1,3 0-1,29 84 1,-29-112-52,2 0-1,1 0 1,2-1 0,1-2 0,1 0-1,2 0 1,29 30 0,-26-34 15,3-2-1,41 34 1,-53-48 2,1-1-1,0-1 0,1 0 0,0-1 0,1-1 0,25 8 1,-41-15-35,0-1 0,0 1 0,0-1 1,0 0-1,0 0 0,0 0 0,0 0 1,0-1-1,0 1 0,5-2 0,16-2 316,-22 2-348,-1 1-1,0 0 1,1-1-1,-1 1 0,0-1 1,0 0-1,0 1 1,0-1-1,0 0 1,-1 0-1,1 1 0,0-1 1,-1 0-1,1 0 1,-1-3-1,2 0-39,3-13-2821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7:4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562 290 11624,'0'0'1110,"-13"-8"-828,2 1-215,-3-1 30,-2-1 0,1 2 0,-1 0 1,-20-6-1,19 8 31,-1 0 1,0 2-1,-1 0 1,1 1-1,0 0 1,-1 2-1,1 0 1,-1 1 0,1 1-1,0 1 1,0 0-1,-23 8 1,28-7-33,1 0 0,0 1 0,0 0 0,1 1 0,-1 0 0,1 0 0,1 2 0,-16 12 1,20-14-30,0 0 0,1 0 1,-1 1-1,1 0 0,1 0 1,-1 0-1,1 1 0,1-1 1,-1 1-1,1 0 0,1 0 1,-1 1-1,-1 14 0,2-10 6,2 0-1,0 0 0,0 0 0,2 0 0,-1-1 0,2 1 0,4 15 0,1 0 58,2-1 1,15 29-1,-18-41-86,1 0-1,1 0 0,1-1 0,0 0 0,1-1 0,0 0 0,1 0 0,0-2 0,18 14 0,-18-16-5,0 0-1,0-1 1,1 0-1,0-2 1,0 1-1,1-1 1,0-1 0,0-1-1,28 6 1,-25-8-5,-1-1 0,0 0 0,1-2 0,-1 0 0,0 0 0,1-2 0,-1 0 0,28-9 0,-15 3 8,-1-1 0,0-1 1,-1-1-1,0-2 0,-1 0 0,-1-2 0,0-1 0,31-28 0,-31 22-1,-1-2 1,-1-1-1,-1-1 1,33-52 0,-41 54-8,-2 0 1,0-1 0,-2 0 0,0 0 0,-2-1 0,6-39 0,-8 26 53,-3 0 1,-1-1-1,-2 1 1,-5-43-1,-4 34 100,9 49-184,0 1-1,0-1 1,-1 0 0,1 0 0,0 0 0,0 0-1,0 0 1,0 0 0,0 0 0,0 0 0,-1 0 0,1 0-1,0 0 1,0 0 0,0 0 0,0 0 0,0 0-1,0 0 1,-1 0 0,1 0 0,0 0 0,0 0 0,0 0-1,0 0 1,0 0 0,-1 0 0,1 0 0,0 0-1,0 0 1,0 0 0,0 0 0,0 0 0,0 0 0,-1 0-1,1 0 1,0 0 0,0 0 0,0-1 0,0 1-1,0 0 1,0 0 0,0 0 0,0 0 0,0 0 0,0 0-1,0 0 1,-1-1 0,1 1 0,0 0 0,0 0-1,-7 14 41,-17 82 44,-19 169 0,33-175-35,-27 214 158,29-261-153,4-24 136,0-1-1,0 34 1,4-52 30,15-32-150,2 1 0,2 0 1,0 1-1,2 1 0,1 1 1,51-49-1,-49 54-47,26-23 17,-45 43-44,-1 0-1,0 0 1,1 0 0,-1 1-1,1 0 1,0-1-1,-1 2 1,1-1-1,0 0 1,6 0-1,-4 1-5,-6 1 6,0 0-1,0 0 1,-1-1-1,1 1 1,0 0-1,0 0 1,0 0-1,0 0 1,0 0-1,0 1 1,0-1-1,0 0 1,0 0-1,1 1 1,-1 0 0,0 0 1,-1 0-1,1 0 0,0 0 1,-1 1-1,1-1 1,-1 0-1,1 0 0,-1 0 1,0 1-1,0-1 0,1 0 1,-1 0-1,0 3 1,0 7 6,0 1 1,0 0-1,-2 13 0,-2 19 25,4-30-19,0 5 2,0 1-1,5 25 0,-4-40-6,-1-1 0,2 1 1,-1-1-1,0 1 0,1-1 0,0 0 1,0 1-1,0-1 0,0 0 0,1 0 0,-1-1 1,1 1-1,0 0 0,0-1 0,6 5 1,-6-6 3,1-1 0,-1 1 1,1-1-1,-1 0 1,1 0-1,0 0 1,-1 0-1,1-1 0,0 1 1,0-1-1,0 0 1,-1 0-1,1-1 0,0 1 1,0-1-1,4-1 1,4-1 19,1-1 1,-1 0 0,16-8 0,-6 0 5,-1 0 0,0-2 0,-1-1 0,-1 0 0,0-1 0,-1-1 0,-1-1 0,27-36 0,-34 41-1,14-28 0,-23 38-22,1 0 0,-1-1 0,1 1 0,-1 0 0,0-1 0,0 1 0,0-1 0,-1 1 0,1-1 0,-1 1 0,0-1 0,0 1 0,0-1 0,0 1 0,-2-6 0,2 8-10,-1 1 0,1-1 1,-1 0-1,1 1 0,-1-1 0,1 1 0,-1-1 0,1 0 0,-1 1 0,1-1 0,-1 1 1,0 0-1,1-1 0,-1 1 0,0-1 0,0 1 0,1 0 0,-1 0 0,0-1 0,0 1 0,1 0 1,-1 0-1,0 0 0,0 0 0,0 0 0,1 0 0,-1 0 0,0 0 0,0 0 0,1 1 0,-1-1 1,0 0-1,0 0 0,1 1 0,-1-1 0,0 0 0,0 1 0,1-1 0,-1 1 0,0-1 0,0 1 1,-3 2 5,0-1-1,0 1 1,0 0 0,0 0 0,-5 5 0,2 0-9,1 1 0,-1-1 0,1 1 0,1 0 0,-1 1 0,2-1 0,-1 1 0,1 0 0,1 0 0,0 0 0,0 1 0,1-1 0,1 1 0,-1-1 0,2 1 0,-1 0 0,2 0 0,-1-1 0,4 18 0,-2-23-10,-1 0 0,1 0-1,0-1 1,0 1 0,6 7-1,-7-10 10,0 0 0,1 0-1,-1 0 1,0 0 0,1-1-1,0 1 1,-1 0 0,1-1-1,0 1 1,0-1 0,0 0-1,0 0 1,0 0 0,0 0-1,2 1 1,-2-2 2,-1 0-1,0 0 1,1 0 0,-1-1-1,0 1 1,1 0 0,-1-1 0,0 1-1,0-1 1,0 1 0,1-1-1,-1 0 1,0 1 0,0-1 0,0 0-1,0 0 1,0 0 0,0 0-1,0 0 1,0 0 0,-1 0 0,2-2-1,15-28 44,-9 10 13,-1-1-1,-1 1 1,-1-1 0,-1-1-1,-1 1 1,1-37 0,-7 50 57,-1 17-55,-4 20-47,5-4-19,1 0 1,1 1-1,2 26 1,-1-43 4,1 1 0,0-1 0,1 0 0,0 0 0,0 0 0,0 0 0,1 0 0,1 0 0,-1-1 0,1 1 0,0-1 0,10 12 0,-11-16 3,-1-1 0,1 1 0,0-1 0,-1 0 0,1 1 0,1-1 0,-1-1-1,0 1 1,0 0 0,1-1 0,-1 0 0,1 0 0,-1 0 0,1 0 0,-1 0 0,7 0 0,-3-2 3,-1 1 1,0-1-1,0 0 1,0 0-1,0-1 1,0 1-1,0-1 1,0-1-1,6-2 1,6-6 26,0 0-1,0-2 1,-2 1 0,27-27 0,75-85 288,-118 123-315,1 1 1,-1-1-1,1 1 1,-1-1-1,1 1 1,-1-1-1,1 1 1,-1-1-1,1 1 1,-1 0-1,1-1 0,0 1 1,-1 0-1,1-1 1,0 1-1,-1 0 1,1 0-1,0 0 1,0 0-1,0 0 1,0 0-4,-1 0 1,0 0-1,1 1 1,-1-1-1,0 0 1,1 1-1,-1-1 1,0 0-1,0 1 1,1-1-1,-1 0 1,0 1-1,0-1 1,0 1-1,0-1 1,1 0-1,-1 1 1,0-1 0,0 1-1,0-1 1,0 1-1,0-1 1,0 1-1,-3 34 35,2-31-32,-44 268 55,-18 143-48,61-397 14,0 0 0,-1 0 1,-1-1-1,-9 25 0,23-71 223,9-57 0,7-21-94,9 11 20,4 1 0,4 3 0,68-109 0,-97 178-152,-8 11-14,0 1 1,1 0-1,1 0 0,-1 1 1,12-11-1,-18 20-13,0 0 1,0 0 0,0 0-1,1 0 1,-1 0 0,0 0-1,1 0 1,-1 0-1,1 1 1,-1-1 0,1 1-1,-1-1 1,1 1 0,-1-1-1,1 1 1,0 0-1,-1 0 1,1 0 0,-1-1-1,3 2 1,-2-1-1,-1 1-1,0-1 1,1 1 0,-1 0-1,0 0 1,0 0 0,1-1-1,-1 1 1,0 0 0,0 0-1,0 1 1,0-1-1,0 0 1,0 0 0,0 0-1,-1 1 1,2 1 0,0 2-4,0 0 0,0 0 0,-1 0 1,0 0-1,0 0 0,0 0 0,0 1 1,-1-1-1,0 0 0,-1 10 0,-1-3 8,-1-1-1,0-1 1,0 1-1,-1 0 1,-8 15 0,10-22 4,-1 0 0,1 0 1,-1-1-1,0 1 0,0-1 0,0 0 1,0 0-1,0 0 0,-1 0 1,1 0-1,-1-1 0,0 0 1,0 1-1,0-2 0,0 1 1,-8 2-1,-7 1 17,-1 1-1,2 0 1,-1 1 0,1 1-1,-32 19 1,41-20-45,8-6 21,1 0 0,-1 0 0,0 0 0,0 0 0,0-1 0,0 1 0,0 0 0,0-1 0,0 1 1,0-1-1,0 1 0,0-1 0,0 1 0,0-1 0,0 0 0,-1 0 0,1 1 0,0-1 0,-2 0 0,-20 8 409,13 2-4612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7:4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10040,'0'0'5984,"-5"12"-5506,-26 59 307,27-50 45,6-12-804,-2-8-80,0-1-1,0 0 0,0 0 0,0 0 0,1 0 1,-1 0-1,0 0 0,0 1 0,0-1 0,1 0 0,-1 0 1,0 0-1,0 0 0,0 0 0,1 0 0,-1 0 1,0 0-1,0 0 0,0 0 0,1 0 0,-1 0 1,0 0-1,0 0 0,0 0 0,1 0 0,-1 0 1,0-1-1,0 1 0,0 0 0,1 0 0,-1 0 1,0 0-1,0 0 0,0 0 0,0 0 0,1-1 1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7:4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5824,'0'0'7433,"12"-8"-7072,2-1-248,78-47 922,-45 30-186,2 2 0,77-27 0,-73 38-190,-50 12-584,0 1 0,1-1 0,-1 1 0,1 0 0,-1 0 0,1 0-1,-1 0 1,1 1 0,-1-1 0,1 1 0,-1 0 0,6 2 0,-8-2-55,0 0 1,0 0-1,0 0 1,0 0-1,0-1 0,-1 2 1,1-1-1,0 0 1,0 0-1,-1 0 0,1 0 1,-1 0-1,1 1 1,-1-1-1,1 0 0,-1 0 1,0 1-1,0-1 1,0 0-1,1 1 0,-1-1 1,-1 0-1,1 1 1,0-1-1,-1 3 0,-11 36 249,7-28-197,-4 9 26,-1-1 0,0 0 0,-2 0 0,0-2 0,-21 26 0,-12 17 243,41-55-272,0-1-1,1 1 1,0 0-1,0 0 1,0 0-1,1 1 1,-3 10-1,7-14-48,0 0-1,0-1 1,0 1 0,0-1-1,0 1 1,1-1-1,-1 0 1,1 0 0,-1 0-1,1 0 1,5 2 0,-4-2 1,14 9 73,38 15-1,-40-19-39,0 0-1,0 1 1,25 18 0,-29-17-2,-1 1 0,0 0 0,0 0 0,-1 1 0,-1 1 0,11 15 0,-18-24-28,0 0 0,0 0-1,0 1 1,0-1 0,-1 1 0,0-1 0,1 1 0,-1 0 0,-1-1 0,1 1 0,0 0 0,-1 0 0,0 0-1,0-1 1,0 1 0,0 0 0,0 0 0,-1 0 0,0-1 0,0 1 0,0 0 0,0-1 0,-1 1 0,1-1-1,-1 1 1,0-1 0,0 0 0,0 0 0,-4 5 0,2-4 7,1-1 1,-2 1-1,1-1 1,0 0-1,-1 0 1,1-1-1,-1 1 1,0-1-1,0 0 1,0 0-1,0-1 1,0 1-1,0-1 1,0 0-1,-11 0 1,-5 0 89,0-2 0,-38-5 1,-10-1 202,64 7-303,-13 0 130,14 1-170,9 2-169,9 2-2973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7:5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0 879 7136,'0'0'5873,"11"-10"-5554,10-11-110,-1-1 0,-1-1 1,-1 0-1,-1-2 0,18-32 1,-4-9 238,8-13 677,51-146 0,-79 195-832,-8 23-100,0-1 1,0 0-1,-1 0 0,0 0 1,0 0-1,0-8 1,-2 16-184,0 0 1,0-1-1,0 1 1,0 0-1,0 0 1,0 0-1,0 0 1,0 0-1,0 0 1,0 0-1,0-1 1,0 1-1,0 0 1,0 0-1,1 0 1,-1 0-1,0 0 1,0 0-1,0 0 1,0 0-1,0 0 0,0 0 1,0 0-1,0 0 1,1-1-1,-1 1 1,0 0-1,0 0 1,0 0-1,0 0 1,0 0-1,0 0 1,1 0-1,-1 0 1,0 0-1,0 0 1,0 0-1,0 0 1,0 0-1,0 0 1,0 1-1,1-1 1,-1 0-1,0 0 1,0 0-1,0 0 1,0 0-1,0 0 1,0 0-1,0 0 1,0 0-1,1 0 1,-1 0-1,0 0 1,0 1-1,0-1 1,0 0-1,0 0 1,0 0-1,0 0 1,0 0-1,0 0 0,8 8 184,3 7-97,-1 0 0,0 1 0,-1 0 0,-1 0-1,-1 1 1,0 0 0,5 19 0,-4-5 19,-2 0 1,0 1 0,1 40 0,-7-61-55,0 1 0,-1-1 1,0 1-1,0-1 0,-1 0 0,-1 1 1,-6 16-1,8-25-32,-1 1-1,0-1 1,0 0 0,0 0-1,0 1 1,0-1 0,0 0-1,-1-1 1,0 1 0,1 0-1,-6 3 1,5-5-9,1 0 0,0 1 0,-1-1 0,1-1 0,-1 1 0,1 0 1,-1-1-1,1 1 0,-1-1 0,0 0 0,1 0 0,-1 0 0,1 0 0,-1 0 0,0 0 0,1-1 0,-1 1 0,-3-3 0,-2 0 24,1-1 0,1 0 0,-1 0 1,1-1-1,-1 0 0,1 0 0,1-1 0,-9-9 0,-3-2 85,-27-30 638,44 47-765,0 0 0,0 0 0,0 0 0,0-1-1,0 1 1,0 0 0,0 0 0,-1 0 0,1 0 0,0-1 0,0 1-1,0 0 1,0 0 0,0 0 0,0 0 0,0-1 0,0 1-1,0 0 1,0 0 0,0 0 0,0 0 0,0-1 0,1 1 0,-1 0-1,0 0 1,0 0 0,0 0 0,0-1 0,0 1 0,0 0-1,0 0 1,0 0 0,1 0 0,-1 0 0,0 0 0,0-1-1,0 1 1,0 0 0,0 0 0,0 0 0,1 0 0,-1 0 0,0 0-1,0 0 1,0 0 0,0 0 0,1 0 0,-1 0 0,0 0-1,0 0 1,0 0 0,1 0 0,-1 0 0,0 0 0,0 0 0,0 0-1,0 0 1,1 0 0,-1 0 0,0 0 0,0 0 0,0 0-1,1 0 1,17 0 2,-12-1 10,37 0-24,199-16-30,-202 11 15,-1-1-1,0-2 1,-1-2 0,43-17-1,126-74-215,-195 95 233,0 0 0,-1 0-1,18-17 1,-28 23 30,-39 34 105,13-13-92,1 1 0,-39 43 1,49-48-15,1 1 0,1 0 1,1 1-1,0 0 0,-10 25 0,18-36-13,1 1-1,0-1 1,1 1-1,-1-1 1,1 10-1,1-14-4,0 0-1,0 0 1,0 0-1,0 0 1,1-1-1,0 1 1,0 4-1,0-7-2,-1 1-1,0 0 1,1 0 0,-1 0-1,1 0 1,-1 0 0,1-1-1,-1 1 1,1 0 0,0-1-1,-1 1 1,1 0 0,0-1-1,0 1 1,0-1 0,-1 1-1,1-1 1,0 1 0,0-1-1,0 0 1,1 1 0,1-1 0,-1 0 0,1 0 0,-1 0 0,1 0 0,-1 0 0,1-1 0,-1 1 0,0-1 0,1 0 1,-1 1-1,1-1 0,-1 0 0,0-1 0,0 1 0,0 0 0,0-1 0,2-1 0,31-30 40,-23 18-27,0 0 1,-1-2-1,-1 1 1,13-28 0,23-76 150,-38 101-18,-10 36-46,-3 20-110,8-16-11,0 1-1,1-1 1,13 38 0,-17-57 19,1 0 1,0-1-1,-1 1 1,1 0 0,0 0-1,0 0 1,0-1-1,1 1 1,-1 0-1,0-1 1,1 1 0,-1-1-1,1 1 1,-1-1-1,1 0 1,-1 0 0,1 0-1,0 0 1,0 0-1,3 1 1,-2-1 0,1 0 0,0 0-1,0-1 1,0 1 0,0-1 0,-1 0 0,1 0 0,0-1 0,0 1-1,5-2 1,1-1 1,0 0-1,0-1 1,-1 0-1,1 0 1,-1-1-1,0 0 0,11-9 1,12-10 61,-2-2 0,-1 0 0,-1-3 0,26-32 1,-25 30 141,-17 20-91,-11 11-112,-1 0 1,0 0-1,0 0 1,1 0 0,-1 1-1,0-1 1,0 0-1,1 0 1,-1 1-1,0-1 1,0 0-1,1 0 1,-1 1-1,0-1 1,0 0-1,0 1 1,0-1-1,0 0 1,1 0-1,-1 1 1,0-1-1,0 0 1,0 1-1,0-1 1,0 0-1,0 1 1,0-1 0,0 0-1,0 1 1,0-1-1,0 0 1,-1 1-1,1-1 1,0 0-1,0 1 1,-1 20 14,0-12-12,0 1 1,1-1 0,0 1 0,1-1-1,-1 0 1,2 1 0,-1-1 0,2 0 0,-1 0-1,1 0 1,0 0 0,1 0 0,0 0 0,0-1-1,1 0 1,10 14 0,-14-21-1,1 0-1,-1 0 1,0-1 0,0 1 0,1 0 0,-1 0-1,1-1 1,-1 1 0,0-1 0,1 1-1,-1-1 1,1 0 0,-1 0 0,1 0 0,-1 1-1,1-1 1,-1 0 0,1-1 0,-1 1 0,1 0-1,-1 0 1,1-1 0,-1 1 0,2-1-1,36-16 44,-37 16-43,140-78 147,-85 51-122,-44 23-20,-1-1 1,1 0-1,19-14 1,-15 11 38,-10 7 3,-7 5 32,-46 51 10,-52 66 30,96-118-124,1 0 0,0 1 0,0-1 0,0 0 0,0 0-1,0 1 1,0-1 0,1 0 0,-1 1 0,1-1 0,-1 1 0,1-1 0,0 1 0,0-1-1,0 1 1,1-1 0,-1 1 0,0-1 0,2 5 0,-1-6-1,-1 1 0,1-1 0,0 0 0,0 0 0,-1 1 0,1-1 0,0 0 0,0 0 0,0 0 0,0 0 0,0 0 0,0 0 0,1 0 0,-1-1 0,0 1 0,0 0 0,1-1 0,-1 1 0,0-1 0,1 1 0,-1-1 0,0 1 0,1-1 0,-1 0 0,1 0 0,-1 0 0,0 0 0,1 0 0,-1 0 0,1 0 0,-1 0 0,1 0 0,-1-1 0,0 1 0,2-1 0,4-2 1,-1 1 1,0-1-1,0 0 1,0-1 0,0 1-1,0-1 1,-1 0-1,1-1 1,-1 1-1,0-1 1,6-8 0,5-8-2,23-39 0,-24 36 1,20-39 6,-3-3-1,-3 0 0,25-84 1,-12 8 83,-41 140-87,-1 1 1,1 0-1,-1 0 1,0 0 0,1-1-1,-1 1 1,0 0-1,0 0 1,0 0 0,0-1-1,0 1 1,0 0 0,0 0-1,0-1 1,-1-1-1,0 3 1,1 0 0,-1 0-1,1 0 1,0 0 0,-1 0-1,1 0 1,-1 0-1,1 0 1,-1 1 0,1-1-1,0 0 1,-1 0-1,1 0 1,-1 0 0,1 1-1,0-1 1,-1 0 0,1 0-1,-1 1 1,1-1-1,0 0 1,0 1 0,-1-1-1,1 0 1,0 1 0,-1 0-1,-26 35 59,15-12-71,2 0 0,0 0 0,2 1 0,0 0 0,2 0 0,1 1 0,-3 33 0,4 1-21,3-1-1,7 66 1,-3-102-6,1 0 0,1 0 1,1-1-1,15 36 1,-14-50-478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7:5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11656,'0'0'1752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7:5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335 155 4512,'0'0'2944,"-3"-12"-2434,2 5-462,-11-41 670,10 43-508,0 0 0,0 1 0,0-1 0,-1 0 0,1 1 0,-1 0 0,0-1 0,0 1 0,-5-4 0,6 6-122,0 1 0,0 0 1,-1 0-1,1 0 0,0 0 1,0 1-1,-1-1 0,1 1 1,0-1-1,-1 1 0,1 0 1,0 0-1,-1 0 0,1 0 1,-1 0-1,1 0 0,0 1 1,-1-1-1,1 1 0,0 0 1,0 0-1,-1 0 0,1 0 1,0 0-1,-3 2 0,-6 4 164,0-1 0,0 2 0,-12 11 0,-4 3 147,2 2 1,0 1 0,1 1-1,-24 35 1,45-55-323,0 0 1,0 0-1,0 0 0,1 1 1,0-1-1,1 0 0,-1 1 0,1 0 1,0-1-1,1 1 0,0 0 0,0-1 1,0 1-1,1 0 0,0-1 0,0 1 1,3 7-1,-3-10-34,0-1-1,1 1 1,-1 0-1,1-1 1,0 1 0,0-1-1,0 1 1,0-1 0,0 0-1,1 0 1,0 0-1,-1-1 1,1 1 0,0 0-1,1-1 1,-1 0-1,0 0 1,1 0 0,-1 0-1,1 0 1,-1-1 0,1 0-1,0 1 1,0-1-1,-1-1 1,1 1 0,0 0-1,0-1 1,0 0-1,6 0 1,3-2 38,0 0 1,0-1-1,-1-1 0,1 0 1,-1 0-1,0-1 0,0-1 1,-1 0-1,0 0 0,0-1 1,11-9-1,0-2 258,0-2-1,-1 0 1,34-43 0,-48 55-203,-6 7-66,1-1-1,-1 1 0,1-1 0,-1 1 0,0-1 0,0 1 1,0-1-1,0 0 0,0 0 0,0 0 0,0 0 0,0-3 1,0 13-16,0 0 1,0 0 0,1 0-1,0 0 1,0 0 0,1 0-1,0 0 1,0-1-1,9 14 1,-10-18-53,-1 0 1,1 0-1,0 0 1,0 0-1,0-1 0,1 1 1,-1-1-1,1 0 0,-1 0 1,1 0-1,0 0 0,0 0 1,0 0-1,0-1 0,0 1 1,0-1-1,0 0 0,0 0 1,0 0-1,1 0 0,-1-1 1,0 1-1,1-1 1,-1 0-1,0 0 0,1 0 1,-1 0-1,6-2 0,0-1 8,0 0-1,0-1 0,-1 0 1,1-1-1,-1 0 0,0 0 1,-1-1-1,1 0 0,-1 0 1,0 0-1,-1-1 0,0 0 1,11-15-1,-6 4 43,0 0 1,-1-1-1,-1 0 1,-1-1-1,6-21 1,-11 10 182,-3 24-136,16 25 49,-2-8-146,0 0 0,0-2 0,1 1 0,-1-2 0,2 0 0,-1-1 0,1 0 0,0-1 0,19 3-1,-28-7 0,1 0 0,0-1 0,0 1 0,0-1 0,0-1 0,0 0 0,0 0 0,0 0-1,-1-1 1,1 0 0,0-1 0,-1 0 0,0 0 0,0 0 0,0-1 0,0 0 0,0-1-1,-1 1 1,1-1 0,-1 0 0,6-8 0,-9 10 14,-1-1 0,1 1 0,-1-1 0,0 0-1,0 1 1,-1-1 0,1 0 0,-1 0 0,1 0 0,-1-1 0,-1 1 0,1 0 0,0 0 0,-1 0-1,0-1 1,0 1 0,0 0 0,-1-1 0,0 1 0,1 0 0,-1 0 0,-3-7 0,4 10-7,0 0 0,-1 0 0,1 0 1,0 0-1,-1 0 0,1 0 1,-1 1-1,0-1 0,1 0 1,-1 0-1,0 0 0,1 0 0,-1 1 1,0-1-1,0 0 0,0 1 1,1-1-1,-1 0 0,0 1 0,0-1 1,0 1-1,0-1 0,0 1 1,-2-1-1,1 1 3,-1 0 0,1 0 0,-1 0 0,1 0 0,0 1 0,-1-1 1,1 0-1,0 1 0,-1 0 0,-3 1 0,-1 2 7,-1 0-1,0 0 1,1 1-1,0 0 1,-7 6-1,6-3-11,2-1 1,-1 1-1,1 0 0,0 1 0,0-1 1,1 1-1,1 0 0,-1 1 0,1-1 1,1 1-1,-3 12 0,4-16-3,1-1-1,0 1 1,0-1-1,1 1 1,-1 0-1,1-1 1,1 1-1,-1 0 1,1-1-1,0 1 1,0 0-1,0-1 0,1 1 1,0-1-1,0 0 1,1 0-1,-1 0 1,1 0-1,0 0 1,0 0-1,1-1 1,4 5-1,3 1 6,0-1 0,1 0-1,0-1 1,0-1 0,1 0-1,0-1 1,1 0 0,-1-1-1,1 0 1,0-1 0,0-1-1,0 0 1,1-1 0,-1-1-1,1 0 1,-1 0 0,1-2 0,-1 0-1,1-1 1,23-5 0,-13-1-54,36-15 1,-28 8-3504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7:5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129 561 3000,'0'0'10713,"-12"7"-10404,-38 23-5,45-26-223,0 0 0,1 1-1,0-1 1,-1 1 0,2 0 0,-1 0-1,1 1 1,-1-1 0,1 1 0,1-1-1,-1 1 1,1 0 0,0 0 0,1 0-1,-3 12 1,4-15-47,-4 15 234,0 0 1,2 1-1,-1 26 0,3-39-178,0 0-1,1-1 0,-1 1 0,1 0 0,0 0 0,1-1 0,-1 1 0,1-1 0,0 0 0,0 1 0,1-1 0,0 0 0,0 0 0,0 0 0,6 6 0,-6-7 8,0-1 1,0 1-1,-1 0 0,1 0 1,-1 0-1,0 0 0,2 5 682,-2 19-430,2-25-350,-4-3 2,1 0-1,-1 0 0,1 0 1,-1 1-1,1-1 0,-1 0 0,1 1 1,-1-1-1,0 0 0,1 1 0,-1-1 1,0 0-1,1 1 0,-1-1 0,0 1 1,0-1-1,1 0 0,-1 1 0,0-1 1,0 1-1,0-1 0,1 1 0,-1 0 1,0-1 121,0 22-100,0-21 44,9-1-50,0-1 1,0 0-1,0 0 0,0 0 0,0-1 0,-1-1 0,1 0 0,0 0 0,-1 0 0,0-1 1,15-9-1,-20 9 7,1 0 1,-1-1 0,0 1-1,0-1 1,-1 0 0,1 0-1,-1 0 1,0 0-1,0 0 1,1-6 0,6-67 84,-3 0 0,-4-89 1,1-39 36,31-119 93,-33 295-219,-1 20-61,0 9-1,1 2-19,32 250 108,-31-240-44,10 74 25,28 95 0,-37-170-23,6 23 17,15 31 0,-21-57-12,0 0 1,1 0 0,-1 0-1,2-1 1,-1 1 0,1-1 0,0 0-1,0 0 1,0-1 0,8 6-1,-9-9 3,0 1 0,0-1 0,1 0 0,-1 0-1,1-1 1,-1 1 0,1-1 0,0 0 0,-1 0 0,1-1-1,0 1 1,0-1 0,0 0 0,5-1 0,-3 0 18,0 0 0,-1 0 1,1-1-1,0 0 1,0 0-1,-1-1 0,1 0 1,-1 0-1,7-5 1,-13 8-32,19-11 157,-15 11-13,-12 10-43,4-5-81,1 0 0,-1-1-1,1 1 1,0 0 0,1 1-1,-1-1 1,1 0 0,0 1 0,0 0-1,0-1 1,0 9 0,1-11-15,1 0 1,0 0-1,0 0 1,0 1-1,0-1 1,0 0-1,1 0 1,-1 0-1,1 0 1,0 0-1,0 0 1,0 0-1,0 0 1,1 0-1,-1-1 1,1 1-1,0 0 1,0-1-1,0 0 1,0 1-1,0-1 1,5 4-1,-4-3 4,1 0 1,0-1-1,0 1 0,0-1 0,0 0 0,0 0 0,0 0 0,6 1 0,-8-3-2,0 1 0,0-1 0,1 0 0,-1-1 1,0 1-1,0 0 0,1-1 0,-1 1 0,0-1 0,0 1 0,0-1 0,0 0 0,1 0 0,-1 0 0,-1 0 0,1-1 0,0 1 0,3-3 0,-1 1 18,0-1 1,-1 1-1,1-1 0,-1 0 0,0-1 0,0 1 0,0 0 0,-1-1 0,1 1 1,-1-1-1,0 0 0,-1 0 0,1 0 0,0-6 0,0 4 11,-2-1-1,1 1 0,-1 0 1,0 0-1,0 0 0,-1 0 1,0 0-1,0 0 0,-4-12 1,5 18-29,-1 0 0,0-1 0,0 1 0,0 0 0,0-1 0,0 1-1,0 0 1,-1 0 0,1 0 0,0 0 0,-1 0 0,1 0 0,0 0 0,-1 0 0,1 1 0,-4-2 0,4 2-4,-1-1 0,1 1-1,0-1 1,0 1 0,0-1 0,0 0-1,-1 1 1,1-1 0,0 0 0,0 0-1,0 0 1,1 0 0,-1 0-1,0 0 1,-1-2 0,2 3-4,0-1-1,0 1 1,0-1-1,0 0 1,0 1 0,1-1-1,-1 0 1,0 1-1,0-1 1,1 1 0,-1-1-1,0 0 1,1 1-1,-1-1 1,1 1 0,-1-1-1,0 1 1,1 0-1,-1-1 1,1 1 0,0-1-1,-1 1 1,1 0-1,-1-1 1,1 1 0,-1 0-1,1 0 1,0-1-1,-1 1 1,1 0 0,0 0-1,-1 0 1,1 0-1,0 0 1,0 0 0,33-6-67,-27 6 57,113-15-77,-117 14 88,-1 1 0,1 0 0,0-1 0,0 1 0,0 1 0,-1-1 0,1 0 0,0 1 0,0-1 0,-1 1 0,1 0 0,0 0 0,-1 0 0,1 0 0,-1 1 0,1-1 0,-1 0-1,0 1 1,0 0 0,1 0 0,-1 0 0,0 0 0,-1 0 0,1 0 0,2 3 0,-1 0 5,-1-1 0,0 1 0,-1 0 0,1 0-1,-1-1 1,0 1 0,0 0 0,-1 0 0,1 0-1,-1 0 1,0 0 0,0 0 0,-2 8 0,0 1 26,0 5 79,-2 0 1,-9 33-1,12-51-95,1 0-1,-1-1 0,1 1 1,0 0-1,-1 0 0,1 0 1,0 0-1,0 0 0,0 0 1,0 0-1,-1 0 0,2 0 1,-1 0-1,0 0 1,0 1-1,0-2-7,1 1 0,-1-1 1,0 0-1,0 0 0,1 0 0,-1 0 1,0 0-1,1 0 0,-1 0 0,0 0 1,0 0-1,1 0 0,-1 0 1,0 0-1,1 0 0,-1 0 0,0 0 1,0 0-1,1 0 0,-1 0 0,0 0 1,1 0-1,-1 0 0,0 0 0,0 0 1,1-1-1,-1 1 0,0 0 0,0 0 1,1-1-1,25-19 175,-24 18-186,59-56 191,34-30-33,-62 58-112,-24 21-29,1 1 1,0-1-1,15-9 1,-24 18-13,-1-1 0,1 1 0,0-1 0,-1 1 0,1 0 0,0-1 0,-1 1 1,1 0-1,0-1 0,0 1 0,-1 0 0,1 0 0,0 0 0,0 0 0,0 0 1,-1 0-1,1 0 0,0 0 0,0 0 0,0 0 0,-1 0 0,1 0 0,0 1 1,0-1-1,-1 0 0,1 0 0,0 1 0,-1-1 0,1 1 0,0-1 0,-1 1 1,1-1-1,0 1 0,-1-1 0,1 1 0,-1-1 0,1 1 0,-1 0 0,1-1 1,-1 1-1,0 0 0,1-1 0,-1 1 0,0 0 0,1 0 0,-1-1 0,0 1 1,0 1-1,2 5 0,-1 1 1,0 0 0,0-1 0,0 11 0,-1-2-1,3 1 8,-1-1 39,8 32 1,-9-43-42,1-1 0,-1 0 1,1 0-1,0-1 1,0 1-1,0 0 0,0-1 1,1 1-1,0-1 0,-1 0 1,1 1-1,6 4 1,-6-7 5,0 1 0,0-1 0,0 1 0,1-1 0,-1 0 0,0 0 0,0 0 0,1-1 0,-1 1 0,0-1 0,1 0 0,-1 0 0,1 0 0,-1 0 1,0-1-1,1 1 0,-1-1 0,0 0 0,0 0 0,1 0 0,-1 0 0,0-1 0,0 1 0,0-1 0,3-2 0,4-3 35,1 0 0,-1 0 0,-1-2 0,1 1 1,13-17-1,-4 0-5,0-1 1,-2-1-1,-1 0 1,18-42-1,39-123 116,-57 145-110,12-41 142,21-112-1,-49 191-149,-2 8-15,-5 16-29,-4 55-34,3 0-1,3 0 1,4 1-1,2-1 1,3 1-1,15 71 1,-15-119 25,26 120-53,-30-142 49,1-1 1,-1 1-1,0 0 0,0 0 0,1 0 0,-1 0 1,0 0-1,0 0 0,0-1 0,0 1 0,0 0 1,0 0-1,0 0 0,0 0 0,0 0 1,0 0-1,-1 1 0,0-2-185,1 0 0,-1 0 1,1 0-1,-1 0 0,1 0 0,-1 0 0,1 0 1,-1 0-1,1 0 0,-1-1 0,1 1 0,0 0 0,-1 0 1,1 0-1,-1-1 0,1 1 0,-1 0 0,1 0 1,0-1-1,-1 1 0,1-1 0,0 1 0,-1 0 1,1-1-1,-1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7:5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12552,'0'0'2121,"13"-8"-2040,-5 2-62,-2 2-5,1 0 0,-1 0 0,1 0 0,0 1 1,-1 0-1,1 0 0,1 1 0,-1 0 0,0 0 0,1 1 0,-1 0 0,12 0 0,4 2 131,-1 1 0,1 1 1,-1 1-1,0 0 0,-1 2 1,1 1-1,-1 1 0,-1 0 1,1 2-1,22 14 0,-11-6 204,-25-15-247,-1 0 0,1 1 0,-1-1-1,0 2 1,0-1 0,0 1 0,0 0-1,-1 0 1,6 6 0,-11-11-166,0 0 0,0 0-1,0 0 1,0 1 0,0-1 0,0 0 0,0 0 0,0 0 0,0 0 0,0 1 0,0-1 0,0 0-1,0 0 1,0 0 0,0 0 0,0 1 0,0-1 0,0 0 0,-1 0 0,1 0 0,0 0 0,0 0-1,0 1 1,0-1 0,0 0 0,0 0 0,0 0 0,-1 0 0,1 0 0,0 0 0,0 1-1,0-1 1,0 0 0,0 0 0,-1 0 0,1 0 0,0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0:1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13768,'0'0'1681,"11"-11"-1241,-7 7-393,7-7 75,1 1 0,0 0-1,1 0 1,0 1 0,28-13-1,5 5 246,0 2 1,2 2-1,85-12 0,-19 4 401,-99 18-628,-1 1 0,1 0-1,-1 1 1,1 1 0,0 0-1,15 2 1,18 9-2267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7:57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10544,'0'0'2768,"79"59"-2736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0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6328,'0'0'5690,"-11"6"-5206,7-4-432,-4 2 51,0 1 0,1-1-1,-1 2 1,1-1 0,0 1-1,0 0 1,1 1 0,-11 13-1,5-2 128,-81 131 1798,91-146-1955,1 1 0,-1 0 0,1-1 0,0 1 0,0 0 0,0-1 0,0 1 0,0 0 0,1 0 0,0 0 0,0 0 0,0 0 0,0 0 0,1-1 0,-1 1 0,1 0 0,0 0 0,2 3 0,-2-4-36,0-1 0,1 0 0,-1 0 0,1 0-1,-1 0 1,1 0 0,0 0 0,0 0 0,0 0-1,0-1 1,0 1 0,0-1 0,0 0 0,1 0-1,-1 1 1,1-1 0,-1-1 0,0 1 0,1 0 0,0-1-1,-1 1 1,1-1 0,-1 0 0,1 0 0,-1 0-1,1 0 1,4-1 0,5 0 25,0-1 1,0-1-1,0 0 0,0-1 1,0 0-1,-1-1 0,1-1 1,-1 1-1,0-2 0,-1 1 1,17-15-1,6-8 138,56-63 0,-80 82-168,20-31 91,-22 31-31,0-1 1,15-14-1,-20 23-79,4-4 207,-7 11 52,-5 12-200,1 2-28,1 0 0,0 0 0,1 0 0,1 0 0,1 1 0,1-1 0,2 23 0,-2-39-30,1 1 1,0-1-1,0 0 0,0 0 0,0 0 0,1 0 0,-1 0 0,1 0 1,0 0-1,0 0 0,0 0 0,0-1 0,0 1 0,1-1 0,-1 0 0,1 0 1,-1 0-1,1 0 0,0 0 0,0 0 0,0-1 0,0 1 0,4 1 0,-2-2 10,0 1-1,0-1 0,1 0 0,-1 0 0,1-1 1,-1 0-1,1 0 0,-1 0 0,1 0 1,-1-1-1,0 0 0,1 0 0,5-2 0,10-6 76,-1 0 0,0-2-1,-1 0 1,0 0 0,-1-2-1,-1-1 1,0 0 0,0-1-1,-1-1 1,-1 0 0,17-25-1,9-6 224,-17 20-97,-21 24-186,-1 1 0,1-2 0,-1 1 1,0 0-1,0 0 0,0-1 0,0 1 0,0-1 0,-1 1 0,2-7 1,5 35 70,-4 6-95,-2 0 0,-1-1 0,-2 1 0,-1 0 0,-8 42 0,9-66-9,0-1 0,-1 1 0,1-1 0,-1 0 0,-6 10 0,8-14 2,-1-1 0,1 0 0,-1 0 0,0 0 0,0 0 0,1 0 1,-1 0-1,0 0 0,0 0 0,0 0 0,0 0 0,0 0 0,-1 0 0,1-1 0,0 1 0,0 0 0,0-1 0,-1 1 0,1-1 0,0 1 0,-1-1 1,1 0-1,0 0 0,-1 0 0,1 1 0,0-1 0,-1 0 0,1-1 0,0 1 0,-1 0 0,1 0 0,0 0 0,-2-1 0,-1-1 32,-1 0-1,1 0 0,0-1 1,0 1-1,0-1 0,-6-5 1,9 7-27,-1-1 1,0 1-1,1-1 1,-1 0-1,1 1 1,-1-1-1,1 0 1,0 0-1,0 0 1,0 0 0,0 0-1,0 0 1,0 0-1,1 0 1,-2-5-1,6 6-8,0-1 0,0 1-1,-1 0 1,1 0-1,0 0 1,0 0 0,0 1-1,8 0 1,-4-1-9,145-24-75,-122 18 74,-2-1 1,1-2 0,-1 0-1,-1-3 1,37-20-1,-35 12 12,-29 20-4,1 0 1,-1 0-1,0 0 1,0 0-1,0 0 1,0 0-1,0 0 1,0 0-1,-1 0 1,1 0 0,0-1-1,-1 1 1,1 0-1,-1-1 1,1 1-1,-1 0 1,1-1-1,-1 1 1,0-1-1,0 1 1,0-3-1,0 3 1,0 1-1,0-1 1,-1 1-1,1-1 1,0 1-1,-1-1 1,1 1-1,-1-1 1,1 1-1,0-1 0,-1 1 1,1-1-1,-1 1 1,1 0-1,-1-1 1,0 1-1,1 0 1,-1 0-1,1-1 1,-1 1-1,0 0 1,1 0-1,-1 0 1,1 0-1,-1-1 1,0 1-1,1 0 1,-1 0-1,0 0 1,1 1-1,-1-1 0,0 0 1,1 0-1,-1 0 1,1 0-1,-1 1 1,0-1-1,0 1 1,-22 9 82,18-7-69,-1 1 0,1 0 0,0 0 0,0 0 0,1 1 0,0-1 0,-1 1 0,1 0 0,1 1 0,-1-1 0,1 0 0,0 1 0,0 0 0,-3 11 0,5-13-6,0 0-1,0 0 1,0 1 0,1-1 0,-1 0-1,1 0 1,1 1 0,-1-1-1,0 0 1,1 0 0,0 1-1,0-1 1,0 0 0,1 0-1,-1 0 1,1 0 0,0 0-1,0-1 1,0 1 0,1-1 0,-1 1-1,1-1 1,4 5 0,-1-3 12,1 1 1,-1-1 0,1-1 0,0 1-1,0-1 1,1-1 0,-1 1-1,14 3 1,6 1 55,34 5 0,-33-8-74,-23-4-89,-1 0 1,1 1 0,-1-1-1,0 1 1,6 3 0,2 2-3461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0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1241 6928,'0'0'6112,"13"-12"-5704,2-1-330,44-40 759,95-108 1,-101 89-96,58-102 0,-90 136-268,-2-1 0,-2-1 0,-1-1 0,18-75 0,-33 110-293,4-15 315,-5 20-483,0 1 0,1 0 0,-1 0 0,0-1-1,0 1 1,0 0 0,0 0 0,0-1 0,0 1 0,0 0 0,0 0 0,0-1 0,0 1 0,0 0 0,0-1 0,0 1-1,0 0 1,0 0 0,0-1 0,0 1 0,0 0 0,0 0 0,0-1 0,0 1 0,-1 0 0,1 0 0,0-1 0,0 1 0,0 0-1,0 0 1,-1 0 0,1-1 0,0 1 0,0 0 0,0 0 0,-1 0 0,1 0 0,0-1 0,0 1 0,-1 0 0,1 0 0,0 0-1,0 0 1,-1 0 0,1 0 0,0 0 0,0 0 0,-1 0 0,1 0 0,0 0 0,0 0 0,-1 0 0,0 1 4,0 0 0,0 1 1,0-1-1,0 0 1,0 1-1,0-1 0,1 1 1,-1-1-1,0 1 1,1-1-1,0 1 0,-1 0 1,1 2-1,-3 6 21,-13 43 10,3 1 0,2-1 0,3 2 0,2-1 0,2 1 0,5 79 0,0-120-53,0 0-1,1 0 1,1-1 0,0 1-1,1-1 1,0 1 0,12 23-1,-16-36 8,1 0-1,0 0 0,-1 0 1,1 0-1,0 0 0,-1-1 0,1 1 1,0 0-1,0 0 0,0-1 1,0 1-1,0-1 0,0 1 1,0-1-1,0 1 0,0-1 0,0 1 1,0-1-1,0 0 0,0 0 1,0 0-1,0 1 0,2-1 1,0-1 3,-1 1 0,1 0 0,0-1 0,0 0 0,-1 0 0,1 0 0,0 0 1,-1 0-1,4-2 0,2-2 13,0 0 1,0-1-1,-1 0 1,13-13-1,7-13 45,-1-1 0,-2-1 0,30-55 0,48-121 186,-42 80-105,153-352 724,-207 467-790,-5 9 18,-2 7 148,-50 122-1,36-84-208,-156 402 47,163-419-75,-74 208 143,71-185-40,10-34-29,-1 0-1,-1-1 0,-5 14 1,7-21-36,1-1 0,-1 1 0,1-1 0,-1 1-1,1 0 1,0-1 0,0 1 0,1 3 0,-1 2 367,16-27-233,11-24-86,-13 19-38,1 0 0,1 2 0,34-39 0,-18 27-5,-21 22-2,0 0 0,22-18 1,-19 23 12,-14 7-60,1 0 1,-1 0-1,0 0 1,1 0-1,-1 1 1,0-1-1,0 0 1,1 0-1,-1 0 1,0 0-1,0 0 1,0 0-1,1 0 1,-1 1-1,0-1 1,0 0-1,1 0 1,-1 0-1,0 0 1,0 1-1,0-1 1,0 0-1,1 0 1,-1 1 0,0-1-1,0 0 1,0 0-1,0 1 1,0-1-1,0 27 42,-1-13-47,0 8 4,1 3 3,0 1 1,2-1-1,6 32 1,-7-51-9,0 0 0,1 0 1,0 0-1,0 0 0,0-1 1,1 1-1,0 0 0,0-1 1,0 0-1,1 0 0,0 0 1,0 0-1,0-1 0,0 1 1,1-1-1,0 0 1,0 0-1,10 5 0,-12-8 10,0 1-1,0-1 0,0 0 1,0 0-1,0-1 1,0 1-1,0-1 0,0 1 1,0-1-1,0 0 1,0 0-1,1-1 1,-1 1-1,5-2 0,-2 0 13,0 0 0,0 0 0,-1-1 0,1 0 0,0 0 0,9-7 0,2-4 68,-1-2-1,0 1 0,15-21 0,-26 30-51,15-19 98,-13 15-44,0 1 0,14-14 0,-21 23-83,0 0 0,1-1 0,-1 1 1,0 0-1,1-1 0,-1 1 0,0 0 1,1 0-1,-1-1 0,0 1 0,1 0 0,-1 0 1,1 0-1,-1 0 0,0 0 0,1-1 0,-1 1 1,1 0-1,-1 0 0,1 0 0,-1 0 0,1 0 1,-1 0-1,0 0 0,1 1 0,-1-1 0,1 0 1,-1 0-1,0 0 0,1 0 0,-1 0 1,1 1-1,-1-1 0,0 0 0,1 0 0,-1 1 1,0-1-1,1 0 0,-1 1 0,0-1 0,1 0 1,-1 1-1,0-1 0,0 0 0,0 1 0,1-1 1,-1 0-1,0 1 0,0-1 0,0 1 0,0-1 1,1 1-1,5 30-2,-4-19 17,2 2-10,14 50 24,-15-58-38,-1-1 0,1 1 0,0-1-1,0 1 1,1-1 0,-1 0 0,1-1 0,7 8 0,-10-11 6,0-1 1,0 1-1,0 0 0,0 0 1,0-1-1,0 1 0,0-1 1,0 1-1,1-1 0,-1 1 1,0-1-1,0 0 0,0 0 1,1 0-1,-1 1 1,0-1-1,0 0 0,0 0 1,1-1-1,1 1 0,-1-1 4,1 0 0,0 0 0,0 0 0,-1 0 0,1-1 0,-1 1 0,1-1-1,3-2 1,3-4 18,-1 0-1,0-1 1,9-12-1,-14 18-15,56-85 147,-42 60-7,39-49 0,-50 71-85,-7 6 3,-8 17-5,-71 167 133,34-87-139,46-97-54,0 1 1,-1-1-1,1 1 1,0-1 0,0 1-1,0-1 1,-1 1-1,1-1 1,0 1 0,0 0-1,0-1 1,0 1-1,0-1 1,0 1-1,0-1 1,0 1 0,0-1-1,1 1 1,-1-1-1,0 1 1,0-1 0,0 1-1,1-1 1,-1 1-1,0-1 1,0 1 0,1-1-1,-1 1 1,1-1-1,-1 1 1,0-1 0,1 0-1,-1 1 1,1-1-1,-1 0 1,1 0 0,-1 1-1,0-1 1,1 0-1,-1 0 1,1 1 0,0-1-1,-1 0 1,1 0-1,-1 0 1,1 0 0,-1 0-1,1 0 1,-1 0-1,1 0 1,-1 0 0,1 0-1,0 0 1,0-1-1,41-3 53,-29 2-57,-1 1-127,0-1-1,0 1 1,0-2 0,0 0 0,0 0 0,-1-1-1,1-1 1,-1 0 0,17-10 0,-21 5-808,-7 6-2142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0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13056,'0'0'1648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0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8240,'0'0'584,"79"-20"-256,-11 3 8,19-5 40,4-2 0,3-4 8,-5 4 16,2 10-136,-7 2 8,1 1-48,-10 1 8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0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1 923 7432,'0'0'1697,"12"-9"-1101,28-21-45,-1-2-1,36-40 1,-11 0 283,-4-3 1,-4-2-1,-2-3 0,-4-2 0,-4-2 1,58-146-1,-101 222-728,1-2 190,0-1 0,-1 0-1,3-20 1,-6 31-279,1 0-1,-1-1 1,0 1-1,0 0 0,0 0 1,0-1-1,0 1 1,0 0-1,0 0 1,0 0-1,0-1 1,0 1-1,0 0 1,0 0-1,0-1 1,0 1-1,0 0 1,0 0-1,0 0 1,0-1-1,0 1 1,0 0-1,0 0 1,-1-1-1,1 1 0,0 0 1,0 0-1,0 0 1,0 0-1,0-1 1,-1 1-1,1 0 1,0 0-1,0 0 1,0 0-1,-1 0 1,1-1-1,0 1 1,0 0-1,0 0 1,-1 0-1,1 0 1,0 0-1,0 0 1,-1 0-1,1 0 0,0 0 1,0 0-1,0 0 1,-1 0-1,1 0 1,0 0-1,0 0 1,-1 0-1,1 0 1,0 0-1,-1 0 1,-12 11 347,5-1-235,0 1 1,-11 22-1,5-8-32,-24 44 125,3 1 0,3 2-1,-30 104 1,53-150-164,2 2 0,1-1 0,-3 33 0,9-54-49,-1 0 0,1 1 0,0-1-1,0 0 1,1 1 0,-1-1 0,2 0 0,-1 0 0,1 0-1,-1 0 1,2 0 0,-1 0 0,1 0 0,0-1-1,0 1 1,0-1 0,1 0 0,0 0 0,0 0 0,6 5-1,-6-7 1,0 0-1,0-1 0,1 1 0,-1-1 0,1 0 0,-1-1 1,1 1-1,0-1 0,0 0 0,0 0 0,0 0 0,-1-1 1,1 0-1,0 0 0,0 0 0,0 0 0,0-1 1,0 0-1,7-2 0,3-1 22,-1-1 0,1 0 0,-1-1 0,26-16 0,19-18 238,107-94 0,-161 130-239,8-8 117,-6 6 131,-14 14-43,3-4-197,-7 9 36,0-1 0,1 1 0,0 1 0,1 0 0,-9 18-1,17-29-62,0 0 0,-1 0-1,1 0 1,0 0 0,1 0 0,-1 0-1,0 0 1,1 0 0,0 0-1,0 1 1,0-1 0,0 0-1,0 0 1,1 0 0,-1 1-1,1-1 1,0 0 0,0 0 0,0 0-1,0 0 1,1 0 0,-1-1-1,1 1 1,-1 0 0,1-1-1,0 1 1,0-1 0,1 1-1,-1-1 1,0 0 0,1 0 0,-1 0-1,1 0 1,4 2 0,-2-2 15,0 1 0,0-1 0,1 0 0,-1-1 0,11 2 0,-15-2-13,1-1 0,0 0 0,-1 0 1,1 0-1,0 0 0,-1 0 0,1 0 0,-1-1 0,1 1 1,0-1-1,1 0 0,-2 1-5,-1 0 1,1-1-1,-1 1 0,1-1 0,-1 1 1,0 0-1,1-1 0,-1 1 1,1-1-1,-1 1 0,0-1 1,0 1-1,1-1 0,-1 0 0,0 1 1,0-1-1,1 1 0,-1-1 1,0 1-1,0-1 0,0 0 1,0 1-1,0-1 0,0 1 0,0-1 1,0 0-1,0 1 0,0-1 1,-1 1-1,1-2 0,-4-10 62,0-1 1,-1 1-1,0 1 0,-1-1 0,-1 1 0,1 0 1,-2 0-1,-10-12 0,15 19-26,-5-1 79,1 1 83,11 1-86,1 2-110,0 1 0,0 0-1,0 0 1,0 0-1,0 1 1,8 1 0,14 1 5,247-3 110,-270 1-131,-2-1-10,-1 0 0,1 0 0,0 0 0,-1 0 0,1 0 0,-1 0 0,1-1 0,0 1-1,-1 0 1,1-1 0,-1 1 0,1-1 0,-1 0 0,1 1 0,1-2 0,-3 2 2,0-1 0,0 1 0,0 0 0,0 0 0,0-1 0,0 1 0,0 0 0,0 0 0,0 0 0,0-1 0,0 1 0,-1 0 0,1 0 0,0 0 0,0-1 0,0 1 0,0 0 0,0 0 0,0 0 0,-1 0 0,1-1 0,0 1 0,0 0 0,0 0 0,0 0 0,-1 0 0,1 0 0,0-1 0,0 1 0,0 0 0,-1 0 0,1 0 0,0 0 0,0 0 0,0 0 0,-1 0 0,1 0 0,0 0 0,0 0 0,-1 0 0,1 0 0,0 0 0,0 0 0,-15-3-354,-10 0-3007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1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12864,'0'0'1664,"60"-44"-1056,11 15-152,15-1 8,19 6-264,4 2-9,-4 12-95,2 4-8,2 6-40,-9-2-8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1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226 939 6520,'0'0'3998,"-2"-10"-3483,0 2-437,1 0-1,0 0 1,1 1 0,0-1-1,0 0 1,1 0-1,0 0 1,0 1 0,1-1-1,0 0 1,0 1 0,4-8-1,32-60 967,74-111-1,-44 80-172,173-328 3743,-235 416-3941,-8 16-265,-7 12-222,-25 41 35,3 2-1,-36 80 1,39-75-131,-153 296 286,-70 98 77,199-362-309,13-8 141,34-76-204,5-10 12,7-13-16,3-1-50,0-1 1,1 2-1,2-1 0,22-24 1,67-60 25,-70 73-40,154-137 28,-47 43-33,-61 49-58,88-108 0,-143 153 33,12-14 166,-37 45-131,1 0-1,0 0 1,0 0 0,0 0 0,0 0-1,0 0 1,0 0 0,-1 4 0,-2 8 19,-15 29 50,4-9-23,1 1-1,1 1 0,-13 62 0,25-95-54,1 0-1,0 0 1,-1 1 0,1-1-1,0 0 1,0 0-1,1 1 1,-1-1-1,1 0 1,-1 0 0,1 1-1,0-1 1,0 0-1,3 4 1,-3-5-4,0-1 0,1 0 0,-1 0 0,0 0 0,1 0 0,-1 0 0,1 0 0,-1 0 0,1 0 0,0 0 0,-1-1 0,1 1 0,0-1 0,0 1 0,-1-1 0,1 0 0,0 0 0,0 0 0,-1 0 0,1 0 0,0 0 0,0 0 0,0 0 1,-1-1-1,1 1 0,0-1 0,3-1 0,7-2 13,0-1 0,0 0 1,0-1-1,0-1 1,-1 0-1,11-9 0,64-56 86,-60 49-66,34-33 55,-43 37-11,1 2 0,1 0 0,1 1 0,1 1 0,27-16 1,-47 30-78,-1 1 0,1 0 0,-1 0 1,1-1-1,-1 1 0,0 0 1,1 0-1,-1-1 0,1 1 0,0 0 1,-1 0-1,1 0 0,-1 0 1,1 0-1,-1 0 0,1 0 0,-1 0 1,1 0-1,-1 0 0,1 0 1,-1 0-1,1 0 0,-1 0 1,1 1-1,-1-1 0,1 0 0,-1 0 1,1 1-1,-1-1 0,1 0 1,-1 0-1,1 1 0,-1-1 0,0 0 1,1 1-1,-1-1 0,0 1 1,1-1-1,-1 1 0,0-1 0,0 1 1,1-1-1,-1 1 0,0-1 1,0 1-1,0-1 0,0 1 0,1-1 1,-1 1-1,0 0 0,-1 34 103,1-32-100,-6 41 77,-16 55 1,7-35 14,9-44-55,0 10 52,6-29-95,0-1 1,0 0-1,0 0 0,0 0 0,0 1 0,0-1 1,0 0-1,0 0 0,1 0 0,-1 0 0,0 1 1,0-1-1,0 0 0,0 0 0,0 0 0,1 0 0,-1 0 1,0 0-1,0 1 0,0-1 0,0 0 0,1 0 1,-1 0-1,0 0 0,0 0 0,0 0 0,1 0 1,-1 0-1,0 0 0,0 0 0,0 0 0,1 0 1,-1 0-1,0 0 0,0 0 0,0 0 0,1 0 1,-1 0-1,0 0 0,0 0 0,0 0 0,1-1 1,-1 1-1,0 0 0,0 0 0,0 0 0,0 0 0,1 0 1,-1-1-1,11-5 42,12-13 37,31-34 0,6-4 6,77-56 165,-137 112-248,1 0 0,0 1 1,0-1-1,0 0 0,-1 0 1,1 1-1,0-1 0,0 1 0,0-1 1,0 1-1,0-1 0,0 1 0,0 0 1,0-1-1,0 1 0,2 0 1,-2 0-3,-1 0 0,1 0 0,-1 1 0,0-1 0,1 0 0,-1 1-1,1-1 1,-1 0 0,0 0 0,0 1 0,1-1 0,-1 1 0,0-1 0,0 0 0,1 1 0,-1-1 0,0 1 0,0-1 0,0 0 0,1 1 0,-1-1 0,0 1 0,0-1 0,0 1 0,0-1 0,0 1 0,0 0 0,0 6 16,-1 1-1,1 0 1,-4 13 0,2-6-1,-3 22 10,2-13-16,0 1 0,2-1 0,0 1 0,5 32 1,-4-55-12,0 1 0,1 0 0,0-1 0,-1 1 0,1-1 1,0 1-1,0-1 0,1 1 0,-1-1 0,0 1 0,1-1 1,-1 0-1,1 0 0,0 0 0,0 0 0,0 0 1,0 0-1,4 3 0,-2-4 0,-1 1 1,0-1-1,1 0 0,-1 0 1,1 0-1,-1-1 1,1 1-1,0-1 0,-1 1 1,1-1-1,0-1 0,4 1 1,8-3 0,-1-1 0,0 0 0,-1-1 0,1 0 0,18-11 0,26-14 1,106-74 0,-165 104-2,4-2 10,-1-1 0,1 1-1,-1-1 1,0 0 0,0 0-1,3-5 1,-9 8 0,0 1 0,0-1 0,0 1-1,0 0 1,0 0 0,0 0 0,0 0-1,-3 2 1,-19 10 3,0 1-1,1 1 1,1 1 0,0 1-1,1 2 1,1 0-1,1 0 1,-29 38 0,45-51-12,0 0 0,1 0 0,0 1 0,0-1 0,0 1 0,0 0 0,-1 8 0,3-13-1,1-1 0,0 1 0,-1-1 0,1 0 1,0 1-1,-1-1 0,1 1 0,0-1 0,0 1 0,0-1 1,1 1-1,-1-1 0,0 1 0,0-1 0,1 0 0,-1 1 0,1-1 1,-1 1-1,1-1 0,0 0 0,-1 0 0,1 1 0,0-1 1,0 0-1,0 0 0,0 0 0,0 0 0,0 0 0,0 0 0,0 0 1,1 0-1,-1 0 0,0-1 0,1 1 0,-1 0 0,0-1 1,1 1-1,-1-1 0,0 0 0,4 1 0,2 0 1,1-1 0,-1 1 0,1-2 0,0 1 0,-1-1 0,1 0 0,-1 0 0,0-1 0,1 0 0,12-6 0,-9 3 2,-1-1 1,1-1-1,-1 1 1,0-1-1,-1-1 1,11-10-1,1-5 9,-1-1-1,-1-1 0,-1-1 0,20-39 0,3-17 128,-3-2 1,-4-2 0,44-177-1,-77 262-137,0-4 16,0 0 0,0 0-1,0 0 1,0 0 0,-1 0-1,0-9 1,0 14-17,0-1 0,0 1 1,0 0-1,0 0 0,0 0 0,0 0 1,0 0-1,0 0 0,-1-1 0,1 1 1,0 0-1,0 0 0,0 0 0,0 0 1,0 0-1,-1 0 0,1 0 0,0 0 1,0 0-1,0 0 0,0-1 0,-1 1 1,1 0-1,0 0 0,0 0 1,0 0-1,0 0 0,-1 0 0,1 0 1,0 0-1,0 0 0,0 1 0,0-1 1,-1 0-1,1 0 0,0 0 0,0 0 1,0 0-1,0 0 0,0 0 0,-1 0 1,1 0-1,0 0 0,0 1 0,0-1 1,0 0-1,0 0 0,0 0 0,0 0 1,-1 0-1,1 0 0,0 1 0,0-1 1,0 0-1,0 0 0,0 0 1,0 0-1,0 1 0,0-1 0,-8 11 20,-3 11 9,1 0 0,1 0 0,-13 48 1,-4 73-8,21-95-114,1 0 0,2 0 0,3 0 0,2 0 0,1 0 0,21 85-1,-17-107-587,-5-18-2715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1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14272,'0'0'1528,"74"-18"-1600,-21 8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1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4912,'0'0'12921,"-8"10"-12388,0 0-390,-1 1 1,2 0-1,0 0 0,0 1 0,1 0 1,-8 24-1,-101 433 3324,103-412-3000,3-26-70,6-25-229,1 0 1,0 1-1,1-1 1,0 1 0,-1 10-1,0-3 195,2-4 386,0-9-731,1-1 0,0 0 0,0 0 0,-1 1 0,1-1 1,0 0-1,0 0 0,0 0 0,0 0 0,0 0 1,-1 0-1,1 0 0,0 0 0,0 0 0,0-1 1,-1 1-1,3 0 0,230-59 288,-140 34-185,188-29 0,-248 51-97,72-4 217,-105 7-238,1 0 0,-1 0 0,0 0 1,1 0-1,-1 0 0,0 0 0,1 0 0,-1 0 0,0 0 0,1 0 0,-1 0 0,1 0 1,-1 1-1,0-1 0,1 0 0,-1 0 0,0 0 0,0 0 0,1 1 0,-1-1 0,0 0 0,1 0 1,-1 1-1,0-1 0,0 0 0,0 0 0,1 1 0,-1-1 0,0 0 0,0 1 0,0-1 1,0 0-1,1 1 0,-1-1 0,0 0 0,0 1 0,0-1 0,0 1 0,0-1 0,0 0 0,0 1 1,0-1-1,0 0 0,0 1 0,0-1 0,0 0 0,-1 1 0,1-1 0,0 0 0,0 1 1,0-1-1,0 0 0,0 1 0,-1-1 0,1 0 0,0 1 0,0-1 0,-1 0 0,1 0 0,0 1 1,0-1-1,-1 0 0,-17 19-315,12-14 41,0-2-1,0 1 1,-1 0 0,-7 2-1,-3-4-3680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7:2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453 111 12672,'0'0'2050,"-14"-3"-1844,-44-9-17,53 11-157,-1 1-1,1-1 1,0 1 0,-1 0-1,1 1 1,0-1 0,-1 1 0,1 0-1,0 0 1,-10 4 0,4 0 17,1 0 0,0 1-1,-11 9 1,3-3 12,0 1 7,0 0 0,1 2 0,1 0-1,0 0 1,1 2 0,-21 31 0,12-13 40,3 1 1,-27 62-1,46-93-94,-1 0-1,2 0 1,-1 0-1,0 0 1,1 0-1,0 1 0,0-1 1,1 0-1,0 1 1,0-1-1,0 1 1,1 8-1,0-11-3,0 0-1,1 0 0,-1 0 1,0 0-1,1 0 0,0-1 1,-1 1-1,1 0 0,0-1 0,1 1 1,-1-1-1,0 0 0,1 0 1,-1 0-1,1 0 0,-1 0 1,1-1-1,0 1 0,0-1 1,0 1-1,0-1 0,5 1 0,-1 0 8,0 0 0,0 0 0,0-1 0,0 0-1,0-1 1,0 1 0,0-1 0,0-1-1,0 1 1,0-1 0,0-1 0,0 1-1,8-3 1,-5 0 20,-1-1-1,1 1 1,-1-2-1,0 1 1,-1-1-1,1 0 1,-1-1-1,8-9 1,2-3 68,-1-2 0,-2 0-1,0-1 1,-1 0 0,-1-1 0,13-32 0,-15 25 34,-2-1 0,-1 1 0,-1-1 1,3-53-1,-6 57 21,-4-6 256,-6 48-224,2 18-175,2 0 1,1 1 0,1-1-1,8 49 1,-5-60-10,2-1 0,0 1-1,1-1 1,1 0 0,1-1 0,1 0 0,22 36-1,-29-52-4,1 0 0,-1 0 0,1 0 0,0-1 0,1 1 0,-1-1 0,0 0 0,1 0 0,0 0 0,0-1 0,0 1 0,0-1 0,0 0 0,0 0 0,1-1 0,-1 1 0,0-1 0,1 0 0,-1 0 0,1 0 0,0 0 0,-1-1 0,1 0 0,0 0 0,-1 0 0,1-1 0,0 0 0,-1 1 0,1-2 0,-1 1 0,1 0 0,-1-1 0,0 0 0,0 0 0,0 0 0,0 0 0,4-4 0,11-8 44,0 0 0,-1-1 0,-1-1 0,0-1 0,-1 0-1,-1-2 1,13-20 0,9-21 135,30-65 0,-15 24 67,-33 61-96,-14 28-14,0 1 0,1 0-1,9-14 1,-13 25 296,-2 6-302,-2 11-100,2-16-2,-4 41 48,2-1 1,4 43-1,-1 16-11,-4-32 28,-21 121-1,22-173-59,2-14-29,0-1 1,-1 1 0,1-1 0,0 1 0,0-1 0,-1 0 0,1 1 0,-1-1 0,1 0 0,-1 1-1,1-1 1,-2 2 0,0-2-1,1-1-1,0 1 0,0 0 0,-1-1 1,1 1-1,0-1 0,-1 0 1,1 0-1,0 1 0,-1-1 1,1 0-1,0 0 0,-1 0 0,1 0 1,-1 0-1,-2-1 0,1 0 9,-1 0-1,1 0 0,-1-1 1,0 1-1,1-1 0,0 1 0,-1-1 1,1 0-1,0 0 0,0-1 1,-3-2-1,4 3 5,0 0-1,-1 0 1,0 0-1,1 0 1,-1 0 0,0 1-1,0-1 1,0 1-1,0 0 1,0 0 0,0 0-1,0 0 1,-5 0-1,7 1 34,-1 0 52,6 6-74,3 0-31,0 0 0,0-1 0,0 0 0,0-1 0,1 1 0,0-1 0,12 4 0,61 16-7,-72-21 14,2-1 53,0 0-1,0 0 1,1-1 0,-1 0-1,14-2 1,-20 1-267,0 0-1,0-1 1,-1 0 0,1 0-1,0 0 1,-1 0 0,1-1-1,-1 0 1,1 0 0,-1 0-1,0 0 1,0-1 0,0 0-1,4-3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0:3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301 115 2704,'0'0'6240,"-11"-6"-5723,-40-18 22,46 22-412,-1 0 0,0 1 0,0 0 0,1 0 1,-1 0-1,0 1 0,0 0 0,0 0 0,0 0 0,0 1 1,0 0-1,1 0 0,-1 1 0,0-1 0,1 1 1,-9 4-1,13-5-89,-12 3 244,1 1 1,0 1-1,0 0 1,1 1-1,-14 10 0,21-14-194,0 0-1,0 1 1,1-1-1,-1 1 0,1 0 1,0-1-1,0 1 1,1 1-1,-1-1 0,1 0 1,0 1-1,0-1 1,0 1-1,1 0 0,0-1 1,0 1-1,-1 7 1,2-10-45,0 0 0,0 0 1,1 0-1,-1 0 0,1-1 1,-1 1-1,1 0 0,0 0 1,-1-1-1,1 1 1,0 0-1,0-1 0,0 1 1,1-1-1,-1 1 0,0-1 1,1 0-1,-1 1 0,0-1 1,3 2-1,2 1 68,0-1-1,0 1 0,0-1 1,8 3-1,-6-3-13,0 0 0,1 0 0,-1-1-1,1-1 1,-1 1 0,1-1 0,0-1 0,-1 1 0,1-1-1,0-1 1,-1 0 0,1 0 0,0-1 0,-1 0 0,0 0-1,1-1 1,-1 0 0,0-1 0,0 1 0,-1-1 0,1-1-1,-1 0 1,9-7 0,-12 8-27,-1 0 0,0 0 0,0 0 0,0-1 0,0 1-1,-1 0 1,0-1 0,0 0 0,0 0 0,-1 0 0,1 1 0,-1-1 0,0 0 0,-1-1 0,1 1-1,-1-9 1,0 10-22,0 0 0,0 0 0,0 0 0,-1 0 0,1 0 0,-1 0 0,0 1 0,0-1 0,0 0 0,-1 1 0,1-1-1,-1 1 1,0-1 0,0 1 0,0 0 0,0-1 0,-1 1 0,1 0 0,-1 1 0,0-1 0,0 0 0,-5-3 0,3 5 13,0-1 0,0 1 0,0-1 1,0 1-1,-9 0 0,-1-1 150,3-1-30,12-1-30,19-4-11,-13 6-150,27-10 62,-17 5-11,0 1 0,0 1-1,1 0 1,30-3 0,-44 8-33,0 0 1,-1 0 0,1 0 0,-1 1 0,1-1 0,0 1-1,-1 0 1,0 0 0,1 0 0,-1 0 0,1 0-1,-1 0 1,0 1 0,0-1 0,0 1 0,0-1-1,0 1 1,0 0 0,0 0 0,-1 0 0,3 3-1,3 5 29,-1 0 0,-1 1 0,7 16-1,-7-16-12,12 38 52,-13-35-34,1 0 1,7 15-1,-10-25-18,1 0-1,-1 1 1,1-1 0,0 0 0,0 0 0,1 0 0,-1-1-1,1 1 1,0-1 0,4 3 0,-2-2 9,0 0-1,0-1 1,0 1 0,1-1-1,-1-1 1,1 1 0,0-1 0,0 0-1,0-1 1,0 0 0,0 0-1,0 0 1,0-1 0,0 0-1,0-1 1,0 1 0,0-1 0,8-2-1,62-16 196,19-4-24,-41 8-3165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1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10952,'0'0'3937,"14"-7"-3465,28-11 256,90-27 0,-100 37-422,31-9 704,1 3 0,82-7 0,-120 17 46,-16 2 419,-23 7-1142,1-2-435,2 0-3052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1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9440,'0'0'4146,"12"-3"-3735,160-28 904,-100 21-765,-40 4-120,0 2-1,0 1 1,0 1-1,1 2 1,42 5-1,-68-4-223,14 3 832,-20-4-1002,-1 0-1,1 0 1,-1 0 0,1 1-1,-1-1 1,0 0-1,1 0 1,-1 0-1,1 1 1,-1-1-1,1 0 1,-1 0 0,1 1-1,-1-1 1,0 1-1,1-1 1,-1 0-1,0 1 1,1-1-1,-1 1 1,0-1 0,0 0-1,1 1 1,-1-1-1,0 1 1,0 0-1,0-1-188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1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7528,'0'0'1598,"12"-4"-1048,95-28 703,0 4-1,118-14 1,-218 41-1193,242-22 1995,-189 18-3674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1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3 844 6224,'0'0'4341,"14"-8"-3634,-7 4-594,6-3 35,-1-1 0,1 0 0,-2-1 1,1 0-1,-1-1 0,10-11 0,6-16 184,-2 0-1,-1-2 0,20-43 0,-21 38-142,46-93 751,55-151 1,-119 273-807,-1 8-20,-1 0 1,-1 0 0,0 0 0,0 0-1,0 0 1,0-1 0,-1 1 0,-1 0-1,1-9 1,-1 16-99,-1 0 0,1 0 0,0 0 0,0-1-1,0 1 1,0 0 0,0 0 0,-1 0 0,1 0 0,0 0-1,0 0 1,0 0 0,0 0 0,-1 0 0,1 0 0,0 0 0,0 0-1,0 0 1,0 0 0,-1 0 0,1 0 0,0 0 0,0 0-1,0 0 1,0 0 0,0 1 0,-1-1 0,1 0 0,0 0 0,0 0-1,0 0 1,0 0 0,0 0 0,0 0 0,-1 0 0,1 1-1,0-1 1,0 0 0,0 0 0,0 0 0,0 0 0,0 0 0,0 1-1,0-1 1,0 0 0,0 0 0,0 0 0,-10 13 174,-12 21-7,2 0 1,1 1-1,-27 73 1,-28 124 204,60-182-297,-21 69 84,-98 300 529,93-333-444,29-64-76,0 0 0,1 1 0,-12 45 0,20-59-55,1-4 130,5-13-43,1-2-166,28-51 98,3 2 1,2 1-1,51-60 0,-24 43 41,122-108 0,43-21 346,-217 196-423,-13 8-108,0 0-1,0 0 1,0 0-1,0 0 1,0 0-1,0 0 1,1 0 0,-1 0-1,0 0 1,0 0-1,0 0 1,0 0-1,0 0 1,0 0-1,1 0 1,-1 0-1,0 0 1,0 0-1,0 0 1,0 0-1,0 0 1,0 0-1,0 1 1,1-1-1,-1 0 1,0 0-1,0 0 1,0 0-1,0 0 1,0 0-1,0 0 1,0 1-1,0-1 1,0 0-1,0 0 1,0 0-1,0 0 1,0 0-1,0 0 1,0 1-1,0-1 1,0 0-1,0 0 1,0 0-1,0 0 1,0 0-1,0 1 1,-7 25 199,5-21-217,-23 61 138,10-28-21,-16 59 0,28-84-74,1-1 0,0 1-1,1 0 1,0 0 0,1-1 0,0 1-1,1 0 1,1 0 0,3 14 0,-5-24-22,1 0 0,0 0 1,0-1-1,0 1 1,1 0-1,-1 0 0,1-1 1,-1 1-1,1-1 0,0 1 1,0-1-1,0 0 1,0 0-1,0 0 0,1 0 1,-1 0-1,5 2 0,-4-2 2,1 0-1,0-1 0,0 0 1,0 0-1,1 0 0,-1 0 0,0-1 1,0 1-1,0-1 0,1 0 1,4-1-1,6-2 11,0 0 0,-1 0-1,0-2 1,0 0 0,26-13 0,-4-2 69,0-2-1,-2-1 1,43-38 0,-80 67-41,0 0 0,0 0 0,0 0 0,0 1 0,1-1 1,-2 11-1,2-11-39,1 0 0,-1 0 1,1 0-1,1 0 0,-1 1 0,1-1 1,0 0-1,0 0 0,1 0 1,2 8-1,-2-11-5,0-1 0,0 1 1,0-1-1,0 0 0,1 1 0,0-1 1,-1 0-1,1 0 0,0 0 0,0 0 1,0-1-1,0 1 0,0 0 1,0-1-1,1 1 0,-1-1 0,0 0 1,5 2-1,-2-2 2,-1 0 1,1 0-1,0-1 0,-1 1 1,1-1-1,0 0 1,-1 0-1,1-1 1,0 1-1,4-2 0,0 0 9,-1-1-1,1 0 0,-1 0 1,0 0-1,0-1 0,0 0 1,0-1-1,-1 0 0,0 0 1,12-11-1,-14 10 4,0 0 1,0 0-1,-1 0 1,0 0-1,-1-1 1,1 1-1,-1-1 1,0 0-1,2-10 1,-4 14-11,-1 1 1,1-1-1,-1 0 1,0 0-1,0 0 1,0 0-1,0 0 0,0 0 1,-1 0-1,1 0 1,-1 0-1,0 1 1,0-1-1,0 0 1,0 0-1,0 1 0,-1-1 1,1 1-1,-1-1 1,0 1-1,0 0 1,0 0-1,0-1 1,0 1-1,0 0 0,-4-2 1,-1 0 20,0 2 0,1-1 0,-1 1 0,0-1 0,-1 2 1,1-1-1,0 1 0,0 0 0,-1 1 0,-8 0 0,7-3 118,16-3-86,21-7-36,-22 10-4,23-9-19,1 0 1,0 2-1,1 2 1,0 0-1,1 3 1,33-3-1,-49 6-13,-6 0 7,0 1-1,-1 1 1,1 0 0,0 0 0,10 2 0,-18-2 8,0 1-1,1-1 1,-1 1 0,0 0 0,0 0 0,0 0 0,0 0-1,0 0 1,0 0 0,0 0 0,0 1 0,0-1 0,-1 1-1,1-1 1,0 1 0,-1 0 0,0-1 0,1 1 0,-1 0-1,0 0 1,0 0 0,0 0 0,0 0 0,0 1 0,0-1-1,-1 0 1,1 3 0,1 12 66,-1 0 0,-1 1 0,-1-1 0,-1 0-1,0 1 1,-1-1 0,-7 23 0,4-25 85,4-8 38,14-15-86,41-45 67,-36 35-107,23-19 1,-33 32-50,-1 0 0,1 0 1,0 1-1,0 0 0,0 0 0,1 1 1,13-5-1,-19 8-13,-1 0 0,1-1-1,0 1 1,-1 0 0,1-1 0,0 1 0,-1 0 0,1 0 0,0 1 0,-1-1 0,1 0-1,-1 0 1,1 1 0,0-1 0,-1 1 0,1-1 0,-1 1 0,1 0 0,-1 0 0,1 0-1,-1 0 1,0 0 0,0 0 0,1 0 0,-1 0 0,0 0 0,0 0 0,0 1 0,0-1-1,0 0 1,0 1 0,0-1 0,-1 1 0,2 2 0,1 6 17,1 0 1,-2 0-1,0 1 0,2 16 1,2 9 127,-6-36-147,0 1 1,0 0 0,0-1-1,1 1 1,-1 0 0,0-1-1,0 1 1,1-1-1,-1 1 1,0 0 0,1-1-1,-1 1 1,0-1 0,1 1-1,-1-1 1,1 1 0,-1-1-1,1 0 1,-1 1-1,1-1 1,-1 0 0,1 1-1,-1-1 1,1 0 0,0 1-1,-1-1 1,1 0-1,-1 0 1,1 0 0,0 0-1,-1 1 1,1-1 0,0 0-1,-1 0 1,1 0-1,0 0 1,-1-1 0,1 1-1,-1 0 1,1 0 0,0 0-1,-1 0 1,1-1 0,-1 1-1,1 0 1,0-1-1,-1 1 1,1 0 0,-1-1-1,1 1 1,0-1 0,5-4 19,0-1 1,0 1-1,8-11 1,-3 5 3,1-1-6,2-2 13,24-18 0,-34 29-29,-1 0 0,1 1-1,-1 0 1,1 0 0,0 0 0,0 0-1,0 0 1,0 1 0,0 0 0,0 0-1,1 0 1,-1 0 0,5 1 0,-6 0-2,0 1 0,0-1 1,0 1-1,0 0 0,0 1 0,-1-1 1,1 0-1,0 1 0,-1-1 0,1 1 1,-1 0-1,1 0 0,-1 0 1,0 0-1,0 0 0,2 3 0,5 7 19,0 0 0,7 13-1,-9-13 0,8 12 90,0-1-1,28 30 1,-38-47-68,0-1-1,0 1 1,1-1 0,0 0-1,0-1 1,0 1-1,1-1 1,-1-1 0,1 1-1,0-1 1,0 0-1,0-1 1,1 0-1,8 2 1,-12-4-47,-1 0-1,0 0 1,1 0 0,-1-1-1,1 1 1,-1-1-1,0 0 1,1 0 0,-1 0-1,0-1 1,0 1-1,0-1 1,0 1 0,0-1-1,0 0 1,4-4-1,11-12-4139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2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5624,'0'0'4734,"10"8"-3962,-4-2-593,-3-4-123,0 0-1,0 0 1,0 0 0,-1 0 0,1 1-1,-1-1 1,0 1 0,1 0 0,-1 0 0,0 0-1,-1 0 1,1 0 0,-1 0 0,1 0-1,-1 0 1,0 1 0,0-1 0,0 0 0,-1 1-1,1-1 1,-1 1 0,1 3 0,-3 9 183,0 0 1,-1 0-1,-1 0 1,0 0-1,-1-1 1,-1 1-1,0-1 1,-1-1 0,-1 1-1,0-1 1,-1-1-1,0 1 1,-1-1-1,-23 22 1,4-6 235,15-14-76,-1 0-1,0-1 1,-29 19-1,27-28-2348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2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1 553 6520,'0'0'3521,"11"4"-3076,-2-2-337,-5 0-70,-1-1-1,1 0 0,0 1 0,-1-2 0,1 1 1,0 0-1,0-1 0,0 0 0,0 0 0,-1 0 1,1 0-1,0-1 0,0 1 0,0-1 0,-1 0 0,1 0 1,0 0-1,3-2 0,13-9 213,-2-1 0,1 0 0,-1-1 0,-1-1 0,-1 0 1,0-1-1,-1-1 0,18-27 0,-7 5 425,-1-2 0,37-86 0,-38 63 139,4-13 724,-8 27 638,-20 50-2167,0-1 0,0 1 0,0 0-1,0 0 1,0 0 0,0 0 0,0 0 0,0 0 0,1 0 0,-1 0 0,0 0 0,0-1 0,0 1 0,0 0 0,0 0 0,0 0 0,1 0-1,-1 0 1,0 0 0,0 0 0,0 0 0,0 0 0,0 0 0,0 0 0,1 0 0,-1 0 0,0 0 0,0 0 0,0 0 0,0 0 0,0 0 0,1 0-1,-1 0 1,0 1 0,0-1 0,0 0 0,0 0 0,0 0 0,0 0 0,0 0 0,1 0 0,-1 0 0,0 0 0,0 0 0,0 1 0,0-1-1,0 0 1,0 0 0,0 0 0,0 0 0,0 0 0,0 0 0,0 1 0,0-1 0,0 0 0,0 0 0,0 0 0,0 0 0,7 11 125,-7-10-99,16 30 79,-2 1 1,-2 1-1,-1 0 1,-1 0-1,-2 1 1,-1 0-1,-2 1 1,1 35-1,-5-46-39,-1-1-1,-3 28 0,1-41-17,0 1-1,0 0 0,-1-1 1,0 1-1,0-1 0,-10 18 1,12-26-42,0-1 0,0 1 0,0 0 0,0 0 1,0-1-1,-1 1 0,1-1 0,0 1 0,-1-1 1,0 0-1,1 1 0,-1-1 0,0 0 0,1 0 1,-1 0-1,0 0 0,0-1 0,0 1 0,0 0 1,0-1-1,0 1 0,0-1 0,0 0 1,0 0-1,0 1 0,0-1 0,0-1 0,0 1 1,0 0-1,0 0 0,0-1 0,0 1 0,0-1 1,0 0-1,0 1 0,0-1 0,1 0 0,-4-2 1,-3-2 34,0-1 1,0 0 0,1 0 0,-1 0 0,1-1 0,-10-13 0,5 5 17,5 7 8,1 0 0,-11-16 0,12 16-33,-2-5 87,7 13-128,0-1 1,1 1-1,-1-1 0,0 1 1,0-1-1,0 1 0,1-1 1,-1 1-1,0-1 1,0 1-1,1 0 0,-1-1 1,0 1-1,1-1 0,-1 1 1,1 0-1,-1-1 0,0 1 1,1 0-1,-1 0 1,1-1-1,-1 1 0,1 0 1,-1 0-1,1 0 0,-1-1 1,1 1-1,-1 0 1,1 0-1,19-5-27,-1 1 0,0 1 1,39-2-1,-40 4 7,-1 0 1,1-1-1,0-1 1,-1 0-1,28-11 1,-29 7 11,0-1 0,-1 0 0,0-1 0,23-19 0,47-52 89,-78 73-49,-1 0-1,-1 0 1,1 0-1,-1-1 1,4-8 0,-7 15 53,0 9-49,-3 11-2,-3 7 5,1 0 0,1 45-1,2-60-27,1 0 0,1 0-1,-1 0 1,2 0 0,0 0 0,0-1-1,1 1 1,0-1 0,8 14-1,-11-23-7,0 0 0,0 0-1,0 0 1,0 0 0,1 0-1,-1 0 1,0 0 0,0 0-1,1 0 1,-1-1 0,1 1-1,-1-1 1,0 1 0,1-1 0,-1 1-1,1-1 1,-1 0 0,1 0-1,-1 1 1,1-1 0,-1 0-1,1-1 1,0 1 0,-1 0-1,1 0 1,-1-1 0,0 1-1,1 0 1,-1-1 0,1 0 0,-1 1-1,2-2 1,8-3 19,-1 0 0,0-1 1,10-8-1,-18 13-18,32-26 88,33-32 0,-38 32 51,53-38 0,-51 49 11,-30 16-152,-1 0 1,1-1-1,-1 1 0,1 0 0,0-1 0,-1 1 1,1 0-1,0 0 0,-1 0 0,1 0 1,0 0-1,-1 0 0,1 0 0,-1 0 0,1 0 1,0 0-1,-1 0 0,1 0 0,0 0 1,-1 0-1,1 1 0,0-1 0,-1 0 0,1 1 1,-1-1-1,1 0 0,-1 1 0,1-1 1,-1 0-1,1 1 0,-1-1 0,1 1 1,-1-1-1,1 1 0,-1-1 0,0 1 0,1 0 1,-1-1-1,0 1 0,1-1 0,-1 1 1,0 0-1,0-1 0,0 1 0,0 0 0,1-1 1,-1 2-1,0 11 19,-1 1 0,0 0-1,-1 0 1,0-1 0,-5 16 0,3-14-9,1 0 1,0 1-1,0 22 1,1-26-1,0 2 54,5-13-35,4-7-11,27-31 78,-20 21-22,27-24 0,-22 20-27,-18 18-42,1-1 1,0 1-1,-1 0 1,1 0-1,0 0 1,0 0-1,0 0 1,0 0-1,0 1 1,1-1-1,-1 1 1,0-1-1,1 1 1,-1 0-1,1 0 1,0 0-1,-1 0 1,1 0 0,0 1-1,4-1 1,-6 2-7,1-1 0,-1 1 0,1 0 0,-1 0 0,0 0 0,1 0 0,-1 0 0,0 0 1,0 0-1,0 0 0,0 0 0,0 1 0,0-1 0,0 0 0,0 1 0,0-1 0,-1 1 1,1-1-1,0 1 0,0 1 0,11 38 10,-10-35-10,-1-2-2,0 1 0,1-1-1,-1 1 1,1-1 0,0 1 0,0-1 0,1 0 0,-1 0 0,5 5 0,-5-8-1,-1 1 0,1-1 0,0 1 0,-1-1 0,1 0 0,0 0 0,0 0 0,0 0 0,0 0 0,0-1 0,0 1 0,0 0 0,0-1 0,0 0 0,0 1 0,1-1 0,-1 0 0,0 0 0,0 0 0,0 0 0,0-1 0,4 0 0,11-4 0,-1 0 0,0-1 0,18-9 0,4-2 6,151-57 116,-159 58-107,-31 20-11,-1-1 0,1 0 0,-1 0 0,0 1 0,0-1 0,0 0 0,-3 3 0,-8 10 16,-32 45 19,40-54-31,0 1 0,1 0 0,0 0 0,0 0 1,1 0-1,-3 11 0,6-17-5,-1 1 0,0 0 0,1 0 1,0 0-1,0 0 0,0-1 0,0 1 1,0 0-1,0 0 0,1 0 0,-1 0 0,1-1 1,0 1-1,0 0 0,0-1 0,0 1 0,0 0 1,1-1-1,-1 1 0,1-1 0,0 0 0,0 0 1,0 1-1,0-1 0,0 0 0,0-1 0,0 1 1,0 0-1,1-1 0,-1 1 0,1-1 0,4 2 1,2 1 1,0-2 0,0 1 0,0-1 0,0 0 0,1-1 0,-1 0 1,1-1-1,15 0 0,-3-3 15,-1 0 0,1-1 1,-1-1-1,0-1 0,0-1 0,0-1 1,-1-1-1,29-17 0,-22 10 21,-2-2-1,0-1 1,0-1-1,-2-1 1,29-35-1,-34 28 21,-14 13 10,-4 15-67,0 0-1,-1-1 0,1 1 0,0 0 1,0-1-1,0 1 0,-1 0 0,1 0 1,0 0-1,-1-1 0,1 1 0,0 0 1,0 0-1,-1 0 0,1 0 0,0-1 0,-1 1 1,1 0-1,0 0 0,-1 0 0,1 0 1,0 0-1,-1 0 0,1 0 0,0 0 1,-1 0-1,1 0 0,0 0 0,-1 0 1,1 0-1,0 0 0,-1 0 0,1 0 1,0 1-1,-1-1 0,1 0 0,0 0 1,-1 1-1,-6 3 19,-1 0 1,1 1-1,1 0 0,-1 0 1,1 1-1,0 0 1,0 0-1,0 1 0,-8 12 1,11-15-15,1-1 0,0 1 0,0-1 0,0 1 0,0 0 0,0 0 0,1 0 0,0 0 0,0 0 0,0 0 0,0 0 0,1 0 0,-1 0 0,1 1 0,0-1 0,1 0 0,-1 0 0,0 0 0,1 1 0,0-1-1,0 0 1,1 0 0,-1 0 0,1-1 0,0 1 0,-1 0 0,2 0 0,2 3 0,0 0-4,0-1 0,1 0 0,0 0 0,0-1 0,0 0 0,1 0 0,0 0 0,0-1 0,0 0 0,0-1 0,1 1 0,-1-1 0,13 3-1,-14-5-351,21 5 717,-26-6-637,0 1 0,0-1 1,1 0-1,-1 0 0,0 0 1,0 0-1,0 0 1,1 0-1,-1-1 0,0 1 1,0 0-1,0 0 0,0-1 1,0 1-1,0-1 1,1 1-1,0-2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2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13264,'0'0'800,"88"-49"-1344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2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383 807 5320,'0'0'4948,"-9"-2"-4536,-12-2-247,2-1 227,-1 0-1,0 2 0,0 0 0,0 1 1,-28 2-1,36 2-187,0 0 0,0 1-1,0 0 1,1 1 0,-1 0 0,1 1 0,0 0 0,1 1-1,-1 0 1,-11 9 0,16-10-91,0 0 0,1 0-1,-1 1 1,1-1 0,0 1 0,1 0-1,0 1 1,0-1 0,0 1 0,0 0-1,1 0 1,0 0 0,1 0 0,0 1-1,0-1 1,0 1 0,0 7 0,2-10-53,0-1 1,0 1-1,0-1 1,1 0-1,0 1 1,0-1-1,0 0 0,0 0 1,1 1-1,0-1 1,-1 0-1,2 0 1,-1-1-1,0 1 1,1 0-1,-1-1 1,1 1-1,0-1 1,1 0-1,-1 0 0,0 0 1,1-1-1,-1 1 1,1-1-1,0 0 1,7 3-1,0 1 12,1-2 0,0 1 0,0-2 0,1 0 0,-1 0 0,0-1 0,1 0 0,15-1 0,-6-2 26,1 0 1,-1-2-1,0 0 0,-1-1 1,1-2-1,-1 0 1,0-1-1,0-1 1,-1-1-1,22-13 1,-19 8 46,-1-1 0,0-1 1,-1-2-1,-1 0 1,0-1-1,-2 0 1,32-44-1,-17 9 25,-3-2 0,-2 0-1,25-72 1,-51 121-158,80-254 416,-73 229-376,33-193 326,-40 213-328,-2 5 82,-2 6-46,-5 12-13,-9 24-32,-1 12 26,3 0-1,-16 92 1,15-63-27,-1-4 16,-2 7 129,-15 162 1,32-234-125,0-1 1,0 0-1,0 1 1,-1-1 0,1 0-1,-2 0 1,1 0 0,-6 10-1,8-16 133,2-10 123,18-24-35,-7 9-160,1 1 0,1 0 0,19-22 1,-26 38-90,-1 1 0,1 0 0,0 1 0,14-9 0,-17 12-15,0 0 0,0 0 1,0 1-1,0 0 0,0 0 0,1 0 1,-1 1-1,1 0 0,10-1 1,-15 2-17,1 0 0,-1 0 0,0 1 0,1-1 0,-1 1 0,1-1 0,-1 1 0,0 0 0,1-1 0,-1 1 0,0 0 0,0 0 1,0 0-1,0 0 0,1 0 0,-1 0 0,-1 0 0,1 0 0,0 0 0,0 1 0,0-1 0,-1 0 0,1 0 0,0 1 1,0 2-1,11 40 11,-11-37-12,4 37-8,-3-25 34,9 37 1,-10-51-33,0 0 1,1 0-1,0 0 1,0 0-1,1 0 1,-1-1-1,1 1 1,0-1 0,1 1-1,-1-1 1,8 7-1,-7-9 5,-1 0-1,1 1 0,0-1 1,0-1-1,1 1 0,-1-1 1,0 1-1,1-1 0,-1-1 1,0 1-1,1 0 0,-1-1 1,1 0-1,-1 0 1,1-1-1,-1 1 0,8-2 1,5-2-12,0-1 0,0 0 0,19-9 1,-9 1 10,1-1 1,-2-2 0,0 0 0,-1-2-1,44-39 1,-63 51 21,-1 0-1,1 1 1,-1-2-1,7-9 1,-38 29 70,5 3-70,1 1 1,0 1-1,2 1 1,0 0-1,1 2 1,-17 25-1,32-43-19,-1 1-1,1 0 1,0 0-1,0 0 1,0 0-1,1 0 1,0 0-1,0 1 1,0-1-1,0 0 1,0 1-1,1-1 1,0 1-1,0-1 1,0 6-1,1-10-1,-1 1 0,0-1 0,0 1 0,0-1 0,0 1 0,1 0 1,-1-1-1,0 0 0,1 1 0,-1-1 0,0 1 0,1-1 0,-1 1 0,1-1 0,-1 0 0,0 1 0,1-1 0,-1 0 0,1 1 0,-1-1 0,1 0 0,-1 0 0,1 1 0,-1-1 0,1 0 0,0 0 0,0 0 1,17-4 3,-13 2-1,0-1 0,-1 0 1,1 0-1,-1 0 0,6-5 0,5-10 31,0-1 0,-1 0-1,-1-1 1,17-37-1,-27 51-16,24-40 300,-28 51-299,0 0 0,0 1 0,0-1 0,0 0 0,1 1 0,0-1-1,0 1 1,0-1 0,1 0 0,1 7 0,0-1-957,1-1 0,0 0 0,1 0 0,4 11-1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3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567 114 4616,'0'0'8686,"-8"10"-8050,-71 77 2344,57-57-1499,-27 49 1,42-66-1338,-26 45 471,18-29-256,-1 0 0,-2-2 0,-23 28 1,22-30-93,14-18-148,-1 1-1,1-1 1,-1-1 0,-1 1 0,1-1-1,-1 0 1,0 0 0,-14 7 0,18-11-83,-1-1 1,1 0 0,-1 0 0,0-1 0,1 1 0,-1-1-1,0 0 1,1 0 0,-1 0 0,0 0 0,0-1 0,1 1-1,-1-1 1,1 0 0,-1 0 0,1 0 0,-1-1 0,1 1 0,0-1-1,-1 0 1,1 0 0,0 0 0,0 0 0,0 0 0,1-1-1,-5-4 1,-3-3 23,1-1 0,1 0 0,-1 0 0,2 0 0,-11-22 0,12 19-15,0 1-1,1-1 0,1 0 1,1-1-1,0 1 1,0-1-1,2 1 0,0-1 1,0 1-1,1-1 0,3-16 1,-2 24-31,0-1 1,0 1-1,1 0 0,0 0 1,0 0-1,1 0 0,0 0 1,0 0-1,1 1 0,0-1 1,0 1-1,0 0 1,1 0-1,-1 1 0,2-1 1,-1 1-1,0 0 0,1 1 1,0-1-1,0 1 0,1 0 1,-1 1-1,12-6 1,19-1-5,1 1 1,1 1 0,-1 2-1,47 0 1,11-3 25,-48 3-10,174-25 140,-175 22-125,-1-2 0,76-30 0,-71 19-109,-31 12-3371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35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211 107 6016,'0'0'5729,"4"-10"-5385,15-32-23,-18 42-276,-1-1 0,1 0 0,-1 0 0,1 0 0,-1-1 0,1 1 0,-1 0 0,0 0 0,0 0 0,1 0 0,-1 0 0,0 0-1,0 0 1,0 0 0,0-1 0,-1 1 0,1 0 0,0 0 0,0 0 0,-1 0 0,1 0 0,0 0 0,-1 0 0,1 0 0,-1 0 0,1 0 0,-1 0 0,0 0-1,1 0 1,-1 0 0,0 1 0,0-1 0,0 0 0,0 0 0,1 1 0,-1-1 0,0 1 0,0-1 0,0 1 0,-2-1 0,0 0 70,0 0 1,0 0 0,0 0-1,-1 1 1,1-1-1,0 1 1,-1 0 0,1 0-1,-5 1 1,-1 1 24,0 0 0,0 1 0,0 1 0,1-1 1,0 1-1,0 0 0,0 1 0,0 0 0,1 0 0,-8 8 0,4-4 87,1 2-1,1-1 1,0 1-1,0 0 0,-13 25 1,19-29-128,0 0 0,1 0 1,0 0-1,0 0 0,0 0 0,1 1 1,1-1-1,-1 0 0,1 12 0,1-9-10,-1 0 1,2 0-1,-1 1 0,2-1 0,-1 0 0,5 9 0,-6-14-45,1-1 1,0-1-1,0 1 1,0 0-1,1 0 0,-1-1 1,1 1-1,0-1 1,0 0-1,0 0 1,1 0-1,-1 0 1,1-1-1,-1 1 1,1-1-1,0 0 0,4 2 1,-4-3-18,-1 0 0,0-1-1,0 1 1,0-1 0,1 0 0,-1 0 0,0 0-1,1 0 1,-1 0 0,0-1 0,0 1 0,0-1 0,0 0-1,1 0 1,-1 0 0,0-1 0,0 1 0,-1-1 0,1 1-1,0-1 1,0 0 0,-1 0 0,3-3 0,3-3 43,0 0 1,-1-1-1,0 0 1,0 0-1,-1-1 1,0 1-1,-1-2 1,0 1-1,-1 0 1,0-1-1,-1 0 1,0 0-1,0 0 1,-1 0-1,-1 0 1,1-12-1,-3 19 194,-1 9-69,0 12-20,2-13-160,0-1 1,1 1 0,0 0 0,0-1-1,0 1 1,0-1 0,1 0 0,-1 1-1,1-1 1,0 0 0,0 0-1,0 0 1,0 0 0,0 0 0,1 0-1,0-1 1,-1 1 0,1-1 0,0 0-1,0 0 1,0 0 0,0 0 0,1 0-1,-1-1 1,0 1 0,1-1 0,-1 0-1,1 0 1,-1 0 0,1-1 0,0 1-1,-1-1 1,1 0 0,0 0 0,-1 0-1,1 0 1,0-1 0,-1 0-1,1 1 1,3-3 0,3 0 16,0-2 0,0 0 0,0 0 0,-1 0 0,0-1 0,0-1 0,0 1 0,-1-2 0,0 1 0,8-10 0,6-11 182,34-54-1,-28 39 51,-25 39-111,0-1 0,0 0 0,0 0 0,-1-1 0,2-5 0,-3 14-129,1 0 1,-1 1-1,0-1 0,1 0 0,-1-1 0,1 1 0,0 0 1,3 3-1,-1 1-4,22 36 52,-3 2 0,27 69 1,-48-108-72,2 1 0,-1 0 0,0-1 0,1 1 0,1-1 1,-1 0-1,1 0 0,0-1 0,6 6 0,-9-9 1,0 0 1,1-1-1,-1 1 0,1-1 1,-1 1-1,1-1 0,0 0 1,-1 0-1,1 0 0,0 0 1,0-1-1,0 1 0,0-1 1,0 1-1,0-1 0,0 0 1,0 0-1,0-1 0,0 1 1,-1-1-1,1 1 1,0-1-1,0 0 0,0 0 1,2-1-1,34-17 66,-1-2 0,-1-1 0,61-50 0,-84 63-50,0 0 0,0 1-1,16-7 1,-18 10 6,0-1 0,0 0 0,-1-1 0,0 0 0,18-16 0,-29 23-24,0 0 0,1-1 1,-1 1-1,0 0 1,1 0-1,-1 0 0,0 0 1,1 0-1,-1 0 1,0 0-1,1-1 0,-1 1 1,1 0-1,-1 0 1,0 0-1,1 0 1,-1 0-1,0 1 0,1-1 1,-1 0-1,0 0 1,1 0-1,-1 0 0,0 0 1,1 0-1,-1 1 1,0-1-1,1 0 0,-1 0 1,0 0-1,0 1 1,1-1-1,-1 1 1,15 14 15,5 3-4,-18-17 1,0 0 0,0 0 0,0 0 0,0 0 0,0 0 0,0-1 0,0 1 0,0-1-1,0 0 1,0 0 0,1 1 0,-1-1 0,0 0 0,0-1 0,0 1 0,0 0 0,0-1 0,0 1 0,1-1 0,-1 0 0,0 1-1,3-3 1,9-3 42,-13 7-49,-1 0 0,0-1 0,0 1 0,0 0 0,0-1 0,0 1 0,1 0 0,-1-1 0,0 1 0,0 0 0,-1-1 0,1 1 0,0 0 0,0-1 0,0 1 0,0 0 0,-1-1-1,1 1 1,0 0 0,0-1 0,-1 2 0,-7 21 9,-86 198 40,2-47-44,36-75-7,-110 182 0,171-304 101,10-20-55,-5 21-19,0 1 0,1 0-1,2 0 1,0 1 0,29-32 0,-11 21-30,70-54 0,45-15 4,-137 95 5,124-96-11,-110 83 16,-7 4-13,-1 0 1,0-1 0,-1-1-1,0 0 1,-2-1-1,13-21 1,-6 4-1,-2 0 0,19-55 0,-35 87 0,-1 0 1,1 1 0,-1-1-1,1 0 1,-1 1-1,0-1 1,0 0 0,0 0-1,0 1 1,0-1-1,0 0 1,0 0-1,-1 1 1,1-1 0,-1-3-1,0 5 0,1 0-1,0 0 0,0-1 1,0 1-1,0 0 0,0 0 1,-1 0-1,1 0 0,0-1 1,0 1-1,0 0 0,-1 0 1,1 0-1,0 0 0,0 0 1,-1-1-1,1 1 0,0 0 1,0 0-1,-1 0 0,1 0 1,0 0-1,0 0 0,-1 0 1,1 0-1,0 0 0,0 0 1,-1 0-1,1 0 0,0 0 1,0 0-1,-1 0 0,1 1 1,0-1-1,-13 14 20,7-4-24,0 0 1,1 0-1,1 1 0,0 0 0,0-1 1,1 1-1,0 1 0,1-1 0,1 0 1,0 1-1,0 20 0,2-23 1,-1 0 0,2-1 0,-1 1 0,1 0 0,1-1 0,0 1 0,0-1 0,0 0 0,1 0 0,0 0 0,1-1-1,0 1 1,0-1 0,0 0 0,1 0 0,6 5 0,15 6-144,-26-17 136,0-1 0,0 1 0,0-1 0,0 1 0,0-1 0,0 0 0,0 1 0,0-1-1,0 0 1,1 0 0,-1 0 0,0 0 0,0 0 0,0 0 0,0 0 0,0 0 0,0 0 0,0-1 0,0 1 0,0 0 0,0-1-1,0 1 1,0-1 0,0 1 0,2-2 0,-4-3-2465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0:40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1 730 6224,'0'0'5525,"13"-16"-5184,45-51-6,-37 41 9,0-1-1,-3-1 1,0-1 0,-2 0 0,20-48 0,-56 219 914,-18 39-922,-18 124 333,54-272-558,2-20 97,-1 0 0,-4 21 0,10-61 339,2-41 1,1-5-379,2 30 14,2 0 1,2 0-1,34-73 0,-21 55-4,-19 41-111,52-111 274,-51 113-279,2 0-1,0 1 1,1 0-1,26-28 1,-35 42-51,0 0 0,0 0-1,0 1 1,0-1 0,1 1 0,-1 0 0,1 0 0,0 0 0,0 0 0,0 0 0,0 1 0,0 0 0,0 0 0,0 0 0,8 0-1,-9 1-7,0 0 0,0 0 0,0 1 0,0 0 0,0 0 0,0-1 0,0 2 0,0-1 0,0 0 0,0 1 0,-1-1 0,1 1 0,0 0 0,-1-1 0,0 1 0,1 1 0,-1-1 0,0 0 0,0 0 0,0 1 0,3 5 0,-1 0-9,0 0-1,0 1 0,-1 0 1,0-1-1,-1 1 0,0 0 1,0 1-1,-1-1 0,0 0 1,0 0-1,-1 1 1,0-1-1,-1 0 0,-2 11 1,2-11 2,-1 0 1,0 0 0,-1 0 0,0-1-1,0 1 1,-1-1 0,0 0 0,0 0-1,-1 0 1,0-1 0,0 0-1,-1 1 1,0-2 0,-11 11 0,13-14 13,-1 0 1,1-1-1,-1 0 0,0 1 1,0-2-1,0 1 1,0 0-1,0-1 0,0 0 1,-1 0-1,1-1 1,-8 1-1,6-1 18,0-1 0,0 1 0,0-1 0,-1 0 0,1-1 0,0 0 0,1 0 0,-12-5 0,11 5 45,8 6 2,12 7-9,-2-7-62,0-1 0,0 0 0,1-1 0,0 0 1,-1 0-1,1-1 0,0-1 0,0 0 0,14-2 0,10-3-28,61-16 1,-75 16 17,-1-1 1,0-2-1,0 0 1,-1-1 0,1-1-1,-2 0 1,0-2-1,0-1 1,-1 0 0,-1-1-1,0-1 1,15-17-1,-30 30 5,11-13 21,-1-1 0,0 0 0,13-26 0,-23 38-17,0 1 0,0-1 0,0 0-1,-1 0 1,1 0 0,-1 0 0,0 0 0,-1 0 0,1 0 0,-1 0 0,1 0 0,-1 0 0,0-1 0,-1 1-1,1 0 1,-1 0 0,0 0 0,0 0 0,0 0 0,0 0 0,-1 0 0,1 0 0,-5-6 0,5 9-2,0 0 0,0 0 0,-1 0 0,1 0 0,0 0 0,-1 0 0,1 0 0,0 0 0,-1 1 0,1-1-1,-1 1 1,0-1 0,1 1 0,-1-1 0,1 1 0,-1 0 0,1 0 0,-1 0 0,0 0 0,1 0 0,-1 0 0,0 0 0,1 0 0,-1 1 0,1-1 0,-1 1 0,1-1 0,-1 1 0,1 0 0,-1-1 0,1 1 0,-3 2 0,-5 2 3,0 1-1,1 0 1,-14 12 0,6-3-3,0 1 1,2 0-1,0 1 0,-16 26 1,24-33-2,0 0-1,1 1 1,0-1-1,0 1 1,1 1 0,0-1-1,1 0 1,1 1 0,-2 20-1,4-28-2,0-1 0,0 1-1,0-1 1,1 1-1,0 0 1,0-1 0,0 1-1,0-1 1,0 0-1,1 1 1,0-1 0,-1 0-1,1 0 1,0 0 0,1 0-1,-1 0 1,0-1-1,1 1 1,0-1 0,-1 1-1,1-1 1,0 0-1,0 0 1,0 0 0,1 0-1,-1-1 1,5 2-1,6 2-5,-1-1-1,0 0 0,1-1 0,0-1 0,26 1 0,-21-3 25,0-1-1,0-1 1,0 0 0,0-2-1,0 0 1,0-1-1,-1-1 1,0 0-1,0-2 1,-1 0-1,0-1 1,0-1 0,-1 0-1,0-1 1,-1-1-1,0 0 1,-1-2-1,0 1 1,-1-1-1,15-23 1,-10 13 15,-14 20-16,-1 0 0,1-1-1,-1 0 1,0 1 0,0-1 0,0 0 0,0 0 0,-1-1-1,0 1 1,0 0 0,-1-1 0,1 1 0,-1-7 0,0 11-10,-1 1 0,0-1 0,1 0 0,-1 0 0,1 1 0,-1-1 0,1 0 0,-1 1 0,1-1 0,0 1 0,-1-1 0,1 1 0,0-1 0,-1 1 0,1-1 0,0 1 0,0-1 0,-1 1 0,1 0 0,0 0 0,0-1 0,0 1 1,0 0-1,-1 0 0,2 0 0,28-5 42,-24 4-39,3 0-7,0 0 0,0 0 1,0 1-1,0 0 0,0 0 0,0 1 0,0 1 0,0-1 0,0 1 0,-1 1 0,1 0 0,-1 0 0,1 0 0,-1 1 0,0 1 1,0-1-1,-1 1 0,0 1 0,1-1 0,-2 1 0,1 0 0,-1 1 0,0 0 0,0 0 0,-1 0 0,1 0 0,-2 1 0,1 0 1,-1 0-1,4 13 0,-5-14-5,1 6 2,0 1 0,2-1 0,0 0 0,0-1 0,1 0 0,9 14 0,-14-25 5,-1-1-1,0 1 0,1 0 0,-1 0 0,0-1 1,1 1-1,-1-1 0,1 1 0,-1-1 0,1 0 1,0 0-1,-1 1 0,1-1 0,-1 0 1,1 0-1,-1-1 0,1 1 0,-1 0 0,1 0 1,-1-1-1,1 1 0,-1-1 0,1 1 0,-1-1 1,1 0-1,-1 1 0,0-1 0,2-1 1,41-27 71,-39 25-62,14-12 24,-1-1 0,0-1 1,16-21-1,3-4 76,-31 37-92,-4 3 3,1 0-1,0 0 0,0 0 0,0 0 0,1 0 0,-1 1 1,4-3-1,-6 5-19,-1 0 0,1-1 0,-1 1 0,0 0 0,1 0 0,-1 0 0,1 0 0,-1 0 1,1 0-1,-1 0 0,1 0 0,-1 0 0,1 0 0,-1 0 0,1 0 0,-1 0 0,0 1 0,1-1 0,-1 0 1,1 0-1,-1 0 0,0 1 0,1-1 0,-1 0 0,1 0 0,0 1 0,0 1 0,0-1 0,-1 1 0,1-1 0,0 1 0,0-1 0,-1 1 0,1 0 1,-1-1-1,1 1 0,-1 0 0,1 2 0,3 22 29,-2-6-33,2 0 0,0 0 1,1 0-1,1-1 0,9 21 0,-13-36 0,0 0 0,0 0 0,1 0 0,-1 0 1,1 0-1,0-1 0,0 1 0,1-1 0,-1 0 0,1 0 0,-1 0 0,1 0 0,0-1 0,0 1 0,0-1 0,0 0 0,1 0 0,-1-1 0,0 1 0,1-1 0,-1 0 0,1 0 0,0-1 0,-1 1 0,1-1 1,0 0-1,-1 0 0,6-1 0,1-1 7,0 0 1,0-1-1,1 0 1,-1-1-1,-1 0 1,1-1-1,-1 0 1,12-7-1,6-7 56,39-33-1,-41 26 10,-1-1 0,32-47 0,-42 54 11,-28 38-80,0 0 1,-16 33 0,24-42-2,1 1-1,0-1 1,1 1 0,0 0-1,0 0 1,1 0 0,0 0 0,0 13-1,3-17-2,-1-1 0,1 0 0,0 0 0,1 1 0,-1-1 0,1 0 0,0 0-1,0 0 1,1 0 0,-1-1 0,1 1 0,0-1 0,0 1 0,1-1 0,-1 0 0,1 0-1,0-1 1,0 1 0,0-1 0,0 0 0,1 0 0,0 0 0,-1 0 0,1-1 0,0 0 0,0 0-1,0 0 1,0-1 0,0 0 0,8 1 0,-10-1 7,-1-1-1,1 0 1,0 0-1,-1 0 1,1 0-1,-1-1 1,1 1-1,-1-1 1,1 1-1,-1-1 1,1 0 0,-1 0-1,0 0 1,1 0-1,-1-1 1,0 1-1,0 0 1,0-1-1,4-3 1,-3 2 3,0-1 0,-1 1 0,1-1-1,-1 0 1,0 0 0,0 0 0,0 0 0,-1 0 0,1 0-1,-1 0 1,1-6 0,-1 4 3,0 1-1,-1-1 1,1 1-1,-1 0 1,-1-1 0,1 1-1,-1-1 1,0 1-1,-2-7 1,2 9-4,0 0 0,0 0 1,0 0-1,-1 0 1,1 1-1,-1-1 0,0 1 1,0-1-1,0 1 0,0-1 1,0 1-1,0 0 0,0 0 1,-1 0-1,1 0 1,-4-1-1,-2 1 7,1 0 0,-1 0 0,1 1 0,-1 0 0,0 0 0,1 1-1,-1 0 1,-11 2 0,11-1 14,9-1-5,16-2-28,282-67-65,-143 35 168,-155 33-98,0 1 1,0 0-1,0 0 1,-1 0-1,1 0 1,0 0-1,0 0 1,0 0-1,0 0 1,0 0-1,-1 0 1,1 0-1,0 1 1,0-1-1,0 0 1,0 1-1,-1-1 1,1 0-1,0 1 1,0-1-1,-1 1 1,1-1-1,0 1 1,-1-1-1,1 1 1,-1 0-1,1-1 1,-1 1-1,1 0 1,-1 0-1,1-1 1,-1 1-1,1 0 1,-1 0-1,0 0 1,0-1-1,1 1 1,-1 0-1,0 0 1,0 0 0,0 0-1,0 0 1,0-1-1,0 1 1,0 0-1,0 0 1,0 0-1,-1 0 1,1 0-1,-1 8-1,-1-1 1,0 0-1,-6 15 1,8-22-1,-44 121-29,41-115 26,0 1 1,0-1 0,1 1 0,0-1-1,0 1 1,1 0 0,0 0 0,0 14-1,1-20 4,1-1-1,-1 1 1,1-1-1,-1 1 1,1-1 0,-1 1-1,1-1 1,0 1-1,0-1 1,0 0-1,0 1 1,0-1-1,0 0 1,0 0 0,0 0-1,0 0 1,0 0-1,1 0 1,-1 0-1,0 0 1,1 0-1,-1-1 1,1 1 0,-1-1-1,1 1 1,-1-1-1,1 1 1,0-1-1,-1 0 1,1 0-1,-1 1 1,4-2 0,1 2-1,0-1 0,0-1 0,0 1 0,0-1 0,0 0 1,0 0-1,9-4 0,-3-1 9,0 0 0,0-1-1,-1-1 1,0 0 0,0 0 0,0-1 0,-2 0-1,1-1 1,-1 0 0,0 0 0,-1-1 0,-1 0-1,13-24 1,0-6 34,-2-1 0,23-77 0,8-66 50,-42 152-42,-2 0 0,-1 0 0,-1-54 0,-3 84-45,0-1 0,0 1 1,-1-1-1,1 1 0,-1-1 1,0 1-1,0-1 1,-1 1-1,1 0 0,-1-1 1,1 1-1,-5-5 0,5 7-3,0 0-1,0 0 0,0 0 1,0 0-1,0 1 0,0-1 1,-1 0-1,1 1 0,0-1 1,0 0-1,-1 1 0,1 0 1,0-1-1,-1 1 0,1 0 1,-1 0-1,1 0 0,0 0 0,-1 0 1,1 0-1,0 0 0,-1 0 1,1 0-1,-1 1 0,1-1 1,0 0-1,0 1 0,-1-1 1,1 1-1,0 0 0,0-1 1,-1 1-1,1 0 0,0 0 1,-1 1-1,-6 5 0,0-1 1,1 1-1,1 1 0,-1-1 0,1 1 1,0 0-1,1 1 0,0-1 1,0 1-1,1 0 0,0 0 1,-4 14-1,-1 7-1,2 1 0,-7 51 0,7-21-28,-1 86 0,9-128 20,0 1 0,1-1 0,1 0 1,1 0-1,0 0 0,2-1 0,0 1 0,15 30 1,-19-45 3,0 0 0,0-1 0,0 1 0,1-1 1,-1 1-1,1-1 0,0 0 0,0 0 1,0 0-1,0 0 0,1-1 0,-1 1 0,1-1 1,-1 0-1,1 0 0,0 0 0,5 2 1,-4-4 0,-1 1 0,1 0 0,-1-1 0,1 0 0,-1 0 0,1-1 1,0 1-1,-1-1 0,1 0 0,-1 0 0,0 0 0,1-1 0,5-3 0,9-5 18,0-2 0,-1 0-1,-1-1 1,0-1 0,18-19-1,-35 33-13,15-16 26,-13 13-21,1-1 0,0 1 1,0 0-1,0 0 0,0 0 1,1 0-1,-1 0 0,1 1 1,0 0-1,0-1 0,0 1 1,4-1-1,-8 3-5,1 0 0,0 1 0,-1-1 0,1 0 0,-1 1-1,1-1 1,-1 0 0,1 1 0,-1-1 0,1 1 0,-1-1 0,1 0 0,-1 1 0,0-1 0,1 1 0,-1 0 0,0-1-1,1 1 1,-1-1 0,0 1 0,0-1 0,1 1 0,-1 0 0,0-1 0,0 1 0,0 0 0,0-1 0,0 1 0,0 0-1,0-1 1,0 1 0,0 0 0,0 30-1,0-24 1,0 5-17,0 0 1,1 1 0,0-1 0,1 0-1,7 24 1,-8-32 14,0-1-1,1 0 1,-1 0 0,1 0 0,-1 0-1,1 0 1,0-1 0,0 1-1,1-1 1,-1 1 0,0-1-1,1 1 1,0-1 0,-1 0 0,1 0-1,0-1 1,0 1 0,0-1-1,0 1 1,0-1 0,0 0-1,1 0 1,-1 0 0,0 0-1,1-1 1,-1 1 0,5-1 0,5 0 7,0-1 0,0 0 1,1-1-1,-1-1 0,0 0 1,-1 0-1,1-2 1,-1 1-1,1-2 0,-1 1 1,18-13-1,8-8 82,-2-1 1,34-34-1,-63 56-59,-6 4-21,0 0-1,0 0 0,0 0 1,0 0-1,0 1 0,0-1 1,1 0-1,-1 1 0,0-1 1,1 1-1,-1 0 0,3-1 1,-4 1-7,1 0 1,-1 0-1,0 0 0,1 0 1,-1 0-1,0 0 0,1 0 1,-1 0-1,0 1 0,0-1 1,1 0-1,-1 0 1,0 0-1,1 1 0,-1-1 1,0 0-1,0 0 0,1 0 1,-1 1-1,0-1 1,0 0-1,0 1 0,1-1 1,-1 0-1,0 0 0,0 1 1,0-1-1,0 0 0,0 1 1,0-1-1,0 0 1,0 1-1,0-1 0,0 0 1,0 1-1,0-1 0,0 0 1,0 1-1,0-1 1,0 0-1,0 1 0,0-1 1,0 0-1,0 1 0,0-1 1,-1 0-1,1 1 1,0-1-1,-3 9 1,1-1 1,0 1-1,0 0 0,1 0 1,0 0-1,0 0 1,1 0-1,0 0 0,1 0 1,0 0-1,1 0 0,-1-1 1,6 15-1,2 6 159,-6-9-4136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3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22 12360,'0'0'857,"-12"4"-585,-37 11 63,46-15-273,1 1 0,0 0 0,0 0 0,0 0 0,0 0 1,0 0-1,0 1 0,0-1 0,0 1 0,-1 1 0,2-2-33,1-1-1,0 0 1,0 1-1,-1-1 0,1 0 1,0 1-1,0-1 1,0 1-1,0-1 1,0 0-1,-1 1 0,1-1 1,0 1-1,0-1 1,0 1-1,0-1 1,0 0-1,0 1 0,0-1 1,1 1-1,-1-1 1,0 0-1,0 1 1,0-1-1,0 1 0,0-1 1,1 0-1,-1 1 1,0-1-1,0 0 0,1 1 1,1 1 51,-1-1-1,1 1 1,0-1-1,0 0 1,0 0 0,1 0-1,-1 0 1,0 0 0,0 0-1,0-1 1,1 1 0,-1-1-1,0 1 1,3-1-1,19 1 215,-1-1 0,0-2-1,43-7 1,68-24 513,16-3-94,-133 33-3044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39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293 735 7432,'0'0'6773,"-11"-7"-6385,-35-18 0,43 24-357,1 0-1,0 1 1,0-1 0,0 1 0,0 0-1,0-1 1,0 1 0,-1 0-1,1 0 1,0 1 0,0-1 0,0 0-1,0 1 1,-1-1 0,1 1 0,0 0-1,0 0 1,0-1 0,0 1 0,1 1-1,-1-1 1,-3 2 0,-3 2 101,-12 5 231,0 2 0,2 0 0,-1 1 1,-26 25-1,38-32-190,1 0-1,1 1 1,-1 0 0,1 0 0,0 1 0,-6 12 0,10-16-88,-1 1 1,0-1 0,1 1 0,0-1 0,0 1 0,0 0 0,1 0 0,-1-1 0,1 1 0,0 0 0,1 0 0,-1-1 0,2 6 0,-1-7-51,-1-1-1,1 0 1,0 0 0,-1 0 0,1 0 0,0 0 0,0 0 0,1 0 0,-1-1 0,0 1-1,1 0 1,-1-1 0,1 1 0,-1-1 0,1 1 0,0-1 0,-1 0 0,1 1-1,2 0 1,0-1 5,0 1 0,0-1-1,0 0 1,0 0-1,0 0 1,0-1 0,0 1-1,0-1 1,8-1-1,-2 0 4,1-1 1,-1 0-1,1-1 0,-1 0 0,0 0 0,0-1 0,12-7 0,-6 1 7,0-1 1,-1 0-1,0-2 0,-1 0 0,0 0 0,17-23 0,-6 2 84,41-70 0,-37 48-37,-2-1 0,-3-1 0,-3-1 0,-2-1 0,-3-1 0,-2 0 0,5-67 0,-17 114-63,2-60 109,-4 69-117,0 0-1,0 1 1,-1-1 0,1 0-1,-1 0 1,0 0 0,-1 0 0,0 1-1,1-1 1,-1 0 0,-4-6-1,5 10-18,0 1-1,1-1 0,-1 0 1,0 1-1,1-1 1,-1 1-1,0-1 0,1 1 1,-1-1-1,0 1 0,0 0 1,0-1-1,1 1 1,-1 0-1,0-1 0,0 1 1,0 0-1,0 0 0,0 0 1,0 0-1,0 0 1,1 0-1,-1 0 0,0 0 1,0 0-1,0 1 0,0-1 1,0 0-1,1 0 1,-1 1-1,0-1 0,0 1 1,0-1-1,1 0 0,-1 1 1,0 0-1,1-1 1,-1 1-1,0-1 0,1 1 1,-1 0-1,0 1 1,-4 2 4,1 1 1,0 1-1,0-1 1,-5 10-1,-8 18 3,1 0 1,2 2-1,1-1 0,2 2 0,1-1 0,2 2 0,2-1 1,1 1-1,2 0 0,1 0 0,2 0 0,8 62 0,-5-84-8,1 1 0,0-1 0,0-1 0,2 1 0,0-1 0,0 1 0,2-2 0,16 26 0,-20-34 5,1 1 1,-1 0 0,1-1-1,0 0 1,0 0-1,1-1 1,-1 1 0,1-1-1,0 0 1,0 0 0,1-1-1,-1 0 1,1 0 0,-1-1-1,1 0 1,0 0-1,0 0 1,0-1 0,0 0-1,0 0 1,11-1 0,-3-1 52,1-1 0,-1 0 1,0-2-1,0 1 0,27-12 1,-37 13-40,-1 0 0,1 0 0,0-1 0,-1 0 0,0 0 0,1 0 0,-1 0 0,0-1 0,-1 1 0,1-1 0,-1 0 0,1 0 0,-1-1 0,0 1 0,-1 0 0,1-1 0,-1 0 0,0 0 0,0 0 0,-1 0 0,2-6 0,-2 7 7,0-1 0,-1 1 1,0 0-1,0 0 1,0 0-1,-1-1 1,1 1-1,-1 0 1,0 0-1,0 0 1,-1 0-1,-1-4 0,2 6-19,0 1 0,1 0-1,-1-1 1,0 1-1,0 0 1,0 0-1,0 0 1,0 0 0,0 0-1,0 0 1,-1 0-1,1 0 1,0 1-1,0-1 1,-1 0-1,1 1 1,-1-1 0,1 1-1,0-1 1,-1 1-1,1 0 1,-1 0-1,1-1 1,-1 1-1,1 0 1,-1 0 0,1 1-1,-1-1 1,1 0-1,-1 0 1,1 1-1,0-1 1,-1 1 0,1-1-1,0 1 1,-3 1-1,-1 0 2,-1 2 1,1-1-1,-1 0 0,1 1 1,0 0-1,1 1 0,-1-1 1,1 1-1,-1-1 0,1 1 0,1 1 1,-1-1-1,1 0 0,-4 10 1,4-10-9,1 0 1,1 0 0,-1 0-1,1 0 1,0 0 0,0 1-1,0-1 1,1 0 0,-1 1-1,1-1 1,1 1 0,-1-1-1,1 0 1,0 0 0,0 1 0,1-1-1,3 9 1,-2-6 0,1-1 1,0 1-1,1-1 1,-1 0-1,10 10 1,-11-14-7,-1-1 0,0 0 0,1 0 0,-1-1-1,1 1 1,-1-1 0,1 1 0,0-1 0,-1 0 0,1 0 0,0 0 0,0 0 0,0 0 0,0-1-1,0 1 1,0-1 0,0 0 0,0 0 0,0 0 0,4-1 0,13-3 14,0-2-1,0 0 1,0-1 0,-1-1 0,0-1 0,-1-1-1,21-14 1,-14 9 58,1 1-1,47-18 1,-71 31-63,0 0 0,0 1-1,0-1 1,0 1 0,0-1 0,0 1 0,0 0 0,0 0-1,0 0 1,3 1 0,-4-1-5,-1 0 0,1 0-1,0 1 1,-1-1 0,1 0 0,0 1 0,-1-1-1,1 0 1,-1 1 0,1-1 0,0 1 0,-1-1-1,1 1 1,-1-1 0,1 1 0,-1 0 0,0-1-1,1 1 1,0 1 0,0 2 10,0 0 0,-1 0-1,1 0 1,-1 0 0,0 0 0,0 1 0,-1 7 0,0 8-9,-9 66 213,10-86-217,0 0 0,0 0 0,0 1 0,0-1 0,0 0 0,0 0 0,0 0 0,0 0 0,0 0 0,0 0 0,0 1 0,0-1 0,0 0 0,0 0 0,0 0 0,0 0 0,0 0 0,0 0 0,0 0 0,0 1 0,0-1 0,1 0 0,-1 0 0,0 0 0,0 0 0,0 0 0,0 0 0,0 0 0,0 0 0,0 0 0,1 0 0,-1 0 0,0 0 0,0 0 0,0 0 0,0 0 0,0 0 0,0 0 0,1 0 0,-1 0 0,0 0 0,0 0 0,0 0 0,0 0 0,9-3 65,8-10 16,123-116 355,-138 127-424,0 0-1,0 0 0,0 0 1,1 0-1,-1 1 0,1-1 0,-1 1 1,1-1-1,3 0 0,-5 2-9,0 0 0,-1 0-1,1 0 1,0 0 0,0 0 0,0 0-1,-1 0 1,1 0 0,0 1-1,0-1 1,-1 0 0,1 1 0,0-1-1,0 0 1,-1 1 0,1-1 0,0 1-1,-1-1 1,1 1 0,-1-1-1,1 1 1,-1-1 0,1 1 0,-1 0-1,1-1 1,-1 1 0,1 0 0,-1-1-1,0 1 1,1 0 0,-1 0-1,0 0 1,0-1 0,0 1 0,0 0-1,1 1 1,15 71 34,-11-48-29,11 35 0,-15-58-8,-1 1 0,1-1 0,0 1-1,0-1 1,0 1 0,1-1 0,-1 0 0,1 1 0,-1-1-1,1 0 1,0 0 0,0 0 0,-1 0 0,2-1 0,-1 1-1,0 0 1,0-1 0,0 0 0,1 1 0,-1-1 0,1 0-1,-1 0 1,1 0 0,-1-1 0,1 1 0,-1 0 0,1-1-1,0 0 1,-1 0 0,1 0 0,0 0 0,-1 0 0,1 0-1,0-1 1,2 0 0,4-2 5,1 0-1,-1 0 1,0-1-1,0 0 1,-1-1-1,1 0 1,-1 0 0,10-9-1,1-4 41,0-1 0,-1-1 0,-1-1 0,-1 0 0,0-1 0,16-32 0,2-3 101,-26 43-110,1-2 32,-7 14-20,-2 7 14,-15 94-2,10-61-54,-12 53 1,15-86-12,0 4 12,0-1 1,-1 1-1,0-1 0,0 0 1,-1 0-1,-7 12 0,10-20 0,0 1 0,0-1 0,0 0 0,0 0 0,0 1 0,0-1-1,0 0 1,-1 0 0,1 0 0,0 0 0,0 0 0,0 0-1,0-1 1,0 1 0,0 0 0,0 0 0,0-1 0,0 1 0,0-1-1,0 1 1,-1-1 0,-29-14 185,27 13-148,-18-15 8,59 22-115,-28-5 55,1 0 0,-1 0 0,0-1 1,0-1-1,0 1 0,0-1 0,9-4 1,63-26-43,-49 18 38,16-9-9,59-37 0,-51 27 19,-53 31 1,1 0 0,0 0 0,0 0 0,0 0 0,0 1 0,7-2 0,-10 3 0,-1 0 0,1 0 0,-1 0 0,1 0 0,-1 0 0,1 0 0,-1 0 0,1 0 0,0 0 0,-1 0 0,1 1 0,-1-1 0,1 0 0,-1 0 0,1 0 0,-1 1 0,0-1 0,1 0 0,-1 1 0,1-1 0,-1 0 0,1 1 0,0 1 0,-1-1 0,0 0 0,1 0 0,-1 0 0,0 0 0,1 0 0,-1 0 0,0 0 0,0 0 0,0 1 0,0-1 0,0 0 0,0 0 0,0 0 0,-1 2 0,-1 14 0,0 0-1,1 0 1,2 24-1,0-34 3,0 0 1,0 0-1,0 1 0,1-1 1,0 0-1,0-1 1,1 1-1,0 0 0,0-1 1,7 12-1,-8-16 1,-1-1 1,0 1-1,1-1 0,-1 1 1,1-1-1,0 0 0,-1 1 0,1-1 1,0 0-1,0 0 0,0 0 1,0-1-1,0 1 0,0 0 1,0-1-1,0 1 0,0-1 0,3 1 1,-1-1-1,0-1-1,0 1 1,0-1 0,0 1 0,0-1 0,0 0 0,-1-1 0,1 1 0,4-3 0,5-3-1,-1 0 1,0-1 0,-1-1 0,17-15-1,0-5 9,-1 0-1,-1-1 0,-2-2 0,-1-1 1,18-35-1,32-62 130,83-208 1,-155 335-129,1-1 1,-1 0-1,0 1 0,0-1 0,0 0 1,-1 1-1,1-1 0,-1 0 0,0-5 1,0 9-12,0 0-1,0-1 1,0 1 0,0 0 0,0 0 0,0 0 0,0 0 0,0 0-1,0 0 1,0 0 0,0-1 0,0 1 0,0 0 0,-1 0 0,1 0-1,0 0 1,0 0 0,0 0 0,0 0 0,0 0 0,0 0 0,0-1-1,0 1 1,0 0 0,-1 0 0,1 0 0,0 0 0,0 0 0,0 0-1,0 0 1,0 0 0,0 0 0,0 0 0,-1 0 0,1 0 0,0 0-1,0 0 1,0 0 0,0 0 0,0 0 0,0 0 0,0 0 0,-1 0-1,1 0 1,0 0 0,0 0 0,0 0 0,0 0 0,-8 6 14,-7 10-3,-5 10-11,2 1 0,0 1 1,2 0-1,2 1 0,-22 59 0,14-19-102,-20 115 0,38-164 62,1 0 0,1 0 0,1 0 0,0 0 0,2 0 0,3 28 0,-3-45 35,-1-1 0,1 0 1,0 0-1,0 0 0,0 1 0,0-1 0,0 0 1,0 0-1,1-1 0,-1 1 0,0 0 0,1 0 0,0-1 1,-1 1-1,1-1 0,0 1 0,0-1 0,4 2 1,-3-1 2,1-1 1,0 0-1,-1 0 1,1 0-1,0 0 1,0-1-1,0 1 1,0-1-1,0 0 1,5-1-1,3-1 4,-1 0 1,1-1-1,-1 0 0,1-1 1,-1 0-1,16-9 0,153-94 93,-178 106-91,0 0 0,0 0 0,1 0 0,-1 0 0,0 0 0,1 1 0,-1-1 0,5 0-1,-6 1-1,-1 0-1,1 0 0,0 0 0,-1 0 0,1 1 0,0-1 1,-1 0-1,1 0 0,0 1 0,-1-1 0,1 0 0,-1 1 1,1-1-1,-1 0 0,1 1 0,-1-1 0,1 1 1,-1-1-1,1 1 0,-1-1 0,0 1 0,1 0 0,-1-1 1,0 1-1,1-1 0,-1 1 0,0 0 0,0-1 0,1 1 1,-1 0-1,0-1 0,0 1 0,0 0 0,0 1 0,1 10 12,-1 0-1,-2 25 0,0 0-3,2-31-9,-1 1 0,1 0 1,1 0 0,-1 0 0,1 0 0,3 10-1,-4-16 0,0 0-1,1 0 0,-1 0 0,1 0 1,-1 0-1,1 0 0,-1 0 0,1 0 1,0-1-1,-1 1 0,1 0 1,0 0-1,0 0 0,-1-1 0,1 1 1,0 0-1,0-1 0,0 1 0,0-1 1,0 1-1,0-1 0,0 0 0,0 1 1,0-1-1,0 0 0,0 0 0,1 1 1,-1-1-1,0 0 0,0 0 1,0 0-1,0 0 0,0-1 0,0 1 1,0 0-1,0 0 0,0-1 0,0 1 1,1-1-1,-1 1 0,1-1 0,8-4 12,-1 0 0,1-1-1,-1 0 1,0 0-1,8-8 1,16-11 12,-25 19-10,15-10 4,-22 15-17,-1 1-1,0 0 0,1 0 0,-1 0 1,1 0-1,-1 0 0,1 0 0,-1 0 0,1 0 1,-1 0-1,1 0 0,-1 0 0,1 0 1,-1 0-1,1 0 0,-1 0 0,0 0 0,1 1 1,-1-1-1,1 0 0,-1 0 0,1 0 1,-1 1-1,0-1 0,1 0 0,-1 1 1,0-1-1,1 0 0,-1 1 0,0-1 0,1 0 1,-1 1-1,0-1 0,0 1 0,1-1 1,-1 1-1,0-1 0,0 0 0,0 1 1,0-1-1,0 1 0,1-1 0,-1 1 0,0-1 1,0 1-1,0-1 0,0 1 0,-1-1 1,1 1-1,0 10 2,0 0 0,-1 0 0,-1 0 1,0-1-1,0 1 0,-1-1 0,-6 17 1,3-11 5,-11 32-10,-2-1 1,-2-1-1,-2-1 0,-2 0 0,-2-2 0,-2-2 0,-2 0 0,-46 47 0,55-70 19,13-17-2,9-2-15,-1 0 1,1 1 0,0-1-1,0 1 1,-1-1 0,1 0 0,0 1-1,0-1 1,0 0 0,0 1 0,0-1-1,0 0 1,0 1 0,0-1 0,0 0-1,0 0 1,0 1 0,0-2-1,3-8 9,0 0 0,0 0 0,1 0 0,0 1-1,1-1 1,0 1 0,0 0 0,1 1 0,8-11 0,9-8 27,37-33 1,-29 32-56,1 2 1,2 2-1,1 1 1,0 1 0,57-24-1,-23 12-1204,-62 28-249,-12 3-669,-3 0-733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3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12552,'0'0'689,"16"-2"-432,225-15 798,319-16 1257,-458 34-1651,-39 1 103,-92 10-3238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3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10952,'0'0'2208,"95"-58"-2088,-41 50-40,7 2 8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4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 5520,'0'0'5984,"9"-4"-5348,-5 2-563,4-1 72,0 0 1,0-1-1,-1 0 0,1-1 1,-1 1-1,0-2 0,10-8 1,6-9 379,-2 0 1,-1-2-1,-1 0 1,-1-1 0,-1 0-1,-1-2 1,-2 0-1,22-59 1,-33 74 268,-3 13-779,0 0 1,0 0-1,0 0 1,0 0-1,0 1 1,0-1-1,0 0 1,0 0-1,0 0 1,0 0 0,0 0-1,0 0 1,-1 0-1,1 0 1,0 0-1,0 0 1,0 0-1,0 0 1,0 0-1,0 0 1,0 0 0,0 0-1,0 0 1,0 0-1,0 0 1,0 0-1,0 0 1,0 0-1,0 0 1,0 0-1,0 0 1,-1 0 0,1 0-1,0 0 1,0 0-1,0 0 1,0 0-1,0 0 1,0 0-1,0 0 1,0 0-1,0 0 1,0 0 0,0 0-1,0 0 1,0-1-1,0 1 1,0 0-1,0 0 1,0 0-1,0 0 1,0 0-1,0 0 1,0 0 0,0 0-1,0 0 1,0 0-1,0 0 1,0 0-1,0 0 1,0 0-1,0 0 1,0 0-1,0-1 1,-10 22 728,5-5-613,2 0-1,0 0 1,1 1-1,0-1 1,1 1-1,1-1 1,1 1-1,0-1 1,5 21-1,-4-29-82,0-1 0,0 0-1,1 0 1,-1-1 0,2 1-1,-1 0 1,1-1 0,0 0-1,0 0 1,7 8 0,-8-11-18,1 0 0,0 1 0,0-2 0,0 1 0,0 0 0,1-1 0,-1 0 0,1 0 0,-1 0 0,1 0 0,0-1 0,-1 0 0,1 0 0,0 0 0,0 0 0,9-1 0,-5-1 7,0 0 0,0 0 1,0-1-1,0 0 0,0-1 1,-1 0-1,1 0 0,-1-1 0,0 0 1,0-1-1,8-5 0,10-9 201,42-38 0,8-25 332,-13 11 641,-62 88-966,-1 0 0,-2 28 0,-3-15-190,0 0 1,-13 36-1,13-51-35,-1-1 1,0 0-1,-1 0 1,0 0-1,-1-1 0,-14 18 1,10-20 30,11-11-48,1 0-1,0 0 1,0 0 0,0 0-1,0 0 1,0 0 0,-1 0-1,1 0 1,0 0 0,0 0-1,0 0 1,0 0-1,-1 0 1,1 0 0,0 0-1,0 0 1,0 0 0,0 0-1,0 0 1,-1 0 0,1 0-1,0 0 1,0 0-1,0 0 1,0 0 0,0 0-1,-1-1 1,1 1 0,0 0-1,0 0 1,0 0 0,0 0-1,0 0 1,0 0-1,0-1 1,0 1 0,0 0-1,0 0 1,0 0 0,-1 0-1,1-1 1,0 1 0,0 0-1,0-2 6,0 0 0,1 1-1,-1-1 1,0 0 0,1 0 0,-1 1 0,1-1-1,-1 0 1,1 1 0,0-1 0,0 1 0,0-1-1,0 1 1,2-3 0,15-19 16,1 1 0,1 0 0,1 2 0,36-28 0,-45 39-15,1 1 0,0 0 0,0 1 1,0 1-1,1 0 0,0 0 0,0 2 0,1 0 1,-1 0-1,30-2 0,-12 5-138,0 2 0,0 0-1,43 9 1,-72-9 4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4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13360,'0'0'1608,"72"-12"-1528,-17 4-344,11 2-8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4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160 424 6128,'0'0'10817,"-8"13"-10391,-17 26 341,-35 79 0,52-100-605,-34 99 795,37-101-777,2-1 1,0 2-1,0-1 0,2 0 1,0 27-1,1-41-158,0-1 0,0 1 1,0 0-1,0-1 0,0 1 0,1 0 0,-1-1 1,1 1-1,-1 0 0,1-1 0,-1 1 1,1-1-1,0 1 0,0-1 0,0 1 0,0-1 1,0 0-1,0 1 0,0-1 0,0 0 0,1 0 1,-1 0-1,3 2 0,-2-3 2,0 1 1,1 0-1,-1-1 0,1 1 1,-1-1-1,1 0 0,-1 0 1,0 0-1,1 0 0,-1-1 1,1 1-1,-1 0 1,1-1-1,2-1 0,9-3 51,0-1 0,0-1-1,-1 0 1,13-10 0,-24 15-63,27-18 92,-1-1 1,-2-2-1,0 0 0,24-30 0,82-113 431,-126 158-500,-2 4 77,-1 0 0,0 1 0,1 0 0,0-1 1,7-3-1,-18 29-56,1 0 0,2 1 0,0 0 0,0 36 0,2-38-32,1-11-7,1 0 0,0-1 0,1 1 0,0 0 0,0 0 0,1-1 0,0 1 0,1-1 0,5 13 0,-6-19-10,-1 0 1,1 0-1,-1 0 0,1 0 0,0-1 0,0 1 1,0-1-1,0 1 0,0-1 0,1 0 1,-1 0-1,1 0 0,-1 0 0,1 0 0,0 0 1,0-1-1,0 0 0,0 1 0,0-1 1,0 0-1,0 0 0,0-1 0,0 1 0,1-1 1,-1 0-1,0 1 0,0-1 0,0-1 1,1 1-1,-1 0 0,6-2 0,0-1 17,0 0 1,0 0-1,-1-1 0,1 0 0,-1-1 0,0 0 1,0 0-1,7-7 0,56-54 200,-67 63-214,23-28 114,-1-1 0,39-63 0,6-8 194,-59 90-179,-12 13-137,0 0 0,0 0-1,0 0 1,0 0 0,0 0 0,0 0 0,1 0-1,-1 0 1,0 0 0,0-1 0,0 1-1,0 0 1,0 0 0,0 0 0,1 0 0,-1 0-1,0 0 1,0 0 0,0 0 0,0 0-1,0 0 1,0 0 0,1 0 0,-1 0 0,0 0-1,0 0 1,0 0 0,0 0 0,0 0-1,0 0 1,1 0 0,-1 0 0,0 1 0,0-1-1,0 0 1,0 0 0,0 0 0,0 0 0,0 0-1,1 0 1,-1 0 0,0 0 0,0 0-1,0 1 1,0-1 0,-1 27 38,1-25-41,-5 67 6,3-39-3,0 1 0,-2-1 0,-1 0 1,-2 0-1,-10 30 0,12-48-2,-30 68 6,35-79-3,0-1 0,-1 1 0,1 0 0,0 0 0,-1-1 0,1 1 0,-1 0 0,1-1 0,-1 1 0,1 0 0,-1-1 0,1 1 0,-1-1 0,1 1 0,-1-1 0,0 1 0,1-1 0,-1 1 0,0-1 0,0 0 0,1 1 0,-1-1 1,0 0-1,0 0 0,1 0 0,-1 1 0,0-1 0,0 0 0,0 0 0,1 0 0,-1 0 0,0 0 0,0 0 0,0-1 0,1 1 0,-1 0 0,0 0 0,0-1 0,1 1 0,-1 0 0,0-1 0,1 1 0,-1 0 0,0-1 0,1 1 1,-1-1-1,0 1 0,1-1 0,-1 0 0,1 1 0,-1-1 0,1 1 0,-1-1 0,1 0 0,-1-1 0,-2-2 15,-1-1 1,1 0-1,1-1 1,-1 1-1,-3-12 1,-7-47 85,9 37-24,0 18-36,4 7-47,3 4-10,3 1 4,50 27-71,-48-24 74,1 0-1,1-1 0,-1 0 1,1 0-1,0-1 1,0-1-1,0 0 0,0 0 1,12 1-1,-7-3 0,-1-1 0,1 0 0,0-2 0,-1 1 0,1-2 0,-1 0 0,0-1 0,0 0 0,0-1 0,0 0 0,13-9 0,-9 4 20,-2 0 0,0-1 1,0-1-1,-1 0 1,0-1-1,-1-1 0,22-27 1,-32 35-8,1 1 0,0 0 1,1 1-1,5-5 0,10-9 72,-31 65-66,9-43-13,-6 23 12,-3 30 0,9-49-6,0 0 0,0-1 0,1 1 0,1 0 1,-1-1-1,1 1 0,1 0 0,-1-1 0,4 10 0,-4-16-2,-1 0-1,1 1 0,0-1 1,-1 0-1,1 0 0,0 0 1,0 0-1,0 0 0,0 0 1,0 0-1,0 0 0,0 0 1,0 0-1,0-1 0,0 1 1,0 0-1,1-1 0,-1 1 1,0-1-1,1 1 0,-1-1 1,0 0-1,1 0 0,-1 1 1,0-1-1,1 0 0,-1 0 1,0 0-1,1 0 0,-1-1 1,0 1-1,1 0 0,-1 0 1,0-1-1,1 1 0,-1-1 1,0 1-1,0-1 0,3-1 1,4-2 14,0-1-1,0 0 1,0 0 0,8-8 0,6-6 45,0-1 0,-2 0 0,0-2 0,-2 0 1,19-29-1,-25 37 20,-12 14-81,0 0 0,0 0 0,0 0 0,0 0 0,0 0 0,0-1 0,0 1 1,1 0-1,-1 0 0,0 0 0,0 0 0,0 0 0,0 0 0,0 0 0,0 0 0,1 0 0,-1 0 0,0 0 0,0 0 0,0 0 0,0 0 0,0 0 0,1 0 0,-1 0 1,0 0-1,0 1 0,0-1 0,0 0 0,0 0 0,0 0 0,0 0 0,1 0 0,-1 0 0,0 0 0,0 0 0,0 0 0,0 0 0,0 1 0,0-1 0,0 0 0,0 0 0,0 0 1,0 0-1,0 0 0,1 0 0,-1 1 0,0-1 0,0 0 0,0 0 0,0 0 0,-1 32 43,0-8-46,2-14 4,0 1-1,0 0 0,1 0 0,1-1 0,0 1 0,6 16 0,-7-25-1,-1 1 0,0-1 0,1 0 0,-1 0 0,1 0 0,0 1 0,0-1 0,0-1 0,0 1 0,0 0 0,0 0 0,0-1-1,1 1 1,-1-1 0,0 0 0,1 0 0,-1 0 0,1 0 0,0 0 0,-1 0 0,1-1 0,0 0 0,-1 1 0,1-1 0,0 0 0,0 0 0,-1 0 0,1 0 0,0-1 0,-1 1 0,5-2 0,18-5 0,1-1 0,-2-1 0,32-15 0,69-45 0,-91 49 0,-12 7 0,15-8 72,-31 19-50,-8 4 5,-6 5-4,-50 49 50,41-42-61,0 2-1,2 0 0,0 0 0,-14 22 0,27-36-10,1 0 0,0 1 0,0-1 0,0 1 0,0 0 0,0-1 0,1 1 0,-1-1 0,1 1 0,-1 0 0,1 0 0,0-1 0,0 1 0,1 2 0,-1-4-1,1-1 0,-1 1 0,1-1 0,-1 0 0,1 1 0,-1-1 0,1 0 0,-1 1 0,1-1 0,-1 0 0,1 0 0,0 0 0,-1 1 0,1-1 0,-1 0 0,1 0 0,0 0 0,-1 0 0,1 0 0,-1 0 0,1 0 0,0 0 0,-1-1 0,1 1 0,-1 0 0,1 0 0,-1 0 0,1-1 0,0 1 0,0-1 0,19-6 0,-3-2 0,0-1 0,0-1 0,16-14 0,-12 13 0,-20 12 0,-1 0 0,1 0 0,-1-1 0,1 1 0,-1 0 0,1 0 0,-1 0 0,1-1 0,-1 1 0,1 0 0,0 0 0,-1 0 0,1 0 0,-1 0 0,1 0 0,-1 0 0,1 0 0,0 1 0,-1-1 0,1 0 0,-1 0 0,1 0 0,-1 1 0,1-1 0,-1 0 0,1 1 0,-1-1 0,1 0 0,-1 1 0,1-1 0,-1 0 0,1 2 0,8 21-9,-6-13-5,1-1 0,0 0 0,1 0 0,8 15 0,-11-22 12,0 0-1,-1 0 1,1 0 0,0 0 0,0-1 0,0 1 0,0 0-1,1-1 1,-1 1 0,0-1 0,1 0 0,-1 0 0,1 0-1,-1 0 1,1 0 0,-1-1 0,1 1 0,-1-1 0,1 1-1,0-1 1,-1 0 0,6-1 0,2 0 1,0-1 1,0 0-1,0-1 1,0 0-1,0-1 0,-1 0 1,1-1-1,-1 0 1,0 0-1,0-1 1,-1 0-1,0 0 0,0-1 1,0 0-1,-1 0 1,10-14-1,3-6-11,-2 0 0,0-2 0,24-56 0,-2-6 12,-4-2-1,43-173 0,-77 243-19,-2 23 20,-1 0-1,1 0 1,0-1-1,0 1 1,0 0-1,0 0 1,0 0 0,-1 0-1,1 0 1,0-1-1,0 1 1,0 0-1,0 0 1,-1 0-1,1 0 1,0 0 0,0 0-1,0 0 1,-1 0-1,1 0 1,0 0-1,0 0 1,0 0 0,-1 0-1,1 0 1,0 0-1,0 0 1,0 0-1,-1 0 1,1 0-1,0 0 1,0 0 0,0 0-1,0 0 1,-1 0-1,1 0 1,0 0-1,0 1 1,0-1-1,0 0 1,-1 0 0,1 0-1,0 0 1,0 0-1,0 1 1,-1-1-1,-3 4-5,1 0-1,-1 0 0,0 1 0,1-1 0,-4 8 0,-19 36-58,3 1 0,2 1-1,2 1 1,2 1 0,-17 95 0,28-112 20,2 1 1,1-1 0,2 0 0,1 1-1,8 51 1,-8-82 35,1 0-1,0-1 0,0 1 0,1 0 1,0 0-1,0-1 0,0 1 1,0-1-1,5 7 0,-6-10 9,0 0-1,0 0 0,0 0 0,0 0 0,1 0 0,-1 0 0,0 0 1,1 0-1,-1-1 0,0 1 0,1-1 0,-1 1 0,1-1 0,-1 1 1,1-1-1,-1 0 0,1 0 0,-1 1 0,1-1 0,-1-1 0,1 1 1,-1 0-1,1 0 0,-1 0 0,1-1 0,-1 1 0,1-1 0,-1 1 0,1-1 1,-1 1-1,0-1 0,1 0 0,1-1 0,12-8 3,0 0-1,0-1 1,-1-1-1,-1 0 1,0-1-1,14-18 1,61-91 31,3-31 140,107-249 0,-195 395-160,6-12 62,-1-1 0,9-31 0,-17 50-73,0 1 0,0 0 0,0 0 1,0 0-1,1 0 0,-1 0 1,0 0-1,0-1 0,0 1 1,0 0-1,0 0 0,0 0 1,0 0-1,0 0 0,0-1 1,0 1-1,0 0 0,0 0 1,0 0-1,0 0 0,0 0 0,0-1 1,0 1-1,0 0 0,0 0 1,0 0-1,-1 0 0,1 0 1,0-1-1,0 1 0,0 0 1,0 0-1,0 0 0,0 0 1,0 0-1,0 0 0,-1 0 1,1 0-1,0-1 0,0 1 0,0 0 1,0 0-1,0 0 0,-1 0 1,-6 4 27,-9 10-10,0 7-20,2 0-1,0 1 0,1 0 0,1 1 0,1 1 0,-15 46 0,9-12-15,-17 110-1,27-119 15,2 0 0,1 80 0,4-125 6,0 1 0,1-1 0,0 0 0,0 1 0,0-1 0,0 0 0,0 0 0,1 0 0,0 0 0,0 0 0,0 0 0,0-1 0,4 5 0,-5-6 5,1-1 0,-1 0-1,1 0 1,0 0 0,-1 0-1,1 0 1,0 0-1,0 0 1,-1-1 0,1 1-1,0 0 1,0-1 0,0 0-1,0 1 1,0-1-1,0 0 1,0 0 0,0 0-1,0 0 1,0 0 0,0-1-1,0 1 1,-1-1-1,1 1 1,0-1 0,0 0-1,0 1 1,0-1 0,-1 0-1,4-2 1,25-17 176,1-1 1,-2-1 0,39-39-1,-58 51-109,7-1 75,-16 11-147,-1 0 1,0 0-1,0-1 0,1 1 1,-1 0-1,0 0 1,0 0-1,1 0 1,-1 0-1,0 0 1,1 0-1,-1 0 0,0 0 1,1 0-1,-1 0 1,0 0-1,1 0 1,-1 0-1,0 0 1,0 0-1,1 0 0,-1 0 1,0 0-1,1 0 1,-1 0-1,0 0 1,0 1-1,1-1 1,-1 0-1,0 0 0,0 0 1,1 1-1,-1-1 1,0 0-1,0 0 1,0 0-1,1 1 1,-1-1-1,0 0 0,0 1 1,0-1-1,0 0 1,0 0-1,1 1 1,-1-1-1,0 0 1,0 1-1,0-1 1,0 0-1,0 1 0,0-1 1,0 0-1,0 0 1,0 1-1,0-1 1,0 0-1,-1 1 1,1-1-1,0 0 0,0 1 1,0-1-1,0 0 1,-27 145 294,26-143-291,1 0-1,0 1 0,0-1 0,0 1 1,0-1-1,0 1 0,0-1 0,1 1 1,-1-1-1,1 0 0,-1 1 0,3 3 0,-3-6-3,1 1 0,0 0 0,0-1 0,-1 1 0,1 0 0,0-1 0,0 1 0,0-1-1,0 1 1,0-1 0,0 0 0,0 1 0,0-1 0,0 0 0,0 0 0,0 0-1,0 0 1,0 0 0,0 0 0,0 0 0,0 0 0,0 0 0,0 0 0,0 0 0,0-1-1,0 1 1,0 0 0,0-1 0,0 1 0,-1-1 0,3 0 0,8-5 19,1 0-1,-1-1 1,11-8 0,-14 9-3,1 0 0,-1 1 0,1 0 0,1 0 0,-1 0 0,11-2 0,-20 7-17,1-1 1,0 1 0,-1 0-1,1-1 1,0 1-1,0 0 1,-1 0 0,1 0-1,0 0 1,-1 0 0,1 0-1,0 0 1,0 0-1,-1 0 1,1 0 0,0 0-1,0 0 1,-1 1-1,1-1 1,0 0 0,-1 0-1,1 1 1,0-1 0,-1 1-1,1-1 1,-1 0-1,1 1 1,0-1 0,-1 1-1,1-1 1,-1 1 0,1 0-1,-1-1 1,0 1-1,1-1 1,-1 1 0,0 0-1,1-1 1,-1 1-1,0 0 1,0 0 0,1-1-1,-1 1 1,0 0 0,0-1-1,0 1 1,0 0-1,0 1 1,-1 4 6,1 1 0,-1-1 0,-1 1-1,-2 9 1,2-9-5,-7 20 8,-1 0 0,-1-1 0,-21 37-1,-52 72-8,68-111-9,-43 64 1,-4-2 0,-4-4 0,-92 89 0,137-153 17,12-17 0,10-2-11,0 1 0,-1-1 0,1 1-1,0-1 1,0 1 0,-1-1 0,1 1 0,0-1-1,0 0 1,0 1 0,0-1 0,0 1 0,0-1-1,0 0 1,0 1 0,0-1 0,0 1 0,0-1-1,0 0 1,0 0 0,3-10 11,0 1 0,0-1 0,1 1 0,0 0-1,0 1 1,1-1 0,9-12 0,49-61 61,-16 28 189,80-73 0,-96 101-835,58-37 0,-65 49-1339,37-16 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5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5824,'0'0'7241,"13"-8"-6989,95-55 457,-97 55-563,36-21 312,-44 27-395,0 1 1,0 0-1,1-1 0,-1 1 0,0 1 0,0-1 0,0 0 0,1 1 0,-1-1 1,0 1-1,1 0 0,-1 0 0,5 1 0,-6 0-36,0 0-1,-1-1 1,1 1 0,-1 0-1,1 0 1,-1 0-1,0 0 1,1 0 0,-1 0-1,0 1 1,0-1-1,0 0 1,1 1 0,-1-1-1,-1 0 1,1 1 0,0-1-1,0 1 1,1 3-1,-1-3 2,0 1 1,0 0-1,1-1 0,-1 1 0,1-1 0,0 0 0,2 3 1,1-1 33,1 0 0,-1-1 0,1 1 0,0-1 0,0 0 0,0 0 0,0-1 0,1 0 0,-1 0 0,1 0 0,-1-1 0,1 0 0,0-1 0,-1 1 0,11-2 0,0 0 148,1-1-1,-1 0 0,1-2 1,28-9-1,-45 13-203,14-6 280,-15 6-279,0 0-1,-1 0 1,1 0-1,0 0 1,0 0-1,0 0 1,0 0 0,-1 0-1,1-1 1,0 1-1,0 0 1,0 0 0,0 0-1,-1 0 1,1 0-1,0 0 1,0-1 0,0 1-1,0 0 1,0 0-1,0 0 1,0 0 0,0 0-1,-1-1 1,1 1-1,0 0 1,0 0 0,0 0-1,0 0 1,0-1-1,0 1 1,0 0-1,0 0 1,0 0 0,0-1-1,0 1 1,0 0-1,0 0 1,0 0 0,0 0-1,0-1 1,1 1-1,-1 0 1,0 0 0,0 0-1,0 0 1,0-1-1,0 1 1,0 0 0,0 0-1,0 0 1,1 0-1,-1 0 1,0 0-1,0-1 1,0 1 0,0 0-1,1 0 1,-1 0-1,0 0 1,0 0 0,0 0-1,0 0 1,1 0-1,-18-1-2476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5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6224,'0'0'5993,"12"-5"-5537,85-37 831,-73 34-918,0 1 0,0 1 0,1 1 0,-1 1 0,1 1 0,0 2-1,27 1 1,-48 1-304,-1-1 0,1 1-1,0 1 1,0-1 0,-1 0-1,1 1 1,-1 0 0,1 0-1,-1 0 1,0 0 0,0 0-1,3 4 1,-2-3 25,1 0 1,-1 0-1,0 0 1,1-1-1,-1 1 0,9 2 1,-3-3 26,1-1 0,-1-1 0,0 1 1,1-2-1,-1 1 0,0-1 0,0-1 1,1 0-1,-1 0 0,-1-1 0,14-6 0,-9 1 270,-12 5-3032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5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20 6632,'0'0'3016,"-11"2"-2406,-9 2 24,0 2 0,0 1-1,0 0 1,1 2 0,0 0 0,-34 22-1,44-22-412,0-1 0,0 2 0,1-1 0,0 1 0,0 0 0,1 1 0,1-1 0,0 1 1,0 1-1,1-1 0,1 1 0,0 0 0,-4 19 0,3-9-37,2 1 1,0 0-1,2 0 1,0 0 0,2 0-1,4 35 1,-3-46-116,1 0 0,0 0 0,0-1 0,1 1 0,1-1 0,0 0 0,0 0 0,1-1 0,0 0 0,1 0 0,0 0 0,1-1 0,0 0 0,1 0 0,9 7 0,-11-10-26,0-1 0,1 0-1,0-1 1,-1 1 0,2-2 0,-1 1-1,0-1 1,1 0 0,-1-1 0,1 0 0,0 0-1,0-1 1,0 0 0,0-1 0,0 0-1,0 0 1,-1-1 0,1 0 0,0 0 0,15-5-1,-3-2 24,0 0 0,-1-1 1,0-1-1,-1-1 0,0-1 0,-1-1 0,0 0 0,-1-1 0,-1-1 0,0-1 0,20-26 0,-26 30-18,0 0 0,-2-1 0,1 0 0,-2-1-1,0 0 1,0 0 0,-2-1 0,0 1 0,0-1 0,-1 0 0,-1-1 0,-1 1 0,0 0-1,-1-1 1,0 1 0,-1-1 0,-3-18 0,0 22-11,-1 1 0,0 0-1,0 0 1,-1 0 0,0 0 0,-1 1-1,0 0 1,-1 0 0,0 1 0,-1-1 0,0 1-1,0 1 1,-1 0 0,0 0 0,0 1-1,-20-12 1,19 13-10,1 0 1,-1 1-1,0 0 0,-1 1 0,1 0 0,-1 0 0,0 2 0,0-1 1,0 1-1,0 1 0,0 0 0,0 0 0,-1 1 0,1 1 1,0 0-1,0 0 0,0 1 0,-14 4 0,12-1-28,0 0-1,1 1 0,0 1 0,0 0 1,0 0-1,1 1 0,0 1 0,1 0 1,-1 0-1,2 1 0,-1 0 1,2 1-1,-1 0 0,1 0 0,1 1 1,-12 25-1,17-31-65,0 1 1,1-1-1,0 1 0,0-1 1,0 1-1,0 9 1,2 2-2647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0:4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11448,'0'0'1472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8:5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4616,'0'0'14951,"2"10"-14736,5 33-4,-7-25 66,0-18-264,-1 1-1,1-1 0,0 0 0,0 0 1,0 0-1,0 1 0,0-1 1,0 0-1,0 0 0,0 1 0,0-1 1,0 0-1,-1 0 0,1 1 0,0-1 1,0 0-1,0 0 0,1 1 1,-1-1-1,0 0 0,0 0 0,0 1 1,0-1-1,0 0 0,0 0 0,0 1 1,0-1-1,0 0 0,1 0 1,-1 0-1,0 1 0,0-1 0,0 0 1,0 0-1,1 0 0,-1 0 1,0 1-1,0-1 0,0 0 0,1 0 1,-1 0-1,0 0 0,0 0 0,0 0 1,1 0-1,-1 0 0,0 1 1,0-1-1,1 0 0,-1 0 0,1 0 759,3 0-391,-3-1-326,-1 1 0,1 0 1,0 0-1,-1 0 0,1 0 1,-1 0-1,1 0 0,-1 0 0,1 0 1,0 0-1,-1 0 0,1 0 1,-1 0-1,1 0 0,-1 1 1,1-1-1,0 0 0,-1 0 0,1 0 1,-1 1-1,1-1 0,-1 0 1,1 1-1,-2 8 118,-1-8 125,-4-16 188,-4-23-3388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9:0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7328,'0'0'6928,"-7"12"-6435,-10 22-192,2 2 0,1 0 0,-9 42 0,2 14 552,4 2 1,5 0 0,-1 148-1,17-161 918,-4-80-1370,9-12 123,-3 0-456,0 1-1,-1-1 0,0 0 1,0-1-1,-1 1 0,-1-1 1,0 0-1,0 0 0,1-18 1,5-23 105,8-15 192,2 0 0,56-127 0,-72 187-342,9-15 127,21-35 1,-28 51-115,0 1 0,0-1-1,0 1 1,1 1 0,0-1 0,0 1 0,0 0 0,1 0-1,9-4 1,-9 5-2,0 1 1,0-1-1,0 2 0,1-1 0,-1 1 0,1 0 0,0 1 0,-1-1 1,1 1-1,0 1 0,0 0 0,0 0 0,0 1 0,0-1 0,-1 2 1,1-1-1,7 3 0,-14-3-32,7 1 32,0 0 0,-1 1 0,1 0 0,-1 0 0,11 7 0,-16-8-26,0 0-1,0-1 1,0 1 0,-1 0-1,1 0 1,-1-1-1,1 1 1,-1 1 0,0-1-1,0 0 1,0 0 0,0 0-1,0 0 1,0 1-1,-1-1 1,1 1 0,-1-1-1,0 0 1,1 1-1,-1-1 1,0 1 0,-1 3-1,0 4 4,-1-1-1,0 0 1,0 0 0,-1 0-1,0 0 1,-1 0 0,1-1-1,-2 1 1,1-1 0,-1 0-1,-1 0 1,1-1-1,-10 10 1,-9 7 19,-1-1 0,-39 27 0,44-35-18,-19 12 45,0-3 1,-83 39-1,122-63-55,0 0 0,1 0 0,-1 0 0,0 0 0,1 1 0,-1-1 0,0 0 0,0 0 0,1 0 0,-1 0 0,0 0 0,0 0 0,1 1 0,-1-1 0,0 0 0,0 0 0,1 0 0,-1 1 0,0-1 0,0 0 0,0 0 0,1 1 0,-1-1 0,0 0 0,0 0 0,0 1 0,0-1 0,0 0 0,0 1 0,1-1 0,-1 0 0,0 0 1,0 1-1,0-1 0,0 0 0,0 1 0,0-1 0,0 0 0,0 1 0,0-1 0,-1 0 0,1 0 0,0 1 0,0-1 0,0 0 0,0 1 0,0-1 0,0 0 0,-1 0 0,1 1 0,0-1 0,0 0 0,0 0 0,-1 1 0,1-1 0,0 0 0,0 0 0,-1 0 0,1 0 0,0 1 0,0-1 0,-1 0 0,1 0 0,0 0 0,-1 0 0,1 0 0,0 0 0,0 0 0,-1 0 0,34 12 4,-16-6 3,114 46 7,-126-50-16,0 1 0,0 0 0,0-1 0,-1 2 0,1-1 0,-1 0 1,0 1-1,0 0 0,0 0 0,-1 0 0,1 1 0,-1-1 0,0 1 0,0 0 0,-1 0 0,1 0 0,1 6 1,-2-5-1,-1 0-1,0 0 1,0 0 0,-1 0 0,0 0 0,0 0 0,0-1 0,-1 1 0,0 0 0,0 0 0,0 0 0,-1 0 0,0-1 0,0 1 0,-5 9 0,1-7 4,1 0-1,-1 0 0,0 0 1,-1-1-1,0 0 0,0-1 1,0 0-1,-1 0 0,0 0 1,0-1-1,-16 8 0,5-4 7,-2 0-1,1-1 1,-1-2 0,-24 6-1,40-11 3,-1 0-1,0 0 1,0-1-1,0 0 0,0 0 1,0 0-1,0-1 1,0 0-1,0 0 1,0 0-1,-8-3 1,13 3-8,1 1 0,-1 0 1,0 0-1,1-1 0,-1 1 1,0-1-1,1 1 0,-1 0 1,0-1-1,1 1 1,-1-1-1,1 0 0,-1 1 1,0-1-1,1 1 0,0-1 1,-1 0-1,1 1 0,-1-1 1,1 0-1,0 1 1,-1-1-1,1 0 0,0 0 1,0 1-1,0-1 0,0 0 1,0 0-1,0 0 0,0 1 1,0-1-1,0 0 1,0 0-1,0 0 0,0 1 1,0-1-1,1 0 0,-1 0 1,0 1-1,0-1 0,1 0 1,-1 1-1,1-1 1,0-1-1,2-1 6,-1-1 0,1 0 1,0 1-1,1-1 0,-1 1 0,5-3 1,20-12 1,1 1 1,1 1-1,0 2 1,32-10 0,1-2-8,6-2 0,-33 14-4,-1-1 1,-1-1-1,42-27 0,19-31-122,-95 74 121,0 0 0,0 0 0,0 0 0,0-1 0,0 1-1,0 0 1,0 0 0,1 0 0,-1 0 0,0 0 0,0 0 0,0 0 0,0 0 0,0 0 0,0 0 0,0 0 0,1 0 0,-1 0 0,0 0 0,0 0-1,0 0 1,0 0 0,0 0 0,0 0 0,0 0 0,1 0 0,-1 0 0,0 0 0,0 0 0,0 0 0,0 0 0,0 0 0,0 0 0,0 0 0,1 0-1,-1 0 1,0 1 0,0-1 0,0 0 0,0 0 0,0 0 0,0 0 0,0 0 0,0 0 0,0 0 0,0 0 0,0 1 0,0-1 0,0 0 0,1 10-3,-5 17-1,2-18 3,-34 142 1,36-150 0,-1 4 3,0 0 0,1 1 0,-1-1 0,1 1 0,1 7 0,-1-13-2,0 1-1,0-1 1,0 1 0,0-1-1,0 1 1,1-1 0,-1 1-1,0-1 1,0 1-1,0-1 1,1 0 0,-1 1-1,0-1 1,1 1-1,-1-1 1,0 0 0,1 1-1,-1-1 1,1 0-1,-1 1 1,0-1 0,1 0-1,-1 0 1,1 1 0,0-1-1,1 0 1,-1 0 0,0 0 0,1 0 0,-1 0 0,0-1 0,0 1 0,1 0 0,-1-1 0,0 1 0,0-1 0,1 0 0,-1 1 0,0-1 0,0 0 0,1-1 0,15-11 31,-1-1 1,-1-1 0,18-22-1,0 1 22,-6 2-4,-21 26-35,1 0 0,-1 0 1,1 1-1,0 0 1,12-9-1,-19 16-14,0 0 0,1-1-1,-1 1 1,0 0 0,0 0-1,1-1 1,-1 1 0,0 0-1,1 0 1,-1 0 0,0-1-1,1 1 1,-1 0 0,0 0-1,1 0 1,-1 0 0,1 0-1,-1 0 1,0 0 0,1 0-1,-1 0 1,1 0 0,-1 0-1,0 0 1,1 0 0,-1 0-1,0 0 1,1 0 0,-1 0-1,0 0 1,1 1 0,-1-1-1,0 0 1,1 0 0,-1 0-1,0 1 1,1-1 0,-1 0-1,0 0 1,0 1 0,1-1-1,-1 0 1,0 1 0,0-1-1,0 0 1,1 1 0,-1-1 0,0 0-1,0 1 1,0-1 0,0 0-1,0 1 1,0-1 0,0 1-1,0-1 1,1 0 0,-2 1-1,1-1 1,0 1 0,0-1-1,0 0 1,0 1 0,0-1-1,0 1 1,-5 34 31,4-24-14,-3 18-1,-4 40 20,8-61-33,0-1 1,1 0-1,-1 1 0,1-1 0,1 0 0,4 15 1,-6-21-5,1 1 0,-1 0 0,1-1 0,0 1 0,0-1 0,0 0 1,-1 1-1,1-1 0,1 0 0,-1 1 0,0-1 0,0 0 0,0 0 1,1 0-1,-1 0 0,0 0 0,1 0 0,-1 0 0,1-1 0,0 1 1,-1-1-1,4 2 0,-2-2 0,0 0 1,0 0-1,0 0 1,1 0-1,-1-1 0,0 1 1,0-1-1,0 0 1,0 0-1,0 0 0,4-1 1,6-5 0,-1 0 0,1-1 1,-1 0-1,11-11 0,11-11 34,-1-1-1,-1-2 1,-2-2 0,49-72-1,-50 60 16,-2-1 0,-2-2-1,31-87 1,-9-4 210,-61 184-219,1 1 0,3 0 0,2 1 0,-4 74 0,10-44-58,3-1 0,3 1 0,26 130 0,-27-175 8,-3-19-289,-3-21-785,-5-12-184,5 14-1855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9:0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13672,'0'0'1801,"16"-12"-1457,5-3-260,1 1 0,0 1 1,1 0-1,33-12 0,-48 22-59,129-42 594,-119 40-445,2 1 0,-1 1 1,0 1-1,1 0 0,27 3 0,-17 2 260,0 2-1,53 15 0,-41-8-186,10-4-2626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9:0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6728,'0'0'5776,"-3"16"-5164,-61 234 1709,44-177-1354,4 1-1,2 1 1,4 0-1,3 0 1,6 141 0,7-169 991,2-73-1007,2-2-747,-4 6-96,2 0-1,0 1 1,2 0 0,0 0 0,2 1 0,15-22 0,0 8 46,-17 18-76,2 2 0,0-1 0,1 1-1,0 1 1,21-16 0,-34 29-74,1-1 1,0 1-1,-1-1 0,1 1 1,0 0-1,-1-1 1,1 1-1,0 0 0,-1 0 1,1 0-1,0-1 1,0 1-1,-1 0 0,1 0 1,0 0-1,0 0 1,-1 0-1,1 1 0,0-1 1,0 0-1,-1 0 1,1 0-1,0 1 0,-1-1 1,1 0-1,0 0 1,-1 1-1,1-1 0,-1 1 1,1-1-1,0 1 1,-1-1-1,1 1 0,-1-1 1,1 1-1,-1-1 1,1 1-1,-1 0 0,0-1 1,1 1-1,-1 0 1,0-1-1,0 1 0,1 0 1,-1 0-1,2 4 15,0 1 0,-1-1 0,1 1 0,0 9 0,1 25 33,-4 60 0,-1-28 31,7 38 208,-4-108-281,-1 0 0,0 0 1,1 0-1,-1 0 1,1 0-1,-1 0 0,1 0 1,0 0-1,0-1 1,0 1-1,0 0 0,0 0 1,0-1-1,1 1 1,-1-1-1,1 1 0,-1-1 1,1 0-1,-1 1 1,1-1-1,0 0 1,-1 0-1,1 0 0,0 0 1,0 0-1,0-1 1,0 1-1,0-1 0,0 1 1,3 0-1,4 0 37,0 0 0,0 0-1,0-1 1,0 0 0,14-2 0,12 0 127,-14 1-147,0-2 1,0-1-1,0 0 0,0-2 0,33-13 1,-41 13-17,0-1 0,0-1 0,-1 0 0,0 0-1,0-1 1,-1-1 0,0 0 0,-1 0 0,15-20 0,-18 21 0,-2 0 1,0 0-1,0-1 0,0 0 1,3-12-1,-6 17-1,-1 0 0,1 0 0,-1 1 1,-1-1-1,1 0 0,-1 0 0,0 0 0,0 0 0,0 0 0,-1 0 0,1 0 0,-1 0 0,-2-6 0,2 10-6,1 0-1,-1-1 0,1 1 0,-1 0 0,1 0 0,-1 0 0,0 0 0,1 0 0,-1 0 0,0 0 0,0 0 0,0 1 0,0-1 0,0 0 0,0 0 0,0 1 0,0-1 0,0 1 0,0-1 0,0 1 0,0-1 0,-1 1 0,-1-1 0,1 1 3,-1 0-1,1 0 0,0 0 1,-1 1-1,1-1 0,0 1 1,-1-1-1,1 1 0,0 0 1,-1 0-1,-2 1 0,-2 2 3,1 0 0,-1 1 0,1-1 0,0 1 0,1 1 0,-9 8-1,10-9-5,0 1 0,0 0 0,1-1 0,0 1-1,0 0 1,0 1 0,1-1 0,0 0 0,0 1-1,1-1 1,0 1 0,0-1 0,0 1 0,1 7-1,0-8-4,1-1 0,0 0 0,0 1-1,0-1 1,0 0 0,1 0 0,0 0 0,0 0-1,1 0 1,-1 0 0,1-1 0,0 1-1,0-1 1,1 0 0,-1 1 0,1-2-1,0 1 1,5 4 0,-1-3-5,-1 1 1,1-2 0,1 1-1,-1-1 1,1 0 0,-1-1-1,1 0 1,0-1 0,0 1 0,1-2-1,-1 1 1,0-1 0,1-1-1,-1 0 1,0 0 0,1-1-1,-1 0 1,14-3-1,-5-1 3,0-1-1,0 0 1,0-1-1,-1-1 1,0 0-1,-1-2 1,0 0-1,19-15 1,15-12 16,-25 19 36,-1 0 1,37-38-1,-57 53-12,0-1 1,0 1-1,0 0 1,1 0-1,-1 1 0,8-4 1,-9 23 1,1-1 0,0 1 0,1-1 0,1 0 1,1 0-1,16 29 0,-17-37-32,-1 1 1,2-1-1,-1 0 1,1-1-1,14 13 1,-17-17-5,0 0 1,0 0-1,1-1 1,-1 1-1,1-1 0,-1 0 1,1 0-1,0-1 1,0 1-1,0-1 1,0 0-1,0-1 1,8 1-1,-4-1 7,0-1 1,-1 0-1,1-1 0,0 0 1,-1 0-1,1-1 0,-1 0 1,0 0-1,0-1 0,14-9 1,-11 6 0,0-2 0,0 1 0,-1-1 0,0-1 0,-1 0 0,11-13 0,-15 16 2,-1 0 0,1 0 0,-1 0 0,-1-1-1,1 1 1,-1-1 0,-1 0 0,1 0 0,-1 0 0,-1 0 0,0 0 0,0-1 0,0 1 0,-1-13 0,0 21-8,0-1-1,0 1 1,0-1 0,0 0 0,0 1 0,0-1 0,0 1-1,0-1 1,-1 1 0,1-1 0,0 0 0,0 1 0,0-1-1,-1 1 1,1-1 0,0 1 0,-1-1 0,1 1 0,0-1-1,-1 1 1,1 0 0,-1-1 0,1 1 0,0-1 0,-1 1-1,1 0 1,-1-1 0,1 1 0,-1 0 0,1 0 0,-1-1-1,0 1 1,1 0 0,-1 0 0,1 0 0,-1 0-1,1 0 1,-1 0 0,0 0 0,1 0 0,-1 0 0,1 0-1,-1 0 1,1 0 0,-1 0 0,0 0 0,1 0 0,-1 1-1,1-1 1,-1 0 0,1 0 0,-1 1 0,1-1 0,-1 0-1,0 1 1,-2 1 2,1 0 0,-1 0 0,1 0 0,-1 0-1,1 0 1,0 1 0,0-1 0,0 1 0,-2 2-1,1 2 4,0-1 0,0 1 0,1 0 0,0 0-1,0 0 1,0 0 0,1 0 0,1 1 0,-1-1-1,1 0 1,0 0 0,0 1 0,1-1 0,0 0-1,1 0 1,-1 0 0,1 0 0,1 0-1,-1 0 1,7 10 0,-5-9 3,1 0 0,0-1 0,0 0 0,1 0 0,0 0 0,0 0 0,0-1-1,1 0 1,0-1 0,1 0 0,-1 0 0,1 0 0,0-1 0,0 0 0,0 0 0,13 3 0,-3-3-11,0-1 0,1 0 1,0-2-1,-1 0 0,1-1 0,0-1 1,-1 0-1,1-2 0,0 0 1,-1-1-1,0-1 0,0-1 0,25-11 1,-11-2-772,-22 11-2705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9:0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0 567 7832,'0'0'3824,"11"-3"-3311,13-4-234,-1-1-1,0-1 1,0-2 0,0 0-1,34-24 1,-36 20-18,-1-1-1,-1-2 1,0 1-1,-1-2 1,-1-1 0,19-28-1,-16 19 243,-2-2-1,-2 0 0,-1-1 0,12-36 1,-19 36 371,-8 31-810,0-1-1,0 1 0,0 0 1,0-1-1,0 1 1,0-1-1,0 1 1,0-1-1,-1 1 0,1 0 1,0-1-1,-1 1 1,1-1-1,-1 1 0,0 0 1,1 0-1,-3-3 1,3 4-52,-1 0 0,1 0 0,0 0 1,0 0-1,-1 0 0,1 0 0,0 0 1,-1 0-1,1 0 0,0 0 0,0 0 1,-1 0-1,1 0 0,0 0 0,-1 0 1,1 0-1,0 1 0,0-1 0,-1 0 1,1 0-1,0 0 0,0 0 0,-1 1 1,1-1-1,0 0 0,0 0 0,0 0 1,-1 1-1,1-1 0,0 0 0,0 0 1,0 1-1,0-1 0,0 0 0,-1 1 1,-7 13 123,6-10-77,-4 6-11,1 1 0,0 0 1,0 0-1,1 0 1,1 1-1,0-1 0,1 1 1,0 0-1,0 0 0,1 20 1,1-24-36,1-1 0,0 0 0,0 0 0,0 1 0,1-1 1,0 0-1,0 0 0,0-1 0,1 1 0,1 0 0,-1-1 0,1 0 0,0 1 1,0-2-1,1 1 0,-1 0 0,1-1 0,1 0 0,6 6 0,-8-8 0,-1-1 0,1 1 0,0-1 0,0 0-1,0 0 1,0 0 0,0 0 0,0-1 0,0 0-1,1 0 1,-1 0 0,1 0 0,-1-1 0,1 1-1,-1-1 1,1 0 0,-1-1 0,0 1 0,1-1-1,-1 0 1,1 0 0,-1 0 0,0-1 0,0 1-1,0-1 1,0 0 0,0 0 0,0 0 0,6-6-1,6-3 51,0-2-1,-1 0 0,-1 0 1,0-2-1,-1 0 0,22-31 1,52-109 459,-70 122-381,29-35 465,-53 133 2,-5-17-524,-3-1 0,-1-1 0,-30 59 0,30-87 122,16-17-126,2-3-17,1 1 0,0 0 0,0-1 0,0 1 0,1 0 1,5-1-1,21 0-15,36 0 1,20 0-12,-42-3-59,-1-2 0,0-1 0,76-26 0,-114 32-286,9-5 245,-13-2-3683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9:06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12552,'0'0'1440,"99"-2"-1712,-38 4 16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9:0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26 7632,'0'0'3162,"-11"2"-2422,-3 1-498,0 0 0,1 1 0,-1 0-1,1 1 1,-23 12 0,13-3 143,0 1 1,2 1-1,0 1 0,0 1 1,2 0-1,0 2 0,-18 25 1,34-41-267,1 0 1,-1 0 0,1 0 0,1 0 0,-1 1 0,0-1-1,1 1 1,0-1 0,0 1 0,0 8 0,1-12-79,0 0 0,0 0 0,0 1 1,0-1-1,0 0 0,1 0 0,-1 0 1,0 0-1,1 0 0,-1 0 0,1 0 1,-1 0-1,1 0 0,0 0 0,-1 0 0,1 0 1,0 0-1,1 1 0,0-1-1,-1 0 0,1 0 0,0 0 0,-1-1 0,1 1 1,0-1-1,-1 1 0,1-1 0,0 0 0,0 0 0,0 0 0,-1 0 0,1 0 0,0 0 0,0 0 0,2-1 0,3 0 37,1-1 0,-1-1 0,0 1-1,0-1 1,1-1 0,-2 1 0,1-1 0,0 0 0,-1-1 0,0 1-1,0-1 1,0-1 0,-1 1 0,1-1 0,-1 0 0,-1 0-1,1 0 1,5-12 0,3-5 176,-2-1 1,0 0-1,-2-1 0,8-31 1,-13 63 732,3 20-785,7 20-106,-9-36-43,1-1-1,0 0 0,1 0 0,0 0 1,0-1-1,1 1 0,1-2 0,16 14 1,-23-20-37,1 0 0,-1-1 0,1 0-1,-1 1 1,1-1 0,0 0 0,0-1 0,0 1 0,-1 0 0,1-1 0,0 1 0,0-1 0,0 0 0,0 0 0,0 0 0,0-1 0,0 1 0,0-1 0,-1 1 0,1-1 0,0 0 0,0 0 0,-1 0 0,1-1 0,0 1 0,-1 0 0,4-4 0,8-5 67,-1 0 1,0 0 0,18-22 0,-19 21-16,4-5 16,-4 4 8,0 0 0,-1-1 1,12-17-1,-12 13 8,-8 11-35,1-1 0,0 1-1,0 0 1,0 1 0,1-1-1,0 1 1,0-1 0,0 2-1,1-1 1,11-7 0,-17 11-55,1 1 0,-1 0 0,0 0 0,1 0 0,-1 0 0,0 0 0,1 0 0,-1 0 0,1 0 0,-1 0 0,0 0 0,1 0 0,-1 0 0,0 0 0,1 0 0,-1 0 0,0 0 0,1 0 0,-1 0 0,0 1 0,1-1 0,-1 0 0,0 0 0,1 0 0,-1 1 0,0-1 0,0 0 0,1 0 0,-1 1 0,0-1 0,0 0 0,1 0 0,-1 1 0,0-1 0,0 0 0,0 1 0,0-1 0,0 0 0,1 1 0,-1-1 0,0 0 0,0 1 0,0-1 0,0 0 0,0 1 0,0-1 0,0 0 0,0 1 0,0-1 0,0 1-1,0-1 1,0 0 0,-1 1 0,-1 27 121,1-23-100,-24 150 406,23-132-342,2-23-91,0 0 0,0 1 0,0-1 0,0 0 0,1 0 0,-1 1-1,0-1 1,0 0 0,0 0 0,0 1 0,0-1 0,1 0 0,-1 0 0,0 0 0,0 1 0,0-1 0,1 0 0,-1 0 0,0 0 0,0 0-1,1 1 1,-1-1 0,0 0 0,0 0 0,1 0 0,-1 0 0,0 0 0,1 0 0,-1 0 0,0 0 0,0 0 0,1 0 0,-1 0-1,0 0 1,1 0 0,2-1 10,0 0-1,0-1 0,0 0 0,0 1 1,0-1-1,0 0 0,0 0 0,4-4 1,74-58 129,-41 35-52,-37 26-70,0 1 1,0 0 0,1-1 0,-1 1 0,1 1 0,-1-1 0,1 0 0,0 1-1,0 0 1,0 0 0,0 0 0,4 0 0,-6 1-6,1 0 0,-1 0 0,0 1 0,1-1 1,-1 1-1,0 0 0,0-1 0,1 1 0,-1 0 0,0 0 0,0 1 0,0-1 0,0 0 1,0 1-1,0-1 0,-1 1 0,1 0 0,0-1 0,-1 1 0,1 0 0,1 3 0,23 35 141,-18-26-95,1-1 0,0 0-1,1-1 1,0 0 0,1 0 0,22 19 0,-18-25-170,-8-6-3877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9:0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1 463 8032,'0'0'2488,"14"-11"-1816,-4 4-535,94-63 982,-94 65-1021,116-75 1388,-110 68-1230,-1 0-1,-1-1 1,0 0 0,-1-2-1,21-27 1,-26 30-111,2-2 37,-1 0 0,0-1 0,9-21-1,-17 33-134,1 0-1,-1 0 0,0 0 0,0 0 0,-1 0 0,1 0 1,0-1-1,-1 1 0,0 0 0,0 0 0,0 0 1,0-1-1,0 1 0,-1 0 0,1 0 0,-1 0 0,0-1 1,0 1-1,0 0 0,-1 0 0,1 1 0,-1-1 0,1 0 1,-4-3-1,4 5-22,0 0 1,0 0 0,0 0-1,0 0 1,0 0-1,0 0 1,0 1 0,-1-1-1,1 0 1,0 1-1,0-1 1,-1 1 0,1 0-1,0-1 1,-1 1 0,1 0-1,0 0 1,-1 0-1,1 0 1,-1 0 0,1 0-1,-2 0 1,-1 1 14,1 0 0,-1 0 0,1 1 0,0-1 0,-1 1 0,1 0 0,0 0 0,-4 3 0,-3 3 81,0 0 1,1 1-1,-15 19 0,17-20-43,1 1-1,1 0 0,0 1 0,0-1 1,1 1-1,0 0 0,1 0 0,0 0 0,0 1 1,1-1-1,1 1 0,0-1 0,0 1 1,1 0-1,0-1 0,2 14 0,-1-17-33,1 0-1,-1-1 1,1 1-1,0 0 1,1 0-1,-1-1 1,1 1-1,1-1 0,-1 0 1,1 0-1,0 0 1,0-1-1,1 1 1,0-1-1,0 0 1,0 0-1,0-1 1,1 1-1,0-1 1,0 0-1,0-1 0,0 0 1,1 0-1,-1 0 1,9 2-1,-3-2 6,1-1 0,-1 0 0,0-1 0,1-1 0,-1 0 0,1 0 0,-1-2 0,0 1 0,0-1-1,1-1 1,19-7 0,6-5 83,-1-1 0,44-26 0,-29 10 141,54-44 1,31-20 650,-136 95-906,-1 1 0,1-1 1,0 1-1,-1-1 0,1 1 0,0-1 0,-1 1 0,1-1 0,0 1 0,0 0 0,0-1 0,-1 1 0,1 0 0,0 0 0,0 0 1,0 0-1,0-1 0,-1 1 0,1 0 0,0 0 0,0 1 0,0-1 0,0 0 0,-1 0 0,1 0 0,0 1 0,0-1 1,0 0-1,-1 1 0,1-1 0,0 0 0,1 1 0,-1 2 27,0-1 0,0 1 1,0-1-1,0 0 0,0 1 1,-1 0-1,1-1 0,0 6 0,1 6-19,4 11 89,23 93 339,-24-105-385,0 0 0,1-1 0,0 1 1,0-1-1,2 0 0,14 19 0,20 10 359,-41-40-433,-1-1 0,1 0 0,0 0 0,-1 1 0,1-1 1,0 0-1,-1 0 0,1 1 0,0-1 0,0 0 0,-1 0 1,1 0-1,0 0 0,-1 0 0,1 0 0,0 0 0,-1-1 0,1 1 1,0 0-1,0 0 0,-1 0 0,1-1 0,0 1 0,0-1 1,5-2-3496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9:0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0 11952,'0'0'2345,"-15"4"-1801,-177 64 855,103-22-231,-166 116 0,251-160-1121,-3 3 54,-42 32 632,47-35-654,0 0-1,-1 0 0,1 0 0,0 1 0,0-1 1,0 1-1,0-1 0,1 1 0,-1 0 0,1 0 1,-1-1-1,1 1 0,0 0 0,0 0 1,-1 6-1,2-8-143,1-1-1,-1 0 1,0 1 0,0-1 0,0 1 0,0-1 0,1 1-1,-1-1 1,0 1 0,1-1 0,-1 0 0,0 1 0,1-1 0,-1 0-1,0 1 1,1-1 0,-1 0 0,0 1 0,1-1 0,-1 0-1,1 0 1,-1 1 0,1-1 0,-1 0 0,1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9:1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333 662 7832,'0'0'4808,"-11"3"-4288,-15 5-94,1 2 1,-1 0 0,2 2-1,-1 1 1,2 1 0,-31 23-1,31-19-103,10-8 15,0 0 0,1 0 0,0 2 0,-17 21-1,27-31-276,0 1 0,0-1 0,1 1 0,-1 0 0,1 0 0,-1-1 0,1 1 1,0 0-1,0 0 0,1 0 0,-1 0 0,1 0 0,-1 0 0,1 1 0,0-1 0,0 0 0,0 0 0,1 0 0,-1 0 0,1 0 0,-1 0 0,1 0 0,0 0 0,0 0 0,1 0 0,-1 0 0,1-1 0,-1 1 0,1 0 0,3 3 0,0-1 9,0 0 0,0-1 0,0 0 0,1 0-1,-1 0 1,1 0 0,0-1 0,0 0 0,1 0 0,-1-1 0,0 0-1,8 2 1,1-1 42,1 0 0,-1-1-1,1 0 1,18-1 0,-15-3-31,0 0 0,-1-1 0,1-1 0,-1-1 0,0 0 0,0-1 0,27-14 0,116-74 408,-124 71-356,-28 18-74,0-1 0,-1-1 0,1 0-1,12-13 1,-19 18-29,0 0 0,0 0 1,-1 0-1,1 0 0,-1-1 0,1 1 0,-1-1 1,0 1-1,0-1 0,0 1 0,0-1 0,0 0 1,-1 1-1,1-1 0,-1 0 0,1 1 0,-1-1 1,0 0-1,0 0 0,-1 1 0,1-1 1,0 0-1,-2-4 0,1 6-10,1 0-1,-1 0 1,1 0-1,-1 0 1,1 0 0,-1 0-1,0 0 1,1 1-1,-1-1 1,0 0 0,0 0-1,0 0 1,0 1-1,1-1 1,-1 1 0,0-1-1,0 1 1,0-1 0,0 1-1,-1-1 1,1 1-1,-2-1 1,0 1 3,-1 0 0,1 0 0,0 0 0,-1 0 0,1 0 1,0 1-1,-6 1 0,-3 2 10,1 0 1,0 0-1,-12 8 0,20-11-28,-8 5 26,-1 1 1,1 0-1,0 0 1,-14 14-1,23-19-25,0 0 0,0 0 0,1 0 0,-1 0 0,0 0 0,1 1 0,-1-1 0,1 1 0,0-1 0,-1 1 0,1-1 0,0 1 0,1 0 0,-1-1 0,1 1-1,-1 0 1,1 0 0,0 0 0,0 0 0,0-1 0,0 1 0,0 0 0,1 0 0,-1 0 0,1-1 0,2 6 0,-1-2 2,1 0 0,-1 0 1,2 0-1,-1-1 0,1 0 0,-1 1 1,1-1-1,1-1 0,-1 1 1,1 0-1,0-1 0,0 0 0,0 0 1,0-1-1,1 1 0,0-1 0,-1 0 1,1-1-1,0 0 0,1 1 0,9 1 1,-5-3 4,0 0 0,0 0 0,0-1 0,0-1 1,0 0-1,0 0 0,0-1 0,-1 0 0,1-1 1,0 0-1,-1-1 0,12-6 0,119-65 425,-134 70-374,15-6 211,-22 11-268,1-1 1,-1 1 0,1 0 0,-1 0 0,1 0 0,-1 0 0,1 1 0,-1-1 0,1 0 0,-1 0 0,0 0-1,1 0 1,-1 0 0,1 1 0,-1-1 0,1 0 0,-1 0 0,1 1 0,-1-1 0,0 0 0,1 0-1,-1 1 1,0-1 0,1 1 0,-1-1 0,0 0 0,0 1 0,1-1 0,-1 1 0,0-1 0,0 0 0,1 1-1,-1-1 1,0 1 0,0-1 0,0 1 0,0-1 0,0 1 0,0-1 0,0 1 0,0-1 0,0 1-1,0-1 1,0 1 0,0 0 0,-1 21 68,-1 0-1,-1 0 1,0 0-1,-12 38 1,6-25-14,-40 144 157,-11 47 94,55-207-274,3-8 25,-1 0 0,0 19 0,16-54 62,89-264 221,1-1-84,-79 233-136,2 0 0,66-101 0,-91 156-122,24-30 99,-24 30-97,0 0-1,0 0 1,0 0-1,0 0 1,1 1 0,-1-1-1,0 0 1,0 1 0,0-1-1,1 1 1,-1-1 0,2 1-1,-3 0-2,1 0 0,-1 0 0,1 0 0,-1 0 0,1 0 0,-1 0 0,1 1 0,-1-1 0,1 0 0,-1 0 0,1 0 0,-1 1 0,1-1 0,-1 0 0,0 1 0,1-1 0,-1 0 0,1 1 0,-1-1 0,0 1 0,1-1 0,-1 0 0,0 1 0,0-1 0,1 1 0,-1-1 0,0 1 0,0-1 0,0 1 0,1 0 0,2 12 6,1 0 0,-2 1 0,0-1 1,0 1-1,-2-1 0,1 1 0,-4 22 0,-1 1 18,-15 57 0,16-82-25,0 2 33,-1 0-1,-11 25 1,14-36-24,0 0 0,-1 0 1,1-1-1,-1 1 0,0 0 0,0-1 1,0 1-1,0-1 0,0 0 0,0 0 1,-1 1-1,1-2 0,-1 1 0,0 0 1,1 0-1,-1-1 0,0 0 0,0 1 1,-3 0-1,5-2-5,0 0-1,0 0 1,0 0 0,0 0 0,0 0-1,0 0 1,0 0 0,0 0 0,0 0-1,0 0 1,0-1 0,0 1-1,0 0 1,0-1 0,0 1 0,0-1-1,0 1 1,0-1 0,0 1 0,1-1-1,-1 0 1,-1-1 0,-13-19 139,5 5-113,38 9-43,12-4-26,2 0 14,1-2 1,54-25 0,-62 20 34,0-2 1,-2-1 0,0-2-1,-1-1 1,-2-1-1,0-2 1,-2-1 0,-1-1-1,-1-1 1,-2-2 0,-1 0-1,-1-2 1,24-50-1,-24 34 45,28-89-1,1-59 98,-51 197-154,1-3 12,0 0-1,0 0 1,-1-1-1,1 1 1,-1-1-1,0 1 1,0 0-1,0-1 1,-1 1-1,0-1 1,0 1-1,-2-8 1,3 12-12,0 0 1,0-1 0,-1 1 0,1 0-1,0 0 1,0 0 0,0 0 0,0 0-1,0-1 1,0 1 0,0 0 0,0 0-1,-1 0 1,1 0 0,0 0-1,0 0 1,0-1 0,0 1 0,0 0-1,-1 0 1,1 0 0,0 0 0,0 0-1,0 0 1,0 0 0,-1 0 0,1 0-1,0 0 1,0 0 0,0 0-1,0 0 1,-1 0 0,1 0 0,0 0-1,0 0 1,0 0 0,-1 0 0,1 0-1,0 0 1,0 0 0,-9 8 50,-5 13 14,3 4-59,1 1-1,1 0 1,-7 29-1,5-13-1,-7 27-1,3 0 1,3 1-1,4 0 1,2 0-1,4 82 0,3-133 3,0 1 0,2-1 0,0 1 0,1-1 0,10 28 0,-13-45-4,-1 0-1,1 0 1,0-1 0,0 1 0,0 0 0,0-1 0,0 1 0,0-1 0,1 1-1,-1-1 1,0 1 0,1-1 0,-1 0 0,1 0 0,0 0 0,-1 0 0,1 0-1,0 0 1,3 1 0,-2-1 4,0-1 0,0 0 0,0 1-1,0-1 1,0 0 0,0-1 0,0 1 0,0 0 0,0-1-1,0 0 1,4-1 0,5-3 27,0-1 0,-1 0 0,0 0 0,19-14 0,-6 0 76,32-33 0,-6 6 85,-50 46-188,1 1 0,-1-1 0,1 0 1,0 1-1,-1-1 0,1 1 0,0-1 1,0 1-1,0 0 0,-1-1 0,1 1 1,0 0-1,0-1 0,0 1 0,0 0 1,-1 0-1,3 0 0,-3 0-2,1 0 0,-1 0 0,1 1 0,-1-1 0,0 0 0,1 0 0,-1 1 0,1-1 0,-1 0 0,1 1 0,-1-1 0,0 0 0,1 1 0,-1-1 0,0 0 0,1 1-1,-1-1 1,0 1 0,0-1 0,0 1 0,1-1 0,-1 1 0,1 5 25,1 0 0,-1-1-1,0 1 1,-1 9-1,2 2-11,-2-12-12,1-1 0,1 1 0,-1 0-1,1 0 1,-1-1 0,1 1 0,0-1 0,1 0-1,-1 1 1,1-1 0,4 5 0,-4-7-3,-1 1 1,1-1 0,0 0 0,0 0 0,0 0-1,0 0 1,0-1 0,0 1 0,0-1-1,1 1 1,-1-1 0,0 0 0,1-1-1,-1 1 1,1-1 0,5 1 0,6 0 3,-1-1 1,1-1-1,0 0 1,-1-1-1,0 0 1,1-1 0,-1-1-1,0 0 1,0-1-1,-1 0 1,1-1-1,-1-1 1,-1 0-1,17-12 1,-1-1 22,-12 9-7,-1 0 0,16-16 0,-12 15 60,-15 13-35,-9 11-30,3-10-15,-10 16 37,-14 29 1,23-42-43,1 1 1,0-1-1,0 1 1,0 0-1,1 0 1,-1 0 0,1 0-1,1 0 1,-1 0-1,1 9 1,1-14-4,-1 1 0,0 0 0,1 0 0,-1-1 1,1 1-1,-1 0 0,1-1 0,0 1 0,-1-1 0,1 1 0,0-1 0,0 1 0,0-1 0,0 0 1,1 1-1,-1-1 0,0 0 0,1 0 0,-1 0 0,0 0 0,1 0 0,-1 0 0,1 0 1,-1-1-1,1 1 0,0 0 0,2 0 0,-3-1 6,1 0-1,-1 0 1,0 0 0,1 0-1,-1 0 1,0 0 0,1 0-1,-1-1 1,0 1 0,1 0-1,-1-1 1,0 1 0,0-1-1,1 1 1,-1-1 0,0 0 0,0 1-1,0-1 1,0 0 0,0 0-1,0 0 1,0 0 0,0 0-1,0 0 1,0 0 0,-1 0-1,1 0 1,0 0 0,-1-1-1,1 1 1,-1 0 0,1 0-1,-1-1 1,1-2 0,1-5 9,-1 0 0,-1-1 0,1 1 0,-2-1 0,1 1 0,-1-1 0,0 1 0,-1 0 0,0 0 0,-1-1 0,0 1 0,0 1 0,-1-1 0,0 0 0,-1 1 0,1 0 0,-11-12 0,1 8-10,12 12-5,1-1-1,0 0 1,0 1-1,0-1 1,0 0 0,0 0-1,0 0 1,0 0 0,0 0-1,0 0 1,1 0 0,-2-1-1,37-1-71,-14 3 82,78 3-52,-86-2 44,-1 1 0,0 0 0,1 1 0,-1 1 0,21 8 0,-30-11 6,1 1 0,0 0 0,-1 0 0,0 0 0,1 1 0,-1-1 0,0 1 0,0 0 0,0 0 0,-1 0 0,1 0 0,-1 0 0,0 1 0,1-1 0,-1 0 0,-1 1 0,1 0 0,-1 0 0,1-1 0,-1 1 0,1 5 0,-1 1 21,-1 0 0,1 1 0,-2-1 0,0 0 0,0 1 1,-5 19-1,6-29-19,0-1 0,-1 1 0,1 0-1,0-1 1,0 1 0,0 0 0,0-1 0,0 1 0,0 0 0,0-1 0,0 1 0,0 0 0,0-1 0,0 1 0,0 0 0,1-1 0,-1 1 0,0-1 0,0 1-1,1 0 1,-1 0 0,1-1 0,-1 0 0,1 0 0,-1 1 0,0-1 0,1 0 0,-1 0 0,1 0 0,-1 0 0,1 0 0,-1 0 0,1 0 0,-1 0-1,1 0 1,-1 0 0,1 0 0,-1 0 0,1 0 0,-1 0 0,0 0 0,1-1 0,0 1 0,25-17 90,-24 16-103,117-99 13,-117 97-5,0 2 0,1-1 0,0 0 0,-1 0 0,1 1 0,0-1 0,0 1 0,0 0 0,4-1 0,-6 2 0,0 0 0,0 0 0,0 0 0,0 1 0,0-1 0,0 0 0,0 1 0,0-1 0,0 1 0,0-1 0,0 1 0,0-1 0,0 1 0,0 0 0,0 0 0,-1-1 0,1 1 0,0 0 0,-1 0 0,1 0 0,0 0 0,-1 0 0,1 0 0,-1 0 0,1 0 0,-1 0 0,0 0 0,1 1 0,18 51 0,-15-40 0,0-1 0,0 0 0,11 20 0,-8-20 0,0 0 0,1-1 0,1 0 0,-1 0 0,12 10 0,-17-19 0,-1 0 0,1 0 0,0 0 0,-1 0 0,1 0 0,0-1 0,0 1 0,0-1 0,0 0 0,0 0 0,1 0 0,-1 0 0,0 0 0,0-1 0,1 1 0,-1-1 0,0 0 0,1 0 0,-1 0 0,0-1 0,1 1 0,-1-1 0,0 0 0,0 0 0,0 0 0,1 0 0,2-2 0,-3 1 34,0 0-1,-1 0 1,1 1 0,-1-1-1,1-1 1,-1 1 0,0 0-1,0-1 1,0 1 0,0-1 0,-1 1-1,1-1 1,-1 0 0,1 0-1,1-5 1,-2 3-725,1 0 0,-1-1 0,0 1 1,0 0-1,-1-1 0,0 1 0,0-7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0:4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32 8536,'0'0'2200,"-61"-24"-1680,63 24-192,14-2 8,21-4-144,13 12 8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9:1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16280,'0'0'2783,"72"-56"-2919,-60 48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9:1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11352,'0'0'1016,"135"-83"-504,-27 37 8,32 0-56,1 5 8,4 11 72,2 6 8,4 8 8,-18 8 7,-30 10-63,-17 2 8,-7-2-104,-41 2 8,-1-2-240,-3 8 16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9:1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8744,'0'0'4640,"11"4"-3975,-4-2-576,0 1 0,0 0 0,0 0 0,-1 1 1,1 0-1,-1 0 0,0 1 0,0-1 0,0 1 0,-1 0 0,1 1 1,-1-1-1,5 9 0,15 25 354,-2 1 0,27 62 1,23 94 618,-58-149-686,-1 1 0,-3 0 0,-2 1 0,-2 0 0,-2 1 0,-2 0 0,-2-1 0,-8 67 0,3-95-197,0 0 1,-1-1 0,-1 0 0,-1 0-1,-1-1 1,0 0 0,-2 0-1,0-1 1,-1 0 0,0-1 0,-2 0-1,0-1 1,-1 0 0,-1-1-1,0 0 1,-1-2 0,0 0 0,-20 12-1,27-20-124,0-1-1,0 1 0,0-1 0,-1-1 1,-11 3-1,-3-2-3084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9:54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6352,'0'0'11977,"-3"14"-11788,-1 2-133,1-9-28,1 1-1,1-1 1,-1 1-1,1-1 1,1 1 0,-1 0-1,1-1 1,2 16-1,10 44 390,24 77 1,-18-75-196,42 138 626,-8-51-41,-34-110-594,5 15 127,-22-58-296,0 0 0,0 0 0,0 0 0,0 0 0,0 0 0,0-1 0,1 1 0,0 0 0,2 3 0,-2-4 74,0-1 14,3-6-75,-2 0-29,0-1 0,0 1 0,0-1 0,0 0 1,-1 0-1,0 0 0,1-11 0,6-14 32,32-66 113,6-18 18,-30 70-95,1 1 0,2 1-1,44-69 1,-5 12 59,-38 61-42,50-68 0,-61 94-80,-5 7-18,-1 0 0,1 0 0,1 0 0,-1 1 0,1 0 0,11-8 0,7-3 15,-48 20-30,-28 6 0,-1-2 0,-61 1 0,86-7 0,-1-2 0,0-1 0,-42-7 0,-14 0 0,68 6 11,0-1 0,-23-5-1,-21-4 70,59 12-87,0 0-1,0 0 0,0 0 1,0 1-1,1-1 0,-1 0 1,0 1-1,0-1 0,0 1 1,0 0-1,1 0 1,-1-1-1,0 1 0,1 0 1,-1 0-1,0 1 0,1-1 1,0 0-1,-1 1 0,1-1 1,0 0-1,-1 1 0,1-1 1,0 1-1,0 0 1,0-1-1,1 1 0,-1 0 1,-1 2-1,4 5-584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9:55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6128,'0'0'11015,"13"-2"-10736,-4 0-222,1-1-1,0 1 0,0 1 0,0 0 0,0 0 0,0 1 0,0 0 0,10 2 0,234 26 1002,-200-24-529,75-6 0,-121 1-375,-1 0 0,1 0 0,0-1 0,13-5 0,-4-4-2576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9:55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66 5016,'0'0'8266,"1"-10"-7808,1-31-14,-2 40-424,-1 0 0,1 0 1,0 1-1,-1-1 0,1 0 1,-1 0-1,1 1 0,-1-1 1,1 0-1,-1 1 0,1-1 1,-1 1-1,1-1 0,-1 0 1,0 1-1,1-1 0,-1 1 1,0 0-1,0-1 0,1 1 1,-1 0-1,0-1 0,0 1 1,0 0-1,0 0 1,1 0-1,-1-1 0,0 1 1,-1 0-1,-27 2 461,25-2-367,0 1 4,-1 0 1,1 0-1,-1 0 0,1 1 1,0 0-1,0-1 0,0 2 1,0-1-1,0 0 0,0 1 1,0 0-1,1 0 1,-1 0-1,1 0 0,0 0 1,0 1-1,0-1 0,0 1 1,1 0-1,0 0 0,-4 7 1,6-9-84,0-1 1,-1 1 0,1-1-1,0 0 1,0 1-1,0-1 1,1 1 0,-1-1-1,0 1 1,0-1-1,1 0 1,-1 1 0,1-1-1,-1 0 1,1 1 0,0-1-1,-1 0 1,1 0-1,0 0 1,0 1 0,0-1-1,0 0 1,0 0-1,0 0 1,0-1 0,0 1-1,0 0 1,1 0-1,-1 0 1,0-1 0,1 1-1,-1-1 1,0 1 0,3 0-1,1 0 36,0 1 1,0-1-1,1 0 1,-1-1-1,0 1 0,1-1 1,9-1-1,-7 0 21,0 0 1,-1 0-1,1-1 1,-1-1-1,0 1 0,0-1 1,0 0-1,0-1 0,0 1 1,10-9-1,-17 12-82,1 0 1,-1 0-1,1 0 0,-1-1 0,0 1 1,1 0-1,-1 0 0,1 0 0,-1-1 0,0 1 1,1 0-1,-1 0 0,0-1 0,0 1 1,1 0-1,-1-1 0,0 1 0,0 0 1,1-1-1,-1 1 0,0-1 0,0 1 1,0 0-1,0-1 0,1 1 0,-1-1 1,0 1-1,0 0 0,0-1 0,0 1 1,0-1-1,0 1 0,0-1 0,0 1 1,0 0-1,0-1 0,-1 1 0,1-1 1,0 1-1,0 0 0,0-1 0,0 1 1,-1-1-1,1 1 0,0 0 0,0-1 1,-1 1-1,1 0 0,0-1 0,0 1 1,-1 0-1,1 0 0,0-1 0,-1 1 1,1 0-1,-1 0 0,-1-1 20,0 0 1,0 0-1,0 0 0,0 1 0,0-1 1,-1 1-1,1 0 0,0-1 0,-3 1 1,-1 1-5,1 0 1,-1 1-1,1-1 0,-1 1 1,1 0-1,-1 1 1,1-1-1,0 1 1,0 0-1,1 0 1,-9 8-1,9-8-15,0 0 1,1 0-1,0 0 0,0 1 0,0-1 1,0 1-1,0 0 0,1 0 0,0 0 1,0 0-1,0 0 0,0 1 0,0-1 0,1 0 1,-1 6-1,2-9-15,0 0 0,0 0-1,0 0 1,0 0 0,0 1 0,1-1 0,-1 0-1,0 0 1,1 0 0,-1 0 0,1 0 0,-1 0 0,1 0-1,0 0 1,-1 0 0,1 0 0,0 0 0,0 0-1,-1 0 1,1 0 0,0-1 0,0 1 0,0 0-1,0-1 1,0 1 0,0 0 0,0-1 0,0 1-1,0-1 1,3 1 0,9 2-2799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9:56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75 6328,'0'0'3238,"1"-10"-2674,1-3-360,1-30 751,-2 35 498,1 11 673,1 17-864,-13 227 895,0 1-715,-2-58 263,15-172-1494,-3-16-172,1 0-1,-1 0 1,1 0 0,-1 0 0,0 0-1,0 0 1,0-1 0,0 1 0,0 0-1,-1 0 1,1 0 0,0 0 0,-2 2-1,2-4-18,0 0-1,0 0 0,0 0 1,0 0-1,0 0 0,0 0 0,0 1 1,0-1-1,0 0 0,-1 0 1,1 0-1,0 0 0,0 1 0,0-1 1,0 0-1,0 0 0,0 0 1,0 0-1,0 1 0,0-1 1,0 0-1,0 0 0,0 0 0,0 0 1,0 1-1,0-1 0,1 0 1,-1 0-1,0 0 0,0 0 1,0 1-1,0-1 0,0 0 0,0 0 1,0 0-1,0 0 0,1 0 1,-1 0-1,0 1 0,0-1 0,0 0 1,0 0-1,11 0 300,15-9-212,-23 8-7,19-6 2,0 1 0,0 2 0,1 0 0,32-1 0,92 5 204,-138 1-278,0 1-1,0-1 0,0 1 1,0 1-1,11 4 0,26 7 145,-12-12 64,-35-23-558,-1 14-2896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9:57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 11856,'0'0'3753,"11"-12"-3476,-3 2-208,-1 2-7,0 0 0,1 1-1,0 0 1,0 0 0,0 0 0,1 1 0,0 0 0,18-8-1,10 2 249,1 2-1,0 1 0,1 3 1,50-4-1,-75 9-40,-1 0 0,1 0 0,-1 2 0,1 0 0,-1 0-1,1 1 1,-1 1 0,15 4 0,-28-7-257,1 0 0,-1 0 0,0 0 0,0 0 0,1 0 0,-1 1 0,0-1 0,0 0 0,0 0 1,0 0-1,1 0 0,-1 0 0,0 0 0,0 0 0,0 1 0,1-1 0,-1 0 0,0 0 0,0 0 0,0 0 0,0 1 0,0-1 0,0 0 0,1 0 0,-1 0 0,0 1 0,0-1 0,0 0 0,0 0 0,0 0 0,0 1 1,0-1-1,0 0 0,0 0 0,0 0 0,0 1 0,0-1 0,0 0 0,0 0 0,0 0 0,0 1 0,0-1 0,0 0 0,-1 0 0,1 1 0,-10 7 398,-11 3-3582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9:57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0 126 10344,'0'0'2192,"11"-10"-1819,-6 5-324,2-2 28,2-1 0,-1 1 1,1 0-1,0 1 0,0 0 0,1 0 0,0 1 1,17-6-1,16-2 316,0 3 0,0 1 0,72-4 1,-85 11 3,1 2 0,-1 1 1,0 1-1,1 2 1,-1 1-1,35 11 0,-60-14-192,0-1 23,0 0-1,-1 0 0,1 1 0,-1 0 1,0 0-1,8 5 0,-12-5-76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9:58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10448,'0'0'3442,"12"-6"-2843,-10 5-578,14-8 197,0 1 0,0 0 0,1 2 0,27-8 0,-2 6 160,0 2 0,1 1 0,0 3 0,0 1 0,0 2 0,0 2 1,69 14-1,-86-12-344,-8-2 528,32 9-1,-45-10-909,0 0 0,0 0-1,0 0 1,0 1 0,8 6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0:4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57 4816,'0'0'7280,"-10"-8"-7106,-33-26-7,41 33-119,1-1-1,-1 1 1,1 0-1,-1 0 1,0 0 0,0 0-1,0 0 1,0 0 0,0 0-1,0 1 1,0-1 0,0 1-1,0-1 1,0 1-1,-3 0 1,-4-1 101,4 1-83,1 0 1,-1 0 0,0 0 0,1 0 0,-1 1-1,1 0 1,-1 0 0,0 0 0,1 1-1,0-1 1,-8 5 0,-44 26 374,31-17-261,-16 12 172,39-25-313,-1 0 1,1 1-1,0-1 0,0 1 1,0-1-1,0 1 1,0 0-1,1 0 1,-1 0-1,1 0 0,-1 0 1,0 4-1,1-4-6,1 0 0,0 0 1,-1 0-1,1 0 0,0 0 0,1 0 0,-1 0 0,0 0 0,1 0 0,-1-1 0,1 1 1,0 0-1,0 0 0,0 0 0,1-1 0,-1 1 0,1-1 0,-1 1 0,1-1 0,0 1 1,0-1-1,0 0 0,0 0 0,0 0 0,0 0 0,1 0 0,-1-1 0,0 1 0,1-1 1,5 3-1,5 2 29,0-1 0,1 0 0,0 0 1,0-2-1,15 3 0,-10-3 69,0-1 0,0-1 0,1 0-1,-1-2 1,0 0 0,0-1 0,0-1 0,0-1 0,0-1-1,-1 0 1,0-1 0,0-1 0,0-1 0,-1 0 0,23-16-1,-30 15-2420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9:59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6424,'0'0'9720,"16"-6"-9299,-5 3-344,2-2 19,0 1 0,0 0 0,0 1-1,1 0 1,-1 1 0,28 0 0,7 5 236,0-1 178,58-4 1,-13-1 102,-60 4-111,-1-3 0,1 0 0,43-10 0,-61 11-235,-13 1-223,0 0 1,0 0-1,1 0 1,-1 0-1,0-1 1,0 1-1,0-1 1,1 1-1,-1-1 1,0 0-1,0 1 1,0-1-1,3-2 1,-1-2 185,-3 2 37,-11 2-3751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09:59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 10448,'0'0'2278,"14"-9"-1943,1 0-240,-1 0 14,1 1-1,0 0 1,0 1-1,27-9 0,-27 12 80,1 1-1,0 0 0,1 1 1,31 0-1,65 12 1278,-5-1-94,-16-3-180,6 0-2966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0:00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426 27 6016,'0'0'9673,"-4"16"-9101,-62 226 2153,59-218-2528,5-14-11,-1 0 0,0 0 0,0 0 0,-8 14 0,9-21-130,0 0-1,0-1 1,0 1-1,0-1 1,-1 1-1,1-1 1,-1 0 0,1 1-1,-1-1 1,0-1-1,0 1 1,0 0-1,0-1 1,0 1-1,0-1 1,0 0 0,0 0-1,-5 1 1,2-2-2,0 1-1,0-1 1,-1 0 0,1 0 0,0-1 0,0 0 0,0 0-1,0 0 1,0-1 0,1 0 0,-1 0 0,0 0 0,1-1-1,0 0 1,-10-6 0,-6-6 110,2-1-1,-29-29 1,10 9 133,34 32-263,0 0 1,1 0-1,-1 0 1,1 0-1,0 0 1,0-1-1,0 0 1,0 0-1,1 1 1,0-1-1,0-1 1,1 1-1,-1 0 1,1 0-1,-1-10 1,2 8-13,0 0 1,0 0 0,0-1-1,1 1 1,1 0 0,-1 0 0,1 0-1,0 0 1,0 0 0,1 0-1,5-8 1,-6 11-13,1 0 0,0 1-1,0-1 1,1 1 0,-1-1 0,1 1-1,0 0 1,0 0 0,0 1 0,0-1 0,0 1-1,1 0 1,4-2 0,11-3 8,32-8 1,-44 13-14,35-8 15,1 3 1,0 2 0,64-1 0,133 16 177,-221-8-149,28 7-1,-32-5 33,0-1 0,32 2 0,-14-2 379,8 1-3577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0:01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6632,'0'0'8361,"16"-2"-8024,201-25 578,-105 15-516,0 6 1,0 4-1,0 5 1,142 22-1,-28 11 329,-206-34-549,1-1 0,20-1 0,-17 0 248,-23 0-413,-1 0-1,1-1 1,-1 1-1,0 0 1,1 0 0,-1-1-1,1 1 1,-1 0-1,0-1 1,1 1 0,-1 0-1,0-1 1,1 1-1,-1 0 1,0-1-1,0 1 1,0-1 0,1 1-1,-1 0 1,0-1-1,0 1 1,0-1 0,0 1-1,0-1 1,0 1-1,1-1 1,-1 1-1,0-1 1,-1 1 0,1-1-1,0 1 1,0-1-1,0 1 1,0 0 0,0-1-1,0 1 1,0-1-1,-1 1 1,1-1-1,-1 0 1,-6-20 69,-1 7-2626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0:02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564 145 7528,'0'0'5197,"-6"-11"-4842,3 6-301,-5-9 160,0 0-1,-1 1 0,0 0 1,-17-17-1,19 25-89,1 0 1,-1 0 0,-1 1-1,1 0 1,-1 0-1,1 1 1,-1 0-1,0 0 1,0 1 0,-1 0-1,1 0 1,0 1-1,-1 0 1,1 0-1,0 1 1,-1 0-1,-13 2 1,2 1 85,-1 1-1,1 0 1,0 2 0,0 0-1,-36 18 1,43-19-132,2 2 0,-1-1 1,1 2-1,0-1 0,0 2 0,1-1 1,0 1-1,1 1 0,0 0 1,1 0-1,0 1 0,0 0 0,1 0 1,0 1-1,1 0 0,-6 16 0,9-19-25,-1 0 0,1 0-1,0 0 1,1 0 0,0 1-1,0 16 1,2-19-19,0 0-1,1 0 1,0 0 0,1 0 0,-1 0 0,1 0 0,1 0-1,-1 0 1,8 12 0,-5-11-1,0 0 0,0 0 0,1 0 0,0-1 0,0 1 1,1-2-1,0 1 0,0-1 0,1 0 0,-1 0 0,11 5 0,-2-3 46,1-1 0,0 0 0,0-1 0,36 8 0,-23-7 54,0-2 1,1 0-1,0-2 0,0-1 1,-1-2-1,34-3 0,70-3 504,-128 6-592,0-4-500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0:03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9344,'0'0'3681,"15"-1"-3284,14-2-240,26-3 543,0 3 0,73 4 1,-68 4 296,82-5 0,-61-1-40,-43-2-299,-11 0-3272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0:03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37 9648,'0'0'1650,"-10"6"-1175,-5 4-263,1 1-1,0 1 1,-23 24-1,30-28-95,0 0-1,0 0 1,1 1 0,0 0-1,1 0 1,0 1 0,0-1-1,1 1 1,-3 13 0,6-21-77,1 0 0,-1-1 1,1 1-1,0 0 1,-1 0-1,1 0 0,0 0 1,0 0-1,1 0 0,-1 0 1,0 0-1,1 0 1,-1-1-1,1 1 0,0 0 1,-1 0-1,1 0 1,0-1-1,0 1 0,2 2 1,-1-2 4,0 0 1,0-1-1,0 1 0,0 0 1,1-1-1,-1 0 1,1 1-1,-1-1 0,1 0 1,-1 0-1,1-1 1,4 2-1,6 0 74,-1-1 0,0-1 0,1 0 0,-1 0 0,14-3 0,-18 2-38,1 0 0,0-1 1,0 0-1,-1 0 1,0-1-1,1 0 1,-1-1-1,0 0 1,0 0-1,-1-1 1,1 0-1,-1 0 1,9-9-1,-5 5 43,31-35 422,-38 41-465,-1-1 1,0 0-1,-1-1 0,1 1 0,-1 0 1,0-1-1,0 0 0,0 1 0,2-10 1,-4 11-35,0-1 0,0 1 1,0 0-1,-1-1 0,1 1 0,-1 0 1,0 0-1,0-1 0,0 1 1,0 0-1,-1 0 0,1 0 0,-1 0 1,0 1-1,0-1 0,0 0 1,0 1-1,0-1 0,0 1 0,-1-1 1,1 1-1,-1 0 0,0 0 1,1 0-1,-6-2 0,-2-1 42,0-1 0,0 2-1,0-1 1,-1 1 0,0 1-1,-14-3 1,11 4-25,0 0 0,-1 1 0,0 0 0,1 2 0,-1-1 0,-15 4 0,28-3-61,1-1 0,-1 1 0,0-1 0,0 1 0,1 0 0,-1 0 0,1-1 0,-1 1 0,1 0 0,-1 1 0,1-1 0,-2 1 0,-2 7-2720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0:08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305 534 3808,'0'0'8960,"-10"-4"-8672,1 0-207,-5-1 180,-1-2 0,-24-14 0,33 17-92,0 1 1,0 0-1,-1 1 1,1 0-1,-1 0 1,0 0 0,1 1-1,-1-1 1,0 2-1,0-1 1,0 1 0,0 0-1,0 1 1,0-1-1,-13 4 1,16-1-77,0 0 0,0 0 1,0 0-1,0 0 0,0 0 0,1 1 1,0 0-1,0 0 0,-5 6 0,0 1 77,3-5-111,0 0-1,0 1 0,0 0 0,1 0 0,0 1 0,1-1 0,-1 1 0,1-1 1,-3 15-1,5-16-36,1 0 0,0 0 0,0 0 1,0 0-1,0 0 0,1 0 0,0 0 1,1 0-1,-1-1 0,1 1 0,0 0 0,0-1 1,1 0-1,4 8 0,-4-7 6,0-1 0,1 0 0,0 1-1,0-1 1,0-1 0,1 1 0,-1-1 0,1 1 0,0-1-1,1-1 1,10 7 0,-11-8-6,0 0 0,0 0 0,0-1 0,0 0-1,0 0 1,0 0 0,0 0 0,0-1 0,1 0 0,-1 0 0,0 0 0,0-1-1,0 0 1,0 0 0,7-2 0,6-4 45,-1 0 0,0-1-1,0-1 1,-1-1 0,0-1 0,-1 0 0,0 0-1,-1-2 1,0 0 0,-1-1 0,20-25-1,-25 27-34,0 0-1,-1 0 1,-1-1-1,0 0 1,0 0-1,-1 0 1,-1-1-1,0 0 1,-1 0-1,-1 0 0,0 0 1,-1 0-1,0 0 1,-1-1-1,-1 1 1,-2-16-1,0 9 22,-1-1 0,-1 1 0,-1 0 0,0 1 0,-2-1 1,0 1-1,-2 1 0,0 0 0,-25-36 0,24 42-5,0 0-1,-1 1 1,0 0 0,-1 1 0,-1 0 0,0 1 0,0 1 0,-20-10 0,26 15-19,0 0 0,-1 0 0,0 1 0,1 0 0,-1 1 0,0 0 0,0 0 0,0 1 0,-1 0 0,1 1 1,0 0-1,0 1 0,0-1 0,-1 2 0,1-1 0,-16 6 0,22-6-27,0 0-1,0 0 1,0 1 0,1-1-1,-1 0 1,0 1-1,1 0 1,-1 0 0,1 0-1,0 0 1,-1 0 0,1 0-1,-3 5 1,4-5-9,1-1 0,0 0 1,-1 1-1,1-1 0,0 1 1,-1-1-1,1 1 0,0 0 0,0-1 1,0 1-1,1-1 0,-1 1 1,0-1-1,0 1 0,1-1 0,-1 1 1,1-1-1,-1 0 0,1 1 0,0-1 1,0 0-1,-1 1 0,1-1 1,0 0-1,0 0 0,0 0 0,0 0 1,2 2-1,14 12-2802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0:10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0 4512,'0'0'13381,"-4"16"-13225,0-1-114,-5 18 80,-4 37 0,-4 163 723,14-161-466,5-5 48,1-12 42,-7-15 374,5-39-808,-1-1 1,1 1-1,0-1 0,-1 1 0,1-1 1,-1 0-1,1 1 0,0-1 0,-1 0 1,1 1-1,0-1 0,-1 0 1,1 0-1,0 0 0,0 0 0,-1 0 1,1 0-1,0 0 0,0 0 0,-1 0 1,1 0-1,0 0 0,-1 0 0,2-1 1,26-2 59,-24 2-27,190-30 362,-181 30-354,1 1 1,-1 1 0,19 3 0,-22-3-18,3 5 10,-2 2-22,-15-9-63,-3 0-3505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0:10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10752,'0'0'3304,"12"-7"-2947,0-1-244,-7 4-59,1 1 1,-1-1-1,1 1 1,0 0-1,0 0 1,1 0-1,-1 1 1,0 0-1,1 0 1,0 1-1,6-1 1,175-3 1870,-87 5-125,-101 0-1688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0:4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361 724 4816,'0'0'6698,"0"-17"-6348,25-260 951,-22 255-1190,3-26 142,20-272 1851,-28 313-1551,-2 14-280,-5 19-99,-76 330 444,22-75-344,10-89 48,-133 315 0,183-500-293,3-5-8,-1 0-1,0 0 1,0-1 0,1 1 0,-1 0 0,-1 0 0,1-1 0,0 1-1,0 0 1,-1-1 0,1 1 0,-3 1 0,24-38 405,120-199 86,-89 146-252,3 2-1,117-140 0,-11 23 337,-151 193-528,-6 9 40,-5 20 24,0-11-159,-18 67 70,14-58-20,1 0 1,0 0-1,1 0 0,1 1 0,1-1 0,0 35 0,2-49-15,1 1 0,-1-1 0,1 0 0,-1 1 0,1-1 0,0 0 0,1 0 0,-1 0 0,1 0 0,-1 0 0,1 0 0,0 0 0,0 0 0,0 0 0,5 4 0,-5-6 5,0 1-1,0-1 1,1 0-1,-1 1 1,1-1-1,-1 0 1,1 0-1,0-1 1,-1 1-1,1-1 1,0 1-1,-1-1 1,1 0-1,0 0 1,0 0-1,-1 0 1,1 0-1,0-1 1,-1 1-1,4-2 1,11-4 45,0-1 0,0 0 0,-1-2 0,0 0 0,0 0 0,-1-2 0,-1 0 0,1 0-1,-2-2 1,15-16 0,-2-1 238,31-50 0,-53 73-154,-7 17-96,-5 18-39,4-13-1,0 0 0,0 0 0,-1 30 0,5-40-5,0 0 0,0 0-1,1 0 1,0 0 0,0-1-1,0 1 1,0 0 0,1-1 0,0 1-1,0-1 1,0 1 0,0-1 0,1 0-1,0 0 1,-1 0 0,1 0 0,4 3-1,-5-6 1,0 1 0,0-1 0,-1 0 0,1 0 0,0 0 0,0 0-1,0 0 1,0 0 0,0 0 0,0-1 0,0 1 0,1-1 0,-1 0 0,0 1-1,0-1 1,0 0 0,0 0 0,1 0 0,-1-1 0,0 1 0,0 0-1,0-1 1,0 0 0,0 1 0,0-1 0,0 0 0,4-2 0,5-3 9,0-1-1,0 0 1,15-14 0,-11 9-2,4-3 51,-2 0-1,22-25 0,-11 11 69,-27 28-119,0 0 0,1-1 0,-1 1 0,1 0 0,-1 0 0,1 0 0,-1 0 0,1 0 0,0 0 0,0 0 0,-1 1 0,1-1 0,0 1 0,3-1 0,-4 1-5,0 0 1,0 0-1,0 0 0,-1 1 1,1-1-1,0 0 1,-1 1-1,1-1 0,0 0 1,-1 1-1,1-1 1,0 1-1,-1-1 0,1 1 1,-1-1-1,1 1 1,-1 0-1,1-1 0,-1 1 1,1 0-1,-1-1 1,0 1-1,1 0 0,-1 0 1,0-1-1,0 1 1,1 0-1,-1 0 0,0-1 1,0 1-1,0 0 1,0 0-1,0 0 0,0-1 1,0 1-1,0 0 1,-1 1-1,1 73 152,0-74-153,0-1 1,0 1-1,0-1 1,1 0-1,-1 1 1,0-1 0,0 0-1,0 1 1,0-1-1,1 0 1,-1 1 0,0-1-1,0 0 1,0 0-1,1 1 1,-1-1-1,0 0 1,1 0 0,-1 1-1,0-1 1,1 0-1,-1 0 1,0 0-1,1 0 1,-1 1 0,0-1-1,1 0 1,-1 0-1,0 0 1,1 0-1,-1 0 1,0 0 0,1 0-1,-1 0 1,1 0-1,-1 0 1,0 0-1,1 0 1,-1 0 0,0-1-1,1 1 1,-1 0-1,0 0 1,1 0 0,-1 0-1,0 0 1,1-1-1,-1 1 1,0 0-1,1-1 1,19-10 68,-11 4-46,-1-1 0,0 0-1,11-14 1,-10 11 8,1 1 0,16-15 0,-23 23-28,0-1 1,0 1 0,0 0 0,0 0 0,1 0-1,-1 1 1,1-1 0,0 1 0,-1 0 0,1 0-1,0 0 1,0 1 0,6-1 0,-8 1-1,0 0 0,0 0 0,-1 1 0,1-1 0,0 0 0,0 1 0,0-1 0,-1 1 0,1 0 0,0 0-1,-1-1 1,1 1 0,-1 0 0,1 0 0,-1 1 0,0-1 0,3 2 0,17 29 33,-19-28-34,0 0 0,0 1 0,1-2 0,0 1 0,0 0 0,0 0 0,0-1 0,7 6 0,-6-7-3,0 0 0,0-1 1,1 1-1,-1-1 1,0 0-1,1 0 0,-1 0 1,1-1-1,-1 0 0,1 0 1,-1 0-1,1 0 1,-1-1-1,0 0 0,1 1 1,-1-2-1,1 1 1,5-3-1,11-5 23,0 0-1,25-16 1,-37 20-12,36-24 122,73-60 1,-60 42 9,-51 41-122,6-3-6,-10 11-28,-5 8-15,-22 54 5,17-50 17,2 1 0,-1-1 0,2 1 0,0 0-1,1 0 1,0 0 0,0 16 0,2-28 5,1 0 0,1 0-1,-1 0 1,0 0 0,1-1-1,-1 1 1,1 0 0,0 0-1,0-1 1,0 1 0,0-1-1,0 1 1,0-1 0,1 1-1,-1-1 1,1 0 0,0 1-1,4 2 1,-3-2-1,0-1 0,0-1 0,0 1 0,1 0 0,-1-1 0,0 0 0,1 0 0,-1 0 0,1 0 0,0 0 0,-1-1 0,7 1 0,5-2 0,-1 0 0,1 0-1,-1-2 1,0 0 0,1 0 0,13-7-1,7-4 49,49-28-1,-53 25 26,62-24-1,-65 28-3,-25 11-58,0 0 0,1 0 0,-1 0 0,1 1-1,-1-1 1,1 1 0,0 0 0,-1 0 0,8 0 0,12-5 30,-20 5-21,0 0-1,0 0 0,0 0 1,1 0-1,-1 0 1,5 1-1,-5-1-17,0 1-1,-1-1 1,1 0-1,0 0 1,-1 0-1,1 0 1,-1 0-1,0 0 1,1-1-1,3-2 1,-4 2 0,-2 2-1,1 0 1,-1 0-1,0 0 1,1 0-1,-1 0 1,1 0 0,-1 0-1,0 0 1,1 0-1,-1 0 1,0 0-1,1 0 1,-1 0-1,0 0 1,1 1-1,-1-1 1,0 0-1,1 0 1,-1 0-1,0 1 1,1-1-1,-1 0 1,0 0-1,0 0 1,1 1-1,-1-1 1,0 0-1,0 1 1,1-1-1,-1 0 1,0 1 0,0-1-1,0 0 1,0 1-1,1-1 0,-1 0 0,0 1 0,0-1 0,0 0 0,0 0 0,0 0 0,1 1 0,-1-1 0,0 0 0,0 0 0,0 1 0,0-1 0,0 0 0,0 0 0,0 1 0,0-1 0,0 0 0,0 0 0,0 1 0,0-1 0,0 0 0,0 0 0,0 1 0,0-1 0,0 0 0,0 0 0,0 0 0,-1 1 0,1-1 0,0 0 0,0 0 0,0 0 0,0 1 0,0-1 0,-1 0 0,1 0 0,0 0-1,0 0 1,0 1 0,-1-1 0,1 0 0,0 0 0,0 0 0,0 0 0,-1 0 0,1 0 0,0 0 0,0 0 0,-1 1 0,1-1 0,0 0 0,0 0 0,-1 0 0,3 0 4,-2 0 16,0-2-13,0 1 1,1 0-1,-1 0 0,0 0 0,0-1 1,0 1-1,1 0 0,-1 0 0,1 0 0,-1 0 1,2-3-1,1 1-9,-1 0 0,1 0 0,-1-1 1,0 0-1,0 1 0,0-1 0,2-5 0,-4 36 34,0-27-29,12-8 2,-3-5 3,-1-1-1,0 0 1,-1 0-1,-1-1 1,0 0-1,6-23 1,15-96 62,-22 105-65,2-17 11,1-58 0,-7 84 2,-2 0 1,0 1 0,-1-1 0,-1 1-1,-9-32 1,12 51-20,0-1 0,0 1 0,-1-1 0,1 1 0,0-1 0,0 1 0,0 0 0,0-1 0,0 1 0,-1-1 0,1 1 0,0 0 0,0-1 0,-1 1 0,1 0 0,0-1 0,-1 1 0,1 0 0,0-1 0,-1 1 0,1 0 0,0 0 0,-1-1 0,1 1 0,-1 0 0,1 0 0,0 0 0,-1 0 0,1 0 0,-1 0 0,1-1 0,0 1 0,-1 0 0,-12 10-25,-8 25-16,20-33 39,-9 19-16,2 0 0,0 0 0,1 1 0,2 0 0,0 0 0,-2 25 1,-1 137-126,8-181 140,5 136-84,-3-124 69,0 0 0,1 0 0,0 0 0,2 0 0,0 0 0,13 26 0,-17-38 16,1 1 0,0-1 0,0 0 1,1 0-1,-1 0 0,1 0 1,-1 0-1,1-1 0,0 1 1,0-1-1,0 0 0,0 0 1,0 0-1,1 0 0,-1 0 0,1-1 1,-1 0-1,1 1 0,0-1 1,-1-1-1,1 1 0,5 0 1,-2-1 7,-1 0 0,1-1-1,-1 0 1,1 0 0,0-1 0,-1 0 0,0 0 0,1 0 0,-1-1 0,0 0 0,10-7 0,72-42 142,-87 52-145,0-1-1,-1 1 1,1 0 0,-1 0 0,1 0 0,-1 0 0,1 0 0,0 0 0,-1 0 0,1 0 0,-1 1 0,1-1 0,-1 0 0,1 0 0,-1 0 0,1 1 0,0-1 0,-1 0 0,1 0 0,-1 1 0,0-1 0,1 0 0,-1 1 0,1-1 0,-1 1 0,1-1 0,-1 0-1,0 1 1,1-1 0,-1 1 0,0-1 0,0 1 0,1-1 0,-1 1 0,0 0 0,0-1 0,0 1 0,0-1 0,1 2 0,8 30-14,-7-22-1,-1-6 8,1 3-7,0 0 1,0-1 0,1 1-1,0-1 1,0 0 0,4 7-1,-6-11 11,1-1-1,-1 1 0,1-1 0,0 1 1,-1-1-1,1 0 0,0 1 0,0-1 1,0 0-1,0 0 0,0-1 0,0 1 1,0 0-1,0-1 0,0 1 0,0-1 1,1 1-1,-1-1 0,0 0 0,0 0 1,0 0-1,0 0 0,4-1 0,9-2 1,0 0 0,0-1 0,0 0-1,-1-1 1,26-13 0,65-45 93,-45 25 82,-48 26-65,-12 13-41,-4 4-42,-10 16 14,9-16-33,1 0-1,0 1 0,0 0 1,1 0-1,0 0 1,-4 9-1,7-14-6,-1 1-1,1 0 1,0-1-1,0 1 0,0-1 1,0 1-1,0-1 1,0 1-1,0 0 1,0-1-1,1 1 1,-1-1-1,1 1 0,-1-1 1,1 1-1,0-1 1,-1 1-1,1-1 1,0 0-1,0 1 0,0-1 1,0 0-1,0 0 1,0 0-1,0 0 1,0 0-1,1 0 1,-1 0-1,0 0 0,1 0 1,-1-1-1,1 1 1,2 1-1,-2-1 6,0 0-1,0 0 1,0 0 0,1 0-1,-1-1 1,0 1 0,1-1-1,-1 1 1,1-1 0,-1 0-1,1 0 1,-1 0 0,0 0-1,1 0 1,-1 0 0,1-1-1,-1 1 1,1-1-1,-1 0 1,0 0 0,0 0-1,1 0 1,-1 0 0,0 0-1,0 0 1,0-1 0,0 1-1,0-1 1,-1 0 0,1 1-1,0-1 1,-1 0-1,1 0 1,-1 0 0,1 0-1,-1 0 1,0-1 0,0 1-1,0 0 1,0 0 0,-1-1-1,1 1 1,-1-1 0,1 1-1,-1 0 1,0-1-1,0 1 1,0-1 0,0 1-1,0-1 1,0 1 0,-1 0-1,1-1 1,-1 1 0,0 0-1,0-1 1,0 1 0,0 0-1,0 0 1,0-1 0,-3-2-1,0-1 50,2 3-40,1 1 1,0-1-1,-1 1 0,0 0 1,1 0-1,-1-1 1,0 1-1,0 1 1,0-1-1,-1 0 1,1 0-1,0 1 1,-1-1-1,-2 0 1,8 1-11,0 0 0,0 0 0,0 0-1,-1 0 1,1-1 0,0 1 0,-1-1 0,3-1 0,8-5 1,8-2-5,0 1 0,0 1 0,1 0 0,0 2 1,0 1-1,1 0 0,0 2 0,41-1 0,-62 4 0,-1 0-1,1 0 0,-1 0 1,0 0-1,1 0 0,-1 0 1,1 1-1,-1-1 0,0 1 1,1-1-1,-1 1 0,0-1 1,1 1-1,-1 0 0,0-1 1,0 1-1,0 0 0,1 0 1,-1 0-1,0 0 1,0 0-1,0 0 0,-1 0 1,1 0-1,0 1 0,0-1 1,-1 0-1,1 0 0,0 1 1,0 2-1,0 3-3,0 0 1,0-1-1,-1 1 1,0 0-1,-1 10 1,1-11 6,-1 0 0,1-1 0,0 1 0,1-1 0,1 9 1,-2-13-4,1-1 1,-1 1 0,0-1 0,1 1 0,-1-1 0,1 1 0,-1-1 0,1 1 0,-1-1-1,1 0 1,-1 1 0,1-1 0,-1 0 0,1 1 0,-1-1 0,1 0 0,0 0 0,-1 0 0,1 0-1,0 1 1,-1-1 0,1 0 0,-1 0 0,1 0 0,0 0 0,-1 0 0,1 0 0,0-1-1,-1 1 1,1 0 0,0 0 0,21-8 43,-10 1-18,-1 0 1,0-1 0,14-12 0,-16 12-3,0 0 1,1 1-1,0 0 0,22-11 1,-31 18-21,1-1 0,0 1 0,0 0 0,0-1 0,0 1 0,0 0 0,0 0 0,0 0 0,0 0 0,0 1 0,0-1 0,0 1 0,-1-1 0,1 1 0,0-1 0,0 1 0,0 0 0,-1 0 0,1 0 0,0 0 0,-1 0 0,1 0 0,-1 1 0,3 1 0,4 6 6,0-1 0,0 1-1,6 10 1,-3-4-5,7 5 12,-13-15-6,0 0 0,-1 1 0,1-1 0,-1 1 0,3 6 0,-7-12-18,0 0 0,0 0 0,0 0 0,0 0 0,1 0 0,-1 0 0,0 0 0,0 1 0,0-1 0,0 0 0,0 0 0,0 0 0,0 0 0,0 0 1,0 0-1,0 1 0,0-1 0,0 0 0,0 0 0,0 0 0,0 0 0,0 0 0,0 1 0,0-1 0,0 0 0,0 0 0,0 0 0,0 0 1,0 0-1,0 0 0,0 1 0,0-1 0,0 0 0,0 0 0,-1 0 0,1 0 0,0 0 0,0 0 0,0 0 0,0 0 0,0 1 0,0-1 1,0 0-1,-1 0 0,1 0 0,-8-1-219,-12-7-135,19 8 331,-22-10-3552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0:10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11352,'0'0'1680,"15"-4"-1150,-1 1-384,9-3 135,-1 2-1,39-3 1,203 4 1914,-180 3-1475,-81 0-943,0 0 0,1 0-1,-1 0 1,1 1 0,-1-1 0,1 1 0,-1 0 0,5 2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0:11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6328,'0'0'7428,"12"-6"-6903,-8 5-481,3-3 31,0 1-1,0 0 1,1 0 0,-1 1-1,1 0 1,0 0 0,0 1-1,0 0 1,0 0 0,-1 1-1,1 0 1,10 2 0,80 9 768,118-2 0,99-20 93,-170-1-541,240-4 713,-312 24-767,-67-5-86,-1 0-3065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0:12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366 437 6632,'0'0'4246,"-4"-11"-3700,-13-30 30,16 40-526,0-1 1,0 1-1,0 0 0,0-1 1,0 1-1,0 0 1,-1 0-1,1 0 1,0 0-1,-1 0 1,1 0-1,-1 0 1,1 0-1,-1 1 0,1-1 1,-1 0-1,0 1 1,1 0-1,-1-1 1,0 1-1,1 0 1,-1 0-1,0 0 0,0 0 1,1 0-1,-1 0 1,0 0-1,1 1 1,-1-1-1,0 1 1,1-1-1,-1 1 1,0-1-1,-1 2 0,-1 0 91,-19 6 219,2 1 1,-1 0-1,2 2 0,-1 1 0,1 0 0,1 2 1,0 0-1,1 1 0,1 1 0,0 0 0,1 1 1,-21 31-1,35-46-294,0 0 0,1 1 0,-1-1 1,1 1-1,-1 0 0,1-1 0,0 1 0,0 0 1,0 0-1,0 0 0,1 0 0,-1 0 0,1 0 1,0 0-1,0 0 0,0 0 0,0-1 0,1 5 1,-1-5-38,2 0 1,-1 1-1,0-1 0,0-1 1,1 1-1,-1 0 1,1 0-1,-1 0 1,1-1-1,0 1 1,-1-1-1,1 1 1,0-1-1,0 0 1,0 0-1,0 0 1,1 0-1,-1 0 1,0 0-1,0-1 1,0 1-1,1-1 1,2 1-1,6 0 14,-1 0 0,1 0 0,-1-1 0,1 0-1,0-1 1,-1 0 0,1-1 0,-1 0 0,0-1 0,1 0 0,-1-1 0,-1 0 0,12-6-1,-4 1 9,-1 0 0,-1-1-1,0-1 1,0 0-1,-1-2 1,21-22 0,-23 21-16,-1-1 0,0 0 1,-2 0-1,0-1 0,0 0 0,-1 0 1,-1-1-1,6-24 0,-10 29-8,0 0-1,-1-1 1,0 1-1,-1 0 1,-1-1-1,0 0 0,0 1 1,-1-1-1,-1 1 1,0 0-1,-1-1 1,-8-20-1,6 18 22,-2 0 1,0 1-1,0-1 1,-2 1-1,1 1 0,-2 0 1,0 0-1,0 1 1,-1 0-1,-1 1 0,0 0 1,-21-14-1,31 24-30,-1 0-1,1 0 0,0 0 1,-1 0-1,1 0 0,-1 1 0,1-1 1,-1 1-1,1 0 0,-1 0 1,0 0-1,1 0 0,-1 0 1,1 0-1,-1 0 0,1 1 1,-1 0-1,1-1 0,-1 1 0,1 0 1,0 0-1,-1 0 0,1 1 1,0-1-1,0 0 0,0 1 1,0 0-1,0-1 0,0 1 0,-3 3 1,4-3-26,-1 0 1,0 0-1,1 0 1,-1 0 0,1 0-1,0 1 1,0-1-1,0 0 1,0 1-1,0-1 1,0 1-1,0-1 1,1 1-1,0-1 1,-1 1-1,1-1 1,0 1 0,0 0-1,0-1 1,0 1-1,1-1 1,-1 1-1,1-1 1,0 1-1,0-1 1,0 1-1,0-1 1,0 1 0,0-1-1,2 2 1,0 0-69,1 0 1,0 0-1,0-1 1,0 0-1,0 0 1,1 0-1,-1 0 1,1-1-1,5 3 1,9 2-2845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0:13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10952,'0'0'2518,"11"-9"-2164,38-25 22,-47 33-330,1 0 0,0 0 0,0 0 0,0 1 0,0-1 0,0 1 0,0 0 0,0 0 0,0 0 0,1 0 0,-1 1 0,0-1 0,0 1 0,0-1 0,0 1 0,-1 0 0,1 0 0,0 1 0,0-1 0,-1 1 0,1-1 0,0 1 0,2 2 0,3 1 139,-2-1-74,0 0 0,-1 0 0,1 0 0,-1 1-1,0 0 1,-1 0 0,1 0 0,-1 1 0,0-1 0,0 1 0,4 9 0,2 8 367,14 45 0,2 2 355,-20-57-612,0-1 0,1 0 0,0 0 0,1-1 0,17 19 1,-23-27-181,1-1 1,-1 1 0,1 0 0,0-1-1,0 0 1,0 0 0,0 0 0,0 0 0,1 0-1,-1-1 1,0 1 0,1-1 0,-1 0-1,1 0 1,0 0 0,-1-1 0,1 1-1,0-1 1,-1 0 0,1 0 0,0 0 0,0 0-1,-1-1 1,1 1 0,0-1 0,4-2-1,6-4-64,1 0 1,20-15-1,-15 7-2626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0:13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817 1 10752,'0'0'2040,"-13"8"-1783,-175 122 406,110-64-412,-193 148 907,34-66 907,237-148-2100,-17 8 554,17-7-584,0-1 0,-1 0 0,1 1 1,0-1-1,-1 0 0,1 0 1,-1 1-1,1-1 0,-1 0 0,1 0 1,0 0-1,-1 1 0,1-1 1,-1 0-1,1 0 0,-1 0 0,1 0 1,-1 0-1,1 0 0,-1 0 1,1 0-1,0 0 0,-1 0 0,1 0 1,-1-1-1,1 1 0,-1 0 1,0 0-1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0:14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5320,'0'0'11064,"12"-2"-10770,354-40 1449,-344 42-1526,0 1 1,0 0-1,0 2 1,0 0 0,25 9-1,-25-4 383,-21-8-469,0 5 160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0:14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10040,'0'0'4320,"13"-7"-3895,44-19 0,-53 24-370,1 1-1,-1 0 0,0 0 1,1 0-1,-1 1 0,0 0 1,1-1-1,-1 1 0,1 1 1,-1-1-1,9 3 1,2-1 98,75 12 598,-52-7-306,1-1 0,-1-3 0,1 0 0,64-6-1,-62-4-73,-26 3-2743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0:16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50 203 5224,'0'0'9593,"13"2"-9250,-9-2-313,15 3 127,1-2-1,-1 0 1,21-2 0,-8 0 137,-13 0-63,0 0-1,0-2 0,23-5 0,-38 7-170,0 0 0,0 0 0,1-1 1,-2 1-1,1-1 0,0 0 0,0 0 0,-1-1 1,1 1-1,-1-1 0,1 0 0,-1 0 0,0 0 0,0 0 1,-1 0-1,1-1 0,-1 1 0,1-1 0,2-6 0,-4 6-22,0 1 0,-1 0-1,1-1 1,-1 1-1,1-1 1,-1 1 0,0-1-1,-1 1 1,1-1-1,0 1 1,-1-1-1,0 1 1,0 0 0,0-1-1,0 1 1,-1 0-1,1 0 1,-1 0 0,0 0-1,0 0 1,0 0-1,0 0 1,0 1 0,-1-1-1,1 1 1,-6-5-1,1 1 30,0 1-1,-1-1 0,0 1 1,1 1-1,-2 0 1,1 0-1,0 0 0,-1 1 1,-11-3-1,12 5-15,0 1-1,0-1 1,-1 2 0,1-1-1,0 1 1,0 0-1,0 1 1,-1 0 0,2 0-1,-1 1 1,0 0-1,0 0 1,1 1 0,0 0-1,0 0 1,0 1-1,0 0 1,-8 7 0,7-5-4,0 1 1,0-1 0,1 1-1,0 1 1,0-1 0,1 1 0,0 0-1,1 1 1,0-1 0,0 1-1,1 0 1,0 0 0,-3 19-1,6-23-33,0 1-1,1-1 0,0 0 0,0 1 0,1-1 1,-1 1-1,1-1 0,1 0 0,-1 0 0,1 1 1,1-1-1,2 5 0,-1-2 9,1-1-1,0 0 0,1 0 1,0 0-1,0-1 1,1 0-1,10 9 1,-1-4 28,0 0 0,1-1-1,0-1 1,1 0 0,0-2 0,1 0 0,22 6 0,-21-8 62,1-2 0,0-1 0,0 0-1,40-1 1,80-12-2550,-131 9 1765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0:16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0 6824,'0'0'5465,"-9"10"-5086,-27 35 45,-78 103 1343,95-120-1377,1 1-1,1 0 0,-21 53 1,28-54-159,1-1 0,2 1 0,1 0-1,1 1 1,1-1 0,0 39 0,4-47-105,2-1 0,0 1-1,1-1 1,0 0 0,2 0 0,0 0 0,2-1-1,0 1 1,0-2 0,14 22 0,-8-18 90,0 0 0,2-2 0,28 31-1,-35-43-133,0 1 0,0-1 0,0 0 0,1-1 0,0 0 0,1 0 0,-1-1 0,1 0 0,0-1 0,18 5 0,-19-9-217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0:17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1 128 7632,'0'0'5182,"4"12"-4652,11 51 664,14 122 1,-15-78 890,-14-106-2069,0-1 1,0 0-1,0 0 0,0 0 1,0 0-1,0 1 0,0-1 0,0 0 1,0 0-1,0 0 0,0 0 0,0 1 1,0-1-1,0 0 0,0 0 1,0 0-1,0 0 0,0 0 0,1 1 1,-1-1-1,0 0 0,0 0 1,0 0-1,0 0 0,0 0 0,0 0 1,0 0-1,1 1 0,-1-1 0,0 0 1,0 0-1,0 0 0,0 0 1,0 0-1,1 0 0,-1 0 0,0 0 1,0 0-1,0 0 0,0 0 1,1 0-1,-1 0 0,0 0 0,7-6 325,5-12-87,33-91 454,-25 58-474,3-6 32,32-73 390,-48 116-565,1 0 1,1 1-1,0 0 1,1 0 0,0 1-1,19-18 1,-26 27-57,0 1-1,0-1 0,1 1 1,-1 0-1,8-4 1,-11 6-30,1 0 0,0-1 1,-1 1-1,1 0 0,-1 0 0,1 0 1,0 0-1,-1-1 0,1 1 0,0 0 1,-1 0-1,1 1 0,0-1 0,-1 0 1,1 0-1,-1 0 0,1 0 0,0 0 1,-1 1-1,1-1 0,-1 0 0,1 1 1,0-1-1,-1 0 0,1 1 0,-1-1 1,1 0-1,-1 1 0,1-1 0,-1 1 0,0-1 1,1 1-1,-1-1 0,0 1 0,1 0 1,-1-1-1,0 1 0,0-1 0,1 1 1,-1 0-1,0-1 0,0 1 0,0 0 1,0-1-1,0 1 0,0 0 0,3 24 49,-2-1-1,-1 1 0,0 0 0,-8 43 0,2-25-4,-12 291 988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0:4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59 12960,'0'0'2144,"-51"-58"-2224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0:18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8136,'0'0'7340,"-8"13"-6743,-27 40-1,33-50-489,0 1 1,0-1 0,0 1-1,1 0 1,-1 0 0,1 0-1,0 0 1,0 0 0,0 0-1,1 0 1,-1 7 0,1-9-34,0 1 1,1-1-1,-1 1 1,1-1-1,0 1 0,-1-1 1,1 1-1,0-1 1,0 0-1,1 1 1,-1-1-1,0 0 1,1 0-1,2 3 1,-1-2-2,0 0 0,1 0 1,0-1-1,-1 1 1,1-1-1,0 0 1,0 0-1,0-1 0,0 1 1,0-1-1,1 1 1,-1-1-1,0-1 1,1 1-1,-1-1 1,0 1-1,9-2 0,7 0 197,-1-2 0,32-7 0,-43 7-653,0 0 0,1 0 0,-1 0 0,0-1 0,-1 0 0,1-1 0,13-10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0:18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12256,'0'0'3560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0:19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6328,'0'0'13130,"14"-5"-12957,-5 1-140,2-1 8,0 1-1,0 0 0,0 1 1,1 0-1,-1 1 1,1 0-1,13 0 0,256-4 2715,-249-2-2815,-19 8-2897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0:20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 5824,'0'0'6362,"2"9"-5926,3 32 177,2 71-1,-6-71 206,1 0 1,14 73-1,-12-106 224,-3-18-326,1-2-646,35-223 1063,-33 218-1036,0-1-1,2 1 0,0 0 1,9-17-1,-10 23-17,1 0-1,0 1 1,1 0-1,0 0 1,0 1 0,17-17-1,-12 14 49,-9 9-69,0 0 0,0-1 0,0 1 0,0 1 0,0-1-1,5-2 1,-8 5-44,1-1-1,0 1 1,0 0-1,-1 0 1,1-1-1,0 1 1,0 0-1,0 0 1,-1 0-1,1 0 1,0 0-1,0 0 0,-1 0 1,1 0-1,0 0 1,0 1-1,0-1 1,-1 0-1,1 0 1,0 1-1,-1-1 1,1 0-1,0 1 1,-1-1-1,1 1 1,0-1-1,-1 1 1,1-1-1,-1 1 0,1-1 1,-1 1-1,1 0 1,-1-1-1,1 1 1,-1 0-1,0-1 1,1 1-1,0 1 1,6 15 81,-1 0 1,0 1 0,-1 0 0,-1-1 0,-1 2 0,1 23-1,18 190 737,-21-219-733,-1 0-1,-1 0 0,-3 20 1,-1 20 117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0:21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31 129 6632,'0'0'9680,"11"3"-9411,-4-1-236,4 2 72,0-1 0,-1 0-1,1-1 1,0 0 0,1-1 0,-1 0-1,0-1 1,12-1 0,-15 0 25,0 0-1,0-1 1,0 0 0,0-1-1,-1 1 1,1-2 0,10-4 0,-16 6-97,0 0 0,0 1 1,0-1-1,0 0 0,0 0 1,-1 0-1,1 0 0,-1 0 1,1 0-1,-1 0 0,0-1 0,0 1 1,0 0-1,0-1 0,0 1 1,0-1-1,-1 1 0,1-1 1,-1 1-1,0-1 0,0 0 1,0 1-1,0-1 0,0 1 0,-1-1 1,1 0-1,-2-4 0,2 4 6,-1-1-1,0 1 1,0 0-1,0-1 1,-1 1-1,1 0 0,-1 0 1,0 0-1,0 0 1,0 0-1,0 0 1,-4-4-1,4 6-10,0-1 0,0 1 0,0 0 0,0 0-1,0 0 1,0 0 0,-1 0 0,1 0 0,0 1 0,-1-1 0,1 1 0,0-1 0,-1 1-1,1 0 1,-1 0 0,1 0 0,0 0 0,-1 1 0,-4 0 0,-3 2 23,1 0 0,-1 0 0,1 1 0,0 0 0,0 0 0,0 1 0,0 1 0,-11 8 0,6-2 22,1 0-1,0 1 1,-21 26-1,33-38-56,-1 1-1,1 0 1,-1 0 0,1 0-1,0 0 1,0 1 0,0-1-1,0 0 1,0 0 0,0 1-1,1-1 1,-1 0 0,1 1-1,0-1 1,-1 1 0,1-1-1,0 1 1,1-1 0,-1 0 0,0 1-1,1-1 1,-1 1 0,1-1-1,0 0 1,-1 1 0,1-1-1,1 0 1,-1 0 0,0 0-1,0 0 1,1 0 0,-1 0-1,1 0 1,-1 0 0,1-1-1,0 1 1,3 2 0,2 2 41,1-1 1,1 0-1,-1 0 1,1-1-1,-1 1 1,1-2-1,0 0 1,11 3-1,-1-2 28,-1-2 0,0 0-1,1-1 1,-1-1 0,1 0 0,-1-2-1,1 0 1,23-6 0,19-8 135,63-25 1,-111 36-203,82-35-313,-61 26-2817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0:22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6424,'0'0'5673,"11"-1"-5124,-10 1-538,5-1 72,0 0 0,0 0 1,0 1-1,0 0 0,0 1 0,0-1 1,1 1-1,-1 0 0,0 1 0,0-1 1,-1 1-1,1 0 0,8 5 0,15 9 323,-1 2 0,-1 1-1,0 1 1,-2 1 0,0 1-1,-2 1 1,22 27 0,-29-30-163,-1 2 0,-1-1 0,-1 2 0,-1-1 1,-1 2-1,-1 0 0,-2 0 0,0 0 0,8 43 0,-10-25 13,-2 0 0,-2 1 0,-1-1-1,-3 1 1,-1-1 0,-2 0-1,-2 0 1,-2 0 0,-25 73 0,10-52 420,-52 102 1,65-144-975,-1 0-1,-2-1 1,0-1 0,0 0-1,-2-1 1,-1-1 0,-36 31-1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1:03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496 1 4512,'0'0'11417,"-11"4"-11058,-36 12 0,43-15-235,-1 1-1,1-1 1,-1-1-1,1 1 1,-1-1-1,0 1 1,1-1-1,-1-1 1,-7 0-1,-9-1 309,8 3-203,-1 0 0,0 1-1,1 1 1,-1 0 0,1 1 0,0 0-1,0 1 1,-18 10 0,27-13-179,-25 8 271,23-8-255,1-1 0,0 1 0,-1 0 1,1 0-1,0 1 0,0 0 0,1 0 1,-1 0-1,-5 5 0,-8 10 167,0 1 0,2 1 0,-18 26 0,27-35-166,1 1-1,0 0 1,1 0-1,0 1 1,0-1-1,2 1 1,-1 0-1,0 14 1,1-11 2,2 1 1,0-1-1,1 1 1,1-1-1,0 1 1,1-1-1,7 27 1,-7-36-31,0 0 1,1-1 0,0 0 0,0 1-1,0-1 1,1 0 0,0 0 0,0-1-1,0 1 1,1-1 0,0 0 0,0 0-1,0-1 1,1 1 0,0-1 0,-1 0-1,1-1 1,1 1 0,-1-1 0,12 4-1,13 1 99,1-2-1,-1-1 1,1-1-1,0-2 1,42-2 0,49 4 315,10-8-74,-135-1-562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1:03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10040,'0'0'781,"5"-10"-672,17-32 47,-21 41-93,0-1-1,0 1 1,0 0-1,0-1 0,0 1 1,0 0-1,0 0 0,0 0 1,0 0-1,0 0 1,1 0-1,-1 0 0,0 0 1,1 0-1,-1 0 1,1 1-1,-1-1 0,1 1 1,-1-1-1,1 1 1,-1 0-1,1-1 0,-1 1 1,1 0-1,2 0 1,1 1 126,0 0 1,0 0-1,-1 0 1,1 1-1,0 0 1,5 3-1,9 2 309,5 0 44,0-2 0,1-1-1,0-1 1,26 1 0,20-2 439,-44 0-515,0-1 1,-1-2-1,48-6 1,83-12 1075,-137 17-1716,-13 1-2462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1:04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7024,'0'0'8673,"-7"10"-8205,-18 33-39,24-42-407,1 0 1,0 0-1,-1 0 0,1 0 1,0 0-1,0 0 0,0 0 1,0 0-1,0 1 0,0-1 1,0 0-1,0 0 0,1 0 1,-1 0-1,0 0 0,1 0 1,-1 0-1,0 0 0,1 0 1,0 0-1,-1 0 0,1 0 1,-1 0-1,1 0 0,0 0 1,0 0-1,0-1 0,-1 1 1,1 0-1,2 1 0,2 2 107,0 2 24,1 0 0,0 0 0,1-1 0,-1 0-1,1 0 1,0 0 0,0-1 0,0 0 0,1 0-1,0-1 1,12 4 0,-16-6-73,0-1-1,-1 1 1,1 0 0,0-1 0,0 0 0,0 0-1,0 0 1,0 0 0,0-1 0,0 0 0,0 0-1,0 0 1,0 0 0,0 0 0,-1-1-1,1 0 1,0 0 0,-1 0 0,0 0 0,1 0-1,-1-1 1,0 1 0,0-1 0,0 0 0,3-4-1,-2 3 38,-1 0 0,0-1 0,0 1 0,0-1 0,-1 1 0,0-1 0,0 0 0,0 0-1,2-5 1,-4 9-89,0 0 0,0-1 0,0 1 0,0 0 0,0 0 0,0-1-1,0 1 1,-1 0 0,1 0 0,0 0 0,-1-1 0,1 1 0,0 0 0,-1 0 0,0 0-1,1 0 1,-2-2 0,1 2-4,-1-1 0,0 1 0,1-1 0,-1 1 0,0 0 0,0 0-1,0 0 1,0 0 0,0 0 0,0 0 0,0 0 0,0 1 0,-3-1 0,-20-4 102,19 5-176,-1-1 1,0-1-1,1 1 1,-12-5-1,15 4-69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2:42.2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424 85 4912,'0'0'7918,"-10"-6"-7611,-85-47 1320,90 50-1493,0-1 1,-1 1-1,1 1 1,-1-1-1,0 1 1,0 0-1,0 0 1,0 1 0,-1 0-1,1 0 1,0 0-1,0 1 1,-1 0-1,1 0 1,0 0-1,0 1 1,-1 0-1,1 0 1,0 1 0,0 0-1,0 0 1,0 0-1,-8 5 1,-8 9 67,1 2 1,1 0-1,0 1 0,-22 29 1,37-41-182,0 1 1,0-1-1,1 1 1,0 0-1,1 0 1,-1 1-1,2-1 1,-1 1 0,1-1-1,0 1 1,1 0-1,0 0 1,1 0-1,0 0 1,0 0-1,0-1 1,1 1-1,1 0 1,0 0-1,0-1 1,0 1-1,1-1 1,1 1-1,-1-1 1,1 0 0,8 11-1,-5-11 3,0 0-1,0-1 1,0 0 0,1-1-1,0 1 1,1-2 0,0 1-1,-1-1 1,2 0 0,-1-1-1,0 0 1,1-1-1,0 0 1,0 0 0,0-1-1,0 0 1,0-1 0,0 0-1,0-1 1,1 0 0,-1 0-1,0-1 1,0-1 0,0 0-1,0 0 1,0-1-1,0 0 1,0 0 0,9-6-1,-16 7 2,1 1-1,-1-1 0,0 0 0,0 0 1,0-1-1,-1 1 0,1 0 0,-1-1 1,1 0-1,3-4 0,-6 6-8,1 0-1,-1 0 1,1 0-1,-1-1 1,0 1-1,1 0 0,-1 0 1,0 0-1,0 0 1,1-1-1,-1 1 1,0 0-1,0 0 1,-1 0-1,1 0 1,0-1-1,0 1 1,0 0-1,-1 0 1,1 0-1,-1 0 1,1 0-1,-1 0 1,1 0-1,-1 0 1,0 0-1,1 0 1,-1 0-1,0 0 1,0 0-1,0 0 1,1 0-1,-3-1 1,2 2-8,-1-1 0,1 0 0,0 1 0,0-1 0,0 1 0,-1 0 0,1-1 0,0 1 0,0 0 0,-1 0 0,1-1 0,0 1 0,-1 0 0,1 1-1,0-1 1,-1 0 0,0 0 0,-25 8 53,19-6-33,-11 5 2,1 1 1,0 0 0,0 1-1,1 1 1,0 1 0,0 0-1,1 1 1,1 1 0,0 0-1,1 1 1,1 1 0,0 0-1,-14 22 1,23-31-22,1 0 0,0 0 0,0 1 0,1-1 0,0 1 0,0 0 0,0 0 0,1-1 0,0 1 0,0 0 0,0 0 0,1 0 0,0 1 0,1-1 0,0 0 0,0-1 0,2 8 0,0-2-3,0-2-1,1 1 1,0 0 0,0-1-1,2 0 1,-1 0 0,1 0-1,0 0 1,14 15 0,-13-19 4,0 0 1,0 0 0,1-1 0,-1 0 0,1 0 0,0-1-1,1 0 1,-1 0 0,1-1 0,-1 0 0,1 0-1,0-1 1,0-1 0,0 1 0,1-1 0,-1-1-1,0 0 1,0 0 0,0-1 0,0 0 0,1 0-1,-1-1 1,-1 0 0,1-1 0,0 0 0,0 0-1,14-9 1,1 0 22,-1-1 0,0-1 0,-1-2 0,0 0 0,34-34 0,25-28 144,-50 50 66,-2-1 0,33-42 0,-58 65-194,1 0 0,1 0 1,-1 0-1,1 1 0,-1 0 0,12-7 0,-15 10-49,0 1 0,0 0 0,0 0 0,0 0 0,0 0 0,0 1 0,0-1 0,0 0 0,1 1 0,-1 0 1,0-1-1,0 1 0,1 0 0,-1 0 0,0 0 0,0 1 0,1-1 0,-1 0 0,0 1 0,0 0 0,0-1 0,0 1 0,1 0 0,-1 0 0,0 0 1,3 2-1,3 5-2,-1-1 0,0 1 1,0 0-1,0 1 0,-1 0 1,0 0-1,-1 0 0,8 18 1,13 22-2,-14-29 17,-9-15-5,-1 0-1,1 0 0,0 0 1,0-1-1,0 1 0,0-1 0,1 0 1,0 0-1,0 0 0,0-1 1,0 1-1,0-1 0,1 0 1,5 3-1,-3-5 13,0 1 0,1-1 0,-1-1 1,1 1-1,-1-1 0,0-1 0,1 1 0,-1-1 1,1-1-1,6-1 0,8-1 41,26-6 138,-18 4-128,-29 6-80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0:5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95 9944,'0'0'816,"-123"6"-512,-173 6-120,111-14 0,215-26 80,69-2 0,-13 5 152,-7 7 0,-6 12-32,-1 2 0,3 4-40,-15 4-8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2:42.7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406 1 9944,'0'0'1048,"-10"9"-886,-8 9-5,1 0-1,0 1 1,2 1-1,-17 27 1,-106 200 2110,110-191-1609,13-27-54,-21 33 0,21-39-258,9-14-122,0 0-1,0 0 1,-1 0 0,-9 9-1,12-14-64,-9 10 398,13-14-547,1 0 0,-1 0 1,0-1-1,0 1 1,0 0-1,0 0 1,0 0-1,0 0 1,0-1-1,0 1 0,0 0 1,0 0-1,0 0 1,0-1-1,0 1 1,0 0-1,0 0 1,0 0-1,0-1 0,0 1 1,0 0-1,-1 0 1,1 0-1,0 0 1,0 0-1,0-1 1,0 1-1,0 0 0,0 0 1,0 0-1,-1 0 1,1 0-1,0-1 1,0 1-1,0 0 0,0 0 1,-1 0-1,1 0 1,0 0-1,0 0 1,0 0-1,0 0 1,-1 0-1,1 0 0,0 0 1,0 0-1,0 0 1,-1 0-1,1 0 1,0 0-1,0 0 1,0 0-1,0 0 0,-1 0 1,1 0-1,0 0 1,0 0-1,0 0 1,0 0-1,-1 0 1,1 0-1,0 1 0,0-1 1,0 0-1,0 0 1,0 0-1,-1 0 1,1 1-1,1-5 1,0 0 1,1 1-1,-1-1 0,1 1 0,0 0 0,0-1 1,0 1-1,0 0 0,4-3 0,2-5-46,12-17-2409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2:45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57 570 6520,'0'0'6793,"0"14"-6377,-2 117 468,-4 153 945,4-267-1705,1 11 137,-1-1 0,-1 0 0,-1 0 0,-2 0-1,-12 36 1,15-45 75,2-9 286,-2-19-148,0-13-277,1 1-1,1 0 1,4-45-1,18-67 288,-12 78-302,0 7 46,2 1 0,2 0 0,2 0-1,40-86 1,-44 114-90,1 1 1,1 1-1,1 0 1,0 0-1,1 1 1,31-25-1,-43 39-106,1 0 0,-1 0 0,1 1 0,0-1-1,-1 1 1,1 0 0,0 0 0,0 0 0,1 1-1,-1 0 1,8-2 0,-10 3-23,0 0 0,0 0 0,0 0 0,0 1 0,0-1 0,1 1 0,-1-1 0,0 1 0,0 0 0,0 0 1,-1 0-1,1 0 0,0 0 0,0 0 0,0 0 0,-1 1 0,1-1 0,-1 1 0,1-1 0,-1 1 0,1-1 0,-1 1 0,0 0 0,2 3 0,3 6-3,-1 0-1,0 1 0,-1-1 1,-1 1-1,1 0 0,-2 0 1,0 0-1,0 0 0,-1 0 1,0 1-1,-1-1 0,-1 0 1,0 0-1,0 1 0,-2-1 1,1 0-1,-1 0 0,-1-1 1,0 1-1,-7 13 0,6-16 10,1-1-1,-1 1 0,0-1 1,-10 12-1,12-17-5,0 0 0,0-1 0,-1 1-1,1 0 1,-1-1 0,0 0 0,0 0 0,1 0 0,-1 0-1,0-1 1,-1 0 0,-6 2 0,-1-1 47,0-1 0,0 0-1,-16-1 1,11 0 53,17 0-61,-3 0 45,9-1-74,53-8 10,-39 7-26,33-9 1,-18 1-3,38-16-1,-62 21-6,0-1 0,0 0-1,0 0 1,0-1 0,-1 0-1,0-1 1,9-10 0,126-143 42,-119 125 1,-22 29-18,1 0 1,0 0-1,0 1 0,11-11 0,-14 15-16,0 0 0,1 1 0,-1-1 0,1 1 0,-1-1 0,1 1 0,0 0 0,0 0 0,-1 0 0,1 0 0,0 1 0,0-1 0,0 1 0,0 0 0,0 0 0,0 0 1,5 0-1,-4 1-11,0 0 1,-1 1 0,1-1-1,0 0 1,0 1-1,-1 0 1,1 0 0,-1 0-1,0 0 1,4 4 0,32 31-121,-29-28 107,-1 0-25,-2-2 14,0 0 0,-1 0-1,1 0 1,9 17-1,-16-24 35,1 0-1,-1 0 0,0 0 0,0 1 1,0-1-1,0 0 0,1 0 0,-1 0 1,0 1-1,0-1 0,0 0 0,0 0 0,0 1 1,0-1-1,0 0 0,0 0 0,0 1 1,0-1-1,0 0 0,0 0 0,0 1 1,0-1-1,0 0 0,0 0 0,0 0 1,0 1-1,0-1 0,0 0 0,0 0 1,0 1-1,0-1 0,0 0 0,-1 0 1,1 0-1,0 1 0,0-1 0,0 0 1,0 0-1,-1 0 0,1 1 0,0-1 1,-13-2 49,-19-12 19,29 12-66,-19-7 53,0 0 1,-32-7-1,29 9 11,21 6-59,1 0 0,-1 0 1,0 0-1,0 1 1,1-1-1,-1 1 0,0 0 1,0 0-1,0 0 1,0 1-1,1 0 0,-1-1 1,0 1-1,1 1 1,-1-1-1,0 0 0,1 1 1,0 0-1,-1 0 1,-5 4-1,6-3-10,-1 1-1,1-1 1,0 1 0,0 0-1,0 0 1,0 0 0,1 0-1,0 0 1,0 1 0,0-1-1,0 1 1,0-1 0,1 1-1,0 0 1,0 0 0,0 5-1,-1 10-15,1-1 0,1 1 0,0-1 1,4 23-1,-2-34 3,-1 0 1,1-1-1,0 1 1,1-1-1,0 0 1,0 0-1,1 0 1,-1 0-1,2-1 1,-1 1-1,1-1 1,0 0-1,9 9 1,-13-14 12,0 0 1,1 0-1,-1 0 1,0 0-1,0 0 1,1-1-1,-1 1 0,0 0 1,1-1-1,-1 1 1,1-1-1,-1 1 1,1-1-1,-1 0 0,1 1 1,-1-1-1,1 0 1,-1 0-1,1 0 1,2-1-1,-2 0 4,1 0 0,-1 0 1,1 0-1,-1 0 0,0 0 0,0-1 0,0 1 0,0-1 1,0 1-1,0-1 0,2-3 0,4-4 19,0-1 1,-1-1-1,-1 0 1,6-11-1,-10 19-16,7-18 59,0 1 1,-1-1-1,-1 0 1,0-1-1,-2 0 1,-1 0-1,-1 0 1,0 0-1,-2 0 0,-3-43 1,1 57-39,0 16-53,3 17-23,8 12-25,2 1-1,20 46 1,-29-77 68,1 0-1,-1 0 0,1 0 1,0-1-1,7 7 0,-11-11 12,1-1-1,0 0 1,0 0-1,0 0 1,0 0-1,0 0 1,1-1-1,-1 1 1,0 0-1,0 0 1,1-1-1,-1 1 0,0-1 1,1 1-1,-1-1 1,0 0-1,1 1 1,-1-1-1,1 0 1,-1 0-1,0 0 1,1 0-1,-1 0 1,1 0-1,-1-1 1,0 1-1,1 0 1,-1-1-1,0 1 1,1-1-1,-1 1 1,0-1-1,1 0 1,-1 1-1,2-3 1,7-5 33,-1-1 0,-1 0 0,1-1 1,-1 1-1,-1-2 0,0 1 0,0-1 1,7-17-1,-3 8 69,19-28 0,-20 32-59,-7 11-28,0 0 1,0 0 0,1 1 0,-1-1-1,1 1 1,5-5 0,-8 8-17,-1 1-1,1-1 1,0 1 0,0-1 0,-1 1 0,1 0 0,0-1-1,0 1 1,0 0 0,0-1 0,-1 1 0,1 0 0,0 0-1,0 0 1,0 0 0,0 0 0,0 0 0,1 0-1,-1 1 1,1 0 0,-1-1 0,1 1 0,-1 0 0,0 0-1,0 0 1,1-1 0,-1 1 0,0 1 0,0-1 0,0 0-1,0 0 1,0 0 0,1 2 0,3 7-7,0-1 1,0 1 0,-1 1-1,0-1 1,0 0-1,-2 1 1,1 0-1,1 15 1,-1 12-19,0 40 0,3-31 22,-7-47 0,1 0 0,0 0-1,0 0 1,0 0 0,0 0-1,0 0 1,0 0 0,0 0-1,0 1 1,0-1 0,0 0-1,0 0 1,0 0-1,0 0 1,1 0 0,-1 0-1,0 0 1,0 0 0,0 0-1,0 0 1,0 0 0,0 0-1,0 0 1,0 0 0,0 0-1,0 0 1,0 0 0,0 1-1,0-1 1,0 0 0,0 0-1,0 0 1,0 0 0,0 0-1,0 0 1,0 0 0,0 0-1,1 0 1,-1 0 0,0 0-1,0 0 1,0 0 0,0 0-1,0 0 1,0 0 0,0 0-1,0 0 1,0 0 0,0 0-1,0 0 1,0 0 0,0 0-1,0 0 1,0 0 0,1 0-1,-1 0 1,0 0 0,0 0-1,0-1 1,0 1 0,0 0-1,0 0 1,0 0 0,0 0-1,0 0 1,0 0 0,0 0-1,0 0 1,0 0 0,4-7 48,3-12 30,-4 0-47,2 1-1,1-1 1,0 1 0,1 1 0,1-1-1,0 1 1,2 1 0,0 0 0,0 0-1,19-20 1,-28 35-29,0-1-1,0 1 1,1 0-1,-1 0 1,0 0 0,1 0-1,-1 0 1,1 1-1,-1-1 1,1 0 0,-1 1-1,1-1 1,-1 1-1,1-1 1,0 1-1,-1 0 1,1-1 0,-1 1-1,1 0 1,0 0-1,2 1 1,-1 0-1,-1-1-1,1 1 1,-1 1 0,1-1-1,-1 0 1,1 0 0,-1 1-1,0 0 1,0-1 0,0 1-1,4 4 1,2 3-6,-1 1 1,0 0-1,0 1 0,8 16 1,-10-16-12,1 0 0,0-1-1,1 0 1,12 15 0,-17-23 12,0 1 0,0-1 0,0 0 0,1 0 0,-1 0 0,1 0 0,0 0 0,0-1 0,-1 1 0,1-1 0,0 0 0,0 0 0,0 0 0,1 0 0,-1 0 0,0-1 0,0 1 0,0-1 0,1 0 0,-1 0 0,0 0 0,5-1 0,17-7 4,0-1 1,0-1 0,-1-2 0,40-24-1,-55 30 5,65-41 59,69-59 0,-128 90-1,-17 14-46,-6 11-28,-8 8-6,0-1 1,-33 25 0,29-26-1,1 1-1,-21 23 1,38-37 12,-59 74-59,55-68 50,1 0 0,0 1 0,0-1 0,1 1 0,0 0 0,1 0 0,-5 17 0,8-24 11,-1-1 1,1 1-1,0 0 0,0-1 1,-1 1-1,1 0 0,1-1 1,-1 1-1,0 0 0,0-1 0,1 1 1,-1 0-1,0-1 0,1 1 1,0-1-1,-1 1 0,1 0 0,0-1 1,0 0-1,0 1 0,0-1 1,0 1-1,0-1 0,0 0 1,1 0-1,-1 0 0,0 0 0,1 0 1,-1 0-1,0 0 0,1 0 1,-1 0-1,1-1 0,3 2 1,-1-1 4,0-1 1,0 1 0,0-1 0,0 1-1,0-1 1,0-1 0,0 1 0,0 0 0,0-1-1,0 0 1,-1 0 0,1 0 0,6-3 0,3-3 7,0 0 0,-1-1 1,0-1-1,0 0 1,-1-1-1,0 0 1,0-1-1,-1 0 0,-1 0 1,0-1-1,-1-1 1,0 1-1,0-1 1,9-24-1,-1-4 31,-2-1-1,-2 0 0,13-76 1,-17 65 23,2-59 1,-10 86-24,0-1-1,-2 1 1,-1 0-1,-8-34 1,11 59-42,0 0 0,0 0 1,0 0-1,0 0 0,-1 0 1,1 0-1,0 1 1,-1-1-1,1 0 0,0 0 1,-1 0-1,1 0 1,-1 1-1,1-1 0,-1 0 1,0 0-1,1 1 1,-1-1-1,0 0 0,0 1 1,1-1-1,-1 1 1,0-1-1,0 1 0,0-1 1,1 1-1,-1 0 1,0 0-1,0-1 0,-2 1 1,2 0-4,-1 1-1,1-1 1,0 1 0,0 0 0,0-1-1,-1 1 1,1 0 0,0 0 0,0 0-1,0 0 1,0 0 0,1 0 0,-1 0-1,0 0 1,0 1 0,0-1 0,1 0 0,-1 0-1,1 1 1,-1-1 0,1 0 0,0 1-1,-1 1 1,-3 12-25,1 1 1,1 0-1,0 0 0,1 0 1,1 0-1,2 20 0,16 98-134,33 101 92,-28-164 103,-20-63-24,0 0 0,0-1 0,1 1 0,1-1 1,-1 0-1,11 12 0,-15-19-6,1 1-1,-1-1 1,1 1 0,-1-1 0,1 1 0,-1-1 0,1 1-1,-1-1 1,1 1 0,0-1 0,-1 0 0,1 1-1,-1-1 1,1 0 0,0 0 0,0 1 0,-1-1 0,1 0-1,0 0 1,-1 0 0,1 0 0,0 0 0,-1 0-1,1 0 1,0 0 0,0 0 0,-1 0 0,1-1 0,0 1-1,-1 0 1,1 0 0,0-1 0,-1 1 0,1 0-1,0-1 1,-1 1 0,1-1 0,-1 1 0,1 0 0,-1-1-1,1 0 1,-1 1 0,1-1 0,-1 1 0,0-1-1,1 1 1,-1-1 0,0 0 0,1 1 0,-1-1 0,0 0-1,12-34-3007,-12 34 2236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2:51.8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304 615 4008,'0'0'7800,"-10"7"-7423,-2 3-244,5-5-45,1 0 1,-1 0-1,0-1 0,0 0 1,-1 0-1,-13 5 1,2 0 160,1 1 0,0 0 0,0 1 0,1 1-1,1 1 1,-29 28 0,16-14 70,25-22-250,0-1-1,0 1 1,1 0-1,-1 0 1,1 0-1,1 1 1,-1-1-1,1 1 1,0 0-1,0-1 1,0 1-1,1 0 1,0 0-1,0 0 1,1 0-1,0 0 1,0 0-1,0 0 1,0 0-1,1 0 1,3 10-1,-3-10-19,0 1-1,1-1 1,0 0-1,0 0 0,1 0 1,-1 0-1,1 0 1,1 0-1,-1-1 1,1 0-1,0 1 1,0-1-1,1-1 0,-1 1 1,1-1-1,0 1 1,0-1-1,0-1 1,12 7-1,-8-6 46,1 0 0,1-1-1,-1 0 1,14 1 0,-20-3-59,1-1 0,-1 0 0,1-1 0,-1 1 0,1-1 0,-1 0 1,1 0-1,-1 0 0,0 0 0,0-1 0,1 0 0,6-4 0,-2 0 25,0 0-1,-1-1 0,0 0 0,-1 0 0,1-1 0,-1 0 1,-1 0-1,1-1 0,-2 0 0,11-18 0,0-9 183,19-60-1,-29 77-175,11-37 143,-3-1-1,-2-1 1,8-111-1,-17 83 8,-4 0 1,-12-89-1,1 127-140,1 3 48,11 45-114,-2-10 31,2 10-40,0-1 0,0 1 0,0 0 1,0 0-1,0-1 0,0 1 0,0 0 0,0 0 0,-1 0 0,1-1 0,0 1 0,0 0 0,0 0 0,0 0 0,0 0 1,-1-1-1,1 1 0,0 0 0,0 0 0,0 0 0,-1 0 0,1 0 0,0-1 0,0 1 0,0 0 0,-1 0 0,1 0 0,0 0 1,0 0-1,-1 0 0,1 0 0,0 0 0,0 0 0,-1 0 0,1 0 0,0 0 0,0 0 0,0 0 0,-1 0 0,1 0 0,0 0 1,0 1-1,-1-1 0,0 3 0,0-1 1,0 1 0,0 0-1,1 0 1,-1 0-1,1 0 1,-1 6 0,1-4-3,-6 40-32,-15 224-80,19-161 90,0-47 65,2 1 0,3 0-1,12 70 1,-13-124-28,1 11 45,1 0 0,1 0 0,1 0 0,0-1 0,14 28 0,-1-7 106,-16-30-98,2 0 0,-1 0 0,1 0-1,8 11 1,-11-18-43,0 0-1,0 0 1,0 0-1,0 0 1,1 0 0,-1 0-1,1-1 1,-1 1-1,1-1 1,-1 0-1,1 1 1,0-1-1,-1 0 1,1-1-1,0 1 1,0-1-1,0 1 1,0-1-1,3 0 1,-4 0-13,0 0 1,0-1 0,0 1-1,0-1 1,0 0 0,0 0-1,-1 1 1,1-1 0,0 0 0,-1-1-1,1 1 1,-1 0 0,1 0-1,-1-1 1,1 1 0,-1 0-1,0-1 1,2-1 0,19-34 112,-17 27-80,4-7 45,0 0 0,-2-1 0,0 0 1,-1-1-1,-1 1 0,0-1 0,2-32 0,-2-139 211,-6 125-186,1 65-146,-1 4-89,1 1 39,-1 0 0,1-1 0,0 1 0,0 7-1,0-7 35,-8 74-20,9-58 64,0 0 0,7 37 1,-6-49 8,0 0 0,1-1 0,0 1 0,0-1 0,1 1 0,0-1 0,0 0 0,1 0 0,6 7 0,-10-14-1,0 0 0,0-1 1,1 1-1,-1 0 0,0 0 0,1-1 1,-1 1-1,1 0 0,-1-1 1,1 1-1,-1-1 0,1 0 1,-1 0-1,1 1 0,-1-1 1,1 0-1,-1 0 0,1 0 1,-1-1-1,1 1 0,-1 0 0,1-1 1,-1 1-1,1-1 0,-1 1 1,1-1-1,-1 1 0,0-1 1,2-1-1,3-1 8,0-1 0,0 0 1,0 0-1,-1 0 0,6-6 0,7-10 40,-1-1-1,-1-1 0,-1 0 0,16-32 1,8-11 114,-15 29-39,-22 36-121,-1 8-12,-4 15-14,3-19 20,-18 113-76,-39 131 1,44-197 64,7-26 10,-3 16 10,-2-1 0,-1 0-1,-2-1 1,-31 59 0,42-92 24,-1 0-1,-1 0 1,1 0 0,-1-1 0,0 0 0,0 0-1,-1 0 1,1-1 0,-1 1 0,0-1 0,0-1-1,0 1 1,-1-1 0,0 0 0,1-1-1,-12 4 1,13-6 0,-1 1-1,1-1 1,-1 0-1,1 0 0,-1 0 1,1-1-1,0 0 1,-1 0-1,1 0 1,0-1-1,-6-2 0,9 3-22,0 0-1,0 0 0,0 0 0,1 0 0,-1 0 0,0 0 0,1 0 1,-1-1-1,1 1 0,-1 0 0,1-1 0,-1 0 0,1 1 0,0-1 0,0 0 1,0 0-1,0 1 0,0-1 0,0 0 0,1 0 0,-1 0 0,1 0 1,-1 0-1,1 0 0,0 0 0,-1 0 0,1 0 0,0 0 0,1-1 0,-1 1 1,0 0-1,1-2 0,5-13 3,0 1 1,2 0-1,0 0 0,0 0 1,1 1-1,22-26 0,-10 12 1,1-1-12,2 1 0,40-38 0,62-44-6,-115 101 4,211-155-128,-143 109 130,23-10 28,-101 65-30,0 0-1,1 0 1,-1 1 0,0-1-1,0 1 1,1-1-1,-1 1 1,0 0 0,1-1-1,-1 1 1,1 0-1,-1 0 1,0 0 0,1 0-1,-1 0 1,1 0-1,-1 0 1,0 1 0,1-1-1,-1 1 1,0-1-1,3 1 1,-2 1-3,0-1 0,-1 1 0,1-1 0,0 1 0,0 0 1,-1 0-1,1 0 0,-1 0 0,1 0 0,-1 0 0,2 4 0,1 4-14,0 1 0,-1-1 1,-1 1-1,3 16 0,-2-4-19,-1 0 0,-1 0 0,-1 0 0,-1 0 0,-7 38 0,3-24 38,6-29 83,3-25-11,2-7-25,24-91 154,-25 101-167,0 1 1,1-1-1,1 1 0,0 1 0,1-1 0,12-13 0,-19 24-30,3-3 6,0 0 0,0 1-1,0-1 1,1 1-1,0 0 1,6-4-1,-10 7-11,1 1-1,-1-1 1,0 1 0,0-1-1,1 1 1,-1 0 0,0-1-1,1 1 1,-1 0 0,0 0-1,1 0 1,-1 0 0,1 0-1,-1 0 1,0 0 0,1 1-1,-1-1 1,0 0 0,1 1-1,-1-1 1,0 1 0,0 0-1,0-1 1,1 1 0,-1 0-1,0 0 1,0-1 0,0 1-1,0 0 1,0 0 0,0 0-1,0 0 1,-1 0 0,1 1-1,0 0 1,7 11-5,-1 0 1,0 0-1,-1 0 0,-1 1 0,8 28 1,-2-8 0,-8-24 6,1 5 4,2 0 0,10 20 0,-15-32-3,0-1-1,1 1 0,0 0 0,0 0 0,0-1 1,0 1-1,0-1 0,0 1 0,1-1 0,-1 0 0,1 0 1,-1 0-1,1 0 0,0-1 0,0 1 0,0-1 1,0 0-1,3 2 0,-2-3 3,0 0 0,-1 0 0,1 0 0,-1 0 0,1-1 0,-1 0 0,1 1 0,-1-1 0,0 0 1,1-1-1,-1 1 0,0-1 0,0 1 0,5-4 0,5-4 23,22-20-1,-28 23-9,73-73 92,-50 48-37,55-45 1,-30 30-73,-141 130-133,70-66 122,5-7 11,-16 16 0,-23 33 0,44-52 0,0 0 0,0 1 0,1 0 0,0 0 0,1 0 0,0 1 0,1 0 0,-5 19 0,7-26 6,1-1 0,0 0-1,0 1 1,0-1 0,0 1-1,0-1 1,0 1 0,1-1-1,-1 0 1,1 1 0,0-1 0,0 0-1,0 1 1,0-1 0,0 0-1,0 0 1,0 0 0,1 0-1,2 3 1,-3-4-2,0 0-1,0-1 1,0 1 0,0 0-1,1-1 1,-1 1 0,0-1-1,0 1 1,1-1-1,-1 0 1,0 1 0,1-1-1,-1 0 1,1 0 0,-1 0-1,0 0 1,1 0-1,-1 0 1,0-1 0,1 1-1,-1 0 1,0-1-1,1 1 1,-1-1 0,0 1-1,0-1 1,0 0 0,1 1-1,-1-1 1,0 0-1,0 0 1,0 0 0,0 0-1,0 0 1,0 0 0,1-2-1,4-5 29,1-1-1,-1 0 1,0 0-1,0 0 1,-1-1 0,-1 0-1,4-12 1,-4 12 14,0 0 0,1-1 0,0 1 1,0 1-1,1-1 0,0 1 1,9-10-1,-14 19-45,0-1 0,0 0 0,0 0 1,-1 1-1,1-1 0,0 0 0,0 1 0,0-1 0,0 1 1,1-1-1,-1 1 0,0-1 0,0 1 0,0 0 0,0 0 1,0 0-1,0-1 0,0 1 0,1 0 0,-1 0 0,0 1 1,2-1-1,-1 1 2,0 0 1,1 0 0,-1 0-1,0 0 1,0 0-1,0 0 1,0 1-1,0-1 1,0 1-1,2 2 1,5 5 11,-1 1 1,0 1-1,8 14 0,-11-17-13,-2-3 0,17 22 34,-20-27-35,0 1-1,1-1 1,-1 1 0,1-1-1,-1 0 1,1 1 0,-1-1-1,1 0 1,-1 1 0,1-1 0,-1 0-1,1 0 1,-1 0 0,1 1-1,0-1 1,-1 0 0,1 0-1,-1 0 1,1 0 0,0 0 0,-1 0-1,1 0 1,-1 0 0,1 0-1,0-1 1,-1 1 0,1 0-1,-1 0 1,1 0 0,-1-1 0,1 1-1,-1 0 1,1 0 0,-1-1-1,1 1 1,-1-1 0,1 1-1,-1 0 1,0-1 0,1 1 0,-1-1-1,1 1 1,-1-1 0,0 1-1,0-1 1,1 1 0,-1-1-1,0 0 1,42-86 118,-24 54-95,-11 19 0,0 0 1,10-12-1,-15 22-16,1 1 0,0 0 0,0-1 0,0 1 0,0 1 0,0-1 0,1 0 0,-1 1 0,1 0 0,-1 0 0,1 0 0,5-2 0,-8 4-5,-1 0-1,1-1 1,0 1-1,0 0 1,0 0 0,0 0-1,0 0 1,-1 0-1,1 0 1,0 0-1,0 0 1,0 0-1,0 1 1,0-1 0,0 0-1,-1 0 1,1 1-1,0-1 1,0 1-1,-1-1 1,1 0-1,0 1 1,0 0 0,0 0-1,1 1 2,0 0 1,-1 0-1,1 0 0,-1 0 0,0 1 0,1-1 1,-1 0-1,1 4 0,2 7 9,-1-1-1,2 22 1,-4-29-9,3 28-44,-2 44 0,-2-77 41,0 0-1,0 1 1,-1-1-1,1 0 1,0 0-1,0 1 1,0-1-1,0 0 1,0 0-1,0 1 1,0-1-1,0 0 1,1 1-1,-1-1 1,0 0-1,0 0 1,0 1-1,0-1 1,0 0-1,0 0 1,0 1-1,0-1 1,1 0-1,-1 0 1,0 0-1,0 1 1,0-1-1,1 0 0,-1 0 1,0 0-1,0 0 1,1 1-1,-1-1 1,0 0-1,1 0 1,7-6 21,8-15 6,38-72 96,-41 71-80,-12 19-33,1-1 1,-1 1-1,1 0 1,0-1-1,0 1 1,1 0-1,-1 0 1,1 0-1,-1 1 1,1-1-1,0 1 1,0-1-1,0 1 1,7-4-1,-9 7-10,0-1-1,0 0 1,0 0-1,0 1 1,0-1 0,0 0-1,-1 1 1,1-1-1,0 1 1,0-1-1,0 1 1,0-1 0,-1 1-1,1 0 1,0-1-1,-1 1 1,1 0-1,0 0 1,-1 0-1,1-1 1,-1 1 0,1 0-1,-1 0 1,0 0-1,1 0 1,-1 0-1,0 0 1,1 1 0,8 31-27,-2 25-39,2 16 4,-9-74 62,0 1-1,0 0 0,0-1 0,0 1 0,0-1 0,1 1 0,-1-1 0,0 1 0,0-1 0,0 1 0,1-1 0,-1 1 0,0-1 0,1 1 0,-1-1 0,0 1 1,1-1-1,-1 0 0,1 1 0,-1-1 0,1 0 0,-1 1 0,1-1 0,-1 0 0,1 0 0,-1 1 0,1-1 0,-1 0 0,1 0 0,-1 0 0,1 0 0,-1 0 0,1 1 1,0-1-1,-1 0 0,1 0 0,-1-1 0,1 1 0,-1 0 0,1 0 0,-1 0 0,1 0 0,0 0 0,-1-1 0,1 1 0,-1 0 0,1 0 0,-1-1 0,1 1 1,-1 0-1,0-1 0,1 1 0,-1 0 0,1-1 0,-1 0 0,29-27 32,-25 24-24,14-18 27,-2-1-1,19-31 0,16-24 131,-50 76-160,0 1-1,0 0 1,0 0-1,0-1 1,0 1-1,0 0 1,1 0-1,-1 0 1,0 0-1,0 0 1,1 1-1,-1-1 1,1 0-1,-1 1 1,2-1-1,-2 1-3,0 0-1,-1 0 1,1 0-1,0 0 1,0 0-1,-1 0 1,1 0-1,0 0 1,-1 1-1,1-1 1,0 0-1,-1 1 1,1-1 0,0 0-1,-1 1 1,1-1-1,-1 1 1,1-1-1,0 1 1,-1-1-1,1 1 1,0 0-1,2 4-6,0 1-1,-1-1 0,1 0 1,-1 1-1,-1 0 0,3 7 1,1 6-35,1 0 0,12 26 0,-15-39 27,-1-1-1,2 1 1,-1-1-1,1 1 1,-1-1-1,1 0 1,1-1 0,-1 1-1,1-1 1,0 0-1,9 7 1,-12-11 13,0 1 0,0 0 0,0-1 1,-1 0-1,1 1 0,0-1 0,0 0 1,0 0-1,0 0 0,0 0 0,0 0 0,0-1 1,0 1-1,0-1 0,0 1 0,0-1 1,0 0-1,0 1 0,-1-1 0,1 0 0,0 0 1,0 0-1,-1-1 0,1 1 0,2-3 1,6-5 14,-1 0 1,16-19-1,-15 15-13,2-2 16,-1 0-1,17-33 1,-19 31 38,1 0-1,20-25 0,-20 23 37,-7 14-2,-2 19-46,-1 16-50,-1-11-5,1-1-1,0 1 1,2-1-1,0 1 1,8 29-1,-9-46 13,0 1 0,0 0 0,0-1 0,0 1 0,0-1 0,1 1 0,-1-1 0,1 0-1,-1 1 1,1-1 0,0 0 0,0 0 0,4 3 0,-4-4 0,0 0 0,0 0 0,1-1 0,-1 1 0,0 0 0,0-1 0,1 1 0,-1-1 0,0 0 0,1 0 0,-1 0 0,0 0 0,1 0 0,-1 0 0,0-1 0,5 0 0,19-8 11,0 0-1,0-2 1,-1 0 0,41-27-1,19-9 20,18-9 135,-97 56-152,-7 7-3,-10 14-1,7-15-9,-15 29 0,14-28-7,0 1 1,1-1-1,0 1 0,0 0 1,1 0-1,0 0 0,0 0 1,1 1-1,0-1 0,-1 12 1,3-18 3,0 0 1,0 1-1,0-1 1,0 0-1,1 0 1,-1 0 0,1 0-1,0 0 1,-1 0-1,1 0 1,0 0-1,0 0 1,1 0-1,-1 0 1,0 0-1,0 0 1,1-1 0,1 3-1,0-2 2,0 0-1,0 0 1,1 0 0,-1-1 0,0 1-1,0-1 1,1 1 0,-1-1 0,1 0-1,4 0 1,3 1 0,1-2 0,-1 1-1,1-1 1,-1-1 0,21-3 0,-18 1-142,1 0 0,-1 0 1,0-2-1,0 0 0,-1 0 1,1-1-1,-1-1 1,-1 0-1,1-1 0,22-18 1,-31 21-3592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2:52.1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 13768,'0'0'1808,"23"-62"-1864,-5 56-56,6 0 16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05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214 926 3504,'0'0'8376,"-11"3"-8004,5-2-345,-9 3 267,1 0 1,0 1 0,0 0 0,0 1 0,-15 9 0,20-9-49,1 1 0,-1 1 1,1-1-1,1 2 1,-1-1-1,2 1 0,-1 0 1,1 0-1,-8 15 0,2 8 538,11-26-600,1-1 0,-1 1 0,1 0 0,0-1 0,0 1-1,0-1 1,2 9 0,3 0-176,0-1 1,1 0-1,0-1 0,1 1 0,10 14 0,-15-25-5,-1 0-1,1-1 0,-1 1 0,1-1 1,0 1-1,0-1 0,0 1 0,0-1 1,0 0-1,0 0 0,0 0 0,1 0 1,-1-1-1,0 1 0,0 0 0,1-1 1,-1 0-1,0 1 0,1-1 0,-1 0 1,0 0-1,1 0 0,-1-1 0,0 1 1,1 0-1,-1-1 0,0 0 0,1 0 1,-1 1-1,0-1 0,3-2 0,0 1 6,1-1-1,-1 0 0,0 0 1,0 0-1,0-1 0,0 0 1,0 0-1,-1 0 0,1 0 1,-1-1-1,4-5 0,-1-1 50,-1-1 0,0 1 0,0-1-1,-1 0 1,0-1 0,3-15 0,-3-30 561,-2 53-374,-3 11 96,-24 93-138,-45 181 119,43-158-213,16-67 98,-26 80 0,33-125-154,0-1 0,2 1 0,-1-1 0,0 12 0,2-21-51,0 0 0,0 0 0,0 0-1,0 0 1,0 0 0,0 1 0,0-1 0,0 0 0,0 0 0,0 0 0,1 0-1,-1 0 1,0 0 0,0 0 0,0 1 0,0-1 0,0 0 0,0 0 0,0 0-1,0 0 1,0 0 0,0 0 0,1 0 0,-1 0 0,0 0 0,0 0-1,0 0 1,0 0 0,0 0 0,0 0 0,0 1 0,1-1 0,-1 0 0,0 0-1,0 0 1,0 0 0,0 0 0,0 0 0,0 0 0,0-1 0,1 1 0,-1 0-1,0 0 1,0 0 0,0 0 0,0 0 0,0 0 0,0 0 0,0 0-1,1 0 1,-1 0 0,0 0 0,0 0 0,0 0 0,0 0 0,0-1 0,0 1-1,0 0 1,0 0 0,0 0 0,0 0 0,0 0 0,0 0 0,1 0-1,-1-1 1,7-6 18,40-57 78,-4-2 0,45-91-1,-23 41-22,150-273 238,-207 375-297,23-40-62,-33 62 39,0 0 0,0 0 1,0 1-1,0 14 0,-2 12 3,-14 86-85,17-105 82,0 1 0,2 0 0,0-1-1,0 1 1,6 21 0,-6-35 8,-1 0 0,1 0 0,0 0 0,0 0 0,1 0 0,-1-1 0,0 1 0,1 0 0,0-1 0,0 1 0,3 3 0,-4-5 0,0 0 0,1-1 0,-1 1 1,0 0-1,1-1 0,-1 1 0,0-1 0,1 1 0,-1-1 0,1 0 0,-1 1 0,1-1 1,-1 0-1,1 0 0,-1 0 0,1 0 0,-1 0 0,1-1 0,-1 1 0,0 0 0,1-1 1,-1 1-1,1-1 0,-1 1 0,2-2 0,5-2 8,0 0 1,-1-1-1,0 0 1,1 0-1,-2-1 1,1 1-1,-1-2 1,0 1-1,11-14 1,1-8 38,21-38 1,-28 45-28,49-99 156,-55 108-126,-1 0 0,5-21 0,-8 28-17,-1 6-4,-1 10-15,1 0 0,0 1-1,1-1 1,0 0 0,0 0 0,5 15 0,22 63-68,-28-88 54,3 6-17,0-1 0,0 1 0,0-1 0,1 1 0,0-1 1,0 0-1,7 7 0,-10-12 17,0-1 1,0 1 0,0-1-1,0 0 1,0 1-1,0-1 1,0 0-1,0 1 1,0-1-1,0 0 1,0 0-1,0 0 1,0 0-1,0 0 1,0 0-1,0 0 1,0-1-1,0 1 1,0 0-1,0-1 1,0 1-1,0 0 1,0-1-1,0 1 1,0-1 0,0 0-1,0 1 1,0-1-1,1-1 1,2-1 5,0-1 1,-1 1 0,0-1 0,1 0-1,2-4 1,36-67 89,-32 54-63,1 1-1,1 1 0,0 0 0,18-20 0,-25 34-33,0 0 0,0 0-1,0 1 1,1-1 0,0 1 0,0 1 0,0-1 0,0 1-1,1 0 1,-1 0 0,1 1 0,0 0 0,-1 0 0,1 1-1,0-1 1,0 2 0,13-1 0,-13 1-17,0 1-1,0 0 1,0 0 0,0 1-1,0 0 1,-1 0 0,1 1-1,-1 0 1,1 0 0,-1 0-1,9 7 1,16 7 54,-31-14 1,-8-1 28,-6-1 5,-4 2-46,1 1 1,-1 0-1,1 1 0,-1 1 1,2 1-1,-1 0 0,-28 18 1,39-21-23,0 1 0,0 0 0,0 0 0,1 1 0,0-1 0,0 1 0,0 0 1,1 1-1,-1-1 0,2 1 0,-1 0 0,1 0 0,0 0 0,0 0 0,1 1 1,0-1-1,0 1 0,0 8 0,1-9 3,1 0 1,-1-1-1,1 1 1,1 0-1,-1-1 1,1 1-1,1 0 0,-1-1 1,4 10-1,-3-11-1,0-1 1,0 0-1,0-1 0,0 1 0,1 0 0,0-1 1,0 1-1,0-1 0,0 0 0,0 0 0,0 0 0,1 0 1,0 0-1,7 3 0,-9-5 2,1 0-1,-1-1 1,1 1-1,-1-1 1,1 0 0,-1 0-1,1 0 1,-1 0 0,1 0-1,-1 0 1,1-1 0,-1 1-1,1-1 1,-1 0 0,0 0-1,1 0 1,-1 0-1,0 0 1,0 0 0,1 0-1,-1-1 1,0 1 0,3-4-1,2-2 18,1 1-1,-1-2 1,0 1-1,9-13 1,-8 7 20,0-1-1,-1-1 1,9-25 0,-10 23 17,2 0 1,11-21-1,-11 18 21,-8 18-70,1 0 1,-1 0 0,1 0 0,0 1 0,0-1-1,-1 0 1,1 0 0,1 0 0,1-2 0,-3 4-13,0 0 1,0 0-1,1 0 0,-1 0 1,0 0-1,0 0 1,0 0-1,1-1 1,-1 1-1,0 0 1,0 0-1,0 0 1,0 1-1,1-1 0,-1 0 1,0 0-1,0 0 1,0 0-1,1 0 1,-1 0-1,0 0 1,0 0-1,0 0 1,0 0-1,0 0 1,1 1-1,-1-1 0,0 0 1,0 0-1,0 0 1,0 0-1,0 0 1,0 1-1,1-1 1,-1 0-1,0 0 1,0 0-1,0 0 0,0 1 1,0-1-1,0 0 1,0 0-1,7 16-14,5 24 0,-10-34 13,1 6-15,0 0 0,2 1 0,-1-1 0,1-1 0,1 1 0,0-1 0,1 0 0,14 18 1,-20-28 16,1 0 0,-1 1 0,0-1 0,1 0 0,-1 0 0,1 0 1,-1 0-1,1-1 0,-1 1 0,1 0 0,-1-1 0,1 1 0,0-1 1,-1 1-1,1-1 0,0 0 0,-1 0 0,1 0 0,3 0 0,-2-1 4,0 1 0,-1-1-1,1 0 1,0 0 0,0 0-1,-1-1 1,1 1 0,0-1-1,-1 1 1,4-4-1,4-4 23,-1 0-1,0-1 0,16-22 1,-22 27-20,31-48 62,-25 37-26,1 0-1,0 1 0,21-22 1,-27 32-31,0 0 0,1 0 0,0 0 0,0 1 0,0-1 0,1 1 0,0 0 0,8-5 1,-13 9-11,-1 0 1,1 0 0,0 0-1,0 0 1,0 1 0,-1-1-1,1 0 1,0 0 0,0 0-1,-1 0 1,1 1 0,0-1-1,-1 0 1,1 1 0,0-1-1,-1 1 1,1-1 0,0 1-1,-1-1 1,1 1 0,-1-1-1,1 1 1,-1-1 0,1 1-1,-1 0 1,0-1 0,1 1-1,-1 0 1,0-1 0,1 1-1,-1 0 1,0 1 0,8 24-20,1 57-16,-2-15 4,-7-62 26,1 0 0,-1 1 0,-1-1-1,0 8 1,-1 12 44,14-40 65,28-73-25,-24 49-33,22-37 1,-32 64-26,1 0 1,0 1-1,1 0 0,0 1 0,0 0 1,1 0-1,18-14 0,-26 22-21,0 1 0,-1-1 0,1 1 0,0-1 0,0 0 0,-1 1 0,1 0 0,0-1 0,0 1 0,0-1-1,0 1 1,-1 0 0,1 0 0,0-1 0,0 1 0,0 0 0,0 0 0,0 0 0,0 0 0,0 0 0,0 0 0,0 0 0,-1 0 0,1 1 0,0-1-1,0 0 1,0 0 0,0 1 0,0-1 0,0 1 0,-1-1 0,1 1 0,0-1 0,0 1 0,-1-1 0,1 1 0,0 1 0,2 1-9,-1 1 1,0 0 0,0 1 0,0-1-1,0 0 1,1 7 0,1 2-15,11 31-26,18 43-72,-28-77 91,1 0 1,-1 0-1,2 0 0,-1-1 0,1 1 0,9 7 1,-15-15 24,1-1 1,0 1 0,0-1-1,-1 1 1,1-1 0,0 1 0,0-1-1,0 0 1,0 0 0,1 0-1,-1 0 1,0-1 0,0 1 0,1-1-1,-1 1 1,0-1 0,1 0 0,-1 0-1,0 0 1,1 0 0,2 0-1,0-2 8,-1 1-1,0 0 1,0-1-1,0 0 0,0 0 1,0 0-1,-1-1 1,1 1-1,0-1 0,4-5 1,6-6 28,-1-1 0,-1-1 0,19-31-1,-31 46-30,24-41 42,-3 0 1,-1-1-1,-3 0 1,24-88-1,-22 41 12,13-137 0,-6 10-11,-22 188-20,-3 21-10,0-1 1,0 0-1,-1 0 0,0 1 0,-1-14 0,-11 73-102,-15 250-199,16-148 143,12 141-108,-1-280 243,1 12 33,1 0 0,1-1 0,1 1 0,8 30 0,-11-54-8,0 0 0,-1-1 0,1 1 0,0-1-1,-1 1 1,1-1 0,0 1 0,0-1 0,1 1 0,-1-1 0,0 0 0,0 1 0,0-1-1,1 0 1,-1 0 0,1 0 0,-1 0 0,1 0 0,-1-1 0,1 1 0,0 0 0,-1-1 0,1 1-1,0-1 1,-1 1 0,3-1 0,-1 0 3,0 0-1,0 0 1,-1 0-1,1-1 1,0 1 0,0-1-1,-1 0 1,1 1-1,0-1 1,-1-1 0,1 1-1,-1 0 1,1-1-1,-1 1 1,4-4 0,15-15 78,0-2 0,34-47 0,6-6 113,-58 72-195,0 0 0,-1-1 0,0 1 0,0-1 1,0 1-1,0-1 0,0 0 0,-1 0 0,0 1 0,2-8 1,0 5-5,-3 6-10,1-1 0,-1 1 0,0 0 1,0 0-1,0 0 0,0 0 1,0 0-1,0-1 0,0 1 1,0 0-1,0 0 0,1 0 0,-1 0 1,0-1-1,0 1 0,0 0 1,0 0-1,0 0 0,0 0 0,0-1 1,0 1-1,0 0 0,0 0 1,0 0-1,-1 0 0,1-1 1,0 1-1,0 0 0,0 0 0,0 0 1,0 0-1,0-1 0,0 1 1,0 0-1,0 0 0,-1 0 0,1 0 1,0 0-1,0 0 0,0-1 1,-1 1-1,4 1 47,-2-1-46,-1 1-1,0-1 0,0 1 0,1-1 0,-1 1 0,0-1 0,0 1 0,0 0 1,0-1-1,0 1 0,0-1 0,0 1 0,0-1 0,0 1 0,0 0 0,0-1 1,0 1-1,-1-1 0,1 1 0,0-1 0,-1 2 0,0 3-4,0 1-1,0 0 0,0-1 1,1 1-1,0 0 0,0 0 1,0-1-1,1 1 1,1 7-1,16 55-48,-7-30-21,-9-31 58,0-1 0,1 1 0,-1 0 0,2-1 0,-1 0 0,1 0 0,0 0 0,5 6 0,-8-10 14,0-1-1,0 0 0,1 0 0,-1 0 1,0 0-1,0 0 0,1 0 1,-1-1-1,0 1 0,1 0 1,-1-1-1,1 1 0,-1-1 0,1 1 1,-1-1-1,1 0 0,0 1 1,-1-1-1,1 0 0,-1 0 1,1 0-1,-1 0 0,1-1 1,-1 1-1,1 0 0,0-1 0,-1 1 1,1-1-1,-1 1 0,0-1 1,1 0-1,-1 1 0,1-1 1,-1 0-1,0 0 0,0 0 0,0 0 1,1 0-1,0-2 0,5-4 14,1-1-1,-1 0 1,0-1-1,6-11 1,-11 18-10,17-30 28,-1 0 0,-2-1 0,-1 0 0,-2-2-1,14-56 1,-7 3 45,9-99 1,18-323 176,-46 498-243,-2-4 7,-1 15-71,0 9 23,-1 14-14,-1 18-20,-37 328-492,33-270 329,7 168 1,1-245 206,1-2 7,1 0 0,1 0 0,0 0 0,12 35 0,-14-51 30,0-1 1,-1 0-1,1 0 0,1 0 0,-1 0 1,0 0-1,0 0 0,1 0 0,-1-1 1,1 1-1,0 0 0,-1-1 0,1 1 1,0-1-1,0 0 0,0 0 0,0 1 1,0-1-1,0 0 0,4 1 0,-3-2-1,-1 1 2,1-1 0,0 0 0,0 1 0,0-1 0,0 0 0,0-1 0,-1 1 0,1 0 0,0-1 0,0 1 0,0-1 0,-1 0 0,1 0 0,0 0 0,3-2 0,44-20 94,-44 21-101,0-1 0,0-1 0,-1 1 0,1-1 0,-1 0 0,0-1 0,0 1-1,0-1 1,0 0 0,-1 0 0,0 0 0,4-7 0,4-7 5,-1-1 1,9-23-1,-9 15 56,-1-1 1,10-52 0,-19 78-66,0-16 166,-11 76-199,6 70-110,5-103 91,0 0-1,2 1 0,6 27 1,-8-49 42,1 1 0,-1-1 0,1 1 0,0-1 0,0 0 0,0 0 0,1 0 1,-1 0-1,1-1 0,0 1 0,0 0 0,-1-1 0,1 0 0,1 0 0,-1 0 0,0 0 0,1 0 0,-1-1 1,1 1-1,-1-1 0,1 0 0,-1 0 0,1 0 0,0-1 0,7 1 0,-5 0 5,-1-1 0,1 0 0,0 0 0,0 0 0,0 0 0,0-1 0,0 0 0,0 0 0,-1-1 0,1 0 0,-1 0 0,1 0 0,-1-1 0,0 1 0,1-1 0,5-5 0,1-3 18,-1-1 0,0 0 0,-1 0 0,-1-1 0,15-26 0,-19 31-2,-1-1-1,0 0 1,-1 0 0,0 0-1,-1-1 1,0 1-1,0-1 1,-1 0 0,0 1-1,-1-19 1,0 26-4,0-1 0,0 0 1,0 1-1,0-1 0,-1 1 0,0-1 0,1 1 1,-1 0-1,0-1 0,0 1 0,0 0 1,0-1-1,-1 1 0,1 0 0,-1 0 0,1 0 1,-3-2-1,3 4-10,-1 1 1,1-1 0,0 1-1,0-1 1,0 1-1,-1-1 1,1 1 0,0 0-1,0-1 1,0 1-1,0 0 1,0 0-1,0 0 1,1 0 0,-2 1-1,-2 3-9,0 1 0,1-1-1,0 1 1,0 0 0,0 0 0,0 0-1,1 0 1,0 0 0,1 1-1,-1-1 1,1 0 0,1 1 0,-1 11-1,1 6-32,1 0-1,6 30 0,-6-48 26,0 0-1,1-1 0,-1 1 1,1 0-1,0-1 1,1 0-1,-1 1 1,1-1-1,0 0 1,1 0-1,-1-1 0,1 1 1,8 7-1,-10-10 15,0 0 0,0-1-1,0 1 1,1-1 0,-1 0 0,0 0-1,1 0 1,-1 0 0,1 0-1,-1-1 1,1 1 0,-1-1 0,1 1-1,0-1 1,-1 0 0,1 0 0,-1 0-1,1 0 1,0-1 0,-1 1-1,1-1 1,-1 1 0,1-1 0,-1 0-1,1 0 1,-1 0 0,0 0 0,1-1-1,-1 1 1,0-1 0,0 1-1,0-1 1,3-3 0,5-4 18,-1 0-1,0-1 1,-1 0 0,0-1 0,10-16 0,24-61 126,-14 29-19,-6 26 19,-8 15-34,-14 18-109,0 0 1,0 0-1,0-1 0,0 1 1,0 0-1,0 0 0,1 0 1,-1 0-1,0 0 1,0 0-1,0 0 0,0 0 1,0 0-1,0 0 1,0 0-1,1 0 0,-1 0 1,0 0-1,0 0 0,0 0 1,0 0-1,0 0 1,0 0-1,0 0 0,1 0 1,-1 0-1,0 0 0,0 0 1,0 0-1,0 0 1,0 0-1,0 0 0,0 0 1,1 1-1,-1-1 0,0 0 1,0 0-1,0 0 1,0 0-1,0 0 0,0 0 1,0 0-1,0 0 0,0 0 1,0 1-1,0-1 1,0 0-1,0 0 0,0 0 1,0 0-1,0 0 0,1 0 1,-1 0-1,0 1 1,0-1-1,0 0 0,0 0 1,-1 0-1,1 0 0,0 0 1,0 0-1,0 1 1,4 16-11,-1 22-36,-3-24 30,0 0 0,-2-1 0,0 1 1,0-1-1,-1 1 0,-1-1 0,0 0 1,-1-1-1,-1 1 0,0-1 0,-1 0 0,-9 13 1,15-24 14,0-1 0,-1 0 0,1 1 1,0-1-1,-1 0 0,0 0 1,1 0-1,-1 0 0,0 0 1,0 0-1,1 0 0,-1-1 1,0 1-1,0-1 0,0 1 1,0-1-1,0 0 0,0 1 1,-2-1-1,-14 3-3,14-2 8,3 0 0,0-1 0,0 0 0,0 1-1,1-1 1,-1 0 0,0 0 0,0 1 0,0-1 0,0 0-1,0 0 1,0 0 0,0 0 0,0 0 0,0 0 0,0-1-1,1 1 1,-1 0 0,0 0 0,0-1 0,0 1 0,0-1 0,0 1-1,0-1 1,-3 1 44,4 0-47,0 0 0,0 0 0,1 0 1,-1 0-1,0 0 0,0 0 0,0 0 0,0 0 1,0 0-1,0 0 0,0 0 0,1 0 0,-1 0 1,0 0-1,0 0 0,0 0 0,0 0 0,0 0 1,0 0-1,0 0 0,0 0 0,1 0 1,-1 0-1,0 0 0,0 0 0,0-1 0,0 1 1,0 0-1,0 0 0,0 0 0,0 0 0,0 0 1,0 0-1,0 0 0,1 0 0,-1 0 0,0 0 1,0-1-1,0 1 0,0 0 0,0 0 0,0 0 1,0 0-1,0 0 0,0 0 0,0 0 0,0-1 1,0 1-1,0 0 0,0 0 0,0 0 0,0 0 1,0 0-1,0 0 0,0 0 0,0 0 0,0-1 1,0 1-1,26-6 100,12-6-37,14-3 27,-28 7-57,13-4 11,-36 12-48,1-1 1,-1 1-1,0 0 1,0 0-1,0 0 1,0-1-1,0 1 1,0 0-1,0 1 0,0-1 1,0 0-1,0 0 1,0 0-1,0 1 1,1-1-1,-1 0 1,0 1-1,0-1 1,-1 1-1,1-1 1,0 1-1,0 0 1,0-1-1,0 1 1,0 1-1,-1-2-21,0 1 1,0-1-1,0 1 0,0-1 1,0 1-1,0 0 0,-1-1 1,1 1-1,0-1 0,0 1 0,-1-1 1,1 1-1,0-1 0,-1 1 1,1-1-1,0 0 0,-1 1 0,1-1 1,-1 1-1,1-1 0,-1 0 1,1 1-1,-1-1 0,1 0 1,-1 0-1,1 1 0,-2-1 0,-14 8-2826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05.4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35 14368,'0'0'1656,"64"-34"-1720,-52 38-16,-4-2 0,-2 2-64,-2-2 8,2 4-40,-4 0 16,-2 0-56,-2 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05.7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 7528,'0'0'1734,"15"4"-1179,14 2-186,1 0-1,0-2 1,0-1-1,52-2 1,129-27 1853,-195 24-1939,1-1 0,18-5 0,-9 1 219,-19 6 13,-12 2-2422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06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91 10152,'0'0'888,"78"-26"-584,-23 12-16,13 2 8,9 6 8,-2-1 8,-3 1-24,19-4 8,-7 4-96,-21 2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07.8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0 595 6632,'0'0'7514,"13"-11"-7084,19-18 146,46-54 1,-41 37-43,-4 7 5,-2-1 0,35-61-1,-33 39-210,53-90 512,-58 120 64,-31 105-128,3-69-765,-4 33 99,3 0 0,4 53-1,-2-80-78,0 0 0,1 0 1,0-1-1,1 1 0,0 0 0,1-1 0,-1 1 0,2-1 0,-1 0 0,1-1 1,1 1-1,0-1 0,0 0 0,9 9 0,-11-13-18,0-1 0,-1 0 0,1 0 0,1-1 0,-1 1 0,0-1 1,0 0-1,1 0 0,-1 0 0,1-1 0,0 0 0,0 0 0,-1 0 0,7 0 0,-4-1 12,1 0 1,-1 0-1,0-1 0,0-1 0,0 1 0,0-1 0,0 0 0,11-5 1,2-4 65,0 0 1,-1-1-1,0-1 0,32-30 1,-38 29-23,-1 0 1,-1-1-1,0-1 1,-1 0-1,0 0 1,-2-1-1,8-19 1,12-42 269,-19 49-161,-3 17 93,-3 14-65,-3 23-61,0-10-122,-2 22 21,-1 0 0,-2-1 0,-1 0 0,-11 38 1,7-35 16,8-30-41,1-1 0,-1 0-1,-1 0 1,-3 9 0,5-16-13,1 0 0,-1 0 0,0 0 0,1 0 1,-1 0-1,0 0 0,0 0 0,0 0 1,0 0-1,0 0 0,0 0 0,0-1 1,0 1-1,0 0 0,0-1 0,0 1 0,0-1 1,0 1-1,-1-1 0,1 0 0,-2 1 1,1-1 7,-1 0 0,1 0 1,-1 0-1,1 0 1,-1-1-1,1 1 1,-1-1-1,1 0 0,-1 1 1,-2-2-1,-1-1 12,0 0 0,1-1 1,-1 1-1,0-1 0,1 0 0,0-1 0,-5-4 0,7 6-10,1 0 0,-1-1 1,1 1-1,0 0 0,0-1 0,0 1 1,1-1-1,-1 0 0,1 0 0,0 1 1,-2-8-1,3 9-12,0 1 1,0 0-1,0-1 1,1 1 0,-1 0-1,0-1 1,0 1-1,1 0 1,-1 0-1,1-1 1,-1 1-1,1 0 1,-1 0-1,1 0 1,0 0-1,-1-1 1,1 1-1,0 0 1,0 0-1,0 0 1,0 1 0,0-1-1,0 0 1,0 0-1,0 1 1,1-1-1,-1 0 1,0 1-1,0-1 1,0 1-1,1-1 1,-1 1-1,0 0 1,1 0-1,-1-1 1,0 1 0,1 0-1,0 0 1,12-1 1,-1 1 0,1 0 1,-1 1-1,0 0 1,23 5-1,63 24-60,-28-8-21,-33-17 125,-7-2-661,-13 4-2610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08.0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60 14064,'0'0'1688,"90"-46"-1728,-35 32 16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1:57.7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325 761 3504,'0'0'6210,"5"-10"-5899,15-29 14,-20 38-233,1 0 1,-1 0-1,1 0 0,-1 0 0,0-1 0,0 1 0,0 0 0,0 0 0,1 0 0,-1 0 0,0 0 0,-1 0 1,1 0-1,0 0 0,0 0 0,0 0 0,-1 0 0,1 0 0,0 0 0,-1 0 0,1 0 0,-1 0 0,1 0 1,-1 0-1,0 0 0,-1-1 0,-21-15 845,17 13-598,3 3-192,-1-1 1,0 0-1,0 1 1,1-1-1,-1 1 1,0 0-1,0 1 0,0-1 1,0 1-1,-1-1 1,-5 1-1,2 1 35,0 0-1,1 0 0,-1 0 0,0 1 1,-8 3-1,3 0-62,1 0 0,0 1-1,0 1 1,1 0 0,0 0 0,0 1 0,1 1-1,0 0 1,0 0 0,1 1 0,0 0-1,1 0 1,-11 19 0,11-15-59,1 0 0,1 0 0,0 0 0,0 1 0,2 0 0,0 0 0,1 0 0,0 1 0,1-1 0,1 1 0,1 19 0,0-33-50,0 1-1,0-1 1,0 1 0,1-1 0,-1 1 0,1-1 0,-1 1-1,1-1 1,0 0 0,0 1 0,0-1 0,1 0 0,-1 0-1,0 0 1,1 0 0,0 0 0,-1 0 0,1 0 0,0 0-1,0-1 1,0 1 0,0-1 0,0 1 0,0-1 0,0 0-1,0 0 1,1 0 0,-1 0 0,0 0 0,1-1 0,-1 1-1,1-1 1,-1 1 0,1-1 0,-1 0 0,1 0 0,-1 0-1,1 0 1,-1 0 0,1-1 0,-1 1 0,1-1 0,-1 0-1,0 0 1,1 0 0,-1 0 0,3-1 0,4-5 7,0 0 1,0 0-1,0-1 1,-1 0-1,0-1 1,-1 1-1,0-1 0,0-1 1,5-10-1,45-96 156,-54 110-162,2-6 25,0 0-1,-2 0 0,5-17 1,-7 25-11,-1-1 0,1 1 1,-1 0-1,0 0 0,0 0 1,0-1-1,0 1 0,-1 0 1,1 0-1,-1 0 0,0 0 1,-1 0-1,-3-8 0,5 12-21,0-1 0,-1 1 0,1 0 0,0 0 0,-1-1-1,1 1 1,-1 0 0,1 0 0,0 0 0,-1-1 0,1 1-1,-1 0 1,1 0 0,-1 0 0,1 0 0,-1 0 0,1 0-1,0 0 1,-1 0 0,1 0 0,-1 0 0,1 0 0,-1 0-1,1 0 1,-1 1 0,1-1 0,0 0 0,-1 0 0,1 0-1,-1 1 1,1-1 0,0 0 0,-1 0 0,1 1 0,-1-1 0,1 0-1,0 1 1,0-1 0,-1 0 0,1 1 0,0-1 0,0 1-1,-1-1 1,1 0 0,0 2 0,-15 19 39,15-21-41,-6 11 5,1 0 0,0 0 0,0 0 0,2 1 0,-1-1 0,1 1 0,-1 16 1,3-19-3,0 0 1,1-1 0,0 1 0,0 0-1,1 0 1,0 0 0,1 0-1,-1-1 1,2 1 0,4 13 0,-5-20-3,-1 1 0,1 0 0,0 0 0,-1-1 0,1 1 0,0-1 0,0 0 0,1 0 0,-1 1 0,0-1 0,1-1 0,-1 1 0,1 0 0,0 0 0,5 1 0,-3-1 0,0-1-1,-1 0 1,1 0-1,0 0 1,0-1-1,0 1 1,0-1-1,0 0 1,6-2 0,3 0-1,-1-1 1,0 0 0,0-2 0,-1 1-1,1-1 1,17-11 0,-13 5 11,0-1 0,-1-1 0,29-30 0,-14 13-1,-1 2 16,-2-2 0,-1-1 0,-2-1 0,41-66-1,-51 70 12,0-1 0,-2-1 0,-1 0 0,-2-1 0,0 0 0,8-55 0,-18 81-33,10-59 110,-3-1 1,-2-70-1,-5 129-91,0-1 1,-1 1-1,1 0 1,-1 0-1,-1 0 1,1 0-1,-5-9 1,6 14-23,-1-1 0,0 1 0,0-1 0,0 1 0,-1 0 0,1-1 0,0 1 0,0 0 0,-1 0 0,1 0 0,0 0 0,-1 0 0,1 0 0,-1 0 0,0 1 0,1-1 0,-1 0 0,0 1 0,1-1 0,-1 1 0,0 0 0,1 0 0,-1 0 0,0-1 0,0 1 0,1 1 0,-1-1 0,0 0 0,1 0 0,-4 1 0,0 1-6,1-1 0,-1 1 1,0 0-1,1 0 0,-1 0 0,1 0 1,0 1-1,0 0 0,0 0 0,0 0 1,0 0-1,0 1 0,1-1 0,0 1 1,-5 6-1,-2 5-15,0 1-1,-12 30 1,17-35 12,-4 10-7,1 0 1,1 1-1,-8 39 1,-2 69-16,10-62 18,5-47 7,0 1 0,2-1 0,1 0 0,1 0 0,0 0 0,2 0 0,0 0 0,10 28 0,1-10-26,2-1 1,1 0 0,30 44-1,-45-77 27,0-1-1,0 0 1,0 0-1,1 0 1,-1 0-1,1-1 1,0 1-1,0-1 1,0 0-1,1 0 1,5 3-1,-8-5 5,0 0-1,1 0 0,-1-1 1,1 1-1,0 0 0,-1-1 1,1 0-1,-1 1 1,1-1-1,0 0 0,-1 0 1,1-1-1,0 1 0,-1-1 1,1 1-1,-1-1 0,1 0 1,-1 0-1,1 0 1,-1 0-1,0 0 0,1 0 1,2-3-1,11-9 21,0 0-1,-1-2 1,0 1 0,-2-2-1,1 0 1,11-20 0,58-112 153,-87 160-168,1 1 1,1 0-1,0 0 1,0 24-1,-1-4 23,2-21-17,0 0 0,1-1-1,1 1 1,0 0 0,0-1 0,1 1-1,6 17 1,-7-25-11,0-1-1,0 1 1,1-1-1,-1 0 1,1 1 0,0-1-1,0 0 1,0 0-1,0 0 1,0-1-1,1 1 1,-1 0-1,1-1 1,0 0-1,0 1 1,0-1-1,0 0 1,0-1 0,0 1-1,1 0 1,-1-1-1,1 0 1,-1 0-1,1 0 1,-1 0-1,1-1 1,-1 1-1,6-1 1,0 0-9,1-1 1,-1 0-1,0-1 0,0 0 1,1-1-1,14-6 1,53-29 14,-34 16 16,1-1 42,54-36 0,-76 44-9,-1-1 0,0-1 0,-2-1 0,21-24 0,-36 37-48,8-9 87,-12 10-40,-8 6-16,-9 7-19,1 0 1,0 1-1,-22 19 0,18-13-8,9-7-10,1 0-1,0 0 1,1 1 0,0 0 0,0 0 0,-9 16 0,15-21-3,0 0 0,0 1 0,0-1 0,1 1 0,-1 0 0,1 0 0,1 0 0,-1 0 0,1 0 0,0 1 0,0-1-1,1 0 1,0 0 0,0 1 0,2 10 0,-2-15-1,1 0 0,-1 0 1,1 0-1,0 0 0,-1-1 0,1 1 0,0 0 0,0 0 0,0-1 0,0 1 0,0 0 0,0-1 1,1 1-1,-1-1 0,1 0 0,-1 1 0,1-1 0,-1 0 0,1 0 0,-1 0 0,1 0 0,0 0 0,0 0 1,0-1-1,-1 1 0,1 0 0,0-1 0,0 0 0,0 1 0,0-1 0,0 0 0,0 0 0,0 0 0,0 0 1,0 0-1,0-1 0,3 0 0,1 0 4,-1-1 0,1 0 1,0 0-1,-1 0 0,0-1 0,1 0 1,-1 0-1,0 0 0,0-1 0,-1 1 1,6-6-1,1-3 11,0-1 0,-1-1 0,0 0 0,-1 0 0,-1-1 0,0 0-1,-1 0 1,-1-1 0,0 0 0,-1 0 0,-1 0 0,0-1 0,-2 1 0,2-26 0,-5 37-12,-2 10 0,-1 12 0,-2 42-3,3 1 0,8 90 0,-1-16 0,-16 147 0,11-275 6,1-1 0,-1 0 0,0 0 0,-1 0 0,1 0 0,-1-1 1,0 1-1,-5 9 0,7-13-4,-1 0 0,0 0 0,-1 1 0,1-1 1,0 0-1,0 0 0,0 0 0,-1 0 0,1-1 1,0 1-1,-1 0 0,1 0 0,0-1 0,-1 1 0,1-1 1,-1 1-1,1-1 0,-1 0 0,0 0 0,1 0 1,-1 1-1,1-1 0,-1-1 0,1 1 0,-1 0 1,1 0-1,-1 0 0,0-1 0,1 1 0,0-1 1,-1 0-1,-1 0 0,-1-1 6,-1 0-1,1 0 1,0-1-1,0 1 1,1-1 0,-1 0-1,0 0 1,1 0 0,0-1-1,0 1 1,0-1-1,0 0 1,0 0 0,1 0-1,0 0 1,-1 0 0,2 0-1,-1-1 1,0 1-1,1-1 1,0 1 0,0-1-1,0 1 1,1-1 0,-1 0-1,1 1 1,1-8-1,0 1 0,0-1 0,0 1 0,2 0 0,-1 0 0,2 0 1,-1 0-1,1 0 0,1 1 0,0-1 0,8-11 0,13-16 0,41-45 0,41-45 31,-55 63-3,2 2 1,64-55-1,-102 101-37,-15 14 0,1 0 0,0 0 0,-1 1 0,1-1 0,1 1-1,-1-1 1,0 1 0,0 0 0,1 0 0,6-2 0,-9 4 1,0 0 1,0 0-1,-1 0 1,1 1-1,0-1 1,0 0-1,0 0 0,0 1 1,0-1-1,-1 1 1,1-1-1,0 1 1,0-1-1,-1 1 0,1-1 1,0 1-1,0 0 1,-1-1-1,1 1 1,-1 0-1,1-1 0,-1 1 1,1 0-1,-1 0 1,1 0-1,-1 0 1,0-1-1,0 1 0,1 0 1,-1 0-1,0 1 1,8 29 17,-8-20-14,0 1 0,-3 22 1,2-26 9,0 1 1,0 0-1,1 0 1,0 0 0,0 0-1,3 11 1,-3-20-13,0 1 1,1-1-1,-1 1 1,0-1 0,1 1-1,-1-1 1,0 0-1,1 1 1,-1-1-1,0 0 1,1 1-1,-1-1 1,1 0-1,-1 0 1,1 0-1,-1 1 1,0-1-1,1 0 1,-1 0-1,1 0 1,-1 0-1,1 0 1,-1 0-1,1 0 1,-1 0-1,1 0 1,-1 0-1,1 0 1,-1 0-1,1 0 1,-1 0-1,1 0 1,-1 0-1,1 0 1,-1-1-1,1 1 1,-1 0 0,0 0-1,1-1 1,-1 1-1,1 0 1,-1-1-1,1 1 1,23-16 66,-21 13-58,8-6 27,0 0 0,11-14 0,-17 17-6,0-1 0,1 1 0,0 0 0,0 1 0,1-1 0,-1 1 0,1 1 0,1-1 0,-1 1 0,0 0 0,10-3 0,-15 7-25,0 0-1,0 0 1,0 1 0,0-1 0,0 0-1,0 0 1,0 1 0,0 0 0,0-1-1,0 1 1,0 0 0,0 0 0,-1 0-1,1 0 1,0 0 0,-1 0 0,3 2-1,28 28 61,-24-23-35,79 71 240,-84-76-500,22 15 868,-24-17-855,1 0 0,-1-1 0,0 1 0,1 0 0,-1-1 0,1 1 1,-1-1-1,0 0 0,1 1 0,-1-1 0,1 0 0,-1 0 0,1 0 0,-1 0 0,1 0 1,2-1-1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10.9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40 360 6328,'0'0'5121,"-1"12"-4646,-32 326 1738,29-284-1675,3 1 0,5 56 0,-4-105-476,-2 32 847,2-33-122,3-25-401,-3 19-386,39-211 603,-17 81-82,72-234 1,-38 225-129,-47 124-295,0-1 0,13-14-1,-5 5 85,-17 25-170,1 0 1,0-1-1,-1 1 1,1 0 0,0 0-1,0 0 1,-1 0-1,1 0 1,0 0-1,0 0 1,0 0-1,0 0 1,1 1 0,-1-1-1,0 0 1,0 1-1,0-1 1,0 1-1,1-1 1,-1 1-1,0 0 1,1-1 0,-1 1-1,0 0 1,1 0-1,-1 0 1,0 0-1,1 0 1,-1 0 0,0 0-1,1 0 1,-1 1-1,0-1 1,3 1-1,-2 1 0,0-1 0,1 1-1,-1 0 1,0 0 0,0 0 0,-1 0-1,1 0 1,0 0 0,-1 0-1,1 0 1,-1 1 0,0-1 0,1 1-1,-1-1 1,0 1 0,1 5-1,2 10 29,-1 0 1,-1 1-1,0 0 0,-1-1 0,-1 1 0,-1 0 0,-5 30 0,4-40-11,0 1-1,0-1 1,-1 0-1,0 0 1,-1 0 0,0 0-1,0-1 1,-1 0 0,0 1-1,0-2 1,-1 1 0,0-1-1,-1 0 1,1 0-1,-1 0 1,-1-1 0,-9 6-1,12-8 6,1-1 0,-2-1-1,1 1 1,0-1-1,0 0 1,-1 0 0,1 0-1,-1-1 1,0 0 0,1 0-1,-1-1 1,0 1-1,0-1 1,0 0 0,1-1-1,-1 1 1,-9-3 0,15 3-31,0 0 1,-1 0-1,1 0 0,0 0 1,-1 0-1,1 0 1,0-1-1,0 1 1,-1 0-1,1 0 0,0 0 1,-1 0-1,1-1 1,0 1-1,0 0 1,-1 0-1,1 0 0,0-1 1,0 1-1,-1 0 1,1 0-1,0-1 1,0 1-1,0 0 1,0-1-1,-1 1 0,1 0 1,0 0-1,0-1 1,0 0-1,7-5 49,22-5-30,-26 10-20,249-61 15,-136 37-22,-60 15-22,-39 8-14,-1 0 1,25-9-1,-80 50 236,33-34-177,-2 3 11,-1 0-1,1 0 1,0 1 0,-7 9-1,13-15-17,1-1-1,-1 0 1,1 0-1,0 0 0,0 1 1,0-1-1,0 1 0,0-1 1,1 1-1,-1-1 1,1 1-1,-1-1 0,1 1 1,0 0-1,0-1 1,0 1-1,1-1 0,-1 1 1,0 0-1,1-1 0,0 1 1,-1-1-1,1 1 1,2 2-1,-2-4-2,-1 1 0,1-1 0,0 0 0,0 0 0,0 0-1,0 0 1,0-1 0,0 1 0,0 0 0,0 0 0,0-1 0,0 1 0,0 0 0,0-1 0,0 1 0,1-1 0,-1 1-1,0-1 1,0 0 0,1 0 0,-1 1 0,0-1 0,0 0 0,1 0 0,-1 0 0,0 0 0,1-1 0,-1 1 0,0 0-1,0 0 1,1-1 0,-1 1 0,0-1 0,0 1 0,0-1 0,2 0 0,0-1 0,1 0-1,-1 0 1,1-1 0,-1 1-1,0-1 1,0 0 0,0 1-1,0-1 1,0-1 0,2-3-1,0-3 5,-1 1-1,0-1 0,-1 0 1,0 0-1,0-1 0,-1 1 1,-1 0-1,0-1 0,0 0 1,-1 1-1,-2-20 0,0 8 30,-2-1-1,0 1 1,-1 0-1,-13-32 1,1 29 133,17 24-167,-1 1 0,1-1 0,0 1 0,-1-1-1,1 1 1,0-1 0,-1 1 0,1 0 0,-1-1 0,1 1 0,-1-1 0,1 1 0,-1 0-1,1 0 1,-1-1 0,1 1 0,-1 0 0,1 0 0,-1-1 0,1 1 0,-1 0 0,0 0-1,1 0 1,-1 0 0,1 0 0,-1 0 0,1 0 0,-1 0 0,0 0 0,1 0 0,-1 0 0,1 1-1,-1-1 1,1 0 0,-1 0 0,1 0 0,-1 1 0,0-1 0,1 0 0,0 1 0,-1-1-1,1 0 1,-1 1 0,20 27 72,-15-21-79,1-1 0,0-1 0,1 1 0,-1-1 0,1 0 0,0 0 0,1-1 0,-1 1 0,1-2 0,-1 1 0,1-1 1,0 0-1,1 0 0,-1 0 0,0-1 0,1-1 0,-1 1 0,1-1 0,0 0 0,-1-1 0,1 0 0,0 0 0,0-1 0,-1 1 0,1-2 0,10-2 0,2-2 7,0-1 0,19-9 0,-34 14 4,-1 0 0,0 0 0,0-1 1,0 0-1,0 1 0,0-1 0,0 0 1,-1-1-1,0 1 0,1-1 0,-1 1 0,0-1 1,-1 0-1,1 0 0,2-7 0,-2 9 174,-6 12-119,3-10-65,-9 20 34,1-1 0,1 1 0,-5 27 0,11-41-23,0 1 0,0-1-1,1 1 1,0-1 0,0 1 0,0-1-1,1 1 1,0-1 0,1 1 0,-1-1-1,1 0 1,1 1 0,-1-1-1,7 11 1,-8-16-7,-1 1 1,1-1-1,0 1 0,0-1 0,0 1 0,0-1 1,1 0-1,-1 0 0,0 0 0,0 0 1,1 1-1,-1-2 0,1 1 0,-1 0 0,1 0 1,-1 0-1,1-1 0,-1 1 0,1-1 0,0 1 1,-1-1-1,1 0 0,2 1 0,-1-2 2,0 1 0,0-1 0,-1 1-1,1-1 1,0 0 0,0 0 0,-1 0 0,1-1-1,0 1 1,-1-1 0,1 1 0,2-4 0,5-4 20,0 0-1,-1-1 1,-1 0 0,14-20 0,52-82 635,-70 150-441,-1-17-205,0-1 1,2 0-1,1 0 0,0 0 1,1 0-1,11 19 1,-17-37-13,-1-1 0,1 1 0,0 0 1,1-1-1,-1 1 0,0-1 1,0 1-1,1-1 0,-1 0 1,1 1-1,-1-1 0,1 0 0,-1 0 1,1 0-1,0 0 0,-1 0 1,1-1-1,0 1 0,0 0 1,0-1-1,0 1 0,0-1 1,-1 0-1,1 0 0,0 0 0,0 0 1,0 0-1,0 0 0,0 0 1,0 0-1,0-1 0,0 1 1,0-1-1,-1 1 0,1-1 0,0 0 1,0 0-1,-1 0 0,1 0 1,2-2-1,3-2 6,0-1 0,-1 1 0,1-1 0,-1-1 1,-1 1-1,1-1 0,8-15 0,-3 2 32,-1 0 0,-1-2 1,-1 1-1,-1-1 0,9-42 0,-11 49 58,-1 12-19,-2 12-42,1-2-37,0 0 0,0 0-1,0 0 1,1 0 0,0 0-1,0-1 1,1 0 0,5 6-1,0 1 3,1 1-4,2-1 0,0 0 0,0 0 1,1-2-1,0 0 0,22 13 0,-33-22 0,1 0-1,-1-1 1,1 1-1,-1 0 1,1-1-1,0 0 1,-1 0-1,1 0 1,0-1-1,0 1 1,0-1 0,0 0-1,0 0 1,-1 0-1,1 0 1,0-1-1,0 0 1,0 1-1,0-1 1,-1-1-1,1 1 1,0-1-1,-1 1 1,0-1-1,1 0 1,-1 0-1,0 0 1,5-5 0,-2 2 0,0-1 0,0 1 0,-1-1 1,0 0-1,0 0 0,-1-1 1,0 0-1,0 0 0,0 0 1,-1 0-1,0 0 0,0 0 1,2-11-1,-3 7 14,-1 0 1,0-1-1,0 1 1,-1 0-1,-1-1 1,0 1-1,-4-19 1,4 28-11,1 1 0,-1-1 0,0 1 0,1-1 1,-1 1-1,0 0 0,0-1 0,0 1 0,0 0 0,0 0 0,0 0 1,0 0-1,-1 0 0,1 0 0,0 0 0,0 0 0,-1 0 1,1 0-1,-1 1 0,1-1 0,-1 1 0,1-1 0,-1 1 0,1-1 1,-1 1-1,1 0 0,-1 0 0,0 0 0,-2 0 0,2 0 1,-1 0-1,0 0 1,0 1 0,1-1-1,-1 1 1,0 0-1,1-1 1,-1 1 0,1 0-1,-1 1 1,1-1-1,-1 0 1,1 1 0,0-1-1,0 1 1,-3 2-1,-2 5 0,1 1 0,0-1-1,0 1 1,1 0 0,1 1-1,0-1 1,0 1-1,1 0 1,0 0 0,1 0-1,0 0 1,1 0-1,0 0 1,1 13 0,0-8 1,1-1 0,1 1 0,0 0 0,1-1 0,1 0 0,0 0 0,1 0 0,1 0-1,12 23 1,-16-36-4,-1-1 0,1 1-1,0 0 1,0 0-1,0-1 1,0 1 0,0-1-1,0 0 1,0 0-1,0 0 1,1 0 0,-1 0-1,0 0 1,1 0-1,-1-1 1,1 1 0,-1-1-1,1 1 1,-1-1-1,1 0 1,-1 0 0,0-1-1,1 1 1,-1 0-1,1-1 1,3 0 0,5-2 0,-1 0 0,1 0 1,-1-1-1,17-9 0,6-7 16,-1-2 0,-1-1 0,36-34-1,-37 29 19,1 2-1,65-41 1,-95 67-32,0-1 0,0 1 0,-1-1 0,1 1 1,0-1-1,0 1 0,0-1 0,0 1 0,0 0 0,0 0 1,1-1-1,-1 1 0,0 0 0,0 0 0,0 0 0,0 0 0,0 0 1,0 0-1,0 1 0,0-1 0,0 0 0,0 1 0,0-1 1,0 0-1,0 1 0,0-1 0,0 1 0,0-1 0,0 1 0,0 0 1,-1-1-1,1 1 0,1 1 0,0 2 15,1 0 0,0 0 0,-1 1 0,0-1 0,3 10 0,0-2-9,20 58 57,6 14 18,-26-74-62,0 0 0,0 0 0,1 0 0,0-1 0,13 15 0,-14-20-8,-1 0 0,1 0 0,0-1 0,0 1 0,0-1-1,0-1 1,1 1 0,-1 0 0,1-1 0,-1 0 0,1-1-1,0 1 1,0-1 0,0 0 0,0-1 0,0 1-1,11-2 1,-3 0-32,0 0-1,-1-2 1,1 0-1,0 0 0,-1-1 1,19-9-1,-25 10 12,-1-1 1,0 0-1,0 0 0,0 0 1,0 0-1,-1-1 0,0 0 1,0-1-1,0 1 0,-1-1 0,0 1 1,5-9-1,-1 0-993,-1-1 1,-1 0-1,7-19 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14.4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1 435 4816,'0'0'6136,"9"10"-5722,34 34 30,-39-41-366,1 0-1,-1-1 0,1 0 1,0 0-1,-1 0 0,1 0 1,0-1-1,0 0 0,1 0 1,-1 0-1,0-1 0,0 1 1,0-1-1,0-1 0,0 1 1,9-2-1,-5 1 62,1 0 37,1 0 1,-1-1-1,0-1 1,0 0-1,0 0 1,0-1-1,0 0 1,-1 0-1,0-1 1,0-1-1,9-6 1,-6 3 71,-1-1 0,0-1 1,-1 1-1,0-2 0,-1 0 0,16-25 1,-8 5 224,-2-2 0,-1 0 1,-1 0-1,-2-1 0,9-51 0,-15 56-49,-4 20-139,1 1 0,0 0 0,0-1 0,7-15 1,-9 24-268,0 1 1,0-1 0,1 1 0,-1-1 0,0 1 0,0 0-1,1-1 1,-1 1 0,0-1 0,1 1 0,-1 0 0,0-1-1,1 1 1,-1 0 0,1 0 0,-1-1 0,1 1 0,-1 0-1,0 0 1,1 0 0,-1-1 0,1 1 0,-1 0-1,1 0 1,-1 0 0,1 0 0,-1 0 0,1 0 0,-1 0-1,1 0 1,-1 0 0,1 0 0,-1 0 0,1 0 0,-1 1-1,1-1 1,-1 0 0,1 0 0,-1 0 0,1 1 0,-1-1-1,0 0 1,1 1 0,-1-1 0,1 0 0,-1 1-1,0-1 1,1 0 0,-1 1 0,0-1 0,0 1 0,1 0-1,17 25 180,-18-26-195,11 21 65,-1 0-1,-2 0 1,0 1-1,-1 0 1,-1 0-1,4 34 1,-6-23-1,-1 0 1,-2-1-1,-1 1 0,-5 35 1,3-55-32,0-1 0,-1 1 1,0-1-1,0 0 0,-2 0 1,-5 13-1,8-22-20,0 0 0,1 0 1,-1-1-1,0 1 0,-1-1 0,1 1 0,0-1 0,-1 1 0,1-1 0,-1 0 0,0 0 0,-4 2 1,5-3-4,0 0 0,-1-1 0,1 1 0,-1-1-1,1 1 1,-1-1 0,1 0 0,-1 0 0,1 0 0,-1 0 0,0 0 0,1-1 0,0 1 0,-1-1 0,1 0 0,-1 0 0,1 0 0,-4-2 0,-13-7 70,2-1 1,-1 0-1,2-2 0,-1 0 0,2-1 0,0-1 0,-23-28 1,37 42-76,0 0 0,1 1 0,-1-1 1,1 0-1,-1 0 0,1 1 0,-1-1 1,1 0-1,-1 0 0,1 0 0,0 0 0,-1 0 1,1 0-1,0 0 0,0 0 0,0 0 1,0 1-1,0-1 0,0 0 0,0 0 1,0 0-1,0 0 0,0 0 0,0 0 1,1-1-1,0 1-4,0 0-1,0 0 1,0 0-1,0 0 1,0 1 0,0-1-1,0 0 1,0 1-1,0-1 1,0 1 0,0-1-1,1 1 1,-1-1 0,0 1-1,0 0 1,2 0-1,8-1-6,-1 0 0,0 1 0,15 2-1,-24-2 6,33 6-9,44 12 0,-43-9-1,42 5-1,-47-10-15,1-2 0,31-2 1,-53-1 13,1 1 0,-1-2 0,1 1 0,-1-1 0,0-1 0,0 0 0,0 0 1,0-1-1,-1 0 0,17-9 0,-16 5 17,1 1 0,-1-2 0,0 1 0,0-1 0,-1 0 0,0-1-1,6-11 1,-10 15 4,-1 0-1,0-1 0,0 1 0,-1-1 1,0 1-1,0-1 0,0 0 0,-1 0 1,0 0-1,0 0 0,-1 0 0,0 0 1,0 0-1,-2-7 0,1 9 1,1 1 1,-2 0-1,1 0 0,0 0 0,-1 0 1,0 0-1,0 0 0,0 0 0,0 0 1,-1 1-1,0-1 0,-4-4 0,5 6-7,1 1-1,0 0 1,0 0-1,-1 1 1,1-1-1,-1 0 1,1 0-1,-1 1 1,1-1-1,-1 0 1,1 1 0,-1 0-1,1-1 1,-1 1-1,0 0 1,1 0-1,-1 0 1,1 0-1,-1 0 1,0 0-1,1 0 1,-1 1-1,1-1 1,-1 1-1,0-1 1,1 1-1,-1-1 1,1 1 0,0 0-1,-1 0 1,1 0-1,0 0 1,-1 0-1,1 0 1,0 0-1,0 0 1,-2 2-1,0 0-5,1 0-1,-1 0 1,0 0-1,1 1 1,0-1-1,0 1 1,0 0-1,0-1 1,1 1-1,-1 0 1,1 0-1,0 0 0,0 0 1,0 0-1,1 0 1,0 0-1,-1 0 1,1 0-1,1 7 1,1-1-7,1 1 1,-1 0-1,2 0 0,0-1 1,0 0-1,6 11 1,-3-8 3,1 0 1,0 0 0,1-1 0,0 0 0,1-1 0,0 0 0,1 0 0,0-1 0,1-1-1,0 1 1,24 12 0,-29-17 7,1-1-1,1-1 1,-1 0 0,0 0-1,1 0 1,0-1-1,-1 0 1,1-1 0,0 0-1,0 0 1,0-1-1,0 0 1,0-1 0,0 0-1,0 0 1,-1-1 0,1 0-1,0 0 1,-1-1-1,1 0 1,8-5 0,-6 1 21,1 0 0,-1-1 0,0 0 1,0-1-1,-1 0 0,0 0 1,0-1-1,-2 0 0,1-1 1,-1 0-1,0-1 0,-1 1 0,-1-2 1,0 1-1,-1 0 0,0-1 1,6-26-1,-10 34 4,-1 0-1,0 0 1,0 0 0,-1 0-1,0 0 1,0 0 0,0 0 0,0 1-1,-4-9 1,4 9 7,-1 0 0,1 0 0,-1-1 0,1 1 0,0-1 0,1 0 0,-1 1 0,1-1 0,0 1 0,0-1 0,1-5 0,3 9-26,0 0 0,0 0 0,0 1 0,1 0 0,-1-1 0,0 1 0,0 1 0,5 0 1,-1 1-10,1 1 1,-1 0 0,0 0 0,0 1 0,-1 0 0,1 0-1,10 9 1,-12-9-2,-1 0 0,0 1 0,0 0 0,0-1 0,0 2 1,-1-1-1,0 1 0,0-1 0,-1 1 0,1 0 0,2 8 0,1 5-6,-1 0-1,6 29 1,-10-34 5,1 0 0,1 1 0,1-1 0,0-1 0,0 1 0,12 18 1,-15-29 0,1-1 1,-1 1-1,1-1 1,0 0 0,0 1-1,-1-1 1,2-1 0,-1 1-1,0 0 1,0-1 0,0 1-1,1-1 1,-1 0 0,1 0-1,-1-1 1,1 1 0,-1-1-1,1 1 1,0-1 0,-1 0-1,1-1 1,4 0-1,4 0 14,-1-1 0,0 0 0,1-1 0,-1 0 0,19-9 0,-16 6 13,0-1 0,0 0 0,-1-1 0,1-1 0,-2 0 1,0-1-1,0-1 0,-1 1 0,0-2 0,0 1 0,11-19 0,-13 17 54,0 0 0,1 1 0,15-14 0,-24 25-60,1 4-9,-1-1 0,1 1 0,-1 0 1,1 0-1,-1 0 0,0 0 0,0 0 0,0 0 0,0 0 0,0 4 0,1-1-1,1 7-4,1 0-1,0 0 1,1-1-1,1 1 1,0-1-1,1 0 1,0-1-1,15 20 0,-16-24 3,0 1 0,1-2 0,0 1 0,0-1-1,0 0 1,1 0 0,0-1 0,0 0-1,0 0 1,1-1 0,11 5 0,-12-7 1,-1 1 0,1-1 0,-1 0 0,1-1 0,0 0 0,-1 0 0,1-1-1,0 1 1,0-2 0,0 1 0,-1-1 0,1-1 0,0 1 0,-1-1 0,1 0 0,-1-1 0,0 0 0,0 0 0,0-1 0,0 0 0,0 0 0,-1 0 0,1-1 0,-1 0 0,-1 0 0,1 0 0,-1-1 0,0 0 0,0 0 0,0-1-1,-1 1 1,0-1 0,0 0 0,-1 0 0,0 0 0,0 0 0,-1-1 0,3-13 0,-3 11 9,-1-1 1,0 1-1,0-1 0,-1 0 0,-1 1 1,0-1-1,0 0 0,-1 1 0,-1-1 1,1 1-1,-2 0 0,1 0 0,-2 0 1,1 0-1,-8-12 0,11 22-15,1-1-1,-1 0 1,1 1-1,-1-1 1,1 1-1,-1-1 1,1 1 0,-1-1-1,1 1 1,-1-1-1,0 1 1,1-1-1,-1 1 1,0 0 0,1-1-1,-1 1 1,0 0-1,1 0 1,-1-1-1,0 1 1,0 0-1,1 0 1,-1 0 0,0 0-1,0 0 1,1 0-1,-1 0 1,0 0-1,-1 1 1,1 0-1,-1-1 0,0 1 0,1 1 0,-1-1 0,1 0 0,-1 0 0,1 0 0,0 1 0,-1-1 0,1 1 0,-2 2 0,0 1 0,-1 1 0,1 0 0,0 0-1,1 0 1,-4 12 0,5-7 0,0-1 0,1 1 0,0-1 0,1 1 0,0-1 1,1 1-1,0-1 0,6 18 0,4 7 0,18 35 1,-29-70-3,4 12-3,1-1 1,0 1-1,14 16 0,-19-25-1,1-1 1,0 0-1,0 1 1,1-1-1,-1 0 1,0 0-1,1 0 1,-1 0-1,1 0 1,-1-1-1,1 1 1,0-1-1,0 0 1,0 0-1,0 0 0,0 0 1,0 0-1,0-1 1,0 1-1,6-1 1,-6-1 10,0 1 1,0-1-1,1-1 0,-1 1 1,0 0-1,-1-1 0,1 1 1,0-1-1,0 0 1,4-4-1,26-27 42,-22 22-34,1-3 8,-1 0 0,0 0 0,-1-1-1,-1-1 1,0 1 0,-1-1 0,9-27 0,-15 38-4,1 0 1,0-1-1,0 2 1,0-1-1,0 0 1,0 1-1,1-1 1,0 1-1,0 0 1,0 0 0,1 1-1,-1-1 1,8-3-1,-12 7-17,1 0-1,0 0 0,0 1 1,-1-1-1,1 0 1,0 0-1,-1 1 0,1-1 1,0 0-1,-1 1 1,1-1-1,-1 0 0,1 1 1,0-1-1,-1 1 1,1-1-1,-1 1 0,1-1 1,-1 1-1,0 0 1,1-1-1,-1 1 0,1 0 1,-1-1-1,0 1 1,0 0-1,1-1 0,-1 1 1,0 0-1,0-1 1,0 1-1,0 1 0,7 28-1,-7-29 1,3 14-17,0 1 1,-2 0-1,0-1 1,-1 1-1,0 0 0,-1 0 1,-1-1-1,-1 1 1,0-1-1,-1 1 1,0-1-1,-2 0 1,1-1-1,-15 25 0,18-36 15,0 1-1,0-1 0,0 0 1,0 0-1,-1 0 0,1 0 1,-1-1-1,0 1 0,0-1 1,0 1-1,0-1 0,0 0 1,0 0-1,-1 0 0,1-1 1,-1 1-1,1-1 0,-1 0 1,-4 1-1,7-2 3,1 0-1,0 0 1,-1 0-1,1 0 1,-1 0-1,1 0 1,0 0-1,-1 0 1,1 0-1,-1 0 1,1 0-1,0 0 1,-1 0-1,1 0 1,-1 0-1,1 0 1,0-1-1,-1 1 1,1 0-1,0 0 1,-1 0 0,1-1-1,0 1 1,-1 0-1,1 0 1,0-1-1,0 1 1,-1 0-1,1-1 1,0 1-1,0 0 1,-1-1-1,7-11 39,16-10 35,-22 22-73,17-13 20,1 2 1,0 0-1,24-10 0,-15 8-12,-8 5-1,0 0-1,0 1 0,28-5 0,-17 4-4,-22 6-278,0-1-1,-1 0 0,13-7 1,-42 6-3908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14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97 13464,'0'0'608,"28"-70"-912,-14 53-80,4 7 8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20.1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 4912,'0'0'12253,"6"12"-12003,17 37-4,-22-47-207,0 0-1,0 0 1,0 1 0,0-1 0,-1 0 0,1 1 0,-1-1 0,1 0-1,-1 1 1,0-1 0,0 1 0,0-1 0,-1 0 0,1 1-1,-1 4 1,0-6-13,1 0 0,0 0 0,-1 0 0,1 0 0,0 0 0,0 0-1,0 0 1,0 0 0,0 0 0,0 0 0,0 0 0,0 0 0,1 0-1,-1 0 1,0 0 0,1 2 0,0 10 501,-1-9-162,0-8 423,0 3-751,0 0 1,0 1-1,0-1 0,-1 1 0,1-1 1,0 0-1,0 1 0,0-1 1,0 1-1,-1-1 0,1 0 0,0 1 1,0-1-1,-1 1 0,1-1 1,0 1-1,-1-1 0,1 1 0,-1-1 1,0 0-1,1 1-22,0 0 0,-1 0 0,1 0 1,0 0-1,-1 0 0,1 0 0,0 0 0,-1 0 0,1 0 0,0 0 0,-1 0 1,1 0-1,0 0 0,-1 0 0,1 0 0,0 0 0,-1 1 0,1-1 1,0 0-1,-1 0 0,1 0 0,0 0 0,0 1 0,-1-1 0,1 0 1,0 0-1,0 1 0,0-1 0,-1 0 0,1 0 0,0 1 0,0-1 0,0 0 1,0 1-1,-1-1 0,1 0 0,0 1 0,0-1 0,0 1 16,-1 0 0,0 0 0,1 0 0,-1-1 0,0 1 0,1 0 0,-1-1 0,0 1 0,0 0 0,0-1 0,1 1 0,-1-1 0,0 1 0,0-1 0,0 0 0,-1 1 0,1-1-16,1 0 0,-1 1 0,0-1-1,1 0 1,-1 0 0,1 1 0,-1-1 0,0 0 0,1 1 0,-1-1 0,1 0-1,-1 1 1,1-1 0,-1 1 0,1-1 0,-1 1 0,1-1 0,0 1 0,-1-1-1,1 1 1,0-1 0,-1 1 0,1 0 0,0-1 0,0 1 0,0 0 0,-1-1-1,1 1 1,0 0 0,0-1 0,0 2 0,-1 5 266,0-7-381,1 0-1,0 1 0,0-1 0,0 0 0,0 0 0,0 1 1,0-1-1,0 0 0,0 1 0,0-1 0,0 0 0,0 1 1,0-1-1,0 0 0,0 0 0,0 1 0,0-1 0,0 0 1,0 1-1,0-1 0,0 0 0,0 0 0,0 1 0,1-1 1,-1 0-1,0 0 0,0 1 0,1-1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21.0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0 152 5624,'0'0'4409,"8"-10"-4138,0-1 8,1 0 0,-2-1 1,0 0-1,0 0 0,8-24 1,-13 31 86,2-7 371,-5 9 1362,-2 8-1842,0 1-1,1 0 1,-1 0-1,1 0 1,0 0-1,0 0 1,0 10-1,1-15-227,1-1-1,0 1 0,0 0 1,0 0-1,0 0 1,0 0-1,0 0 0,0 0 1,0 0-1,0 0 1,0 0-1,1 0 0,-1 0 1,0 0-1,1 0 1,-1-1-1,0 1 0,1 0 1,-1 0-1,1 0 1,0-1-1,-1 1 1,1 0-1,0-1 0,-1 1 1,1 0-1,0-1 1,-1 1-1,1-1 0,0 1 1,0-1-1,0 1 1,0-1-1,0 0 0,0 1 1,-1-1-1,1 0 1,0 0-1,0 0 0,0 0 1,0 0-1,0 0 1,0 0-1,0 0 0,0 0 1,0 0-1,0 0 1,0-1-1,0 1 1,0 0-1,-1-1 0,1 1 1,0 0-1,1-2 1,4 0 39,-1-1 1,0 0-1,0 0 1,0 0-1,0-1 1,0 0-1,6-6 1,-3-1 104,-1 1 1,0-1 0,0 0-1,6-14 1,-13 25-165,0 0 1,0-1 0,0 1-1,0 0 1,0 0-1,0-1 1,0 1 0,0 0-1,0 0 1,0-1-1,0 1 1,0 0 0,0 0-1,0-1 1,0 1-1,0 0 1,0 0 0,0 0-1,0-1 1,0 1-1,0 0 1,-1 0 0,1-1-1,0 1 1,0 0-1,0 0 1,0 0 0,-1 0-1,1-1 1,0 1-1,0 0 1,0 0 0,-1 0-1,1 0 1,0 0-1,0-1 1,0 1 0,-1 0-1,1 0 1,0 0-1,0 0 1,-1 0 0,1 0-1,0 0 1,0 0-1,-1 0 1,1 0 0,0 0-1,0 0 1,-1 0-1,1 0 1,0 0 0,-15 3 227,4 3-153,0 2 0,1-1 0,0 2 0,-17 17 0,4 2-2953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21.7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5016,'0'0'13969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23.4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1 5016,'0'0'10220,"-10"11"-9954,-28 37-11,37-47-188,0 0 0,0 0 1,0 0-1,0 1 0,0-1 1,0 0-1,0 1 0,0-1 1,0 1-1,1-1 0,-1 1 1,1-1-1,-1 1 0,1-1 1,0 1-1,-1-1 0,1 1 1,0 2-1,0-2 366,1-3-409,-1 1 1,0-1-1,1 1 0,-1-1 1,1 0-1,-1 1 1,1-1-1,-1 1 0,1-1 1,-1 1-1,1 0 1,0-1-1,-1 1 0,1-1 1,-1 1-1,1 0 1,0 0-1,1-1 0,-1 1 3,0-1 0,0 1 0,0-1 0,1 0 0,-1 1 0,0-1 0,0 0 0,0 0 0,0 1 0,0-1 0,0 0 0,-1 0 0,1 0 0,1-2 0,1-7 84,3-9 616,-3 16-176,-2 10 81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31.0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4816,'0'0'16186,"6"10"-16005,-4-8-180,3 6 71,0 0 0,0 1 0,0-1 0,-1 1 0,-1 0 0,1 0 0,-1 0-1,-1 0 1,2 14 0,18 342 1559,-8-215-788,-8-102-446,0-19 130,-5-28-497,-1 0-1,1 1 1,-1-1 0,1 0 0,0 0 0,0 0 0,0 0 0,0-1 0,-1 1 0,1 0 0,0 0 0,0 0 0,1-1 0,-1 1 0,0-1 0,0 1 0,0-1 0,0 1 0,0-1 0,1 0 0,-1 1 0,0-1 0,0 0 0,1 0 0,-1 0 0,2 0 0,45-4 61,-14 0-11,200-8 233,-227 12-302,1 0-1,0 1 1,0 0 0,0 0 0,-1 1 0,1 0-1,-1 1 1,1-1 0,7 5 0,-14-6-6,-1-1 1,1 1-1,-1-1 0,1 1 1,-1-1-1,1 1 1,-1 0-1,1-1 0,-1 1 1,0-1-1,1 1 1,-1 0-1,0-1 0,1 1 1,-1 0-1,0 0 1,0-1-1,0 1 0,0 0 1,0 0-1,0-1 1,0 1-1,0 0 0,0 0 1,0-1-1,0 1 1,0 0-1,0-1 0,-1 1 1,1 1-1,-15 18-4709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31.7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 8136,'0'0'7680,"13"5"-7212,-1 0-331,-7-2-87,0-1 1,-1 0-1,1 0 1,1 0-1,-1-1 1,0 0-1,0 0 1,0 0-1,1 0 1,-1-1-1,0 0 1,1 0-1,-1-1 1,7 0-1,204-32 2581,-192 30-1727,45 0 0,-68 3-856,4 0-131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32.3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1 112 7528,'0'0'4281,"13"-5"-3833,87-33 527,-73 28-488,1 1 1,0 1-1,39-6 1,88-3 1716,-121 14-1658,76-4 1971,-105 12-2266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1:58.0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75 200 13672,'0'0'992,"-62"-73"-496,52 41-112,8 2 16,8 5-232,8 9 8,14 2-112,4 8 0,5 2-41,3 4 9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36.4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28 4416,'0'0'11678,"11"-1"-11330,56-5 169,249-15 1758,-297 22-2021,-1 0 0,0 1-1,0 1 1,0 0 0,23 9 0,-36-12-152,7 1 595,-12-1-697,1 0 0,-1 1 1,0-1-1,0 0 1,0 0-1,0 0 0,0 0 1,1 0-1,-1 0 0,0 0 1,0 0-1,0 0 0,0 0 1,0 0-1,0 0 1,1 1-1,-1-1 0,0 0 1,0 0-1,0 0 0,0 0 1,0 0-1,0 0 0,0 0 1,0 1-1,0-1 1,0 0-1,0 0 0,0 0 1,0 0-1,0 0 0,0 1 1,0-1-1,0 0 1,0 0-1,0 0 0,0 0 1,0 1-1,0-1 0,0 0 1,0 0-1,0 0 0,0 0 1,0 0-1,0 0 1,0 1-1,0-1 0,0 0 1,0 0-1,0 0 0,-1 0 1,1 0-1,0 0 0,0 0 1,0 1-1,0-1 1,0 0-1,0 0 0,0 0 1,-1 0-1,-10 0-3393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36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 14464,'0'0'0,"81"26"-536,-39-26 512,-6-4 248,-5 2 8,-1-4-32,2-10-8,8-8-16,5-6-8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38.1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0 6016,'0'0'7153,"-3"12"-6418,-11 58 949,-6 71 1,11 64 363,-3 37-115,11-231-1816,-3 84 737,5-86-709,-1-1-1,1 0 0,1 0 1,-1 1-1,1-1 0,1 0 1,-1-1-1,2 1 0,3 8 1,-6-16-105,1 1 1,-1-1-1,0 1 1,1-1-1,-1 0 1,1 1-1,-1-1 1,1 0 0,-1 0-1,1 0 1,-1 0-1,1 0 1,-1 0-1,0-1 1,1 1-1,-1 0 1,1-1-1,-1 1 1,2-2-1,34-10 103,-37 12-135,47-19 87,1 3 0,0 2 0,1 2 0,92-11 0,-79 16-41,-42 4-37,0 1 1,0 0-1,0 2 1,21 2-1,-26-1-11,-13-2-1,0 1 0,0 0 0,0 0 0,1 0 0,-1 1 0,0-1 0,0 1 0,0-1 0,0 1 0,0-1 0,4 3 1,-3-2-254,-5-9 246,-5-9-2858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38.6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0 101 9648,'0'0'3938,"11"-2"-3470,214-39 2037,-47 14-817,-116 21-1100,-16 3 55,-46 3-600,1 0-1,0 0 1,-1 0-1,1 0 1,0 0-1,0 0 0,-1 0 1,1 0-1,0 0 1,-1-1-1,1 1 1,0 0-1,-1 0 1,1-1-1,0 1 1,-1 0-1,1-1 1,-1 1-1,1-1 1,-1 1-1,1-1 1,0 1-1,-1-1 1,0 1-1,1-1 1,-1 1-1,1-1 1,-1 0-1,1 0 1,-1-9-2319,0 9 1790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39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32 7736,'0'0'4501,"17"1"-3929,42 2 335,103-8-1,100-22 1361,-236 24-1820,1 2 1,0 1-1,0 1 1,0 2 0,35 7-1,-29-1 1394,-31-9-1362,-2 0-532,0 0-1,0 0 0,0 1 0,0-1 1,0 0-1,0 0 0,0 0 0,0 0 0,1 1 1,-1-1-1,0 0 0,0 0 0,0 0 0,0 0 1,0 1-1,0-1 0,1 0 0,-1 0 1,0 0-1,0 0 0,0 0 0,0 0 0,0 0 1,1 1-1,-1-1 0,0 0 0,0 0 0,0 0 1,1 0-1,-1 0 0,0 0 0,0 0 1,0 0-1,1 0 0,-1 0 0,0 0 0,0 0 1,0 0-1,0 0 0,1 0 0,-1 0 0,0 0 1,0 0-1,0-1 0,1 1 0,-1 0 1,0 0-1,0 0 0,0 0 0,0 0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39.8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241 0 7736,'0'0'3033,"-7"11"-2438,-52 70 629,42-59-607,2 1 0,0 0 0,1 1 0,-15 36 0,28-57-535,0 1-1,0-1 1,0 1-1,0-1 1,0 1 0,1-1-1,-1 1 1,1 0 0,0-1-1,0 1 1,1-1 0,-1 1-1,1 0 1,0-1 0,0 1-1,0-1 1,0 1 0,0-1-1,1 0 1,0 0 0,0 1-1,-1-1 1,2 0-1,-1-1 1,0 1 0,1 0-1,-1 0 1,1-1 0,0 0-1,0 0 1,0 1 0,6 2-1,-1 0 29,1-1 1,-1 0-1,1-1 0,0 1 0,1-2 0,-1 1 0,0-1 0,1-1 0,-1 0 1,1 0-1,12-1 0,-13-1-37,-1 0 0,1-1 0,-1 0 0,1 0 0,-1-1 0,0 0 1,0-1-1,0 0 0,7-5 0,0-1 100,-1 0 0,0-1 0,18-18-1,-29 25-135,0 0 0,0 0 0,0 0-1,0 0 1,-1-1 0,0 1 0,1-1-1,-2 1 1,1-1 0,-1 0 0,1 0 0,-1 0-1,0 0 1,-1 0 0,1 0 0,-1 0-1,0 0 1,-1 0 0,1 0 0,-1 0-1,0 0 1,0 1 0,0-1 0,-3-6 0,2 6-5,0-1 0,-1 0 0,0 1 0,0-1 0,0 1 1,-1 0-1,1 0 0,-1 0 0,0 0 0,-1 1 0,1 0 1,-1 0-1,0 0 0,0 0 0,0 1 0,-1 0 0,1 0 1,-1 0-1,-7-2 0,1 2 26,1 2 1,-1-1-1,0 1 0,1 1 1,-1 0-1,0 1 1,1 0-1,-1 1 0,1 0 1,-20 6-1,-10 7 144,-58 27 1,83-35-167,-12 9-51,27-16 0,0 1-1,1-1 0,-1 1 0,0-1 0,0 1 0,1 0 0,-1-1 0,0 1 0,1-1 0,-1 1 0,0 0 0,1 0 0,-1 0 1,1-1-1,-1 1 0,1 0 0,0 0 0,-1 0 0,1 0 0,0 0 0,0-1 0,0 1 0,-1 0 0,1 0 0,0 0 0,0 0 0,0 0 1,1 2-1,-1-3-85,1 1 0,0-1 0,-1 1 1,1-1-1,0 1 0,-1-1 0,1 1 1,0-1-1,0 0 0,-1 1 0,1-1 1,0 0-1,0 0 0,0 0 0,0 0 1,-1 0-1,1 1 0,0-1 0,0-1 1,0 1-1,0 0 0,1 0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41.1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0 9824,'0'0'8009,"-2"12"-7548,0-1-281,1 1-1,0 0 1,0 0 0,1 0-1,1 0 1,3 21-1,34 153 1527,-27-130-997,7 105 0,-15-136-521,-2-21-133,-1 0 0,1 1 1,-1-1-1,0 0 0,0 1 0,0-1 0,-1 0 0,-1 8 0,0 18 592,2-29-606,-6-9-310,7-15-3236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41.5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32 8240,'0'0'4897,"10"1"-4330,383 17 3778,-360-17-3862,-24 0-394,-1-1-1,1 1 1,-1-1-1,1-1 1,0 0 0,-1 0-1,0-1 1,1 0-1,12-5 1,49-33-2498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42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 5824,'0'0'11417,"-4"10"-10979,-3 17-38,0 0 0,2 0 0,-3 46 0,8-6 110,3 119 562,6 78 206,-9-229-1092,0-20 73,1-1 0,4 29 0,-7-27 1,2-15-232,-1 0 0,1 0 0,0 0-1,-1 0 1,1 0 0,0 0 0,0 0-1,0 0 1,0 0 0,0 0 0,0 0-1,0 0 1,0 0 0,0 0 0,0 0-1,1 0 1,-1 0 0,0 0 0,1 0-1,-1 0 1,1-1 0,0 3 0,-1-3-15,1 1 0,-1-1 1,1 1-1,-1-1 1,1 1-1,-1 0 0,0-1 1,1 0-1,0 1 0,-1-1 1,1 1-1,-1-1 1,1 0-1,0 1 0,-1-1 1,1 0-1,-1 0 0,1 1 1,0-1-1,0 0 1,-1 0-1,1 0 0,0 0 1,-1 0-1,1 0 1,0 0-1,-1 0 0,1 0 1,0 0-1,-1-1 0,1 1 1,0 0-1,-1 0 1,1-1-1,0 1 0,-1 0 1,1-1-1,0 0 0,6-1 8,19-6 22,0 1 0,0 2 0,1 0 0,41-1 0,10-1-4,-28 0-9,1 3 0,64 3 0,-78 9 54,-69-18-718,27 8 361,1-1 0,-1 0 0,1-1 1,0 1-1,1-1 0,-1 1 0,-4-7 1,5 6-1488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43.4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83 8640,'0'0'2604,"10"-1"-2018,41-8 155,-5 1 770,68-4 0,8 6 275,-47 1-603,2-2 284,-77 7-1453,1 0 0,-1 0 0,1 0 1,-1 0-1,0 0 0,1-1 0,-1 1 1,1 0-1,-1 0 0,1 0 0,-1 0 1,0-1-1,1 1 0,-1 0 0,1 0 1,-1-1-1,0 1 0,1 0 0,-1 0 1,0-1-1,1 1 0,-1 0 0,0-1 1,0 1-1,1-1 0,-1 1 0,0 0 1,0-1-1,0 1 0,0-1 0,1 1 1,-1-1-1,0 1 0,0-1 0,0 1 1,0 0-1,0-1 0,0 1 0,0-1 1,0 1-1,0-1 0,0 1 0,-1-1 1,-6-20-3220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7T01:00:36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11952,'0'0'1032,"86"30"-1216,-37-20-8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7:2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76 4416,'0'0'5278,"-2"-10"-4894,-8-32 0,9 41-353,1 0 0,-1-1 0,0 1-1,1 0 1,-1 0 0,0-1 0,0 1-1,0 0 1,0 0 0,0 0 0,0 0 0,-1 0-1,1 0 1,0 1 0,0-1 0,-1 0-1,1 0 1,0 1 0,-1-1 0,-1 0-1,-25-1 377,26 2-361,-8 0 63,1 1 0,-1 0-1,1 1 1,0 0 0,0 0 0,-1 1-1,2 0 1,-1 1 0,0 0 0,1 0-1,0 1 1,0 0 0,0 0 0,0 1-1,1 0 1,0 0 0,0 1 0,1 0 0,0 0-1,-10 16 1,7-10 8,1 2 0,0-1 0,2 1 0,-1 0 0,2 1 0,0-1 0,1 1 0,0 0 0,1 1 0,1-1 0,0 21 0,2-28-44,1 0 0,0 0 0,0 0 0,0 0 0,1 0 0,6 15 0,-8-22-55,1 0 0,0 0 0,0 0 0,0-1 0,0 1 0,0 0 0,0 0 0,0-1 0,1 1-1,-1 0 1,0-1 0,1 0 0,0 1 0,-1-1 0,1 0 0,0 0 0,0 0 0,-1 0 0,1 0 0,0 0 0,0 0 0,0 0 0,0-1 0,0 1 0,0-1 0,0 0 0,0 0 0,0 1 0,1-1-1,-1-1 1,0 1 0,0 0 0,0 0 0,0-1 0,2 0 0,3-1 14,-1-1-1,0 0 0,0-1 1,0 1-1,0-1 0,0 0 1,-1-1-1,0 1 1,0-1-1,0 0 0,-1 0 1,9-12-1,-3 1 45,0-1 1,0 0-1,9-24 0,-13 22 13,0 0-1,0 0 0,-2-1 0,3-32 1,-3-79 814,-4 131-902,1 24 121,1 0 1,0 1 0,2-1 0,1 0-1,8 24 1,-8-34-87,0 0 0,0-1 0,1 0 0,1 0 0,0-1 1,1 1-1,0-2 0,1 1 0,0-1 0,16 14 0,-20-21-14,-1-1 0,1 1 0,0-1 1,1 0-1,-1 0 0,0-1 0,1 0 0,0 0 0,-1 0 0,1 0 0,0-1 0,12 1 1,-9-2 75,0 0 1,0-1 0,0 0-1,0 0 1,0-1 0,0 0 0,15-6-1,-9 1-351,0 0-1,-1 0 1,0-2-1,0 0 1,-1 0-1,0-1 1,-1-1 0,17-18-1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2:03.1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381 1000 6128,'0'0'5528,"-10"-12"-5076,-34-36 16,35 41-264,1 0 0,-1 1 0,0 0 0,-1 0 1,0 1-1,1 0 0,-2 1 0,1 0 0,0 0 1,-1 1-1,0 1 0,-12-2 0,16 3-124,0 1 0,0 0 0,-1 0 0,1 0 0,0 1-1,0 0 1,0 1 0,0 0 0,0 0 0,0 0 0,1 1 0,-1 0-1,1 0 1,-1 0 0,1 1 0,0 0 0,0 1 0,1-1 0,-1 1-1,1 0 1,0 0 0,1 1 0,-1-1 0,1 1 0,0 0 0,0 0 0,1 1-1,0-1 1,-4 12 0,4-8-28,1 1 1,0-1-1,1 0 0,0 0 0,0 1 1,1-1-1,1 0 0,-1 1 0,2-1 1,-1 0-1,2 0 0,-1 0 0,1 0 0,6 13 1,-5-16-26,-1-1 0,1 1 0,0-1 0,1 0 0,-1 0 0,1 0 0,0 0 0,1-1 0,-1 0 0,1 0 0,0-1 1,1 1-1,-1-1 0,1 0 0,-1-1 0,1 0 0,0 0 0,1-1 0,-1 1 0,9 0 0,-3-1 4,-1-1 0,0 0 0,0-2 0,0 1 1,0-1-1,0-1 0,0 0 0,0-1 0,20-7 0,4-4 82,58-31-1,-8-5 202,117-87 0,-159 96 17,-43 38-209,-5 5-66,-8 7-18,-21 28 4,12-14-15,-34 47-1,50-61-23,-1-1 0,2 2 0,-1-1 0,1 0 0,1 1 0,0 0 0,0 0 0,1 0 0,-2 18 0,4-24-3,0 0 1,0 0-1,1 0 0,0 0 1,0 0-1,0 0 0,0-1 0,0 1 1,1 0-1,0-1 0,0 1 1,0-1-1,0 1 0,0-1 0,1 0 1,-1 0-1,1 0 0,0 0 1,0 0-1,0-1 0,0 1 1,1-1-1,-1 0 0,5 2 0,0 1 3,1-1 0,-1 0 0,1-1-1,0 0 1,0 0 0,0-1 0,1 0-1,-1-1 1,14 1 0,-16-3 7,0 1 0,0-1 0,0 0-1,0-1 1,0 0 0,-1 0 0,1 0 0,-1-1 0,1 0 0,-1 0 0,0 0 0,0-1 0,0 0 0,-1 0 0,1-1 0,-1 0 0,0 0 0,0 0 0,-1 0 0,5-7 0,-4 5 10,-1 0 0,0 0 0,0-1 0,0 0 0,-1 0 0,0 0 0,-1 0 0,0 0 1,0 0-1,-1-1 0,0 1 0,0 0 0,-1-1 0,0 1 0,0-1 0,-3-11 0,2 17-5,0 0 0,0-1 0,0 1-1,0 0 1,-1 0 0,0 1 0,1-1-1,-1 0 1,0 0 0,0 1 0,-1-1-1,1 1 1,0 0 0,-1 0 0,1 0-1,-1 0 1,0 0 0,0 0 0,0 1-1,0-1 1,0 1 0,0 0 0,0 0 0,0 0-1,-1 0 1,-4 0 0,-2-1 17,0 1 1,0 1 0,0 0 0,0 0-1,0 1 1,0 0 0,-15 4-1,25-5-31,0-1-1,-1 1 1,1 1-1,0-1 1,-1 0-1,1 0 1,0 0-1,-1 0 1,1 0-1,0 0 1,-1 0-1,1 0 1,0 1-1,-1-1 1,1 0-1,0 0 1,-1 0-1,1 1 1,0-1-1,0 0 1,-1 0-1,1 1 1,0-1-1,0 0 1,0 1-1,-1-1 1,1 0-1,0 0 1,0 1-1,7 6 20,20 1 5,-15-6-18,1-1 0,-1 0 0,1-1 0,0-1 0,-1 0 0,1-1 0,16-4 0,86-32 64,-96 31-67,-12 3-1,0 1 1,0-1-1,12-8 0,8-5 1,-22 14 77,-4 3-23,-8 9-13,-1 4-6,1-2 0,0 0-1,1 1 1,0 0 0,1 0 0,-7 24 0,10-28-28,0 1-1,1-1 0,0 1 0,0 0 1,1 0-1,0 0 0,1-1 0,0 1 1,0 0-1,5 14 0,-4-19-5,0 1 0,0-1 0,0 0 0,0 0 0,1 0 0,0 0 0,0 0 0,0-1 0,0 1 0,1-1 0,-1 0 0,1 0 0,0 0 0,0 0 0,0-1 0,0 1 0,0-1 0,1 0 0,-1-1 0,1 1 0,6 1 0,-6-2 3,0 1 1,1-1-1,-1-1 1,0 1-1,1-1 1,-1 0-1,1 0 1,-1-1-1,0 1 1,1-1-1,-1 0 1,0-1-1,9-2 1,-11 2-1,0 1-1,0-1 1,0 0-1,-1 0 1,1 0-1,0-1 1,-1 1 0,0-1-1,1 1 1,-1-1-1,0 0 1,0 0-1,-1 0 1,1 0 0,0 0-1,-1 0 1,0 0-1,0 0 1,0-1 0,0 1-1,0 0 1,0-6-1,-1 3 7,1-1-1,-1 1 0,0-1 0,0 1 1,0-1-1,-1 1 0,0 0 1,-1-1-1,1 1 0,-1 0 0,0 0 1,-1 0-1,0 0 0,0 0 1,0 0-1,0 1 0,-1-1 0,0 1 1,0 0-1,0 0 0,-1 1 1,0-1-1,0 1 0,0 0 0,0 0 1,-9-4-1,-59-23 180,73 31-193,0 0 1,0 0-1,0 0 0,0 0 0,-1 0 0,1 0 0,0 0 1,0 0-1,0 0 0,0 0 0,0 0 0,0-1 0,-1 1 1,1 0-1,0 0 0,0 0 0,0 0 0,0 0 0,0 0 1,0 0-1,0 0 0,-1-1 0,1 1 0,0 0 0,0 0 1,0 0-1,0 0 0,0 0 0,0 0 0,0-1 0,0 1 1,0 0-1,0 0 0,0 0 0,0 0 0,0 0 0,0-1 1,0 1-1,0 0 0,0 0 0,0 0 0,0 0 0,0-1 1,0 1-1,0 0 0,0 0 0,10-5 11,28-2 11,-12 3-15,60-21-7,65-14 0,-135 36 9,-1-1-1,27-11 1,-41 15-7,0-1 1,0 1 0,1-1-1,-1 1 1,0-1 0,1 1-1,-1 0 1,1 0 0,-1 0-1,0 0 1,1 0 0,-1 0-1,1 0 1,-1 0 0,3 1-1,-3-1-1,0 1-1,-1-1 0,1 1 0,-1-1 0,1 1 1,0-1-1,-1 1 0,1-1 0,-1 1 0,1 0 1,-1-1-1,1 1 0,-1 0 0,0 0 0,1-1 1,-1 1-1,0 0 0,0 0 0,1-1 0,-1 2 1,0 5-4,1 0 0,-2 0 0,1-1 0,-1 1 1,-2 10-1,0 3 26,2 4-13,1-1 1,5 35 0,-4-47-8,1-1 0,0 1 1,1-1-1,0 1 0,1-1 1,0 0-1,9 16 1,-11-23-3,0 0 1,-1 0-1,1 0 1,1-1-1,-1 1 1,0-1-1,1 0 1,-1 1-1,1-1 1,0 0-1,0-1 1,-1 1 0,1 0-1,1-1 1,-1 1-1,0-1 1,0 0-1,0 0 1,1-1-1,-1 1 1,0 0-1,1-1 1,-1 0-1,0 0 1,1 0 0,-1 0-1,0-1 1,1 1-1,-1-1 1,0 0-1,6-2 1,6-4 7,0 0 1,-1-1 0,0 0-1,0-1 1,15-14 0,-16 14-12,250-201 282,-225 186-167,-30 21-56,-25 18-44,1-1-7,1 1 0,0 0 0,1 1 0,1 1 0,1 0 1,0 1-1,1 0 0,1 1 0,1 0 0,-13 35 1,21-51-4,0 1 0,0-1 0,0 1 1,0 0-1,1-1 0,0 1 0,-1 0 0,1-1 1,1 1-1,-1 0 0,2 6 0,-2-8-2,1-1 1,-1 0-1,1 1 0,0-1 0,0 0 0,0 0 0,-1 1 0,1-1 0,0 0 0,1 0 0,-1 0 0,0 0 0,0 0 0,0 0 1,1-1-1,-1 1 0,0 0 0,1-1 0,-1 1 0,0-1 0,1 1 0,-1-1 0,1 0 0,-1 1 0,1-1 0,-1 0 1,1 0-1,-1 0 0,1 0 0,-1 0 0,3-1 0,2 0 0,1 0 0,0-1 1,0 0-1,-1 0 0,0 0 1,1-1-1,9-6 0,44-30 6,-44 28-7,2-2 11,-2 0 0,1 0 0,-2-2 0,0 0 0,0-1 0,-2 0 0,0-1-1,0 0 1,-2-1 0,0-1 0,-2 0 0,0 0 0,0-1 0,-2 0 0,-1 0 0,8-41 0,-2-27 42,-4-1 1,-3 1-1,-5-1 1,-10-89 0,9 175-53,2 0 4,-2-1-1,1 0 1,0 1-1,-1-1 1,1 1-1,-1-1 0,0 1 1,0 0-1,-1-1 1,1 1-1,-1 0 0,1-1 1,-1 1-1,0 0 1,0 1-1,0-1 0,-3-3 1,4 6-5,0 0 1,1 0-1,-1-1 0,0 1 1,1 0-1,-1 0 0,0 0 1,1 0-1,-1 0 0,0 0 1,1 0-1,-1 0 0,0 0 1,0 0-1,1 0 1,-1 0-1,0 0 0,1 1 1,-1-1-1,0 0 0,1 1 1,-1-1-1,1 0 0,-1 1 1,1-1-1,-1 0 0,0 1 1,1-1-1,-1 1 0,1-1 1,0 1-1,-1 1 0,-14 20-16,14-21 16,-10 21-13,0 2 1,2-1-1,1 1 1,-10 48 0,-8 104-43,23-143 36,-4 25-14,3 65 1,4-97 26,2-1-1,1 1 1,1-1 0,2 0-1,8 27 1,-12-46-1,1 0 0,0 1-1,0-1 1,0-1 0,0 1 0,1 0 0,0-1 0,0 0-1,1 0 1,0 0 0,0 0 0,6 4 0,-8-6 1,1-1 0,-1 0 0,0-1 0,1 1 1,0-1-1,-1 1 0,1-1 0,0 0 0,-1 0 1,1-1-1,0 1 0,0-1 0,0 0 0,0 0 1,0 0-1,-1-1 0,1 1 0,0-1 0,0 0 1,0 0-1,-1 0 0,8-3 0,3-3-2,0 0 1,0-1-1,-1-1 0,0 0 0,0-1 0,-1 0 0,0-1 0,-1 0 0,20-25 1,-29 32 15,18-22 27,-19 25-29,-1 0-1,1 0 1,0 0 0,0 0 0,0 1 0,0-1-1,0 0 1,0 0 0,0 1 0,0-1 0,0 0-1,0 1 1,0-1 0,0 1 0,0 0 0,0-1-1,0 1 1,1 0 0,-1-1 0,0 1-1,2 0 1,-3 1-3,1 1 0,-1-1 1,1 0-1,-1 0 0,0 1 0,0-1 0,0 0 0,1 1 0,-1-1 0,0 0 0,-1 1 0,1-1 1,0 0-1,0 1 0,0-1 0,-2 2 0,2 1-5,-2 21-18,2 1 1,0-1-1,2 1 1,1-1-1,9 39 1,-12-63 16,0 0 0,0 1 1,0-1-1,0 0 1,1 1-1,-1-1 0,0 0 1,1 0-1,-1 1 1,1-1-1,0 0 1,-1 0-1,1 1 0,0-1 1,0 0-1,0 0 1,-1 0-1,1 0 0,0 0 1,0-1-1,1 1 1,-1 0-1,0 0 0,0 0 1,0-1-1,0 1 1,1-1-1,-1 1 0,0-1 1,1 0-1,-1 1 1,0-1-1,1 0 1,-1 0-1,0 0 0,1 0 1,-1 0-1,0 0 1,1 0-1,-1 0 0,0-1 1,1 1-1,-1 0 1,2-2-1,4 0-1,-1-1 1,0-1-1,0 1 1,0-1-1,0 0 0,-1 0 1,9-9-1,153-167 54,-166 179-50,0-1 0,0 1 0,1 0 1,-1-1-1,0 1 0,1 0 1,-1 0-1,1 0 0,-1 0 0,1 0 1,0 0-1,-1 0 0,1 1 1,0-1-1,-1 1 0,1-1 0,0 1 1,0-1-1,0 1 0,0 0 1,-1 0-1,5 0 0,-6 1 0,1-1 0,-1 1 0,1-1 0,-1 0 0,1 1 0,-1-1 0,1 1 0,-1 0 0,0-1 0,1 1 0,-1-1 0,0 1 0,1 0 0,-1-1 0,0 1 0,0-1 0,0 1 0,0 0 0,0-1 0,1 1 0,-1 0 0,0-1 0,-1 2 0,1 17 0,-4 28 0,3 64 0,1-110 0,0-1 1,-1 0-1,1 1 0,0-1 1,0 1-1,0-1 0,0 1 0,0-1 1,0 1-1,0-1 0,0 1 0,0-1 1,0 1-1,0-1 0,1 0 0,-1 1 1,0-1-1,0 1 0,0-1 0,1 1 1,-1-1-1,0 0 0,0 1 0,1-1 1,-1 0-1,0 1 0,1-1 0,-1 0 1,0 1-1,1-1 0,-1 0 0,1 0 1,-1 1-1,0-1 0,1 0 0,-1 0 1,1 0-1,-1 0 0,1 1 0,-1-1 1,1 0-1,-1 0 0,0 0 0,1 0 1,-1 0-1,1 0 0,-1 0 0,1 0 1,-1 0-1,1-1 0,-1 1 0,1 0 1,-1 0-1,0 0 0,1 0 0,-1-1 1,1 1-1,-1 0 0,0 0 0,1-1 1,-1 1-1,0 0 0,1-1 0,-1 1 1,0 0-1,1-2 0,26-27 30,-23 25-23,14-18 28,1 2 1,1 0 0,1 1 0,28-19-1,-48 37-33,0 0-1,0 0 0,1 0 1,-1 0-1,0 0 0,1 1 1,-1-1-1,1 0 0,-1 1 1,1-1-1,-1 1 0,1 0 1,-1-1-1,1 1 1,-1 0-1,1 0 0,0 0 1,-1 0-1,1 0 0,-1 1 1,1-1-1,1 1 0,-1 0-3,-1 0 0,1 0 1,0 1-1,-1-1 0,0 1 0,1 0 0,-1-1 0,0 1 0,0 0 0,0 0 0,0-1 0,0 1 0,0 0 0,-1 0 0,2 3 0,2 8-21,0 1 21,0-1 0,1 0 1,1 0-1,0 0 0,13 20 0,-17-31 4,0 0 0,0 0 0,0 0 0,0 0 0,0 0 0,1 0 0,-1 0 0,0-1 0,1 1 0,-1-1 0,1 1 0,0-1 0,0 0 0,-1 0 0,1-1 0,0 1 0,0 0 0,0-1 0,0 0 0,0 1 0,0-1 0,-1-1 0,1 1 0,0 0 0,0-1 0,0 1 0,0-1 0,0 0 0,-1 0 0,1 0 0,0 0 0,-1 0 0,4-3 0,4-2 1,-1 0 1,0-1 0,0 0 0,-1-1 0,13-15 0,4-2 19,127-122 91,-136 130-87,21-18 42,-23 18-32,-17 21-38,-1 0 0,1-1 0,-1 1 0,0 0 0,-6 4 1,-16 16-32,5 1 4,-18 29 0,33-43 25,0 0 1,0 0-1,1 0 0,1 1 0,0-1 1,-3 15-1,4-14 2,1 1 0,0 0 0,1 1-1,0-1 1,2 17 0,2-26 2,4-9 2,5-9 11,54-96 78,-5 7 82,-52 94-90,-9 9-82,1 0 0,-1 0 0,0 0-1,0 0 1,1 0 0,-1 0 0,0 0 0,0 0-1,1 1 1,-1-1 0,0 0 0,0 0 0,0 0-1,1 0 1,-1 0 0,0 0 0,0 1 0,0-1-1,1 0 1,-1 0 0,0 0 0,0 1 0,0-1-1,0 0 1,0 0 0,1 0 0,-1 1 0,0-1-1,0 0 1,0 1 0,5 28 55,-3-11-35,-1-13-18,1 0-1,-1 0 1,1 0 0,0 0 0,0 0-1,1 0 1,0 0 0,6 8 0,-8-11-3,1-1 0,0 1 0,0-1 0,0 1 0,0-1 0,0 0 0,0 0 0,0 0 0,1 0 0,-1 0 0,0-1 0,1 1 0,-1-1 0,0 1 0,1-1 0,-1 0 0,0 0 0,1 0 0,-1 0 0,1 0 0,-1 0 0,4-2 0,5-1 3,0 0 0,-1-1-1,0 0 1,0-1 0,0 0 0,0-1 0,-1 0-1,0 0 1,0-1 0,0 0 0,-1 0-1,0-1 1,-1-1 0,13-16 0,-1-3 11,-1-1 1,-1-1-1,21-51 1,-19 27-7,19-83 0,-29 102-8,12-52 40,-4-1 1,10-164 0,-26 235-36,-1 7-3,1 1 0,-1 0 0,-1 0 0,0 0 0,-3-18 0,4 27-3,0 0 0,0-1 0,0 1 0,0 0 0,0-1 0,0 1 0,-1 0 0,1 0 0,0-1 0,0 1 0,0 0 0,0 0 0,0 0 0,0-1 0,-1 1 0,1 0 0,0 0 0,0 0 0,0-1 0,-1 1 0,1 0 0,0 0 0,0 0 1,-1 0-1,1 0 0,0-1 0,0 1 0,-1 0 0,1 0 0,0 0 0,0 0 0,-1 0 0,1 0 0,0 0 0,0 0 0,-1 0 0,1 0 0,0 0 0,0 0 0,-1 0 0,1 0 0,0 0 0,0 0 0,-1 0 0,1 1 0,0-1 0,0 0 0,-1 0 0,1 0 0,0 0 0,0 0 0,-1 1 0,1-1 0,0 0 0,0 0 0,0 0 0,0 1 0,-1-1 0,1 0 1,-11 16-2,-9 26-12,2 0-1,1 1 1,2 0-1,3 2 1,1-1 0,-6 59-1,6 1-39,4 172 0,8-254 41,1 0 0,1 0 0,8 32-1,-8-42 11,0 0-1,2-1 1,-1 0-1,1 0 1,1 0-1,0-1 0,14 19 1,-16-25 5,-1 0 1,1-1 0,0 1-1,0-1 1,1 0-1,-1-1 1,0 1-1,1-1 1,0 1-1,-1-1 1,1-1 0,0 1-1,0-1 1,0 1-1,0-2 1,1 1-1,-1 0 1,0-1-1,0 0 1,0 0 0,0-1-1,1 1 1,-1-1-1,9-3 1,-5 1 2,1 0 1,-1-1-1,0 0 0,0 0 1,0-1-1,0 0 1,-1-1-1,0 0 0,0 0 1,-1 0-1,1-1 0,6-9 1,-4 3 7,0 0 0,-1-1 0,0 0 0,7-17 1,-13 25-5,-1 0 1,1-1 0,-1 0-1,-1 1 1,1-1 0,-1 0-1,0 0 1,-1 0 0,0 0-1,0 0 1,0 1 0,-3-12-1,3 18-7,0-1 0,0 0-1,0 0 1,0 0 0,0 0-1,-1 1 1,1-1 0,0 0-1,-1 0 1,1 0 0,0 1-1,-1-1 1,1 0 0,-1 1-1,1-1 1,-1 0 0,1 1-1,-1-1 1,0 1 0,1-1-1,-1 0 1,0 1 0,0 0 0,1-1-1,-1 1 1,0-1 0,0 1-1,-1 0 2,1 0 0,0 0 0,-1 0-1,1 1 1,0-1 0,0 0 0,-1 1-1,1-1 1,0 1 0,0-1 0,0 1 0,0 0-1,0-1 1,-1 1 0,0 1 0,-4 4 12,1-1-1,-1 1 1,1 0 0,-7 11 0,7-8-9,0-1 0,1 1 0,0 0 0,1 0 0,0 0 0,0 1-1,1-1 1,0 1 0,1-1 0,-1 12 0,2-17-6,0 0 1,0 0-1,0 0 0,1-1 0,0 1 0,-1 0 0,1 0 1,1 0-1,-1 0 0,0-1 0,1 1 0,0-1 1,0 1-1,0-1 0,0 1 0,1-1 0,-1 0 0,1 0 1,0 0-1,0-1 0,0 1 0,0-1 0,0 1 0,0-1 1,1 0-1,-1 0 0,5 1 0,-1 0 5,0-1-1,0 0 1,1 0-1,-1-1 1,1 0-1,-1 0 1,1-1-1,-1 0 1,1 0-1,-1-1 1,1 0-1,-1 0 1,0 0-1,1-1 0,-1 0 1,0-1-1,0 0 1,0 0-1,0 0 1,-1-1-1,1 0 1,-1 0-1,0-1 1,0 1-1,8-11 1,-7 9 2,27-26 82,58-72 0,-91 103-88,0-2 3,1 1 0,-1-1 0,1 1 1,0 0-1,0 0 0,0 0 0,0 0 0,1 0 0,-1 0 0,0 0 0,1 1 0,0-1 0,3-1 0,-6 3-5,0 0 1,0 0-1,1 0 0,-1 0 1,0 1-1,1-1 0,-1 0 0,0 0 1,0 0-1,1 0 0,-1 0 0,0 0 1,0 1-1,1-1 0,-1 0 0,0 0 1,0 0-1,0 1 0,0-1 1,1 0-1,-1 0 0,0 1 0,0-1 1,0 0-1,0 0 0,0 1 0,0-1 1,1 0-1,-1 1 0,0-1 1,0 0-1,0 0 0,0 1 0,0-1 1,0 0-1,0 1 0,0-1 0,0 14 5,-5 13-3,-1-1 0,-2-1 0,-11 30 0,5-17-1,9-23-2,-25 65-28,27-73 27,-1 0 0,1 0 0,-2 0 0,1 0 0,-1 0 0,0-1 0,-11 12 0,15-18 2,0 1 1,1-1-1,-1 1 1,1-1-1,-1 1 1,0-1 0,0 0-1,1 1 1,-1-1-1,0 0 1,0 1-1,1-1 1,-1 0 0,0 0-1,0 0 1,0 0-1,1 0 1,-1 0-1,0 0 1,0 0 0,0 0-1,1 0 1,-1 0-1,0 0 1,0-1-1,0 1 1,-1-1 0,1 0 0,-1 0 0,1 0 1,-1-1-1,1 1 1,0-1-1,0 1 0,-1-1 1,1 1-1,0-1 1,0 0-1,-1-2 0,0-1 7,1 1 0,-1-1 0,1 1 0,0-1-1,0 1 1,0-1 0,1 1 0,0-1-1,0-9 1,1 12-3,-1 0 0,1 0 0,0 0-1,0 0 1,0 1 0,0-1 0,0 0 0,1 0-1,-1 1 1,1-1 0,-1 0 0,1 1 0,-1 0-1,1-1 1,0 1 0,-1 0 0,4-2 0,37-13 49,-25 11-44,27-9 6,1 2 1,1 2 0,57-4 0,-93 12-21,0 2-39,0-2 0,1 0-1,-1 0 1,0 0 0,13-7 0,-22 9 30,-1 0 1,0 0-1,0 0 1,0 0-1,1 0 1,-1 0-1,0 0 1,0-1-1,0 1 1,1 0-1,-1 0 1,0 0-1,0 0 0,0-1 1,0 1-1,1 0 1,-1 0-1,0 0 1,0-1-1,0 1 1,0 0-1,0 0 1,0 0-1,0-1 1,0 1-1,0 0 1,0 0-1,0-1 1,0 1-1,0 0 1,0 0-1,0-1 1,0 1-1,0 0 0,0 0 1,0-1-1,-8-8-280,-15-6-145,22 15 392,-26-16-3496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43.9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8432,'0'0'1401,"13"2"-817,202 12 2281,-19-13-354,-73 0-881,-117-1-1564,8 0 297,-1 1 1,18 2 0,-26-2-253,-1 0 1,0 0-1,1 0 0,-1 1 0,0 0 0,0 0 0,0 0 0,0 0 1,0 0-1,-1 1 0,5 3 0,15 14-2526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44.5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0 6520,'0'0'7928,"-2"16"-7131,-3 24-377,-2 17 690,-1 80 1,16-60-116,0 16 1109,-8-93-2082,0 0-1,0 0 1,0-1 0,0 1 0,0 0 0,0 0 0,0 0-1,0 0 1,0 0 0,0 0 0,1 0 0,-1 0 0,0-1 0,0 1-1,0 0 1,0 0 0,0 0 0,0 0 0,0 0 0,1 0-1,-1 0 1,0 0 0,0 0 0,0 0 0,0 0 0,0 0 0,0 0-1,1 0 1,-1 0 0,0 0 0,0 0 0,0 0 0,0 0-1,0 0 1,0 0 0,1 0 0,-1 0 0,0 0 0,0 0 0,0 0-1,0 0 1,0 0 0,0 0 0,0 0 0,1 0 0,-1 1-1,0-1 1,0 0 0,0 0 0,0 0 0,0 0 0,-1-4 37,0 0 0,0 0 1,0 0-1,1 0 0,0 0 0,0-1 1,0-5-1,0-10 3,-4-60-203,2 52-2486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47.0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5520,'0'0'9772,"8"12"-9464,-4-6-268,2 2 14,-1 0-1,1 1 0,-2 0 1,1 0-1,-1 0 1,-1 0-1,1 0 0,-2 1 1,3 13-1,-2-1 66,2 10 176,-2 0-1,-1 58 1,-4 41 729,3-112-763,-1-17-231,1-1-1,-1 1 1,0-1-1,0 0 1,0 1 0,0-1-1,0 1 1,0-1 0,0 1-1,0-1 1,-1 0 0,1 1-1,-1 1 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47.4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1 126 10544,'0'0'778,"14"-6"-467,-3 1-242,-1 1-3,1 0-1,-1 0 0,1 0 0,0 2 0,0-1 0,1 1 0,15 0 1,355-21 2976,-361 19-2832,0-1 0,0-1-1,37-15 1,8-9-2435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47.6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10752,'0'0'968,"24"81"-320,-20-57-8,0-6 0,-2-2-80,-2-4 8,4-10-112,-2-2 216,2-2-456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47.8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10656,'0'0'3040,"58"49"-2960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48.0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11048,'0'0'2784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3:55.1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4512,'0'0'9949,"8"11"-9618,-3-5-282,3 5 49,1 1 1,-2 0-1,0 1 1,0-1-1,6 19 1,-10-24-32,16 51 747,29 57 0,-41-99-452,0 0-1,-2 0 0,0 1 1,4 23-1,-6-1 383,-4-26-620,3 11 88,-4-5-9,2-18-187,-1 0 1,1 0-1,-1 0 1,1 1-1,0-1 1,0 0-1,0 0 0,0 0 1,0 1-1,0-1 1,0 0-1,0 0 1,0 1-1,0-1 1,1 0-1,-1 0 1,1 1-1,-1-1 1,1 0-1,-1 0 1,1 0-1,0 0 1,-1 0-1,2 1 1,-2-2-13,0 1 1,1-1 0,-1 0-1,0 1 1,1-1 0,-1 0-1,0 0 1,1 1 0,-1-1-1,0 0 1,1 0 0,-1 0-1,1 0 1,-1 0 0,0 1-1,1-1 1,-1 0 0,1 0-1,-1 0 1,1 0 0,-1 0-1,0 0 1,1 0-1,-1 0 1,1 0 0,-1-1-1,0 1 1,1 0 0,-1 0-1,1 0 1,-1 0 0,0-1-1,1 1 1,-1 0 0,0 0-1,1 0 1,-1-1 0,0 1-1,0 0 1,1-1 0,-1 1-1,0 0 1,0-1 0,1 1-1,-1 0 1,0-1 0,0 1-1,0-1 1,0 1 0,1 0-1,-1-2 1,10-30 64,-5 17-40,47-113 170,-18 47-36,21-24 52,-39 75-114,-9 22-33,-1-1 0,1 1-1,0 0 1,1 0 0,0 1-1,17-12 1,-5 2 89,-2 9-42,-16 8-104,0-1 0,0 0 0,0 1 0,-1-1 0,1 0-1,0 0 1,0 0 0,-1 0 0,4-3 0,-4 4-8,-1-1 0,1 1 1,-1-1-1,1 1 0,0-1 0,-1 1 1,1-1-1,0 1 0,-1 0 0,1 0 1,0-1-1,0 1 0,-1 0 0,1 0 1,0 0-1,0-1 0,0 1 0,-1 0 1,1 0-1,0 0 0,0 0 0,0 1 1,-1-1-1,2 0 0,0 1 3,0 0 0,0 0 0,0 0 0,0 0 0,0 1-1,0-1 1,-1 0 0,1 1 0,1 1 0,2 2 10,-1 0-1,0 0 1,-1 1-1,1-1 1,3 9-1,4 19 20,-2-1 0,-1 1 0,-1 1 0,4 66-1,-2-17 52,-3-28 32,0 65-1,0-38 264,-6-82-350,-2-17-294,6-25-317,-3 29-2114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4:01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20 110 4616,'0'0'8828,"12"-2"-8584,39-8-2,-44 8-150,0 0-1,-1-1 1,0 1-1,1-2 1,-1 1-1,0-1 1,0 1-1,-1-2 1,8-6-1,3-2 318,-15 12-386,-1 1 0,1-1 0,0 1 1,-1-1-1,1 1 0,-1-1 0,0 1 0,1-1 0,-1 0 0,1 1 0,-1-1 0,0 0 0,1 0 0,-1 1 0,0-1 0,0 0 1,0 0-1,0 1 0,1-1 0,-1 0 0,0 0 0,0 1 0,-1-1 0,1 0 0,0 0 0,0 1 0,0-1 0,0 0 0,-1 0 0,1 1 1,0-1-1,-1 0 0,1 1 0,0-1 0,-1 0 0,1 1 0,-1-1 0,1 1 0,-1-1 0,1 1 0,-1-1 0,1 1 0,-2-2 1,0 1 28,0-1 0,0 1 0,0-1 0,0 1 0,0-1 0,0 1 1,-1 0-1,1 0 0,0 0 0,0 1 0,-1-1 0,-3 0 0,-44 3 538,49-2-486,1 0-92,0 0 1,-1 0-1,1 0 0,0-1 1,-1 1-1,1 0 1,0 0-1,-1 0 0,1 0 1,-1 0-1,1 0 1,0 0-1,-1 0 0,1 0 1,0 0-1,-1 0 1,1 0-1,0 0 0,-1 0 1,1 1-1,0-1 1,-1 0-1,1 0 0,0 0 1,-1 0-1,1 1 0,0-1 1,-1 0-1,1 0 1,0 1-1,-12 5 156,-14 24 577,22-24-691,-1 2-1,2-1 1,-1 0-1,1 1 1,0 0-1,1 0 1,0-1-1,0 2 1,1-1 0,0 0-1,0 10 1,-2 4 94,2-16-87,1 1 1,-1 0 0,1-1 0,1 1-1,-1 0 1,1-1 0,0 1-1,1-1 1,-1 1 0,5 10-1,-4-13-20,0 0 0,1 0 0,-1 0 0,1-1 0,-1 1-1,1-1 1,0 0 0,0 0 0,1 0 0,-1 0-1,1 0 1,-1-1 0,1 1 0,0-1 0,0 0-1,0 0 1,6 1 0,-3 0 18,1 0 0,1-1 0,-1-1 0,0 1 0,0-1 0,1 0 0,12-1 0,1-1-275,-12 1 403,1 0-1,0-1 1,12-3-1,-20 4-358,-1-1-1,1 1 1,-1-1 0,0 0-1,1 0 1,-1 0-1,0-1 1,0 1-1,1 0 1,-1-1-1,-1 0 1,1 1-1,0-1 1,0 0-1,0 0 1,-1 0-1,1 0 1,1-3-1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4:02.3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1 105 5720,'0'0'10089,"11"-6"-9769,9-3-121,0 1 1,42-12-1,-14 7 107,-19 5 49,53-7 0,-22 3-3,-43 8-127,37-5 0,-48 9-170,0 0-1,0 0 0,0 0 1,-1 1-1,1 0 0,0 0 1,0 0-1,-1 1 1,1 0-1,6 3 0,8 2 150,-17-6-163,-1-1-1,1 1 0,-1 0 0,0 0 0,1-1 0,-1 2 0,0-1 0,0 0 0,1 0 0,-1 1 0,0-1 0,0 1 1,-1 0-1,3 2 0,2-1 533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2:03.4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51 13560,'0'0'3073,"13"-3"-2939,227-33 346,-207 32-345,72-4 508,-105 8-641,0 0 1,0 1-1,0-1 0,0 0 1,0 0-1,0 0 1,0 0-1,-1 0 0,1 0 1,0 0-1,0 0 1,0 0-1,0 0 1,0 0-1,0 1 0,0-1 1,0 0-1,0 0 1,0 0-1,0 0 0,0 0 1,0 0-1,0 0 1,0 1-1,0-1 0,0 0 1,0 0-1,0 0 1,0 0-1,0 0 1,0 0-1,0 0 0,0 0 1,0 1-1,0-1 1,0 0-1,0 0 0,0 0 1,1 0-1,-1 0 1,0 0-1,0 0 0,0 0 1,0 0-1,0 0 1,0 0-1,0 1 1,0-1-1,0 0 0,0 0 1,1 0-1,-1 0 1,0 0-1,0 0 0,0 0 1,0 0-1,0 0 1,0 0-1,0 0 1,0 0-1,1 0 0,-1 0 1,0 0-1,0 0 1,-8 6-1057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4:02.9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1 134 6824,'0'0'5806,"10"-6"-5307,-2 1-380,4-2 154,0 0 0,0 1 1,1 0-1,14-4 0,19-4 269,1 2-1,0 2 1,0 2 0,60-2-1,35 4 297,-62 2-284,-72 3-490,0 0-1,1 0 1,-1-1-1,0 0 1,10-4-1,4-4-2441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4:05.4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4720,'0'0'7560,"5"11"-7191,4 8-154,-1 1 0,-2 1 1,0-1-1,6 42 0,-9-34-3,2 14 773,15 63-1,-8-74-123,-11-26-740,0 0 0,0 0 0,-1 0 0,0 1 0,0-1 0,0 0 0,-1 6 0,0 6 14,3 10 32,-1-22-130,0-1 0,-1 1 0,1-1 0,-1 1 0,0-1 0,-1 1 0,-1 7 0,1 11 101,1-22 46,1-16-17,-1 8-137,1 0 0,1 0-1,0 0 1,3-10 0,3-15 64,3-9 8,-7 27-67,0 0 0,1-15 1,-2 7 9,1 1 0,1 0 0,1 1 0,1-1 0,1 1 0,0 0 0,2 1 0,0 0 0,18-25 0,-16 26-6,-7 9-6,0 1 0,1 0 0,0 0 0,0 0 0,1 0-1,0 1 1,1 1 0,10-9 0,0 1 27,-15 12-38,1-1 1,-1 0 0,0 1-1,1 0 1,-1 0 0,1 0-1,5-2 1,-8 4-19,1 0 1,-1 0-1,0 0 1,0 0-1,0 0 1,0 0-1,0 0 1,0 0-1,0 1 1,0-1-1,0 0 1,1 1-1,-1-1 1,0 1-1,0-1 1,-1 1-1,1-1 1,0 1-1,0 0 1,0 0-1,0-1 1,0 1-1,-1 0 1,1 0-1,0 0 1,-1 0-1,1 0 1,-1 0-1,1 0 0,-1 0 1,1 0-1,-1 0 1,1 1-1,5 14 31,0 1 0,-1-1 1,-1 1-1,3 23 0,3 70 199,-8-91-192,-3 45 105,0-46-78,1-1 1,1 0-1,3 21 0,-3-27-9,0 0 0,0 0 0,-1-1 0,-1 1 0,-1 13 0,4-5 56,-1-17-105,-1-1 1,1 1 0,-1-1-1,1 1 1,-1-1 0,0 1-1,0 0 1,0-1 0,0 1-1,0-1 1,0 1 0,0-1-1,-1 1 1,1-1-1,0 1 1,-1-1 0,1 1-1,-1-1 1,0 1 0,0 1-1,-2 6-1982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4:10.4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16 4616,'0'0'7660,"-2"10"-7272,-2 7-290,0-1 215,1 0-1,-2 30 1,5-42-211,0 1 0,0 0 0,0 0 0,1-1 0,-1 1 0,1-1 0,0 1 1,1-1-1,-1 1 0,1-1 0,0 1 0,0-1 0,0 0 0,1 0 0,5 7 0,-3-7-25,0 1 0,0-1-1,1 0 1,0-1 0,-1 1 0,1-1 0,0 0 0,1-1-1,-1 0 1,1 0 0,-1 0 0,1 0 0,-1-1 0,1 0-1,0-1 1,-1 1 0,1-1 0,0-1 0,0 1 0,-1-1-1,1 0 1,0-1 0,-1 0 0,1 0 0,10-5 0,-10 5-7,0-1 1,0-1 0,0 1 0,-1-1 0,1 0 0,-1-1 0,0 1 0,-1-1-1,1-1 1,-1 1 0,0-1 0,0 0 0,0 0 0,-1 0 0,0-1-1,0 1 1,-1-1 0,0 0 0,0 0 0,0 0 0,-1-1 0,0 1 0,1-8-1,-3 12-37,0 0 0,0 0-1,0 0 1,0 0 0,0 0-1,0 0 1,-1 0-1,0 0 1,1 0 0,-1 0-1,0 0 1,-1 0 0,1 1-1,0-1 1,-1 0-1,1 1 1,-1-1 0,0 1-1,0 0 1,-3-3 0,1 2 13,1 0 0,-1 1 0,-1-1 0,1 1 0,0 0 0,0 0 0,-1 1 1,1 0-1,-1-1 0,0 1 0,-8 0 0,0 0 26,0 1 1,0 0-1,0 1 0,0 1 0,0 0 1,0 0-1,1 1 0,-21 9 1,22-7 5,-1 0 1,-14 12 0,24-16-75,-1 0-1,1 1 1,0-1-1,0 1 1,0 0-1,1-1 1,-1 1 0,0 0-1,1 0 1,-1 0-1,1 1 1,-1-1-1,1 0 1,0 0-1,0 1 1,0-1 0,0 1-1,0 3 1,1-4-86,0-1 1,1 1-1,-1-1 1,1 0-1,0 1 1,-1-1-1,1 0 1,0 0-1,0 1 1,0-1-1,-1 0 1,1 0-1,1 0 1,-1 0-1,0 0 1,0 0-1,0 0 1,0-1-1,1 1 1,-1 0-1,2 0 1,-1 0-1098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4:11.5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 5416,'0'0'9553,"-3"12"-9096,-5 33 102,1 1 0,2 0 0,1 63 0,7 58 877,-3-105-716,-1-46 204,0-10-958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4:12.0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37 10448,'0'0'1384,"11"2"-1135,25 0 128,1-2 0,0-1 0,44-8 0,139-15 2663,-172 18-3547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4:13.2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0 124 6632,'0'0'4272,"3"16"-3768,28 247 2106,-25-222-1951,1 14 1162,-8-54-702,0-6-426,-3-17-195,-2-33-332,7 26-69,0 0 0,2 0 0,1 0 0,1 1 0,2 0 0,1 0 0,18-42 0,-19 58-57,0 1-1,1 1 1,0-1-1,1 2 1,1-1-1,-1 1 1,13-9-1,6-6 70,-24 20-85,1 0-1,-1 0 0,1 1 0,0 0 1,0 0-1,0 0 0,6-2 0,-8 4-1,-1 0-1,0 1 1,0-1-1,1 1 1,-1-1-1,0 1 1,1 0-1,-1 0 1,0 0-1,1 0 1,-1 0-1,0 0 1,0 1-1,1-1 1,-1 1-1,0-1 1,0 1-1,1 0 1,-1 0-1,4 3 1,0 1 34,0 1 0,0 0 1,0 0-1,-1 0 0,1 1 1,-2 0-1,1 0 0,-1 0 1,0 1-1,0-1 0,-1 1 1,3 10-1,4 15 154,8 58 0,-12-55-121,4 35 142,-4-31 52,11 44 0,-8-59-96,-6-19-111,-1-1-1,0 1 0,-1 0 1,1 0-1,-1-1 1,1 8-1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4:13.5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0 11256,'0'0'613,"7"14"-60,-2-6-437,0 0 8,0 1 0,-1 0-1,0 0 1,0 0 0,-1 1 0,0-1-1,0 1 1,-1 0 0,1 13 0,-2-2 362,-1 1 0,-1 0 1,-1 0-1,-1 0 1,-7 28-1,8-43-221,-1 0-1,0-1 1,0 0 0,0 0-1,-1 0 1,0 0 0,0-1-1,-1 1 1,-9 8 0,14-14-346,0 0 1,-1 0 0,1-1-1,0 1 1,-1 0 0,1 0-1,0 0 1,0-1 0,-1 1-1,1 0 1,0 0-1,-1-1 1,1 1 0,0 0-1,0-1 1,0 1 0,-1 0-1,1 0 1,0-1 0,0 1-1,0-1 1,0 1 0,0 0-1,0-1 1,-1 1-1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4:18.4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1 321 5224,'0'0'8866,"10"-8"-8443,72-59 812,-60 49-891,1 1 0,1 1 0,0 1 0,1 1 0,0 1 0,1 2 1,48-16-1,-72 27-296,0-1 0,0 0 0,0 1 0,1 0 1,-1-1-1,0 1 0,0 0 0,0 0 0,0 0 0,1 0 1,-1 1-1,0-1 0,0 1 0,0-1 0,0 1 1,0-1-1,0 1 0,0 0 0,0 0 0,0 0 0,0 1 1,0-1-1,-1 0 0,1 0 0,0 1 0,-1-1 0,1 1 1,-1 0-1,2 2 0,1 4 44,0 0 0,-1 0-1,0 0 1,-1 0 0,0 0 0,2 10 0,-2-8-59,4 31 331,2 64-1,-7-69-97,2 0-1,13 62 1,-13-87-196,1 0 0,-1 1 0,2-2 0,0 1 0,0 0 0,1-1 0,0 0 0,1-1 0,0 1 0,1-1 1,-1 0-1,16 12 0,-21-20-50,-1 1 0,1-1 1,0 0-1,0 0 0,0 0 0,0 0 1,0 0-1,0 0 0,0 0 1,0 0-1,0-1 0,0 1 0,1-1 1,-1 0-1,0 1 0,0-1 1,0 0-1,1-1 0,1 1 0,0-1 7,-1 0-1,0 0 0,0-1 0,1 1 1,-1-1-1,0 1 0,-1-1 0,1 0 0,0 0 1,0 0-1,2-4 0,4-3 22,-2-1-1,1 0 1,-1 0 0,-1-1 0,10-18-1,-7 2 3,0 1-1,-1-1 0,-2-1 1,-1 1-1,2-36 1,4-16 59,-2 13-15,-7 39-23,1 1 0,2 0 0,1 1 0,15-44 0,-19 65-64,1-1 0,-1 1 1,1 0-1,0 0 0,0 0 0,0 0 1,0 1-1,1-1 0,0 1 1,0 0-1,0 0 0,0 0 0,0 1 1,0-1-1,1 1 0,-1 0 0,1 0 1,-1 1-1,1-1 0,0 1 0,0 0 1,0 0-1,0 1 0,0-1 0,0 1 1,5 1-1,21 2 14,-20-3-12,-1 1 1,1 1 0,0 0-1,0 1 1,13 4 0,28 21 34,-39-20-7,1-1 0,0 0 1,21 7-1,-32-13-18,-1 0 0,0 0-1,1 0 1,-1 0 0,0 0 0,0 1 0,0-1 0,0 1 0,0-1-1,0 1 1,-1 0 0,1-1 0,2 4 0,-4-5-142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4:22.2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93 5720,'0'0'9858,"14"1"-9604,84 4 194,-86-5-342,1-1 0,-1 0-1,1-1 1,-1 0 0,0-1 0,0 0-1,14-6 1,-5 1 129,-18 7-202,-1 1 0,0-1-1,0 0 1,1 1 0,-1-1-1,0 0 1,0 0 0,0-1 0,0 1-1,0 0 1,0-1 0,0 1-1,-1-1 1,1 1 0,0-1 0,-1 0-1,1 0 1,-1 1 0,0-1-1,0 0 1,2-4 0,-3 5-6,1 1 1,-1-1-1,0 0 1,1 0-1,-1 0 1,0 0-1,0 0 1,0 0-1,0 0 0,0 0 1,0 0-1,0 0 1,0 0-1,0 0 1,0 0-1,0 0 1,-1 1-1,1-1 1,0 0-1,-1 0 1,1 0-1,-1 0 0,1 0 1,-1 0-1,0-1 1,-1 1-7,1 0 1,-1 0-1,0 0 1,1 0-1,-1 0 0,0 0 1,0 0-1,0 1 1,0-1-1,1 1 0,-1-1 1,-2 1-1,-4-1 10,1 0-1,-1 1 1,1 0 0,-1 1-1,1 0 1,-9 2-1,-34 13 189,45-15-165,1 1 0,1-1 1,-1 1-1,0 0 0,0 1 1,1-1-1,-1 0 0,1 1 1,0 0-1,-4 4 0,6-6-21,0 0 0,1 0 0,-1 0 0,1 1-1,-1-1 1,1 0 0,0 1 0,-1-1 0,1 0 0,0 0-1,0 1 1,0-1 0,0 0 0,0 1 0,0-1 0,0 0-1,1 1 1,-1-1 0,1 2 0,0 0 12,1 1 0,-1-1 0,1 0 0,0 1 0,0-1 0,4 5 0,2 0 24,0 0 0,0 0 0,13 8 0,10 4 180,1-2 0,1-1 0,1-1 0,55 17-1,-80-30-188,-5-1-37,0-1-1,1 1 0,-1-1 1,0 1-1,0-1 0,1 0 1,-1-1-1,1 1 0,-1-1 1,1 0-1,-1 0 0,0 0 0,1-1 1,-1 0-1,1 1 0,-1-1 1,0-1-1,7-2 0,1-3-138,0 0-1,15-13 1,-11 7-2709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4:25.3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60 4912,'0'0'5909,"10"-1"-5473,34-4 9,-40 5-250,-1-1 0,1 0-1,-1 0 1,0 0 0,1 0 0,-1 0-1,6-3 1,-8 3-95,1 0 0,-1 0 0,1 1 0,-1-1 0,1 0 0,-1 1 1,1-1-1,0 1 0,0 0 0,-1 0 0,1 0 0,2 0 0,29 1 583,59 12 0,14 0-219,13-13 182,158-20 0,-126 6-290,-98 9-1382,92-20-1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2:03.5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10952,'0'0'2032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4:23.3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4512,'0'0'11798,"12"6"-11427,-9-5-344,10 5 85,-1 0-1,1 0 0,0-2 1,1 0-1,23 5 1,-7-5 112,132 11 910,-137-17-866,-19 2-126,-1-1 0,0 1 0,1-1 0,-1 2 0,0-1 0,0 0 0,7 2 0,-6-1 223,-5-3 76,-1 2-505,0-1 0,0 1 0,0 0 0,-1 0 1,1 0-1,0 0 0,0 0 0,0 0 0,0 0 0,0-1 0,0 1 0,0 0 0,-1 0 0,1 0 0,0 0 0,0 0 0,0 0 0,0 0 0,0 0 1,-1 0-1,1 0 0,0 0 0,0 0 0,0 0 0,0 0 0,-1 0 0,1 0 0,0 0 0,0 0 0,0 0 0,0 0 0,0 0 0,-1 0 0,1 0 1,0 0-1,0 0 0,0 0 0,0 1 0,0-1 0,0 0 0,-1 0 0,1 0 0,0 0 0,0 0 0,0 0 0,0 0 0,0 1 0,0-1 1,0 0-1,0 0 0,0 0 0,-1 0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4:23.6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0 149 7832,'0'0'2630,"14"-6"-2170,0 0-362,12-7 389,1 2 1,0 0-1,57-12 0,9 14 882,14-1-11,-91 7-1182,-1 0-1,0-1 0,0-1 1,27-12-1,14-10-2148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4:27.8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0 338 5520,'0'0'11705,"4"-12"-11337,15-41-26,-15 46-239,0 0-1,1 0 1,-1 1-1,1 0 1,1 0-1,-1 0 1,1 0-1,0 1 1,0 0-1,1 0 1,8-5-1,4-3 172,3-3-17,-13 8-71,2 0-1,-1 0 0,1 1 0,0 1 0,18-8 0,-28 14-159,-1 0 0,1 0 0,0 0 0,0 0 0,0 0 0,0 1 0,-1-1 0,1 0 0,0 0 0,0 1 0,0-1 0,-1 0 0,1 1 0,0-1 0,0 1 0,-1-1 0,1 1 0,0-1 0,-1 1-1,1 0 1,-1-1 0,1 1 0,-1 0 0,1-1 0,-1 1 0,1 0 0,-1 0 0,0-1 0,1 1 0,-1 0 0,0 0 0,0 0 0,1 1 0,7 31 357,-7-32-359,12 98 615,4 17-120,-10-94-384,0 0 0,2 0-1,0-1 1,16 27 0,-23-43-112,1-1 0,-1 0 1,1 0-1,-1 0 1,1-1-1,1 1 0,-1-1 1,0 1-1,1-1 1,-1 0-1,1-1 0,0 1 1,0 0-1,0-1 1,1 0-1,-1 0 0,0 0 1,1-1-1,7 2 1,-8-2-5,0 0 0,0 0 0,0-1 0,0 0 0,0 1-1,0-1 1,0-1 0,0 1 0,-1-1 0,1 1 0,0-1 0,0 0 0,0 0 0,0-1 0,4-2 0,-3 1 3,0 0 0,0-1 0,-1 1 1,1-1-1,-1 0 0,0-1 0,0 1 0,0-1 0,4-6 0,3-9 34,0 0 0,-2-1 0,0-1 0,7-25 0,-16 47-55,17-59 131,-2-1 1,12-112-1,-26 157-108,6-34 112,-6 45-123,0 1 1,0 0-1,0 0 1,0 0-1,0 0 1,1 0-1,-1 1 1,1-1-1,0 0 1,0 1-1,0-1 0,3-2 1,-4 5-13,-1-1 0,1 1 1,-1 0-1,1 0 0,-1 0 0,1 0 0,-1-1 1,1 1-1,0 0 0,-1 0 0,1 0 1,-1 0-1,1 0 0,-1 1 0,1-1 0,0 0 1,-1 0-1,1 0 0,-1 0 0,1 1 1,-1-1-1,1 0 0,-1 0 0,1 1 0,0 0 1,16 12 8,-10-8-9,114 95 44,-119-98-39,0-1-1,0 1 1,0 0 0,0 0 0,-1 0-1,1 0 1,-1 0 0,1 0 0,1 5-1,8 9 22,-8-15 470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4:28.5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149 30 7432,'0'0'5769,"-13"13"-5234,-4 4-329,-51 45 733,63-57-773,1 0 1,-1 0 0,1 0-1,0 1 1,0-1-1,1 1 1,-1 0 0,1 0-1,1 0 1,-1 0-1,1 1 1,0-1-1,1 1 1,-1-1 0,0 9-1,2-12-108,0 0-1,-1-1 1,1 1-1,0 0 1,1 0-1,-1 0 1,1 0-1,-1 0 1,1-1-1,0 1 1,0 0-1,0-1 1,0 1-1,0 0 1,1-1-1,-1 1 1,1-1-1,-1 0 1,1 0-1,0 1 1,0-1-1,0 0 1,0-1-1,1 1 1,-1 0-1,0-1 1,1 1-1,-1-1 1,1 1-1,0-1 1,-1 0-1,1 0 1,0-1-1,0 1 1,0-1-1,-1 1 1,4-1-1,11 2 53,-1-2 1,0 0-1,1-1 0,-1 0 0,0-2 0,0 0 0,0 0 0,28-11 0,-36 11-74,0-1 0,1 0 0,-1 0 0,-1 0 0,1-1 0,-1 0 0,0-1 0,0 1 0,0-1 0,-1-1 0,0 1 0,0-1 0,0 0 0,-1-1 0,0 1 0,-1-1 0,6-14 0,-9 19-3,0 0 1,-1-1-1,0 1 0,1 0 1,-1-1-1,-1 1 0,1-1 0,0 1 1,-1 0-1,0-1 0,1 1 1,-2 0-1,1 0 0,0 0 1,0-1-1,-1 1 0,0 1 0,-1-4 1,-2-1 18,0 0 1,0 0-1,-1 1 1,0-1-1,0 1 1,-8-6-1,6 7-3,-1-1 1,1 2-1,-1-1 0,0 1 1,0 0-1,0 1 1,0 0-1,0 1 0,-1 0 1,-9-1-1,11 2-11,0 1 1,0 0-1,0 0 0,1 0 1,-1 1-1,0 0 0,0 1 1,1 0-1,-1 0 1,1 0-1,0 1 0,0 0 1,-8 5-1,12-7-40,-3 3-15,-1 1 0,1-1-1,-9 9 1,15-13 0,-1 0 0,1 1 1,-1-1-1,1 1 0,-1-1 0,1 1 1,-1-1-1,1 1 0,-1-1 0,1 1 1,-1-1-1,1 1 0,0-1 0,-1 1 1,1 0-1,0-1 0,0 1 0,-1 0 1,1-1-1,0 1 0,0 0 0,0-1 0,0 1 1,0 0-1,0-1 0,0 1 0,0 0 1,0 0-1,0-1 0,0 1 0,1 0 1,-1-1-1,0 1 0,0 0 0,1-1 1,-1 1-1,0-1 0,1 1 0,-1 0 1,1-1-1,-1 1 0,0-1 0,1 1 1,-1-1-1,1 0 0,0 1 0,-1-1 1,1 1-1,-1-1 0,1 0 0,0 1 0,-1-1 1,2 0-1,16 5-3056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4:29.8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66 5824,'0'0'7710,"1"-11"-7116,3-30-6,-3 30 541,-9 9 2624,4 2-875,0 12-2696,0 20 77,1 0 0,2 1 0,1 0-1,7 57 1,-2-31 46,15 121 807,-16-153-648,-2-28-522,2-15-350,-3-15-470,-1 21-2104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4:30.2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10848,'0'0'2825,"11"2"-2454,22 1 30,0-1 1,43-2 0,-61-1-139,0 1 0,1 1 1,-1 1-1,0 0 0,1 1 1,15 5-1,-25-6-146,9 1 185,-1 0-1,1-1 1,0-1 0,-1 0 0,1-1 0,21-3-1,-20 1-1065,0-1 0,26-9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4:33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0 111 4312,'0'0'3640,"12"-9"-2967,41-27 8,-45 32-435,0 0 0,0 0 0,1 0 0,0 1 0,-1 0 0,1 1 0,0 0 0,13-1 0,-2 0 152,67-7 1121,100 0 0,-144 9-1171,236-5 1951,-185 3-1582,21 0-2813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4:31.5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0 165 6824,'0'0'9445,"13"-13"-9075,1 0-257,-4 2-6,1 1-1,0 0 1,0 0 0,1 2 0,21-12 0,-11 7 157,-2 0 221,42-17 0,-55 27-303,1 1 0,-1 0 0,1 0-1,0 0 1,-1 1 0,1 0 0,0 1-1,0 0 1,14 1 0,-21 0-136,0-1 0,1 0 1,-1 0-1,0 1 0,0-1 1,0 1-1,1-1 0,-1 1 1,0 0-1,0-1 0,0 1 0,0 0 1,0 0-1,0 0 0,0 0 1,0 0-1,-1 0 0,1 0 1,0 0-1,-1 0 0,1 0 1,0 0-1,-1 0 0,1 0 0,-1 1 1,0-1-1,1 2 0,0 4 90,0 0-1,-1 0 0,1 0 0,-2 8 0,0-4-75,-1 16 123,-1 0 1,-9 32 0,-5 40 211,16-88-329,0 0 0,1 0 0,1-1 0,0 1 0,0 0 0,1 0 0,4 11 0,0-6 74,1 0-1,15 23 0,-18-31-101,-2-5-24,1 1 0,-1-1 0,0 0 0,1 0 0,0-1 0,0 1 0,0 0 0,0-1 0,0 0 0,0 0 0,1 0 0,5 3-1,-8-5-4,1 1 0,0 0 0,0 0 0,0-1-1,0 0 1,0 1 0,0-1 0,0 0 0,0 0-1,0 0 1,1 0 0,-1 0 0,0 0 0,0-1-1,0 1 1,0-1 0,0 1 0,-1-1 0,1 0-1,0 0 1,0 0 0,0 0 0,-1 0 0,1 0-1,0 0 1,1-2 0,6-7 10,0-1 0,-1 0 0,0 0 1,-1-1-1,0 0 0,-1 0 0,0 0 0,-1-1 0,0 0 0,-1 0 1,-1 0-1,0-1 0,1-15 0,0-18 45,-2-1-1,-5-67 1,1 78-19,1 25-8,0 7 4,1 0-1,-1 1 0,1-1 1,1 0-1,-1 1 0,2-7 1,-2 11-34,0-1 0,1 0 0,-1 1 0,1-1 0,-1 1 0,0-1 0,1 1 0,-1 0 0,1-1 0,0 1 0,-1-1 0,1 1 0,-1 0 1,1 0-1,0-1 0,-1 1 0,1 0 0,-1 0 0,1 0 0,0-1 0,-1 1 0,1 0 0,0 0 0,-1 0 0,1 0 0,0 0 0,-1 1 0,2-1 0,22 5 37,-22-5-36,94 33 130,-64-20-56,-1-3 0,45 10 0,-64-17-15,-11-2-56,1-1 0,-1 1-1,0-1 1,1 1 0,-1-1 0,0 0 0,1 1 0,-1-1 0,1 0 0,-1 0 0,1 0 0,-1 0 0,0 0-1,1-1 1,-1 1 0,1 0 0,-1-1 0,0 1 0,1-1 0,1 0 0,-2 0 13,-26 23-865,7-7-2661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4:31.9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0 12360,'0'0'2152,"1"14"-1463,0 25 42,-1 0-1,-8 59 1,3-71-299,0 6 699,-2 0 0,-14 41 0,20-66-319,1-8-865,0 0 0,-1-1-902,1 1 902,0 0 0,0 0 0,0 0 0,0 0-1,0 0 1,-1 0 0,1 0 0,0 0 0,0 0 0,0 0 0,0 0 0,0 0 0,0 1 0,0-1 0,0 0 0,0 0 0,0 0 0,-1 0-584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4:34.0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181 175 4008,'0'0'1067,"-10"-10"-797,-50-50 570,56 58-702,1 0-1,-1 0 0,1 0 1,-1 0-1,0 0 1,0 1-1,0 0 1,0 0-1,0 0 0,0 0 1,0 1-1,0-1 1,-4 1-1,-16-3 780,11 2-358,-2 0 1384,14 0-961,8-2-274,44-11-90,0 2 0,72-7-1,-116 19-570,269-18 1903,-166 14-700,-77 3-795,-24 2-255,-1-1 1,1 0-1,0-1 1,0 0-1,0 0 1,-1-1-1,10-3 1,-14 4-2608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2:05.2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0 550 9864,'0'0'2129,"6"-12"-1606,31-64 787,28-88 0,-17-26 337,-38 144-1205,-9 41-312,0-1 0,1 1 1,0-1-1,0 1 0,0 0 0,1 0 1,0 0-1,0 0 0,7-8 0,-10 13-117,0 0-1,0 0 1,0 0-1,1-1 1,-1 1-1,0 0 1,0 0-1,0 0 1,0 0 0,1 0-1,-1 0 1,0 0-1,0 0 1,0 0-1,0 0 1,1 0-1,-1-1 1,0 1-1,0 0 1,0 0-1,1 0 1,-1 0-1,0 1 1,0-1-1,0 0 1,1 0-1,-1 0 1,0 0-1,0 0 1,0 0-1,1 0 1,-1 0-1,0 0 1,0 0-1,0 0 1,0 1-1,0-1 1,1 0-1,-1 0 1,0 0-1,8 12 213,4 14 0,9 33 172,18 83 0,-35-123-334,-1 1 1,0-1-1,-2 1 1,0 0-1,-1-1 1,-1 1-1,-1 0 1,-8 32-1,9-47-41,-1 0-1,0 0 0,0 0 1,0 0-1,-6 9 1,8-14-18,-1 1 1,1 0 0,-1 0 0,1-1-1,-1 1 1,0 0 0,1-1 0,-1 1-1,0 0 1,1-1 0,-1 1-1,0-1 1,0 0 0,0 1 0,1-1-1,-1 1 1,0-1 0,0 0 0,0 0-1,0 1 1,0-1 0,0 0 0,0 0-1,0 0 1,1 0 0,-1 0 0,0 0-1,0 0 1,0-1 0,0 1 0,0 0-1,0 0 1,0-1 0,1 1 0,-1-1-1,0 1 1,0-1 0,0 1 0,1-1-1,-2 0 1,-15-14 113,0 0-1,1-1 1,1-1 0,-14-19-1,1 1 214,28 35-323,-1 0 0,1-1 0,-1 1 0,1-1 0,-1 1 0,1-1 0,0 1 1,-1-1-1,1 0 0,0 1 0,-1-1 0,1 1 0,0-1 0,0 0 0,0 1 0,0-1 1,-1 0-1,1 1 0,0-1 0,0 1 0,0-1 0,0 0 0,1 0 0,-1 0-2,0 1-1,1-1 0,-1 1 0,1 0 0,-1-1 1,1 1-1,-1 0 0,1-1 0,-1 1 0,1 0 1,0-1-1,-1 1 0,1 0 0,-1 0 1,1 0-1,-1 0 0,1-1 0,0 1 0,0 0 1,41 3 53,-31-1-48,286 10 44,-238-14-76,-1-2-1,0-3 1,64-16-1,-116 22 30,-1-1-1,0 1 0,-1 0 0,1-1 0,0 0 0,0 0 1,-1-1-1,1 1 0,-1-1 0,0 0 0,0 0 0,7-7 1,-11 9-7,1 1 1,-1 0-1,0 0 1,0 0 0,0-1-1,0 1 1,0 0-1,0 0 1,0-1-1,0 1 1,0 0 0,0 0-1,0-1 1,0 1-1,0 0 1,0 0-1,0-1 1,0 1 0,0 0-1,0 0 1,0-1-1,0 1 1,0 0 0,0 0-1,-1 0 1,1-1-1,0 1 1,0 0-1,0 0 1,0 0 0,0-1-1,-1 1 1,1 0-1,0 0 1,0 0-1,0 0 1,-1 0 0,1-1-1,0 1 1,0 0-1,-1 0 1,1 0 0,0 0-1,0 0 1,0 0-1,-1 0 1,1 0-1,0 0 1,0 0 0,-1 0-1,1 0 1,0 0-1,0 0 1,-1 0-1,1 0 1,0 0 0,0 0-1,-1 0 1,1 0-1,0 1 1,-1-1-1,-18 3 31,-1 4-2,1 1 1,-36 18-1,46-21-25,1 0 1,0 1-1,0 0 1,0 0-1,1 1 1,0 0-1,0 0 1,-9 12-1,15-18-4,0 1-1,0-1 1,0 1-1,0-1 1,0 1 0,1 0-1,-1-1 1,0 1-1,1 0 1,-1-1 0,1 1-1,-1 0 1,1 0-1,0-1 1,0 1 0,0 0-1,0 0 1,0 0-1,0-1 1,1 1 0,-1 0-1,0 0 1,1-1-1,0 1 1,-1 0 0,1-1-1,0 1 1,0 0-1,0-1 1,0 1 0,0-1-1,0 0 1,0 1-1,0-1 1,3 2 0,0 0-1,-1-1 1,0 0 0,1-1-1,-1 1 1,1 0 0,0-1-1,0 0 1,-1 0 0,1 0 0,0 0-1,0-1 1,0 0 0,0 0-1,7 0 1,-1-1 5,0 0-1,0-1 1,0 0-1,-1-1 1,1 0 0,12-6-1,-20 8 0,1 0 0,-1-1-1,0 1 1,1-1 0,-1 0-1,0 0 1,0 0-1,0 0 1,0 0 0,-1 0-1,1 0 1,0-1 0,-1 1-1,0 0 1,1-1 0,-1 0-1,0 1 1,0-1 0,-1 0-1,1 1 1,0-1-1,-1 0 1,0 0 0,0 1-1,0-1 1,0 0 0,0-4-1,-1 2 8,0 0-1,0 0 0,0 1 1,0-1-1,-1 0 0,1 1 1,-1-1-1,0 1 1,-1 0-1,1-1 0,-1 1 1,0 0-1,0 1 0,0-1 1,0 0-1,-1 1 0,0 0 1,1 0-1,-1 0 1,0 0-1,-1 0 0,-5-2 1,0 1 20,-1 0 1,0 0-1,-1 1 1,1 0 0,0 1-1,-1 0 1,0 1-1,-15 1 1,56 5 42,16-5-49,-1-3 1,0-2-1,-1-1 1,1-2-1,-1-3 1,-1-1-1,72-31 1,-81 32-876,61-14 0,-81 22-728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5:05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3112,'0'0'11270,"11"7"-10662,0 1-426,-5-4-82,0 0 1,0 0-1,0-1 1,1 1-1,-1-1 1,1 0-1,0-1 1,0 0-1,11 2 1,121 18 1422,91 18 58,-156-23-633,0-4 1,142 8-1,-205-21-797,0 0 0,1-1 0,-1 0 0,0 0 1,12-4-1,-20 4-98,1 0 1,-1 0 0,1-1 0,-1 0 0,1 1 0,-1-1 0,0 0 0,0 0-1,0-1 1,0 1 0,0-1 0,-1 1 0,1-1 0,-1 0 0,1 0-1,-1 0 1,0 0 0,0-1 0,2-4 0,2-9-559,6-36 1,-10 44-1208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5:06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 4008,'0'0'11986,"10"2"-11421,9 1-348,-1-1-1,0-1 0,27-2 0,67-10 438,-13 1-117,178 5 960,101-9-95,-310 5-4005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5:07.2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149 0 5520,'0'0'1978,"-12"4"-1523,-15 7 207,-35 20 0,59-29-555,-1 0 197,-1 0-1,1 1 1,0-1 0,0 1 0,0 0 0,0 0 0,0 1 0,1-1-1,-6 7 1,10-6 555,8-2-275,43 5 374,57-2-1,-5 0-275,-23 2-167,98 5 818,-45-9-334,73 0 432,-82-8-3678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5:22.3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692 338 3912,'0'0'11552,"-12"6"-11210,-1 0-236,8-2-52,-1-1-1,0-1 0,0 1 0,0-1 1,-1 0-1,1 0 0,0-1 0,-1 1 1,0-2-1,-9 1 0,5 0 123,0 0-1,1 0 0,0 1 1,-1 0-1,1 1 0,0 0 1,-11 5-1,1 2 185,0 0 1,-25 17-1,32-17-185,0 0 0,0 0-1,1 1 1,0 1 0,1 0 0,0 0-1,1 1 1,1 1 0,0 0 0,1 0-1,-9 19 1,14-24-101,-1-1-1,1 1 1,1 0-1,0 0 1,0 0 0,1 0-1,0 0 1,0 0-1,1 0 1,1 0 0,-1 0-1,1 0 1,1 1-1,0-1 1,0-1-1,1 1 1,0 0 0,0-1-1,1 1 1,0-1-1,8 12 1,-3-8 18,0 1 0,13 13 0,-18-23-55,0 1 1,0-1-1,0 1 0,0-1 1,0-1-1,1 1 0,0 0 1,-1-1-1,1 0 0,0 0 1,5 1-1,-9-3-27,0 0-1,0 0 1,0 0 0,0 1-1,-1-1 1,1 0-1,0 0 1,0-1 0,0 1-1,0 0 1,0 0 0,-1 0-1,1 0 1,0-1 0,0 1-1,0 0 1,-1-1-1,1 1 1,0-1 0,0 1-1,-1-1 1,1 1 0,0-1-1,-1 1 1,1-1 0,-1 0-1,1 1 1,0-1 0,-1 0-1,0 0 1,1 1-1,-1-1 1,1 0 0,-1 0-1,0-1 1,1 1-2,-1 1 1,-1-1-1,1 0 0,0 0 1,0 0-1,0 1 0,0-1 1,0 0-1,-1 0 0,1 0 1,0 1-1,-1-1 0,1 0 1,-1 1-1,1-1 0,-1 0 1,1 1-1,-1-1 0,1 1 1,-1-1-1,0 0 0,1 1 1,-1-1-1,0 1 1,1 0-1,-1-1 0,0 1 1,1 0-1,-1-1 0,0 1 1,0 0-1,0 0 0,1 0 1,-1 0-1,0-1 0,0 1 1,0 0-1,1 0 0,-1 1 1,0-1-1,-1 0 0,-13 1 24,1 0-1,-1 1 0,1 1 1,0 0-1,0 1 0,0 1 0,1 0 1,-1 1-1,1 0 0,-16 11 1,-7 6 53,2 2 0,-40 37 0,66-55-66,0 1-1,1-1 0,0 1 0,1 0 0,-1 1 1,2-1-1,-1 1 0,1 1 0,-4 11 1,7-16-15,0 0 0,1 0 0,0 1-1,0-1 1,0 1 0,0-1 0,1 0 0,0 1 0,0-1 0,1 1 0,0-1 0,0 1 0,0-1 0,0 0 0,1 0 0,0 1 0,0-1 0,0 0 0,4 5 0,-1-1-1,1 0 0,0-1 0,0 1 0,1-1 0,0 0 0,1-1 1,0 0-1,0 0 0,0-1 0,11 7 0,-7-7 4,0-1 1,1 1-1,-1-2 0,1 0 0,0 0 0,0-2 1,1 1-1,-1-2 0,1 0 0,25-1 0,-7-2 8,0-1-1,0-2 0,45-12 0,-32 1 9,-1-1 0,-1-3 0,74-44 0,-21-1 48,-37 23-30,-29 21 20,-1-2 0,38-38 0,-66 60-48,0 0-1,0 0 1,0 0 0,-1 0 0,1 0 0,0 0-1,-1 0 1,1-1 0,0 1 0,-1 0-1,1 0 1,-1-1 0,0 1 0,1 0 0,-1 0-1,0-1 1,0 1 0,0-3 0,0 4-7,0 0 1,0-1 0,0 1 0,0 0 0,0-1 0,-1 1-1,1 0 1,0-1 0,0 1 0,0 0 0,-1 0 0,1-1-1,0 1 1,0 0 0,-1 0 0,1-1 0,0 1 0,0 0-1,-1 0 1,1 0 0,0-1 0,-1 1 0,1 0-1,0 0 1,-1 0 0,1 0 0,-17 3 135,-21 15-82,-46 29 1,68-36-54,0 1 0,0 1 0,1 0 0,-26 30 0,27-27-5,-50 66 7,56-71-8,1 0 0,1 1 0,0 0-1,0 0 1,-6 23 0,12-34-3,-1 1 0,1 0 0,-1-1 1,1 1-1,0-1 0,0 1 0,-1 0 0,1-1 0,1 1 0,-1-1 0,0 1 0,0 0 0,0-1 0,1 1 1,-1-1-1,1 1 0,-1-1 0,1 1 0,0-1 0,0 1 0,0-1 0,-1 0 0,1 1 0,0-1 0,1 0 1,-1 0-1,0 0 0,0 1 0,0-1 0,1-1 0,-1 1 0,0 0 0,1 0 0,-1 0 0,1-1 0,2 2 1,0-1-5,0-1 0,0 1 0,0 0 0,0-1 1,0 0-1,0 0 0,0 0 0,0 0 1,0-1-1,0 1 0,0-1 0,0 0 0,0-1 1,4-1-1,4-3-4,-1 0 0,0-1 0,0 0 1,-1-1-1,0 0 0,12-13 0,50-63-16,-58 67 22,3-2-10,-2-1 1,0-1-1,-1 0 0,-1-1 0,17-41 1,-29 59 24,0 4-8,-1-1 0,0 1 1,0 0-1,1-1 0,-1 1 1,0 0-1,0-1 0,0 1 1,1 0-1,-1-1 0,0 1 1,0 0-1,0-1 0,0 1 1,0-1-1,0 1 0,0 0 1,0-1-1,0 1 0,0-1 1,0 1-1,0 0 1,0-1-1,0 1 0,0 0 1,0-1-1,-1 1 0,1 0 1,0-1-1,0 0 0,-4 24 53,-122 269 14,82-197-82,30-68 8,-30 44 0,-6 9-11,-8 30 12,53-104 17,-5 6 27,10-12-40,0 0-1,0 0 1,-1 0-1,1 0 0,0 0 1,0 1-1,0-1 1,0 0-1,0 0 1,0 0-1,0 0 1,0 0-1,0 1 1,0-1-1,0 0 1,0 0-1,0 0 1,0 0-1,0 0 1,0 1-1,0-1 1,0 0-1,0 0 0,0 0 1,0 0-1,0 0 1,0 1-1,0-1 1,0 0-1,0 0 1,0 0-1,0 0 1,0 0-1,0 1 1,0-1-1,0 0 1,0 0-1,1 0 1,-1 0-1,0 0 1,0 0-1,0 0 1,0 0-1,0 1 0,0-1 1,0 0-1,1 0 1,-1 0-1,0 0 1,0 0-1,0 0 1,0 0-1,0 0 1,1 0-1,-1 0 1,0 0-1,0 0 1,0 0-1,0 0 1,0 0-1,1 0 1,-1 0-1,0 0 1,15-12 33,6-4-44,-1 0 1,0-2-1,-2-1 0,20-24 1,22-22-11,28-19 36,81-84-9,-147 144-12,24-26-11,-1-2 1,40-64 0,-11 18 6,-69 91 18,3-4 81,-12 15 29,-17 20-25,4 2-74,0 0 0,2 2 0,1-1 1,1 2-1,1 0 0,-15 58 0,23-67-3,0 0-1,1 1 0,0 25 1,3-42-15,0-1 0,1 0 1,-1 1-1,1-1 0,0 0 1,0 0-1,0 0 0,0 0 1,0 0-1,1 0 0,0 0 1,-1 0-1,3 3 0,-3-5 1,0 0-1,0 0 0,0 0 0,0 0 0,0-1 0,0 1 0,0 0 0,0 0 0,1-1 0,-1 1 0,0-1 0,0 1 0,1-1 0,-1 1 0,0-1 0,0 0 0,1 1 0,-1-1 0,0 0 0,1 0 0,-1 0 1,0 0-1,1 0 0,-1-1 0,0 1 0,1 0 0,-1 0 0,0-1 0,0 1 0,1-1 0,-1 1 0,0-1 0,0 0 0,0 0 0,2-1 0,25-19 11,0-1 1,-2-2-1,0 0 0,26-35 1,-18 15 14,-2 0 0,28-52 0,-5-1 192,-73 199 34,3 17-321,14-104 59,-2 29-16,3-42 23,0 0 0,1 0 0,-1 0 1,0 1-1,1-1 0,-1 0 0,1 0 0,0 0 1,0 0-1,0 0 0,0 0 0,0 0 0,0-1 1,0 1-1,0 0 0,3 2 0,0-2 2,1 1 1,-1-1-1,1 0 0,-1-1 0,1 1 1,0-1-1,0 0 0,-1 0 0,1 0 1,0 0-1,0-1 0,0 0 0,0 0 1,5-1-1,-1-1 8,0-1 0,0 1 0,0-1 1,-1-1-1,1 0 0,-1 0 0,13-9 0,-5 1 3,0-1-1,18-19 1,-16 14-10,-1 0 0,-1-1-1,-1-1 1,18-28 0,-22 27-2,17-28 0,-21 37 2,-3 3-45,-4 10 42,0-1-1,0 0 1,0 0 0,0 0-1,0 0 1,0 0-1,0 0 1,0 0-1,0 0 1,0 0 0,0 0-1,0 0 1,0 0-1,0 0 1,0 0 0,0 0-1,0 1 1,0-1-1,0 0 1,0 0-1,0 0 1,0 0 0,0 0-1,0 0 1,0 0-1,0 0 1,1 0 0,-1 0-1,0 0 1,0 0-1,0 0 1,0 0-1,0 0 1,0 0 0,0 0-1,0 0 1,0 0-1,0 0 1,0 0 0,0 0-1,0 0 1,0 0-1,0 0 1,0 0-1,1 0 1,-1 0 0,0 0-1,0 0 1,0 0-1,0 0 1,0 0-1,-12 26 60,2 5-34,-10 50 0,18-72-23,1 1 0,0-1 0,0 1-1,1-1 1,0 1 0,1-1 0,0 1 0,1-1 0,0 0-1,3 12 1,-3-17-4,0 1 0,0-1 0,1 1 0,-1-1 0,1 0 0,0 0 0,0 0-1,0-1 1,0 1 0,1-1 0,0 0 0,-1 0 0,1 0 0,0 0 0,1-1 0,-1 1 0,0-1 0,1 0-1,-1 0 1,1-1 0,8 2 0,-7-2-1,0 0 0,0-1 0,0 0 0,1 0 0,-1 0 0,0-1 0,0 0 0,0 0 0,0-1 0,0 0 0,-1 0 0,1 0 0,0 0 0,-1-1 0,0 0 0,10-7 0,-7 4 4,14-10 0,0-1 0,-1-1 0,37-41 0,-2-17-14,-4-3-1,-2-2 1,39-91 0,-73 140-9,21-41-65,-3-1 1,31-104 0,-46 115-9,21-88-141,-35 126 155,-1 0-1,-1 1 0,-1-1 1,-2-28-1,1 52 68,-1 0 1,0 0-1,-1 0 0,1 0 0,0 0 1,0-1-1,0 1 0,-1 0 0,1 0 0,0 0 1,-1 0-1,1 0 0,-1 0 0,1 0 1,-1 0-1,0 0 0,1 0 0,-1 0 1,0 0-1,0 0 0,0 1 0,0-1 0,0 0 1,1 1-1,-1-1 0,0 0 0,-1 1 1,1-1-1,0 1 0,0-1 0,0 1 1,0 0-1,0 0 0,0-1 0,0 1 0,-1 0 1,1 0-1,0 0 0,0 0 0,0 0 1,0 0-1,-1 1 0,1-1 0,0 0 0,0 1 1,0-1-1,0 0 0,-1 2 0,-4 0-28,-1 0-1,1 1 0,0 0 1,1 0-1,-1 1 0,1 0 1,-7 5-1,2 2 0,0 0-1,0 1 1,2 1 0,-1-1-1,-8 20 1,-16 22-113,20-30 105,1-1-1,1 2 0,1-1 1,1 2-1,-12 51 0,13-46 29,-6 36 26,-9 106 0,5-30 145,12-88 49,3-1 1,5 94-1,-1-128-9,7 33-1,-7-46-133,1 1 1,1-1-1,-1 1 1,1-1-1,0 0 0,0 0 1,6 8-1,-7-13-23,0 1 0,0-1 0,0 0 0,0 0 0,0 0 0,0 0 0,1-1 0,-1 1 0,0 0 0,1-1 0,0 0 0,-1 1 0,1-1 0,0 0 0,-1-1 0,1 1 0,0 0 0,0-1 0,0 1 0,0-1 0,0 0 0,0 0 0,-1 0 0,1-1 0,0 1 0,0-1 0,0 1 0,0-1 0,3-1 0,6-3 40,-1-1 0,1 0 0,-2 0 0,1-1 0,14-12 0,-5 4-10,-15 13-35,-1-2 0,1 1 0,-1 0 0,0-1 0,1 0 0,-2 0 0,1 0 0,0-1 0,-1 1 0,0-1 0,5-8 0,41-91 288,-26 66-266,-25 76-126,0-23 66,0 0 0,0 1 0,1-1 0,1 0-1,1 1 1,0-1 0,1 0 0,0 0 0,2 0-1,5 18 1,-8-30 16,-1-1-1,1 0 1,0 0 0,-1 0-1,1 0 1,0 0 0,0 0-1,1-1 1,-1 1 0,0 0-1,1 0 1,-1-1 0,1 1-1,-1-1 1,1 1 0,0-1-1,-1 0 1,1 0 0,0 1-1,0-1 1,0 0 0,0-1-1,0 1 1,0 0 0,0-1-1,0 1 1,0-1 0,1 0-1,2 1 1,3 4-22,-8-4 17,1-1 0,-1 1 1,0-1-1,1 1 0,-1-1 1,0 0-1,1 1 0,-1-1 1,0 0-1,1 1 0,-1-1 1,1 0-1,-1 1 0,1-1 1,-1 0-1,1 0 0,-1 0 1,1 1-1,-1-1 0,1 0 1,0 0-1,7 0 10,0 0 0,0 0 0,-1-1 0,1 0 1,0 0-1,-1-1 0,1 0 0,-1-1 0,1 1 0,-1-2 0,0 1 0,0-1 0,0 1 0,-1-2 0,1 1 0,7-8 0,18-18 10,-2-2-1,-1 0 0,-2-2 0,-1-1 0,29-52 0,-21 30-67,-3-2-1,-2-1 1,-3-2-1,-2 0 1,-4-1-1,23-118 1,-13-68-373,-31 209 139,1 39 280,0 1 1,0 0-1,0 0 0,0-1 0,0 1 1,0 0-1,0 0 0,0-1 0,0 1 1,0 0-1,-1 0 0,1-1 0,0 1 1,0 0-1,0 0 0,0-1 0,0 1 1,0 0-1,-1 0 0,1-1 0,0 1 0,0 0 1,0 0-1,0 0 0,-1 0 0,1-1 1,0 1-1,0 0 0,-1 0 0,1 0 1,0 0-1,0 0 0,-1 0 0,1 0 1,0-1-1,0 1 0,-1 0 0,1 0 1,0 0-1,0 0 0,-1 0 0,1 0 1,0 0-1,-1 0 0,1 1 0,0-1 0,0 0 1,-1 0-1,1 0 0,0 0 0,0 0 1,-1 0-1,1 0 0,0 1 0,0-1 1,0 0-1,-1 0 0,1 0 0,0 0 1,0 1-1,-14 11-84,-16 36 31,3 2 0,2 1 0,1 1-1,4 1 1,-17 65 0,-41 255 149,69-284-8,9-77-70,1 0 1,0 0 0,0 0 0,1-1-1,5 17 1,3 4 27,-7-17-7,1-1 0,1 1 0,1-1 0,0 0 0,0 0 0,11 15 0,-16-28-29,0 1 0,0-1-1,1 1 1,-1-1 0,0 0 0,0 1 0,1-1 0,-1 0 0,1 0-1,-1 0 1,1 0 0,0 0 0,-1-1 0,1 1 0,0 0 0,0-1 0,-1 1-1,1-1 1,0 0 0,4 1 0,-4-1 1,1-1 0,0 1 0,-1-1-1,1 0 1,-1 0 0,1 0 0,-1 0 0,1 0 0,-1 0 0,0-1 0,1 1-1,3-4 1,1-2 10,0 0-1,-1 0 0,0-1 1,0 0-1,0 0 0,7-16 1,-3 3 4,-1 0 1,-1 0 0,7-31 0,-13 45-16,0 0 1,-1 0-1,0 0 1,-1 0-1,1 0 1,-1-1-1,-1 1 1,1 0 0,-1 0-1,-1 0 1,1 0-1,-1 0 1,-1 0-1,1 0 1,-4-6-1,5 12-4,1 1 0,0 0 0,0 0 0,0-1 0,-1 1 0,1 0 0,0 0 0,0-1 0,0 1 0,0 0 0,0 0 0,-1-1 0,1 1 0,0 0 0,0-1 0,0 1 0,0 0 0,0 0-1,0-1 1,0 1 0,0 0 0,0-1 0,0 1 0,0 0 0,0-1 0,0 1 0,0 0 0,1 0 0,-1-1 0,0 1 0,0 0 0,0 0 0,0-1 0,0 1 0,1 0 0,-1 0 0,0-1-1,0 1 1,1 0 0,13-1-16,17 9-31,-4 2 26,1-1 0,34 6 0,-46-11 30,-11-3-25,0 0 1,1 0 0,-1 0 0,0-1-1,1 1 1,5-2 0,-9 1 13,0-1 0,0 1 1,0-1-1,0 0 0,0 1 0,0-1 0,0 0 1,0 0-1,-1-1 0,1 1 0,-1 0 1,1 0-1,0-1 0,-1 1 0,0-1 0,1 1 1,-1-1-1,0 0 0,0 0 0,1-1 0,16-31 93,-16 27-83,1 0 1,1 0-1,-1 1 1,1-1 0,0 1-1,1 0 1,0 0-1,0 0 1,0 1-1,0 0 1,1 0-1,0 0 1,0 0 0,10-4-1,10-4 33,49-17 1,-74 30-41,0-1 0,0 1 0,-1 0 0,1 0 1,0-1-1,0 1 0,0 0 0,0 0 0,0 0 0,-1 0 1,1 0-1,0 0 0,0 0 0,0 1 0,0-1 0,0 0 1,-1 0-1,1 1 0,0-1 0,0 0 0,0 1 0,-1-1 1,1 1-1,0-1 0,-1 1 0,2 0 0,-1 1 2,0-1-1,0 0 1,-1 1 0,1 0-1,-1-1 1,1 1 0,-1-1-1,1 1 1,-1 0-1,0-1 1,0 1 0,1 3-1,-2 5 17,0 0-1,0 0 1,-5 14-1,6-20-10,-7 18 39,-1 1 0,-1-1 0,-18 33 0,8-18-4,9-18-7,6-12-15,1-1 0,-1 1 0,1 0 0,1 0 0,-1 1-1,1-1 1,0 1 0,1-1 0,0 1 0,0-1-1,0 1 1,1 9 0,1-15-16,0 0-1,-1 1 0,1-1 1,0 0-1,0 0 1,0 0-1,0 0 0,0 0 1,1 0-1,-1 0 1,1-1-1,-1 1 0,1 0 1,0-1-1,-1 1 1,1-1-1,3 2 1,13 14 34,-17-16-37,1 1 0,-1-1 0,1 0 0,-1 1 0,1-1 0,-1 0 0,1 0 0,0 0 0,0 0 0,-1-1 0,1 1 0,0 0 0,0-1 0,0 1 0,0-1 0,0 0 0,0 1 0,0-1-1,0 0 1,0 0 0,0 0 0,0-1 0,0 1 0,-1 0 0,4-2 0,5-1 14,0 0 1,0-1-1,15-8 1,-11 5 7,0-1-18,-1 0-1,0-1 1,-1 0-1,0-1 1,0-1-1,-1 0 1,15-19-1,-2 4 20,-16 16-20,0-1 1,-1 0 0,0 0 0,-1-1-1,0 1 1,4-14 0,18-34 76,-17 44-47,-8 12-29,-5 12-1,-10 21 29,2 1 0,-9 51-1,17-67-34,0 1 0,1 0 0,1-1 0,0 1 0,1 0 0,1-1 0,5 27 0,-6-39-7,0 1 1,1 0-1,-1 0 1,0 0-1,1-1 0,0 1 1,0-1-1,0 1 0,0-1 1,1 0-1,-1 0 0,1 0 1,0 0-1,0 0 0,0 0 1,0-1-1,1 0 0,-1 1 1,0-1-1,1 0 1,0-1-1,-1 1 0,1-1 1,0 0-1,0 0 0,0 0 1,0 0-1,0 0 0,0-1 1,0 0-1,0 0 0,0 0 1,0 0-1,0-1 0,0 1 1,0-1-1,4-2 0,3 0 6,-1-2 1,1 1-1,-1-2 0,0 1 0,0-1 0,-1-1 0,1 0 0,11-12 0,7-9 16,27-35 0,-45 51-23,2-1 1,-1-1 0,-1 0 0,0-1 1,-1 0-1,11-24 0,-13 23 0,-5 11-5,1 0-1,-1 0 1,-1-1 0,1 1 0,-1 0 0,0-1-1,1-8 1,0 1-20,-2 12 30,1 0-1,-1 0 0,0 0 1,0 0-1,1 0 1,-1 1-1,0-1 1,0 0-1,0 0 0,0 0 1,0 0-1,0 0 1,-1 0-1,1 0 1,0 0-1,0 0 0,-1 0 1,1 0-1,0 1 1,-1-2-1,0-12-6,-1 21 8,1-1 0,-2 0 0,1 1 0,-1-1 0,1-1 0,-2 1 0,-4 8 0,-9 16 0,8-7-5,1 1 0,1-1 0,1 1 0,1 0 0,-3 47-1,8-68 3,-1 0-2,0 1 0,1 0 0,0-1 0,0 1-1,0-1 1,0 1 0,0 0 0,1-1 0,0 1 0,-1-1 0,1 1 0,1-1 0,-1 1 0,0-1 0,1 1-1,0-1 1,0 0 0,0 0 0,4 5 0,-3-5 4,1 0 1,-1 0-1,1 0 0,-1 0 0,1-1 0,0 1 1,0-1-1,0 0 0,0 0 0,8 2 0,44 6 2,-55-10-1,1 0 3,1 0 0,0 0 0,0-1 0,0 1 0,0-1 0,0 1 0,0-1 0,-1 0 1,1 0-1,0 0 0,-1-1 0,5-1 0,30-24 45,-27 19-47,-4 4 2,-1 0 0,0 0 0,0-1 0,0 0-1,0 0 1,-1 0 0,0 0 0,0-1-1,0 1 1,-1-1 0,6-11 0,10-28 10,-13 33-31,0 1-1,-2-1 1,7-23 0,-6 16-16,-4 17 26,0-1-1,0 1 0,0-1 0,0 0 1,-1 1-1,1-1 0,-1 0 0,0 0 1,0 1-1,0-1 0,0 0 1,0 0-1,0 0 0,-1 1 0,0-1 1,1 0-1,-3-3 0,-17 82-7,18-69 20,-4 20-25,0-1 1,2 1-1,1-1 0,2 1 1,2 44-1,-1-67 18,0 0 0,1 1 0,0-1 0,0 0 1,0-1-1,0 1 0,1 0 0,3 6 0,-4-9 0,0 1 1,0-1 0,0 0-1,0-1 1,0 1-1,0 0 1,0 0 0,0 0-1,1-1 1,-1 1-1,0 0 1,1-1 0,-1 1-1,0-1 1,1 0-1,-1 1 1,1-1 0,-1 0-1,1 0 1,-1 0-1,0 0 1,1 0 0,-1 0-1,1 0 1,-1-1-1,0 1 1,1 0 0,1-1-1,4-1-4,0-1 1,0 0-1,0 0 0,0 0 1,-1-1-1,0 0 0,1 0 1,-1 0-1,0-1 0,-1 0 1,6-6-1,5-8-28,28-41-1,-15 19-20,53-75-117,-73 102 134,-5 8 0,1-1-1,-1 1 1,2 0-1,-1 0 1,7-6-1,-5 7 8,10-7-22,-16 12 53,0 0 0,0 0 0,-1 0 0,1 0 0,0 0 0,0 0 0,0 0 0,0 1 0,0-1-1,0 0 1,0 0 0,0 1 0,-1-1 0,1 1 0,0-1 0,0 1 0,0-1 0,-1 1 0,1-1 0,0 1 0,-1 0 0,2 1 0,3 3 5,0 1 0,-1 0 0,0 0 0,0 0 0,0 0 0,-1 1 0,0 0 0,0 0 0,0 0 0,-1 0 1,2 9-1,0 9 90,2 49 1,-6-53-55,0-12-9,0 9 152,0-18-177,0 1 0,0-1 0,0 0 0,0 0 0,-1 1 0,1-1 1,0 0-1,0 0 0,0 1 0,0-1 0,1 0 0,-1 0 0,0 1 0,0-1 1,0 0-1,0 0 0,0 0 0,0 1 0,0-1 0,0 0 0,0 0 0,1 1 1,-1-1-1,0 0 0,0 0 0,0 0 0,0 0 0,1 1 0,-1-1 1,0 0-1,0 0 0,0 0 0,1 0 0,-1 0 0,0 0 0,0 1 0,1-1 1,-1 0-1,0 0 0,2-1 5,-1 0 0,1-1 0,-1 1 0,0 0 0,0-1 1,1 1-1,-1-1 0,0 1 0,1-4 0,4-4 20,22-28 43,-19 22-56,1 1 0,1 0 0,0 1 0,1 1 0,0-1 0,1 2 0,20-15 0,-28 23-2,2-1 1,-1 0 0,1 1 0,0 0 0,12-4 0,-18 7-14,0-1 0,0 1 0,0 0 1,1 0-1,-1 0 0,0-1 0,1 1 0,-1 0 0,0 1 0,0-1 0,1 0 0,-1 0 0,0 0 0,0 1 0,1-1 0,-1 1 0,0-1 0,0 1 0,0-1 0,0 1 0,0 0 0,0 0 0,0-1 0,0 1 0,0 0 0,0 0 0,0 0 0,0 0 1,0 0-1,-1 0 0,1 0 0,0 0 0,-1 0 0,1 2 0,23 80 362,-24-83-358,0 0 0,0 1 0,0-1 0,1 1 0,-1-1 0,0 0 1,1 0-1,-1 1 0,0-1 0,1 0 0,-1 1 0,0-1 0,1 0 0,-1 0 0,1 0 0,-1 0 0,0 1 0,1-1 0,-1 0 0,1 0 0,-1 0 1,0 0-1,1 0 0,-1 0 0,1 0 0,-1 0 0,1 0 0,-1 0 0,0 0 0,1 0 0,-1 0 0,1 0 0,-1-1 0,1 1 0,-1 0 0,0 0 0,1 0 1,-1-1-1,0 1 0,1 0 0,-1 0 0,0-1 0,1 1 0,21-17 20,-16 13-12,85-76-53,-39 33-68,-46 43 82,-1-1-1,1 1 0,1 0 0,-1 1 0,9-5 1,-13 8 18,0-1 0,-1 0 0,1 0 0,0 1 1,0-1-1,0 1 0,0-1 0,0 1 0,0 0 1,0 0-1,0 0 0,0 0 0,0 0 0,0 0 1,0 0-1,0 1 0,0-1 0,0 1 0,0 0 1,0-1-1,-1 1 0,1 0 0,2 2 0,5 4 30,-1 0 0,-1 1-1,0 0 1,0 0-1,0 1 1,-1 0 0,0 0-1,-1 0 1,9 21-1,-11-20 51,1 0 0,1-1 0,-1 1-1,1-1 1,1 0 0,0 0 0,0 0-1,12 11 1,-15-17-33,1 0 0,-1 0-1,0-1 1,1 1 0,0-1 0,0 0-1,-1 0 1,1 0 0,0-1 0,0 1-1,1-1 1,-1 0 0,0 0-1,0-1 1,1 1 0,-1-1 0,0 0-1,0 0 1,1 0 0,-1-1 0,0 1-1,1-1 1,6-3 0,-1 2-28,-1-1-1,0-1 1,0 0 0,0 0 0,-1-1-1,1 0 1,9-8 0,-15 10-46,0 1 0,-1-1 0,0 0 0,1 1 0,-1-1-1,0 0 1,0 0 0,-1-1 0,1 1 0,-1 0 0,1 0 0,-1-1 0,0 1 0,0-1 0,-1 1 0,1-1-1,-1 1 1,0-1 0,1 0 0,-2 1 0,1-1 0,0 1 0,-2-6 0,-7-22-4028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5:22.5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14464,'0'0'584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5:23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12256,'0'0'2608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5:23.2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45 11856,'0'0'1024,"68"-44"-1520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5:26.1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0 641 8840,'0'0'3950,"1"11"-3286,39 339 2334,-4-70-841,-30-240-1720,-4-27 134,0 0 1,0 1-1,-2-1 1,0 17-1,-6-47 472,3 1-769,2 8-201,0 0 1,0 0 0,1 0 0,0-9 0,7-81 297,-6 58-184,2 1 0,1 0-1,17-67 1,26-31 338,-37 112-367,1 0 1,2 2-1,21-33 1,-5 14 108,28-37 236,-49 69-407,0 1-1,1 1 1,0 0 0,0 0-1,1 1 1,10-7 0,-17 12-62,-1 1 0,1-1 0,0 1-1,0-1 1,0 1 0,0 0 0,0 0 0,0 0 0,0 0 0,0 1 0,1-1 0,-1 1 0,0 0-1,0 0 1,1 0 0,-1 0 0,0 1 0,0-1 0,0 1 0,0 0 0,0 0 0,0 0-1,0 0 1,0 1 0,0-1 0,0 1 0,0-1 0,-1 1 0,1 0 0,-1 0 0,1 0 0,3 5-1,3 6 7,-1 0-1,0 0 1,-1 1-1,-1 0 1,0 0-1,-1 0 1,0 1-1,-1 0 1,-1 0-1,-1 0 1,0 0-1,0 1 1,-2-1-1,0 0 1,-2 17-1,1-22-15,-1-1-1,0 0 0,-1 0 1,1 0-1,-2 0 1,1 0-1,-1-1 0,-1 1 1,0-1-1,0 0 0,0 0 1,-1-1-1,0 0 0,0 0 1,-14 11-1,15-14-9,0 0 1,0-1-1,-1 0 1,1 0-1,-1 0 0,0 0 1,0-1-1,0 0 0,0 0 1,-1-1-1,1 0 1,0 0-1,-1 0 0,1-1 1,-1 0-1,1 0 0,0 0 1,-1-1-1,1 0 1,-1 0-1,1-1 0,0 0 1,-10-4-1,-5-3 50,10 5-9,0 0 0,1-1 0,-1-1 0,1 1-1,0-2 1,-15-11 0,25 18-54,0-1 1,0 1-1,-1 0 0,1-1 0,0 1 1,0-1-1,0 1 0,-1 0 0,1-1 1,0 1-1,0-1 0,0 1 1,0 0-1,0-1 0,0 1 0,0-1 1,0 1-1,0-1 0,0 1 0,0 0 1,0-1-1,0 1 0,1-1 0,-1 1 1,0 0-1,0-1 0,0 1 0,0-1 1,1 1-1,-1 0 0,0-1 1,1 1-1,-1 0 0,0-1 0,0 1 1,1 0-1,-1 0 0,0-1 0,1 1 1,-1 0-1,1 0 0,-1-1 0,19-7 16,302-2-148,-183 7 70,-138 3 61,57-1-64,0-2 0,0-2 1,79-19-1,-103 17 10,-17 4 10,30-9-1,-43 11 40,0 0-1,0 0 0,0-1 1,0 1-1,0-1 0,0 0 1,0 1-1,0-1 0,-1-1 1,1 1-1,-1 0 0,0-1 1,0 1-1,0-1 0,2-3 1,-4 5 5,0 1 0,0-1 1,0 0-1,0 1 0,0-1 0,0 1 1,0-1-1,0 0 0,0 1 0,-1-1 1,1 1-1,0-1 0,0 1 1,-1-1-1,1 0 0,0 1 0,-1-1 1,1 1-1,-1-1 0,1 1 0,-1 0 1,1-1-1,-1 1 0,1-1 1,-1 1-1,1 0 0,-1 0 0,0-1 1,-18-8 32,13 9-25,0-1-1,0 1 1,0 0 0,0 1-1,0-1 1,0 1-1,-8 2 1,-43 16 38,40-14-34,6-1 1,0 1 1,0 1 0,0-1-1,0 2 1,1 0-1,0 0 1,0 0-1,1 1 1,0 1 0,0 0-1,1 0 1,0 0-1,1 1 1,0 1 0,0-1-1,1 1 1,1 0-1,0 0 1,0 0 0,-3 16-1,7-24-10,0 1 0,1-1 1,-1 0-1,1 0 0,0 1 0,0-1 0,0 0 0,1 0 0,-1 1 1,1-1-1,-1 0 0,1 0 0,2 4 0,0-1 5,0 0 0,1 0 0,-1 0 0,10 10 0,-12-15-5,0 1-1,0-1 1,0 0-1,1 0 0,-1 0 1,0 0-1,1 0 1,-1 0-1,1-1 1,-1 1-1,0 0 1,1-1-1,0 1 1,-1-1-1,1 1 1,-1-1-1,1 0 1,3 0-1,-2 0 5,1 0-1,-1-1 1,1 1-1,-1-1 1,1 0 0,-1 0-1,1-1 1,3-1-1,3-3 9,0 0-1,0 0 1,-1-1-1,11-10 1,2-5 28,-2-1 1,0-1-1,-1 0 1,-2-2 0,23-42-1,-35 57-38,4-4 164,-5 16-59,0 8-14,-2 2-89,21 74 89,-20-75-87,1 0 0,1-1 0,-1 1 0,2-1 1,-1 0-1,9 10 0,-11-16-10,0-1 1,0 1-1,0-1 1,0 0-1,0 0 1,1 0-1,-1 0 1,1 0-1,-1-1 1,1 1 0,-1-1-1,1 0 1,0 0-1,0-1 1,0 1-1,0-1 1,-1 0-1,1 0 1,0 0-1,0 0 1,0-1-1,0 1 1,4-2-1,1-1 0,1 1 1,-1-1-1,0-1 0,0 0 0,0 0 0,0 0 0,14-11 0,5-9 12,-2-2 0,0 0 0,-2-1 0,24-34 0,-19 6 14,-28 54-17,-1 1 1,1-1-1,-1 0 0,0 1 0,1-1 0,-1 1 1,1-1-1,0 1 0,-1-1 0,1 1 1,-1-1-1,1 1 0,0-1 0,-1 1 1,1 0-1,0 0 0,-1-1 0,1 1 0,0 0 1,0 0-1,-1 0 0,1-1 0,0 1 1,0 0-1,1 1 0,-1-1 2,1 0 0,-1 1-1,1 0 1,-1-1 0,1 1 0,-1 0 0,0 0-1,1 0 1,-1 0 0,0 0 0,0 0 0,1 1-1,3 3 12,-1-1 0,-1 1 0,1 1-1,-1-1 1,0 0 0,3 7 0,14 43 107,-13-33-78,1 0 0,1 0 0,1-1 0,0 0 0,2-1 0,16 23 0,-25-40-43,0 0 0,0 0 0,0 0 0,0 0 0,0-1 0,0 1 0,1-1-1,-1 0 1,1 0 0,0 0 0,-1 0 0,1-1 0,0 0 0,0 1 0,0-1 0,0-1-1,0 1 1,1-1 0,-1 1 0,0-1 0,0 0 0,0-1 0,0 1 0,0-1 0,0 1-1,0-1 1,6-2 0,3-3 10,0 0-1,-1 0 1,0-2 0,0 1-1,0-1 1,17-16 0,2-4 2,-1-1 0,-2-2 1,0-1-1,-3-1 0,0-1 1,-2-1-1,24-50 0,-26 37 4,-1 0 1,-3-1-1,-1 0 0,-3-2 0,10-79 0,11-165-23,-37 260 0,-7 86 0,-17 243 0,26-233 0,2 0 0,18 114 0,-18-168 0,3 23 0,2-1 0,0 1 0,2-2 0,2 1 0,18 41 0,-10-35 0,-8-15 0,1 1 0,17 22 0,-24-37 0,0-1 0,1 0 0,0 0 0,-1 0 0,2-1 0,-1 1 0,0-1 0,1-1 0,0 1 0,0-1 0,0 0 0,7 3 0,-9-6-4,-1 1 0,1-1-1,0 1 1,-1-1 0,1 0 0,-1-1 0,1 1-1,0 0 1,-1-1 0,1 0 0,-1 0 0,1 0-1,-1 0 1,0-1 0,1 1 0,-1-1 0,0 0-1,0 0 1,4-4 0,-3 4-17,-1-1-1,0 0 1,1 1-1,-1-2 1,-1 1 0,1 0-1,0 0 1,-1-1-1,0 0 1,0 1-1,0-1 1,0 0 0,0 0-1,-1 0 1,0 0-1,1-5 1,-1 4-220,-1 0 0,-1-1 0,1 1 0,-1 0 0,-2-7 0,0 0-3450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5:26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0 101 16280,'0'0'847,"63"4"-207,9-4 8,35-4 64,22 2 8,16-2-216,-10-2-8,-12-6 40,-10 0 0,-14 0-88,0-1 0,7-3-184,-11-8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5:30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1250 3712,'0'0'6092,"11"1"-5712,10 0-204,47 4 798,0 11 2250,-24-8-1704,-1 3 1,71 27-1,-74-22-1212,1-3 0,1-1 0,55 8 0,-5-9 3,212 18 425,-85-27-276,36 2-15,-116-1-84,203-22 0,-193 3-147,129-9 41,106 33 56,-81 1-75,-198-7-156,97-3 62,480-49 268,-416 29-282,-13-13-5,-208 27-94,186-9 74,-49 6-33,-105 6 8,128 8 0,-46 2-2,3 1 11,-73-2-39,-54-5-34,-17 0-7,-1 1 0,1 0 0,24 6 0,-15-2 1,1-1 0,0-1 0,52-1 0,-7 5 90,-48-2 30,-23-6-120,-1 0 0,1 1 0,0-1 0,-1 0 0,1 0 0,-1 0 0,1 0 0,-1 0 0,1 0 0,-1 0 0,0-1 0,0 1 0,1 0 0,-1-1 0,0 1 0,0-1 0,0 1 0,-1-1 0,1 0 0,0 1 0,0-1 0,-1 0 0,1-3 0,2-5-9,0 0 0,0 0 1,0-11-1,8-120 5,2-20 37,-9 129-24,2 1 1,2-1-1,11-31 1,0 9-3,28-71 55,-31 84-44,15-55 0,-20 56-4,28-65 1,-30 84 14,-2-1-1,9-40 0,3-8 35,-18 64-60,0 0-1,0 1 1,0-1-1,0-10 1,-1 10 9,0 1 1,0-1-1,1 0 0,3-9 1,4-28 227,-4 33-131,-3 9-51,0 6-1,-10 17 74,0 11-97,-2-1 0,-2-1 1,-1 0-1,-28 46 1,23-43-2,3-7-19,11-20 4,0 0 0,1 0 1,0 1-1,-5 13 0,6-15 4,0-1 0,-1 1 0,0 0 1,0-1-1,0 0 0,-1 0 0,0 0 0,0 0 0,0-1 0,-1 0 0,-9 6 0,-46 23 268,52-28-204,9-5-43,1-2 18,3-3-44,-4 4-24,1 1-1,-1-1 1,0 1 0,1-1-1,-1 1 1,0-1 0,1 1-1,-1-1 1,0 0 0,0 1-1,0-1 1,1 1 0,-1-1-1,0 0 1,0 1 0,0-1-1,0 1 1,0-2 0,0 0-3,0 1 1,0-1 0,0 1 0,0-1-1,0 1 1,1-1 0,-1 1-1,1-1 1,-1 1 0,1-1 0,-1 1-1,1-1 1,0 1 0,0 0-1,1-2 1,5-8-34,-7-7-22,0 18 55,0 0 0,0 0 0,0 1-1,0-1 1,0 0 0,0 0 0,0 0 0,0 1 0,0-1-1,-1 0 1,1 0 0,0 0 0,0 0 0,0 0-1,0 1 1,0-1 0,-1 0 0,1 0 0,0 0-1,0 0 1,0 0 0,0 0 0,-1 0 0,1 0-1,0 1 1,0-1 0,0 0 0,-1 0 0,1 0-1,0 0 1,0 0 0,0 0 0,-1 0 0,1 0 0,0 0-1,0 0 1,0-1 0,-1 1 0,1 0 0,0 0-1,0 0 1,0 0 0,0 0 0,-1 0 0,1 0-1,0 0 1,0 0 0,0-1 0,0 1 0,-1 0-1,1 0 1,0 0 0,0 0 0,0-1 0,0 1-1,0 0 1,0 0 0,0 0 0,0 0 0,-1-1-1,1 1 1,0 0 0,0 0 0,0 0 0,0-1-1,-1 3-12,0-1-1,-1 0 0,1 1 1,-1-1-1,1 0 0,-1 0 1,1 0-1,-1 0 0,0 0 1,1 0-1,-1-1 0,-2 2 1,-12 6-71,7-2 42,7-5 20,0 0-1,0 1 0,0-1 0,0 0 0,0 1 0,0-1 0,1 1 0,-1 0 0,0-1 0,1 1 0,0 0 1,-1 0-1,1 0 0,0 0 0,0 0 0,0 0 0,-1 4 0,2-6 16,1 0-1,-1 1 1,1-1 0,-1 0-1,1 0 1,-1 1-1,1-1 1,0 0 0,-1 0-1,1 0 1,-1 1-1,1-1 1,-1 0 0,1 0-1,0 0 1,-1 0-1,1 0 1,-1 0 0,1 0-1,-1-1 1,1 1-1,0 0 1,0 0 0,16-3-30,-3-3 29,0 0-1,0-1 1,0 0-1,0-1 0,-1 0 1,-1-1-1,0-1 1,16-15-1,9-13 46,36-48 0,-46 51 33,-25 33-62,24-34 360,-25 34-348,0-1 0,0 1 0,0-1 0,-1 1 0,1-1 1,-1 1-1,1-1 0,-1 1 0,0-1 0,0 1 0,0-1 0,0 1 1,0-1-1,-1-4 0,-2 2 9,2 4-25,1 0-1,-1 0 1,1 0-1,-1 0 1,1 0-1,-1 1 1,1-1 0,0 0-1,-1 0 1,1 0-1,0 0 1,0 0-1,0 0 1,0-2-1,-1 2-84,0 8 58,-1 14 20,6 51-3,8 91 19,-9-144 60,1 0 0,1 0-1,0-1 1,1 1 0,12 22 0,-18-42-68,0 1-1,0 0 1,0 0 0,0 0-1,0-1 1,0 1-1,0 0 1,0 0 0,0 0-1,0 0 1,0-1-1,0 1 1,0 0 0,0 0-1,1 0 1,-1 0-1,0 0 1,0-1 0,0 1-1,0 0 1,0 0-1,1 0 1,-1 0 0,0 0-1,0 0 1,0 0 0,0 0-1,1 0 1,-1 0-1,0 0 1,0-1 0,0 1-1,1 0 1,-1 0-1,0 0 1,0 0 0,0 0-1,0 0 1,1 1-1,-1-1 1,0 0 0,0 0-1,0 0 1,1 0-1,-1 0 1,0 0 0,0 0-1,0 0 1,0 0 0,0 0-1,1 0 1,-1 1-1,0-1 1,0 0 0,0 0-1,0 0 1,0 0-1,0 0 1,1 1 0,-1-1-1,0 0 1,0 0-1,0 0 1,0 1 0,3-15-2762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2:07.5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1554 7024,'0'0'3622,"8"-12"-2876,33-43 54,60-61 0,-26 34-390,-4-3 0,82-125 0,-126 165-175,-1 0 1,-2-3-1,-2 0 0,-3 0 0,-2-2 0,-1-1 0,8-57 1,-22 82 132,-6 17-123,4 9-236,-1 0 1,1 0-1,-1 0 1,1 0-1,-1 0 1,1 0-1,-1 1 1,1-1-1,-1 0 1,1 0-1,-1 0 1,1 0-1,0 1 1,-1-1-1,1 0 1,-1 0-1,1 1 1,-1-1-1,1 0 1,0 1-1,-1-1 1,1 0-1,-1 1 1,-6 7 29,0-1 0,0 1 1,1 1-1,0-1 0,1 1 1,-6 12-1,-23 60 69,31-72-91,-74 222 177,61-174-128,3 1 0,-6 66 0,17-107-28,1 0-1,1 1 1,3 21 0,-3-34-27,1-1 0,-1 0-1,1 0 1,0 0 0,0 0 0,1 0 0,-1 0 0,1 0 0,0 0 0,0-1 0,1 1 0,-1 0 0,0-1 0,1 0 0,0 0 0,0 0 0,0 0 0,7 5-1,-8-7-4,1 0 0,-1 0 0,0 0-1,1-1 1,-1 1 0,0-1-1,1 1 1,-1-1 0,1 0 0,-1 0-1,1 0 1,-1 0 0,1 0-1,-1-1 1,0 1 0,1-1 0,-1 0-1,4-1 1,2-1 11,0-1 0,0-1 0,12-7-1,-1-3 11,1 0 0,-2-1 0,0-1 0,-2-1 0,1-1 0,24-38 0,67-135 131,-91 159-126,46-95 85,42-78 91,-80 160-119,-3-2 0,-1 0 0,-3-1 0,-1-2 0,-3 1 0,-2-2 0,-3 1 0,4-65-1,-12 110-57,-1 1 4,1 1 0,-1-1 1,0 1-1,0-1 0,0 1 0,-1-1 0,0 1 0,0-1 0,0 1 1,-3-8-1,4 12-29,0-1 1,-1 1 0,1 0 0,0 0 0,0-1-1,-1 1 1,1 0 0,0 0 0,-1-1 0,1 1-1,0 0 1,-1 0 0,1 0 0,-1 0 0,1 0-1,0-1 1,-1 1 0,1 0 0,-1 0-1,1 0 1,0 0 0,-1 0 0,1 0 0,-1 0-1,1 0 1,0 1 0,-1-1 0,1 0 0,0 0-1,-1 0 1,1 0 0,-1 0 0,1 1 0,0-1-1,-1 0 1,1 0 0,0 1 0,0-1-1,-1 0 1,1 1 0,-14 14 105,0 11-30,2 0 0,0 1-1,-12 43 1,12-34-33,-98 365 247,28 7-141,63-309-92,15-72-15,3-19 36,0 0 0,-1-1 1,1 1-1,-2-1 0,-3 10 0,20-49 144,12-41 1,8-18-11,-25 70-155,17-32 96,-24 49-131,0-1 1,1 1-1,0 1 0,0-1 0,0 0 1,0 1-1,1 0 0,-1-1 1,6-2-1,-9 6-23,0-1 0,1 1 0,-1 0-1,0 0 1,0 0 0,1-1 0,-1 1 0,0 0 0,1 0 0,-1 0-1,0 0 1,1 0 0,-1 0 0,0 0 0,1-1 0,-1 1 0,0 0-1,1 0 1,-1 0 0,0 0 0,1 0 0,-1 1 0,1-1 0,-1 0-1,0 0 1,1 0 0,-1 0 0,0 0 0,0 0 0,1 1 0,-1-1 0,0 0-1,1 0 1,-1 0 0,0 1 0,0-1 0,1 0 0,-1 0 0,0 1-1,0-1 1,1 0 0,-1 0 0,0 1 0,0-1 0,0 0 0,0 1-1,0-1 1,0 0 0,1 1 0,-1-1 0,0 0 0,0 1 0,0 23 108,0-19-101,-4 67 120,-2 42-13,6-100-92,1 1 0,1 0 0,0 0-1,1-1 1,7 22 0,-9-32-20,1 0 0,-1-1 0,1 1 0,0 0 0,1-1 0,-1 0 0,0 1 0,1-1 1,0 0-1,0 0 0,0 0 0,0 0 0,0-1 0,1 0 0,5 4 0,-2-3 3,-1 0 0,0-1 0,1 0 0,0-1-1,-1 1 1,1-1 0,0 0 0,12-1 0,4-1 11,0-2 1,-1 0-1,1-2 1,31-10-1,-29 7 16,0-1 0,-1-1 0,-1-2 0,1 0 0,25-19 1,-33 20 0,-1-1 0,0-1 1,0-1-1,-1 0 0,-1 0 1,-1-1-1,17-25 0,-20 26 6,-6 11-30,-1 0 0,1-1 0,-1 1-1,0 0 1,0-1 0,0 1 0,-1-1-1,1 1 1,-1-1 0,0 0-1,0 0 1,1-5 0,-2 8-11,-1 1 0,1 0-1,0 0 1,-1 0 0,1 0 0,0 0 0,-1 0 0,1-1 0,0 1-1,-1 0 1,1 0 0,0 0 0,-1 0 0,1 0 0,0 0 0,-1 0-1,1 0 1,0 1 0,-1-1 0,1 0 0,0 0 0,-1 0 0,1 0-1,0 0 1,-1 0 0,1 1 0,0-1 0,0 0 0,-1 0 0,1 0-1,0 1 1,0-1 0,-1 0 0,1 1 0,-14 9 16,13-9-14,-46 38 43,2 3 0,1 1 0,-41 55 0,56-57-4,28-38-41,-1 0-1,0 0 0,1 0 0,0 0 0,0 0 0,0 0 0,0 1 0,0-1 0,1 0 1,0 0-1,-1 1 0,1 3 0,0-6-1,0-1 1,1 1-1,-1-1 1,0 1-1,0-1 1,0 0-1,1 1 1,-1-1-1,0 1 1,0-1-1,1 1 1,-1-1-1,0 0 1,1 1-1,-1-1 1,0 0-1,1 1 0,-1-1 1,1 0-1,-1 0 1,1 1-1,-1-1 1,1 0-1,-1 0 1,1 0-1,-1 1 1,1-1-1,19 0 20,17-11 20,-22 4-10,-1-1 1,0 0 0,23-19-1,11-6 89,-47 33-114,0-1-1,0 0 1,0 1-1,0-1 1,1 0-1,-1 1 1,0-1-1,0 1 1,1 0-1,-1-1 1,0 1-1,1 0 1,-1 0-1,0 0 1,1 0-1,-1 0 1,0 0-1,0 0 1,1 0-1,-1 1 1,0-1-1,1 0 1,-1 1-1,0-1 1,0 1-1,1 0 0,0 0 1,1 2 9,0 0 1,0 0-1,0 1 0,0-1 1,-1 1-1,5 6 0,0 2 11,-6-11-22,0 0-1,0 0 1,0 0-1,0 0 1,0 0 0,0 0-1,1 0 1,-1 0 0,0 0-1,0-1 1,1 1 0,-1-1-1,1 1 1,-1-1 0,0 1-1,1-1 1,-1 0 0,1 0-1,-1 0 1,1 0-1,-1 0 1,1 0 0,-1 0-1,0 0 1,1 0 0,-1-1-1,1 1 1,2-2 0,4-1 4,1 0 1,-1-1 0,12-7-1,-13 7-3,7-6 9,1 1 0,-1-2-1,-1 0 1,0-1-1,0 0 1,-2-1 0,1 0-1,17-28 1,0-7 34,31-73 1,-36 70-33,-24 51-16,97-215 84,-79 170-42,-3 0 0,18-91 0,-32 135-41,-1-1 0,0 1 0,1-1 0,-1 0 0,0 1 0,0-1 0,0 1 0,0-1 0,0 0 0,0 1 0,0-1 0,-1 1 0,1-1 0,-2-3 0,2 5-1,-1 0 0,1 0 0,-1 0 1,1 0-1,0 0 0,-1 0 1,1 0-1,-1 0 0,1 0 0,-1 0 1,1 0-1,-1 0 0,1 0 0,-1 1 1,1-1-1,-1 0 0,1 0 0,0 0 1,-1 1-1,1-1 0,-1 0 0,1 0 1,0 1-1,-1-1 0,1 0 0,0 1 1,-1-1-1,1 1 0,0-1 0,-1 1 1,-5 6 0,0 1 0,0 0 0,-8 14 1,-1 10-12,1 1 1,1 1-1,2 0 1,-11 58 0,-7 144-40,27-204 48,1 1 0,2-1 0,0 0 0,3 0 0,1 0 0,1 0 0,1-1 0,2 0 0,21 47 0,-30-76 5,1-1 0,-1 1 0,1-1 0,0 1 0,0-1 0,-1 1 0,1-1 0,0 0 0,0 0 0,0 1 0,0-1 0,1 0 0,-1 0 0,0 0 0,0 0 0,1 0 0,-1-1 0,1 1 0,-1 0 0,1 0 0,-1-1 0,1 1 0,-1-1 0,1 0 0,-1 1 0,1-1 0,1 0 0,-1 0-14,0-1 1,-1 0 0,1 0-1,-1 1 1,1-1-1,-1 0 1,1 0 0,-1 0-1,0 0 1,1-1 0,-1 1-1,0 0 1,0-1 0,0 1-1,0 0 1,0-1-1,0 1 1,0-1 0,-1 1-1,1-1 1,-1 0 0,1 1-1,-1-1 1,1 0 0,-1-2-1,2-35-713,-3 26-2376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5:38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5720,'0'0'15402,"8"10"-15226,25 30 0,-31-38-154,0 0 1,0 1-1,-1-1 0,1 0 0,-1 1 1,0-1-1,0 1 0,0-1 1,0 1-1,0 0 0,0-1 0,-1 1 1,1 0-1,-1-1 0,0 1 1,0 0-1,0 3 0,1 6 46,2 172 451,-5-117-270,9 79 1,-5-129-182,1 0 1,0 0 0,10 29 0,-10-39-31,1 1 0,0 0 0,0-1 0,0 1 0,1-1-1,1 0 1,-1-1 0,1 1 0,12 10 0,-8-10-16,0 0-1,0-1 1,1 0-1,0 0 1,0-1-1,0-1 1,1 0 0,-1 0-1,1-2 1,13 3-1,14 0 35,72 0-1,44-13 53,209-37 0,-333 40-96,164-19 134,-162 18-58,-48 19-179,-16-3-52,0 0 1,-1-3-1,-56 8 0,71-14-962,0 0 0,-21-2-1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5:39.5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302 36 6824,'0'0'3793,"-6"13"-3369,3-3-348,-8 16 328,-1 0 1,-25 43-1,25-52-187,-121 160 1882,111-150-1461,2 2 0,-20 35-1,38-61-522,-1 3 777,5-5-308,10-10-74,18-21-317,-4-6-23,-1 0 0,-2-1 1,-2-2-1,-2 0 0,-1-1 1,-2-1-1,12-47 0,-5 28 217,-10 27 124,-13 33-486,0-1 0,0 0 0,1 0 0,-1 1 0,0-1 1,0 0-1,1 1 0,-1-1 0,1 0 0,-1 1 0,0-1 1,1 0-1,-1 1 0,1-1 0,-1 1 0,1-1 0,0 1 1,-1-1-1,1 1 0,-1-1 0,1 1 0,0 0 0,-1-1 1,1 1-1,0 0 0,0 0 0,-1-1 0,1 1 0,0 0 0,0 0 1,-1 0-1,1 0 0,0 0 0,0 0 0,-1 0 0,1 0 1,0 0-1,0 0 0,-1 1 0,1-1 0,0 0 0,0 0 1,-1 1-1,1-1 0,0 0 0,-1 1 0,2 0 0,3 3 54,1 0 1,-1 1-1,0 0 0,7 8 0,-5-4-17,9 11 49,-1 1 1,-1 0-1,-1 1 0,17 41 1,-22-46-41,1 3 28,-2 0 0,0 0 1,-1 1-1,5 40 0,-10-60-85,-1 1 0,1 0 0,-1 0 0,0 0 0,0-1 1,0 1-1,0 0 0,0 0 0,0 0 0,0 0 0,-1-1 0,1 1 0,-1 0 1,1 0-1,-1-1 0,0 1 0,1 0 0,-1-1 0,0 1 0,0 0 0,0-1 0,0 0 1,-1 1-1,1-1 0,0 0 0,-1 1 0,1-1 0,0 0 0,-1 0 0,0 0 0,1 0 1,-1 0-1,1-1 0,-1 1 0,0 0 0,0-1 0,1 1 0,-1-1 0,0 0 0,0 0 1,-2 1-1,-8-1 30,0-1 0,1 1 0,-1-2 0,0 0 0,-13-4 0,18 5-48,-204-60 363,208 60-544,-1-1 203,0 1-1,0 0 1,0 0 0,0 0-1,0 1 1,-7-1 0,-2 6-3233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5:41.2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22 159 5320,'0'0'7458,"13"0"-6990,-3 1-338,-7 0-91,1-1 0,-1 0-1,1 1 1,-1-1 0,1 0 0,0-1 0,-1 1 0,1-1-1,-1 1 1,1-1 0,-1 0 0,0-1 0,1 1 0,-1 0 0,0-1-1,0 0 1,0 0 0,0 0 0,0 0 0,4-4 0,4-7 395,15-25 0,13-15 920,-25 32-408,-4 9 871,-9 13-1766,-1 1 0,1 0 0,-1 0 0,1 0 0,-1 0 1,0 0-1,0 0 0,0 0 0,0 0 0,0 0 0,0 0 0,-1 2 0,-9 158 425,2-65-146,6 109 1,1-58 127,-2-53 1120,-17-95-1366,7 2-186,0-1-1,1-1 1,-1 0-1,-14-3 1,-10 6 46,33-2-64,1 0 0,-1-1 0,0 1-1,1-1 1,-1 0 0,0 0 0,1 0-1,-1-1 1,0 1 0,1-1 0,-1 0 0,-6-2-1,6 1-4,0 0 45,8 1 10,7 0-56,79-19 64,-59 11 56,0 3 0,0 0-1,53-2 1,-30 8 320,-45 3-301,-4-1-729,1-6-2567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5:42.7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0 832 7328,'0'0'4385,"11"-4"-4037,-9 4-334,8-4 103,0 1-1,-1-1 0,1-1 0,-1 1 0,0-2 0,-1 1 1,1-1-1,12-12 0,3-11 343,-3-1 0,0 0 1,-2-2-1,-1 0 0,-2-1 0,22-62 1,-23 62 69,-12 27-272,1-1 1,-1 0-1,0 0 1,-1 0 0,2-7-1,-4 13-222,0 1 0,0 0 0,0-1 0,0 1 0,0-1 0,0 1 0,0 0 0,0-1 0,0 1 0,0-1 0,0 1 0,0-1 0,0 1 0,0 0 0,1-1 0,-1 1 0,0-1 0,0 1 0,0 0 1,1-1-1,-1 1 0,0 0 0,1-1 0,-1 1 0,0 0 0,1 0 0,-1-1 0,0 1 0,1 0 0,-1 0 0,0 0 0,1-1 0,-1 1 0,1 0 0,-1 0 0,0 0 0,1 0 0,0 0 0,0 0 24,0 1 0,1 0 0,-1 0 1,0 0-1,0-1 0,0 1 0,0 0 0,0 0 1,0 1-1,0-1 0,1 2 0,19 37 272,-13-20-249,-1 1 0,-1 0 0,0 0 0,3 39 0,-7-45-34,-1 0 0,-1 0 0,0 0 0,-1-1 0,-1 1 0,0 0 0,-1-1 0,-6 18 0,7-27-26,1-1-1,-1 1 1,0-1-1,0 0 1,0 1 0,-1-1-1,0 0 1,1-1-1,-1 1 1,-1 0-1,1-1 1,0 0-1,-1 0 1,0 0-1,0 0 1,1 0-1,-2-1 1,1 0-1,0 0 1,0 0-1,-1 0 1,1 0-1,-1-1 1,0 0 0,1 0-1,-1 0 1,0-1-1,1 0 1,-1 0-1,0 0 1,0 0-1,1-1 1,-7-1-1,3 1 21,0-1-1,1 0 1,-1-1-1,0 0 0,1 0 1,-10-5-1,9 3 29,7 5-49,0-1 0,0 0 0,0 0 0,0 0 0,1 0 0,-1 0-1,0 0 1,1 0 0,-1 0 0,0 0 0,1 0 0,-1 0 0,1 0-1,0 0 1,-1 0 0,1-1 0,0 1 0,0 0 0,0 0 0,0 0 0,0-1-1,0 0 1,16 0 7,1 1-1,-1-2 1,0 0-1,18-7 0,-5 2-13,181-54-30,-198 57 18,0 0-1,-1-1 1,0 0 0,-1 0 0,1-1-1,-1-1 1,14-12 0,58-68 8,-81 86-10,13-16 12,-1 0 0,-1-1 0,0 0 1,-2-1-1,0 0 0,-1-1 0,11-42 0,-8 16 43,-3 0-1,6-77 0,-15 110-26,0 1 0,-1 0 0,-1 0 0,0 0 0,-1 0 0,-4-15 0,7 28-26,0 0-1,0-1 1,0 1-1,0 0 1,0 0 0,0 0-1,0 0 1,0-1 0,0 1-1,0 0 1,0 0-1,0 0 1,-1 0 0,1-1-1,0 1 1,0 0-1,0 0 1,0 0 0,0 0-1,0 0 1,0-1 0,0 1-1,0 0 1,-1 0-1,1 0 1,0 0 0,0 0-1,0 0 1,0 0 0,0 0-1,-1 0 1,1-1-1,0 1 1,0 0 0,0 0-1,0 0 1,0 0-1,-1 0 1,1 0 0,0 0-1,0 0 1,0 0 0,0 0-1,-1 0 1,1 0-1,0 0 1,0 0 0,0 0-1,0 0 1,-1 1 0,1-1-1,0 0 1,0 0-1,0 0 1,0 0 0,0 0-1,-1 0 1,1 0-1,0 0 1,0 1 0,0-1-1,0 0 1,0 0 0,-9 17 3,-4 27-43,13-43 40,-16 69-20,4-1 0,2 2 0,0 128 0,10-165 39,2-1 0,0 0 0,12 53 0,-13-83-7,-1 0-1,1 0 1,0-1-1,0 1 1,0-1-1,1 1 1,-1-1 0,0 1-1,1-1 1,0 0-1,-1 1 1,1-1-1,0 0 1,0 0-1,0 0 1,1-1-1,3 3 1,-3-2 13,0-1 1,0 0-1,1-1 1,-1 1-1,0 0 1,1-1-1,-1 0 1,0 0-1,1 0 0,-1 0 1,1 0-1,-1-1 1,6-1-1,-4 1-34,1 0-1,-1-1 1,0 0-1,0 0 1,0 0-1,0 0 1,0-1-1,0 0 1,0 0-1,-1 0 1,0 0-1,1-1 1,-1 0-1,0 0 1,-1 0-1,1 0 1,-1 0-1,6-10 1,-5 7-155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5:43.1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0 140 8336,'0'0'2514,"11"-10"-2182,32-28 22,-41 36-245,0 0-1,1 0 1,-1 0 0,1 1 0,-1-1 0,1 1 0,0-1 0,0 1 0,0 0 0,-1 0-1,1 0 1,6-1 0,6-1 369,26-9 975,83-11-1,-34 8-499,-59 11-523,0 0-1,32 1 0,37-4 870,-89 7-739,-2 0-2708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5:46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239 532 3912,'0'0'7169,"-12"2"-6744,-3 1-134,-1 1 0,1 1 0,0 0 0,-20 11 0,24-11 7,1 1-1,0 1 1,0 0 0,1 0 0,0 1-1,0 1 1,1-1 0,0 1 0,0 0-1,1 1 1,1 0 0,-10 17-1,14-23-215,1 0-1,-1 0 0,1 0 0,0 1 1,0-1-1,0 0 0,1 0 0,-1 1 1,1-1-1,0 0 0,0 1 0,1-1 1,-1 0-1,1 1 0,0-1 0,0 0 1,3 7-1,2 2 146,0 0 0,2 0-1,14 20 1,-18-26-141,-3-5-56,1-1 0,-1 1 0,0 0 0,0-1 0,1 0 0,-1 1 0,1-1 0,-1 0 0,1 0 0,0 1 0,-1-1 0,1-1 0,0 1 0,0 0-1,0 0 1,0-1 0,0 1 0,0-1 0,0 1 0,4-1 0,-3 0 13,1 0 0,-1-1 0,1 0 0,0 1 1,-1-1-1,0-1 0,1 1 0,-1 0 0,0-1 0,7-4 0,-3 1 18,0 0 0,0 0 0,-1-1 0,1 0 0,-1-1 0,0 0 0,-1 0 0,9-14 0,-9 10-10,0 0 0,-2 1-1,1-1 1,-1-1 0,-1 1-1,0 0 1,-1-1 0,0 1-1,0-1 1,-1 1 0,-1-1-1,0 1 1,-1 0 0,0-1-1,0 1 1,-2 0 0,1 0-1,-8-15 1,8 15 0,2 10-30,1-1 1,0 1-1,-1-1 0,1 1 1,-1 0-1,1-1 1,-1 1-1,0 0 0,1-1 1,-1 1-1,0 0 0,0 0 1,0 0-1,0 0 1,0 0-1,0 0 0,0 0 1,-1 0-1,1 0 1,0 0-1,-3-1 0,2 2 23,1-1-1,-1 1 0,1-1 0,-1 1 0,1-1 1,-1 0-1,1 0 0,0 0 0,-1 0 0,1 0 1,0 0-1,0 0 0,0 0 0,-2-3 0,3 4 201,1 1-189,0 1-1,1-1 1,-1 0-1,1 0 1,0 0-1,-1 0 1,1 0-1,3 2 1,4-3-25,-1 0 0,1 0 1,-1 0-1,0-1 0,1-1 0,-1 1 1,0-1-1,0-1 0,15-6 0,-6 1 83,0-1 0,0-1 0,18-15-1,-28 18 127,-7 7-227,0-1-1,0 1 1,0-1-1,1 1 1,-1 0-1,0-1 1,1 1-1,-1-1 1,0 1-1,1 0 1,-1-1-1,1 1 1,-1 0-1,1-1 1,-1 1 0,0 0-1,1 0 1,-1-1-1,1 1 1,-1 0-1,1 0 1,-1 0-1,1 0 1,-1 0-1,1 0 1,-1-1-1,1 1 1,0 0-1,-1 1 1,1-1-1,-1 0 1,1 0-1,-1 0 1,1 0-1,-1 0 1,1 0-1,-1 1 1,1-1 0,-1 0-1,0 0 1,1 1-1,-1-1 1,1 0-1,-1 1 1,1-1-1,-1 0 1,1 2-1,5 4 41,-1 1 0,0 0 0,0 1 0,-1-1 0,1 1 0,-2 0 0,1 0 0,-1 0 0,0 0 0,-1 1 0,3 14 0,0 15-1,0 55-1,-4-67 16,-1-24-61,1 7 11,-1-1 0,1 0 0,4 16 0,-5-23-12,0 0 0,0 1 0,1-1 0,-1 0 1,1 0-1,-1 0 0,1 1 0,-1-1 0,1 0 0,0 0 0,-1 0 0,1 0 0,0 0 0,0 0 0,0 0 0,0 0 0,0-1 1,0 1-1,0 0 0,0-1 0,0 1 0,0 0 0,0-1 0,0 1 0,1-1 0,-1 0 0,0 1 0,0-1 0,1 0 0,-1 0 1,0 0-1,0 0 0,1 0 0,1 0 0,12-3 35,0-1 0,-1-1 0,1 0 0,22-12 0,54-35 109,-69 37-75,33-29 0,-7 4 5,-30 28-65,17-14 67,-33 24-72,0 0 1,0 0 0,0 0 0,0 0 0,0 0-1,0-1 1,-1 1 0,1-1 0,-1 1 0,0-1-1,2-3 1,-5 0 89,-5 8-62,-11 11-13,17-11-13,-57 41 44,35-27-41,1 0 0,1 2 1,1 0-1,-29 34 0,42-43-9,-18 26 3,23-33-6,1 0 0,0 0 0,0 0-1,0 0 1,1 0 0,-1 1 0,0-1 0,1 0-1,0 0 1,-1 0 0,1 1 0,0-1-1,0 0 1,0 0 0,1 5 0,-1-6-1,1 0 0,0 0 0,0 0 0,-1 0 0,1 0 0,0 0 0,0 0 0,0 0 0,0 0 0,0 0 0,0 0 0,0 0 1,0-1-1,1 1 0,-1 0 0,0-1 0,0 1 0,1-1 0,-1 1 0,0-1 0,0 0 0,1 0 0,-1 1 0,1-1 0,0 0 0,38-1 0,-40 1 0,16-2 0,0 0 0,-1-1 0,0-1 0,1 0 0,-1-1 0,0-1 0,27-15 0,-32 15 0,0-1 0,0 0 0,-1 0 0,1-1 0,-2-1 0,1 1 0,-2-1 0,1-1 0,-1 1 0,0-1 0,7-15 0,-2-1 0,-1-1 0,-2-1 1,0 0-1,6-37 0,9-118-28,-12 76-17,-9 85 15,-2 0 1,0 0-1,-5-42 1,4 50-1,0 13 19,1 0 1,-1-1 0,0 1 0,0-1-1,0 1 1,0-1 0,0 1-1,0-1 1,0 1 0,0-1 0,-1 1-1,1-1 1,-1 1 0,1 0 0,-1-1-1,1 1 1,-1 0 0,0-1 0,0 1-1,-1-1 1,-4 23-120,-8 30 45,2 1 1,3-1 0,-5 98-1,12-123 83,1 1 0,2 0 0,0-1 0,2 1 0,1-1 0,1 1 0,13 38 0,-13-52 15,1-1 0,0-1 0,0 1 0,11 13 0,-14-21-6,0 1 1,1-1-1,-1-1 1,1 1-1,0 0 1,0-1-1,0 0 1,1 0-1,-1 0 1,1 0-1,0-1 1,0 0-1,8 3 1,-3-3 7,-1 0 1,1 0 0,0-1 0,0 0 0,0-1 0,-1 0 0,1-1 0,13-2-1,-18 2-5,0-1 0,-1 1 0,1-1 0,0 0-1,-1 0 1,1 0 0,-1-1 0,0 0 0,0 1 0,0-2-1,0 1 1,-1 0 0,1-1 0,-1 1 0,0-1-1,0 0 1,0 0 0,4-8 0,-4 7 4,-1 0 1,1-1-1,-1 1 1,0-1-1,0 0 0,-1 0 1,0 0-1,0 0 1,0 0-1,0-11 1,-2 14-7,1 0 0,-1 1-1,0-1 1,1 0 0,-1 0 0,0 0 0,-1 1 0,1-1 0,0 0 0,-1 1 0,0-1 0,1 1 0,-1 0 0,0-1 0,0 1 0,0 0 0,-1 0 0,1 0 0,0 1-1,-1-1 1,1 0 0,-1 1 0,0 0 0,-2-2 0,3 3-6,0-1 0,1 1 0,-1 0 0,0-1 0,1 1-1,-1 0 1,0 0 0,1 0 0,-1 0 0,0 0 0,0 0 0,1 1 0,-1-1-1,0 1 1,1-1 0,-1 1 0,1-1 0,-1 1 0,0 0 0,1 0 0,0 0-1,-1 0 1,1 0 0,-1 0 0,1 0 0,-1 2 0,-2 0-1,1 1 0,0-1 1,0 1-1,1 0 0,-1 0 1,1 0-1,0 1 0,-2 4 1,2-3-2,0-1 0,0 1 0,1 0 0,0 0 1,0 0-1,1 0 0,0 0 0,0 0 0,1 10 0,1-6 0,1-1 0,-1 1 0,2-1 0,-1 0 0,7 10 0,-6-9 1,2-1 1,-1 0-1,1 0 0,0 0 1,1 0-1,0-1 0,0-1 1,16 13-1,-20-17 1,1-1 1,-1 1-1,1-1 0,0 0 1,0-1-1,0 1 0,0-1 1,0 0-1,1 1 0,-1-2 1,0 1-1,0 0 1,1-1-1,-1 0 0,0 0 1,1 0-1,-1-1 0,0 0 1,1 1-1,-1-1 0,0-1 1,0 1-1,0-1 0,6-2 1,-2-1 6,0 0 0,0 0 1,0-1-1,-1 0 0,0 0 1,0-1-1,-1 1 0,0-2 0,9-11 1,0-5 57,21-47-1,-33 66-43,0 1-1,0 0 0,1 0 0,-1 0 0,1 0 1,0 0-1,0 1 0,0 0 0,0 0 0,6-3 0,-6 3 8,-3 3-25,-1-1 0,1 1 0,-1 0 0,1-1 0,-1 1 0,1 0 0,0 0 0,-1-1 0,1 1-1,-1 0 1,1 0 0,0 0 0,-1 0 0,1 0 0,-1 0 0,1 0 0,0 0 0,-1 0 0,1 0 0,-1 0 0,1 0 0,0 0 0,-1 1 0,1-1 0,-1 0 0,1 0 0,0 1 0,10 15 89,0 24-5,-11-37-85,5 17 64,11 28-1,-12-37-34,-1-5-14,-1-1-1,1 0 1,1 0-1,-1-1 1,1 1-1,-1-1 1,1 1-1,0-1 1,1 0-1,-1-1 1,1 1-1,0-1 1,0 0-1,0 0 1,0 0-1,0-1 1,1 0-1,-1 0 1,1 0-1,-1-1 0,1 0 1,0 0-1,-1 0 1,1 0-1,0-1 1,0 0-1,10-2 1,-15 2-30,0-1 1,1 1 0,-1-1 0,1 0-1,-1 1 1,0-1 0,0 0-1,1 0 1,-1 0 0,0 0 0,0 0-1,1-2 1,5-6-2923,-7 8 2267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5:51.1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228 760 4720,'0'0'6714,"-5"-11"-6243,1 2-336,0-2 130,-1 0-1,0 1 0,-1-1 1,-11-16-1,14 25-153,1 0 1,0 0-1,0 1 0,0-1 0,-1 1 0,1-1 0,-1 1 0,0 0 0,1 0 1,-1 0-1,0 0 0,1 0 0,-1 1 0,0-1 0,0 1 0,0 0 1,-4 0-1,1 0 86,1 0 1,-1 0-1,0 1 1,1 0 0,-1 0-1,1 1 1,-10 3-1,10-3-91,0 1-1,1-1 0,-1 1 0,1 0 0,0 0 0,0 1 0,0-1 1,0 1-1,1 0 0,-1 0 0,1 0 0,-3 6 0,2-4-11,1 1 0,0 0 0,1 0 0,0 0 1,0 0-1,0 0 0,1 1 0,-1 7 0,2-5-28,0 0 1,0 0 0,1 0-1,0 0 1,0 0 0,1 0-1,1-1 1,0 1 0,0 0-1,1-1 1,0 0 0,0 0-1,1 0 1,0 0 0,1-1-1,0 0 1,0 0 0,1-1-1,0 1 1,0-1 0,1-1-1,9 7 1,-9-8-30,0-1 0,1 0 0,-1 0 0,1-1 0,0-1 0,0 1 0,0-1 0,0-1 0,0 0 0,11 1 0,-3-2 18,0 0 1,0-2-1,-1 1 1,29-8-1,-20 2-4,1-2 1,-1-1-1,-1-1 0,25-15 0,87-63 263,-118 76-260,-10 8-7,0-1 0,0-1-1,-1 1 1,0-1 0,-1-1 0,1 1-1,-1-1 1,-1 0 0,1-1 0,4-10 0,-10 19-37,1-1 1,0 0 0,-1 0-1,1 0 1,-1 0 0,1 0-1,-1 0 1,1 0 0,-1 0-1,0 0 1,0 0 0,1 0-1,-1 0 1,0 0 0,0 0-1,0 0 1,0 0 0,0 0-1,0 0 1,-1 0 0,1 0-1,0 0 1,0 0 0,-1 0-1,1 0 1,-1 0 0,1 0-1,-1 0 1,1 0 0,-1 0-1,0-1 1,-5 4 29,1 0 1,0 1-1,0-1 0,-8 6 0,6-2-27,0 0-1,1 0 1,0 1-1,1 0 1,-1 0-1,1 0 1,1 1-1,-1-1 1,1 1-1,1 0 1,-5 14-1,7-18-3,0 1-1,0-1 1,0 0 0,1 0-1,0 1 1,0-1 0,0 0-1,0 0 1,1 1 0,0-1 0,0 0-1,0 0 1,0 0 0,0 0-1,1 0 1,0 0 0,0 0-1,0 0 1,0-1 0,1 1-1,-1-1 1,1 1 0,0-1-1,0 0 1,0 0 0,4 2-1,-4-2 2,1-1 0,-1 1 0,0-1-1,1 0 1,0 0 0,0-1 0,-1 1 0,1-1-1,0 0 1,0 0 0,0 0 0,1 0 0,-1-1 0,0 1-1,5-1 1,-2-1 6,-1 0 1,0-1-1,1 1 0,-1-1 1,0 0-1,0 0 0,0-1 1,0 0-1,6-4 0,-10 6-8,-1-1 0,1 0 0,0 1 0,0-1 0,-1 0 0,1 0 0,-1 0 0,0 0 0,0 0 0,1 0 0,-1-1 0,-1 1 0,1 0 0,0 0 0,0-1-1,-1 1 1,1-1 0,-1 1 0,0 0 0,0-1 0,0 1 0,0-1 0,0 1 0,-1-1 0,1 1 0,-1-3 0,0-1 2,-1 1-1,1 0 1,-1 0 0,0 0-1,0 1 1,0-1 0,-1 0-1,1 1 1,-1-1 0,0 1-1,-6-6 1,5 6 0,-1 0-1,0 0 1,0 1 0,1 0 0,-2 0-1,1 0 1,0 1 0,-1 0 0,1 0-1,-1 0 1,0 0 0,-6 0 0,6 5 66,18-4-34,118-48 35,-112 41-62,0-1 1,-1 0-1,-1-1 1,0-1-1,18-16 1,-19 15 9,-8 7-25,0-1 1,0-1 0,9-10-1,-15 16 12,0 0 0,0 0 0,0-1 0,0 1-1,0-1 1,0 1 0,-1-1 0,1 1 0,-1-1-1,1 1 1,-1-1 0,1 0 0,-1 1 0,0-1-1,0 0 1,0 1 0,0-1 0,0 0 0,0 1-1,0-1 1,0 0 0,-1 1 0,1-1 0,-1 1-1,0-3 1,-9-5 152,9 8-158,1 1-1,0 0 1,0 0 0,0 0 0,0 0 0,0 0 0,0 0 0,-1-1-1,1 1 1,0 0 0,0 0 0,0 0 0,0 0 0,-1 0-1,1 0 1,0 0 0,0 0 0,0 0 0,-1 0 0,1 0-1,0 0 1,0 0 0,0 0 0,0 0 0,-1 0 0,1 0 0,0 0-1,0 0 1,0 0 0,-1 0 0,1 0 0,0 0 0,0 0-1,0 1 1,0-1 0,0 0 0,-1 0 0,1 0 0,0 0 0,0 0-1,0 0 1,0 1 0,0-1 0,0 0 0,-1 0 0,1 0-1,0 1 1,13 0 69,-7 1-72,0 1 0,0-1 0,-1 1-1,1 0 1,-1 0 0,1 1 0,-1 0 0,0 0 0,-1 0 0,1 0 0,-1 1 0,0 0 0,0 0-1,0 0 1,0 0 0,-1 0 0,0 1 0,0 0 0,2 7 0,2 6-2,-1-1 1,0 1-1,-2 0 1,5 38-1,-8-39-1,0-1 0,-3 29 0,2-43-1,-1-1-1,1 0 1,0 0 0,0 1-1,0-1 1,1 0 0,-1 0-1,1 1 1,-1-1 0,1 0-1,0 0 1,-1 0-1,1 1 1,0-1 0,2 2-1,-2-3 3,0 0-1,0 0 0,-1-1 0,1 1 1,0-1-1,0 1 0,0 0 0,0-1 1,0 0-1,0 1 0,0-1 1,1 1-1,-1-1 0,0 0 0,0 0 1,0 0-1,0 0 0,0 0 0,0 0 1,1 0-1,-1 0 0,0 0 0,0 0 1,0-1-1,0 1 0,0 0 1,0-1-1,0 1 0,0-1 0,0 1 1,1-2-1,13-6 33,0-1 1,-1-1-1,0 0 1,-1-1-1,0-1 0,-1 0 1,0 0-1,20-28 1,-17 18 50,0-2 1,-2 0 0,0-1-1,17-50 1,-15 41 176,-13 27-217,-2 7-42,0-1 0,0 1 1,0 0-1,1-1 0,-1 1 0,0-1 1,0 1-1,0-1 0,0 1 1,1 0-1,-1-1 0,0 1 0,0 0 1,1-1-1,-1 1 0,0 0 0,1-1 1,-1 1-1,1 0 0,-1 0 1,0-1-1,1 1 0,-1 0 0,1 0 1,-1 0-1,0-1 0,1 1 0,-1 0 1,1 0-1,-1 0 0,1 0 1,0 0-1,10-7 101,-7 6-44,4 10-38,-7-6-20,0-1 0,0 1 0,-1 0 0,0 0 0,1 0 0,-1 0 0,0-1 0,0 1 0,-1 0 1,0 5-1,0 6 1,1 4-2,0 0 0,0-1 0,-4 20 0,4-29 0,0 0 0,0 0 0,1-1 0,0 1 0,4 13 0,0 6 0,-5-25 0,11 50 0,-10-49 0,0 0 0,0 0 0,0 0 0,1 0 0,0 0 0,-1 0 0,1 0 0,0 0 0,1-1 0,-1 1 0,0-1 0,1 0 0,3 3 0,3 1 4,-6-3 2,1 0 1,-1-1-1,1 0 0,0 0 1,0 0-1,-1 0 0,1 0 1,0-1-1,1 0 0,-1 0 1,0 0-1,0 0 0,0-1 1,6 1-1,0-2-4,1 0 0,-1 0 1,0-1-1,0 0 0,0-1 0,0 0 0,0-1 1,0 0-1,-1 0 0,0-1 0,12-8 1,-15 9-2,0 0 0,0-1 0,-1 0 0,1 0 0,-1 0 0,0-1 0,0 1 0,-1-1 0,0-1 0,0 1 1,0 0-1,-1-1 0,0 0 0,0 0 0,0 0 0,2-12 0,-3 5-4,5-48-56,-7 56 53,0 0 0,0 0 1,0 0-1,-1 0 0,0 0 1,0 0-1,-1 0 0,-2-7 1,3 11 0,0 0 0,0 0 0,0 0 0,-1 0 1,1 0-1,0 1 0,-1-1 0,1 0 0,-1 1 0,0-1 1,1 1-1,-1-1 0,0 1 0,0 0 0,0 0 0,0 0 0,0 0 1,0 0-1,0 0 0,0 0 0,-1 1 0,1-1 0,0 1 1,0-1-1,-1 1 0,1 0 0,0 0 0,0 0 0,-1 0 0,1 1 1,0-1-1,0 1 0,-1-1 0,1 1 0,0 0 0,-4 1 1,1 1-9,-1-1 1,1 1 0,0 0-1,0 0 1,1 1 0,-1-1-1,1 1 1,0 0 0,-1 0-1,2 0 1,-1 1 0,0-1-1,-4 10 1,4-5 12,1 1 1,0-1-1,1 0 0,0 1 0,1 0 1,0-1-1,0 1 0,1 0 1,0 0-1,1-1 0,0 1 1,0 0-1,1-1 0,1 1 1,-1-1-1,2 0 0,-1 0 1,1 0-1,0 0 0,1-1 1,0 1-1,1-1 0,-1 0 1,11 9-1,-12-13 5,1 0 1,0-1-1,0 0 0,1 0 1,-1 0-1,1-1 0,-1 1 1,1-1-1,0-1 1,-1 1-1,1-1 0,0 0 1,0 0-1,0-1 0,9 0 1,-3 0 15,0-1 0,-1 0 1,1-1-1,0 0 0,-1-1 0,22-8 1,-19 5 1,-1-2 1,0 1 0,0-2 0,-1 1-1,0-2 1,20-19 0,54-73 86,-79 92-89,-6 9-23,0-1-1,0 1 1,1-1 0,-1 1 0,0-1 0,0 1-1,1-1 1,-1 1 0,1 0 0,-1 0 0,1 0-1,0 0 1,0 0 0,-1 0 0,1 1 0,0-1-1,0 0 1,0 1 0,-1-1 0,1 1-1,0 0 1,0 0 0,0 0 0,0 0 0,0 0-1,0 0 1,0 0 0,0 0 0,0 1 0,0-1-1,1 2 1,9 1-31,18 2-107,-30-5 141,-6-6 22,0 5-23,0 1 0,1 0 0,-1-1 0,0 2 1,1-1-1,-1 1 0,0 0 0,1 0 0,-1 1 0,-6 2 1,0 1-2,1 0 1,0 0 0,-18 13 0,24-14 6,0-1-1,0 1 0,1 0 1,0 1-1,0-1 0,0 1 1,0 0-1,1 0 0,-1 0 1,1 1-1,1-1 0,-1 1 1,1-1-1,0 1 0,0 0 1,1 0-1,-1 0 0,0 9 1,2-11-2,0 0 0,0 0 0,1 0 0,-1 0 0,1 0 0,0-1 0,0 1 0,0 0 0,0 0 0,1 0 0,-1-1 0,1 1 0,0-1 0,0 1 0,0-1 0,1 0 0,-1 0 0,1 0 0,0 0 0,0 0 1,0-1-1,0 1 0,0-1 0,0 0 0,1 0 0,-1 0 0,1 0 0,6 2 0,4 0 15,-1-1 0,1 0 0,0-1 0,0 0 0,0-1 0,0-1 0,0 0 0,0-1 0,0-1 0,0 0 0,0-1 0,0 0 0,-1-1 0,0 0 0,18-9 0,-15 4-4,-1 0 0,1-1 0,-2 0 0,1-1 0,-2-1 0,1-1 0,-2 0 0,0 0 0,12-18 0,-10 11 0,-1-1 0,0 0-1,-2-1 1,-1 0 0,-1-1-1,8-28 1,46-210 19,-53 207-73,-3-1 0,-1-102-1,-12 77-172,6 80 204,0-1-1,0 1 1,0-1-1,0 1 0,0-1 1,0 1-1,0-1 1,0 1-1,0-1 1,0 0-1,0 1 1,-1-1-1,1 1 1,0-1-1,0 1 1,-1-1-1,1 1 1,0 0-1,-1-1 0,1 1 1,0-1-1,-1 1 1,1 0-1,-1-1 1,1 1-1,-1 0 1,0-1-1,0 1 3,0 0-1,1 0 1,-1 0-1,0 0 1,0 1 0,1-1-1,-1 0 1,0 1-1,0-1 1,1 0 0,-1 1-1,0-1 1,1 1-1,-1-1 1,0 1 0,0 0-1,-26 32-52,24-29 44,-10 14-11,2 1 0,0 1 1,1 0-1,1 0 1,1 1-1,-6 23 0,-24 136-125,26-110 193,-4 75 0,15-121 22,1 1 1,1 0 0,2 0-1,0-1 1,1 1-1,13 40 1,-15-61-48,1 1 0,-1-1 0,1 0 0,0 0 0,0 0 0,0 0 0,0-1 0,0 1 0,1-1 0,0 0 0,0 0 0,0 0 0,0 0-1,0-1 1,1 0 0,-1 0 0,1 0 0,-1 0 0,9 1 0,-9-1-9,0-1 0,0-1-1,0 1 1,0 0 0,0-1-1,0 0 1,0 0 0,0 0-1,0-1 1,0 1-1,0-1 1,0 0 0,0 0-1,0 0 1,0 0 0,-1-1-1,1 0 1,0 0 0,-1 0-1,1 0 1,-1 0 0,0-1-1,0 1 1,3-4-1,50-77 146,-45 65-112,5-25 44,-43 134-5,24-78-75,1-1-1,0 0 0,0 0 1,2 1-1,-1-1 0,2 1 1,-1-1-1,5 22 0,-4-30-2,1 0 0,-1 0 0,0 0 0,1 0-1,0 0 1,0 0 0,0 0 0,0-1-1,1 1 1,-1-1 0,1 0 0,0 1-1,0-1 1,0 0 0,1-1 0,-1 1 0,0-1-1,1 1 1,0-1 0,0 0 0,-1 0-1,1-1 1,0 1 0,1-1 0,-1 0-1,0 0 1,0 0 0,6 0 0,-1-1 11,1 0 1,-1 0-1,1-1 0,0-1 1,-1 1-1,0-1 0,1-1 1,-1 0-1,0 0 0,0-1 1,11-6-1,0-2 18,0 0-1,-1-2 1,26-22-1,-40 30-21,1 0-1,-1 1 0,-1-1 0,6-10 0,-6 11 3,-4 5-10,0 0-1,0-1 0,0 1 0,0 0 0,0-1 0,0 1 0,0 0 0,0-1 0,0 1 1,0 0-1,0-1 0,0 1 0,0 0 0,0 0 0,0-1 0,0 1 0,0 0 1,-1-1-1,1 1 0,0 0 0,0 0 0,0-1 0,0 1 0,-1 0 0,1 0 0,0 0 1,0-1-1,-1 1 0,1 0 0,0 0 0,0 0 0,-1-1 0,1 1 0,0 0 0,-1 0 1,1 0-1,-1 0 0,-11-3 2,6 5-7,1 1 0,0 0 0,0 0 1,0 0-1,1 1 0,-1-1 0,1 1 0,-1 0 0,1 1 0,1-1 0,-1 1 0,-5 7 0,8-9 3,-1-1-1,0 1 1,1 0-1,0 0 1,0 0-1,0 0 1,0 0-1,0 0 1,0 0-1,1 0 1,-1 0-1,1 0 1,0 0-1,0 0 1,0 0-1,1 0 1,-1 0-1,1 0 0,-1 0 1,1 0-1,0 0 1,0 0-1,1 0 1,-1 0-1,2 3 1,-1-4 3,1 0 1,-1 1-1,0-1 0,1 0 1,-1 0-1,1-1 1,-1 1-1,1 0 0,0-1 1,0 0-1,0 0 1,0 0-1,0 0 0,0 0 1,0 0-1,0-1 1,0 1-1,0-1 0,0 0 1,1 0-1,-1 0 1,0-1-1,5 0 0,-5 0 2,0 1 0,0-1 0,0 0 0,0 1 0,0-2 0,0 1 0,0 0 0,-1 0 0,1-1 0,0 0 0,-1 1 0,0-1-1,1 0 1,-1 0 0,0-1 0,0 1 0,0 0 0,0-1 0,0 1 0,0-1 0,-1 1 0,0-1 0,1 0 0,0-4-1,0 1-1,-1 0 0,0-1 0,0 1 0,-1-1 0,0 1 0,0-1 0,-1 1 0,0-1 0,0 1 0,0 0 0,-1-1-1,1 1 1,-2 0 0,1 0 0,-1 0 0,0 0 0,0 1 0,-5-8 0,5 10-10,-1-1 0,0 1 0,1-1 1,-1 1-1,-1 1 0,1-1 0,0 0 1,-1 1-1,1 0 0,-7-2 0,-7-4-21,41-1 105,-2 1-74,-1 1-1,1 1 1,1 0 0,-1 2-1,1 1 1,0 0 0,-1 2 0,1 0-1,0 2 1,0 0 0,0 1-1,24 6 1,-39-6 1,0 0 1,0 0-1,-1 1 0,1 0 1,-1 0-1,10 6 0,-14-7 7,1 0 0,-1 1-1,1-1 1,-1 0-1,0 1 1,0-1 0,0 1-1,-1 0 1,1 0 0,0-1-1,-1 1 1,0 0-1,0 0 1,0 1 0,0-1-1,1 6 1,-1-3 10,0 0 1,0 0 0,-1 0-1,1 0 1,-2 0-1,1 0 1,0 0 0,-1 0-1,0 0 1,-1 0-1,1 0 1,-1 0 0,0 0-1,-1-1 1,1 1 0,-6 7-1,2 2 178,6-15-99,11-7 264,4-6-228,1 1 0,22-14 0,-21 14-60,-12 9-47,0 0 0,0 0 0,0 1 0,0-1 0,0 1 0,1 0 0,-1 1 0,0-1 0,1 1 0,0 0 0,-1 0 0,1 1 0,7 0 0,-9 0-8,1 1 1,0 0-1,0 0 0,-1 1 1,1-1-1,-1 1 0,1 0 1,-1 0-1,0 0 1,0 1-1,0 0 0,0 0 1,0 0-1,-1 0 0,1 0 1,3 5-1,8 12 113,-1 0 0,0 0 1,-2 2-1,15 31 0,-13-24 96,-14-28-226,0-1 1,1 0-1,-1 0 0,0 0 0,0 1 0,0-1 0,0 0 0,0 0 0,0 1 0,0-1 1,0 0-1,0 0 0,0 0 0,0 1 0,0-1 0,0 0 0,0 0 0,0 1 0,0-1 0,0 0 1,0 0-1,0 1 0,0-1 0,0 0 0,0 0 0,0 0 0,0 1 0,-1-1 0,1 0 1,0 0-1,0 0 0,0 1 0,0-1 0,0 0 0,-1 0 0,1 0 0,0 0 0,0 1 0,0-1 1,-1 0-1,1 0 0,0 0 0,0 0 0,-1 0 0,1 0 0,0 0 0,0 0 0,0 0 1,-1 0-1,1 0 0,0 0 0,0 0 0,-1 0 0,1 0 0,0 0 0,0 0 0,-1 0 0,1 0 1,-19-3-240,-80-29-724,66 18-2939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5:51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15272,'0'0'1783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5:51.6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55 12056,'0'0'336,"73"-21"16,14 11 256,21 0 16,13 4-160,-4 4 16,-4-2 8,-12 4 16,-23 4-16,-19-2-9,-23-2-111,-18-2 0,-16-2-176,-8 2-8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5:56.5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348 0 5824,'0'0'8701,"-5"10"-8185,-5 10-231,-1-1 1,-1 0 0,-1-1-1,-17 19 1,18-24-146,-32 35 448,1 2-1,-50 77 0,82-110-492,1 1 0,1 0 0,1 0 0,0 1 0,2 0 0,0 1 0,1-1 0,1 1 0,0 0 0,2 1 0,0-1 0,2 23 0,2-17 17,1 1 0,1-1 1,2 0-1,0 0 0,2-1 0,0 1 0,2-2 1,1 1-1,1-2 0,1 1 0,1-2 0,17 23 1,-18-32 33,-1 0 1,2-1 0,-1 0-1,2-1 1,18 11 0,-30-20-73,0 0 1,1 0 0,-1 0 0,1-1 0,0 0 0,-1 0-1,1 0 1,0 0 0,-1 0 0,1-1 0,0 0-1,0 0 1,0 0 0,0 0 0,4-1 0,16-9-3098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2:07.6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 14464,'0'0'2895,"13"0"-2751,411-36 95,-381 32-199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5:59.3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1 879 5520,'0'0'4146,"11"4"-3658,-1 0-339,-6-2-102,-1-1 0,1 1 0,0-1 0,0 0 0,-1 1 0,1-2 0,0 1 0,0 0 0,0-1 0,0 0 0,0 0 0,0 0 0,0 0 0,0-1 0,0 0 0,4-1 0,6-2 138,-1-2-1,0 1 0,0-2 1,-1 0-1,0 0 0,0-1 1,-1 0-1,0-1 0,0-1 1,-1 0-1,0 0 0,-1-1 1,9-13-1,7-13 517,-2-2 0,33-76 0,-50 99-261,0 0-1,-1 0 1,4-28 0,-9 43-403,0 1 1,0-1-1,0 1 1,0-1-1,0 1 0,0-1 1,1 1-1,-1 0 1,0-1-1,0 1 1,0-1-1,0 1 1,1-1-1,-1 1 1,0-1-1,0 1 0,1 0 1,-1-1-1,0 1 1,1 0-1,-1-1 1,0 1-1,1 0 1,-1-1-1,1 1 1,-1 0-1,0 0 0,1-1 1,-1 1-1,1 0 1,-1 0-1,1 0 1,1 0 1,-1 0 1,0 0 0,0 1 0,0-1-1,1 0 1,-1 1 0,0-1-1,0 1 1,0 0 0,0-1 0,0 1-1,1 1 1,26 28 305,-19-18-274,0 1 0,-2 0 0,1 0 0,-2 1 0,0 0 0,0 0-1,-2 0 1,0 1 0,0-1 0,-1 1 0,-1 0 0,0 0 0,-2 0 0,1 1 0,-3 16 0,1-28-42,0 0 1,0-1-1,0 1 1,-1 0-1,0-1 1,1 1-1,-1-1 1,0 0-1,-1 0 1,1 0-1,0 0 1,-1 0-1,0 0 1,0-1-1,0 1 1,0-1-1,0 1 1,-4 1-1,-3 1 54,0 0-1,0 0 1,0-1-1,-22 6 1,23-9-34,1 0 0,-1 0 0,0-1 0,1 0 0,-1 0 0,-12-3 0,11 1 21,0 1 0,0 1 1,0-1-1,-16 3 1,9-1 139,27-6-9,30-8-107,221-53-63,-248 61-9,0 0 1,0-1 0,0-1 0,-1 0 0,0 0 0,-1-2 0,0 1-1,0-1 1,11-13 0,26-19 178,-25 15 19,-20 22-178,0 0-1,0 0 1,0 1-1,0-1 1,1 1-1,4-3 1,6-6 99,-14 11-133,0 0 0,1 0 0,-1 1 0,1-1 1,0 0-1,-1 1 0,1-1 0,0 0 0,-1 1 0,1-1 1,0 1-1,-1-1 0,1 1 0,0-1 0,0 1 1,0 0-1,0-1 0,-1 1 0,1 0 0,0 0 0,0-1 1,0 1-1,0 0 0,0 0 0,0 0 0,0 0 0,0 0 1,-1 0-1,1 1 0,0-1 0,0 0 0,0 0 1,0 1-1,0-1 0,0 0 0,-1 1 0,1-1 0,0 1 1,0-1-1,-1 1 0,1-1 0,0 1 0,-1 0 1,1-1-1,1 2 0,2 3 2,0 1 1,-1-1-1,1 0 1,-1 1-1,0-1 1,0 1-1,-1 0 1,0 0-1,0 0 1,0 1-1,-1-1 1,0 0-1,1 12 0,-1 8 38,-1-1 1,-4 29-1,2-37 35,0 0 1,-1 0 0,-5 19-1,8-30 166,7-13-163,11-17-27,18-34 21,-25 39-64,0 1 0,1 0 0,1 1 0,0 0 0,1 1 0,1 0 0,21-16 0,-24 23-6,21-16 2,-32 24-10,0 0-1,0 1 1,1-1 0,-1 0 0,0 1 0,0-1-1,0 1 1,0 0 0,0-1 0,1 1 0,-1 0 0,0 0-1,0 0 1,1 0 0,-1 0 0,0 0 0,0 0-1,0 0 1,1 0 0,-1 1 0,0-1 0,0 0-1,0 1 1,1-1 0,1 2 0,-2 1 3,1-1 0,0 1 0,-1 0 0,0 0 0,0 0 0,0 0 0,0 0 0,0 0 0,-1 0 0,1 0 0,-1 0 0,0 0 0,0 4 0,1-1 0,-1 8 11,-1 0 1,1 0 0,-6 21 0,1 1 42,5-29 41,4-11 8,6-11-72,57-53 16,-58 60-47,-1 1 0,1 1 0,0 0 0,1 0 0,0 0 0,20-7 0,-29 13-6,-1 0 1,1-1-1,0 1 0,0 0 1,0 0-1,0 0 0,0-1 1,-1 1-1,1 0 1,0 0-1,0 1 0,0-1 1,0 0-1,0 0 0,0 0 1,-1 1-1,1-1 0,0 0 1,0 1-1,0-1 1,-1 0-1,1 1 0,0-1 1,0 1-1,-1-1 0,1 1 1,0 0-1,-1-1 1,1 1-1,-1 0 0,1-1 1,-1 1-1,1 0 0,-1 0 1,1 0-1,-1-1 0,1 2 1,1 4 3,-1 0 1,1 0-1,-1 1 1,1 8-1,-1-2-5,4 48-9,-5-42 9,1-1 0,6 29-1,-7-46 4,1 0 0,-1 1 0,0-1-1,1 0 1,-1 0 0,1 0 0,-1 0-1,1 0 1,0 0 0,-1 0 0,1 0-1,0 0 1,0 0 0,0 0 0,-1 0 0,1 0-1,0-1 1,0 1 0,0 0 0,0-1-1,3 2 1,-2-1 0,0-1 0,1 1 0,-1-1 0,1 0-1,-1 0 1,0 0 0,1 0 0,-1 0 0,1 0 0,3-1 0,4-2 0,0-1 1,1 1 0,16-10-1,-26 13 0,89-51 2,140-103 0,-211 141-3,16-9 36,-22 16-7,-17 12-3,-131 127 167,118-113-138,1 0 1,0 2-1,2 0 0,0 1 1,-11 29-1,24-51-44,0 1 0,0-1 0,0 1 0,1 0-1,-1-1 1,1 1 0,-1 0 0,1-1 0,0 1 0,-1 0 0,1 0 0,0-1-1,0 1 1,0 0 0,0 0 0,1-1 0,-1 1 0,0 0 0,1 0-1,-1-1 1,1 1 0,0 0 0,0-1 0,-1 1 0,1-1 0,0 1-1,2 1 1,-1-2 1,-1 0 0,1 0 0,0 0 0,0 0 0,0-1 0,0 1 0,0-1 0,0 1 0,0-1 0,0 0 0,0 0 0,0 0 0,0 0-1,0 0 1,0 0 0,0 0 0,0-1 0,0 1 0,0-1 0,0 0 0,0 1 0,-1-1 0,4-2 0,8-3 10,-1 0 1,1-1-1,-2 0 1,1-1-1,-1-1 1,0 0-1,-1 0 1,0-1-1,-1 0 1,0-1-1,0 0 1,-1 0-1,10-19 0,31-65 60,-67 145-176,16-42 99,0 1-1,0-1 0,0 1 1,1-1-1,1 1 0,-1 0 1,2 8-1,0-11-2,0 0-1,0 0 1,1 0 0,0 0-1,0-1 1,0 1 0,1 0-1,5 8 1,-7-12-3,1 0 1,0 0-1,-1-1 0,1 1 1,0-1-1,0 1 0,0-1 1,1 1-1,-1-1 0,0 0 1,0 0-1,1 0 0,-1 0 1,0-1-1,1 1 0,-1-1 1,1 1-1,-1-1 0,1 0 1,-1 0-1,1 0 0,-1 0 1,5-1-1,7-1 1,0-1 0,0-1 0,-1 0 1,1 0-1,-1-1 0,0-1 0,0 0 0,-1-1 1,0-1-1,0 0 0,-1 0 0,0-1 1,0 0-1,-1-1 0,0 0 0,-1-1 0,0 0 1,10-18-1,7-13-55,-1-1-1,-3-2 1,-1 0 0,24-81 0,-18 30-134,18-132 0,-25 126-14,-20 102 199,0 0 1,1 0 0,-1-1 0,0 1 0,0 0 0,0 0 0,0-1 0,0 1 0,0 0 0,0 0 0,0-1 0,0 1 0,0 0 0,0 0 0,0-1 0,0 1 0,0 0 0,0 0 0,0-1 0,-1 1 0,1 0 0,0 0 0,0 0 0,0-1 0,0 1 0,0 0 0,-1 0 0,1 0 0,0-1 0,0 1 0,0 0 0,0 0 0,-1 0 0,1 0 0,0-1 0,0 1 0,-1 0 0,1 0 0,0 0 0,0 0 0,-1 0-1,0 0 0,1 0 0,-1 1 0,0-1-1,0 0 1,1 1 0,-1-1-1,0 1 1,1-1 0,-1 1 0,1-1-1,-1 1 1,0 0 0,1-1-1,-1 1 1,1 0 0,-1 0 0,-9 18-13,1-1 1,1 1 0,0 1-1,1-1 1,-6 32 0,2-9-1,-9 31-36,-16 113-1,32-155 42,2 1 0,1-1 0,1 0 0,2 0 0,1 0 0,11 49 0,-10-66 3,0-1 0,10 20 0,-13-29 2,2 0 0,-1 0 1,0 1-1,1-2 0,0 1 1,0 0-1,0 0 0,0-1 0,1 0 1,7 6-1,-8-8 5,0 1-1,0-1 1,0-1 0,0 1 0,1 0 0,-1-1 0,0 1-1,0-1 1,1 0 0,-1 0 0,0-1 0,1 1-1,-1-1 1,0 1 0,0-1 0,0 0 0,1 0-1,-1-1 1,0 1 0,0 0 0,-1-1 0,1 0-1,5-4 1,2-1 5,0-1-1,0 0 0,-1-1 0,14-18 1,-2 0 19,-2-2 0,-2 0 0,0 0 1,22-60-1,31-134 69,-64 202-85,-2-1 1,0 0-1,-1 0 0,-1 0 0,-1-24 1,-1 44-4,0 0 1,0 1-1,0-1 1,0 0-1,0 1 1,-1-1 0,1 1-1,-1-1 1,1 1-1,-1-1 1,0 1 0,0-1-1,1 1 1,-2-2-1,1 3 1,1-1-1,-1 1 0,1 0 0,-1-1 1,1 1-1,-1 0 0,1 0 0,-1 0 1,1-1-1,-1 1 0,1 0 0,-1 0 1,1 0-1,-1 0 0,1 0 0,-1 0 1,1 0-1,-1 0 0,0 0 0,1 0 1,-1 1-1,1-1 0,-1 0 0,1 0 1,-1 0-1,1 0 0,-1 1 0,-3 2 5,1-1 0,0 1-1,0 0 1,0 0 0,0 0-1,0 0 1,1 0 0,-1 1-1,-2 5 1,-13 27 23,3 2 0,0 0 0,3 0-1,1 1 1,-6 42 0,10-42 33,2-1 0,1 1 1,2 42-1,3-68-30,-1 0 0,2 0-1,0 0 1,0 0 0,2 0 0,-1-1 0,2 1 0,-1-1 0,2 0 0,-1 0 0,2-1 0,14 21-1,-19-29-20,0-1-1,1 1 1,0 0-1,0-1 0,0 1 1,0-1-1,0 0 0,0 0 1,0 0-1,1 0 0,-1-1 1,1 1-1,-1-1 1,1 0-1,0 0 0,-1 0 1,5 0-1,-3-1-11,0 0-1,-1-1 1,1 1 0,-1-1-1,1 0 1,-1 0-1,1 0 1,-1-1 0,1 0-1,-1 0 1,0 0 0,0 0-1,0-1 1,4-3-1,5-5-102,0 0-1,-1-1 0,13-18 1,-6 5-3165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6:05.7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13 868 5224,'0'0'6497,"5"13"-5940,-4-11-532,4 10 111,0-1 1,-2 1-1,1 0 0,-1 0 0,-1 0 0,0 0 1,0 20-1,-2-12 69,0 17 263,-2-1 1,-1 1 0,-10 44 0,5-45 193,1 1 0,2 0 0,-1 62 0,8-78 1034,-2-21-1677,0 0-1,0-1 1,0 1 0,0 0 0,0 0 0,0 0-1,0 0 1,1 0 0,-1 0 0,0-1 0,0 1-1,0 0 1,0 0 0,0 0 0,0 0 0,1 0-1,-1 0 1,0 0 0,0 0 0,0 0 0,0 0-1,1 0 1,-1 0 0,0 0 0,0 0 0,0 0-1,0 0 1,1 0 0,-1 0 0,0 0 0,0 0 0,0 0-1,0 0 1,1 0 0,-1 0 0,0 0 0,0 0-1,0 0 1,0 0 0,0 0 0,1 0 0,-1 1-1,0-1 1,0 0 0,0 0 0,0 0 0,0 0-1,0 0 1,0 0 0,0 1 0,1-1 0,-1 0-1,0 0 1,0 0 0,0 0 0,0 1 0,0-1-1,0 0 1,0 0 0,0 0 0,0 0 0,0 1 0,0-1-1,0 0 1,0 0 0,9-16 233,-9 14-228,22-51 268,-2-1-1,14-65 1,6-20 42,-23 83-93,18-109 0,-33 151-198,1 1 1,1-1-1,0 1 1,1 0-1,11-22 1,-13 30-12,0-1 1,0 1 0,1 0-1,-1 1 1,1-1-1,0 0 1,1 1 0,-1 0-1,1 0 1,-1 0-1,1 1 1,0 0-1,1 0 1,-1 0 0,10-3-1,-14 5-25,1 1-1,-1 0 0,1 0 1,-1 0-1,1 1 0,-1-1 0,1 0 1,-1 0-1,1 1 0,-1-1 1,1 1-1,-1 0 0,0-1 1,1 1-1,-1 0 0,0 0 1,1 0-1,-1-1 0,0 1 0,0 1 1,0-1-1,0 0 0,0 0 1,0 0-1,0 0 0,0 1 1,1 1-1,1 3 13,1 0 0,-1 1 0,0-1 0,3 11 0,-3-1 13,1-1 1,-2 1-1,0-1 0,-1 1 0,-2 29 0,0-35 6,0 1 0,-1-1-1,0 0 1,0 0 0,-1 0 0,-1 0 0,1 0-1,-2 0 1,-9 15 0,12-22-3,0 0 1,-1 0-1,1-1 1,-1 1-1,1-1 1,-1 1-1,0-1 1,0 0-1,0 0 1,0 0-1,0-1 0,-1 1 1,1-1-1,0 0 1,-1 0-1,1 0 1,-1 0-1,-6 0 1,1 0 87,0-1 0,1-1 0,-1 0 0,1 0 0,0-1 0,-14-4 0,8-2 106,13 7-217,1 0 1,-1 1 0,0-1-1,0 0 1,0 1 0,0-1-1,0 1 1,1-1 0,-1 1-1,0-1 1,0 1 0,0 0-1,0 0 1,0-1 0,-2 1 0,86 16 180,-49-13-209,0-1 0,1-1 0,-1-2 0,0-1 0,0-2 0,0-2 0,0-1 0,-1-1 0,62-25 0,-86 29 10,-1-1 0,0 0 0,0 0 0,0-1 0,0 1 0,-1-2 0,0 1 0,11-14 0,-15 16 0,0 0 0,0-1 1,0 1-1,-1 0 0,1-1 0,-1 0 1,0 1-1,0-1 0,-1 0 1,1 0-1,-1 0 0,0 0 0,-1 0 1,1-1-1,-1 1 0,0 0 1,0 0-1,-2-6 0,0 2 2,-1 0 0,0 1 0,-1-1-1,1 1 1,-2 0 0,1 0 0,-1 0 0,-1 1-1,1-1 1,-13-11 0,16 17 4,0-1-1,0 1 1,-1 0 0,1 0 0,-1 0-1,0 0 1,1 1 0,-1-1 0,0 1-1,0 0 1,0-1 0,0 1-1,0 1 1,0-1 0,-1 0 0,1 1-1,0-1 1,0 1 0,0 0-1,-1 0 1,1 1 0,0-1 0,0 0-1,0 1 1,-1 0 0,1 0-1,0 0 1,0 0 0,0 0 0,0 1-1,1-1 1,-1 1 0,0 0-1,-4 3 1,3 0 2,0-1 0,0 1 0,0 0 0,0 0 0,1 0 0,-1 1 1,1-1-1,1 1 0,-1 0 0,1 0 0,0 0 0,0 0 0,-1 11 0,1-2 9,0 0 0,1 1 0,1-1 0,2 25 0,0-32-3,-1 0-1,1-1 1,0 1-1,1-1 1,-1 1-1,2-1 1,-1 0-1,1 0 1,0 0-1,0-1 1,1 1-1,0-1 1,0 0-1,0-1 1,9 7-1,-9-7 3,0-1 1,1 0-1,-1-1 0,1 1 0,0-1 1,0 0-1,1-1 0,-1 1 0,0-1 1,1-1-1,0 1 0,-1-1 0,1 0 1,0-1-1,-1 1 0,1-1 0,0-1 1,8 0-1,-1-2 15,1-1 1,-1 0-1,0-1 1,0-1-1,-1 0 0,1 0 1,-1-2-1,0 1 1,-1-2-1,0 0 0,-1 0 1,1-1-1,-2 0 1,18-22-1,-28 32-24,9-10 21,-1 0 0,0-1 0,-1 0 0,10-17 0,-16 25-13,0 0-1,0 1 1,0-1-1,0 0 0,0 1 1,-1-1-1,1 0 1,-1 0-1,1 1 1,-1-1-1,0 0 1,0 0-1,-1 0 1,1 0-1,-1 1 1,1-1-1,-1 0 1,0 0-1,0 1 0,0-1 1,0 1-1,0-1 1,-1 1-1,1-1 1,-1 1-1,0 0 1,-3-4-1,4 5 6,0 0 0,0 0 0,-1 0-1,1 0 1,-1 0 0,1 0 0,-1 0 0,1 0-1,-1 0 1,0 1 0,1-1 0,-1 1 0,-2-1-1,-2 0 142,9-1-102,13-3-37,13 3-37,0 0-1,1 2 0,-1 1 1,0 1-1,0 2 0,31 7 0,-58-10 21,0-1-1,0 1 0,0 0 1,0 0-1,0 0 0,0 0 1,0 0-1,0 0 0,0 1 0,-1-1 1,1 1-1,0-1 0,-1 1 1,1 0-1,-1-1 0,0 1 1,0 0-1,1 0 0,-1 0 0,0 0 1,-1 0-1,1 0 0,0 0 1,0 5-1,1 2-7,-2 1-1,1-1 1,-1 1 0,-2 15-1,0 3 2,2-11 9,0-5 4,0 1 0,1-1 0,3 19 0,-3-27-3,0 0-1,0 0 0,0 0 0,1-1 1,0 1-1,0 0 0,0-1 0,0 1 1,1-1-1,-1 0 0,1 0 0,0 0 1,0 0-1,6 5 0,-5-5-3,1 0 0,0 0 1,0 0-1,0-1 0,1 1 0,-1-1 0,0-1 1,1 1-1,-1-1 0,1 0 0,0 0 0,0 0 0,-1-1 1,10 0-1,-7-1 1,1 0 1,-1-1 0,0 0-1,1-1 1,-1 0 0,0 0-1,0 0 1,-1-1 0,8-5-1,0-1-6,-1-1 0,0 0-1,-1-1 1,0-1 0,-1 0 0,0 0 0,-1-1-1,18-31 1,-10 5-40,-2 0-1,-2-2 1,-2 0 0,9-51-1,-11 48 25,3-17-75,10-92 1,-21 124 57,-2 0-1,-1-1 1,-2 1 0,0 0 0,-9-34 0,11 61 36,-6-16-70,6 19 74,-1 0-1,1-1 1,0 1 0,0 0 0,0 0-1,-1 0 1,1-1 0,0 1-1,0 0 1,0 0 0,-1 0 0,1 0-1,0-1 1,0 1 0,-1 0 0,1 0-1,0 0 1,-1 0 0,1 0 0,0 0-1,0 0 1,-1 0 0,1 0 0,0 0-1,-1 0 1,1 0 0,0 0 0,0 0-1,-1 0 1,1 0 0,0 0 0,-1 1-1,1-1 1,0 0 0,0 0 0,-1 0-1,1 0 1,0 0 0,0 1 0,0-1-1,-1 0 1,1 0 0,0 0 0,0 1-1,0-1 1,-1 0 0,1 0 0,0 1-1,0-1 1,0 0 0,0 0 0,0 1-1,0-1 1,0 0 0,0 1 0,0-1-1,0 0 1,0 1 0,-10 18 15,0 1 0,2 1 1,1-1-1,-10 44 0,9-32 2,-1 9 13,1 0 1,3 0-1,-1 51 0,5-25 47,12 82 0,-10-137-55,1-1 0,0 1 0,1-1 0,1 0 0,0 0 0,0 0-1,1-1 1,0 1 0,1-1 0,0 0 0,1-1 0,14 17 0,-19-24-17,0-1-1,0 1 0,0-1 1,0 1-1,1-1 0,-1 0 1,1 0-1,-1 0 1,0-1-1,1 1 0,0 0 1,-1-1-1,1 0 1,-1 1-1,1-1 0,-1 0 1,1 0-1,0-1 0,-1 1 1,1 0-1,-1-1 1,1 0-1,-1 0 0,1 1 1,-1-1-1,0-1 0,1 1 1,3-3-1,1 0 2,0-1-1,0 0 0,0 0 0,-1 0 1,0-1-1,0 0 0,9-12 0,7-12-1,-6 9 0,-1-1-1,17-33 1,-22 36-13,-6 12 0,-1 0 0,1 0 0,-1-1 0,2-10-1,-3 9-4,2-9-41,-7 30-7,-1 5 62,-4 9 4,2-1 1,1 1 0,1 0 0,1 0-1,1 0 1,2 35 0,0-60-5,0 1 1,0-1-1,1 1 1,-1-1-1,0 0 1,0 1 0,1-1-1,-1 0 1,1 1-1,-1-1 1,1 0-1,0 0 1,-1 0-1,1 1 1,0-1-1,0 0 1,0 0-1,0 0 1,0 0-1,0 0 1,0 0-1,0-1 1,0 1-1,1 0 1,1 0 0,0 0 1,-1-1 1,1 1 0,-1-1-1,1 0 1,-1 0 0,1 0-1,-1-1 1,1 1 0,-1-1 0,1 1-1,-1-1 1,1 0 0,2-1-1,5-3 12,-1 0 0,1 0 1,-1-1-1,0 0 0,14-13 0,-12 8-7,-1-1-1,-1 0 1,0-1 0,10-19 0,-12 22-5,-7 9 3,1-1 0,0 1 0,0 0 1,-1 0-1,1-1 0,-1 1 0,1 0 1,-1-1-1,1 1 0,-1-1 0,0 1 0,0-2 1,0 3-6,4-7 14,-5 7-12,1 0 0,0 0 1,0 0-1,0 0 0,0 0 0,0 0 0,0 0 0,0 0 1,0 0-1,0 0 0,0 0 0,0 0 0,0 0 0,0 0 0,0 0 1,-1 0-1,1 0 0,0 0 0,0 0 0,0 0 0,0 0 0,0 0 1,0 0-1,0 0 0,0 0 0,0 0 0,0 0 0,0 0 0,0 0 1,0 0-1,0-1 0,0 1 0,0 0 0,0 0 0,0 0 1,0 0-1,0 0 0,0 0 0,0 0 0,0 0 0,0 0 0,0 0 1,0 0-1,0 0 0,0 0 0,0 0 0,0-1 0,0 1 0,0 0 1,0 0-1,0 0 0,0 0 0,0 0 0,0 0 0,0 0 0,-1 27 40,1-17-45,0 0 0,1 0 1,0-1-1,0 1 0,2 0 1,-1-1-1,1 1 0,0-1 1,1 1-1,9 15 0,-8-17-4,-2-3-1,0 1 1,1-1-1,0 0 0,0 0 0,9 8 1,-11-12 8,-1 0 1,1 0-1,-1 0 0,1 0 1,0 0-1,0 0 1,0-1-1,-1 1 1,1-1-1,0 1 1,0-1-1,0 0 1,0 1-1,0-1 0,0 0 1,0 0-1,0-1 1,0 1-1,-1 0 1,1-1-1,0 1 1,0-1-1,0 1 1,0-1-1,1-1 0,5-2 2,0-1-1,-1 0 0,0-1 1,0 0-1,0 0 0,-1 0 1,0-1-1,0 1 0,-1-2 0,1 1 1,-2 0-1,1-1 0,-1 0 1,0 0-1,5-17 0,2-10 9,-1-1 1,7-53-1,-16 80-11,-2-11 52,-1 8-17,2 12-1,3 2-38,1-1 0,-1 1 0,0 0-1,0 0 1,0 0 0,0 0-1,0 1 1,0-1 0,2 4 0,3 1-4,0 1 4,1 0 0,-1 0 0,0 1 0,0 0 0,-1 1 0,-1-1 0,0 1 0,0 1 1,-1-1-1,0 1 0,0 0 0,-1 0 0,-1 0 0,0 0 0,2 16 0,-4-6 14,4 23 36,-5-41-43,1 0 0,0 0 0,-1 0 0,1 0 0,0 0 0,1 0 0,-1-1 0,0 1 0,1 0 0,3 4 0,-3-6 0,1 1 0,-1-1-1,0 1 1,1-1-1,0 0 1,-1 0-1,1 0 1,0 0 0,0 0-1,-1-1 1,1 1-1,4-1 1,36 1 9,-33-2-12,-1 0 0,1-1 0,-1-1 1,0 1-1,1-2 0,-1 1 0,-1-1 0,1 0 1,0-1-1,-1 0 0,0-1 0,0 1 0,-1-1 0,0-1 1,0 0-1,0 0 0,-1 0 0,7-10 0,3-6-10,-1 0 0,-1-1-1,-1 0 1,-2-1 0,11-32-1,-2 1-42,-2-2 0,-4 0 0,-1-1 0,5-72 0,-18 122 39,0 1 1,-1 0-1,1 0 1,-1 0-1,-1-1 0,0 1 1,0 1-1,-1-1 1,1 0-1,-2 0 1,-6-12-1,6 13 20,4 6 2,0 0 1,-1 0-1,1 0 0,-1 0 1,1 0-1,-1 0 0,1 0 1,-1 0-1,0 0 0,1 0 1,-1 1-1,0-1 0,0 0 1,0 0-1,0 0 0,1 1 0,-1-1 1,-2 0-1,2 1 27,-8 15 81,-7 50-19,2 0 0,-9 131 1,14-128-33,5-51-42,2 0 1,0 0-1,1 0 0,1 0 0,0 0 1,3 21-1,3 7 60,1 10 43,-6-50-109,1-1 0,-1 0 1,1 0-1,-1 0 0,1 0 0,0-1 0,1 1 0,-1 0 0,1-1 0,4 5 0,-6-6-10,1-1-1,-1 0 0,1 0 1,-1 0-1,1 0 1,0 0-1,0 0 1,-1-1-1,1 1 1,0 0-1,0-1 1,0 0-1,0 1 1,0-1-1,0 0 0,-1 0 1,1 0-1,0 0 1,0 0-1,0 0 1,0-1-1,0 1 1,0-1-1,0 1 1,-1-1-1,1 0 1,0 0-1,0 0 0,-1 0 1,4-2-1,0 0-9,0 0-1,-1-1 1,1 0 0,-1 0-1,0-1 1,0 1-1,0-1 1,5-8-1,4-13-26,-2 0-1,-1-1 1,8-30-1,-16 52 25,7-42-106,-9 46 108,3-2-99,6 3 49,-6-1 43,1 1-1,0 0 1,0 0-1,-1 1 1,1-1 0,0 1-1,6 1 1,8 2-15,-3-2 13,1 1 0,-1 1 0,1 0 0,21 10-1,-23-9-24,0 0 0,0-1 0,1-1 0,-1 0 0,1-1-1,0 0 1,29-1 0,-47-1 41,0 1 0,0 0-1,1-1 1,-1 1 0,0 1 0,0-1-1,1 0 1,-4 3 0,-4 1 8,-9 5 11,0 0 0,1 1 0,0 1 0,1 1 0,0 0 0,1 1 0,1 1 0,-22 27-1,33-37-1,1 1-1,0 0 1,0-1-1,0 1 1,-2 8-1,4-12-3,1 0 0,-1 1-1,1-1 1,-1 0 0,1 1 0,0-1-1,-1 1 1,1-1 0,0 0-1,1 1 1,-1-1 0,0 1 0,1-1-1,-1 0 1,1 1 0,1 2-1,-1-4-5,-1 0 0,1 0 0,0 0 0,-1 0 0,1 0 0,0 0 0,0 0 0,0 0 0,0 0-1,0-1 1,0 1 0,0 0 0,0-1 0,0 1 0,0-1 0,0 1 0,1-1 0,-1 1-1,0-1 1,0 0 0,0 0 0,1 1 0,-1-1 0,2 0 0,0-1-1,0 1 0,0-1 0,0 0 0,-1 0 0,1 0 0,0 0 1,-1 0-1,1-1 0,0 1 0,2-3 0,2-2 1,1 0 0,-1 0 0,0-1 0,-1 0 0,9-12 0,-3-1-79,-2 0 0,-1 0-1,0-1 1,-2-1 0,9-37-1,-15 60 61,-1-1 0,0 0 0,0 0 0,0 0 0,0 0 1,0 0-1,0 0 0,0 0 0,0 0 0,0 0 0,0 0 0,0 0 0,0 0 0,0 0 0,0 0 0,0 1 0,1-1 0,-1 0 0,0 0 0,0 0 0,0 0 0,0 0 0,0 0 0,0 0 0,0 0 0,0 0 0,0 0 0,1 0 0,-1 0 0,0 0 0,0 0 0,0 0 0,0 0 0,0 0 0,0 0 0,0 0 0,0 0 0,0-1 0,0 1 0,1 0 0,-1 0 0,0 0 0,0 0 0,0 0 0,0 0 0,0 0 0,0 0 0,0 0 0,0 0 0,0 0 0,0 0 0,0 0 0,0-1 0,0 1 0,0 0 0,0 0 0,0 0 0,0 0 0,6 16-179,5 33 229,-7-32-98,-3-10 54,1-1 0,0 0 1,0 0-1,1 0 0,0 0 1,0 0-1,6 8 0,-8-12 3,1 0-1,0 1 0,0-1 1,1 0-1,-1 0 0,0 0 1,1 0-1,-1-1 0,1 1 0,0-1 1,-1 0-1,1 1 0,0-1 1,0 0-1,0-1 0,0 1 1,0 0-1,3-1 0,3 1-3,0-2-1,0 1 1,0-1-1,-1 0 1,1-1-1,0 0 1,-1-1-1,1 0 1,-1 0-1,0 0 1,0-1-1,0 0 1,0-1-1,12-10 0,0-2-16,-1-1 0,0 0-1,28-39 1,-33 37-8,-1-1 0,19-40 0,-9 14-14,-2 5-13,-2-1 0,18-61 0,16-94-136,-37 134 107,-12 50 58,-2 7 4,-1 1 0,1-1-1,-1 0 1,0 0 0,0 0 0,-1 0 0,0-9 0,0 15 15,0 0-1,0 0 0,0 0 1,0 0-1,-1 1 1,1-1-1,0 0 0,-1 0 1,1 0-1,0 0 1,-1 0-1,1 1 1,-1-1-1,1 0 0,-1 0 1,0 0-1,1 1 7,-1 0 1,1 0-1,0 0 0,-1 0 1,1 0-1,0 0 0,-1 0 1,1 0-1,0 0 0,-1 0 0,1 0 1,0 0-1,0 0 0,-1 0 1,1 0-1,0 0 0,-1 1 0,1-1 1,0 0-1,0 0 0,-1 0 1,1 1-1,0-1 0,0 0 0,-1 0 1,1 1-1,0-1 0,0 0 1,-1 1-1,-1 3 5,-1 1 0,1-1-1,-1 1 1,1 0 0,-1 5 0,-20 67 73,3 1 0,4 0-1,-11 159 1,27-206-4,2-1 0,1 1 0,1-1 0,15 56 0,-18-82-58,1 1 0,-1-1 1,1 0-1,0 1 0,1-1 1,-1 0-1,1 0 0,0 0 1,0-1-1,0 1 0,0-1 1,4 4-1,-5-6-5,0 1-1,0-1 1,0 1-1,0-1 1,0 0-1,0 0 1,0 0-1,0 0 1,0 0-1,0-1 1,1 1-1,-1-1 1,0 1-1,1-1 1,-1 0 0,0 0-1,0 0 1,1 0-1,-1 0 1,0 0-1,1-1 1,-1 1-1,0-1 1,0 0-1,4-1 1,7-6 14,-1 0 0,0-1 0,-1-1 0,0 0 0,0 0 0,15-20 0,19-19 48,-34 34-43,-4 4 19,-6 12-30,-1 7-13,-5 21 20,1 0 1,2 1-1,1-1 1,4 48-1,-3-75-17,0 0-1,1 0 1,-1 0 0,1 0-1,-1-1 1,1 1-1,0 0 1,0 0-1,0 0 1,0 0-1,0-1 1,0 1-1,0 0 1,0-1-1,1 1 1,-1-1-1,1 0 1,-1 1-1,1-1 1,2 2-1,-1-2 3,0 0 0,0 0 0,0 0 1,0 0-1,0-1 0,0 1 0,1-1 0,-1 0 0,0 0 0,0 0 0,6-1 0,6-2 12,0-1-1,0 0 0,-1-1 1,18-8-1,-30 12-20,22-9 11,-9 4-10,-1 0 0,1 0 0,-1-2 1,0 0-1,-1 0 0,13-12 0,-12 5-11,-13 13 2,1-1-1,0 1 1,0 0 0,0 0-1,1 0 1,-1 0-1,0 0 1,5-2 0,-7 4 5,1-1 0,-1 1 1,0 0-1,1-1 0,-1 1 1,1 0-1,-1-1 0,0 1 1,1 0-1,-1-1 0,0 1 0,1-1 1,-1 1-1,0-1 0,0 1 1,1-1-1,-1 1 0,0-1 1,0 1-1,0-1 0,0 1 0,0-1 1,0 1 2,0 0 0,0-1 0,0 1 1,0 0-1,0 0 0,0 0 0,0 0 0,0 0 0,0-1 1,0 1-1,0 0 0,0 0 0,0 0 0,0 0 1,0 0-1,0 0 0,0-1 0,0 1 0,0 0 0,0 0 1,-1 0-1,1 0 0,0 0 0,0 0 0,0 0 0,0 0 1,0-1-1,0 1 0,0 0 0,-1 0 0,1 0 1,0 0-1,0 0 0,0 0 0,0 0 0,0 0 0,-1 0 1,1 0-1,0 0 0,0 0 0,0 0 0,0 0 1,0 0-1,-1 0 0,1 0 0,0 0 0,0 0 0,0 0 1,0 0-1,0 0 0,0 0 0,-1 0 0,1 1 1,0-1-1,0 0 0,0 0 0,0 0 0,0 0 0,0 0 1,0 0-1,-1 0 0,1 1 0,-15 8-25,13-9 24,0 1-1,1 0 1,-1 0 0,0 1-1,0-1 1,0 0 0,1 0-1,-1 1 1,1-1 0,-1 1-1,1-1 1,0 1 0,-1 0-1,1 0 1,-1 2-1,-3 8 6,1-6-10,2 0 1,-1 0-1,1 0 1,0 1-1,0-1 1,-1 8-1,3-13 4,0 1-1,0-1 1,0 1-1,0-1 1,0 0-1,1 1 1,-1-1-1,0 0 0,1 1 1,-1-1-1,1 0 1,-1 0-1,1 0 1,0 1-1,-1-1 1,1 0-1,0 0 1,0 0-1,0 0 0,0 0 1,0 0-1,0 0 1,0 0-1,0-1 1,0 1-1,1 0 1,-1-1-1,0 1 1,0-1-1,1 1 0,-1-1 1,0 1-1,1-1 1,-1 0-1,0 0 1,3 0-1,1 1 2,1-1 0,-1 0-1,0 0 1,0 0 0,1-1 0,-1 0 0,0 0-1,0 0 1,0-1 0,0 1 0,0-1 0,0-1-1,-1 1 1,1 0 0,0-1 0,7-7-1,-9 8-8,-1 0 0,1 0-1,-1 0 1,0-1-1,0 1 1,0-1 0,0 1-1,0-1 1,0 0-1,-1 0 1,1 0 0,-1 0-1,0 0 1,0 0-1,0 0 1,-1 0 0,1-1-1,-1 1 1,1 0-1,-1 0 1,0-1 0,0 1-1,0 0 1,-1 0-1,1-1 1,-1 1 0,-2-6-1,1 3-13,-1 0 0,0 0 0,0 0 0,0 0 0,-1 1 0,0-1 0,0 1 0,0 0 0,-1 0 0,0 1 0,1-1 0,-2 1 0,1 0 0,0 1 0,-12-7 0,4 3 8,10 4 18,0 1-1,0 0 1,-1 0-1,1 0 0,-1 1 1,1-1-1,-1 1 1,0 0-1,1 0 1,-8-1-1,11 2 3,-1 0 0,1 0-1,0 0 1,-1 0 0,1 1-1,0-1 1,-1 0 0,1 0-1,-1 0 1,1 0 0,0 0-1,-1 1 1,1-1 0,0 0-1,-1 0 1,1 0 0,0 1-1,-1-1 1,1 0 0,0 1-1,0-1 1,-1 0 0,1 0-1,0 1 1,0-1 0,0 0 0,0 1-1,-1-1 1,1 1 0,0-1-1,0 0 1,0 1 0,0-1-1,0 1 1,0-1 0,0 0-1,0 1 1,0-1 0,0 1-1,0-1-1,0 1-1,1-1 0,-1 1 1,0-1-1,0 0 0,0 1 0,1-1 1,-1 0-1,0 1 0,1-1 1,-1 0-1,0 0 0,1 1 0,-1-1 1,0 0-1,1 0 0,-1 0 1,1 1-1,-1-1 0,0 0 0,1 0 1,-1 0-1,1 0 0,-1 0 1,0 0-1,1 0 0,-1 0 1,1 0-1,-1 0 0,1 0 0,-1 0 1,0 0-1,1 0 0,-1 0 1,1 0-1,-1-1 0,0 1 0,1 0 1,-1 0-1,1 0 0,-1-1 1,0 1-1,1 0 0,-1-1 0,5 0 1,-1-1 0,0 1 0,1 0 0,-1 0 0,0 1 0,1-1-1,-1 1 1,1 0 0,-1 0 0,10 2 0,44 11-51,-51-10 58,1-1 0,-1 1 0,0 0 0,-1 0 0,1 1 0,0-1-1,-1 2 1,0-1 0,0 1 0,0 0 0,-1 0 0,0 0 0,0 1-1,0 0 1,0 0 0,-1 0 0,0 1 0,-1-1 0,1 1 0,-1 0-1,0 0 1,-1 0 0,0 0 0,0 1 0,0-1 0,-1 1 0,0 7-1,4 56 656,-2-70-406,4-5-132,8-10-42,11-19-43,33-35-1,-51 60-38,1 0 1,-1 1 0,1 0 0,0 1 0,1 0 0,12-6-1,-21 12 1,1-1-1,0 0 1,0 1-1,0-1 1,-1 1 0,1 0-1,0 0 1,0 0-1,0 0 1,0 0-1,0 0 1,0 0-1,0 1 1,-1-1-1,1 0 1,0 1-1,0 0 1,0-1-1,-1 1 1,1 0-1,0 0 1,-1 0-1,1 0 1,-1 0-1,1 1 1,-1-1-1,0 0 1,1 1-1,-1-1 1,0 1-1,0-1 1,0 1-1,0-1 1,1 3-1,3 5 25,-1 0 0,0 0 0,0 0 0,4 19 0,-1 4 28,-4-17-10,0-1-1,1 0 1,10 23-1,46 69 491,-59-105-526,0 0-1,-1 0 0,1 0 1,0 0-1,0 0 1,-1 0-1,1-1 1,0 1-1,0 0 1,0 0-1,0-1 1,0 1-1,0-1 1,2 1-1,-1-5-116,-9-9-166,-9-11-3697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6:05.9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16384,'0'0'2447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6:06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 10752,'0'0'393,"12"-3"-186,23-3 91,0 1 0,0 2 0,0 1 0,42 4 0,327 43 2572,-215-20-1177,-146-18-1328,-27-3-155,0-2-1,22 2 1,-31-6-2437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6:07.5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9536,'0'0'2848,"110"48"-1776,-25-26 376,2-4 8,5 1-105,3-3 1,2-4-400,-8 0 0,1 0-304,-7-6 8,-3-8-312,-7-8 8,-4-2-424,-11-16 8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6:08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1 9440,'0'0'3344,"10"5"-2755,28 18-132,0 2-1,-2 1 1,-1 2 0,-1 1-1,33 37 1,-7 0 802,86 125 0,-131-169-985,-1 1 0,-1 0 0,-1 1 0,-2 1 0,0-1 0,-2 2 0,11 48 0,-16-56-122,-1 0 1,-1 0-1,0 0 0,-2 0 1,0 0-1,0 0 0,-2 0 1,0-1-1,-2 1 0,1-1 1,-2 0-1,-11 24 0,7-22-6,0-1 0,-1 0-1,-1-1 1,-1 0-1,0-1 1,-1 0 0,-1-1-1,-1-1 1,-21 16-1,23-20-80,-1-1 1,0 0-1,-1-1 0,0-1 0,0-1 0,0 0 0,-1-1 0,0 0 0,0-1 0,0-2 0,-29 3 1,30-6-15,-1 0 1,1-1-1,0-1 1,0 0 0,-25-9-1,8 0-1801,-34-17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7:27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404 304 3808,'0'0'11081,"-11"-7"-10784,2 0-238,-3-2 59,0 0 0,-1 1 0,0 1 0,0 0 0,-24-9 0,19 11 46,5 1 51,0 1 0,-26-3 0,33 5-153,1 1 0,0 1 0,-1-1 0,1 1 0,0 0 0,0 0 0,-1 0 0,1 1 0,0 0 0,-9 4-1,8-2 21,0-1-1,0 1 0,0 0 0,0 0 0,0 1 0,1 0 1,0 0-1,0 0 0,-7 10 0,10-11-32,-1 0 0,1 1 0,0-1-1,0 1 1,1-1 0,0 1 0,-1 0 0,1-1 0,1 1-1,-1 0 1,1 0 0,0 0 0,0 0 0,1 8-1,0-5-6,1-1 0,-1 1 0,2-1-1,-1 1 1,1-1 0,0 0-1,0 0 1,1 0 0,0 0 0,0 0-1,1-1 1,0 0 0,0 0 0,0 0-1,1-1 1,0 0 0,0 0-1,0 0 1,0-1 0,1 1 0,0-2-1,0 1 1,14 4 0,-10-4 14,-2-1 45,-1 0 0,1 1 0,9 5 0,-17-8-89,-1-1 0,0 0 0,0 1 0,0-1-1,0 0 1,0 1 0,0-1 0,0 0 0,1 1 0,-1-1 0,0 0 0,0 1 0,0-1 0,0 0 0,0 1 0,-1-1 0,1 0 0,0 1 0,0-1 0,0 0 0,0 1 0,0-1 0,0 0 0,0 1 0,-1-1-1,1 0 1,0 1 0,0-1 0,-1 0 0,1 0 0,0 1 0,0-1 0,-1 0 0,1 0 0,0 0 0,0 1 0,-1-1 0,1 0 0,0 0 0,-1 0 0,1 0 0,0 0 0,-1 0 0,1 1 0,-25 13 70,13-7-9,-36 21 90,27-16-64,1 0 1,0 1 0,-21 18-1,37-26-74,0-1-1,1 0 1,-1 1-1,1-1 0,0 1 1,0 0-1,1 0 1,-1 1-1,1-1 0,0 0 1,1 1-1,-1-1 1,1 1-1,0 0 0,0-1 1,1 1-1,0 0 1,0-1-1,0 1 1,1 0-1,0-1 0,0 1 1,0-1-1,0 1 1,1-1-1,0 1 0,0-1 1,1 0-1,0 0 1,0 0-1,0 0 0,0-1 1,1 1-1,-1-1 1,1 0-1,0 0 0,1 0 1,6 5-1,-1-3 2,0 0 0,1-1 0,-1 0 0,1-1 0,0-1-1,0 1 1,0-2 0,0 1 0,0-1 0,1-1 0,22 0 0,-17-2 17,0-1 0,0 0 0,0-1 0,-1-1 0,1-1 0,-1 0 0,24-12 0,-18 8 17,0-2-1,-1 0 1,-1-2-1,0 0 1,25-22-1,16-18 131,-45 41-142,-1-1 0,0 0 0,-1-1 0,0 0 0,-1-1 0,16-26 0,18-30 144,-47 72-190,0-1 0,-1 0 1,1 0-1,0 0 0,0 0 0,0 0 1,-1 0-1,1 0 0,0 0 1,0 0-1,0 0 0,0 0 1,-1 0-1,1 0 0,0 0 1,0 0-1,0 0 0,-1 0 0,1 0 1,0-1-1,0 1 0,0 0 1,0 0-1,-1 0 0,1 0 1,0 0-1,0 0 0,0 0 1,0-1-1,0 1 0,0 0 0,-1 0 1,1 0-1,0 0 0,0 0 1,0-1-1,0 1 0,0 0 1,0 0-1,0 0 0,0-1 1,0 1-1,0 0 0,0 0 0,0 0 1,0 0-1,0-1 0,0 1 1,0 0-1,0 0 0,0-1 1,-52 71 35,-10 14-1,55-73-26,1 1 1,0 0-1,1 0 1,0 0-1,-6 25 1,9-30 1,-3 27 3,5-34-17,0 0 1,0 1-1,0-1 1,0 0-1,0 1 0,0-1 1,1 0-1,-1 1 1,0-1-1,0 0 1,0 1-1,0-1 1,0 0-1,1 1 1,-1-1-1,0 0 1,0 1-1,1-1 1,-1 0-1,0 0 1,0 1-1,1-1 1,-1 0-1,0 0 1,0 0-1,1 0 1,-1 1-1,1-1 1,0 0-2,0 0-1,0 0 1,0-1 0,1 1 0,-1 0 0,0 0 0,0-1 0,0 1 0,0-1 0,0 1 0,0-1 0,0 1-1,0-1 1,1-1 0,18-14-10,-1-1 0,-1 0 0,0-2 0,29-39 0,-31 37 8,-5 5 22,-1 0 0,0-1-1,-2-1 1,9-19 0,-12 25-3,-13 27-63,-39 96 2,-8 43-17,-27 93-19,53-165 23,-8 19 111,32-94-14,4-7-15,2-1 9,8-7-21,-1 0-1,0 0 1,0-1 0,-1 0 0,0 0-1,-1-1 1,8-14 0,3-5 7,43-64 15,148-214 78,-168 257-46,57-54-1,-80 76-58,-14 22-20,-3 5 6,0 1 8,1 0-1,-1-1 0,1 1 0,-1-1 1,1 1-1,-1-1 0,1 1 1,-1-1-1,0 0 0,1 1 1,-1-1-1,0 1 0,0-1 1,1 0-1,-1 1 0,0-1 0,0 1 1,0-1-1,0 0 0,0 1 1,0-1-1,0 0 0,0-1 1,4-8-8,-2 8 8,-3 7-6,0 0 0,1 0 0,0 0 0,0 0 0,1 7 1,0 5-14,-2 14-3,2 37-46,-1-61 58,1-1 1,0 1-1,0 0 0,1-1 0,0 1 0,0-1 0,5 10 1,-6-15 10,-1-1 0,1 1 1,-1 0-1,0-1 0,1 1 1,-1-1-1,1 1 0,-1-1 1,1 1-1,0-1 0,-1 1 1,1-1-1,-1 1 1,1-1-1,0 0 0,-1 1 1,1-1-1,0 0 0,0 0 1,-1 0-1,1 0 0,0 1 1,0-1-1,-1 0 0,2 0 1,0-1 3,1 1 0,-1-1 0,0 1 0,0-1 0,0 0 0,1 0 0,-1 0 0,3-2 0,5-4 27,0 0 0,14-14-1,-19 16-14,30-30 196,59-77 1,-63 72-93,-31 40-121,0 0 0,0 0 0,0 0 0,0 0 0,1 0 0,-1 0 0,0 0 0,0-1 1,0 1-1,0 0 0,0 0 0,0 0 0,0 0 0,0 0 0,0 0 0,0 0 0,1 0 1,-1 0-1,0 0 0,0 0 0,0 0 0,0-1 0,0 1 0,0 0 0,0 0 1,1 0-1,-1 0 0,0 0 0,0 0 0,0 0 0,0 0 0,0 0 0,0 0 0,0 0 1,1 0-1,-1 0 0,0 0 0,0 0 0,0 1 0,0-1 0,0 0 0,0 0 0,0 0 1,1 0-1,-1 0 0,0 0 0,0 0 0,0 0 0,0 0 0,0 0 0,0 1 0,3 9-12,-2 21-30,0-18 31,1 6-19,8 32 1,-9-46 29,0-1 0,1 1 1,0 0-1,0 0 1,0-1-1,1 1 1,-1-1-1,1 0 1,0 0-1,0 0 1,6 6-1,-7-9 6,-1-1 0,0 1 0,0-1 0,0 0 0,1 0-1,-1 1 1,0-1 0,0 0 0,1 0 0,-1 0 0,0 0 0,1 0 0,-1-1-1,0 1 1,0 0 0,0 0 0,1-1 0,-1 1 0,0-1 0,0 1 0,0-1-1,0 0 1,0 1 0,0-1 0,0 0 0,0 0 0,0 0 0,1-1 0,28-26 147,78-110 346,-104 132-476,-1 11-19,-1 0 0,0 0 0,0 1 1,0-1-1,-1 0 0,1 8 0,-1-8-3,2 9-1,1-1 0,0 0 0,1 1 0,9 17 0,-13-30 3,0 0-1,0 0 1,0 0 0,0 0-1,0 0 1,0 0 0,0 0-1,0 0 1,1 0-1,-1-1 1,0 1 0,0 0-1,1-1 1,-1 1 0,0-1-1,1 1 1,-1-1-1,1 0 1,-1 0 0,0 1-1,1-1 1,-1 0 0,1 0-1,-1-1 1,0 1-1,1 0 1,-1 0 0,2-1-1,6-1 30,0-1-1,-1 0 0,13-7 0,1 1 3,-16 6-26,0 0 0,0-1 0,0 1 0,0-1-1,0 0 1,-1-1 0,0 1 0,0-1 0,0 0 0,5-7 0,8-11 29,15-26 0,-28 40-31,19-33 34,-2-2 0,-2 0 0,26-86 0,-41 114-26,0 0 0,-2 0 0,0 0 0,0-1 0,-2 1 0,0-1 0,-1 0 1,0 1-1,-6-30 0,5 41-7,-6-18-23,7 23 15,0 0 0,0 0 0,0 0-1,0 0 1,0-1 0,-1 1 0,1 0 0,0 0-1,0 0 1,0 0 0,0 0 0,-1 0 0,1 0-1,0-1 1,0 1 0,0 0 0,-1 0 0,1 0-1,0 0 1,0 0 0,0 0 0,-1 0 0,1 0-1,0 0 1,0 0 0,-1 0 0,1 0 0,0 0-1,0 0 1,0 0 0,-1 0 0,1 1 0,0-1-1,0 0 1,-10 12-65,2 5 35,0 0 1,1 1-1,1 0 1,1 0 0,0 1-1,-3 33 1,4-4-43,2 70 0,5-77 18,2-1 1,2 0 0,13 42-1,-17-69 32,-2-8 24,1-1 0,0 1 0,1 0 1,-1 0-1,1-1 0,0 0 1,5 7-1,-7-9 7,0-1 0,0 1 1,1-1-1,-1 0 0,0 1 0,0-1 1,1 0-1,-1 0 0,1 0 1,-1 0-1,1 0 0,-1-1 0,1 1 1,0 0-1,-1-1 0,1 1 0,0-1 1,0 1-1,-1-1 0,1 0 1,0 0-1,0 0 0,-1 0 0,1 0 1,3 0-1,-4-1-5,11-3 82,0-1 1,18-10-1,-26 12-61,0 0-1,0 0 1,0 0-1,0-1 0,-1 1 1,1-1-1,-1 0 0,0 0 1,4-9-1,47-69 236,-50 71-199,0 3 17,-3 18-48,0 3-28,-1 1 0,2-1-1,0 1 1,1-1-1,0 0 1,1 0 0,0 0-1,11 21 1,-14-34 6,0 1 1,0 0 0,-1-1-1,1 1 1,0-1 0,0 1-1,0-1 1,0 1 0,0-1-1,0 1 1,0-1 0,0 0-1,0 0 1,0 1 0,1-1-1,-1 0 1,0 0 0,0 0-1,0 0 1,0 0 0,0-1-1,0 1 1,0 0 0,0 0-1,0-1 1,0 1-1,0-1 1,0 1 0,0-1-1,0 1 1,0-1 0,0 1-1,1-2 1,2-1 10,1 0 0,-1 0 1,0 0-1,1 0 0,5-7 0,2-6 3,-2 0 0,1 0-1,-2-1 1,0 0 0,-1-1 0,-1 0-1,-1 0 1,6-27 0,6-34 69,-3 0-1,5-102 1,-22 96-34,0 118-102,3 63 0,0-56 27,20 213-36,-18-229 30,-2-7 8,8 45-11,-8-56 35,0 0 1,0 0-1,1-1 1,0 1 0,0-1-1,1 1 1,5 8-1,-6-13 0,-1 1 1,1-1-1,0 1 0,0-1 0,0 0 0,0 0 1,0 0-1,0 0 0,0 0 0,0-1 0,1 1 0,-1 0 1,0-1-1,0 0 0,1 1 0,-1-1 0,0 0 1,0 0-1,1 0 0,-1-1 0,0 1 0,0-1 1,4 0-1,4-2 15,-1 1 0,0-1 1,0-1-1,11-6 0,-17 9-8,0-1 0,0 1 0,0-1 0,0 0 0,-1 0 1,1-1-1,-1 1 0,1 0 0,-1-1 0,0 0 0,0 1 0,0-1 0,0 0 0,0 0 0,-1 0 0,0 0 0,1 0 0,0-5 0,-1 4 8,-1 0-1,0-1 0,0 1 1,0 0-1,0-1 0,-1 1 0,0 0 1,0-1-1,0 1 0,0 0 1,0 0-1,-1 0 0,-3-6 0,4 9-14,0 0-1,1-1 0,-1 1 1,0 0-1,1 0 0,-1 0 1,1 0-1,0 0 0,-1 0 0,1-1 1,0 1-1,0 0 0,-1 0 1,1-1-1,0 1 0,0 0 0,1 0 1,-1 0-1,0-1 0,0 1 1,0 0-1,1 0 0,-1 0 0,1-1 1,-1 1-1,1 0 0,-1 0 1,1 0-1,0 0 0,0 0 1,-1 0-1,1 0 0,2-1 0,1-1-8,1 1-1,0 0 1,0 0-1,0 0 1,0 0-1,9-1 1,-1 0-56,-3 2 44,-1 0 0,1 0 0,0 1 0,13 0 0,-1 1 0,-11 1 14,-10-2 0,-1 1 0,1-1 0,0 0 0,-1 0 0,1 0 0,0 0 0,-1 0 0,1 0 0,0 0 0,-1 0 0,1 0 0,0 0 0,-1 0 0,1 0 0,0-1 0,-1 1 0,1 0 0,0 0 0,-1-1 0,1 1 0,-1 0 0,2-1 0,5-3-4,0 1-1,1 0 0,0 0 1,9-1-1,-14 3 3,1 1 0,-1-1-1,0 1 1,1 0 0,-1 0 0,1 0 0,-1 0-1,0 1 1,1 0 0,-1-1 0,0 1-1,6 3 1,-6-3 3,-1 1 1,0 0-1,0-1 0,0 1 1,0 0-1,-1 0 0,1 1 1,0-1-1,-1 0 0,0 0 1,1 1-1,-1-1 0,0 1 0,0-1 1,0 1-1,-1-1 0,1 1 1,-1 0-1,1 5 0,1 9 1,-2 0-1,-1 19 0,1-13-19,0-13 3,-1-4 14,1 0 0,0 0 0,0 1 0,1-1 0,0 0 0,0 0 0,0 0 0,1 0 0,0 0 0,0 0 0,3 5 0,-4-10 3,0 0 0,0 0 0,1 0 0,-1 0 0,0 0 0,0-1 0,1 1-1,-1-1 1,1 1 0,-1-1 0,0 1 0,1-1 0,-1 0 0,1 0 0,-1 1 0,1-1-1,-1 0 1,0 0 0,1-1 0,-1 1 0,1 0 0,-1 0 0,1-1 0,0 0-1,4 0 6,0-1 0,0 1 0,-1-1 0,9-5 0,0-2 10,-1-1 0,-1-1 0,0 0 0,0-1 1,14-19-1,-10 13-8,18-35-8,-32 50-1,-2 3 0,-2 12 0,8 41 0,-6-48 0,0 3 4,0 0-1,0 0 0,1 0 1,0 0-1,0 0 1,1 0-1,0 0 0,3 9 1,-4-16 4,2 7-7,1-1-1,1 1 0,-1-1 1,1 0-1,6 7 0,-10-13 4,1 1 0,-1 0 0,0-1 0,0 1 0,0 0 0,0 0 0,0 0 0,0 0 0,-1 0 0,1 0 0,-1 0 0,1 0 0,-1 0 0,0 0 0,0 0 0,1 0 0,-2 0 0,1 4 0,0-4 7,30-2 5,-26 1-10,0-1 0,0 0 1,-1 0-1,1-1 0,0 1 0,0-1 0,-1 1 1,1-1-1,0 0 0,-1-1 0,1 1 0,-1-1 1,0 1-1,1-1 0,-1 0 0,4-3 0,2-2 7,0 0-1,0 0 0,-1-1 0,0 0 0,-1-1 0,0 1 0,0-1 0,-1-1 0,0 1 0,0-1 1,-1 0-1,6-17 0,-9 21 2,-1 0 0,1-1 0,-1 1 0,-1 0 0,1-1 0,-2-11 0,1 18 32,-9 28-21,5-14-46,-1 5-6,1 0 0,-3 25 0,7-38 21,0-1 0,0 1-1,0 0 1,1-1 0,-1 1 0,1-1 0,1 1-1,-1-1 1,1 1 0,0-1 0,0 0 0,5 8-1,-7-12 7,1 0 0,0 0 0,0 0 0,0 0-1,0 0 1,0 0 0,0-1 0,0 1 0,1 0-1,-1-1 1,0 1 0,0 0 0,1-1 0,-1 0-1,0 1 1,1-1 0,-1 0 0,0 1 0,1-1-1,-1 0 1,0 0 0,1 0 0,-1 0 0,0 0-1,1-1 1,-1 1 0,0 0 0,1-1 0,-1 1-1,0-1 1,1 1 0,-1-1 0,0 1 0,2-2-1,6-3 18,-1 0 0,0-1 0,11-10 0,-15 13-11,8-6 5,1-1 12,0-1 0,-1 0 0,0-1 0,-1-1 0,19-25 0,9-13-48,-40 55 18,0 0 1,0 1-1,0-1 0,0 1 1,1-1-1,0 1 1,0-1-1,0 1 0,0-1 1,1 1-1,1 6 0,0-2 2,0 0-1,0 0 0,1 0 0,0-1 1,0 1-1,6 8 0,-9-16 10,1 0 1,-1 0-1,1 0 0,-1-1 0,1 1 1,0 0-1,-1 0 0,1-1 1,0 1-1,0-1 0,0 1 0,0-1 1,-1 1-1,1-1 0,0 1 1,0-1-1,0 0 0,0 1 0,0-1 1,0 0-1,0 0 0,0 0 0,1 0 1,0 0 6,1 0 0,-1-1 0,0 1 0,0-1 1,0 1-1,0-1 0,0 0 0,0 0 0,0 0 0,2-2 0,2-1 18,-1-1-1,1 1 1,-1-1-1,0 0 1,7-10-1,1-4 24,2 1-1,0 0 0,1 1 1,24-19-1,-40 35-50,1 1 0,-1-1 0,1 1 0,-1 0 0,1-1 0,-1 1 0,1 0 0,-1-1 0,1 1 0,0 0 0,-1 0-1,1-1 1,0 1 0,-1 0 0,1 0 0,0 0 0,-1 0 0,1 0 0,0 0 0,-1 0 0,1 0 0,0 0 0,-1 0 0,1 0 0,0 1-1,-1-1 1,1 0 0,-1 0 0,1 1 0,0-1 0,-1 0 0,1 1 0,-1-1 0,1 1 0,-1-1 0,1 0 0,-1 1 0,1-1-1,-1 1 1,0 0 0,1-1 0,-1 1 0,1-1 0,-1 1 0,0-1 0,0 1 0,1 1 0,0 1 13,1 0 1,-1 0 0,0 1-1,0-1 1,-1 1-1,1-1 1,0 6 0,5 29 390,3-2-74,1-44-310,0 0 1,-1 0-1,0-1 1,12-15-1,-12 14-14,-7 7-4,25-25 14,-27 28-16,1-1-1,-1 0 0,1 0 1,0 1-1,-1-1 0,1 1 1,0-1-1,0 1 0,0-1 1,-1 1-1,1-1 0,0 1 1,0 0-1,0-1 0,0 1 1,0 0-1,0 0 0,0 0 1,0-1-1,-1 1 0,1 0 0,0 0 1,0 1-1,0-1 0,0 0 1,0 0-1,0 0 0,0 1 1,0-1-1,0 0 0,-1 1 1,2 0-1,0 1 0,-1 0 0,1 1 0,-1 0 0,0-1 0,0 1 0,0 0 0,0-1 0,-1 1 0,1 0 0,-1 0 0,1 0 0,-1 0 0,0-1 0,0 1 0,-1 0 0,1 0 0,-2 5 0,2-5 0,-1 0 0,1 0 0,0 0 0,0 0 0,0 0 0,0 1 0,0-1 0,0 0 0,1 0 0,0 0 0,0 0 0,0 0 0,0 0 0,1 3 0,-1-6 1,0 1 1,0-1-1,-1 0 0,1 0 0,0 1 0,0-1 1,-1 0-1,1 0 0,0 0 0,0 0 1,-1 0-1,1 0 0,0 0 0,0 0 0,0 0 1,-1-1-1,1 1 0,0 0 0,0 0 1,-1-1-1,1 1 0,0 0 0,-1-1 0,1 1 1,0-1-1,-1 1 0,1-1 0,22-15 47,-21 14-43,4-2 3,-1 0-2,0 0 0,0 0-1,0 1 1,1 0 0,9-4-1,-13 6-8,-1 1 0,1 0-1,0-1 1,0 1 0,0 0-1,0 0 1,0 0 0,-1 0-1,1 0 1,0 1 0,0-1-1,0 0 1,0 1 0,-1-1-1,1 1 1,0 0 0,0 0-1,-1 0 1,1 0 0,-1 0-1,1 0 1,-1 0 0,3 2-1,12 11-35,0-1-1,1-1 0,1 0 0,0-2 0,31 15 1,-48-25-91,26 13 511,-15-4-1354,-7 1-3376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7:2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14968,'0'0'3071,"58"-60"-3023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7:2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7832,'0'0'6112,"66"-44"-5936,-60 54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7:2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9144,'0'0'1152,"68"-70"-1224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2:08.0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0 313 9848,'0'0'1056,"73"-36"-448,18 2 16,34-2-144,26-3 8,18 1-176,8-6 16,5-5-104,-47 21 0,-55 26-48,-3-4 16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7:3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107 591 5320,'0'0'5928,"-7"11"-5382,0-1-406,0 2-1,1-1 1,0 1-1,1 0 1,0 0-1,1 0 1,-3 16-1,-10 84 1646,-3 125-1,20-219-1444,-2 23 591,1-28-36,1-13-864,0 0 0,0 0 0,0 0 0,0 0-1,0 0 1,0 0 0,0 0 0,0 0 0,0 0-1,-1 0 1,1 0 0,0-1 0,0 1 0,0 0-1,0 0 1,0 0 0,0 0 0,0 0 0,0 0-1,0 0 1,0 0 0,0 0 0,0 0 0,0 0-1,0 0 1,0 0 0,0 0 0,0 0 0,-1 0-1,1 0 1,0 0 0,0 0 0,0 0 0,0 0-1,0 0 1,0 0 0,0 0 0,0 0 0,0 0-1,0 0 1,0 0 0,0 0 0,0 0 0,0 1-1,-4-18 162,2 1 0,0-1-1,0 1 1,2-1 0,2-23-1,-1-12 102,-3-9 151,3 0 0,10-72 1,-9 116-324,1 1 0,1 0 0,1 0 0,0 0 1,1 0-1,0 1 0,1 0 0,1 0 0,0 1 1,1 0-1,1 0 0,0 1 0,14-13 0,-20 22-70,0 0-1,0 0 0,0 1 1,1 0-1,0 0 1,-1 0-1,1 1 1,0-1-1,0 1 0,1 0 1,-1 1-1,0-1 1,1 1-1,-1 0 0,0 1 1,1-1-1,-1 1 1,7 0-1,-6 1-23,-1 0-1,1 1 1,0-1 0,-1 1 0,0 1-1,1-1 1,-1 0 0,0 1-1,0 0 1,-1 1 0,1-1 0,-1 1-1,1 0 1,-1 0 0,0 0-1,-1 0 1,5 6 0,0 1 10,-1 0-1,0 1 1,-1 0 0,-1 0 0,1 0-1,6 26 1,-11-32-18,0-1 0,0 1 0,-1-1 0,0 1 0,1-1 0,-2 1 0,1-1 0,-3 10 0,3-12-4,-1 0-1,-1 0 0,1 1 0,0-1 1,-1-1-1,1 1 0,-1 0 1,0 0-1,0-1 0,0 1 1,-1-1-1,1 1 0,0-1 1,-1 0-1,-4 3 0,4-3 11,0 1 0,0-1-1,0 0 1,0 0 0,-1-1-1,1 1 1,0-1 0,-1 0-1,1 0 1,-1 0 0,0 0-1,1 0 1,-1-1 0,0 1-1,1-1 1,-1 0 0,0-1-1,0 1 1,1 0 0,-1-1-1,1 0 1,-1 0 0,0 0-1,1 0 1,-4-3 0,4 3-7,-12-4 194,0-1 1,-27-17-1,30 17 113,17 14-182,21 14-101,-20-19-40,1 0 0,-1-1 1,0 0-1,1 0 0,-1-1 0,1 1 1,0-2-1,-1 1 0,1-1 0,13 0 1,-9-2-10,-1 0-1,1 0 1,-1-1 0,0 0 0,0-1 0,13-6 0,7-7-4,0-2 0,-2-1 0,34-28 1,-48 36 28,22-23 1,-28 26 8,0 0-1,1 1 1,1 0 0,15-11-1,-18 17-19,-1-1-1,1 1 0,0 0 0,0 0 1,0 0-1,0 1 0,0 0 0,0 1 1,0 0-1,13 1 0,2 1-4,0 1 0,25 8 0,-34-8-2,-3 0 0,0-1 0,0 1 0,0 0 0,-1 1 0,10 6 0,-39-27 184,11 13-166,0 0 0,-1 1-1,1 0 1,-1 1 0,1 0 0,-1 0-1,0 1 1,0 1 0,0-1 0,1 2 0,-1-1-1,0 1 1,0 1 0,1 0 0,-13 4-1,9-2-9,0 2 0,0 0 0,1 0-1,0 1 1,0 0 0,0 1 0,1 1-1,0 0 1,1 0 0,-11 12-1,17-16-3,1 0-1,0-1 0,0 1 0,1 0 0,-1 1 0,1-1 0,0 0 0,0 1 0,1-1 0,0 1 0,0-1 0,0 1 0,0-1 0,1 1 0,0 0 0,0 0 0,1-1 1,0 1-1,2 10 0,-1-10 1,-1 0 1,1 1-1,0-1 1,1 0-1,0-1 1,0 1-1,0 0 1,0-1-1,1 0 1,0 0-1,0 0 1,1 0-1,-1-1 1,1 1 0,0-1-1,0 0 1,9 4-1,-12-7-2,0 0-1,1 0 0,-1 0 1,0 0-1,1-1 1,-1 1-1,1-1 0,-1 0 1,0 0-1,1 0 1,-1 0-1,1 0 0,-1-1 1,1 1-1,-1-1 1,1 1-1,-1-1 0,0 0 1,0 0-1,1 0 1,-1 0-1,0 0 0,0-1 1,0 1-1,0-1 1,0 1-1,3-4 0,3-4 18,1-1-1,-1 0 0,-1 0 0,8-13 0,-7 11 3,-2 3 5,-1-1 1,1 0-1,-1 0 0,-1-1 1,0 1-1,0-1 1,-1 0-1,-1 0 0,2-12 1,-4 22-24,0 1 0,0-1 0,0 1 0,0-1 0,0 1 1,0-1-1,0 1 0,0-1 0,0 1 0,0-1 0,0 1 0,0-1 0,0 1 1,0 0-1,-1-1 0,1 1 0,0-1 0,0 1 0,0 0 0,-1-1 0,1 1 1,0-1-1,-1 1 0,1 0 0,0-1 0,-1 1 0,1 0 0,0-1 0,-1 1 1,1 0-1,-1 0 0,1 0 0,0-1 0,-1 1 0,0 0 0,0 0-1,1 0-1,-1 1 1,1-1-1,-1 0 1,1 1 0,-1-1-1,1 1 1,-1-1-1,1 0 1,0 1-1,-1-1 1,1 1-1,-1-1 1,1 1-1,0-1 1,0 1-1,-1 0 1,1-1 0,0 1-1,0-1 1,0 1-1,0-1 1,-1 1-1,1 0 1,0-1-1,0 1 1,0 0-1,0-1 1,1 2-1,-1 4 3,1 0-1,0 0 1,0 0-1,1 0 0,0-1 1,0 1-1,0 0 0,0-1 1,1 1-1,0-1 0,7 9 1,-7-9 1,0-2 0,0 1 0,1 0 0,-1 0 0,1-1 1,0 0-1,0 0 0,0 0 0,0 0 0,0-1 0,1 1 0,-1-1 0,1 0 1,8 2-1,-9-4-3,0 0-1,0 0 1,0 0 0,0-1 0,0 1-1,0-1 1,0 0 0,0 0 0,-1-1-1,1 1 1,0-1 0,-1 1 0,7-5-1,5-4 9,23-20 1,-32 25-11,11-10 31,0 0-1,20-25 1,-17 23 44,-17 15-64,-1 0-1,1 0 1,0 0 0,-1-1 0,0 1 0,1-1 0,2-3-1,-5 5-9,0 0-1,1 1 1,-1-1-1,0 0 0,1 1 1,-1-1-1,1 0 0,-1 1 1,1-1-1,-1 0 0,1 1 1,-1-1-1,1 1 1,0-1-1,-1 1 0,1 0 1,0-1-1,0 1 0,-1 0 1,1-1-1,0 1 1,0 0-1,-1 0 0,1 0 1,0-1-1,0 1 0,0 0 1,-1 0-1,1 0 0,0 0 1,0 0-1,0 1 1,-1-1-1,1 0 0,0 0 1,0 1-1,-1-1 0,1 0 1,0 1-1,0-1 1,-1 0-1,1 1 0,0-1 1,-1 1-1,1-1 0,-1 1 1,1 0-1,4 4 3,0 1 0,0-1 0,-1 1 0,5 9 0,-2-3-1,2 1-19,-2 0 1,11 27-1,-13-29 6,-1-1 0,1 1-1,1-1 1,0 0-1,0 0 1,13 14 0,-17-22 11,0 0-1,0 0 1,1-1 0,-1 1 0,0-1-1,1 1 1,-1-1 0,1 0 0,0 0-1,-1 0 1,1 0 0,0-1 0,-1 1-1,1-1 1,0 1 0,0-1 0,-1 0 0,1 0-1,0 0 1,0 0 0,0-1 0,-1 1-1,1-1 1,0 0 0,-1 0 0,1 0-1,0 0 1,-1 0 0,1 0 0,-1-1-1,5-3 1,2-2 1,1 0-1,-2-1 1,1 0-1,-1 0 1,0-1-1,9-13 1,2-8 16,0 0 0,-2-1-1,-2 0 1,-1-2 0,-1 1 0,15-64 0,-18 46 24,-2-1-1,-2 0 1,-2 0-1,-4-54 1,0 99-37,0-5 16,0 1 1,-1-1 0,0 1-1,-1-1 1,0 1-1,-6-18 1,8 28-20,0 0-1,0 0 1,0 0 0,0 0-1,0-1 1,0 1 0,0 0-1,0 0 1,0 0 0,0 0 0,0 0-1,0 0 1,0 0 0,0 0-1,0-1 1,0 1 0,0 0-1,0 0 1,0 0 0,-1 0-1,1 0 1,0 0 0,0 0-1,0 0 1,0 0 0,0 0-1,0 0 1,0 0 0,0 0-1,0 0 1,-1 0 0,1 0-1,0 0 1,0 0 0,0 0-1,0 0 1,0 0 0,0 0-1,0 0 1,0 0 0,-1 0 0,1 0-1,0 0 1,0 0 0,0 0-1,0 0 1,0 0 0,0 0-1,0 0 1,0 0 0,0 0-1,-1 0 1,1 0 0,0 0-1,-4 9 13,0 11-23,-3 57-34,3-1-1,4 1 0,3 0 1,14 89-1,-14-149 43,0-1 0,1 1 0,1-1 0,12 27 0,-14-37 10,-1-1 0,1 1-1,0-1 1,0 0 0,1 0 0,0 0 0,0-1 0,0 1-1,0-1 1,1 0 0,0 0 0,-1-1 0,2 1 0,-1-1-1,0 0 1,7 3 0,-8-5 3,0-1 0,0 1 0,0-1 0,0 0 0,0 0 0,0 0 0,0 0 0,0-1 0,0 0 0,0 1 0,0-2 0,0 1 0,0 0-1,0-1 1,-1 1 0,1-1 0,-1 0 0,1-1 0,-1 1 0,0 0 0,0-1 0,0 0 0,4-4 0,3-3 32,-1-1 1,0-1-1,0 1 0,-1-1 0,8-16 1,11-30 143,16-26 282,-43 84-468,0 0 1,0 0-1,0-1 0,0 1 1,0 0-1,0 0 1,0 0-1,0 0 1,1 0-1,-1 0 0,0-1 1,0 1-1,0 0 1,0 0-1,0 0 0,0 0 1,0 0-1,1 0 1,-1 0-1,0 0 1,0 0-1,0 0 0,0 0 1,0 0-1,1-1 1,-1 1-1,0 0 1,0 0-1,0 0 0,0 0 1,1 0-1,-1 0 1,0 1-1,0-1 1,0 0-1,0 0 0,0 0 1,1 0-1,-1 0 1,0 0-1,0 0 0,0 0 1,0 0-1,0 0 1,1 0-1,5 9 22,2 14-10,-8-22-12,5 15 7,-1 0 0,-1 0 0,-1 0-1,0 0 1,-1 0 0,-1 1-1,0-1 1,-1 1 0,-5 23 0,5-37 2,0 1 1,0-1-1,0 1 0,0-1 1,-1 0-1,1 0 1,-1 1-1,0-1 0,0 0 1,0 0-1,0-1 1,-1 1-1,1 0 0,-1-1 1,0 1-1,1-1 1,-1 0-1,0 0 1,0 0-1,-1 0 0,1-1 1,0 1-1,0-1 1,-1 0-1,1 0 0,-1 0 1,1 0-1,-1-1 1,0 1-1,1-1 1,-1 0-1,1 0 0,-1 0 1,0-1-1,1 1 1,-7-3-1,0 0 27,-9-4 33,21 4-52,13-2-18,111-20 3,-39 17-151,-85 7 120,-1 1 1,1 0-1,0 0 0,-1 0 0,1 0 1,0 0-1,-1 1 0,1-1 0,-1 0 1,1 1-1,-1-1 0,1 1 0,-1 0 1,1-1-1,-1 1 0,1 0 1,-1 0-1,0 0 0,1 0 0,-1 0 1,0 0-1,0 0 0,0 1 0,2 1 1,1 16-4972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7:3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9440,'0'0'2544,"2"-13"-2103,6-41-2,-7 50-387,0 1 1,0-1-1,0 1 1,0 0 0,1-1-1,-1 1 1,1 0-1,0 0 1,0 0-1,0 0 1,0 0 0,4-3-1,2-2 90,1-2 12,1 1-1,1 0 1,-1 0 0,1 1-1,1 1 1,0-1 0,0 2-1,24-10 1,11-1 310,51-11 1,-92 27-425,40-11 549,71-8 0,-102 18-350,0 1 0,0 0 0,0 1-1,0 1 1,0 1 0,0 0 0,-1 1 0,30 9 0,-38-9-49,-1-1 1,1 2 0,-1-1-1,10 8 1,-3 0-2423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7:3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195 199 5120,'0'0'7794,"-12"-7"-7263,-1 0-356,1 0-1,-20-6 1,29 12-122,0 0 1,0 1-1,0 0 1,0-1-1,0 1 0,-1 1 1,1-1-1,0 0 1,0 1-1,0 0 0,0-1 1,0 1-1,0 0 1,0 1-1,0-1 1,0 0-1,0 1 0,-3 2 1,-1 1 164,0 1-1,1-1 1,-1 1 0,-9 12 0,14-14-114,-1 0 0,1-1 0,0 1 0,0 0 0,0 1 0,0-1 0,1 0 0,-1 0 0,1 1 0,0-1 0,1 1 0,-1-1 0,1 1 0,0-1 0,0 1 0,0-1-1,1 1 1,1 6 0,-1-8-58,-1 0-1,1-1 0,0 1 0,0-1 1,0 1-1,1-1 0,-1 0 1,1 0-1,-1 1 0,1-1 0,0 0 1,-1 0-1,1 0 0,0-1 0,0 1 1,1 0-1,-1-1 0,0 1 0,1-1 1,-1 0-1,0 0 0,1 0 0,-1 0 1,1 0-1,0-1 0,-1 1 1,1-1-1,0 1 0,-1-1 0,1 0 1,0 0-1,3-1 0,0 0 28,1 0 0,0 0 0,-1-1 0,1 0 0,-1 0-1,1-1 1,-1 1 0,0-1 0,0-1 0,0 1 0,-1-1 0,1 0 0,-1-1 0,0 1-1,0-1 1,-1 0 0,1 0 0,4-7 0,-1 0 146,0-1 0,-1 0 1,-1 0-1,0 0 0,0-1 0,-2 0 0,5-19 1,-8 14 597,-2 17-181,2 11-405,5 82 55,-7 117 1,-4-147-163,-2-1 1,-29 115-1,30-157-74,0 0 0,0 0 0,-13 22 0,16-35-26,1 0 0,-1-1 0,0 1 0,-1-1-1,1 1 1,-1-1 0,0 0 0,0-1 0,0 1 0,0-1-1,-1 1 1,1-1 0,-1-1 0,0 1 0,0-1 0,-6 3 0,10-5-11,-1 1 0,1-1 0,0 0 0,-1 0 0,1 1 1,0-1-1,0 0 0,-1 0 0,1 0 0,0 0 1,-1-1-1,1 1 0,0 0 0,-1-1 0,1 1 0,0 0 1,0-1-1,0 0 0,-1 1 0,1-1 0,0 0 0,0 1 1,0-1-1,0 0 0,0 0 0,0 0 0,0 0 1,0 0-1,1 0 0,-1 0 0,0 0 0,1 0 0,-1 0 1,0-1-1,1 1 0,-1-2 0,0 0 11,0-1-1,0 1 1,1 0-1,-1-1 1,1 1-1,0-1 1,0 1-1,0 0 1,0-1-1,1 1 1,0-1-1,1-4 1,5-9 22,0 1 0,1 0 0,1 1 0,0 0 0,1 0 0,1 1 1,17-18-1,0 5 0,1 1 0,41-29 0,-33 28 14,-1-2 1,-2-1-1,-1-2 1,-1-1-1,-2-2 1,-1-1-1,-2-1 1,-2-1-1,39-78 1,-59 103 1,-1 0 0,5-28 0,-8 38-44,2-7 59,-1 7-9,-1 5 17,-1 26-75,1-1 0,2 1-1,7 36 1,-9-61-7,-1 0 0,1 0 0,0-1-1,0 1 1,0 0 0,0-1 0,0 1 0,1-1-1,-1 1 1,1-1 0,0 1 0,0-1 0,2 3-1,-2-4 0,-1-1 0,1 1 0,-1-1 0,0 1 0,1-1-1,-1 0 1,1 0 0,-1 1 0,1-1 0,-1 0 0,1 0-1,-1-1 1,1 1 0,-1 0 0,1 0 0,-1-1 0,0 1-1,1-1 1,-1 1 0,1-1 0,-1 1 0,0-1 0,0 0-1,1 0 1,-1 0 0,0 0 0,2-1 0,7-7 20,0 0-1,0-1 1,-1 0 0,-1 0 0,0-1-1,0 0 1,-1 0 0,9-17 0,18-19 91,-34 47-113,0 0 0,0 0 1,0 0-1,0 0 0,0-1 0,1 1 0,-1 0 0,0 0 1,0 0-1,0 0 0,0 0 0,0 0 0,0 0 0,1 0 0,-1 0 1,0 0-1,0-1 0,0 1 0,0 0 0,0 0 0,1 0 1,-1 0-1,0 0 0,0 0 0,0 0 0,0 0 0,1 0 1,-1 0-1,0 0 0,0 1 0,0-1 0,0 0 0,0 0 1,1 0-1,-1 0 0,0 0 0,0 0 0,0 0 0,0 0 0,0 0 1,0 0-1,1 1 0,-1-1 0,0 0 0,0 0 0,8 10 11,4 14 3,-5-5 5,14 30 103,-20-47-116,0 1 0,1-1 0,-1 1 0,1-1 0,0 0 0,0 0 0,0 0 0,0 0 0,0 0 0,0 0 0,0 0 0,1-1 0,-1 1 0,5 1 0,-6-3-2,0 0 0,0 0 0,0 0 0,0 0 0,0-1 0,0 1 0,0 0 0,0-1 0,0 1 0,0 0 1,0-1-1,0 1 0,0-1 0,-1 0 0,1 1 0,0-1 0,1-1 0,14-14 59,-6 3-7,-1-1 1,-1 0-1,12-25 0,5-9 35,-24 47-92,0 0-1,0 0 1,-1 1 0,1-1 0,0 0 0,0 0 0,0 1-1,0-1 1,0 1 0,0-1 0,0 1 0,0-1 0,0 1-1,0 0 1,0-1 0,0 1 0,0 0 0,0 0 0,1 0-1,-1 0 1,0 0 0,0 0 0,0 0 0,0 0 0,0 0-1,0 0 1,2 1 0,37 13-55,-17-6 38,-15-6 40,-1-1 0,1 0 0,0 0 0,0-1 0,-1 0 0,1 0 1,0-1-1,0 0 0,-1 0 0,14-5 0,-18 5-14,0 0 1,-1 0 0,1 0-1,0 0 1,-1-1-1,1 1 1,-1-1 0,1 0-1,-1 0 1,0 0-1,0 0 1,0 0 0,0 0-1,0-1 1,0 1-1,-1-1 1,1 1 0,-1-1-1,1 0 1,-1 1-1,0-1 1,0 0 0,0 0-1,-1 0 1,1 0-1,-1 0 1,0 0 0,1 0-1,-1 0 1,-1-4-1,1 6-3,0 0-1,0-1 1,0 1-1,-1 0 1,1 0 0,0 0-1,-1-1 1,1 1-1,-1 0 1,1 0-1,-1 0 1,0 0-1,1 0 1,-1 0-1,0 0 1,0 0-1,0 0 1,1 0-1,-1 0 1,0 1-1,0-1 1,-2-1-1,1 2 1,0-1 0,0 0-1,0 0 1,0 1 0,0 0-1,-1-1 1,1 1 0,0 0-1,0 0 1,0 0 0,-5 1-1,3-1-1,0 1-1,0 0 1,0 0 0,0 1-1,0-1 1,0 1-1,1-1 1,-1 1-1,1 1 1,-1-1 0,1 0-1,0 1 1,-5 4-1,6-4-1,0-1-1,1 1 0,0 0 1,0 0-1,-1 0 1,2 0-1,-1-1 0,0 1 1,1 0-1,-1 1 0,1-1 1,0 0-1,0 0 0,0 0 1,0 0-1,0 0 0,1 0 1,0 0-1,-1 0 1,1 0-1,0 0 0,0-1 1,1 1-1,1 3 0,1 1 7,0 0-1,1 0 0,-1 0 1,2 0-1,-1-1 1,1 0-1,10 9 0,9 3 4,1-2 0,1 0 0,58 24-1,-54-26-108,-14-8-39,-2-1-931,-7-1-2878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7: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14168,'0'0'1496,"42"-65"-1680,-12 49 8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7:3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92 756 3504,'0'0'4000,"-10"4"-3803,-50 16 272,50-13 234,0 0 825,8-9-590,7-5 47,186-300 4256,-171 268-4627,-17 30-409,0 1-1,1 0 0,0 0 0,1 1 1,0-1-1,0 1 0,0 0 0,1 1 1,0-1-1,7-5 0,-12 11-181,-1 1 0,0 0 0,0 0-1,1 0 1,-1 0 0,0-1 0,0 1 0,1 0 0,-1 0 0,0 0 0,1 0-1,-1 0 1,0 0 0,1 0 0,-1 0 0,0 0 0,1 0 0,-1 0-1,0 0 1,0 0 0,1 0 0,-1 0 0,0 1 0,1-1 0,-1 0-1,0 0 1,1 0 0,-1 0 0,0 0 0,0 1 0,1-1 0,6 12 290,2 21-99,-9-30-162,4 26 114,-2 1 0,-1 0 1,-2-1-1,-6 47 0,6-60-104,-1-5 23,0 1 1,0 0-1,-1-1 0,0 0 1,-1 0-1,-1 0 0,-10 19 1,13-27-32,0-1 0,0 1 1,0-1-1,0 1 1,0-1-1,-1 0 0,1 0 1,-1 0-1,0 0 1,1-1-1,-1 1 1,0-1-1,0 0 0,0 1 1,0-1-1,0 0 1,-1-1-1,1 1 0,0-1 1,0 1-1,0-1 1,-1 0-1,1 0 0,0 0 1,0-1-1,-1 1 1,1-1-1,0 0 0,0 0 1,-5-1-1,6 1 25,-11-4 330,11 1-203,9 0-60,16-5-30,-11 3-85,0 2-1,25-7 1,3 3-10,-1-1-1,0-3 0,38-16 1,-58 20-10,0-1 0,-1-1 1,0-1-1,-1 0 0,0-1 1,0-1-1,25-27 0,-27 23 10,50-59 65,-57 65-75,-1-1 0,0 1 0,-1-1 0,0 0 0,6-21 1,-4 5 15,-1 1 1,-2-1 0,-1 0-1,-1 0 1,-1-1 0,-2 1-1,-4-36 1,2 46-8,2 8 8,-2-1 1,1 1-1,-6-15 0,1 12 31,-1 12-28,-10 22-19,16-20-12,-7 14 0,1-1 0,0 2 1,1-1-1,1 1 0,0 0 1,1 0-1,1 0 0,0 0 1,2 1-1,-1-1 0,2 1 1,3 30-1,2-1 0,3 0 1,2 0 0,19 58-1,-25-91 3,1 3 17,0-1 1,14 27 0,-18-39-17,1 0-1,0 0 1,0 0-1,0 0 1,0-1-1,0 1 1,0 0-1,1-1 1,0 0-1,-1 1 1,1-1 0,0 0-1,0-1 1,0 1-1,0 0 1,0-1-1,1 0 1,5 2-1,-6-2 16,0-1-1,0 1 1,0-1-1,0 0 1,1 0-1,-1 0 1,0 0-1,0-1 0,0 1 1,0-1-1,0 0 1,0 0-1,4-1 1,9-6 38,0-1 1,-1-1 0,23-17-1,-23 16-1,0 0 0,35-17 0,-46 26-48,0 1-1,1-1 0,-1 1 0,1 0 0,0 1 0,-1-1 0,1 1 1,0 0-1,-1 0 0,1 0 0,0 1 0,-1-1 0,9 3 0,-13-3-5,0 1 0,0-1 0,0 0 0,0 0-1,0 0 1,0 0 0,0 0 0,0 0 0,1 0-1,-1 0 1,0 0 0,0 0 0,0 0 0,0 0-1,0 0 1,0 0 0,0 0 0,0 0 0,0 0 0,0 0-1,0 1 1,0-1 0,0 0 0,0 0 0,0 0-1,0 0 1,0 0 0,0 0 0,0 0 0,0 0-1,0 0 1,0 0 0,0 0 0,0 1 0,0-1-1,0 0 1,0 0 0,0 0 0,0 0 0,0 0-1,0 0 1,0 0 0,0 0 0,0 0 0,0 0-1,0 1 1,0-1 0,0 0 0,0 0 0,0 0-1,0 0 1,0 0 0,0 0 0,0 0 0,0 0-1,0 0 1,-1 0 0,1 0 0,-9 5 66,-22 3-7,13-3-43,8-1-8,0 1 1,0 0 0,0 1-1,0 0 1,-9 7 0,16-11-6,1 0 1,-1 1 0,0-1-1,1 0 1,-1 1 0,1 0-1,0-1 1,0 1 0,0 0-1,0 0 1,1 0 0,-1 1-1,1-1 1,0 0 0,0 0-1,0 1 1,0-1-1,0 1 1,1-1 0,0 4-1,0-5-2,0-1-1,0 1 1,0-1-1,0 1 1,1-1-1,-1 1 0,1-1 1,-1 1-1,1-1 1,-1 1-1,1-1 0,0 0 1,0 1-1,0-1 1,0 0-1,0 0 1,0 1-1,0-1 0,0 0 1,0 0-1,1 0 1,1 1-1,-1-1-2,1 0 0,-1-1 1,1 1-1,0 0 0,-1-1 0,1 0 0,-1 1 1,1-1-1,0 0 0,0 0 0,-1-1 0,4 0 1,2 0 1,0-1 0,0-1 0,0 1 0,0-2 0,0 1 0,0-1 0,9-6 0,-8 3 9,0-2-1,0 1 1,-1-1 0,0 0-1,13-19 1,-21 28-4,0 0-1,0 0 1,0 0 0,0 0 0,0 0-1,0 0 1,0 0 0,0 0-1,-1 0 1,-4 12 13,4-7-18,1 0 0,-1 0 0,1 0 0,0-1 0,0 1 0,1 0 0,-1 0 0,1 0 0,0-1 1,1 1-1,-1 0 0,1-1 0,0 1 0,0-1 0,0 0 0,3 5 0,-3-6 1,1 0 0,-1-1 0,0 1 0,1 0 0,-1-1 0,1 0 0,0 0 0,0 1 0,0-2 0,0 1 0,0 0 0,0-1 0,1 1 0,-1-1 0,0 0 0,1 0 0,-1 0 0,1-1 0,-1 1 0,1-1 0,0 0 0,6 0 0,3-2-2,-1 0 1,1-1 0,-1-1-1,0 0 1,0-1 0,0 0-1,0 0 1,-1-2 0,0 1-1,0-1 1,-1-1 0,0 0 0,0 0-1,15-17 1,-6 2 6,0-1 0,-1-1 0,-1 0 0,-2-1 0,15-31 0,-5-3 68,-2 0 0,27-117 0,-49 173-73,0 0 0,0 1 0,0-1 0,-1 0 0,1 0 0,-1 0 0,0 0 0,0 0 0,-1 0 0,1 0 0,-1 1 0,0-1 0,0 0 0,-2-6 0,3 10-2,-1 0-1,1-1 0,0 1 0,-1 0 0,1 0 0,-1 0 0,1 0 0,0-1 0,-1 1 0,1 0 1,-1 0-1,1 0 0,0 0 0,-1 0 0,1 0 0,-1 0 0,1 0 0,0 0 0,-1 0 0,1 0 0,-1 0 1,1 1-1,0-1 0,-1 0 0,1 0 0,0 0 0,-1 1 0,1-1 0,-1 0 0,1 0 0,0 1 1,0-1-1,-1 0 0,1 0 0,0 1 0,-1-1 0,1 0 0,0 1 0,0-1 0,0 0 0,-1 1 0,1-1 1,0 1-1,0 0 0,-13 18 2,6-4-5,1 0 0,0 0 0,1 0 0,1 1 0,0 0 0,1 0 0,1 0-1,-1 25 1,3 16-17,9 59 0,-8-97 17,1 1-5,1-1 0,0 1 0,2 0 0,0-1 0,1 0-1,11 23 1,-15-38 12,0 0 0,1-1 0,0 1 0,0-1 0,0 1 0,0-1 0,0 0 1,1 0-1,-1 0 0,1-1 0,0 1 0,0-1 0,0 0 0,0 0 0,0 0 0,0-1 0,0 1 0,1-1 0,-1 0 0,1 0 0,-1-1 0,1 1 0,-1-1 0,1 0 0,6-1 0,-1-1 7,-1 0 0,0 0-1,-1-1 1,1-1 0,0 1-1,-1-1 1,0-1 0,0 1-1,0-1 1,0-1 0,-1 0-1,0 0 1,12-13 0,-18 18-6,1-1 1,-1 0-1,0 0 0,0 0 1,0 0-1,0 0 0,0 0 1,-1 0-1,1 0 0,-1 0 1,1 0-1,-1 0 1,0 0-1,0-1 0,1 1 1,-2 0-1,1 0 0,0 0 1,0-1-1,-1 1 0,1 0 1,-1 0-1,0 0 0,1 0 1,-1 0-1,0 0 1,0 0-1,0 0 0,-1 0 1,1 1-1,0-1 0,-1 0 1,1 1-1,-1-1 0,0 1 1,1 0-1,-1-1 1,0 1-1,0 0 0,0 0 1,0 0-1,0 0 0,-2-1 1,1 2 5,1-1 0,-1 1 0,0-1 0,1 1 0,-1 0 0,0 0 0,1 0 0,-1 0 0,0 1 1,1-1-1,-1 1 0,0 0 0,-4 1 0,6-1-7,0 0-1,0-1 1,0 1 0,0 0 0,0 0 0,0 0-1,0 0 1,0 0 0,1 0 0,-1 0-1,0 0 1,1 0 0,-1 0 0,1 0 0,-1 0-1,1 1 1,-1-1 0,1 0 0,0 0 0,0 1-1,-1-1 1,1 0 0,0 0 0,0 1-1,0-1 1,0 0 0,1 1 0,-1-1 0,0 0-1,1 0 1,-1 0 0,1 2 0,1 3 1,1 1 1,0-1 0,0-1-1,1 1 1,-1 0 0,1-1-1,0 1 1,1-1-1,5 4 1,3 4-1,1 0 0,17 10-1,-21-17-87,0 0 0,1 0 1,0-1-1,0-1 0,0 1 0,0-2 0,1 0 0,0 0 0,-1-1 0,1 0 0,0-1 0,16 0 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7:3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12160,'0'0'709,"17"-5"-346,198-64 1078,-178 56-982,0 1 0,0 2-1,0 2 1,2 1 0,-1 2 0,69-1 0,-79 9 83,-27-3-508,1 0-1,-1 0 0,1 1 0,-1-1 1,0 0-1,1 1 0,-1-1 0,0 1 1,0-1-1,1 1 0,-1 0 0,0-1 1,0 1-1,0 0 0,2 1 0,-3-1-85,0-1-1,0 1 1,0-1-1,0 0 1,0 1-1,0-1 1,0 1-1,0-1 1,0 1-1,-1-1 1,1 1-1,0-1 1,0 0-1,0 1 1,0-1-1,-1 1 0,1-1 1,0 0-1,-1 1 1,1-1-1,0 0 1,0 1-1,-1-1 1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7:3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9648,'0'0'1584,"79"-25"-1264,-9 11 184,7 2-8,12-4 112,1 6 0,3 8-40,-6 2 0,3 0-80,-11-4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7:4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247 506 4912,'0'0'6936,"-11"2"-6496,-8 1-85,-1 1 1,1 1 0,0 1 0,0 1 0,0 0 0,1 1 0,0 1-1,-21 15 1,34-20-154,0 0-1,1 0 1,-1 0-1,1 1 1,0-1-1,0 1 1,1 0-1,-5 9 1,7-13-134,1 0 0,-1 1 0,1-1 0,-1 0 0,1 1 0,0-1 0,0 1 0,-1-1 0,1 1 0,0-1 0,0 1 0,0-1 0,1 0 0,-1 1 0,0-1 0,1 3 1,0-2-27,0 0 0,0-1 0,1 1 0,-1-1 0,0 0 0,0 1 0,1-1 0,-1 0 0,1 0 0,-1 0 0,1 0 0,-1 0 0,1 0 0,0 0 0,0 0 0,2 0 0,4 2 32,-1-2 0,1 1 0,0-1-1,0 0 1,-1 0 0,1-1-1,0 0 1,0-1 0,0 0-1,-1 0 1,12-3 0,-10 1 11,1 0 0,-1 0 1,0-1-1,1 0 0,-2-1 1,1 0-1,0 0 0,11-10 0,-17 12-46,-1 1 0,0-1-1,1 1 1,-1-1 0,0 0-1,0 0 1,-1 0 0,1 0-1,-1 0 1,1 0 0,-1-1-1,0 1 1,0 0 0,-1-1-1,1 1 1,0-1 0,-1 1-1,0 0 1,0-1-1,0 1 1,-1-1 0,1 1-1,-1-1 1,1 1 0,-3-6-1,1 4 19,0 0 0,0 0-1,-1 0 1,1 1-1,-1-1 1,0 1-1,0 0 1,0 0-1,-1 0 1,0 0 0,1 1-1,-1-1 1,-1 1-1,1 0 1,0 0-1,-8-3 1,-20-1 363,21 5-281,2 2-3,8 3 11,2-3-141,0 1 1,-1-1 0,1 0-1,0 1 1,-1-1-1,1 0 1,0 0-1,0 1 1,-1-1-1,1 0 1,0 0 0,0 0-1,0 0 1,-1 0-1,1 0 1,0 0-1,0 0 1,1-1 0,5-1 6,0 0 0,0-1 0,-1 0 0,1 0 1,-1-1-1,0 0 0,0 0 0,0 0 0,0-1 1,6-6-1,8-9 45,20-29 0,-35 43-45,27-39 184,-1-2 1,45-95-1,-33 56 199,-41 84-364,-2-1-2,1 1-1,0 0 1,0 0-1,0 1 1,0-1 0,1 0-1,-1 0 1,0 1 0,1-1-1,-1 0 1,1 1 0,0-1-1,2 0 1,-4 2-25,1 0 1,-1 0-1,0 0 1,1 1-1,-1-1 1,0 0-1,1 1 1,-1-1-1,0 0 1,1 1-1,-1-1 1,0 0-1,0 1 1,1-1-1,-1 1 1,0-1-1,0 1 0,0-1 1,0 0-1,1 1 1,-1-1-1,0 1 1,0-1-1,0 2 1,0 0 13,5 24 10,-2 0 0,0 0 0,-2-1-1,-5 53 1,2-30-16,-4 74-28,-24 125 0,15-165 6,-3-1 0,-43 115 0,58-190 8,-34 82-1,33-80 8,0 0 0,-1-1 0,0 1 0,0-1 0,-1-1 0,1 1 0,-2-1 0,-9 9 0,15-14-3,0-1 1,0 1 0,0 0-1,0 0 1,0-1 0,0 1-1,-1-1 1,1 1 0,0-1-1,0 0 1,-1 1-1,1-1 1,0 0 0,0 0-1,-1 0 1,1 0 0,0 0-1,-1 0 1,1 0 0,0 0-1,0 0 1,-1-1 0,1 1-1,0-1 1,0 1 0,0-1-1,-1 1 1,1-1 0,0 1-1,0-1 1,0 0 0,0 0-1,0 0 1,0 0 0,0 1-1,1-1 1,-1 0 0,0-1-1,0 1 1,1 0 0,-1 0-1,0-1 1,-2-3 12,1 0 0,0 1 1,0-1-1,1 0 0,-1 0 1,1 0-1,0 0 0,0-1 0,1-4 1,0 1 4,1 0 1,0 0 0,0 1-1,1-1 1,0 0 0,0 1-1,1-1 1,0 1 0,1 0 0,5-8-1,-2 4 10,0 1-1,1 0 0,1 1 1,0 0-1,0 0 1,12-8-1,0 2 33,0 1-1,1 1 1,1 1-1,0 1 1,1 1-1,35-11 1,-44 18-39,1 0 0,0 1 0,0 1 0,0 0 1,0 1-1,1 1 0,-1 0 0,0 2 0,0 0 0,20 5 1,-16-3-1249,-2 2 1,22 9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7:4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191 819 7328,'0'0'7376,"1"-10"-6992,0-29 30,-12 53 1946,-4 14-2067,14-27-265,-20 42 499,1 0 0,-19 66 0,-14 97 651,30-64-193,18-104-519,1-17 340,4-35-121,4-37-222,1-17-146,4 0-1,23-87 1,-16 96-113,4 0 0,2 1 0,2 1 1,43-71-1,-50 103-70,0 0-1,42-43 1,-58 68-128,0-1 0,-1 0 0,1 1 0,-1-1-1,1 1 1,0-1 0,0 1 0,-1-1 0,1 1 0,0-1 0,0 1-1,0 0 1,-1 0 0,1-1 0,0 1 0,0 0 0,0 0 0,0 0-1,0 0 1,0 0 0,-1 0 0,1 0 0,0 0 0,0 0-1,0 0 1,0 0 0,0 1 0,-1-1 0,1 0 0,0 1 0,0-1-1,0 0 1,-1 1 0,1-1 0,0 1 0,0-1 0,-1 1 0,1 0-1,-1-1 1,1 1 0,0 0 0,-1-1 0,1 1 0,-1 0-1,1 1 1,3 5 23,0-1-1,0 2 0,-1-1 1,3 8-1,-4-9-15,1 5 12,1 1 0,-2 0-1,1 0 1,-1 0 0,-1 0 0,-1 0 0,1 0-1,-3 19 1,-1-10 43,-1 0-1,-1-1 0,0 1 1,-10 22-1,12-37-19,1-1-1,-1 1 0,-1-1 1,1 0-1,-1 0 1,1-1-1,-1 1 0,-1-1 1,1 0-1,-1 0 1,-5 4-1,9-7-20,-1 0-1,1 0 1,-1 0-1,0 0 1,0 0-1,1 0 1,-1 0-1,0-1 1,0 1-1,0 0 1,0-1 0,1 0-1,-1 0 1,0 1-1,0-1 1,0 0-1,0 0 1,0-1-1,0 1 1,0 0-1,0-1 1,0 1-1,0-1 1,1 1-1,-1-1 1,0 0-1,0 0 1,1 0 0,-1 0-1,1 0 1,-1 0-1,1-1 1,-1 1-1,1 0 1,-1-1-1,0-1 1,-10-7 144,11 9-161,0 1 1,0-1-1,1 1 1,-1-1-1,0 1 1,1-1 0,-1 1-1,0-1 1,1 1-1,-1-1 1,0 0-1,1 0 1,-1 1-1,1-1 1,0 0-1,-1 0 1,1 1-1,-1-1 1,1 0-1,0 0 1,0 0 0,-1-1-1,1 2-5,0-1-1,1 1 1,-1 0-1,0 0 1,0-1 0,0 1-1,0 0 1,0 0-1,1-1 1,-1 1-1,0 0 1,0 0 0,0 0-1,1-1 1,-1 1-1,0 0 1,0 0-1,1 0 1,-1 0 0,0 0-1,0 0 1,1-1-1,-1 1 1,0 0-1,1 0 1,-1 0 0,0 0-1,0 0 1,1 0-1,-1 0 1,0 0-1,1 0 1,-1 0 0,0 0-1,0 0 1,1 0-1,-1 1 1,19 2-14,-14-2 23,33 6-27,1-2 1,0-1-1,0-3 1,75-6-1,-99 3 8,1-1 0,-1 0 0,1-1 0,-1-1 1,0-1-1,-1 0 0,1 0 0,-1-2 0,-1 0 0,18-13 0,-9 4-11,0-1-1,-2-1 1,0-1-1,34-45 1,-36 39 10,-2-2-1,0 0 1,-2-1 0,-1-1-1,-1 0 1,-2 0 0,9-42-1,-4-5 82,9-143 0,-24 194-34,-3-31 0,0-2-5,3 59-36,0 0 1,0 0-1,0 1 0,0-1 0,0 0 0,0 0 0,0 0 0,-1 0 0,1 0 0,0 0 0,0 0 0,0 0 0,0 1 0,0-1 1,0 0-1,0 0 0,-1 0 0,1 0 0,0 0 0,0 0 0,0 0 0,0 0 0,0 0 0,-1 0 0,1 0 0,0 0 0,0 0 1,0 0-1,0 0 0,0 0 0,0 0 0,-1 0 0,1 0 0,0 0 0,0 0 0,0 0 0,0 0 0,0-1 0,0 1 0,-1 0 1,1 0-1,0 0 0,0 0 0,0 0 0,0 0 0,0 0 0,0 0 0,0 0 0,0-1 0,0 1 0,-1 0 0,1 0 0,0 0 1,0 0-1,0 0 0,0-1 0,-7 13 2,-4 19-18,1 1 0,2 1 0,-6 44 0,-4 105-87,14-132 85,0 25-56,3 0 0,14 118 0,3-122 81,-16-70-3,0 0 0,0 1 0,0-1-1,0 0 1,1 0 0,-1 1 0,0-1 0,1 0-1,-1 0 1,1 1 0,-1-1 0,1 0 0,-1 0 0,1 0-1,0 0 1,0 0 0,-1 0 0,1 0 0,0 0 0,0 0-1,0 0 1,0-1 0,0 1 0,0 0 0,0 0-1,1-1 1,-1 1 0,0-1 0,0 1 0,0-1 0,1 0-1,-1 1 1,0-1 0,1 0 0,-1 0 0,0 0-1,0 0 1,1 0 0,-1 0 0,0 0 0,1 0 0,-1-1-1,0 1 1,0 0 0,3-2 0,5-1 16,1-1 0,-1 0 0,0 0 0,13-9 1,-19 11-27,50-31 6,50-30-4,-90 57 4,0 0-1,0 0 1,1 1-1,0 1 1,-1 0 0,17-1-1,-2 3 0,-20 2 2,0 0 0,-1-1 0,1 0 0,0 0-1,11-4 1,-19 5 0,0 0 1,0 0-1,0 0 0,1 0 0,-1 0 0,0 0 1,0 0-1,0 0 0,0 0 0,0 0 1,1 0-1,-1 0 0,0 0 0,0 0 0,0 0 1,0 0-1,0 0 0,0 0 0,0-1 1,1 1-1,-1 0 0,0 0 0,0 0 0,0 0 1,0 0-1,0 0 0,0 0 0,0-1 1,0 1-1,0 0 0,0 0 0,0 0 0,0 0 1,1 0-1,-1 0 0,0-1 0,0 1 1,0 0-1,0 0 0,0 0 0,0 0 0,0 0 1,-1-1-1,1 1 0,0 0 0,0 0 1,0 0-1,0 0 0,0-1 0,-9-3 46,-13-1-4,12 4-35,-1 1 0,0 1 1,1 0-1,-1 1 0,1 0 1,0 0-1,-1 1 0,1 0 1,0 1-1,1 0 1,-14 8-1,12-6-5,-1 2-1,1-1 1,1 1-1,0 1 1,0 0 0,0 0-1,1 1 1,-12 18 0,18-24-4,0 1-1,0-1 1,1 1 0,0 0 0,0 0-1,0 0 1,1 0 0,0 0 0,0 0 0,0 1-1,1-1 1,-1 0 0,1 0 0,1 10 0,0-13-2,-1 0 1,1 0-1,-1 0 1,1 0-1,0 0 1,0 0 0,-1-1-1,2 1 1,-1 0-1,0 0 1,0-1-1,0 1 1,1-1 0,-1 1-1,4 2 1,-3-3 0,1 0 1,-1 1 0,1-1 0,-1 0-1,1-1 1,0 1 0,-1 0 0,1-1-1,0 1 1,-1-1 0,1 0-1,0 0 1,0 0 0,-1 0 0,4-1-1,1-1 10,0 0 0,0 0-1,-1 0 1,1-1 0,-1 0-1,1-1 1,-1 1-1,0-1 1,0 0 0,0-1-1,-1 1 1,0-1-1,0 0 1,0-1 0,0 1-1,-1-1 1,5-7 0,5-9 42,-2 0 0,0-2 1,12-32-1,-12 35-6,-10 18-36,0 0 0,0 0 1,0 1-1,-1-1 0,1-1 1,-1 1-1,0 0 0,0 0 0,1-6 1,-11 37 29,8-18-34,1 0-1,1 0 1,0 0-1,0 0 0,1 0 1,0 0-1,1 0 0,0 0 1,0-1-1,7 13 1,-6-14-1,0 0 1,0-1 0,1 0 0,0 0 0,0 0 0,0-1 0,1 0 0,0 0 0,0 0 0,1-1 0,0 0-1,13 9 1,-16-13-1,0 1-1,0-1 1,-1 1 0,1-1-1,0 0 1,0-1-1,0 1 1,0-1-1,0 0 1,0 0-1,0 0 1,1 0-1,-1 0 1,0-1 0,-1 0-1,6-1 1,-3-1 1,0 0 0,0 0 0,0 0 0,-1 0 1,1-1-1,-1 0 0,0 0 0,0-1 0,5-5 0,2-3 10,-1-1 0,-1-1 0,0 0 0,-1-1 0,-1 1 0,9-25 0,28-106 181,-33 100-94,-8 30-58,-3 10-16,1 1 1,-1 0-1,1 0 0,0 0 0,3-6 1,-5 11-28,0 0 1,0 0 0,0-1 0,0 1-1,0 0 1,0 0 0,0 0-1,0 0 1,0 0 0,1 0 0,-1 0-1,0 0 1,0 0 0,0 0-1,0-1 1,0 1 0,0 0 0,1 0-1,-1 0 1,0 0 0,0 0 0,0 0-1,0 0 1,0 0 0,0 0-1,1 0 1,-1 0 0,0 0 0,0 0-1,0 0 1,0 0 0,0 0-1,0 1 1,1-1 0,-1 0 0,0 0-1,0 0 1,0 0 0,0 0-1,0 0 1,0 0 0,0 0 0,1 0-1,-1 0 1,0 0 0,0 1-1,0-1 1,0 0 0,0 0 0,0 0-1,0 0 1,0 0 0,0 0 0,0 1-1,0-1 1,0 0 0,0 0-1,0 0 1,0 0 0,0 0 0,0 0-1,0 1 1,0-1 0,5 14 7,-4-9-4,11 42 6,-3 1 0,-1-1-1,2 82 1,-10-106 8,-1-1-1,0 1 1,-9 40 0,10-60-15,-1-1-1,1 0 1,-1 0 0,0 0 0,0 0 0,0 0-1,0 0 1,0 0 0,0 0 0,0-1 0,-3 4-1,3-4 2,0 0 0,0-1-1,0 1 1,0 0 0,0-1-1,0 1 1,0-1 0,0 0-1,0 1 1,0-1 0,0 0-1,0 1 1,0-1 0,0 0-1,-1 0 1,-1 0 0,-2-1 12,0 0 1,-1-1-1,1 1 1,0-1-1,0-1 1,0 1-1,-6-4 1,-5-3 9,8 5-4,-1-1 0,2-1 0,-1 0 0,1 0 0,0 0 0,0-1-1,1 0 1,-1 0 0,-5-11 0,11 18-22,1 0-1,0 0 1,0-1 0,0 1-1,0 0 1,-1 0 0,1-1-1,0 1 1,0 0 0,0 0-1,0-1 1,0 1 0,0 0-1,0 0 1,0-1 0,0 1 0,0 0-1,0 0 1,0-1 0,0 1-1,0 0 1,0-1 0,0 1-1,0 0 1,0 0 0,0-1-1,0 1 1,0 0 0,1 0-1,-1-1 1,0 1 0,0 0-1,0 0 1,0 0 0,1-1-1,-1 1 1,0 0 0,0 0-1,0 0 1,1 0 0,-1-1-1,0 1 1,0 0 0,1 0-1,-1 0 1,0 0 0,0 0-1,1 0 1,-1 0 0,0 0-1,0 0 1,1 0 0,-1 0 0,0 0-1,0 0 1,1 0 0,-1 0-1,0 0 1,1 0 0,-1 0-1,0 0 1,0 0 0,1 0-1,-1 0 1,0 0 0,1 1-1,26 4-33,-21-4 25,5 1-2,1 0 1,0 0 0,0-2 0,0 1-1,0-2 1,0 1 0,0-1 0,-1-1-1,1 0 1,0-1 0,-1-1-1,1 1 1,-1-2 0,0 1 0,-1-2-1,16-9 1,3-3 8,-1-2 0,0-1 0,28-29 0,-54 49 3,-1-1-1,1 0 0,0 1 1,0-1-1,0 1 1,0 0-1,0 0 1,0-1-1,0 1 1,0 1-1,1-1 1,-1 0-1,4 0 1,-5 1 0,-1 0 1,1 0-1,0 0 1,0 0-1,0 0 1,0 1 0,0-1-1,0 0 1,-1 1-1,1-1 1,0 0-1,0 1 1,0-1-1,-1 1 1,1-1 0,0 1-1,0 0 1,-1-1-1,1 1 1,-1 0-1,1-1 1,-1 1-1,1 0 1,-1 0 0,1-1-1,-1 1 1,1 0-1,-1 0 1,0 0-1,0 0 1,1 0-1,-1-1 1,0 1 0,0 0-1,0 2 1,3 22 21,-1 45 0,-2-46 13,1 0 0,4 27 0,-5-50-32,0 0 0,0-1 1,0 1-1,0 0 0,1-1 0,-1 1 0,0 0 0,0-1 0,0 1 0,1 0 0,-1-1 0,0 1 0,1 0 0,-1-1 0,1 1 0,-1-1 1,1 1-1,-1-1 0,1 1 0,-1-1 0,1 1 0,-1-1 0,1 0 0,-1 1 0,1-1 0,1 1 0,-1-1 1,0 0-1,0 0 0,0 0 1,1-1-1,-1 1 1,0 0-1,0 0 1,0-1-1,0 1 0,0-1 1,0 1-1,0-1 1,0 1-1,2-2 0,5-5 15,-1 1-1,0-1 0,7-8 1,-9 10-5,20-24 40,-15 16-20,1 1-1,1 0 1,0 0 0,0 2-1,1-1 1,24-14 0,-36 24-30,0 1 0,-1-1 0,1 1 0,0 0 0,0-1 0,-1 1 0,1 0 0,0 0 0,0 0 0,0-1 0,-1 1 0,1 0 0,0 0 0,0 0 0,0 0 0,-1 0 0,1 1 0,0-1 0,0 0 0,0 0 0,-1 0 1,1 1-1,0-1 0,0 0 0,1 2 0,-1-1-1,0 0 1,0 0 0,-1 0-1,1 0 1,0 1 0,0-1-1,0 0 1,-1 1-1,1-1 1,-1 1 0,1-1-1,-1 1 1,1 1 0,0 7 4,0 1 0,-1 0 1,0 14-1,-1-15 5,1-6-5,0 1 0,0-1-1,0 0 1,1 1 0,0-1-1,0 0 1,1 5-1,-2-9-5,0 1 0,1-1 0,-1 0 0,0 1-1,0-1 1,1 1 0,-1-1 0,0 0 0,1 1 0,-1-1-1,0 0 1,1 1 0,-1-1 0,1 0 0,-1 0-1,0 1 1,1-1 0,-1 0 0,1 0 0,-1 0 0,1 0-1,-1 1 1,1-1 0,-1 0 0,1 0 0,1-1-1,-1 1 1,1 0 0,-1-1-1,1 1 1,-1-1-1,0 0 1,1 1 0,-1-1-1,0 0 1,1 0-1,-1 0 1,2-1 0,88-83 43,-46 47-41,-44 38-4,-1-1 0,0 1 0,1 0 0,-1 0 0,1 0 0,-1 0 0,1-1 0,-1 1 0,1 0 0,-1 0 0,1 0 0,-1 0 0,1 0 0,-1 1 0,1-1 0,-1 0 0,1 0 0,-1 0 0,1 0 0,-1 0 0,1 1 0,-1-1 0,0 0 0,1 0 0,-1 1 0,1-1 0,-1 0 0,0 1 0,1-1 0,-1 0 0,0 1 0,1-1 0,-1 1 0,0-1 0,1 0 0,-1 1 0,0-1 0,0 1 0,0-1 0,0 1 0,1-1 0,-1 1 0,0-1 0,0 1 0,0-1 0,0 1 0,0 0 0,7 32 0,-6-24 0,1-2 0,-1-2 0,1 1 0,0 0 0,0 0 0,1 0 0,0-1 0,5 8 0,-6-11 0,-1 0 0,1 0 0,-1-1 0,1 1 0,0 0 0,0-1 0,0 1 0,0-1 0,0 0 0,0 0 0,0 0 0,0 0 0,1 0 0,-1 0 0,0-1 0,1 1 0,-1-1 0,0 1 0,1-1 0,-1 0 0,1 0 0,2 0 0,15-3 0,0 0 0,0-2 0,0 0 0,-1-1 0,22-10 0,-5 0 0,58-36 0,40-46 0,-147 107 0,-32 21 0,-43 37 0,77-57 0,-6 4 0,-28 33 0,42-43 0,-1 0 0,1 0 0,0 1 0,0-1 0,1 1 0,-1 0 0,1 0 0,0 0 0,0 0 0,1 0 0,-1 0 0,1 1 0,0 7 0,1-10 0,0-1 0,0 0 0,1 0 0,-1 0 0,1 0 0,0 0 0,-1 0 0,1 0 0,0 0 0,0 0 0,0 0 0,0-1 0,1 1 0,-1 0 0,0-1 0,1 1 0,-1-1 0,1 1 0,0-1 0,-1 0 0,1 1 0,0-1 0,0 0 0,0 0 0,0-1 0,0 1 0,0 0 0,3 0 0,1 1 0,0-1 0,0 0 0,0 0 0,1 0 0,-1-1 0,0 0 0,0 0 0,11-2 0,-8 0 0,-2-1 0,1 0 0,0 0 0,0 0 0,-1-1 0,0 0 0,0-1 0,0 1 0,0-1 0,-1-1 0,0 1 0,8-9 0,5-10 0,0 0 0,16-28 0,4-7 0,-40 61 0,0 1 0,1-1 0,-1 0 0,0 1 0,1-1 0,-1 1 0,1-1 0,0 0 0,0 1 0,0-1 0,0 1 0,0-1 0,1 1 0,0 3 0,10 40 0,-10-43 0,5 15 0,0-1 0,0 0 0,2 0 0,0 0 0,1-1 0,0-1 0,2 1 0,-1-2 0,2 1 0,0-2 0,1 0 0,0 0 0,1-1 0,28 19 0,-40-30 67,0 0 0,-1 1 0,1-1 0,0-1 0,0 1 0,1 0 0,-1 0 0,0-1 0,0 1 0,0-1 0,0 0 0,1 1 0,-1-1 0,3 0 0,-3-1-346,-1 1 0,1-1-1,-1 1 1,1-1 0,-1 0 0,1 1 0,-1-1 0,0 0 0,1 0-1,-1 0 1,0 0 0,0 0 0,1 0 0,-1 0 0,0-1-1,0 1 1,1-2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7:4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97 510 6520,'0'0'9112,"-8"12"-8695,-4 7-284,-4 5 278,-24 47 0,37-64-283,0 0 0,0 0 0,0 1 0,1-1 0,0 1 0,1-1 0,0 1 0,0-1 0,0 1 0,1 0-1,0-1 1,2 16 0,-1-21-83,-1 0-1,1 0 0,0 0 1,0 0-1,0 0 0,0 0 1,0 0-1,0 0 1,0-1-1,0 1 0,1 0 1,-1-1-1,1 1 0,-1-1 1,1 1-1,0-1 0,0 0 1,-1 0-1,1 0 0,0 0 1,0 0-1,0 0 0,0 0 1,0-1-1,0 1 0,0-1 1,0 1-1,1-1 0,-1 0 1,0 0-1,0 0 0,4-1 1,0 1 31,0-1 1,0 0 0,0-1-1,0 1 1,0-1-1,0-1 1,0 1 0,0-1-1,9-6 1,-2-1 52,-1 0 1,0-1-1,-1 0 1,0-1-1,-1-1 0,0 0 1,-1 0-1,0-1 1,8-18-1,-16 30-99,3-5 333,-3 12 27,2 10-307,0-7-45,-1 1 1,2 0-1,-1-1 1,1 0 0,1 0-1,-1 0 1,1 0-1,1-1 1,-1 1-1,1-1 1,0-1 0,12 10-1,-14-13-20,0 0 0,0 0 1,1 0-1,-1-1 0,1 0 0,0 0 0,0 0 0,0 0 1,0-1-1,0 1 0,0-1 0,0-1 0,1 1 0,-1-1 1,0 0-1,0 0 0,0 0 0,1-1 0,-1 0 0,0 0 0,0 0 1,0-1-1,6-2 0,0-1 35,1 0 0,-1-1-1,0 0 1,-1-1 0,0-1 0,0 1-1,0-1 1,-1-1 0,16-18 0,-20 19-2,1 0 1,-1-1-1,0 1 1,-1-1-1,0 0 1,0 0 0,-1 0-1,-1-1 1,1 1-1,-1-1 1,-1 1-1,0-1 1,0-12-1,-1 13 36,0 0 0,-1 0 0,-3-16 0,4 23-71,0 1 1,-1-1 0,1 1 0,-1-1 0,1 1 0,-1-1-1,1 1 1,-1-1 0,0 1 0,0 0 0,1-1-1,-1 1 1,0 0 0,0 0 0,-1 0 0,1-1 0,0 1-1,0 0 1,0 1 0,-1-1 0,1 0 0,-1 0-1,1 0 1,0 1 0,-1-1 0,1 1 0,-1-1 0,0 1-1,-2-1 1,4 1-15,-1 0 0,1 0 0,0 0 0,0 0 0,-1 0 0,1 0 0,0 0 0,0 0 0,-1 0 0,1 0 0,0 0 0,0 0 1,0 0-1,-1 0 0,1 0 0,0 1 0,0-1 0,-1 0 0,1 0 0,0 0 0,0 0 0,0 0 0,-1 1 0,1-1 0,0 0 0,0 0 0,0 0 0,0 0 0,-1 1 0,1-1 0,0 0 0,0 0 0,0 1 0,0-1 0,0 0 0,0 0 0,0 1 0,0-1 0,0 0 0,0 0 0,0 1 0,0-1 0,0 0 0,0 0 0,0 1 0,0-1 0,0 0 0,0 0 0,0 0 0,0 1 0,0-1 1,0 0-1,0 0 0,0 1 0,1-1 0,-1 0 0,0 0 0,0 0 0,0 1 0,0-1 0,1 0 0,-1 0 0,0 0 0,0 0 0,0 1 0,1-1 0,-1 0 0,0 0 0,17 13 44,1-6-44,0-2 0,1-1 0,-1 0 1,1-1-1,0-1 0,0-1 0,29-1 1,-18-3 5,0-1 1,0-1 0,55-18 0,18-5 151,-103 28-159,0 0 0,0 0 0,0 0 0,1 0 0,-1-1 0,0 1 0,0 0-1,0 0 1,0 0 0,1 0 0,-1 0 0,0 0 0,0 0 0,0 0 0,1 0 0,-1 1 0,0-1 0,0 0 0,0 0 0,0 0 0,0 0 0,1 0 0,-1 0 0,0 0 0,0 0 0,0 0 0,0 0 0,0 1 0,1-1 0,-1 0-1,0 0 1,0 0 0,0 0 0,0 0 0,0 1 0,0-1 0,0 0 0,0 0 0,0 0 0,0 0 0,1 1 0,-1-1 0,0 0 0,0 0 0,-1 13 14,-6 11 11,-30 54 43,-2 4 10,35-72-48,1 0 0,0 0 0,0 1 0,1-1 0,1 1 0,-1 15 0,2-24-19,-1 0-1,1 0 1,1 0-1,-1 1 1,0-1 0,0 0-1,1 0 1,-1 0-1,1 0 1,0 0-1,0 0 1,0 0 0,0 0-1,0 0 1,0 0-1,0 0 1,1 0-1,-1-1 1,0 1 0,1 0-1,0-1 1,-1 1-1,1-1 1,3 2-1,-2-2 1,1 1 0,-1-1 0,1-1 0,0 1 0,-1 0 0,1-1 0,0 0 0,0 0 0,-1 0 0,1 0-1,0 0 1,0-1 0,-1 0 0,5-1 0,12-4 2,0-1 0,0-1 0,-1-1 0,0 0-1,0-2 1,-1 0 0,-1-1 0,21-18 0,-4-1 13,-2 0 1,53-68-1,-56 57 43,-1-1 0,-2-2 0,-2 0 1,-2-2-1,27-81 0,-46 113-20,-8 18-20,-12 22-9,-3 12-37,2 1-1,2 1 0,1 0 0,-14 63 0,24-80 23,1 0-1,1 0 0,1 0 1,1 0-1,1 0 0,1 0 1,0 0-1,6 23 0,-7-44-4,0 1 0,1-1-1,-1 0 1,1 1 0,-1-1-1,0 0 1,1 1 0,0-1-1,-1 0 1,1 0 0,0 0-1,0 1 1,0-1-1,0 0 1,0 0 0,0 0-1,0 0 1,0-1 0,0 1-1,0 0 1,0 0 0,1-1-1,-1 1 1,0 0 0,0-1-1,1 0 1,-1 1-1,0-1 1,1 0 0,-1 1-1,1-1 1,-1 0 0,0 0-1,1 0 1,-1 0 0,1 0-1,-1-1 1,0 1 0,1 0-1,1-1 1,1-1 1,1 0 0,-1 0-1,0 0 1,1-1 0,-1 1 0,0-1 0,0 0 0,-1 0-1,1 0 1,4-6 0,18-22 31,0-2 0,-3-1 0,38-72 0,84-185 96,-130 255-122,-6 15-25,1 0 1,12-20-1,-4 13-29,-36 61-21,-176 558 115,141-385 191,53-205-231,0 0 0,-1 0 0,1 0 0,0 0-1,-1 0 1,1 0 0,0 0 0,0 0-1,0 0 1,0 0 0,0 0 0,0 0-1,0 0 1,0 0 0,0 0 0,1 0 0,-1 0-1,0 0 1,1 1 0,0-2-3,-1 1-1,1-1 1,0 0-1,-1 0 1,1 0 0,-1 0-1,1 0 1,-1 0 0,1 0-1,-1 0 1,1 0 0,0 0-1,-1 0 1,1-1 0,-1 1-1,1 0 1,-1 0-1,1 0 1,-1-1 0,1 1-1,-1 0 1,1-1 0,-1 1-1,1-1 1,6-4 19,-1 0 1,1-1-1,6-8 0,106-114 261,-118 128-280,0-1-1,-1 0 1,1 0-1,0 0 1,-1 0-1,1 1 1,0-1-1,0 0 1,0 1-1,0-1 1,-1 1-1,1-1 0,0 1 1,0-1-1,0 1 1,0 0-1,0-1 1,0 1-1,0 0 1,2 0-1,-2 0-2,-1 0 0,1 1 0,0-1 0,-1 1 0,1-1-1,-1 0 1,1 1 0,-1 0 0,1-1 0,-1 1 0,1-1 0,-1 1-1,0-1 1,1 1 0,-1 0 0,0-1 0,1 1 0,-1 0 0,0-1 0,0 1-1,0 0 1,1 1 0,0 8-1,0 0-1,-1 1 0,0 13 0,0-10 23,0-9-16,0 1-1,1-1 1,0 0 0,0 1-1,0-1 1,0 0-1,1 1 1,0-1-1,0 0 1,4 6-1,-4-9 0,0 1 0,0-1-1,0 0 1,0 0 0,0 0-1,0-1 1,0 1 0,1 0-1,-1-1 1,1 1 0,-1-1-1,1 0 1,-1 0 0,1 0 0,0 0-1,-1-1 1,1 1 0,0-1-1,0 1 1,0-1 0,4 0-1,6-1 9,-1 0-1,1-1 0,-1-1 1,0 0-1,0 0 0,0-1 1,0-1-1,0 0 0,19-11 1,-6 0-12,0-1 0,44-40 0,-13 2-94,-76 70 69,9-8 17,0 1 0,1 0 1,-10 11-1,18-17 11,-1 0-1,2 1 1,-1-1 0,0 1 0,0-1 0,1 1 0,-1 0 0,1-1 0,0 1 0,0 0-1,0 0 1,0 0 0,1 0 0,-1 0 0,1 0 0,0 0 0,0 0 0,0 5-1,0-6-1,1-1-1,-1 0 1,1 0 0,-1 0-1,1 0 1,0 0-1,0 0 1,-1 0-1,1 0 1,0 0-1,0 0 1,0 0-1,0 0 1,0-1-1,0 1 1,0 0-1,0-1 1,0 1-1,1-1 1,-1 1 0,0-1-1,0 1 1,0-1-1,1 0 1,-1 0-1,2 0 1,1 1 2,-1-1 0,1 1 0,-1-1 0,1 0 0,-1-1 1,0 1-1,1 0 0,5-2 0,-5 0 0,0 0-1,0-1 1,0 1-1,0-1 1,-1 0-1,1 0 0,-1 0 1,1 0-1,-1 0 1,0-1-1,0 1 1,-1-1-1,1 0 1,-1 0-1,0 0 1,0 0-1,0-1 1,0 1-1,-1 0 1,0-1-1,0 1 1,0-1-1,0 1 1,-1-1-1,0 0 1,0 1-1,0-1 1,0 1-1,-1-1 1,0 0-1,1 1 1,-2-1-1,1 1 1,-1 0-1,1-1 1,-1 1-1,0 0 1,-1 0-1,1 0 0,-1 0 1,0 1-1,1-1 1,-5-3-1,-3-3 34,8 8-38,0-1 1,-1 0 0,1 1-1,-1 0 1,0-1 0,1 1-1,-1 0 1,0 0-1,0 1 1,-1-1 0,-4-2-1,7 4 1,1 0-1,0 0 1,0 0-1,0 0 0,0 0 1,0 0-1,0 0 1,0 0-1,0 0 0,0 0 1,0 0-1,0 0 1,-1 0-1,1 0 0,0 0 1,0 0-1,0 0 1,0 0-1,0 0 0,0 0 1,0 0-1,0 0 0,0 1 1,0-1-1,0 0 1,-1 0-1,1 0 0,0 0 1,0 0-1,0 0 1,0 0-1,0 0 0,0 0 1,0 0-1,0 0 1,0 0-1,0 0 0,0 1 1,0-1-1,0 0 1,0 0-1,0 0 0,0 0 1,0 0-1,0 0 1,0 0-1,0 0 0,0 0 1,0 0-1,0 1 1,0-1-1,0 0 0,0 0 1,0 0-1,0 0 1,0 0-1,0 0 0,5 7-25,8 3-2,-7-7 24,1 0-1,-1 0 1,0-1-1,1 0 1,-1 0-1,1-1 1,0 0-1,0 0 1,-1-1-1,12 0 1,2-2 5,1 0 0,22-7 0,9-1 85,-51 10-83,0 0 0,0-1 1,-1 1-1,1 0 0,0 0 0,0 1 0,0-1 1,-1 0-1,1 0 0,0 0 0,0 0 0,-1 1 1,1-1-1,0 0 0,0 1 0,-1-1 0,1 1 1,0-1-1,-1 1 0,1-1 0,-1 1 0,1-1 1,-1 1-1,1-1 0,-1 1 0,1 0 0,-1-1 1,1 1-1,-1 0 0,0-1 0,1 1 0,-1 0 1,0 0-1,0-1 0,1 2 0,2 34 35,-3-17 12,2-6-13,-1-6-6,0 1-1,0 0 0,1-1 0,2 9 0,-3-15-24,-1 0 1,0 0-1,1 0 0,-1 0 0,1 0 1,-1 0-1,1 0 0,-1 0 0,1 0 1,0-1-1,0 1 0,-1 0 0,1 0 0,0 0 1,0-1-1,0 1 0,0 0 0,0-1 1,0 1-1,0-1 0,0 1 0,0-1 1,0 0-1,0 1 0,0-1 0,0 0 1,0 0-1,1 0 0,-1 0 0,0 0 0,0 0 1,0 0-1,0 0 0,2 0 0,6-4 17,0 1 0,0-1-1,0-1 1,0 1-1,-1-1 1,0-1-1,0 0 1,0 0 0,8-9-1,16-11 46,-14 10-32,-16 14-24,1-1 0,-1 0 0,1 1 0,0-1 0,0 1 1,0 0-1,0 0 0,1 0 0,-1 0 0,1 0 1,-1 1-1,1 0 0,-1-1 0,5 1 0,-7 1-8,-1 0-1,0 1 0,1-1 0,-1 0 0,0 1 0,0-1 0,1 0 1,-1 1-1,0-1 0,0 1 0,0-1 0,0 0 0,0 1 0,1-1 1,-1 1-1,0-1 0,0 1 0,0-1 0,0 1 0,0-1 1,0 1-1,0-1 0,0 0 0,-1 1 0,1-1 0,0 1 0,-4 20 34,3-15-15,1-1-9,-3 10 21,2 0-1,0 19 1,1-29-29,0-1 0,0 0 0,1 0 0,0 0 0,0 0 0,0 0-1,0 0 1,0-1 0,1 1 0,0 0 0,0 0 0,0-1 0,4 6 0,-4-7-3,1-1-1,-1 1 1,0-1-1,0 1 1,1-1-1,-1 0 1,1 0-1,-1 0 1,1-1-1,-1 1 1,1-1-1,-1 1 1,1-1 0,0 0-1,-1 0 1,1 0-1,0 0 1,-1 0-1,1 0 1,-1-1-1,1 0 1,3 0-1,5-2 11,0-1 0,0 0 0,18-10 0,-17 7 11,0-2 0,-1 1 0,0-2 0,0 0 0,-1 0 0,0 0 0,0-1 0,-1-1 0,-1 0 0,12-23 0,3-8 93,29-84 0,-26 51 125,34-155 1,-59 216-202,-4 19 2,-9 27-15,1 4-49,2 0 0,2 0 0,1 1 0,1 0 0,1 44 0,5-16-84,3-1 0,13 73 1,-16-132 30,-1 0 0,0-1-1,0 1 1,0 0 0,0-1 0,0 1 0,-1 0 0,1-1 0,-3 8 0,2-9-228,0-1 0,1 1 1,-1-1-1,0 1 0,0-1 1,0 1-1,0-1 1,0 1-1,0-1 0,-1 0 1,1 0-1,0 0 0,0 1 1,-1-1-1,1-1 0,-1 1 1,1 0-1,-1 0 1,0 0-1,-2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2:12.0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1 5520,'0'0'10144,"-9"11"-9798,0-2-254,5-5-50,-1 1 1,1 0 0,0 0-1,0 0 1,1 1-1,-1 0 1,1-1 0,0 1-1,1 0 1,-1 0-1,1 1 1,-1 7-1,-9 66 564,-3 93-1,11 83 309,4-225-773,-6 108 2363,7-161-2403,1 1 1,1-1 0,0 1 0,2-1-1,0 1 1,2 1 0,0-1 0,1 1 0,19-34-1,-7 21-22,2 1 1,1 1-1,1 1 0,45-43 0,-58 62-33,1 0-1,1 0 1,0 1 0,26-15-1,-36 23-39,0 0 1,0 1-1,0 0 0,0-1 1,0 1-1,0 0 0,0 0 0,1 1 1,-1-1-1,0 1 0,1 0 0,-1-1 1,0 2-1,0-1 0,1 0 1,-1 0-1,0 1 0,1 0 0,-1 0 1,0 0-1,0 0 0,0 0 0,0 1 1,0-1-1,0 1 0,0 0 1,-1 0-1,1 0 0,-1 0 0,5 5 1,-3-2-7,0 1 0,0 1 1,0-1-1,-1 1 1,0-1-1,0 1 0,-1 0 1,0 0-1,0 0 1,0 0-1,-1 0 1,0 0-1,-1 1 0,0-1 1,0 0-1,0 1 1,-3 11-1,1-6 0,-1 0 1,0 0-1,-1-1 0,0 1 1,-1-1-1,0 0 0,-1-1 1,-1 1-1,-7 11 0,10-20 11,1 1 0,-1 0-1,1-1 1,-1 0-1,0 0 1,0 0 0,0 0-1,-1 0 1,1-1 0,-1 0-1,1 0 1,-1 0-1,0-1 1,0 0 0,0 1-1,0-2 1,0 1-1,0 0 1,0-1 0,0 0-1,0 0 1,0-1 0,0 1-1,1-1 1,-1 0-1,0-1 1,0 1 0,0-1-1,-8-4 1,2-1 37,2 1 80,15 16-79,10 7-65,0-1 0,1-1-1,25 17 1,-14-11 1,14 16-17,11 9-35,-47-41 69,0-1 0,1 0 0,-1-1-1,1 1 1,-1-1 0,15 4 0,-19-6 11,1-1 1,-1 0-1,0 1 1,1-1-1,-1 0 1,0 0-1,1 0 1,-1-1-1,0 1 1,1-1-1,-1 1 1,0-1-1,0 0 1,1 1 0,-1-1-1,0 0 1,0-1-1,0 1 1,0 0-1,0-1 1,0 1-1,-1-1 1,1 1-1,0-1 1,-1 0-1,1 0 1,-1 0-1,0 0 1,3-4-1,0-3-392,1-1 0,-1 0 0,-1 0 0,5-18 0,-6 19-925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7:4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15472,'0'0'1631,"101"-71"-1111,-42 45-128,5 6 0,-1 4-168,1 8 8,-8 4-40,-7 4-8,-17 0-64,-8 0 8,-12 4-56,-6 2 8,-6 0-136,-14 2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7:4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9648,'0'0'2550,"12"-8"-2030,15-8-141,1 2 0,1 0-1,50-16 1,-46 21 9,0 2 0,0 1 1,1 1-1,-1 2 0,1 1 1,0 2-1,0 1 0,60 10 0,-87-9-509,22 5-1671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7:4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11256,'0'0'960,"65"-10"-944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7:5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286 583 5920,'0'0'5504,"-13"-6"-4920,-42-19 33,51 23-510,-1 1 0,1 0 0,-1 1 0,1-1 0,-1 1 0,1 0 0,-1 0 0,1 0 0,-1 0 0,1 1 0,-1 0 0,1 0 0,-1 0 0,1 0 0,0 1 0,-8 3 0,2 0 153,0-1-17,0 0 0,1 1 0,0 1 0,0-1 0,0 1 1,0 1-1,1 0 0,1 0 0,-1 0 0,1 1 0,0 0 1,-7 12-1,13-18-184,0 0 0,0 0 0,0 1 0,0-1 0,0 1 1,0-1-1,1 0 0,0 1 0,-1 0 0,1-1 0,0 1 0,0-1 0,0 1 1,0-1-1,1 1 0,-1-1 0,1 1 0,-1-1 0,1 1 0,0-1 0,0 0 0,0 1 1,0-1-1,1 0 0,-1 0 0,1 0 0,-1 0 0,1 0 0,0 0 0,-1 0 1,1-1-1,4 4 0,-1-2 16,0 0 0,-1 0 0,1 0 1,0-1-1,1 1 0,-1-1 0,0-1 0,1 1 1,-1-1-1,1 0 0,-1 0 0,1 0 0,10-1 1,-8-1-21,-1 0 1,1 0 0,-1-1-1,1 0 1,-1-1 0,1 1-1,-1-1 1,0-1-1,0 1 1,-1-1 0,1-1-1,-1 1 1,0-1 0,0 0-1,7-8 1,-9 9-16,0-1 1,-1 0-1,1 0 0,-1 0 1,0-1-1,0 1 0,0-1 1,-1 0-1,0 0 0,0 0 1,-1 0-1,0 0 1,0 0-1,0 0 0,0 0 1,-1 0-1,0-1 0,-1 1 1,-1-9-1,2 11 14,-1-1 0,0 1 0,-1-1 1,1 1-1,-1 0 0,-2-5 0,3 8-28,0 0-1,0-1 0,1 1 1,-1 0-1,0 0 1,0 0-1,-1 0 1,1 0-1,0 0 0,0 0 1,0 1-1,-1-1 1,1 0-1,0 1 0,-1-1 1,1 1-1,0-1 1,-1 1-1,1-1 1,-1 1-1,1 0 0,-1 0 1,-1 0-1,3 2 175,6 3-101,11 6-31,-15-10-52,6 4 8,1 0-1,0-1 1,1 0-1,-1 0 1,1-1 0,0-1-1,0 1 1,-1-2-1,1 1 1,1-1 0,-1-1-1,0 0 1,0 0-1,0-1 1,0 0 0,0-1-1,0 0 1,0-1-1,-1 0 1,1 0 0,-1-1-1,0 0 1,11-7-1,-6 3 66,0-1 0,-1 0-1,0-1 1,-1 0 0,0-1-1,0 0 1,-1-1 0,-1-1-1,0 0 1,-1 0 0,0-1 0,-1 0-1,12-28 1,23-52 857,-37 82-764,-6 12-178,0 0 1,0 0 0,0 0-1,0 0 1,0 0-1,0 0 1,0 0-1,0 0 1,0 0-1,0 0 1,0 0-1,0 0 1,0-1 0,0 1-1,0 0 1,0 0-1,0 0 1,1 0-1,-1 0 1,0 0-1,0 0 1,0 0 0,0 0-1,0 0 1,0 0-1,0 0 1,0 0-1,0 0 1,0 0-1,0 0 1,1 0 0,-1 0-1,0 0 1,0 0-1,0 0 1,0 0-1,0 0 1,0 0-1,0 0 1,0 0 0,0 0-1,0 0 1,1 0-1,-1 0 1,0 0-1,0 0 1,0 0-1,0 0 1,0 0 0,0 0-1,0 1 1,0-1-1,0 0 1,0 0-1,0 0 1,0 0-1,0 0 1,0 0 0,0 0-1,0 0 1,0 0-1,4 9 80,1 12-38,-1 12 38,-2 60 0,-3-76-72,0 0 1,-2 0 0,0-1-1,-1 1 1,-8 24 0,8-33-6,0 0-1,0 0 1,-1 0 0,0-1 0,0 1-1,-1-1 1,0 0 0,0-1-1,0 0 1,-15 11 0,17-14-1,-1 0-1,1 0 1,-1 0 0,0-1-1,0 0 1,0 0 0,0 0 0,0-1-1,-1 1 1,1-1 0,0 0-1,-1-1 1,1 1 0,-1-1-1,1-1 1,0 1 0,-1 0-1,1-1 1,-7-2 0,9 2 6,0 0 1,0-1 0,0 1-1,0-1 1,0 0-1,0 0 1,1 0 0,-1 0-1,1 0 1,-1 0-1,-3-6 1,5 8-8,1-1 0,-1 0-1,1 0 1,-1 0 0,0 0 0,1 0 0,0 0 0,-1 0-1,1 0 1,0 0 0,-1 0 0,1 0 0,0 0 0,0 0-1,0 0 1,0 0 0,0 0 0,0 0 0,0 0 0,0 0-1,1 0 1,-1 0 0,0 0 0,0 0 0,1 0 0,-1 0-1,1 0 1,-1 0 0,1 0 0,-1 0 0,1 0 0,0 0-1,0 1 1,-1-1 0,1 0 0,0 1 0,0-1 0,0 0-1,-1 1 1,2-1 0,15-8 5,-1 1-1,1 1 1,0 1-1,0 0 0,1 1 1,18-2-1,27-9 2,-14 1-9,150-50 3,-178 57 7,0 1 0,1 1 1,0 1-1,0 1 0,0 1 0,0 1 0,0 0 0,1 2 0,29 4 0,-45-4 3,0 1 0,-1 1 0,1-1 0,-1 1 0,1 0 0,-1 0 0,0 1 0,9 5 0,-15-8-15,0 0 1,0 1-1,0-1 1,0 0-1,0 1 0,0-1 1,0 0-1,-1 1 0,1-1 1,0 0-1,0 0 0,0 1 1,0-1-1,0 0 0,-1 1 1,1-1-1,0 0 0,0 0 1,0 0-1,-1 1 0,1-1 1,0 0-1,0 0 0,-1 0 1,1 1-1,0-1 0,0 0 1,-1 0-1,1 0 0,0 0 1,-1 0-1,1 0 0,0 0 1,-1 0-1,1 0 1,0 0-1,-1 0 0,1 0 1,-1 0-1,-15 5 5,-181 41 129,185-42-120,0-1-1,1 2 1,0-1-1,0 2 1,0-1-1,0 2 1,1-1-1,0 1 1,-15 15-1,24-21-10,-1 0-1,1 1 1,0-1 0,0 1 0,0 0-1,-1-1 1,2 1 0,-1 0-1,0 0 1,0 0 0,0-1-1,1 1 1,-1 0 0,1 0-1,0 0 1,-1 0 0,1 0-1,0 0 1,0 0 0,0 0 0,0 0-1,1 0 1,-1 0 0,1 0-1,-1 0 1,1 0 0,-1-1-1,1 1 1,0 0 0,0 0-1,0-1 1,0 1 0,0 0-1,0-1 1,1 1 0,1 1 0,2 2 1,-1-1 0,1 0 0,0-1 0,0 1 0,1-1 0,-1 0 0,1 0 0,-1-1 0,1 0 0,9 3 0,3-1 13,0-2-1,1 1 0,0-2 1,-1-1-1,1 0 1,0-1-1,-1-1 1,1-1-1,24-7 0,-13 1 72,-2-1 0,1-1-1,-1-2 1,51-32 0,-76 43-74,27-14 75,-29 16-88,-1 0 0,0 0 1,1 0-1,-1-1 0,1 1 0,-1 0 0,0 0 0,1 0 0,-1 0 0,1 0 0,-1 0 0,0 0 1,1 0-1,-1 0 0,1 0 0,-1 1 0,1-1 0,-1 0 0,0 0 0,1 0 0,-1 0 0,0 0 1,1 1-1,-1 0-1,1-1 1,-1 1-1,0-1 1,0 1-1,0 0 1,1-1-1,-1 1 1,0 0-1,0-1 1,0 1-1,0 0 1,0-1-1,0 1 1,0-1-1,-1 1 1,1 0-1,0-1 1,0 1-1,-1 1 1,-19 52 0,15-43 0,0 0-1,1 0 1,0 0-1,1 1 1,0-1-1,1 1 1,0 0-1,1 0 1,0 11-1,1-21 2,0 0-1,0 0 1,0-1-1,1 1 1,-1-1-1,0 1 0,1 0 1,-1-1-1,1 1 1,0-1-1,0 1 1,-1-1-1,1 1 1,0-1-1,0 0 0,0 1 1,1-1-1,-1 0 1,0 0-1,0 0 1,1 0-1,2 2 0,-2-2-1,1 0-1,0-1 0,0 1 1,-1 0-1,1-1 0,0 0 0,0 1 1,0-1-1,0-1 0,-1 1 0,1 0 1,4-1-1,3-2 3,-1 1-1,1-2 1,-1 1-1,0-1 1,0 0 0,15-11-1,-1-2 3,-1 0 0,-1-2-1,-1 0 1,-1-2 0,0 0-1,-2-1 1,0-1 0,19-35-1,65-138 39,-82 155-32,-2-2-1,21-81 0,-37 103-8,-5 15-1,-4 13 0,-8 17-12,2 0-1,0 0 0,2 1 1,0 1-1,2 0 1,1 1-1,-8 39 0,10-33-5,3 1-1,1 0 0,1 0 0,1 0 1,9 64-1,-7-90 12,0 0 1,1 0 0,0 0-1,0 0 1,0 0 0,5 7-1,-6-13 7,0 0-1,0 0 0,0-1 0,0 1 1,1-1-1,-1 1 0,0-1 0,1 1 1,0-1-1,-1 0 0,1 0 0,0 1 1,-1-1-1,1 0 0,0-1 0,0 1 1,0 0-1,0-1 0,0 1 0,0-1 1,0 1-1,0-1 0,0 0 1,0 0-1,0 0 0,0 0 0,0 0 1,0 0-1,2-1 0,3-1 1,0 0 0,-1 0 0,0-1 0,1 0 0,-1 0 0,0 0 0,0-1 0,-1 0 0,1 0 0,-1 0 0,6-6 0,6-8 0,25-33 0,-8 5 0,46-87 0,13-57 0,-74 150 0,-5 9 0,-1 0 0,12-45 0,-23 57 0,-2 19 0,0 0 0,0 0 0,0 0 0,-1 0 0,1 0 0,0-1 0,0 1 0,0 0 0,-1 0 0,1 0 0,0 0 0,0 0 0,0 0 0,-1 0 0,1 0 0,0 0 0,0 0 0,0 0 0,-1 0 0,1 1 0,0-1 0,0 0 0,0 0 0,-1 0 0,1 0 0,0 0 0,0 0 0,0 0 0,0 0 0,-1 1 0,1-1 0,0 0 0,0 0 0,0 0 0,0 0 0,0 1 0,-1-1 0,1 0 0,0 0 0,0 1 0,-22 28 0,7-4-2,0 1 0,2 0 0,1 1 0,1 1 0,2 0 0,-11 45 0,14-38-14,1 0 0,1 0-1,2 1 1,1-1-1,6 42 1,-5-71 14,1 0 0,1 1 1,-1-1-1,1 0 0,0 1 0,0-1 0,1 0 1,0-1-1,6 12 0,-7-15 1,0 0 1,0 1-1,0-1 1,0 0-1,1 0 0,-1 0 1,0 0-1,1-1 1,-1 1-1,1-1 0,0 1 1,0-1-1,-1 0 1,1 0-1,0 0 0,0 0 1,0-1-1,0 1 1,0-1-1,0 0 0,0 0 1,5 0-1,2-1 7,0-1 0,0-1 1,0 1-1,0-2 0,17-7 0,45-29 55,-41 21-46,58-34 128,-87 53-134,-4 4-3,-9 10 0,-19 18-3,15-19 22,1 1 0,0 0 1,1 1-1,1 1 0,0 0 0,2 1 0,-16 30 0,25-46-19,0 1-1,1-1 1,-1 1-1,1-1 0,-1 1 1,1-1-1,0 1 0,0 0 1,-1-1-1,1 1 1,0 0-1,0-1 0,1 1 1,-1-1-1,0 1 1,0 0-1,1-1 0,-1 1 1,2 1-1,-2-2 0,1 0 0,0 0-1,0 0 1,0 0 0,0-1 0,0 1-1,0 0 1,0-1 0,0 1 0,0 0 0,0-1-1,1 1 1,-1-1 0,0 0 0,0 1-1,0-1 1,1 0 0,-1 0 0,2 0 0,2 0 8,0 0 0,0-1 0,0 1 0,0-1 0,0 0 0,0-1 0,0 1 0,0-1 0,0 0 0,7-4 0,-2-2 16,1-1 0,-1 1 0,0-2 0,14-16 0,16-17 141,-39 43-165,0-1 0,0 0 0,-1 0 0,1 1 0,0-1 0,0 1 0,0-1 1,0 1-1,0-1 0,0 1 0,0-1 0,0 1 0,0 0 0,2-1 0,-3 1-3,1 1 0,-1-1 0,1 0 0,-1 0 0,1 0-1,-1 0 1,1 0 0,-1 1 0,1-1 0,-1 0 0,0 0 0,1 1 0,-1-1-1,1 0 1,-1 1 0,0-1 0,1 0 0,-1 1 0,0-1 0,1 0 0,-1 2-1,2 2 3,0 0 0,-1 0 0,0 0 0,0 0-1,1 9 1,1 2 0,-2-11-4,0 1 0,1-1 0,-1 1 0,1-1 0,0 0 0,0 0 1,1 0-1,-1 0 0,1 0 0,0 0 0,0-1 0,5 6 0,-5-7 0,0 0 0,0 0 0,0 0 0,1-1 0,-1 1 0,1-1 0,-1 1 0,1-1 0,-1 0 0,1-1 0,-1 1 0,1-1 0,0 1 0,-1-1 0,1 0 0,7-1 0,0-1 0,1-1 0,-1 0 0,0 0-1,0-1 1,0 0 0,-1-1 0,1-1 0,-1 1 0,0-2-1,17-13 1,-3-1 9,-1-1 0,36-44 0,-38 37 5,0-1 0,-2 0 0,-2-1 0,0-1 0,15-47-1,47-178 94,-60 186-65,-16 52-29,-3 19-13,0 0 0,0 0 1,0 0-1,0-1 0,0 1 0,0 0 0,0 0 0,0 0 0,0 0 1,0 0-1,0 0 0,0 0 0,0 0 0,0-1 0,0 1 0,0 0 1,0 0-1,0 0 0,0 0 0,0 0 0,0 0 0,0 0 0,0 0 1,-1 0-1,1 0 0,0 0 0,0-1 0,0 1 0,0 0 1,0 0-1,0 0 0,0 0 0,0 0 0,-1 0 0,1 0 0,0 0 1,0 0-1,0 0 0,0 0 0,0 0 0,0 0 0,0 0 0,0 0 1,-1 0-1,1 0 0,0 0 0,0 0 0,0 0 0,0 0 0,0 1 1,0-1-1,0 0 0,0 0 0,0 0 0,-1 0 0,1 0 0,0 0 1,0 0-1,0 0 0,0 0 0,0 0 0,-20 28 2,2 8-21,0 0 0,3 1-1,1 1 1,1 1-1,3 0 1,1 0-1,2 1 1,1 0-1,3 0 1,1 1 0,6 76-1,-3-109 11,0 1 0,1 0 0,-1-1-1,2 1 1,-1-1 0,1 0 0,0 0 0,1 0 0,0 0 0,0 0 0,1-1-1,0 0 1,9 10 0,-11-15 10,0 0 1,-1 0-1,1-1 0,0 1 0,0-1 1,0 0-1,0 0 0,0 0 1,0 0-1,0-1 0,1 1 0,-1-1 1,0 0-1,0 0 0,1 0 1,-1 0-1,0 0 0,0-1 0,0 1 1,0-1-1,0 0 0,1 0 1,3-3-1,9-2 30,-1-2 0,0 0 0,15-10 0,-26 15-25,83-62 256,-86 64-259,-1 1 0,0 0-1,0 0 1,0 0 0,1-1 0,-1 1 0,0 0 0,0 0 0,0 0 0,1 0 0,-1-1 0,0 1 0,0 0 0,1 0 0,-1 0 0,0 0-1,1 0 1,-1 0 0,0 0 0,0 0 0,1 0 0,-1 0 0,0 0 0,1 0 0,-1 0 0,0 0 0,0 0 0,1 0 0,-1 0-1,0 0 1,0 0 0,1 0 0,-1 0 0,0 1 0,0-1 0,1 0 0,-1 0 0,0 0 0,0 0 0,1 1 0,-1-1 0,0 0-1,0 0 1,0 1 0,0-1 0,1 0 0,-1 0 0,0 1 0,0-1 0,0 0 0,0 0 0,0 1 0,0-1 0,0 0 0,0 0-1,0 1 1,0-1 0,0 0 0,0 1 0,0-1 0,0 0 0,0 0 0,0 1 0,0-1 0,0 0 0,0 1 0,0-1 0,-5 30 55,3-16-35,2-8-15,0 0 1,0 0 0,0 0-1,1 0 1,-1 0 0,2 0 0,-1 0-1,3 5 1,-4-9-6,1 0 0,0-1 1,0 1-1,0 0 0,0-1 1,0 1-1,0-1 0,1 0 0,-1 1 1,0-1-1,1 0 0,-1 0 0,1 0 1,-1 0-1,1 0 0,-1 0 0,1 0 1,0 0-1,0-1 0,-1 1 0,1-1 1,0 1-1,0-1 0,0 0 0,0 0 1,-1 0-1,1 0 0,0 0 0,3 0 1,13-4 2,0 0 0,-1 0 0,0-2 0,0 0 0,0-1 0,-1-1 1,21-13-1,-6 4 3,-19 11 23,1-1 0,-1-1 0,17-13 0,-33 27-33,-1 0 0,1 0 0,0 1 0,1-1 0,0 1 0,-5 13 0,6-16-10,1 0 0,0 0 0,0 0 0,0 0 0,0 0 0,0 0 0,1 0 0,0 1 0,0-1 0,0 0 1,1 0-1,-1 0 0,1 0 0,0 0 0,0 0 0,2 4 0,-3-7 10,1 1 0,0-1 0,0 0 0,0 0 0,0 0-1,0 0 1,0 0 0,0 0 0,0 0 0,0-1 0,0 1 0,1 0 0,-1 0 0,0-1 0,1 1 0,-1-1-1,0 1 1,1-1 0,-1 0 0,0 0 0,1 1 0,-1-1 0,1 0 0,-1 0 0,1 0 0,-1-1-1,0 1 1,1 0 0,-1 0 0,1-1 0,-1 1 0,3-2 0,-1 1 9,0 0-1,0-1 1,-1 1 0,1-1 0,0 0-1,0 0 1,-1 0 0,1 0-1,-1 0 1,0-1 0,0 1 0,0-1-1,3-4 1,0-2 22,-1 0-1,0-1 1,-1 1-1,0-1 1,0 0-1,2-20 1,-5 27-27,1 1 1,-1-1-1,0 1 0,0-1 1,0 1-1,0-1 0,-1 1 1,1-1-1,-1 1 1,1-1-1,-1 1 0,0-1 1,0 1-1,0 0 0,0-1 1,-1 1-1,1 0 0,-1 0 1,1 0-1,-1 0 1,1 0-1,-1 0 0,0 0 1,0 1-1,0-1 0,0 1 1,0-1-1,-1 1 1,1 0-1,0 0 0,-1 0 1,1 0-1,-4-1 0,-26-4-23,18 5-39,12 1 8,5 1-20,6 1 71,-1-1 0,1 0 0,-1-1 1,1 1-1,-1-2 0,1 1 0,-1-1 0,12-3 0,10-1 6,-21 5-4,3-2 1,0 1-1,1 0 0,-1 1 1,0 0-1,16 3 1,-24-2-3,-1 0 0,1 0 0,-1 0 0,0 1 0,1-1 0,-1 1 0,0 0 0,0 0 0,0 0 0,0 0 0,0 0 0,-1 1 0,1-1 0,-1 1 0,0 0 0,1-1 0,-1 1 0,0 0 0,-1 0 0,1 1 0,0-1 0,1 7 0,19 68 127,-22-78-125,0 0 0,0 1 1,1-1-1,-1 0 0,0 0 1,0 1-1,0-1 0,0 0 0,1 0 1,-1 1-1,0-1 0,0 0 1,1 0-1,-1 0 0,0 0 1,0 1-1,1-1 0,-1 0 0,0 0 1,1 0-1,-1 0 0,0 0 1,0 0-1,1 0 0,-1 0 1,0 0-1,1 0 0,-1 0 0,0 0 1,1 0-1,-1 0 0,0 0 1,0 0-1,1 0 0,13-8 51,12-16 0,-26 24-53,36-41 46,-23 25-35,0 1 0,2 0 0,0 1 1,19-15-1,-33 29-11,0-1 1,0 1 0,0-1 0,0 1-1,1-1 1,-1 1 0,0 0-1,0-1 1,0 1 0,0 0 0,0 0-1,0 0 1,1 0 0,-1 0-1,0 0 1,0 0 0,0 0 0,0 1-1,0-1 1,0 0 0,1 1-1,-1-1 1,0 1 0,0-1 0,0 1-1,0-1 1,0 1 0,-1 0-1,1 0 1,0-1 0,0 1 0,0 0-1,0 0 1,-1 0 0,1 0-1,0 1 1,4 6 11,0-1 0,-1 1 0,6 14 0,-4-10-4,19 36 43,32 65 310,-57-112-377,1-1-1,-1 1 0,0-1 0,1 1 1,-1 0-1,0-1 0,0 1 0,0-1 0,0 1 1,1-1-1,-1 1 0,0 0 0,0-1 1,0 1-1,0 0 0,0-1 0,0 1 1,-1-1-1,1 1 0,0 0 0,0-1 0,0 1 1,-1-1-1,1 1 0,0-1 0,0 1 1,-1-1-1,1 1 0,0-1 0,-1 1 1,1-1-1,-1 1 0,1-1 0,-1 0 1,1 1-1,-1-1 0,1 0 0,-1 1 0,1-1 1,-1 0-1,1 1 0,-2-1 0,-23 3-4195,23-3 3046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7:5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15680,'0'0'2327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7:54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11048,'0'0'1136,"77"-36"-728,-14 8 256,17-3 8,5 1-104,9 8 8,-7 0-88,-6 8 8,-11 8-73,-13 6 9,-15 6-96,-14 2 8,-14 4-136,-8 4 8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7:5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9144,'0'0'8857,"5"-10"-8169,13-33-18,-16 39-390,1-1 0,-1 0-1,1 1 1,0-1 0,0 1-1,4-4 1,1-2 410,5-8 1749,-13 19-2481,0 0 119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2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5416,'0'0'6940,"7"-10"-6632,20-29 6,-23 35 1849,-1 7-1284,-2 15-895,0-6 274,-4 208 894,0-20-295,2 27 316,-1-95 853,3-132-1963,1 0 1,-1 0-1,0 0 0,1-1 1,-1 1-1,0 0 0,0-1 1,1 1-1,-1-1 0,0 1 1,0-1-1,0 1 0,1-2 1,5-3 16,-1 1 1,1-1-1,0 1 1,1 1 0,-1-1-1,0 1 1,10-2-1,59-12 151,-32 9-80,68-13 225,-90 11-260,-20 8-103,0 1 0,0 0 0,0 0 0,0-1 0,0 2 0,0-1 0,1 0 0,-1 0 0,0 1 0,1-1 0,1 1 0,2-4 76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2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9144,'0'0'2854,"11"-6"-2386,42-24 353,1 3-1,66-24 1,-96 43-355,1 1 0,0 2 1,0 0-1,0 1 1,40 0-1,-38 5-62,-16 1-158,-11-2-242,0 0 0,0 0 0,0 0 0,0 0 0,0 1-1,0-1 1,0 0 0,0 0 0,1 0 0,-1 0 0,0 0 0,0 0 0,0 0 0,0 1 0,0-1 0,0 0 0,0 0 0,0 0 0,0 0 0,0 0 0,0 0 0,0 0 0,0 0 0,-1 1 0,1-1 0,0 0 0,0 0 0,0 0 0,0 0 0,0 0 0,0 0 0,0 0 0,0 0 0,0 1 0,0-1 0,0 0 0,0 0 0,0 0 0,-1 0 0,1 0 0,0 0 0,0 0 0,0 0 0,0 0 0,0 0 0,0 0 0,0 0 0,0 0 0,-1 0 0,1 0 0,0 0 0,0 0-1,0 0 1,0 0 0,0 0 0,0 0 0,0 0 0,-1 0 0,1 0 0,0 0 0,0 0 0,0 0 0,0 0 0,0 0 0,0 0 0,0 0 0,-1 0 0,-4 5-2504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2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9144,'0'0'513,"10"-10"-170,15-15 8,1 2 0,0 0 1,49-31-1,-44 37 105,0 0 0,1 2 0,48-15 0,-68 26-246,0 0-1,1 1 1,-1 1 0,1 0 0,-1 1 0,1 0 0,0 1 0,0 1-1,0 0 1,-1 0 0,1 1 0,23 8 0,-32-9-138,0 1-1,0 0 1,0 0 0,0 1 0,0-1 0,0 1 0,-1 0-1,1 0 1,-1 0 0,0 0 0,0 1 0,0-1 0,0 1-1,-1 0 1,0 0 0,4 6 0,-1 3-122,-1 0 1,0 0-1,4 27 1,-2-9-1610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2:13.4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6016,'0'0'2881,"11"6"-2394,-8-5-457,6 4 93,1 0 1,0-1-1,0-1 0,0 1 1,1-2-1,-1 1 1,18 1-1,40 0 632,127 14 1625,-174-15-2137,-1 0 201,37 11 0,-50-11-369,1 0 0,-1 0 0,0 1 0,0 0 0,0 0 0,0 0 0,-1 1 0,8 8 0,8 11-853,23 33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2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54 8136,'0'0'1977,"-4"10"-1386,-4 12-198,1-1 0,-4 28 0,9-42-264,1 0-1,0 0 1,0 0-1,1 0 1,-1 0-1,2 0 1,-1 1-1,1-1 1,0 0-1,1 0 1,-1 0-1,1 0 1,4 7-1,-4-11-62,0-1 0,0 1 0,0-1 0,0 0 0,0 1-1,1-1 1,-1 0 0,1 0 0,-1 0 0,1-1 0,0 1 0,0-1 0,0 1-1,0-1 1,0 0 0,0 0 0,0 0 0,0-1 0,0 1 0,0-1-1,1 0 1,-1 0 0,0 0 0,0 0 0,1 0 0,-1-1 0,6-1 0,0 0 80,1-1 1,-1 1-1,0-2 1,0 1 0,-1-2-1,1 1 1,-1-1 0,11-8-1,-11 7-23,0-1-1,0 0 1,-1 0-1,0-1 1,0 0-1,-1 0 1,0-1-1,-1 0 1,0 0-1,0 0 1,-1-1-1,0 1 1,0-1-1,-1 0 1,0 0-1,1-11 1,-4 17-63,-1 0 0,1 0 0,-1 0 0,1 0 0,-1 0 0,0 0 0,-1 0 1,1 1-1,-1-1 0,1 0 0,-1 1 0,0-1 0,-1 1 0,1-1 0,0 1 0,-1 0 0,0 0 1,0 0-1,0 0 0,0 1 0,0-1 0,0 1 0,-1 0 0,1 0 0,-1 0 0,0 0 1,1 1-1,-1 0 0,0-1 0,0 1 0,0 0 0,0 1 0,0-1 0,0 1 0,0 0 0,0 0 1,0 0-1,-5 1 0,-23 7 194,20-5-187,-1 0 1,1 0-1,-19 0 1,18-7-250,9 1-2523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2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7024,'0'0'7264,"14"1"-6814,67 9 229,85 9 1001,-41-17-466,-105-3-1008,0-1 0,-1 0 1,0-2-1,24-7 0,-27 6-123,-1 2 1,1-1-1,0 2 0,0 0 1,26 0-1,6 7-2692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2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7000,'0'0'8377,"9"-10"-7865,-2 2-405,-2 2-31,0 0 0,0 0 0,1 1 0,0-1 0,0 2 0,0-1 0,1 0 0,-1 1 0,1 1 0,11-5-1,2 1 268,1 2 0,39-5 0,1 0 206,-48 7-414,-1 1 1,1 1-1,0 0 1,0 0 0,0 1-1,0 1 1,-1 0-1,1 1 1,0 1-1,-1-1 1,1 2-1,-1 0 1,0 0-1,0 2 1,-1-1 0,1 1-1,12 9 1,-21-12-14,1-1 1,-1 1 0,1-1-1,0 0 1,0 0 0,0 0-1,6 1 1,-10-3-120,0 0 1,0 0-1,0 0 0,0 0 1,0 0-1,0 1 0,1-1 1,-1 0-1,0 0 0,0 0 1,0 0-1,0 0 0,0 0 1,0 1-1,0-1 0,0 0 1,0 0-1,0 0 0,0 0 1,0 0-1,0 1 0,0-1 1,0 0-1,0 0 0,0 0 1,0 0-1,0 0 0,0 1 1,0-1-1,-1 0 0,1 0 1,0 0-1,0 0 0,0 0 1,0 0-1,0 0 0,0 1 1,0-1-1,0 0 0,-1 0 1,1 0-1,0 0 0,0 0 1,0 0-1,0 0 0,0 0 1,0 0-1,-1 0 0,1 0 1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2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8640,'0'0'5696,"13"-6"-5231,-1 1-347,-2 0 7,0 0 0,1 1 0,0 1 0,0 0 0,21-3 0,11 0 498,0 2 0,87 4 0,16 3 565,-102-3-2296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2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139 136 9744,'0'0'2689,"-12"9"-2234,1-2-338,4-3-29,0 1 1,0-1-1,1 2 0,0-1 0,0 1 1,0 0-1,1 0 0,-1 0 0,-7 14 1,6-8 161,0 1 1,1 0 0,1 1 0,0-1-1,0 1 1,2 0 0,-4 24-1,6-29-102,0 0 0,1 1-1,0-1 1,1 0-1,0 0 1,1 0-1,-1 0 1,2 0 0,-1-1-1,1 1 1,1-1-1,-1 1 1,8 11-1,0-4 45,1 0 0,1-1 0,0 0-1,1-1 1,1-1 0,0 0-1,1-1 1,0-1 0,0 0 0,27 12-1,-30-16-94,-1-2 1,1 0-1,1 0 0,-1-1 0,0-1 0,1 0 1,0-1-1,0 0 0,0-1 0,-1 0 0,1-2 1,0 1-1,0-2 0,0 0 0,22-6 0,-28 5-32,0 0-1,-1 0 0,1-1 0,-1 0 1,0-1-1,0 1 0,-1-1 1,1 0-1,-1-1 0,0 0 0,-1 0 1,8-10-1,-7 7 6,0-1 0,0 0 1,-1 0-1,-1-1 0,0 1 0,0-1 0,-1 0 1,2-14-1,-2-1 47,-1-1 1,-1 1-1,-2-1 0,0 0 1,-2 1-1,-11-50 1,9 57-48,-1 0 0,0 1 0,-2-1 0,0 2 0,-1-1 0,0 1 0,-2 1 0,0-1 0,-1 2 0,0 0 0,-27-25 0,35 37-53,0 0 1,-1 0 0,1 0-1,-1 0 1,0 1 0,0 0-1,0 0 1,0 0 0,0 0 0,0 1-1,-1 0 1,1 0 0,0 1-1,-1-1 1,1 1 0,0 0-1,-1 1 1,-6 0 0,3 1-7,1 1 1,-1 0-1,1 0 1,-1 0-1,1 1 1,0 1-1,0-1 1,1 1-1,-1 1 1,-7 6-1,1 1-21,1 0-1,0 1 0,1 1 0,0 0 1,2 0-1,0 1 0,-13 26 0,18-32-44,1 0 0,0 1 0,0 0 0,1-1 0,1 1 0,0 1 0,0-1 0,1 0 0,0 0 0,1 1 0,1-1 0,-1 0 0,5 18 0,5 3-3213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28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3312,'0'0'10092,"9"-12"-9639,-1 1-348,2-3 120,1 1 1,0-1-1,1 2 0,25-22 1,-9 16 215,47-35 748,-73 51-1112,0 0 0,1 1-1,-1-1 1,0 1 0,1-1-1,0 1 1,-1 0-1,1 0 1,0 0 0,0 0-1,-1 0 1,1 1-1,5-1 1,-6 1-44,-1 0 1,0 0-1,0 0 0,1 0 1,-1 1-1,0-1 0,0 1 1,0-1-1,1 1 0,-1-1 1,0 1-1,0 0 0,0-1 0,0 1 1,0 0-1,0 0 0,0 0 1,0 0-1,0 0 0,-1 0 1,1 0-1,0 0 0,-1 0 1,1 0-1,0 1 0,-1-1 1,1 0-1,-1 0 0,0 0 0,0 1 1,1 1-1,17 105 649,-12-62-222,21 74-1,-22-104-367,1-1 0,0 0 0,1 0 0,0-1 0,1 0-1,1 0 1,0-1 0,19 20 0,-19-23-27,29 28 257,-35-35-263,1 0-1,0 0 0,-1 0 1,1-1-1,0 1 0,1-1 0,-1 0 1,8 2-1,-11-4-43,0 1 1,1-1-1,-1 0 0,0 0 1,0-1-1,1 1 0,-1 0 1,0 0-1,0-1 0,0 1 1,1 0-1,-1-1 0,0 1 1,0-1-1,0 0 1,0 1-1,0-1 0,0 0 1,0 0-1,0 1 0,0-1 1,-1 0-1,1 0 0,0 0 1,0 0-1,-1 0 0,1 0 1,0-2-1,14-35 234,-15 36-239,6-21 107,-1-1 0,-2 0 0,2-37 0,-8-74 284,1-2-6,3 113-282,1 0-1,1 0 0,10-38 0,-12 60-100,-1 0-1,1-1 1,0 1 0,-1 0-1,1 0 1,0 0-1,0 0 1,1 0-1,-1 0 1,0 0-1,1 0 1,-1 0 0,1 1-1,-1-1 1,1 1-1,2-2 1,-2 2 3,1 0 0,-1 0 1,1 0-1,-1 1 0,1-1 0,0 1 1,-1 0-1,1 0 0,-1 0 0,1 0 1,0 0-1,-1 1 0,1-1 0,3 2 1,4 0 50,1 1 1,-1 1 0,0 0-1,0 0 1,0 1 0,0 0-1,-1 1 1,0 0 0,0 0-1,10 10 1,-15-12-32,-3-4-20,0 1 0,0 0 0,0 0 0,0 0 0,0-1 0,0 1 0,0 0 0,-1 0 0,1 1 0,0-1 0,-1 0 0,1 0 0,0 0 0,-1 0 0,1 1 0,-1-1 0,0 0 0,1 0 0,-1 1 0,0-1 0,0 0 0,0 1 0,0-1 0,0 0 0,0 0 0,0 1 0,-1 1 0,-1 12-32,1-12-41,1 1-1,0 0 0,-1 0 1,1-1-1,0 1 0,1 0 1,-1-1-1,0 1 1,2 3-1,4 14-184,1 0-3421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2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11048,'0'0'2170,"-8"13"-1538,-26 43 15,32-52-549,0 0 1,0-1-1,0 1 1,1 0-1,-1 0 1,1 0-1,0 4 1,0-7-22,1 1 1,0-1-1,0 1 0,0-1 1,0 0-1,0 1 0,1-1 1,-1 1-1,0-1 0,1 0 1,-1 1-1,1-1 0,-1 0 1,1 1-1,0 0 0,1 0 14,-1-1 0,1 0 0,0 1 0,-1-1 0,1 0 0,0 0 0,0 0 0,0 0 0,0 0 0,0 0 0,0-1 0,0 1 0,0-1 0,0 1 0,0-1 0,0 0 0,0 0 0,0 0 0,0 0 0,0 0 0,0 0 0,3-1 0,3 0 123,0-1 0,0 0 0,0 0 0,0 0-1,-1-1 1,1 0 0,10-6 0,-16 8-164,0 0 0,0 0 1,-1-1-1,1 1 1,0 0-1,-1-1 0,1 1 1,-1-1-1,1 0 0,-1 1 1,0-1-1,1 0 0,-1 0 1,0 0-1,0 0 0,-1 0 1,1 0-1,0 0 0,-1 0 1,1 0-1,-1 0 0,0-1 1,1 1-1,-1 0 1,0 0-1,0 0 0,-1 0 1,1-1-1,0 1 0,-1 0 1,1 0-1,-2-3 0,1 3-14,1 1 0,-1 0 0,0-1 0,0 1 0,1 0-1,-1 0 1,0 0 0,0 0 0,0 0 0,0 0 0,0 0 0,-1 0-1,1 0 1,0 0 0,0 0 0,0 1 0,-1-1 0,1 1 0,-3-2-1,-31-3 376,31 5-411,0 0 0,0 0 0,0-1 1,0 1-1,0-1 0,0 0 0,0 0 0,0-1 0,-4-1 1,5-7-2364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2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7328,'0'0'6872,"10"-3"-6267,26-8-190,5-2 408,80-15 0,-84 24-591,1 2-1,0 1 1,0 2 0,-1 1-1,1 2 1,-1 2-1,0 1 1,0 2-1,47 18 1,-41-9-2601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3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6928,'0'0'6361,"16"-3"-5770,218-43 1499,-200 42-1566,41 0 0,-46 4-4,1-2 0,37-7 0,-28 7-638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3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11296,'0'0'1021,"15"0"-473,44 2 683,84-10 1,-18-1 749,-54 5-479,-50 0-636,0 1-2954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2:14.0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 0 7432,'0'0'1380,"-2"18"-951,-20 225 807,-7 309 642,9-135-481,20-408-1360,-7 100 941,12 158 0,-5-256-862,1 2 544,0-13-641,-1-1 0,1 1-1,-1 0 1,1 0 0,-1-1-1,1 1 1,-1-1 0,1 1 0,-1 0-1,0-1 1,1 1 0,-1-1-1,0 1 1,1-1 0,-1 1-1,0-1 1,0 1 0,1-1 0,-1 1-1,0-1 1,0 1 0,0-1-1,0 1 1,0-1 0,0 0-1,53-166-1516,-52 165 1298,3-13-10733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3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114 137 9744,'0'0'1288,"-12"11"-812,-36 38 50,42-43-369,1 0 0,0 1 0,0-1 0,1 1 0,-1 1 0,2-1 0,-1 0 1,1 1-1,0 0 0,1 0 0,-1-1 0,2 2 0,-1-1 0,1 0 0,0 0 0,1 0 0,0 0 0,0 1 0,1-1 0,0 0 0,0 0 0,6 16 0,-4-15-21,0 0 0,1-1 0,0 1 0,0-1 0,1 0 0,0 0 0,1-1 1,0 1-1,0-1 0,0-1 0,1 1 0,0-1 0,0 0 0,1 0 0,0-1 0,0 0 0,0-1 0,15 7 0,-11-8-23,0 0 1,0 0-1,1-2 0,-1 1 0,1-1 0,-1-1 0,1 0 0,-1-1 0,1-1 0,-1 1 0,0-2 0,0 0 0,0 0 0,0-1 0,0-1 0,12-6 0,-10 3 13,0 1 0,-1-2-1,0 1 1,0-2-1,-1 0 1,0 0-1,-1-1 1,0-1 0,-1 1-1,-1-2 1,1 0-1,11-21 1,-18 26-57,1 0 1,-1 0-1,-1 0 0,1 0 1,-1-1-1,-1 1 1,0-1-1,0 1 0,0-1 1,-1 1-1,-1-1 0,-1-14 1,-1 12-3,1 0-1,-2 1 1,1-1 0,-1 1 0,-1 0 0,0 0 0,0 0 0,-1 1 0,-9-11 0,8 10-20,-1 1 1,-1 0 0,0 0-1,0 1 1,-1 0 0,0 0 0,0 1-1,-1 1 1,0 0 0,0 0-1,0 1 1,-1 0 0,1 1 0,-1 1-1,0 0 1,0 0 0,-1 1 0,-13 0-1,15 2-42,1 1 0,-1 1 0,1 0 0,0 0 0,0 1 0,0 0 0,0 1 0,0 0 0,1 0 0,0 1 0,0 1 0,-13 9 0,15-10-32,0 1 0,1-1 1,0 1-1,0 1 0,0-1 1,1 1-1,0 0 0,0 0 1,1 0-1,0 1 0,0-1 0,1 1 1,0 0-1,0 0 0,-3 17 1,5 1-800,2 35 1,-1-52-834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3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7136,'0'0'8489,"12"-5"-7904,-4 1-456,-1 0-9,1 1-1,-1 0 1,1 1-1,-1-1 0,1 1 1,0 1-1,0-1 1,15 1-1,62 2 1074,-4 0 420,112-12 0,-181 9-1442,0-1 0,17-6 1,-23 6-174,0 1 0,1 0 0,-1 0 0,0 1 0,1-1 0,-1 1 0,1 1 1,-1-1-1,1 1 0,0 1 0,-1-1 0,13 3 0,10 7-2933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3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6224,'0'0'7184,"10"13"-6619,146 215 2436,-119-166-2076,-19-30-271,24 31 0,35 49 1203,-55-80-976,-19-27-618,0 0 1,0 0-1,-1 0 1,0 1 0,0-1-1,3 10 1,-5-15-254,0 1 1,-1-1-1,1 0 1,0 0-1,0 0 0,0 1 1,0-1-1,0 0 0,1 0 1,-1 0-1,0 0 1,0 1-1,0-1 0,0 0 1,0 0-1,0 0 1,0 0-1,0 1 0,0-1 1,0 0-1,0 0 1,1 0-1,-1 0 0,0 0 1,0 1-1,0-1 0,0 0 1,0 0-1,1 0 1,-1 0-1,0 0 0,0 0 1,0 0-1,0 0 1,1 0-1,-1 0 0,0 1 1,0-1-1,0 0 1,1 0-1,-1 0 0,0 0 1,0 0-1,0 0 1,0-1-1,1 1 0,-1 0 1,0 0-1,0 0 0,0 0 1,1 0-1,8-12 118,6-23-143,-15 34 30,57-136 64,122-217-1,-165 329-87,-6 12 25,-1 1 0,1-1 0,1 2 0,14-17 0,-27 30-8,0 0 0,-1-1-1,0 1 1,1-1 0,-1 0 0,0 0 0,-7 0 0,-46 5 82,32-6-37,1-1 1,0-1-1,-31-6 0,24 2 24,-37 0 1,23 4 7,-77 1 138,104 2-193,0 1-1,0 1 1,0 0 0,-23 8-1,36-9-267,-26 8-55,11-7-4093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3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67 7432,'0'0'2368,"-3"14"-1480,2-8-773,-4 15 295,1-1-1,2 1 0,-1 26 1,3-13 176,2 93 1223,0-106-1372,1 0 0,0 0-1,1 0 1,8 20-1,-11-38-284,0 0-1,0 0 0,1 0 0,-1 1 0,1-1 0,0 0 0,0-1 0,2 4 1,-3-6-126,-1 0 0,0 1 0,0-1 0,1 0 1,-1 0-1,0 0 0,0 1 0,1-1 0,-1 0 1,0 0-1,1 0 0,-1 0 0,0 0 0,1 0 1,-1 0-1,0 0 0,0 0 0,1 0 0,-1 0 0,0 0 1,1 0-1,-1 0 0,0 0 0,1 0 0,-1 0 1,0 0-1,1 0 0,-1 0 0,0-1 0,1 1 1,-1 0-1,1-1 9,1-1-1,-1 1 1,0 0 0,0-1 0,-1 1 0,1 0-1,0-1 1,0 1 0,-1-1 0,2-2 0,17-63 421,16-86 1,3-17-100,-33 149-306,-4 15-23,0-1 1,1 1-1,-1 0 0,1 0 1,1 0-1,-1 0 0,1 0 0,0 1 1,1-1-1,-1 1 0,1 0 1,4-6-1,-7 11-19,-1 0-1,1-1 1,-1 1 0,1 0-1,-1 0 1,1-1-1,0 1 1,-1 0 0,1 0-1,-1 0 1,1 0 0,-1 0-1,1 0 1,0 0 0,-1 0-1,1 0 1,-1 0-1,1 0 1,0 0 0,-1 0-1,1 0 1,-1 0 0,1 1-1,-1-1 1,1 0 0,-1 0-1,1 1 1,-1-1-1,1 0 1,-1 1 0,1 0-1,16 17 155,-11-12-111,6 11 45,-1 1 1,0 0-1,-1 0 1,-1 1-1,11 35 1,-3-11 74,54 146 891,-50-130-455,-19-53-515,1 7 90,-3-13-179,0 0 0,0 0-1,0 0 1,0 0 0,0 0 0,0 1-1,0-1 1,0 0 0,0 0 0,0 0-1,0 0 1,0 0 0,0 0 0,0 1-1,0-1 1,0 0 0,1 0 0,-1 0-1,0 0 1,0 0 0,0 0 0,0 0-1,0 1 1,0-1 0,0 0 0,0 0 0,0 0-1,0 0 1,0 0 0,1 0 0,-1 0-1,0 0 1,0 0 0,0 0 0,0 1-1,0-1 1,0 0 0,1 0 0,-1 0-1,0 0 1,0 0 0,0 0 0,0 0-1,0 0 1,0 0 0,1 0 0,-1 0-1,0 0 1,0 0 0,0 0 0,0 0-1,0 0 1,0-1 0,1 1 0,-1 0-1,6-4-499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3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83 12960,'0'0'2101,"0"11"-1816,4 39-15,-4-48-234,1 1 1,-1 0-1,1 0 1,0-1-1,0 1 1,0 0 0,0-1-1,0 1 1,0-1-1,1 1 1,-1-1 0,1 0-1,0 0 1,-1 1-1,1-1 1,0 0 0,0-1-1,1 1 1,-1 0-1,0-1 1,1 1 0,-1-1-1,3 2 1,-1-2 47,0 0 0,0 1 0,1-2 0,-1 1 0,0 0 1,0-1-1,1 0 0,-1 0 0,0 0 0,1-1 0,7-1 0,-8 1 18,0 0-1,0 0 0,0-1 1,0 1-1,0-1 0,-1 0 1,1 0-1,0 0 0,-1-1 1,0 1-1,0-1 0,1 0 1,3-5-1,-5 6-47,-1 0 0,0 0 1,0 0-1,0 0 0,0 0 0,-1 0 0,1 0 0,-1 0 0,1 0 1,-1-1-1,1 1 0,-1 0 0,0 0 0,0 0 0,0 0 0,-1-1 1,1 1-1,0 0 0,-1 0 0,1 0 0,-1 0 0,0 0 0,0 0 1,0 0-1,0 0 0,0 0 0,-3-3 0,-5-6 56,0 1 1,-1 0-1,0 1 0,0 0 0,-1 1 0,-1 0 1,1 1-1,-22-10 0,17 8-14,-10 2 281,26 6-460,-1 1-1,0 0 1,1 0-1,-1 0 1,1 0-1,-1 0 1,1 0-1,-1-1 0,0 2 1,1-1-1,-1 0 1,1 0-1,-1 0 1,0 0-1,1 0 1,-1 0-1,1 0 0,-1 1 1,1-1-1,-1 0 1,1 1-1,-1-1 1,1 0-1,-1 1 1,1-1-1,-1 0 0,1 1 1,-1-1-1,1 1 1,0-1-1,-1 1 1,1-1-1,0 1 1,-1-1-1,1 1 0,0-1 1,0 1-1,-1 0 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3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7632,'0'0'9281,"10"-3"-8721,29-7-59,0 2-1,0 2 1,46-1 0,133 2 3454,-193 5-3072,-25 0-971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3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10952,'0'0'1641,"8"-11"-1249,30-32 7,-33 38-304,0 1 1,0 1-1,1-1 1,0 1-1,0 0 1,-1 0-1,2 0 1,-1 1-1,0 0 1,0 1-1,1-1 1,-1 1-1,1 0 1,-1 1-1,8-1 1,-3 0 72,16-1 409,1 0 1,0 2 0,-1 1 0,43 6 0,35 4 2191,-104-10-2766,0-1 0,1 0-1,-1 0 1,0 0 0,1 0 0,-1 0-1,1 0 1,-1 0 0,0-1 0,1 1-1,-1 0 1,0-1 0,0 1 0,1-1-1,-1 1 1,0-1 0,0 0 0,0 1-1,2-3 1,-1 2-1297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3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131 103 12360,'0'0'1770,"-9"14"-1180,5-7-512,-63 108 895,58-96-781,0-1-1,2 1 0,0 0 1,1 0-1,-5 28 0,10-38-94,1 0-1,0 0 0,0 0 0,0 1 0,1-1 0,1 0 0,-1 0 1,2 0-1,-1 0 0,1 0 0,0-1 0,1 1 0,5 8 0,-5-11-7,0 1 0,0-1 0,1 0 0,0-1 0,0 1-1,1-1 1,-1 0 0,1 0 0,0-1 0,1 0-1,-1 0 1,1 0 0,-1-1 0,1 0 0,0 0 0,14 3-1,-9-4 21,-1-1 0,1 0 0,0 0-1,0-1 1,0-1 0,0 0 0,0-1-1,0 0 1,-1 0 0,1-2 0,-1 1-1,0-1 1,0-1 0,0 0 0,-1-1-1,1 0 1,-1 0 0,0-1 0,13-13-1,-13 12-6,-1-1 0,0 0 0,0-1 0,-1 0 0,-1 0 0,0-1-1,0 0 1,-1-1 0,0 1 0,-1-1 0,0 0 0,-1 0 0,0 0 0,-1-1-1,0 0 1,-1 1 0,-1-1 0,0-15 0,-2 11-6,0-1 1,-2 1-1,0 0 0,-1 0 1,-1 0-1,0 1 0,-1 0 1,-1 0-1,-14-25 0,16 33-52,0 1 0,0-1 0,-1 1 1,0 0-1,0 0 0,-1 1 0,0 0 0,0 0 0,-1 0 0,1 1 0,-1 0 0,0 1 1,0 0-1,-1 0 0,1 1 0,-1 0 0,0 0 0,0 1 0,-16-2 0,9 3 22,-1 0 1,1 1-1,0 1 0,-1 1 0,-24 6 0,34-7-86,0 1 0,0 1-1,0-1 1,0 1 0,0 0-1,0 1 1,1-1 0,0 1-1,0 1 1,0-1 0,0 1-1,0 0 1,1 0 0,-6 9-1,9-12-7,1 1 1,0-1-1,0 1 0,0 0 0,0-1 0,1 1 0,-1 0 1,1 0-1,0-1 0,-1 1 0,1 0 0,1 0 1,-1 0-1,1 3 0,1 10-3351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5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300 633 4216,'0'0'10152,"-10"-4"-9807,9 4-340,-8-4 89,1 1-1,-1 0 1,0 1 0,0 0-1,0 0 1,0 1-1,-1 0 1,1 1 0,-10 0-1,-1 3 227,-1 0 0,1 1 0,0 1 0,0 1 0,-23 10 0,39-14-239,0 1-1,0-1 1,0 1-1,1 0 1,-1 0-1,1 0 1,-5 6-1,7-8-38,0 0 0,0 1 0,0-1-1,0 0 1,0 1 0,0-1-1,1 1 1,-1-1 0,1 1 0,-1-1-1,1 1 1,-1-1 0,1 1-1,0-1 1,-1 1 0,1 0-1,0-1 1,0 1 0,0 0 0,1-1-1,-1 1 1,0-1 0,1 4-1,1-4-11,0 1 0,-1-1 1,1 0-1,0 0 0,0 0 0,0 0 0,-1 0 0,1 0 0,0 0 0,0-1 0,0 1 0,0-1 0,1 1 0,-1-1 0,3 0 0,2 1 23,6 1 7,-1-1 1,0 0 0,0-1 0,1-1-1,-1 0 1,0 0 0,0-2 0,0 1-1,0-1 1,0-1 0,0 0 0,12-7-1,-14 6 15,1 0-1,-1-1 0,0-1 0,-1 0 1,1 0-1,-1 0 0,-1-1 0,1-1 0,-1 1 1,-1-2-1,0 1 0,12-20 0,-14 17 10,0-1 0,-1 0 0,0 0 0,-1-1 1,0 1-1,-1 0 0,-1-1 0,0-25 0,-4-5 103,-10-59 0,9 79-115,-1 0-1,-1 1 1,-1 0 0,-1 0-1,-14-27 1,17 39-17,-1 1 0,0 0 0,-1 1 1,0-1-1,0 1 0,-1 1 0,0 0 0,-1 0 1,0 0-1,0 1 0,0 0 0,-1 1 0,-11-6 1,17 11-36,0 0 1,0 0 0,0 0 0,0 1 0,0 0-1,0-1 1,0 1 0,0 1 0,0-1 0,0 0-1,0 1 1,1 0 0,-1 0 0,0 0 0,0 0-1,0 1 1,1 0 0,-1-1 0,-3 4 0,2-2-7,0 0 0,0 0 0,0 1 1,0-1-1,1 1 0,0 0 0,0 1 1,0-1-1,0 1 0,1-1 0,0 1 1,-5 10-1,5-7-58,0 0 0,1 1 0,0-1 0,1 1 0,0 0 0,0 0 0,1-1 0,0 1 0,1 0 0,2 15 0,-2-19-525,1 0 0,-1 1-1,1-1 1,0 0-1,5 9 1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5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8032,'0'0'5056,"1"14"-4544,3 25-221,3 22 523,-2 63 1,-13-3 158,-1 53 1884,9-173-2814,0 0 0,1-1-1,-1 1 1,0-1 0,0 1 0,1-1-1,-1 1 1,0-1 0,1 1 0,-1-1-1,1 1 1,-1-1 0,1 0 0,-1 1-1,1-1 1,-1 0 0,1 1 0,-1-1-1,1 0 1,-1 0 0,1 1 0,-1-1-1,1 0 1,0 0 0,-1 0 0,1 0-1,-1 0 1,1 0 0,0 0 0,-1 0-1,1 0 1,-1 0 0,1 0 0,1 0 0,23-3 442,-25 2-475,93-21 727,-61 13-423,0 1 0,1 2 0,64-5 0,-12 3 920,-80 7-1461,-7 0-461,-5-2-3100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7:2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1 659 7528,'0'0'4184,"13"-11"-3660,1-1-377,1 0 47,0-1 1,-1 0-1,21-28 1,-16 14 111,-2 0 0,-1-1-1,-1-1 1,-1-1 0,18-57 0,-13 17 501,17-110 0,-34 159-151,0-36 1,-2 57-637,12 70 699,4 47-366,0 181 1,-16-284-313,-3 41 88,2-52-112,1 0 0,-1 0-1,1 0 1,-1-1 0,0 1 0,0 0-1,0-1 1,0 1 0,0-1 0,-1 1 0,1-1-1,-1 0 1,0 0 0,1 1 0,-4 1-1,3-3-2,0 0 0,0 0 0,0-1 0,0 1 0,-1-1 0,1 1 0,0-1 0,0 0 0,0 0 0,0 0 0,-1 0 0,1-1 0,0 1 0,0 0 0,0-1 0,0 1 0,0-1 0,0 0 0,0 0 0,0 0 0,0 0 0,-3-2 0,-40-28 287,45 31-298,-6-5 70,1-1 0,-1 0 1,-8-11-1,-12-14 234,4-2 185,22 33-490,0 0 1,0 0-1,0 0 1,1 0 0,-1 0-1,0 0 1,0 0-1,0 0 1,0 0 0,0 0-1,0 0 1,0 0-1,0 0 1,0 0 0,0 0-1,0 0 1,0 0-1,0 0 1,0 0 0,1 0-1,-1 0 1,0-1-1,0 1 1,0 0 0,0 0-1,0 0 1,0 0-1,0 0 1,0 0 0,0 0-1,0 0 1,0 0-1,0 0 1,0 0 0,0 0-1,0 0 1,0 0-1,0-1 1,0 1 0,0 0-1,0 0 1,0 0-1,0 0 1,0 0-1,0 0 1,0 0 0,0 0-1,0 0 1,0 0-1,0 0 1,0 0 0,0 0-1,0-1 1,0 1-1,-1 0 1,1 0 0,0 0-1,0 0 1,0 0-1,0 0 1,0 0 0,0 0-1,0 0 1,10 2 39,14 5-49,-10-1 2,1-1 1,0-1-1,0 0 0,0-1 0,1-1 1,26 1-1,-13-3-29,-1-2 1,52-8 0,-58 5 26,-1 0 0,1-2 0,-2 0 0,1-1 0,-1-2 1,0 0-1,-1-1 0,0 0 0,-1-2 0,-1 0 0,0-1 1,0-1-1,-1-1 0,23-29 0,-25 26 87,-1-1-1,21-41 1,-31 54-52,-1 3 11,-1 0 1,1 0-1,-1 0 0,1 0 0,-1 0 1,0 0-1,0-8 0,-10 33 173,-1 26-161,2-17-11,2 0-1,-5 51 1,11-73-35,0 0 0,0 1 1,1-1-1,0 0 0,0 0 0,1 1 1,0-1-1,0 0 0,1 0 0,0-1 0,0 1 1,1 0-1,0-1 0,8 11 0,-11-16 0,1-1 0,-1 1 1,0 0-1,1-1 0,0 1 0,-1-1 0,1 0 0,0 1 0,0-1 0,0 0 0,-1 0 0,1 0 0,0 0 0,0-1 0,1 1 0,-1 0 0,0-1 1,0 0-1,0 1 0,0-1 0,0 0 0,1 0 0,-1 0 0,0 0 0,0-1 0,0 1 0,0 0 0,0-1 0,0 0 0,1 1 0,-1-1 0,-1 0 1,1 0-1,0 0 0,0 0 0,0-1 0,0 1 0,2-3 0,7-6 13,-1 0 1,0 0-1,-1-1 1,13-19-1,-16 22-9,10-17 22,-1-1 0,-1-1 0,-1-1 0,13-40 0,1-2 113,-25 68-49,-1 7-34,1 20-12,-1 37-39,-1-58-1,0 9-4,4 84 54,-4-87-49,2 0 1,0 0-1,0 0 0,1 0 0,0-1 0,0 1 0,8 13 0,-9-21-9,0 1 0,-1-1 0,1 0 0,0 0 0,1 0 0,-1 0 0,0 0 0,0-1 0,1 1 1,-1-1-1,1 1 0,-1-1 0,1 0 0,0 0 0,-1 0 0,1 0 0,0-1 0,0 1 0,0-1 0,0 0 0,-1 0 0,1 0 0,0 0 0,0 0 0,0 0 0,0-1 1,0 1-1,3-2 0,4-1 2,0 0 0,0-1 0,0 0 1,0 0-1,-1-1 0,12-8 0,-6 2 35,-1-1 0,0-1 1,0 0-1,-2 0 0,20-27 0,47-84 281,-63 97-291,-28 86 194,-64 232-115,74-283-100,-28 171 18,12-55 6,6-48-13,4-19-5,-19 65 0,24-113 6,-1 0 0,1 0-1,-1 0 1,-10 15 0,18-47 62,23-73 30,4 2 1,45-93 0,184-340 334,-253 509-433,13-22 1,-20 39-13,1 0-1,-1 0 1,1 0 0,-1 0 0,1 0-1,0 1 1,-1-1 0,1 0-1,0 0 1,0 0 0,0 1-1,0-1 1,0 1 0,-1-1-1,1 1 1,0-1 0,0 1-1,1-1 1,-1 1 0,0 0-1,0-1 1,0 1 0,0 0-1,0 0 1,0 0 0,0 0-1,0 0 1,0 0 0,0 0 0,2 1-1,-2-1 0,0 1 0,0-1 0,-1 1 0,1-1 0,0 1 0,0 0 0,-1-1 0,1 1 0,0 0 0,-1 0 0,1 0 0,-1-1 0,1 1 0,-1 0 0,1 0 0,-1 0 0,0 0 0,0 0 0,1 0 0,-1 1 0,2 22-3,-1-21 1,-1 22-23,-1-1 0,0 1 1,-8 35-1,6-48 21,0 0 1,-1 1-1,0-2 1,0 1-1,-1 0 1,-1-1-1,0 0 1,-13 18-1,18-28 6,-1 1 0,1-1-1,-1 1 1,1-1 0,-1 0 0,0 1-1,1-1 1,-1 0 0,0 0 0,0 0-1,0 0 1,0-1 0,0 1 0,0 0-1,0-1 1,0 0 0,0 1 0,0-1-1,0 0 1,0 0 0,0 0 0,0 0-1,0 0 1,0-1 0,0 1-1,0-1 1,0 1 0,0-1 0,0 0-1,0 1 1,0-1 0,0 0 0,0 0-1,1-1 1,-3-1 0,0-9 84,5 8-1,5 9-53,-6-5-30,1 1 0,-1 0 0,1 0 0,0 0 0,0-1 0,-1 1 0,1 0 0,0-1 0,0 1 0,0-1 0,0 1 0,0-1 0,0 1 0,0-1 0,0 1 0,0-1 0,0 0 0,0 0 0,0 0 0,0 0 0,0 1 0,0-1 0,0 0 0,0-1 0,0 1 0,0 0 0,0 0 0,0 0 0,0-1 0,0 1 0,0 0 0,0-1 0,0 1 0,0-1 0,0 1 0,0-1 0,1-1 0,4-2-394,-1 0 0,0-1 0,0 0 0,6-8 0,-7 7-1283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2:14.3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 0 10152,'0'0'1617,"-2"13"-1297,-110 862 1664,80-418 164,31-446-2087,-1 19 171,0-12 48,1-1-1,0 1 1,2 0-1,0 0 1,6 34-1,-3-42 306,-4-10-618,0 0 0,0 0 0,0 0 0,1 0 0,-1 0 1,0 0-1,0 0 0,0 0 0,0 0 0,0 1 0,0-1 0,0 0 0,0 0 0,0 0 0,0 0 0,1 0 0,-1 0 0,0 0 0,0 0 0,0 0 1,0 0-1,0 0 0,0 0 0,0 0 0,0 0 0,0 0 0,1 0 0,-1 0 0,0 0 0,0 0 0,0 0 0,0 0 0,0 0 0,0 0 1,0 0-1,0 0 0,0 0 0,1 0 0,-1-1 0,0 1 0,0 0 0,0 0 0,0 0 0,0 0 0,0 0 0,0 0 0,0 0 0,0 0 1,0 0-1,0 0 0,0 0 0,0-1 0,0 1 0,0 0 0,0 0 0,0 0 0,0 0 0,1 0 0,-1 0 0,0 0 0,0 0 0,0-1 0,-1 1 1,1 0-1,0 0 0,0 0 0,0 0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5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11152,'0'0'3661,"10"-10"-3425,0-1-164,-6 5-26,2 0 0,-1 0 0,1 1 0,-1 0 0,2 0 0,-1 0 0,0 1 0,1-1-1,0 2 1,8-4 0,4 0 223,-1 1 0,1 0 0,1 2 0,29-3 0,80 1 1714,-52 18-119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5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10848,'0'0'1965,"17"0"-1610,13-1-234,250-8 2575,-273 9-2587,13 0 474,1 0-1,0 1 0,-1 1 1,1 1-1,25 7 1,-44-9-505,0 0 1,0 0 0,0 0-1,-1 0 1,1 0 0,0 1-1,-1-1 1,1 1-1,-1-1 1,1 1 0,-1-1-1,0 1 1,0 0 0,2 2-1,3 16-3039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5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34 9536,'0'0'2809,"-11"13"-2304,-34 42 43,42-52-426,0 1 0,0 0-1,1 0 1,0 1 0,0-1-1,0 0 1,0 1 0,0-1-1,1 1 1,-1 5 0,2-8-27,-1 0-1,1 0 1,0 1 0,0-1-1,1 0 1,-1 0 0,0 1-1,1-1 1,0 0 0,-1 0-1,1 0 1,0 0 0,0 0-1,0 0 1,2 4 0,0-3-4,0-1-1,0 1 1,0-1 0,0 0-1,0 0 1,0 0 0,0 0 0,1 0-1,-1-1 1,0 1 0,1-1-1,0 0 1,-1 0 0,1-1-1,0 1 1,-1-1 0,1 1 0,0-1-1,0 0 1,-1-1 0,5 0-1,0 0 27,-1 0 0,1-1 0,-1 0 0,0-1 0,0 1 0,0-1 0,0-1-1,10-6 1,-15 9-73,1-1 0,-1 0 1,1 0-1,-1 0 0,0 0 0,0 0 0,0 0 0,0 0 0,0-1 0,0 1 0,-1-1 0,1 0 0,-1 1 0,0-1 0,0 0 0,0 0 0,0 0 0,0 0 0,0 0 0,-1 0 0,1 0 1,-1 0-1,0 0 0,0-3 0,-2-2 12,0 0 0,0 1-1,-1-1 1,1 1 0,-2-1 0,1 1 0,-1 0 0,0 1 0,-6-9 0,8 12-28,-1-1 1,0 1-1,0 0 1,0 0-1,0 0 1,0 0 0,0 1-1,-1-1 1,1 1-1,-1 0 1,0 0-1,0 0 1,0 1-1,0-1 1,0 1-1,0 0 1,0 0-1,-8-1 1,10 3-12,-1-1 0,1 1 0,-1 0 0,1-1 0,-1 1 0,1 0 0,0 1 0,0-1 0,-1 0 0,1 1 0,0-1 0,0 1 0,0-1 0,0 1 0,1 0 0,-1 0 0,0 0 0,1 0-1,-1 0 1,1 1 0,-2 3 0,-2 4-840,0 0 0,1-1 0,-4 17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5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4616,'0'0'9369,"12"6"-8913,-1 0-362,1 0 1,0-1-1,0-1 0,1 0 1,-1-1-1,1 0 0,0-1 1,22 2-1,113-10 728,198-31-1,-166 13-377,348-28 852,-468 44-1122,126-11 678,-183 19-814,-1 0-1,1 0 1,0 0-1,0 0 1,0 1-1,0-1 1,0 1 0,0 0-1,-1 0 1,1 0-1,0 0 1,0 0-1,-1 0 1,4 3-1,-4-2-17,0-1-1,-1 1 1,1 0-1,-1 0 1,0 0-1,1-1 1,-1 1-1,0 0 1,0 1-1,0-1 1,0 0-1,-1 0 1,1 0 0,-1 0-1,1 1 1,-1-1-1,0 0 1,0 1-1,0 1 1,-4 46 22,0-30-2751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5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310 334 6128,'0'0'3593,"-13"3"-3098,-7 3-179,0 1 1,0 0 0,0 2 0,-35 20 0,39-16-20,0 0 1,1 0 0,1 2 0,0 0 0,1 0 0,0 1 0,2 1 0,-1 0-1,-15 36 1,25-51-220,1 1 1,0 0-1,-1 0 0,1-1 0,1 1 1,-1 0-1,0 0 0,1 0 0,-1 0 1,1 0-1,0 0 0,0 0 0,0 0 0,0 1 1,1-1-1,-1 0 0,1 0 0,0-1 1,0 1-1,2 5 0,-1-5-13,0 0 1,0-1-1,1 1 0,-1-1 0,1 0 1,-1 1-1,1-1 0,0 0 0,0-1 1,0 1-1,0 0 0,0-1 0,0 0 1,0 0-1,0 1 0,0-2 0,1 1 1,5 0-1,0 0 9,-1-1-1,1 0 1,0 0 0,0-1 0,-1 0 0,1-1-1,-1 0 1,1 0 0,-1-1 0,0 0 0,0-1 0,0 1-1,0-2 1,0 1 0,-1-1 0,0 0 0,8-8-1,-2 2 24,-1-1 1,0 0-1,0-1 0,-2 0 0,0-1 0,0 0 0,-1 0 0,7-18 0,-11 20-21,-1 0 0,-1 0-1,1 0 1,-2 0-1,0-1 1,-1 0-1,0 1 1,-1-25 0,-2 12 35,-2-1 0,0 0 0,-10-30 1,9 39-39,-1-1 1,-1 2 0,-1-1-1,0 1 1,-1 0 0,0 1-1,-1 0 1,-1 0-1,-1 1 1,0 1 0,-1 0-1,-20-16 1,31 27-49,0 1 1,-1-1-1,1 1 1,0 0-1,-1 0 1,1 0-1,-1 0 1,1 1-1,-1-1 0,1 1 1,-1-1-1,-4 1 1,6 0-25,0 0 1,1 0 0,-1 0 0,0 0-1,0 1 1,0-1 0,1 0 0,-1 0-1,0 1 1,1-1 0,-1 1 0,0-1-1,0 1 1,1-1 0,-1 1 0,1-1-1,-1 1 1,1-1 0,-1 1-1,1 0 1,-1-1 0,1 1 0,-1 0-1,1-1 1,0 1 0,-1 0 0,1 0-1,0-1 1,0 1 0,-1 0 0,1 0-1,0 0 1,0-1 0,0 1 0,0 0-1,0 0 1,0 0 0,0-1 0,1 1-1,-1 0 1,0 0 0,0 0-1,1-1 1,-1 1 0,1 1 0,1 5-28,1 0 0,0 0 0,1 0 0,-1-1 1,1 1-1,1-1 0,-1 0 0,8 7 0,38 36-2821,-48-46 2347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5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8432,'0'0'6649,"-5"14"-6016,-37 103 627,35-95-832,2 0-1,0 0 1,2 0-1,-2 31 0,5-41-103,0 1 0,1 0 0,0 0 0,2 0 0,-1-1 0,9 25 0,-9-33-261,0 0 1,0 0-1,0 1 0,1-1 0,-1-1 1,1 1-1,0 0 0,0-1 0,1 1 1,-1-1-1,1 0 0,-1 0 0,1-1 1,0 1-1,0-1 0,0 1 0,0-1 1,1-1-1,-1 1 0,1 0 0,-1-1 1,7 1-1,8-1 49,-1 0 0,1-1 0,-1-1 1,0-1-1,1-1 0,-1 0 0,27-10 0,32-4 195,-72 16-329,0 0 0,0 1 0,0-1 0,1 1 0,5 1 0,-13 4-3258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5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12256,'0'0'1536,"60"-27"-912,-23 11-8,9 0-144,4 2 0,-1 4-48,-5 4-9,-8-2-31,1 0 0,-9 2-72,-4 0 0,-4 0-168,2-2 8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5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7328,'0'0'8696,"11"-9"-8134,3-4-371,-5 5-44,1-1 1,0 1 0,0 0 0,1 1 0,13-7-1,-6 6 69,0 1 0,1 0 0,-1 2-1,1 0 1,1 1 0,33-2-1,121 4 893,-128 4-766,0 2 1,0 2 0,-1 1-1,0 3 1,62 22 0,-100-29-319,0 0 0,0 1 0,-1 0 1,1 0-1,-1 0 0,9 8 0,1 6-2971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5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10544,'0'0'1150,"12"-1"-458,123-9 2561,146 9-1,-240 7-1944,-41-6-1301,1 0 0,-1 0 0,0 0 0,0 0 0,0 0 0,0 0 0,0 0 0,1 0 0,-1 0 0,0 0-1,0 0 1,0 0 0,0 0 0,0 1 0,0-1 0,1 0 0,-1 0 0,0 0 0,0 0 0,0 0 0,0 0-1,0 0 1,0 0 0,0 0 0,1 0 0,-1 1 0,0-1 0,0 0 0,0 0 0,0 0 0,0 0 0,0 0-1,0 0 1,0 1 0,0-1 0,0 0 0,0 0 0,0 0 0,0 0 0,0 0 0,0 1 0,0-1 0,0 0 0,0 0-1,0 0 1,0 0 0,0 0 0,0 1 0,0-1 0,0 0 0,0 0 0,0 0 0,0 0 0,0 0 0,0 0-1,-1 1 1,-5 5-962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5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11352,'0'0'2153,"15"1"-1630,254-4 1833,-182 1-1089,17-2-2373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2:18.1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79 5416,'0'0'12495,"4"-10"-12347,-2 4-123,-1 3-16,-1 0 0,1 1 0,0-1 1,0 1-1,0-1 0,0 0 0,1 1 0,-1 0 1,1-1-1,-1 1 0,1 0 0,0 0 0,0 0 1,0 0-1,0 0 0,0 0 0,0 1 1,1-1-1,-1 1 0,0-1 0,1 1 0,-1 0 1,1 0-1,2-1 0,3 1 22,54-9 203,-56 9-198,-1 1-1,1 0 1,0 0 0,-1 1 0,1 0 0,-1 0-1,1 0 1,-1 0 0,6 3 0,-9-3-23,0 1 0,0-1 0,0 1-1,0 0 1,0 0 0,-1-1 0,1 1 0,-1 0 0,1 0 0,-1 1 0,0-1 0,0 0 0,0 0 0,0 0 0,0 1 0,-1-1 0,1 1 0,0 3-1,1 5 40,-1 0 0,1 20 0,-3 15 16,-1-24 23,4 38 1,-1-52-71,1 1-1,0-1 1,0 0-1,0 1 1,1-1 0,0 0-1,9 14 1,-4-9 22,-3-3-9,0-1 0,1-1 0,0 1 0,1-1 0,7 8 0,-11-14-23,0 0 0,-1 0-1,1 0 1,0 0 0,0 0-1,1-1 1,-1 1 0,0-1 0,1 0-1,-1 0 1,0 0 0,1 0-1,-1-1 1,1 1 0,-1-1 0,1 0-1,-1 0 1,1 0 0,4-2-1,2-1 26,1 0-1,-1-1 0,0 0 1,0-1-1,-1 0 0,1 0 1,-1-1-1,16-14 0,-6 6 119,-17 13-122,0-1-1,0 0 1,0 0-1,-1 0 0,1 0 1,0 0-1,-1-1 1,1 1-1,-1 0 1,1-3-1,1-7-2671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8:5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127 243 11552,'0'0'742,"-2"13"-338,0-2-295,0 0 16,0 1-1,1-1 0,1 0 1,-1 1-1,2-1 1,1 13-1,-1-14-15,1-1-1,0 1 1,1 0-1,0-1 1,0 0-1,1 1 0,0-1 1,1-1-1,0 1 1,0-1-1,1 1 1,0-2-1,1 1 1,-1-1-1,1 0 1,1 0-1,-1-1 1,1 0-1,11 7 1,-8-7 21,0 0 1,0-1-1,1 0 1,0-1-1,0 0 1,0-1 0,0 0-1,14 1 1,-17-4-33,-1 1-1,1-1 1,0-1 0,0 0 0,-1 0 0,1 0-1,-1-1 1,1-1 0,-1 1 0,0-1 0,0-1-1,10-5 1,-13 5-16,1 1 0,-2-1 0,1-1 0,0 1-1,-1-1 1,0 0 0,0 0 0,0 0 0,-1 0 0,0-1 0,0 0 0,0 1 0,0-1-1,-1 0 1,0 0 0,-1-1 0,1 1 0,0-8 0,0 0 74,-1-1 1,0-1 0,-1 1-1,-1 0 1,0 0-1,-5-24 1,0 18-10,-1-1 0,0 1 0,-1 0 0,-2 1 0,0-1 0,-1 2 0,-1 0 0,-1 0 0,0 1 0,-2 1 0,0 0 0,-19-16 0,27 28-106,0 0 1,0 1 0,0 0 0,0 0-1,-1 1 1,1 0 0,-1 0 0,0 1-1,0 0 1,0 1 0,0-1-1,0 1 1,0 1 0,0 0 0,-1 0-1,1 0 1,0 1 0,0 1 0,0-1-1,0 1 1,0 0 0,0 1 0,1 0-1,-1 0 1,1 1 0,0 0 0,0 0-1,0 0 1,0 1 0,1 0-1,0 1 1,-7 6 0,0 3-55,0 1 0,1 1-1,1-1 1,0 2 0,1 0 0,1 0 0,-13 37 0,8-17-3107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9:0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310 381 6928,'0'0'3570,"-12"4"-2880,-103 42 622,94-36-991,0 0 0,0 2 1,-37 27-1,51-33-191,0 0 0,1 0 0,-1 1-1,2-1 1,-1 1 0,1 1 0,0-1 0,0 1 0,-3 8 0,8-15-103,0 0 1,-1 0 0,1 0 0,0 0 0,0 0 0,0 0 0,1 0 0,-1 0 0,0 0 0,0 0 0,1 0 0,-1 0 0,0-1-1,1 1 1,-1 0 0,1 0 0,-1 0 0,1 0 0,-1-1 0,1 1 0,-1 0 0,1 0 0,0-1 0,0 1 0,-1-1 0,1 1-1,0 0 1,1 0 0,27 11 351,-16-9-295,0 0 1,-1-1 0,1 0 0,0-1 0,0-1 0,0 0 0,0-1 0,-1 0-1,1-1 1,0 0 0,-1-1 0,1-1 0,12-4 0,-14 3-24,0 0 0,-1 0 0,1 0 0,-1-2 0,0 1 0,0-1 0,-1-1 0,0 0 0,-1 0 0,1 0 0,-1-1 0,-1-1 0,0 1 0,9-17 0,-12 17-19,0-1-1,-1 1 0,0-1 0,0 0 1,-1-1-1,-1 1 0,0 0 0,0 0 1,-1-1-1,0 1 0,0 0 0,-2-1 1,1 1-1,-1 0 0,-1 0 0,1 0 1,-2 0-1,-6-14 0,-4-4 54,0 1-1,-2 0 1,-1 2-1,-39-46 0,46 60-52,-1 0-1,1 1 0,-2 0 0,1 0 0,-1 2 0,-14-9 1,21 15-19,1-1 0,-1 1 0,0-1 1,0 2-1,0-1 0,0 0 1,0 1-1,0 0 0,0 0 1,0 0-1,0 1 0,-1 0 0,1 0 1,0 0-1,-1 1 0,1-1 1,0 1-1,0 1 0,0-1 0,-7 3 1,10-3-27,1 0 1,0-1 0,-1 1-1,1 0 1,0 0-1,0 0 1,0 0 0,0 0-1,-1 0 1,1 0 0,1 1-1,-1-1 1,0 0-1,0 0 1,0 1 0,1-1-1,-1 1 1,0-1 0,1 0-1,0 1 1,-1 1-1,1 0 32,0 0-1,0 0 1,0 0-1,0 0 1,1 0-1,-1 0 1,1 0-1,0 0 1,0 0-1,1 3 1,3 4-542,1 0 1,0 0-1,0-1 1,8 9-1,-13-16 124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9:0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7736,'0'0'6992,"11"-9"-6540,-11 8-445,27-21 565,0 0 0,60-34-1,-86 55-552,-1 1-1,1-1 1,-1 1 0,1 0-1,0-1 1,-1 1 0,1 0-1,0 0 1,-1-1 0,1 1-1,0 0 1,0 0 0,-1 0-1,1 0 1,0 0 0,0 0-1,-1 0 1,1 0 0,0 0-1,-1 0 1,1 0 0,0 0-1,0 1 1,-1-1 0,1 0-1,0 1 1,-1-1 0,1 0-1,-1 1 1,1-1 0,0 1-1,-1-1 1,1 1 0,-1-1-1,1 1 1,-1-1 0,1 1-1,-1-1 1,0 1 0,1 0-1,-1-1 1,0 1 0,1 0-1,-1-1 1,0 1 0,1 1-1,0 3 58,0 1 1,-1 0-1,1-1 0,-1 12 0,0-11-51,0 30 190,2-1 1,6 39-1,-6-62-134,1 0-1,0 0 0,1 0 0,0 0 0,0 0 0,2-1 0,-1 0 0,1 0 1,13 17-1,-16-25-37,-1 0 0,1 0 1,0 0-1,0 0 0,1 0 1,-1-1-1,1 1 1,-1-1-1,1 0 0,0 0 1,0 0-1,-1 0 0,1-1 1,0 0-1,1 0 0,-1 0 1,0 0-1,0-1 0,0 1 1,1-1-1,-1 0 0,0 0 1,0-1-1,1 1 0,-1-1 1,0 0-1,0 0 0,0 0 1,0-1-1,0 0 1,0 1-1,-1-1 0,1 0 1,0-1-1,-1 1 0,0-1 1,1 0-1,-1 1 0,0-1 1,4-6-1,2-2 50,-1 0 1,-1 0-1,0 0 0,0-1 1,-2 0-1,1 0 0,-1-1 0,-1 0 1,0 0-1,-1 0 0,2-18 1,0-17 313,-3-90 1,-3 77 128,1 60-530,1 0 1,-1 0 0,0 1 0,1-1 0,-1 0-1,0 1 1,1-1 0,-1 1 0,1-1 0,-1 1-1,1-1 1,-1 1 0,1-1 0,-1 1 0,1-1 0,0 1-1,-1-1 1,1 1 0,0 0 0,-1 0 0,1-1-1,0 1 1,-1 0 0,1 0 0,0 0 0,0 0-1,-1-1 1,1 1 0,0 0 0,0 0 0,0 1-1,30-1 43,-26 0-35,20 0 66,1 2 0,-1 1 0,0 0 0,-1 2 1,1 1-1,32 12 0,-56-17-70,1-1 1,-1 1-1,1 1 0,-1-1 1,0 0-1,1 0 1,-1 0-1,0 1 0,0-1 1,0 0-1,0 1 0,0-1 1,0 1-1,-1-1 0,1 1 1,0 0-1,-1-1 1,1 1-1,-1 0 0,0-1 1,1 4-1,-1 38-1107,-1-29-1353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9:0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77 12256,'0'0'2228,"-2"12"-1887,-5 40-16,7-50-294,0 0 0,0 0 1,0 0-1,0 0 0,0 0 0,0-1 0,1 1 0,-1 0 0,0 0 0,1 0 0,0-1 1,-1 1-1,1 0 0,0 0 0,0-1 0,0 1 0,0-1 0,0 1 0,0-1 0,1 1 0,-1-1 1,0 0-1,1 0 0,-1 0 0,1 1 0,-1-1 0,1-1 0,0 1 0,-1 0 0,1 0 1,0-1-1,0 1 0,-1 0 0,3-1 0,4 2 102,0-2 0,0 1 1,0-1-1,-1 0 0,14-2 0,-14 1-48,0 0 1,0-1-1,0 0 0,0 0 0,-1 0 0,1-1 0,-1 0 1,0-1-1,1 1 0,6-7 0,-11 9-52,0-1-1,0 1 1,0-1-1,-1 0 0,1 1 1,-1-1-1,1 0 1,-1 0-1,0 0 1,1 0-1,-1 0 1,0 0-1,0 0 0,-1-1 1,1 1-1,0 0 1,-1 0-1,1-1 1,-1 1-1,0 0 1,0-1-1,0 1 1,0 0-1,0-1 0,0 1 1,-1 0-1,1-1 1,-1 1-1,0 0 1,0 0-1,1-1 1,-1 1-1,-1 0 1,1 0-1,-1-2 0,-1 0 28,0 0-1,0 0 0,-1 0 0,1 1 1,-1-1-1,0 1 0,0 0 0,0 0 1,0 0-1,-1 0 0,-7-3 0,-1 1 154,0 1-1,-25-6 1,-17-4-288,49 11-2559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9:0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6424,'0'0'3520,"12"-7"-2939,-10 5-548,11-6 142,0 0 0,1 0-1,0 1 1,0 1 0,24-7-1,56-7 821,1 4 0,1 4 0,0 4 0,149 7 0,-208 6-2799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9:0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7232,'0'0'4848,"15"-6"-4278,38-13-45,2 2 0,63-10 0,-61 19-76,0 3 0,88 3 0,115 22 790,-191-14-923,230 38 1151,-158-21-591,-129-21-726,0 0 0,1-1 0,-1-1 0,0 0 1,1-1-1,14-2 0,-25 2-137,-1 1-1,1-1 1,0 0 0,-1 1 0,1-1 0,0 0 0,-1 0 0,1 0 0,-1 0-1,1-1 1,1-1 0,2-5-2729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9:0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339 260 7736,'0'0'1337,"-11"2"-744,-24 6 44,1 2 0,1 1 0,-49 23 0,9 9 363,65-37-805,0 0 0,0 1 0,1-1 0,0 2 0,0-1 1,-7 12-1,12-18-138,1 1 1,0 0 0,0-1 0,0 1-1,0 0 1,0 0 0,1 0 0,-1 0-1,0 0 1,1 0 0,0 0 0,-1 0-1,1 0 1,0 1 0,0-1 0,0 0-1,1 3 1,-1-4-7,1 1 1,-1 0-1,1-1 0,0 1 0,0-1 1,0 1-1,0-1 0,0 1 1,0-1-1,0 0 0,1 0 0,-1 1 1,0-1-1,1 0 0,-1 0 0,3 1 1,2 1 47,0-1 0,0 0 0,0 0 0,0 0 0,0-1 0,1 1 0,-1-2 0,0 1 0,13-1 0,-6-2 25,1 0-1,-1-1 1,0 0 0,1-1 0,-2-1-1,1 0 1,0 0 0,-1-2-1,0 1 1,-1-2 0,1 1 0,-1-2-1,-1 1 1,0-1 0,0-1 0,0 0-1,-2 0 1,1-1 0,-1 0 0,12-23-1,-17 25-52,0 0 0,0 0-1,-1 0 1,0 0 0,0 0 0,-1-1-1,-1 1 1,1 0 0,-1-1-1,-1 1 1,0 0 0,0-1-1,-1 1 1,0 0 0,-6-16-1,1 8 46,0 0-1,-1 1 0,-1-1 1,-1 2-1,0-1 1,-24-27-1,30 40-75,1-1 0,0 1 0,-1 0 0,0 1 0,1-1 0,-1 1 0,0 0 0,0 0 0,-6-2 0,9 3-40,0 1 0,0 0 0,0-1 0,0 1 0,0 0 0,0 0 0,0 0 0,0 0 0,0 0 0,0 0 0,0 0 0,0 0 0,0 0 0,0 0 0,0 1 0,0-1 1,0 0-1,0 1 0,0-1 0,0 1 0,1-1 0,-1 1 0,0-1 0,0 1 0,0 0 0,1-1 0,-1 1 0,0 0 0,1 0 0,-1-1 0,0 1 0,1 0 0,-1 0 0,1 0 0,0 0 0,-1 0 0,1 0 0,0 0 0,-1 0 0,1 0 0,0 0 0,0 0 0,0 0 0,0 0 0,0 0 0,0 0 0,0 1 0,0 0-342,0 0 0,0 1 0,0-1 0,1 0 0,-1 1 0,1-1 0,-1 0 0,3 4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9:0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8936,'0'0'6020,"0"10"-5455,0 8-291,-1-1-1,-1 1 1,-4 17-1,1-16 147,2 1-1,0 0 0,0 23 0,2-34-196,2 0 0,-1 1-1,1-1 1,1 0 0,0 0 0,0 1-1,1-1 1,6 15 0,-2-11 23,-5-8-142,0 0 1,0 1-1,1-1 0,-1 0 0,1 0 0,1-1 0,-1 1 0,1-1 0,0 0 0,0 1 0,0-2 0,0 1 0,1 0 0,-1-1 1,1 0-1,6 3 0,-3-2-26,0-1 1,0 0-1,0-1 1,1 0-1,-1 0 1,0-1-1,1 0 1,-1 0-1,1-1 1,-1 0-1,1 0 1,-1-1-1,1-1 1,-1 1-1,0-1 1,1 0-1,8-5 1,13 2 228,-3 1-874,-12-5-2802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9:0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12960,'0'0'2040,"65"-2"-1632,-27-4-64,8-4 8,-1 2-25,3-4 17,-6 2-72,-3 0-8,-3 2-64,-2-2 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9:0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8336,'0'0'7794,"13"-2"-7309,110-14 675,-18 3 1000,123-30 0,-222 41-1938,-2 1-81,0 0-1,0 0 1,0 0-1,0-1 1,-1 1-1,1-1 1,0 0-1,-1 0 0,5-4 1,-8 6 70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2:19.1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715 1 6128,'0'0'7550,"-12"0"-7324,3 0-192,0 0 0,0 1 0,0 0 0,0 0 1,1 1-1,-1 0 0,1 0 0,-1 1 1,1 0-1,0 1 0,-11 6 0,-33 26 137,2 2-1,1 1 1,2 3-1,-61 71 1,43-34 181,3 3 0,-51 90 1,107-162-281,-21 37 194,26-43-204,-1-1-1,1 1 1,-1-1 0,1 1 0,0-1-1,0 1 1,1 0 0,-1 0-1,1-1 1,0 8 0,0-10-54,1-1 0,-1 0 1,0 0-1,1 1 0,-1-1 1,0 0-1,1 0 0,-1 0 1,1 1-1,-1-1 0,0 0 1,1 0-1,-1 0 0,1 0 0,-1 0 1,0 0-1,1 0 0,-1 0 1,1 0-1,-1 0 0,0 0 1,1 0-1,-1 0 0,1 0 1,-1-1-1,0 1 0,1 0 0,-1 0 1,0 0-1,1 0 0,-1-1 1,1 1-1,-1 0 0,0 0 1,0-1-1,1 1 0,-1 0 1,1-1-1,14-10 65,2-6-2215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9:0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12360,'0'0'2152,"14"-4"-1632,96-29 378,-84 25-528,0 1 1,0 1-1,1 1 0,-1 2 0,29-1 0,-50 5-229,-1-1-1,1 1 0,0 0 1,-1 0-1,1 1 0,-1-1 1,1 1-1,-1 0 0,0 0 1,0 0-1,5 4 0,11 6 507,-13-5-211,-2-2-3285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9:0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167 157 10544,'0'0'3284,"-11"8"-2919,0-1-268,1-1 0,1 0 0,-1 1 0,1 0 0,1 0 0,0 1 0,-11 12 0,8-7 144,1 1 0,1-1 0,0 2 0,-11 23 0,18-33-137,0 0 0,0 0 0,0 0-1,1 0 1,0 1 0,0-1 0,0 0 0,1 1 0,0-1 0,0 0-1,0 1 1,1-1 0,-1 0 0,1 1 0,1-1 0,-1 0 0,1 0 0,4 9-1,-1-3 86,2 0-1,0-1 1,0 0-1,1 0 0,0-1 1,17 16-1,-20-22-118,-1 1 0,0-1 1,1 0-1,0 0 0,0-1 0,0 1 1,0-1-1,0 0 0,1-1 0,-1 1 0,0-1 1,1 0-1,-1 0 0,1-1 0,-1 1 1,1-1-1,10-2 0,-2-1 131,0 0-1,-1-1 1,1-1 0,-1-1-1,0 0 1,24-14-1,-20 8 90,0 0 0,-1-1 0,0 0 0,17-20-1,-27 26-181,0 0 0,0-1-1,-1 0 1,0 0 0,0 0-1,-1-1 1,0 0 0,0 0-1,-1 0 1,0 0 0,2-12-1,-4 8 4,0 1 0,0-1 0,-1 0 0,-1 1-1,0-1 1,-1 0 0,0 1 0,-5-14 0,3 12-23,0 1 1,-1-1 0,-1 1-1,0 0 1,0 0 0,-11-14 0,13 21-54,-1 1 0,1 0 1,-1 0-1,0 0 1,-1 0-1,1 1 0,-1-1 1,0 1-1,0 1 1,0-1-1,0 1 0,-1 0 1,1 1-1,-12-3 1,6 2 18,-1 0 0,1 2 0,-1-1 0,0 2 0,0 0 1,1 0-1,-1 1 0,0 1 0,1 0 0,-22 6 1,25-5-348,1 0 1,0 1 0,0 0-1,0 0 1,0 1 0,1 0-1,0 0 1,0 1 0,0 0-1,1 0 1,-1 1 0,2 0-1,-1 0 1,1 0 0,-7 11-1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9:0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326 577 8032,'0'0'5626,"-11"-8"-4915,1-2-496,6 6-137,0 0-1,0 1 1,0-1 0,-1 1-1,1 0 1,-1 0 0,0 1-1,0-1 1,0 1 0,0 0-1,0 0 1,-1 1 0,-9-2 0,-3 0 326,0 1 0,0 2 0,0 0 0,-26 3 1,39-3-323,1 1 1,0-1 0,-1 1 0,1 0 0,0 1 0,0-1 0,0 1 0,0 0 0,0 0-1,0 0 1,0 0 0,1 1 0,-1-1 0,1 1 0,0 0 0,0 0 0,0 0 0,0 1-1,0-1 1,1 1 0,-1 0 0,1-1 0,0 1 0,-2 4 0,4-6-48,-1 0-1,1 0 1,-1 0 0,1 0 0,-1 0 0,1 0 0,0 0-1,0 0 1,0 0 0,0 0 0,1 0 0,-1 0-1,0 0 1,1 0 0,0 0 0,-1 0 0,1 0 0,0-1-1,1 3 1,0-1 7,0-1 1,0 1-1,0-1 0,1 1 0,-1-1 0,1 0 0,0 0 1,-1 0-1,1 0 0,5 1 0,4 2 61,1 0 0,0-1 0,-1-1 1,22 3-1,-22-4-53,0-1 0,0 0 0,-1-1 0,1-1 0,0 0 0,0 0 0,-1-1 0,1-1 1,-1 0-1,0-1 0,1 0 0,-2 0 0,1-1 0,0-1 0,-1 1 0,0-2 0,0 1 1,-1-2-1,0 1 0,0-1 0,-1 0 0,0-1 0,0 0 0,-1-1 0,10-17 0,-10 15-11,0-2 0,-2 1-1,1-1 1,-2 1 0,0-1-1,0-1 1,-2 1 0,0 0-1,0-1 1,-1 1 0,-1-1-1,0 1 1,-1-1 0,-1 1-1,0-1 1,-1 1 0,-10-27-1,8 25 2,-1 1 0,-1 0 0,0 1 0,-1-1 0,-1 1 0,0 1 0,0 0 0,-2 0 0,0 1 0,0 0 0,-1 1 0,0 1 0,-1-1 0,0 2 0,-1 0 0,0 1 0,0 0 0,-1 1 0,0 0 0,0 1 0,0 1 0,-1 1 0,-25-4 0,33 7-18,1 0 0,-1 1 0,0 1-1,0-1 1,0 1 0,0 0 0,1 1-1,-1 0 1,0 0 0,1 1 0,-14 6-1,19-8-30,-1 1 1,1-1-1,-1 1 0,1 0 0,0 0 0,0 0 0,0 0 0,0 0 1,0 1-1,0-1 0,0 1 0,1-1 0,-1 1 0,1-1 1,0 1-1,0 0 0,0 0 0,0-1 0,0 1 0,0 0 0,1 0 1,0 0-1,-1 0 0,1 0 0,0 0 0,1 0 0,-1 0 0,0 0 1,1 0-1,0 0 0,-1 0 0,1-1 0,3 6 0,18 30-502,-13-26-2402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9:1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9944,'0'0'3714,"3"18"-3343,0-3-274,13 107 605,-16-115-638,2 23 488,0 0 0,2 0 1,12 48-1,-16-78-534,0 0 0,0 1 0,0-1-1,0 0 1,0 0 0,1 1 0,-1-1 0,0 0 0,0 1 0,0-1 0,0 0 0,0 0 0,0 1-1,1-1 1,-1 0 0,0 0 0,0 0 0,0 1 0,1-1 0,-1 0 0,0 0 0,0 0 0,1 0-1,-1 1 1,0-1 0,0 0 0,1 0 0,-1 0 0,0 0 0,0 0 0,1 0 0,-1 0 0,0 0-1,1 0 1,-1 0 0,0 0 0,0 0 0,1 0 0,-1 0 0,0 0 0,1 0 0,-1 0 0,0 0-1,0 0 1,1 0 0,-1-1 0,0 1 0,0 0 0,1 0 0,-1 0 0,0 0 0,0-1 0,1 1 0,-1 0-1,0 0 1,0 0 0,0-1 0,0 1 0,1-1 0,11-18 358,0-12-53,15-58 0,-6 14-49,-8 34-98,20-53 187,-28 84-270,0 0 0,0 0 0,1 0 0,0 1 1,1-1-1,12-12 0,-19 22-79,1-1 1,0 0-1,-1 0 0,1 1 0,0-1 1,0 0-1,-1 1 0,1-1 0,0 1 1,0-1-1,0 1 0,0-1 0,0 1 1,0-1-1,0 1 0,0 0 0,0 0 1,0 0-1,0-1 0,0 1 0,0 0 1,0 0-1,0 1 0,0-1 0,0 0 1,0 0-1,0 0 0,0 1 0,0-1 1,0 0-1,0 1 0,0-1 0,0 1 1,0-1-1,0 1 0,0-1 0,0 1 1,-1 0-1,1 0 0,0-1 1,0 1-1,-1 0 0,1 0 0,-1 0 1,1-1-1,-1 1 0,1 0 0,0 2 1,3 5 52,0 0 1,-1 0 0,0 1 0,3 10 0,-5-16-39,9 43 417,-3 0-1,-1 1 1,-2 0 0,-3 61 0,-1-107-456,0-1 1,0 1-1,0 0 1,0-1-1,1 1 1,-1-1-1,0 1 1,0 0-1,1-1 0,-1 1 1,0-1-1,1 1 1,-1-1-1,1 1 1,-1-1-1,0 0 1,1 1-1,-1-1 1,1 1-1,1 0 0,3 1-3213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9:1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 13168,'0'0'2105,"-5"11"-1645,-14 36-73,18-45-335,0 0 1,0 1-1,0-1 1,1 1 0,-1-1-1,1 1 1,-1-1-1,1 1 1,0-1 0,0 1-1,0-1 1,0 1-1,1-1 1,-1 1 0,1-1-1,-1 1 1,1-1-1,0 1 1,2 3 0,-2-4-3,1 0 0,0 0 1,0 0-1,0-1 1,0 1-1,0 0 0,0-1 1,0 0-1,0 1 0,0-1 1,1 0-1,-1 0 1,1 0-1,-1-1 0,5 2 1,0-1 36,0 0 0,-1 0 0,1-1 1,-1 0-1,1-1 0,0 1 0,-1-1 0,1 0 1,-1-1-1,0 1 0,1-1 0,9-5 0,-14 6-51,1 0-1,-1-1 1,0 1-1,1-1 0,-1 0 1,0 0-1,0 0 1,0 0-1,0 0 0,0 0 1,0 0-1,-1 0 1,1-1-1,-1 1 0,0-1 1,1 1-1,-1-1 1,0 0-1,-1 1 0,1-1 1,0 0-1,-1 0 0,1 0 1,-1 1-1,0-1 1,0 0-1,0 0 0,-1 0 1,1 1-1,-1-1 1,1 0-1,-2-3 0,0 1 24,0 0-1,-1 1 0,1 0 1,-1-1-1,0 1 0,0 1 0,-1-1 1,1 0-1,-1 1 0,0-1 1,0 1-1,0 0 0,0 0 1,0 1-1,-1-1 0,1 1 0,-7-2 1,9 3-46,0 1 0,0-1-1,-1 1 1,1 0 0,0 0 0,0 0 0,0 0 0,0 0 0,-1 1 0,1-1 0,0 1 0,0-1 0,0 1 0,0 0 0,0 0 0,0 0 0,0 0 0,0 0 0,0 0-1,1 0 1,-4 3 0,-8 9-2820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9:1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6632,'0'0'10129,"16"-9"-9613,-6 2-425,1 1 1,0-1 0,0 1 0,1 1-1,0 0 1,0 0 0,0 1 0,1 1 0,-1 0-1,14-1 1,210-9 1138,-87 6-657,541-20 1576,-389 15-1165,-293 11-938,0-1 1,0 1-1,0-1 0,11-5 1,-16 6-78,-1 0-1,1 0 1,-1 0 0,1-1 0,-1 1 0,0-1 0,1 1 0,-1-1 0,0 0 0,0 0 0,0 0 0,0 0 0,-1 0 0,1 0 0,0 0 0,1-5 0,-2 2-3010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9:1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263 327 6424,'0'0'4673,"-10"2"-3788,0 0-634,0 1 0,-1 0-1,1 0 1,0 1 0,0 1-1,-16 9 1,6 0 269,0 2 0,1-1-1,0 2 1,2 1 0,0 0 0,-25 35-1,41-51-466,0-1 0,-1 1-1,1 0 1,0 0 0,0 0-1,0 0 1,0 0-1,1 0 1,-1 0 0,1 0-1,-1 0 1,1 0-1,-1 0 1,1 0 0,0 1-1,0-1 1,0 0 0,1 0-1,-1 0 1,0 0-1,1 0 1,-1 1 0,1-1-1,0 0 1,-1 0-1,1 0 1,0-1 0,1 1-1,-1 0 1,0 0-1,0 0 1,1-1 0,-1 1-1,1-1 1,-1 1 0,1-1-1,0 1 1,-1-1-1,4 1 1,1 1 30,-1 0-1,1-1 1,0 0 0,0 0 0,0-1-1,0 1 1,0-1 0,0 0-1,0-1 1,0 0 0,0 0 0,13-2-1,-6 0 6,1-2-1,-1 0 1,0 0-1,0-2 0,0 1 1,-1-2-1,0 1 1,0-2-1,-1 1 0,0-2 1,0 0-1,-1 0 1,0 0-1,12-16 0,-14 15-32,0 0-1,-1-1 0,0-1 1,-1 1-1,0-1 0,-1 0 1,0 0-1,-1-1 0,0 1 0,-1-1 1,-1 0-1,0 0 0,0 0 1,-1 0-1,-2-18 0,-1 14-11,-1 0 0,-1 0 0,0 0 0,-1 1 0,-1 0-1,-1 0 1,0 0 0,-1 1 0,0 0 0,-2 0 0,0 1 0,0 0-1,-15-14 1,19 22-14,0 1 0,0-1 0,-1 1 1,0 1-1,-13-8 0,17 10-27,0 1 1,0 0-1,0 0 1,-1 0-1,1 0 1,0 1-1,-7-1 1,9 1-11,0 0 0,0 0 1,-1 0-1,1 0 0,0 0 0,0 1 1,-1-1-1,1 1 0,0-1 0,0 1 1,0-1-1,-1 1 0,1-1 0,0 1 1,0 0-1,0 0 0,0 0 1,0-1-1,1 1 0,-2 2 0,1-3-76,1 1-1,0 0 0,-1 1 0,1-1 1,0 0-1,-1 0 0,1 0 0,0 0 1,0 0-1,0 0 0,0 0 0,0 0 1,0 0-1,1 0 0,-1 0 1,0 0-1,0 0 0,1 0 0,-1 0 1,1 0-1,-1 0 0,1 0 0,-1 0 1,1 0-1,0 0 0,1 1 0,-1 0-1081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9:1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7736,'0'0'8446,"1"10"-7831,1 4-393,-1 0 1,-1 0 0,0 0-1,-1 0 1,0-1 0,-1 1-1,-6 21 1,0-8 158,-26 99 1270,29-104-1177,2 1 0,0-1-1,2 42 1,1-61-416,0 0 1,0 1 0,0-1-1,1 0 1,0 0 0,0 1-1,0-1 1,0 0 0,0 0-1,0 0 1,1 0 0,-1 0-1,1 0 1,0-1 0,3 4-1,-3-4-17,0 0-1,1-1 1,-1 1-1,1-1 1,-1 1-1,1-1 1,0 0-1,-1 0 1,1 0-1,0-1 1,0 1-1,0 0 1,0-1-1,0 0 1,0 0-1,0 0 1,-1 0-1,4-1 1,17-1 72,0-1 0,0-2 0,0 0 0,32-13 0,-51 17-101,11-5 50,-1 1-1,1 0 1,0 1 0,0 1 0,0 0 0,20-1 0,1-6-268,-37 5-3664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9:1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11952,'0'0'1446,"15"-2"-962,8-1-327,373-49 4626,-385 49-4618,1 0-1,0 0 1,17-9-1,-8 2-2477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9:1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7528,'0'0'9631,"13"-5"-9072,17-6-38,0 1-1,53-10 0,-49 15-86,-11 0 122,0 2 1,0 1-1,0 0 1,47 4-1,-51 0 645,31-1-1,-30-1-495,-19 0-723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2:20.5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1 310 5624,'0'0'8310,"5"-15"-7939,33-101 372,-25 77-364,-9 22-109,2 0-1,0 0 1,1 1 0,1 0-1,0 0 1,14-19-1,-22 34-252,1 1 1,-1 0-1,0-1 1,0 1-1,1 0 0,-1-1 1,0 1-1,1 0 0,-1-1 1,0 1-1,1 0 0,-1 0 1,0 0-1,1-1 0,-1 1 1,1 0-1,-1 0 0,1 0 1,-1 0-1,0 0 0,1 0 1,-1 0-1,1-1 0,-1 1 1,1 1-1,-1-1 0,1 0 1,-1 0-1,0 0 0,1 0 1,10 12 269,3 28-82,-11-29-138,10 29 66,-6-17 12,18 42-1,-23-61-98,1 0 0,0 0 0,-1 0 0,1-1 0,1 1 0,-1-1 0,0 0 0,1 1 0,0-2 0,-1 1 0,1 0 0,0-1 0,1 0 0,-1 0 1,0 0-1,9 3 0,-5-3-318,0-1 0,0 1 1,-1-1-1,1 0 1,0-1-1,0 0 1,0 0-1,10-2 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9:1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11048,'0'0'4100,"11"-2"-3567,176-36 1577,-150 32-1507,41-2 0,-47 6 273,0-2 0,39-9 0,-44 3 81,-17 5-3776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9:1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221 140 9240,'0'0'4881,"-13"2"-4425,-43 8 9,48-8-324,0 0 0,0 1 0,0 0 0,0 1 0,1 0 0,0 0 1,0 0-1,0 1 0,0 0 0,1 1 0,0-1 0,0 1 0,-6 8 0,6-6 11,0 1 0,1-1 0,0 1 0,1 1 0,0-1 0,0 0 0,1 1 0,0 0 0,1 0-1,0 0 1,1 0 0,0 0 0,0 0 0,1 0 0,1 13 0,1-10 42,-1-1 0,2 1 0,-1-1 0,2 0 0,0 0 0,0 0 1,1 0-1,0-1 0,1 1 0,1-2 0,14 21 0,-14-24-59,0 0 1,0-1 0,0 0 0,1 0-1,0-1 1,0 0 0,0 0 0,0-1-1,1 0 1,0-1 0,0 1 0,0-2-1,0 1 1,10 0 0,-6-1 69,0-1 0,0 0 0,-1-1 0,1 0 0,0-1 0,0 0 0,-1-2 0,1 1 0,22-8 0,-22 4-28,0 1 0,0-1 0,-1-1 0,1-1 0,-2 1-1,1-2 1,-1 0 0,-1 0 0,1-1 0,-1 0 0,-1 0 0,0-1 0,14-24-1,-17 24-96,0-1-1,-1 1 1,-1-1-1,0-1 0,-1 1 1,0 0-1,0-1 1,-2 0-1,1 1 0,-2-1 1,1 0-1,-2 0 1,0 1-1,0-1 0,-6-19 1,4 18-24,-1 0-1,-1 1 1,0-1 0,-1 1 0,-1 0-1,0 1 1,0-1 0,-1 1 0,-16-18-1,16 22-34,0 0-1,-1 1 0,0 0 1,0 0-1,-1 1 0,1 0 0,-1 0 1,-1 1-1,1 1 0,-1 0 0,0 0 1,-19-3-1,-71-8-102,57 14-4578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9:44.2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126 481 4120,'0'0'8938,"-8"10"-8518,7-10-413,-8 10 103,1 0-1,-1 1 1,2 0-1,0 0 1,0 0-1,-7 19 1,1 4 135,3 1 0,0 0 1,3 1-1,0 0 0,3 0 1,1 1-1,1-1 0,3 1 0,6 55 1,-5-78-89,1 0-1,0 0 1,1 0 0,1-1 0,12 26-1,-16-36-120,0 0 0,1-1 0,0 1 0,-1-1 0,1 1 0,0-1 0,0 0 0,0 0 0,0 0 0,1 0 0,-1 0 0,1 0 0,-1-1 0,1 1 0,-1-1 0,1 1-1,0-1 1,0 0 0,-1 0 0,1-1 0,0 1 0,0 0 0,0-1 0,0 0 0,0 0 0,0 0 0,0 0 0,0 0 0,0 0 0,0-1 0,0 0 0,0 1 0,0-1-1,3-1 1,1-2 18,1 0-1,-1 0 0,0 0 1,0 0-1,-1-1 0,0-1 1,1 1-1,5-7 0,42-55 277,-44 54-268,12-20 145,0-1-1,32-71 0,20-80 442,-67 166-569,-7 18-77,4-8 98,-1 0 1,1-1-1,-2 0 0,0 0 0,0 0 0,1-14 1,-2 14 20,1-9 72,-3 13-19,-1 5 88,1 4-243,-1 0 0,1 0-1,-1 0 1,1 0 0,0 0-1,1 0 1,-1 0 0,0 0 0,0 5-1,0 1 5,-4 18 15,1 0 1,2 0 0,1 32 0,1-42-24,2 0 1,0 0 0,1 0 0,0 0-1,1-1 1,10 23 0,-5-17 8,-4-7-5,2 0 0,0-1-1,0 0 1,11 15-1,-15-26-8,-1 0 0,1 0 0,-1 0 0,1 0-1,0 0 1,0-1 0,0 1 0,1-1 0,-1 0 0,0 0-1,1 0 1,0-1 0,-1 1 0,1-1 0,0 0-1,0 0 1,0 0 0,-1 0 0,1-1 0,0 1-1,7-1 1,-6-1 6,-1 0-1,0 0 0,0 0 0,0 0 1,0-1-1,0 1 0,0-1 0,0 0 1,-1 0-1,1-1 0,4-3 0,37-36 141,-32 28-111,-2 2-11,-1-1 0,-1-1-1,0 1 1,0-1 0,-1-1-1,5-15 1,14-23 90,-11 19-33,-11 24-46,1-1-1,0 0 0,14-18 0,-13 18-9,-6 8-22,0 1 0,1 0 1,-1 0-1,1-1 0,0 1 1,-1 0-1,1 0 1,3-2-1,-5 4-9,1 1 0,-1-1 0,0 0-1,1 0 1,-1 0 0,0 1 0,1-1 0,-1 0 0,0 0 0,0 1 0,1-1-1,-1 0 1,0 1 0,0-1 0,1 0 0,-1 1 0,0-1 0,0 0 0,0 1-1,0-1 1,1 1 0,-1-1 0,0 0 0,0 1 0,0-1 0,0 1 0,0-1-1,0 0 1,0 2 0,0 18 21,0-13-9,-9 182 115,0 4 173,9-192-302,0-1 0,0 0 0,0 0 0,0 1 0,0-1 1,0 0-1,0 0 0,0 1 0,0-1 0,0 0 0,0 0 0,0 1 0,0-1 0,0 0 0,0 0 1,0 1-1,0-1 0,0 0 0,0 0 0,0 1 0,0-1 0,1 0 0,-1 0 0,0 0 0,0 1 1,0-1-1,0 0 0,1 0 0,-1 0 0,0 0 0,0 1 0,0-1 0,1 0 0,-1 0 0,0 0 1,0 0-1,0 0 0,1 0 0,-1 0 0,0 0 0,0 0 0,1 1 0,-1-1 0,0 0 0,0 0 1,1 0-1,-1 0 0,1-1 0,12-8 82,1-10-44,0 0 0,-2-1 1,0-1-1,18-42 1,5-9 21,57-82 191,-92 154-251,1-1 1,-1 1-1,0 0 1,0-1 0,0 1-1,0-1 1,0 1-1,0 0 1,1-1-1,-1 1 1,0 0-1,0 0 1,1-1-1,-1 1 1,0 0-1,0 0 1,1-1-1,-1 1 1,0 0 0,1 0-1,-1-1 1,0 1-1,1 0 1,-1 0-1,0 0 1,1 0-1,-1 0 1,0 0-1,1 0 1,-1 0-1,0 0 1,1 0-1,-1 0 1,1 0-1,-1 0 1,0 0 0,1 0-1,-1 0 1,0 0-1,1 0 1,0 0-1,5 20 23,-2 4 9,-1 49 1,0-16-10,1-1 47,15 63-1,-19-116-67,1 0 1,0 0-1,0 0 1,0-1-1,0 1 1,0 0-1,0-1 1,1 1-1,0-1 1,-1 1-1,1-1 1,0 0-1,0 0 1,0 0-1,0 0 0,0 0 1,1 0-1,-1-1 1,1 1-1,-1-1 1,1 1-1,3 1 1,-2-3 1,-1 1 0,1 0 0,-1-1 0,1 1 1,-1-1-1,1 0 0,0-1 0,-1 1 0,1 0 0,-1-1 1,0 0-1,1 0 0,-1 0 0,1 0 0,-1 0 0,0-1 1,0 1-1,4-3 0,4-4 15,1-1 0,-1 0 0,-1 0 0,0-1 0,16-21 0,37-61 84,-56 80-92,70-132 203,-66 119-160,-9 20-19,-3 22-31,0 5-6,-1 7 2,3 44 0,-1-66-2,1 1 1,0-1-1,1 1 0,-1-1 0,2 0 0,-1 1 0,1-1 1,0 0-1,0 0 0,1-1 0,4 7 0,-7-11 1,1-1-1,-1 0 1,0 0 0,1 1-1,-1-1 1,0 0-1,1 0 1,-1 0-1,1-1 1,0 1 0,-1 0-1,1-1 1,0 1-1,-1-1 1,1 1 0,0-1-1,0 0 1,-1 1-1,1-1 1,0 0 0,0 0-1,-1-1 1,1 1-1,0 0 1,0 0 0,-1-1-1,1 1 1,0-1-1,-1 0 1,1 1 0,0-1-1,2-2 1,5-3 5,1 0 1,-2 0-1,1-1 0,8-8 1,-14 12-6,15-17 11,0 0 0,-1-1-1,17-28 1,-5 6 6,0 0 2,-2-2 1,32-71-1,28-101 34,-21-6 65,-53 172-94,-13 47-22,2 0 1,-1-1 0,0 1 1,0-1-1,0 0 1,-1 1-1,1-1 0,-2-7 1,-3 8 0,-2 9-2,-7 16-1,11-18-2,-25 47 4,-40 99 0,-5 61-5,40-111 1,-164 559-115,185-620 110,-66 240-11,119-350 80,0 4-4,4 1-1,64-71 0,122-113 97,-134 149-87,35-43 23,-121 136-84,-15 12-8,0 1 0,0-1 0,0 0 1,0 1-1,1 0 0,0 0 0,-4 7 0,-14 38 0,14-33 0,4-11 4,0 1 0,1-1 0,0 1 1,0 0-1,1-1 0,-1 1 0,1 0 0,1 0 0,-1-1 0,1 1 0,0 0 1,0-1-1,2 7 0,-2-10-3,-1 0 1,1 0 0,0 0-1,-1-1 1,1 1 0,0 0-1,0 0 1,0 0 0,1-1-1,-1 1 1,0 0-1,1-1 1,-1 0 0,1 1-1,-1-1 1,1 0 0,0 1-1,-1-1 1,1 0-1,0 0 1,0-1 0,0 1-1,0 0 1,0-1 0,0 1-1,0-1 1,0 1 0,0-1-1,0 0 1,0 0-1,0 0 1,0 0 0,0 0-1,0-1 1,0 1 0,0 0-1,0-1 1,3 0-1,2-3 12,0 1-1,0-1 1,0 0-1,-1 0 1,1 0-1,-1-1 0,0 0 1,0-1-1,-1 1 1,0-1-1,0 0 0,0 0 1,0-1-1,4-9 1,-6 11 7,0-1 1,0 0 0,0 0 0,-1 0-1,0-1 1,0 1 0,0 0-1,-1-1 1,0 1 0,-1-1-1,1 0 1,-1 1 0,0-1-1,-1 0 1,0 1 0,0-1-1,-2-7 1,1 11-2,-1 0-1,1 0 0,-1 0 1,0 0-1,0 0 1,0 1-1,0-1 0,0 1 1,0 0-1,-1 0 1,1 0-1,-1 1 1,1-1-1,-1 1 0,-6-2 1,2-2-4,19 1-5,-3 0-6,1 0 0,-1 0 0,0-1 0,0 0 0,0 0 0,-1-1 1,0 0-1,8-9 0,17-13 14,-25 24 3,0 1-1,0-1 1,0 2 0,11-4 0,-10 3 23,-7 3-42,1 0 0,-1-1 1,0 1-1,0 0 0,1 0 0,-1 0 1,0 0-1,0 0 0,0 0 0,1 1 1,-1-1-1,0 0 0,0 1 0,0-1 1,1 1-1,-1-1 0,0 1 0,0-1 1,0 1-1,0 0 0,0-1 0,0 1 1,0 0-1,0 0 0,-1 0 0,1 0 1,0 0-1,0 0 0,-1 0 0,1 0 1,-1 0-1,1 1 0,3 6 6,0 0 0,-1 0 0,3 13 0,-2-9 18,6 19 84,22 44 0,-27-66-59,-1-1 1,2 1 0,-1-1-1,1 0 1,0 0-1,1 0 1,0-1 0,0 0-1,10 7 1,-15-13-40,0 0 1,-1-1-1,1 1 1,0-1-1,0 1 1,0-1-1,0 0 1,0 0-1,0 0 1,-1 0-1,1 0 1,0 0-1,0 0 1,0-1-1,0 1 1,0-1-1,-1 1 1,3-2-1,33-15 134,-33 15-124,42-27 227,75-60 1,-93 67-145,-8 6-12,-13 9-50,1 1 1,0 0-1,13-7 1,-20 12-40,0 0 0,1 1 0,-1-1 0,0 1 1,0-1-1,1 1 0,-1-1 0,0 1 0,0 0 0,1 0 1,-1 0-1,0-1 0,1 1 0,-1 1 0,0-1 0,1 0 1,-1 0-1,0 0 0,1 1 0,-1-1 0,0 1 0,0-1 1,1 1-1,0 0 0,-1 0-2,0 0 0,0 0 0,0 1-1,0-1 1,0 0 0,0 1 0,0-1 0,-1 0 0,1 1 0,-1-1 0,1 1 0,-1-1 0,1 1-1,-1-1 1,0 1 0,0-1 0,0 1 0,1 0 0,-2-1 0,1 3 0,-2 22 42,-1 0 1,-1 0-1,-1 0 1,-12 37-1,15-60-18,2 1 0,-1-1 0,0 1 0,1 0-1,0-1 1,0 6 0,0-8-20,0-1 0,0 1 0,0-1 1,0 0-1,0 1 0,0-1 0,0 1 0,0-1 0,0 1 0,0-1 1,1 1-1,-1-1 0,0 0 0,0 1 0,1-1 0,-1 1 0,0-1 0,1 0 1,-1 1-1,0-1 0,1 0 0,-1 1 0,1-1 0,0 0 0,-1 0-1,1 0 1,0 0 0,-1 0 0,1-1-1,0 1 1,-1 0 0,1 0 0,0 0-1,-1-1 1,1 1 0,-1 0-1,1-1 1,-1 1 0,1 0 0,-1-1-1,1 1 1,-1-1 0,1 1 0,0-1-1,22-22 109,-2 0-1,32-44 0,-52 65-106,0 0 0,1 1 0,-1-1-1,1 0 1,-1 1 0,1-1-1,0 1 1,0 0 0,-1 0 0,1 0-1,0 0 1,0 0 0,3-1 0,-4 2-4,-1-1 1,1 1-1,0 0 1,0 0-1,-1 0 1,1 1-1,0-1 1,-1 0-1,1 0 1,0 0-1,-1 0 1,1 1-1,0-1 1,-1 0-1,1 1 1,-1-1-1,1 0 1,0 1-1,-1-1 1,1 1-1,-1-1 1,1 1-1,-1-1 1,1 1-1,-1-1 1,0 1-1,1-1 1,-1 1-1,0 0 1,1-1-1,-1 1 1,0 0-1,0-1 1,0 1-1,1 0 1,-1-1-1,0 1 1,0 0-1,0-1 1,0 1-1,0 1 1,0 9 12,1-1 1,-2 1 0,-2 16 0,0 13 10,3-14-8,1 28 21,-1-53-40,0-1 0,0 0 0,0 0 0,0 1 0,0-1 0,0 0 0,0 0 0,0 1 0,0-1 0,0 0 0,0 0 0,0 1 0,0-1 0,1 0 0,-1 0 0,0 0 0,0 1 0,0-1 0,0 0 0,1 0 0,-1 0 0,0 0 0,0 1 0,0-1 0,1 0 0,-1 0 0,0 0 0,0 0 0,0 0 0,1 0 0,-1 0 0,0 0 0,0 0 0,1 0 0,-1 1 0,12-6 0,11-13 0,-20 16 0,33-30 0,88-70 0,-100 80 0,-16 16 0,-1-1 0,1 1 0,0 0 0,16-9 0,-24 15 0,1-1 0,-1 1 0,1 0 0,-1-1 0,1 1 0,-1 0 0,1 0 0,-1-1 0,1 1 0,0 0 0,-1 0 0,1 0 0,-1 0 0,1 0 0,0 0 0,-1 0 0,1 0 0,-1 0 0,1 0 0,0 0 0,-1 0 0,1 0 0,-1 0 0,1 0 0,0 1 0,-1-1 0,1 0 0,-1 0 0,1 1 0,-1-1 0,1 0 0,-1 1 0,1-1 0,-1 1 0,0-1 0,1 0 0,-1 1 0,1-1 0,-1 1 0,0-1 0,1 1 0,-1 0 0,0-1 0,0 1 0,0-1 0,1 1 0,-1-1 0,0 1 0,0 0 0,0-1 0,0 1 0,0 1 0,0 5 0,0 0 0,-1 0 0,0 1 0,-1 6 0,-1 8 0,3-18 0,0 1 0,0-1 0,1 0 0,0 1 0,0-1 0,0 0 0,0 1 0,1-1 0,0 0 0,0 0 0,0 0 0,0-1 0,0 1 0,1 0 0,3 3 0,-1-2 0,0 0 0,1 0 0,0 0 0,0-1 0,0 0 0,1 0 0,0 0 0,8 3 0,1-2 0,0 0 0,0 0 0,0-2 0,0 0 0,1-1 0,-1 0 0,25-2 0,-15-1 0,0-1 0,0-2 0,0-1 0,-1-1 0,0-1 0,46-19 0,-59 18 658,-9 1-5792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9:44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4 214 13464,'0'0'976,"-4"-56"-736,10 24 272,4-1 0,8-1-120,9 10-1,15 6-79,10 4 16,13 12-200,1 2 16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9:48.4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1275 4816,'0'0'7182,"-1"-14"-6558,-1 2-489,1 0 0,1 0 0,0 0 0,0 0-1,1 0 1,1 0 0,0 0 0,4-14 0,59-135 1380,-52 133-1152,2 1 1,1 1-1,31-40 1,-32 50 83,29-23-1,4-6 409,-28 29-129,-20 16-705,1 0 0,-1 0 0,0 0-1,0 0 1,1 0 0,-1 0 0,0 0 0,1 0 0,-1 0 0,0 0 0,0 0-1,1 0 1,-1 0 0,0 0 0,0 0 0,1 0 0,-1 0 0,0 0-1,1 0 1,-1 0 0,0 0 0,0 0 0,1 1 0,-1-1 0,0 0 0,0 0-1,0 0 1,1 1 0,1 13 326,-15 82 393,2-31-437,2-14 108,-19 63 1,16-67-63,7-17 14,8-18-75,-3-12-276,1 0 0,-1 0 0,0 1 0,1-1 0,-1 0 0,0 0 0,1 0 0,-1 0 0,0 0 0,1 0 0,-1 0 1,0 0-1,1 0 0,-1 0 0,1 0 0,-1 0 0,0 0 0,1-1 0,-1 1 0,0 0 0,1 0 0,-1 0 0,0 0 0,0-1 1,1 1-1,-1 0 0,0 0 0,0-1 0,1 1 0,-1 0 0,0 0 0,0-1 0,1 1 0,-1-1 0,7-6 62,-1 0 0,0 0-1,8-15 1,2-1 23,60-75 499,142-141-1,-211 233-551,-5 2-3,1 1 1,0 0-1,1 0 0,-1 0 1,0 0-1,1 0 0,0 1 1,-1 0-1,1 0 0,0 0 1,6-2-1,-9 4-34,-1 0 1,1 0 0,-1 0-1,0 0 1,1 1-1,-1-1 1,1 0-1,-1 0 1,0 0 0,1 1-1,-1-1 1,0 0-1,1 1 1,-1-1-1,0 0 1,1 1 0,-1-1-1,0 0 1,0 1-1,1-1 1,-1 0-1,0 1 1,0-1 0,0 1-1,0-1 1,1 0-1,-1 1 1,0-1-1,0 1 1,0-1 0,0 1-1,0-1 1,0 1-1,0-1 1,0 1-1,0 24 77,-1-17-52,-12 167 274,9-132-227,3-28-41,0 0 0,1 0 0,1 0 0,1 0 0,0-1-1,1 1 1,0 0 0,10 24 0,-11-34-20,0 0 0,1 0 0,0 0 0,0 0 1,0 0-1,1 0 0,-1-1 0,1 0 0,0 0 0,0 0 0,7 4 0,-8-6-7,1 1 0,0-2 0,0 1 0,0 0 0,0-1 0,0 0 0,0 0 0,0 0 0,0 0 0,1-1 0,-1 0 0,0 0 0,0 0 0,1 0 0,-1-1 0,8-1 1,1-2 8,0 0 1,0 0 0,-1-1 0,0-1-1,0 0 1,0-1 0,-1 0 0,0-1-1,0 0 1,-1 0 0,0-1 0,15-19-1,-11 10 12,-1 0 1,0 0-1,-2-1 0,0-1 0,-1 0 0,14-41 0,-22 53-16,0 0-1,0 0 1,-1-1 0,0 1-1,-1-1 1,1 1-1,-2-1 1,-1-12 0,2 18-8,-1-1 1,1 1 0,-1-1 0,0 1 0,0-1-1,-1 1 1,1 0 0,-1-1 0,0 1 0,1 0-1,-1 0 1,-1 0 0,1 0 0,0 1-1,-1-1 1,1 1 0,-1-1 0,0 1 0,0 0-1,0 0 1,0 0 0,-4-2 0,4 4-1,1-1 0,-1 1 0,1-1 0,0 1 0,-1 0 0,1 0 0,-1 0 0,1 1 0,0-1 0,-1 0 0,1 1 0,0 0 0,-1-1 0,1 1 0,0 0 0,0 0 0,-1 0 0,1 1 0,0-1 0,0 0 0,-2 3 0,-2 1 6,1 0 1,-1 0-1,1 1 0,1-1 0,-1 1 1,-3 7-1,2-3-6,1 0 1,0 0-1,1 0 1,1 1-1,-1 0 1,2 0-1,-1 0 1,2 0-1,-1 0 1,2 0-1,-1 0 1,1 1-1,3 18 1,-1-21-4,0 1 0,0-1 0,0 0 0,1 0 0,1 0 0,0 0 0,0 0 0,0-1 0,1 0 0,1 0 0,-1 0 0,1-1 0,1 1 0,-1-1 0,1-1 0,11 9 0,-9-8-3,1-1 0,-1 0 0,1-1 0,1 0-1,-1-1 1,1 0 0,-1 0 0,1-1 0,0-1 0,0 0 0,21 2 0,-20-5-2,1 1-1,-1-2 1,1 0-1,-1 0 1,0-1 0,0 0-1,0-1 1,0-1-1,-1 0 1,17-10-1,-1-3 36,0-2 0,-2-1 0,0 0 0,-1-2-1,22-28 1,-15 17 31,-18 19-23,17-27 0,-20 27 41,0 1 1,18-18 0,-35 62 279,4-12-327,1-6-19,-14 76 104,15-78-102,1 0-1,-1 0 1,2 0-1,-1 0 1,2 0-1,4 19 0,-6-28-16,0 0-1,0 0 0,1 0 0,-1 0 0,0 0 0,1 0 0,-1 0 0,1 0 0,0 0 0,-1 0 0,1 0 0,0-1 0,-1 1 1,1 0-1,0 0 0,0-1 0,0 1 0,-1 0 0,3 0 0,-2-1 0,0 0-1,0 1 1,-1-1-1,1 0 1,0 0-1,0 0 1,0-1-1,0 1 1,0 0-1,-1 0 1,1 0 0,0-1-1,0 1 1,0 0-1,-1-1 1,1 1-1,0-1 1,0 1-1,0-1 1,5-4 7,-1 0 0,0 0 0,0-1 1,6-9-1,-7 10-1,27-36 79,47-80 1,-77 119-87,13-22 86,-14 24-86,0-1 0,0 1 0,0 0 1,0 0-1,0 0 0,1 0 0,-1 0 1,0-1-1,0 1 0,0 0 0,0 0 1,0 0-1,0 0 0,0 0 0,0 0 0,1 0 1,-1 0-1,0-1 0,0 1 0,0 0 1,0 0-1,0 0 0,0 0 0,1 0 1,-1 0-1,0 0 0,0 0 0,0 0 1,0 0-1,1 0 0,-1 0 0,0 0 0,0 0 1,0 0-1,0 0 0,0 0 0,1 0 1,-1 0-1,0 0 0,0 0 0,0 0 1,0 1-1,1 13 27,-3-2-13,-1 8 15,1 0 0,0 0 0,1 1-1,2-1 1,0 1 0,1-1 0,5 23-1,-6-40-27,0 0 0,0-1 0,0 1 0,0 0 0,1-1 0,-1 0 0,1 1 0,-1-1 0,1 0 0,0 1 0,0-1 0,0 0 0,0 0 0,0-1 0,1 1 0,-1 0-1,0-1 1,1 0 0,-1 1 0,1-1 0,0 0 0,-1 0 0,1 0 0,0-1 0,0 1 0,0-1 0,-1 1 0,1-1 0,0 0 0,0 0 0,4-1 0,2 0-1,-1 0 1,1 0-1,-1-1 1,1-1-1,-1 1 1,0-1-1,0-1 1,0 0-1,9-5 1,6-8 1,-1 0-1,0-1 1,-1-1 0,-1-1 0,30-38-1,-17 12 58,51-92 0,-51 69-22,-3 0 1,-3-2-1,-3-1 1,-3-1-1,-4-1 1,10-85-1,-27 155-35,3-13 17,0-1-1,-2 1 1,0 0 0,-1-1-1,-1 1 1,-5-29-1,6 45-19,0 1 0,0-1 0,-1 1-1,1-1 1,0 1 0,0-1 0,0 1 0,-1-1 0,1 1 0,0-1-1,0 1 1,-1-1 0,1 1 0,0-1 0,-1 1 0,1 0 0,-1-1-1,1 1 1,0 0 0,-1-1 0,1 1 0,-1 0 0,1 0 0,-1 0-1,1-1 1,-1 1 0,1 0 0,-1 0 0,1 0 0,-1 0 0,1 0-1,-1 0 1,1 0 0,-1 0 0,1 0 0,-1 0 0,1 0 0,-1 0-1,0 0 1,1 0 0,-1 0 0,1 1 0,-1-1 0,1 0 0,0 0-1,-1 1 1,1-1 0,-1 0 0,1 1 0,-1-1 0,1 0 0,0 1-1,-1-1 1,1 0 0,0 1 0,-1-1 0,1 1 0,-23 26-32,15-12 17,0-1-1,1 1 1,1 1-1,0-1 1,-6 30-1,-10 85-64,19-109 64,-20 226-126,21-197 101,3 0-1,15 96 0,-13-131 46,0 1-1,2-1 1,0 0 0,0 0-1,1 0 1,11 17-1,-16-30 1,1 0 1,-1 0-1,0-1 0,1 1 0,-1 0 0,1-1 0,0 0 0,-1 1 0,1-1 0,0 0 0,0 0 0,0 0 0,0 0 0,0 0 1,0 0-1,0 0 0,0-1 0,1 1 0,3 0 0,-2-1 7,0 0 0,0-1-1,0 1 1,-1-1 0,1 0 0,0 0 0,0 0 0,0 0-1,-1-1 1,6-2 0,1-2 15,0-1 1,0 1-1,-1-2 1,0 1-1,0-1 0,11-14 1,-9 9 19,0-1-1,-1 0 1,0-1 0,-2 0 0,1 0 0,-2 0 0,10-29-1,-17 44-36,0-1 0,0 0 0,0 0 0,0 1 0,0-1 0,-1 0 0,1 0 0,0 1-1,0-1 1,-1 0 0,1 0 0,0 1 0,-1-1 0,1 0 0,0 1 0,-1-1 0,1 1 0,-1-1 0,1 0-1,-1 1 1,0-1 0,1 1 0,-1 0 0,1-1 0,-1 1 0,0-1 0,1 1 0,-1 0 0,0-1-1,0 1 1,1 0 0,-1 0 0,-1 0 0,21 13 15,-7-5-20,0 0-1,-1 1 1,0 0 0,0 1-1,-1 0 1,0 1-1,-1 0 1,0 0 0,-1 1-1,0 0 1,-1 0-1,-1 1 1,9 23 0,27 46 41,-41-79-43,1 0 0,0 0 0,-1 0-1,1 0 1,1 0 0,-1 0 0,0-1 0,1 1 0,-1-1 0,1 0 0,0 1-1,0-1 1,0 0 0,0-1 0,0 1 0,6 2 0,-3-2-1,-1-1 0,1 0 0,-1 0 1,1-1-1,-1 1 0,1-1 0,0-1 0,-1 1 1,10-2-1,5-3 9,-2-1 1,1-1-1,-1 0 1,33-18-1,-16 3 40,42-33 0,6-4 2,-25 20-1,-65 44-26,1 1 0,0 0 0,0 0 0,-9 13 0,-2 1-10,5-5 0,1 0 1,0 0 0,1 1 0,-12 27-1,20-40-8,1 1 0,0-1 0,0 1-1,0-1 1,0 1 0,1-1 0,-1 1-1,1-1 1,0 1 0,0-1-1,1 5 1,-1-6-4,0-1 0,0 0 0,1 0 1,-1 0-1,0 0 0,1 0 0,-1 0 0,1-1 0,-1 1 0,1 0 0,-1 0 0,1 0 0,0 0 0,-1 0 1,1-1-1,0 1 0,0 0 0,-1-1 0,1 1 0,0 0 0,0-1 0,0 1 0,0-1 0,0 0 0,0 1 1,0-1-1,0 0 0,0 1 0,0-1 0,0 0 0,0 0 0,0 0 0,0 0 0,0 0 0,0 0 0,0 0 1,0 0-1,0-1 0,1 1 0,-1 0 0,1-1 0,1 0 7,1-1 0,-1 1 0,0-1 0,1 0 0,-1 0 0,0 0-1,0 0 1,0 0 0,0-1 0,-1 0 0,1 1 0,3-6 0,25-40 49,-24 37-56,4-8-2,-5 10-1,1 0 0,-2-1 0,1 0 0,-2-1 0,1 1 0,4-21 0,-8 24 0,-4 15 0,-2 17 0,6-21 0,-1 1 0,1-1 0,0 0 0,0 0 0,1 0 0,-1 0 0,1 0 0,0 0 0,0 0 0,0 0 0,1-1 0,-1 1 0,1-1 0,0 0 0,0 0 0,0 0 0,0 0 0,1 0 0,-1 0 0,1-1 0,-1 0 0,1 0 0,0 0 0,0 0 0,0 0 0,0-1 0,5 1 0,0 1 0,0-1 0,0 0 0,1-1 0,-1 0 0,1-1 0,-1 0 0,1 0 0,-1-1 0,0 0 0,1-1 0,12-3 0,-9 0 0,0 0 0,-1-1 0,1 0 0,-2-1 0,1 0 0,-1-1 0,0 0 0,19-20 0,-16 14 0,-2-1 0,0-1 0,-1 0 0,0-1 0,13-28 0,-5-1 0,-3-1 0,-1 0 0,-2-2 0,6-52 0,-8 35 0,2-74 0,-12 136 0,-1 1 0,-1-1 0,1 1 0,0-1 0,-1 1 0,0-1 0,0 1 0,-1-5 0,2 8 0,-1-1 0,1 1 0,0-1 0,0 1 0,-1 0 0,1-1 0,0 1 0,-1-1 0,1 1 0,-1 0 0,1-1 0,0 1 0,-1 0 0,1-1 0,-1 1 0,1 0 0,-1 0 0,1-1 0,-1 1 0,1 0 0,-1 0 0,0 0 0,0 0 0,0 0 0,0 0 0,0 0 0,0 1 0,0-1 0,0 0 0,0 1 0,0-1 0,0 1 0,1-1 0,-1 1 0,0-1 0,0 1 0,0 0 0,1-1 0,-2 2 0,-4 5 0,1-1 0,0 1 0,1 0 0,0 1 0,0-1 0,0 1 0,1-1 0,0 1 0,1 0 0,-1 0 0,2 1 0,-1-1 0,1 0 0,0 0 0,1 14 0,1 8 0,1-1 0,1 0 0,9 32 0,-6-34 0,2 0 0,1 0 0,1-1 0,2 0 0,26 45 0,-12-31-83,-2 0-1,-2 2 1,29 79 0,-47-104-931,-3-11-3211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9:48.7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1 236 12256,'0'0'1400,"103"-36"-800,36 2-152,44-9 0,37 5-48,-39 12 8,-52-4-152,-8 10 15,6 17-31,-6 3 8,-16-4-72,-57 2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9:57.2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1116 5920,'0'0'5478,"13"4"-4972,-5-1-414,-3-1-50,-1 0-1,1-1 1,0 1-1,0-1 1,-1 0-1,1-1 1,0 1-1,0-1 1,0 0-1,0 0 1,0 0-1,0-1 1,-1 0 0,1 1-1,0-2 1,0 1-1,8-4 1,1-3 86,0-1 0,0 0 0,0-1 0,-1-1 0,-1 0 0,21-24 0,53-83 666,-21 26 38,-46 64-290,-15 21 336,-13 28-467,-36 94 275,-55 222 0,74-222 83,-15 150 0,37-237-462,3-20 621,11-30-459,26-83 36,33-160 1,5-15-127,-59 234-262,3 0 0,1 2 0,49-82 0,-39 77 8,-21 33-45,0 1 0,2 0 0,0 0 1,0 1-1,18-17 0,-27 30-71,0 1 0,-1-1-1,1 0 1,0 1 0,-1-1 0,1 1-1,0-1 1,-1 1 0,1 0-1,0-1 1,0 1 0,0 0 0,-1 0-1,1-1 1,0 1 0,0 0-1,0 0 1,0 0 0,-1 0 0,1 0-1,0 0 1,0 0 0,0 0 0,0 0-1,1 1 1,-1 0 4,1 0 0,-1 0 0,0 0 0,0 0 0,0 0 0,1 0 1,-1 0-1,0 0 0,0 1 0,-1-1 0,1 0 0,1 3 0,2 5 33,0 1-1,-1-1 1,3 15-1,-6-22-40,5 21 39,-1 0-1,-2 0 1,0 1-1,-2-1 1,0 0-1,-7 47 1,5-59-29,0 0 1,-1 0 0,0 0-1,-1 0 1,0 0-1,0-1 1,-1 0-1,-1 0 1,0 0 0,0-1-1,-1 1 1,0-2-1,-1 1 1,0-1-1,0 0 1,-14 10 0,12-13 8,-1 1 1,-1-2-1,1 0 1,-1 0 0,1-1-1,-1 0 1,-20 1-1,5 0 61,14 1-4,13-5-80,-1 0 0,1 0 1,0 0-1,0 0 1,0 0-1,0 0 1,0 0-1,0 1 1,0-1-1,0 0 1,0 0-1,0 0 0,0 0 1,0 0-1,0 0 1,0 0-1,0 0 1,0 1-1,0-1 1,0 0-1,0 0 1,0 0-1,0 0 0,0 0 1,0 0-1,0 0 1,0 0-1,0 0 1,0 1-1,0-1 1,0 0-1,0 0 1,0 0-1,0 0 0,0 0 1,1 0-1,-1 0 1,0 0-1,0 0 1,0 0-1,0 0 1,0 0-1,0 1 1,0-1-1,0 0 0,0 0 1,0 0-1,1 0 1,-1 0-1,0 0 1,0 0-1,0 0 1,0 0-1,0 0 1,0 0-1,3 1 5,0-1-1,0 1 1,0-1-1,-1 0 1,1 1-1,0-1 1,6-1 0,34-5-12,1-1 1,79-25 0,-104 25-2,1 0-1,-2-1 1,1-1-1,-1-1 1,-1-1-1,0 0 1,0-1-1,23-23 1,-12 8-10,-2-1 0,-1-1 1,-1-1-1,-2-2 0,-1 0 0,20-41 1,-21 27 43,-2-2 0,-2 1 0,-3-2 0,-1 0 0,-2-1 0,-3 1 1,-2-2-1,-2 1 0,-2 0 0,-6-54 0,4 96-4,-1-1 0,1 0 0,-7-16-1,8 23-15,-1 0-1,1 1 1,-1-1-1,0 0 1,0 1-1,0-1 0,1 0 1,-1 1-1,-1-1 1,1 1-1,0 0 1,0-1-1,-1 1 1,1 0-1,0 0 0,-1 0 1,1 0-1,-1 0 1,1 0-1,-1 0 1,0 0-1,1 0 1,-1 1-1,0-1 0,-3 0 1,3 2-4,0-1 1,0 1-1,0-1 0,0 1 1,0 0-1,1 0 1,-1 0-1,0 0 0,0 0 1,0 0-1,1 1 1,-1-1-1,1 0 0,-1 1 1,1-1-1,-2 3 1,-20 30 13,12-10-14,0 0 0,2 0 0,1 1 0,1 1 0,-7 39 0,-6 136 9,19-142-11,3 0 0,2 0 0,2 0 0,4-1 0,29 103 0,-37-152 7,1 0 1,0-1-1,1 1 1,-1-1 0,2 0-1,-1 0 1,1 0-1,8 10 1,-10-15-4,1 1 0,-1-2-1,0 1 1,1 0 0,-1-1 0,1 1 0,0-1 0,0 0 0,0 0 0,0 0-1,0-1 1,0 0 0,0 0 0,1 0 0,-1 0 0,0 0 0,1-1-1,-1 0 1,8 0 0,3-2 9,0-1 1,0 0-1,0-1 0,0 0 1,0-1-1,-1-1 0,0-1 1,15-8-1,103-74 159,-106 69-133,145-110 289,-165 126-303,-1-1 0,1 0 1,-1 0-1,0-1 0,0 1 0,0-1 1,-1 0-1,0 0 0,3-8 0,-6 14-24,-1 0 0,0 0-1,0-1 1,0 1-1,0 0 1,0 0 0,0 0-1,0-1 1,0 1-1,0 0 1,0 0 0,0 0-1,0-1 1,0 1-1,0 0 1,0 0 0,0 0-1,0-1 1,0 1-1,0 0 1,0 0-1,0 0 1,0-1 0,0 1-1,0 0 1,-1 0-1,1 0 1,0 0 0,0-1-1,0 1 1,0 0-1,0 0 1,-1 0 0,1 0-1,0 0 1,0-1-1,0 1 1,0 0 0,-1 0-1,1 0 1,-11 2 33,-9 7 8,-10 8 12,2 1-1,-40 33 1,59-43-46,1-1 1,1 1-1,-1 0 1,1 1-1,0-1 1,1 2-1,0-1 1,1 0-1,0 1 1,0 0-1,-5 19 1,9-25-6,0-1-1,1 1 1,-1-1 0,1 1 0,0-1-1,0 1 1,0 0 0,0-1 0,1 1 0,-1-1-1,1 1 1,0-1 0,0 0 0,0 1-1,1-1 1,-1 0 0,1 0 0,0 0-1,0 0 1,4 5 0,-5-6-1,1 0-1,0 0 1,1-1 0,-1 1-1,0-1 1,0 0 0,1 0 0,-1 0-1,1 0 1,-1 0 0,1 0-1,-1 0 1,1-1 0,-1 1-1,1-1 1,0 0 0,-1 0-1,1 0 1,-1 0 0,1 0 0,0-1-1,-1 1 1,1-1 0,-1 0-1,1 1 1,-1-1 0,1 0-1,2-2 1,3-1 7,-1-1 0,0 0-1,0 0 1,0 0 0,-1-1 0,0 0 0,0 0-1,0 0 1,-1-1 0,6-8 0,5-11 49,20-43 0,-6 8 88,-27 57-130,6-12 127,-9 22-9,-4 24-67,3-10-47,2-1-1,0 1 1,1-1-1,6 25 1,-5-34-21,0 0 0,0-1 0,0 1 0,1-1 0,1 0 0,0 0 0,0-1 0,0 1 0,1-1 0,9 9 0,-13-15 2,0 1-1,1-1 1,-1 0-1,1-1 1,-1 1-1,1 0 1,0-1-1,-1 1 1,1-1-1,0 0 1,0 0-1,0 0 0,0 0 1,0 0-1,0-1 1,0 0-1,6 1 1,-5-2 2,1 0 0,-1 1 0,1-2 0,-1 1 0,0 0 0,1-1 0,-1 0 0,0 0 0,0 0 0,7-5 0,3-5 21,0 0 0,-1 0 1,-1-2-1,21-27 0,-2-5 160,33-64-1,-16 25 302,-48 85-484,0 0 1,0 0-1,0 0 0,0 0 1,0 1-1,0-1 0,0 0 1,0 0-1,0 0 0,0 0 1,0 0-1,0 0 0,0 0 1,0 0-1,0 0 0,0 0 0,0 0 1,0 0-1,0 1 0,1-1 1,-1 0-1,0 0 0,0 0 1,0 0-1,0 0 0,0 0 1,0 0-1,0 0 0,0 0 1,0 0-1,0 0 0,0 0 1,0 0-1,1 0 0,-1 0 0,0 0 1,0 0-1,0 0 0,0 0 1,0 0-1,0 0 0,0 0 1,0 0-1,0 0 0,0 0 1,1 0-1,-1 0 0,0 0 1,0 0-1,0 0 0,0 0 1,0 0-1,0 0 0,0 0 0,0 0 1,0-1-1,0 1 0,0 0 1,0 0-1,0 0 0,0 0 1,0 0-1,1 0 0,-1 0 1,0 0-1,0 0 0,2 12 62,-2 18-10,0-30-51,-3 93 126,-16 92 1,19-181-130,0 0 0,-1-1 0,0 1 0,0 0 0,0-1 0,0 1 0,-1-1 0,1 1 1,-1-1-1,0 0 0,0 0 0,0 0 0,0 0 0,-1 0 0,1 0 0,-6 4 0,5-5 3,0-1-1,0 1 1,0-1-1,0 0 1,0 0-1,0 0 0,-1 0 1,1 0-1,0-1 1,0 0-1,-1 1 1,1-1-1,0 0 1,-1-1-1,1 1 1,0-1-1,0 1 0,0-1 1,-5-2-1,-4-1 41,0-1 0,0 0-1,1-1 1,-21-13 0,26 12 13,20 2-48,80-7-8,1 0-59,-85 10 53,1-1-1,-1 0 1,0 0-1,0-1 1,0-1-1,-1 0 1,9-6-1,6-5 26,-2-1 0,0-1 0,-1 0-1,0-2 1,-2-1 0,-1-1 0,30-43 0,-46 62-11,0-3 1,1 1 0,0 1-1,1-1 1,-1 0-1,1 1 1,0 0 0,0-1-1,0 2 1,5-5-1,-8 8-6,-1 0-1,1 0 0,-1 0 1,1 0-1,-1 0 0,0 0 1,1 0-1,-1 0 0,1 1 1,-1-1-1,1 0 0,-1 0 1,0 0-1,1 0 0,-1 1 1,1-1-1,-1 0 0,0 0 1,1 1-1,-1-1 0,0 0 1,0 1-1,1-1 0,-1 0 1,0 1-1,1-1 0,-1 0 1,0 1-1,0-1 0,0 0 1,0 1-1,1-1 0,-1 1 1,0-1-1,0 1 0,0-1 1,0 0-1,0 1 1,0-1-1,0 1 0,0 0 1,1 21 18,-1-19-15,-7 185 263,4-132-66,3-56-199,0 0-1,0 0 0,-1 0 0,1 1 0,0-1 0,0 0 0,0 0 1,0 0-1,0 1 0,0-1 0,0 0 0,0 0 0,0 0 0,0 1 1,0-1-1,0 0 0,0 0 0,1 0 0,-1 0 0,0 1 0,0-1 1,0 0-1,0 0 0,0 0 0,0 0 0,0 1 0,0-1 0,1 0 1,-1 0-1,0 0 0,0 0 0,0 0 0,0 1 0,0-1 1,1 0-1,-1 0 0,0 0 0,0 0 0,0 0 0,1 0 0,-1 0 1,0 0-1,0 0 0,0 0 0,1 0 0,-1 0 0,0 0 0,0 0 1,1 0-1,7-8 62,12-25 24,-2 5 58,27-35 0,-37 50-77,-7 12-62,-1 0-1,0-1 0,1 1 1,0 0-1,-1 0 0,1 0 1,0-1-1,0 1 1,-1 0-1,1 0 0,0 0 1,0 0-1,0 0 0,0 1 1,0-1-1,1 0 0,-1 0 1,0 1-1,0-1 0,0 1 1,1-1-1,-1 1 1,0-1-1,1 1 0,-1 0 1,0-1-1,1 1 0,0 0 1,-1 1-4,0 0 0,0-1 0,0 1 1,-1 0-1,1 0 0,0 0 1,-1 0-1,1 0 0,-1 0 0,1 0 1,-1 0-1,1 0 0,-1 0 0,0 0 1,1 0-1,-1 0 0,0 0 1,0 0-1,0 2 0,3 23 9,-3 4-6,0-16 15,1 0 0,0 0 0,4 19-1,-5-32-19,0-1 0,0 0 0,0 1 0,0-1 0,0 0 0,0 1 0,0-1-1,1 0 1,-1 1 0,0-1 0,0 0 0,1 1 0,-1-1 0,0 0 0,0 0-1,1 1 1,-1-1 0,0 0 0,0 0 0,1 1 0,-1-1 0,0 0 0,1 0-1,-1 0 1,0 0 0,1 0 0,-1 0 0,1 1 0,-1-1 0,0 0 0,1 0 0,-1 0-1,0 0 1,1 0 0,-1 0 0,0 0 0,1-1 0,-1 1 0,1 0 0,-1 0-1,0 0 1,1 0 0,-1 0 0,0 0 0,1-1 0,-1 1 0,0 0 0,0 0 0,1-1-1,-1 1 1,0 0 0,0 0 0,1-1 0,-1 1 0,0 0 0,0-1 0,1 1-1,20-24 9,-16 17-2,169-184 218,-173 189-223,0 1-1,0 0 1,0 0-1,1 0 1,-1 0-1,0 0 1,0 0-1,1 0 1,-1 0 0,1 0-1,-1 1 1,1-1-1,1 0 1,-3 1-2,1 0 1,-1 0 0,1 0-1,-1 0 1,1 0 0,-1 0 0,0 0-1,1 0 1,-1 1 0,1-1 0,-1 0-1,0 0 1,1 0 0,-1 1-1,0-1 1,1 0 0,-1 0 0,0 1-1,1-1 1,-1 0 0,0 1-1,0-1 1,1 1 0,-1-1 0,0 0-1,0 1 1,0-1 0,1 0 0,-1 1-1,0 0 1,1 5 5,0 1-1,0-1 1,0 1 0,-1-1-1,-1 7 1,2 5-1,-1-8-5,1 1 0,0-1 0,1 0 0,1 0 0,-1 0 0,6 12 0,-7-20 0,0 1 0,1-1 0,-1 1 0,1-1 0,0 0 0,0 1 0,0-1 0,0 0 0,0 0 0,0 0 0,0 0 0,1-1 0,-1 1 0,0-1 0,1 1 0,0-1 0,-1 0 0,1 0 0,0 0 0,0 0 0,-1-1 0,1 1 0,0-1 0,0 0 0,0 1 0,5-2 0,7 0 0,-1-1 0,0-1 0,-1 0 0,1-1 0,-1 0 0,1-1 0,-1-1 0,0 0 0,13-9 0,9-7 0,57-48 0,-40 23 0,-121 101 0,66-51 0,-14 14 0,0 0 0,-28 38 0,41-50 0,1-1 0,0 0 0,1 1 0,-1-1 0,1 1 0,0-1 0,0 1 0,1 0 0,-1 0 0,1 0 0,0 0 0,0 0 0,1 1 0,0-1 0,0 0 0,0 0 0,0 0 0,1 0 0,0 1 0,2 6 0,-2-10 0,0 0 0,0-1 0,0 1 0,0 0 0,0-1 0,1 1 0,-1-1 0,1 1 0,-1-1 0,1 0 0,0 0 0,-1 1 0,1-1 0,0 0 0,0-1 0,-1 1 0,1 0 0,0 0 0,0-1 0,0 1 0,0-1 0,0 0 0,4 0 0,-1 1 0,0-1 0,0 0 0,-1-1 0,1 1 0,0-1 0,0 0 0,-1 0 0,1-1 0,5-1 0,0-2 0,-1-1 0,0 0 0,0 0 0,0-1 0,-1 0 0,0 0 0,0-1 0,-1 0 0,13-18 0,-1-4 0,26-54 0,-37 68 0,-7 14 0,1-3 0,1-1 0,0 1 0,0 0 0,1 0 0,-1 0 0,8-8 0,-10 15 0,0-1 0,0 1 0,-1-1 0,1 1 0,-1 0 0,1 0 0,-1-1 0,0 1 0,1 0 0,-1 0 0,0 2 0,0 2 0,2 4 0,0 1 0,1-1 0,0 1 0,0-1 0,1 0 0,0 0 0,1-1 0,0 1 0,1-1 0,0 0 0,0-1 0,1 1 0,0-1 0,0-1 0,1 1 0,0-1 0,1-1 0,-1 1 0,1-1 0,0-1 0,1 0 0,-1 0 0,1-1 0,0 0 0,17 4 0,-19-6 0,18 5 0,36 4 0,-53-10 0,1-1 0,-1 0 0,0 0 0,0-1 0,0 0 0,0 0 0,17-6 0,9-7-4033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9:59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266 803 4416,'0'0'9720,"-13"-2"-9232,4 0-390,4 0-38,-1 1 0,1 0 0,-1 0 0,1 0 0,-1 1 0,1 0 1,-1 0-1,0 0 0,1 1 0,-1 0 0,1 0 0,-1 0 0,1 1 0,-9 3 1,-6 5 419,1 0 0,-34 26 0,48-32-353,0 0 0,0 1 0,0-1 0,0 1 0,0 0 0,1 0-1,0 1 1,0 0 0,1-1 0,-1 1 0,1 0 0,1 1 0,-4 9 0,6-15-86,0 1-1,0 0 1,0 0 0,0 0 0,0 0 0,0 0 0,1 0-1,-1 0 1,1-1 0,-1 1 0,1 0 0,0 0 0,-1-1-1,1 1 1,0 0 0,0-1 0,1 1 0,-1-1 0,0 1-1,0-1 1,1 0 0,-1 1 0,1-1 0,-1 0 0,3 1-1,1 2 35,1-1 0,0 0 0,0 0 0,0 0 0,11 3-1,-8-4-25,-1 0 0,0 0 0,1-1 0,-1 0 0,1-1 0,0 1 0,-1-2 0,1 1 0,-1-1 0,1-1 0,-1 1 0,0-1 0,1-1 0,-1 0 0,0 0 0,-1 0 0,1-1 0,0 0 0,-1-1 0,0 1 0,0-2-1,0 1 1,-1-1 0,6-6 0,-1 2 21,-1-1-1,0 0 1,0-1-1,7-13 0,-13 19-36,-1 0-1,0 0 0,0-1 1,-1 1-1,0-1 0,0 1 1,-1-1-1,1 0 0,-1 0 1,0-11-1,-1 12 3,0-2 47,0 0-1,-1 0 0,1 0 1,-4-11-1,4 18-70,0 1-1,0-1 1,0 0-1,0 0 1,-1 0 0,1 0-1,0 1 1,-1-1-1,1 0 1,-1 0-1,1 1 1,-1-1-1,1 0 1,-1 1-1,1-1 1,-1 1 0,0-1-1,1 0 1,-1 1-1,0 0 1,1-1-1,-1 1 1,0-1-1,0 1 1,1 0-1,-1-1 1,0 1 0,0 0-1,0 0 1,0 0-1,1 0 1,-1 0-1,0 0 1,0 0-1,0 0 1,0 0 0,1 0-1,-1 0 1,0 0-1,0 0 1,0 1-1,0-1 1,1 0-1,-1 1 1,0-1-1,0 1 1,1-1 0,-1 1-1,0-1 1,1 1-1,-1-1 1,0 2-1,-2 0 5,1 1 0,-1-1 1,1 1-1,0 0 0,0 0 0,0 0 0,0 0 0,0 0 0,1 1 0,-1-1 0,1 0 0,0 1 1,0-1-1,0 1 0,1-1 0,-1 1 0,1 0 0,0-1 0,0 6 0,0-4 3,0-1 0,0 1-1,1-1 1,-1 1 0,1-1-1,0 0 1,1 1 0,-1-1 0,1 0-1,-1 0 1,1 0 0,1 0-1,-1 0 1,0 0 0,5 5 0,-3-6 1,-1 1 1,1-1 0,0 0 0,1 0-1,-1 0 1,0-1 0,1 0-1,-1 1 1,1-1 0,0-1 0,0 1-1,0-1 1,0 0 0,0 0 0,0 0-1,0-1 1,0 0 0,0 0 0,0 0-1,0-1 1,0 1 0,0-1-1,0 0 1,10-4 0,0 0 23,-1-1-1,0-1 1,0 0 0,0-1 0,-1 0-1,13-11 1,1-3 129,40-44 0,-40 33-52,-1 0 1,-2-1 0,-2-2 0,-1-1 0,-2 0 0,-1-1-1,18-58 1,-25 62-27,-2 0-1,-1-1 1,-2 0-1,-1 0 1,-2 0-1,-2 0 0,0-1 1,-3 1-1,-6-39 1,1 55 73,6 18-161,1 1 1,0 0-1,0 0 1,-1 0-1,1-1 1,0 1-1,0 0 1,-1 0 0,1 0-1,0 0 1,-1-1-1,1 1 1,0 0-1,-1 0 1,1 0-1,0 0 1,-1 0 0,1 0-1,0 0 1,0 0-1,-1 0 1,1 0-1,0 0 1,-1 0 0,1 0-1,0 0 1,-1 0-1,1 0 1,0 1-1,-1-1 1,1 0-1,-3 2 18,1 0-1,-1 1 0,1-1 0,0 1 0,0-1 1,0 1-1,0 0 0,-2 4 0,-8 17 21,1 0-1,2 0 0,0 0 0,2 1 1,1 1-1,1-1 0,0 1 1,3 0-1,-1 46 0,4-33 25,2 0-1,1 0 0,2-1 0,1 0 0,2 0 1,2-1-1,2 0 0,1-1 0,36 67 0,-47-97-43,1 0 0,0-1-1,0 1 1,1-1 0,-1 1-1,1-1 1,0-1 0,9 7-1,-9-8-14,0 0 0,0-1 0,0 0 0,0 0 0,0 0 0,0-1 0,1 0 0,-1 0 0,0 0 0,1 0 0,8-1-1,-10 0-39,1 0 0,-1 0-1,0-1 1,1 0 0,-1 1-1,0-1 1,0-1 0,5-1-1,5-8-4000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19:59.9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0 108 14168,'0'0'1625,"13"-2"-1201,151-32 558,-40 8 14,201-18 0,-156 42 56,-146 3-1437,-1 1 0,0 1 0,0 1 0,-1 1 0,29 9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0:02.5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1 925 5224,'0'0'7145,"12"-9"-6537,-10 8-580,15-11 213,-1 0-1,-1-1 1,0 0-1,19-23 1,-12 7 176,-1-2 0,-1 0 0,-1-1 0,-2-1 1,18-50-1,-26 59-43,-2 0 0,-1 0 1,0-1-1,-2 0 0,-1 0 1,-1 0-1,-1 0 0,-4-46 0,3 68-218,-1 0 0,1-1-1,-1 1 1,1 0 0,-1 0-1,0 1 1,0-1 0,-1 0 0,1 0-1,0 0 1,-1 1 0,0-1-1,1 1 1,-1-1 0,0 1-1,-4-4 1,0-12 2137,6 19-2255,0 0-1,1 0 1,-1 0-1,0 0 1,1-1-1,-1 1 1,1 0-1,-1 0 1,1-1-1,-1 1 1,1 0-1,0-1 1,-1 1-1,1-1 1,0 1-1,0-1 1,-1 1-1,2 0 1,8 6 152,-2 3-85,1 1 0,-1 0 1,-1 1-1,0-1 0,-1 1 1,0 1-1,0-1 0,-2 1 0,0 0 1,0 0-1,3 23 0,-2 10 158,-2 0-1,-3 51 0,0-43 13,-1-45-222,2 0-1,-1 0 1,1 0 0,1-1-1,2 10 1,-3-14-35,1 0-1,0 0 1,-1 0 0,2 0-1,-1-1 1,0 1 0,1-1-1,-1 1 1,1-1-1,0 0 1,0 0 0,6 4-1,1 0 16,1 0-1,0-1 1,0-1-1,0 1 0,1-2 1,0 0-1,0 0 0,0-1 1,1 0-1,-1-1 0,1-1 1,-1 0-1,1 0 1,16-3-1,-11 1 10,-1-2-1,1 0 1,-1-1 0,1-1-1,-1 0 1,-1-2 0,1 1 0,-1-2-1,26-17 1,-37 22-28,-1-1-1,1 1 1,-1-1-1,1-1 1,-1 1-1,-1-1 1,1 1-1,-1-1 1,1 0-1,-1 0 1,-1-1-1,1 1 1,-1 0-1,0-1 1,0 0-1,-1 1 1,1-1-1,-1 0 1,-1 0-1,1 0 1,-1-7-1,0 5 6,-1 0-1,0-1 1,0 1-1,-1 0 1,0 0-1,0 0 1,-1 0-1,0 1 1,-1-1-1,1 1 1,-1 0-1,-1 0 1,0 0-1,-9-11 1,13 17-12,-1-1 0,1 0 0,-1 1 0,0 0 0,0-1 0,0 1 0,0 0 0,0 0 0,0 0 0,0 0 0,0 0 0,0 0 0,0 1 0,-1-1 0,1 1 0,0-1 0,0 1 0,-1 0 0,1 0 0,0 0 0,-1 0 0,1 1 0,0-1 0,0 0 0,-1 1 0,1 0 0,0-1 0,0 1 0,0 0 0,0 0 0,0 0 0,0 1 0,0-1 0,0 0 0,0 1 0,-1 1 0,-2 2 4,-1 0 0,1 0-1,1 0 1,-1 1 0,1-1 0,0 1-1,0 0 1,0 1 0,1-1-1,-4 11 1,5-8 2,0-1-1,1 1 1,-1 0 0,2 0-1,-1 0 1,1 0 0,1 0-1,0 0 1,0 0 0,1 0-1,0 0 1,0 0-1,1-1 1,0 1 0,0-1-1,1 0 1,0 0 0,1 0-1,6 8 1,-6-9-2,1 1 0,0-1 0,0 0 0,1-1 0,0 1 0,1-1 0,-1-1 0,1 1 0,0-1 0,0-1 0,1 0 0,-1 0 0,1 0 1,0-1-1,0 0 0,0-1 0,0 0 0,14 1 0,-10-3 14,-1-1 0,1 0 0,0-1 1,-1 0-1,1-1 0,-1-1 0,0 0 1,0 0-1,0-1 0,-1-1 0,0 0 0,0 0 1,0-1-1,17-15 0,-3 1 63,-1-2 0,-1 0-1,-2-2 1,29-40 0,-23 21 115,-1 0 0,21-54 0,-32 66-17,-12 27-179,-1-1 1,1 0-1,-2 0 1,3-9-1,4 55-7,-4 15 0,-3 1 0,-3-1 0,-12 87 0,13-135 0,0 0 0,0 0 0,-1 0 0,1-1 0,-1 1 0,-5 11 0,6-17 0,1 1 0,-1-1 0,0 0 0,0 1 0,-1-1 0,1 0 0,0 0 0,0 0 0,0 0 0,-1 0 0,1 0 0,-1 0 0,1 0 0,-1 0 0,1-1 0,-1 1 0,1-1 0,-1 1 0,0-1 0,1 1 0,-1-1 0,0 0 0,1 0 0,-1 0 0,0 0 0,1 0 0,-1 0 0,-2-1 0,-26-4 0,-36-11 0,52 13 0,15 5 0,28 5 0,-3-4 0,0-2 0,0-1 0,1-1 0,-1-1 0,0-1 0,0-1 0,0-2 0,-1 0 0,0-2 0,37-17 0,-40 15 0,-2-1 0,1-1 0,-1 0 0,-1-2 0,-1 0 0,0-2 0,-1 0 0,0 0 0,-1-2 0,-1 0 0,-1-1 0,12-21 0,-6 4 0,-2-2 0,-1 0 0,12-44 0,24-124 0,-43 138 0,-9 63 0,-1 0 0,0 0 0,0 1 0,0-1 0,-1 0 0,1 0 0,-1 0 0,0 0 0,-1 1 0,1-1 0,-5-8 0,5 12 0,1 1 0,-1-1 0,1 1 0,-1-1 0,1 1 0,-1-1 0,1 1 0,-1-1 0,0 1 0,1 0 0,-1-1 0,0 1 0,0 0 0,1 0 0,-1 0 0,0 0 0,1-1 0,-1 1 0,0 0 0,0 0 0,1 0 0,-1 0 0,0 1 0,0-1 0,1 0 0,-1 0 0,0 0 0,1 0 0,-1 1 0,0-1 0,1 0 0,-1 1 0,0-1 0,1 1 0,-1-1 0,1 1 0,-1-1 0,1 1 0,-1-1 0,0 2 0,-23 25 0,16-14 0,0 1 0,1 1 0,1 0 0,0 0 0,1 0 0,0 0 0,2 1 0,0 0 0,-2 29 0,3-2 0,2 1 0,8 61 0,-6-81 0,2 0 0,0-1 0,1 1 0,2-1 0,0 0 0,2-1 0,0 0 0,2 0 0,0-1 0,1 0 0,1-1 0,31 35 0,-28-37 0,1-1 0,0-1 0,31 22 0,-41-34 0,-1 0 0,1 0 0,-1-1 0,1 0 0,0 0 0,0-1 0,1 0 0,-1 0 0,0 0 0,1-1 0,-1 0 0,1-1 0,-1 0 0,1 0 0,9-2 0,0 0 336,28-6-125,-19-4-4837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2:22.1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241 0 5824,'0'0'5894,"-5"11"-5587,0 0-245,-9 23 267,-1 0 0,-2-1-1,-38 53 1,44-72-206,2-3 39,0-1 1,-20 19 0,27-27-104,-1 0-1,1 0 0,-1 0 1,1-1-1,-1 1 0,0-1 1,0 1-1,0-1 1,0 0-1,0 0 0,0 0 1,0-1-1,0 1 0,0-1 1,-1 0-1,1 0 0,0 0 1,-5 0-1,8 0-45,-1 0 0,0-1-1,1 1 1,-1 0 0,1 0 0,-1 0-1,1 0 1,-1-1 0,1 1 0,0 0-1,-1 0 1,1-1 0,-1 1 0,1 0-1,-1-1 1,1 1 0,0 0-1,-1-1 1,1 1 0,0-1 0,-1 1-1,1-1 1,0 1 0,0 0 0,-1-1-1,1 1 1,0-1 0,0 1 0,0-1-1,0 0 1,0 1 0,0-1-1,0 1 1,0-1 0,0 1 0,0-1-1,0 1 1,0-1 0,0 1 0,0-1-1,0 1 1,0-1 0,1 1 0,-1-1-1,15-26 187,-13 24-163,17-24-1912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0:02.8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1 195 13768,'0'0'2314,"17"-10"-1754,-14 8-528,31-17 323,0 1-1,58-20 1,17 8 759,184-28 0,-217 48-647,1 4 1,87 2-1,-36 14-2801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1:15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510 468 4816,'0'0'11178,"-11"-4"-10835,-9-2-52,0 1 1,-1 0-1,1 1 1,-29 0-1,27 4 3,1 1-1,-1 0 1,1 2 0,-34 9-1,43-8-197,0 0 0,1 1 0,-1 0 0,1 1 0,0 0 0,1 0 0,-1 2 0,1-1 0,-11 12 0,9-7 0,1 1 1,0 0-1,1 0 0,0 1 0,1 1 1,1 0-1,0 0 0,1 0 0,-9 32 1,14-40-63,1 0 0,0 0-1,0 0 1,1 0 0,0 0 0,0 0 0,1 0 0,0 0 0,0 0 0,1 0 0,-1 0 0,2 0 0,-1 0 0,1-1 0,0 0 0,0 1 0,1-1 0,-1 0-1,1 0 1,1-1 0,8 10 0,-8-9 2,1-1 1,0 1-1,0-1 0,1 0 0,0 0 0,0-1 0,0 0 0,0 0 1,0-1-1,1 0 0,-1 0 0,1-1 0,0 0 0,0 0 0,0-1 1,0 1-1,0-2 0,15 0 0,-17 0 1,0-1 0,0 0 0,1-1 0,-1 1-1,0-1 1,-1 0 0,1-1 0,0 1 0,-1-1 0,1 0 0,-1-1 0,0 1 0,0-1-1,0 0 1,-1 0 0,1-1 0,6-8 0,-11 13-28,0 0-1,1-1 1,-1 1 0,1 0 0,-1-1-1,0 1 1,0 0 0,1-1 0,-1 1-1,0-1 1,0 1 0,1 0 0,-1-1 0,0 1-1,0-1 1,0 1 0,0-1 0,0 1-1,1-1 1,-1 1 0,0-1 0,0 1-1,0-1 1,0 1 0,-1-1 0,1 1-1,0-1 1,0 1 0,0 0 0,0-1-1,0 1 1,-1-1 0,1 1 0,0-1-1,0 1 1,-1 0 0,1-1 0,0 1-1,0-1 1,-1 1 0,1 0 0,-1-1-1,1 1 1,0 0 0,-1 0 0,1-1-1,-1 1 1,1 0 0,0 0 0,-1 0-1,1-1 1,-1 1 0,1 0 0,-1 0-1,1 0 1,-1 0 0,1 0 0,-1 0-1,1 0 1,-1 0 0,1 0 0,-1 0-1,-4 0 33,0 0-1,1 0 0,-1 1 0,1-1 0,-7 2 0,2 2-7,0 0 1,0 0-1,0 0 1,0 1 0,1 1-1,0 0 1,0 0-1,-8 8 1,-7 9 40,-24 30 1,36-40-58,2 0 1,0 1 0,0 1 0,1-1 0,1 2-1,0-1 1,1 1 0,1 0 0,1 0 0,0 0 0,-2 20-1,5-28-12,0 1-1,1 0 1,0 0-1,0-1 1,1 1-1,0 0 0,0-1 1,1 1-1,0-1 1,1 1-1,0-1 1,0 0-1,1 0 1,0 0-1,0 0 0,1-1 1,0 0-1,0 0 1,1 0-1,0 0 1,0-1-1,14 11 1,-15-14-1,1 0 1,0 0 0,0 0-1,0-1 1,0 0 0,1 0 0,-1 0-1,0-1 1,1 0 0,-1 0 0,1-1-1,0 1 1,-1-1 0,1-1-1,-1 1 1,1-1 0,-1-1 0,1 1-1,-1-1 1,10-4 0,-1 0 5,-1 0 0,0-2 0,-1 1 0,1-2 0,-2 1 0,1-2 0,18-18 1,-12 9-1,116-121 110,-111 112-86,-2-1-1,-1-1 1,23-42 0,98-262 157,-137 320-186,66-208 126,-62 184-117,-2 0 0,-1 0 1,-3-1-1,0-39 1,-3 65-14,-1-1 1,0 0-1,-1 1 1,0-1 0,-1 1-1,-6-15 1,8 24-2,-1 0 0,0 0 1,0 1-1,0-1 0,0 1 1,-1-1-1,1 1 0,-1 0 1,0-1-1,0 1 0,0 1 1,0-1-1,-1 0 0,1 1 0,-1 0 1,0 0-1,0 0 0,1 0 1,-1 0-1,0 1 0,0 0 1,-1 0-1,-6-1 0,8 2 0,0 0 0,0 0 0,0 0 0,0 1 0,0-1 1,-1 1-1,1 0 0,0 0 0,0 0 0,1 0 0,-1 0 0,0 1 0,0-1 0,1 1 0,-1 0 0,1 0 0,-4 2 0,-4 6-1,0 0 0,-13 17 0,16-18-1,-7 11-12,0 0-1,1 1 1,1 1 0,1 0-1,-8 23 1,3 2-29,-17 73 0,25-76 36,1 0-1,2 0 1,3 0 0,1 1-1,2-1 1,2 1 0,2-1-1,2 0 1,2-1-1,2 0 1,1 0 0,29 63-1,-32-85 19,2-1 0,20 29-1,-26-42 6,1 0-1,0 0 1,0-1-1,0 0 1,1 0-1,0-1 0,0 1 1,1-1-1,10 5 1,-2-3 71,31 11 0,-41-16-61,1-1 1,0 1-1,-1-2 0,1 1 0,0-1 0,0 0 1,12-1-1,2-2 49,-1 0 8,0 0 0,37-11 0,-51 12-72,0-1 1,-1 1-1,1-1 0,-1 0 0,0 0 0,0-1 0,0 1 1,0-1-1,-1 0 0,0 0 0,1-1 0,-1 0 0,-1 1 1,4-7-1,-3 6 0,-1 0 0,-1 0 1,1 0-1,-1 0 0,0-1 1,0 1-1,0-1 0,-1 1 1,0-1-1,0 0 0,-1 1 1,1-1-1,-1 0 0,0 0 0,-1 1 1,1-1-1,-1 0 0,0 0 1,-1 1-1,1-1 0,-1 1 1,0-1-1,-1 1 0,-3-6 1,1 1-4,4 6-3,-1 0-1,0 1 1,0-1 0,0 0-1,0 1 1,-1-1-1,1 1 1,-1 0 0,0 0-1,0 0 1,0 0 0,0 0-1,-5-2 1,4 2 8,-1 0-1,0 1 1,0-1 0,0 1 0,0 0-1,-10-3 1,13 5-14,0 0 0,0 0 0,0 0 0,0 1 0,1-1 0,-1 0-1,0 1 1,0-1 0,0 1 0,0 0 0,1-1 0,-1 1 0,0 0 0,1 0 0,-1 0-1,0 0 1,1 0 0,0 1 0,-1-1 0,1 0 0,0 1 0,-1-1 0,0 3 0,-4 3-8,1 1 1,0 0-1,1 1 1,0-1-1,0 1 1,0 0-1,1 0 1,1 0 0,0 1-1,0-1 1,0 1-1,1 16 1,0-11 7,2-1 0,0 0-1,1 0 1,0 0 0,1 0 0,0-1 0,2 1 0,5 14 0,-7-22 2,-1 0 1,1 0 0,0-1 0,0 0-1,1 1 1,0-1 0,0 0 0,0-1 0,0 1-1,1-1 1,0 0 0,-1 0 0,2 0-1,-1-1 1,0 1 0,1-1 0,-1-1 0,1 1-1,0-1 1,0 0 0,0 0 0,0-1-1,1 1 1,-1-1 0,0-1 0,8 1 0,1-2 9,0-1 0,0 0 0,0 0 0,0-2 1,0 0-1,-1 0 0,0-2 0,0 1 1,0-2-1,-1 0 0,22-16 0,-8 5 16,-1-2 0,-1-2-1,-1 0 1,23-28 0,-34 34-23,-9 10 11,0 0 0,1 1 0,0 0 0,10-10 0,-13 14-12,-1 0 0,1 0 0,0 0 1,-1 0-1,1 1 0,0-1 0,0 0 0,-1 1 0,1 0 0,0-1 0,0 1 0,0 0 0,-1 0 0,1 0 0,0 0 0,0 0 0,0 0 0,0 0 0,0 1 1,-1-1-1,1 1 0,0-1 0,3 2 0,5 4 5,-1 0-1,0 1 1,0 0 0,0 1-1,-1-1 1,0 1 0,10 15 0,13 11-28,-17-22 46,-13-11 63,-8-8 3,2 3-65,-54-45 245,52 44-245,0 0-1,0 1 0,0 0 0,-1 0 0,1 1 0,-1 0 0,-8-3 0,9 5-18,1 1 0,0-1 0,0 1 1,-1 0-1,1 1 0,0-1 0,0 1 0,0 1 0,0-1 0,0 1 0,0 0 0,0 0 1,0 1-1,1-1 0,-1 2 0,1-1 0,0 0 0,-1 1 0,2 0 0,-1 0 0,0 0 1,1 1-1,-7 8 0,9-9-5,0 0 0,0 0 0,0 0 0,1 0 0,-1 1 0,1-1 0,0 1 0,0-1 0,1 1 0,-1-1 0,1 1 0,0-1 0,0 1 0,0-1 0,1 1 0,1 5 0,0-1 0,0 0 0,0-1 0,1 0 0,0 1 0,0-1 0,1 0 0,8 12-1,-8-15-2,0 0 0,1 0 0,-1 0-1,1 0 1,0-1 0,0 1 0,1-1-1,-1-1 1,1 1 0,0-1 0,0 0-1,0 0 1,7 2 0,-3-3-5,-1 0 0,1 0 1,0-1-1,-1 0 0,1 0 1,0-1-1,0-1 0,12-1 0,-1-3 6,1 0 0,-1-1-1,0-1 1,0-1-1,-1-1 1,0-1 0,24-16-1,-14 5 25,0-2-1,50-53 0,-64 59-20,-2 0 0,-1-1 0,0-1 0,-1 0 0,-1 0 0,-1-2 0,13-35 0,-4-3 32,19-95 0,-22 73 10,-4-1-1,-3-1 0,-5 1 0,-2-1 0,-20-162 0,17 237-45,-4-22 14,5 29-16,0 1 1,-1-1-1,1 0 1,0 0-1,0 0 1,-1 1-1,1-1 1,0 0-1,-1 0 0,1 1 1,-1-1-1,1 0 1,-1 1-1,1-1 1,-1 0-1,0 1 1,1-1-1,-1 1 1,0-1-1,1 1 1,-1-1-1,0 1 0,0 0 1,1-1-1,-1 1 1,0 0-1,-1-1 1,1 1-3,0 1 1,1-1-1,-1 0 0,0 1 1,0-1-1,0 1 1,1-1-1,-1 1 0,0-1 1,1 1-1,-1-1 1,0 1-1,1-1 0,-1 1 1,1 0-1,-1 0 1,1-1-1,-1 1 0,1 0 1,-1 0-1,1 0 1,-9 21-40,8-20 34,-13 51-98,2 0-1,2 1 1,-4 74 0,8-60 51,-7 52 82,6 0 0,12 178 0,-2-269 29,1 0 0,10 41 0,-10-58-29,0-1 1,0 0 0,1 0 0,0-1 0,0 1 0,2-1 0,-1 0 0,1-1 0,9 10 0,-8-11 1,0 1 0,1-1 0,0-1 0,0 0 1,1 0-1,0 0 0,0-2 0,15 7 0,-20-10-12,0 0 1,0-1-1,0 0 0,1 0 0,-1 0 0,0-1 0,1 0 0,-1 0 0,0 0 0,1 0 1,-1-1-1,0 0 0,0 0 0,0-1 0,0 1 0,0-1 0,0 0 0,0 0 1,0-1-1,8-5 0,-6 2 11,1 0 0,-1 0-1,-1 0 1,1-1 0,-1 0 0,0 0 0,-1-1 0,0 1 0,0-1 0,-1 0 0,1-1 0,-2 1 0,1-1 0,-1 0-1,-1 0 1,0 0 0,0 0 0,-1 0 0,1-11 0,-1-8 105,-2-1-1,-1 1 1,-1 0-1,-1 1 1,-8-30 0,0 32-25,10 23-101,1 0 1,-1-1-1,1 1 0,-1-1 0,1 1 1,0-1-1,0 1 0,0-1 1,1 0-1,-1 0 0,1 1 1,-1-1-1,1 0 0,0 0 0,0-4 1,1 6-15,0-1 0,0 1 1,0 0-1,0 0 0,0-1 1,0 1-1,0 0 0,0 0 1,0 0-1,0 0 0,1 0 1,-1 1-1,0-1 0,1 0 1,-1 0-1,1 1 0,-1-1 1,1 1-1,-1 0 0,1-1 1,-1 1-1,1 0 0,-1 0 0,3 0 1,36 1-129,-28 0 100,-1 1 1,0 1 0,0 0 0,1 0-1,10 5 1,-18-6 24,-1 0 0,1 0 0,-1 0 0,0 1 0,0-1 0,1 1 0,-2 0 0,1 0 0,0 0 0,0 0 0,-1 0 0,0 1 0,0-1 0,0 1 0,0-1 0,0 1 0,2 7 0,1 10 2,-1 2-1,-1-1 0,0 25 1,-2-29 3,0 0 0,1 0 0,1 0 1,1 0-1,10 29 0,-13-44 7,0-1 0,0 1 0,1-1 0,-1 1 1,1-1-1,0 0 0,-1 1 0,1-1 0,0 0 0,0 0 0,0-1 0,1 1 0,-1 0 1,0-1-1,1 1 0,-1-1 0,4 2 0,-2-2 3,0 0 0,1 0 0,-1 0 0,0-1 0,0 0 0,1 0 0,-1 0 0,0 0 0,0 0 0,7-2 0,2-2 5,-1 0 1,1 0-1,-1-1 0,1-1 1,-2 0-1,17-11 0,10-12 12,-1-2 1,-2-1-1,0-2 0,38-51 0,-66 76 4,0 0 1,0-1 0,-1 0-1,8-16 1,-15 23 37,-5 5-27,-6 8-1,4-2-28,1 0-1,0 1 0,1 0 0,0 0 0,0 1 0,1-1 0,0 1 0,1 0 0,0 0 1,0 1-1,1-1 0,1 1 0,0 0 0,0 0 0,1 0 0,0 15 0,2-20-8,-1 0-1,1 1 0,0-1 0,1 0 1,-1 0-1,1 0 0,0 0 0,1 0 0,0 0 1,0-1-1,0 1 0,0-1 0,7 8 1,-4-5-10,1-1 1,0 0 0,1 0 0,0-1 0,0 0 0,0 0 0,15 7-1,-22-12 14,1 0-1,0 0 1,-1 0-1,1 0 0,0 0 1,0-1-1,-1 1 1,1-1-1,0 1 0,0-1 1,0 0-1,0 0 1,0 0-1,0 0 1,-1 0-1,1 0 0,0 0 1,0 0-1,0-1 1,0 1-1,0-1 0,-1 1 1,1-1-1,0 0 1,0 0-1,-1 0 0,1 0 1,0 0-1,-1 0 1,1 0-1,-1-1 0,0 1 1,1 0-1,-1-1 1,0 1-1,0-1 0,0 0 1,0 1-1,0-1 1,0 0-1,-1 1 0,2-4 1,0-2 16,0 0-1,0-1 1,-1 1 0,0 0-1,0 0 1,-1-1 0,0 1-1,0 0 1,-3-15 0,1 12-3,-1 1 0,0-1-1,0 0 1,-1 1 0,0 0 0,-1 0 0,0 0 0,-1 1 0,1-1 0,-2 1 0,1 1 0,-1-1 0,0 1-1,-1 0 1,0 1 0,0 0 0,0 0 0,0 0 0,-1 1 0,0 1 0,-18-7 0,24 10-15,-1 0-1,0-1 1,0 1 0,1-1 0,-1 0 0,1 0 0,0 0 0,-5-3-1,10 4-9,-1 0-1,0 1 1,1-1 0,0 0-1,-1 1 1,1-1-1,-1 1 1,1 0-1,-1 0 1,1 0-1,0 0 1,2 0-1,4-1-25,163-25-308,-161 25 330,105-16-55,-95 15 81,1 1 1,0 1 0,32 3-1,-48-2-8,-1 0 1,1 0-1,-1 0 1,1 0-1,-1 1 0,1 0 1,-1-1-1,0 2 1,0-1-1,0 0 0,0 1 1,0 0-1,-1 0 1,1 0-1,-1 0 0,0 1 1,0-1-1,0 1 1,0 0-1,0 0 0,-1 0 1,0 0-1,0 0 1,0 0-1,2 7 0,0 6 50,-1 0 0,0 0-1,-1 1 1,-1-1-1,-1 22 1,0-34-34,0-5-16,0 1 0,0-1 0,0 0 0,0 0 0,0 1 0,0-1 0,0 0 0,0 1 0,0-1 0,0 0 0,0 1 0,0-1 0,1 0 0,-1 0 0,0 1 0,0-1 0,0 0 0,1 0 0,-1 1 0,0-1 0,0 0 0,0 0 0,1 0 0,-1 1 0,0-1 0,1 0 0,-1 0 0,0 0 0,0 0 0,1 0-1,-1 1 1,0-1 0,1 0 0,-1 0 0,0 0 0,1 0 0,-1 0 0,0 0 0,1 0 0,-1 0 0,0 0 0,0 0 0,1 0 0,-1-1 0,0 1 0,1 0 0,-1 0 0,0 0 0,1 0 0,-1 0 0,0-1 0,0 1 0,1 0 0,-1 0 0,0 0 0,0-1 0,0 1 0,1 0 0,-1 0 0,0-1 0,18-13 66,-18 14-70,18-19 56,0-2 0,15-21 0,-20 24-5,0 1-1,1 1 1,0 0-1,25-20 0,-38 35-46,0 0 0,1 0-1,-1 0 1,0 1-1,0-1 1,1 0 0,-1 1-1,0-1 1,1 1-1,-1-1 1,0 1 0,1 0-1,-1 0 1,1-1-1,-1 1 1,1 0 0,-1 0-1,1 1 1,-1-1-1,0 0 1,1 0 0,-1 1-1,1-1 1,-1 0-1,0 1 1,1 0 0,-1-1-1,0 1 1,0 0-1,1 0 1,-1-1 0,0 1-1,0 0 1,0 0-1,0 0 1,0 1 0,0-1-1,0 0 1,1 2 0,3 6 15,1 1 1,-1-1-1,-1 1 1,5 13-1,-5-13 14,8 27 35,-9-27-37,0 0-1,1 0 0,0 0 1,0 0-1,1-1 0,0 0 0,13 17 1,-7-14 10,0 0 1,1-1-1,1 0 1,0-1-1,1-1 0,-1 0 1,26 12-1,-32-18-26,0 0-1,0 0 0,0-1 0,0 0 1,1-1-1,-1 1 0,1-1 1,-1-1-1,1 1 0,-1-1 0,1-1 1,-1 1-1,1-1 0,-1-1 1,1 1-1,-1-1 0,0 0 0,0-1 1,10-4-1,-12 3-50,1 0 1,-1 0-1,0-1 1,0 1-1,0-1 0,-1 0 1,1-1-1,-1 1 0,0-1 1,-1 0-1,0 0 1,0 0-1,0 0 0,3-12 1,-1 5-89,-2-1 1,0 1-1,-1 0 1,0-1-1,-1 0 1,0-18-1,-3 15-330,-1 0-1,-8-30 1,4 22-3288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1:15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0 238 6928,'0'0'3334,"16"-6"-2635,30-11 129,66-13 0,99-17 1178,238-40 1746,-248 55-2377,-125 14-3590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5:52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4008,'0'0'10200,"1"12"-9834,5 40 22,7 113 905,-8 5 213,-5-156-1282,2 0 0,3 16 1,-3-16 35,0-1 1,1 17-1,-3-30-226,0 1-1,0 0 1,0-1-1,0 1 0,0 0 1,0-1-1,0 1 0,0 0 1,0-1-1,0 1 1,1 0-1,-1-1 0,0 1 1,0 0-1,1-1 0,-1 1 1,1-1-1,-1 1 1,1 0-1,0-1-18,-1 0 0,1-1 0,-1 1 0,0 0-1,1-1 1,-1 1 0,1 0 0,-1-1 0,0 1 0,1 0 0,-1-1 0,0 1 0,0-1-1,1 1 1,-1-1 0,0 1 0,0-1 0,0 1 0,0-1 0,1 1 0,-1-1 0,0 1-1,0-1 1,0 1 0,0-1 0,0 1 0,0-1 0,0 1 0,0-1 0,-1 1-1,1-1 1,3-18 76,1 0 1,11-34-1,-2 6 13,5-17 154,39-90 0,-35 98-130,-19 51-96,0-1 0,0 1 1,0-1-1,1 1 0,-1 0 1,1 0-1,1 1 0,-1-1 0,0 1 1,1 0-1,0 0 0,8-5 1,-4 2 64,2 0 212,-9 7-294,-1 1 0,0-1 0,0 0 0,0 1 1,0-1-1,0 1 0,0-1 0,0 1 0,0 0 0,0-1 1,-1 1-1,1 0 0,0 0 0,0-1 0,0 1 0,0 2 1,6 5 33,0 1 0,-1 1 0,-1-1 1,1 1-1,-2 0 0,1 0 0,-1 0 1,2 12-1,0 2 83,-1-1 0,3 40 1,-5 21 268,0-41 19,-1-36-408,1 4 443,-1-24-137,1-2-265,0 0 0,0 0 0,11-26-1,-1 2 15,38-114 138,-49 146-196,1 1 0,0 0 0,0 1 0,0-1 0,1 0 0,0 1 0,0 0 0,0 0 0,1 0 0,0 0 0,-1 1 0,10-7 0,-13 10-12,1 0 1,-1 0-1,1 0 0,0-1 0,0 1 1,-1 1-1,1-1 0,0 0 0,2 0 0,-3 1 2,0 0-1,0 0 1,0 0-1,0 0 1,0 0-1,0 1 0,0-1 1,0 0-1,0 1 1,0-1-1,-1 0 1,1 1-1,0-1 0,0 1 1,0 0-1,-1-1 1,1 1-1,0 0 1,-1-1-1,1 1 0,0 0 1,0 0-1,4 7 1,1-1-1,-2 1 1,1 0-1,-1 0 1,0 0 0,-1 1-1,0-1 1,0 1-1,0 0 1,1 14-1,-1 7 38,-2 57-1,-1-51 8,-6 66 211,2 16 289,4-118-514,1-9-305,23-42-66,-4 6-3396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5:55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0 4720,'0'0'6238,"-9"13"-5795,-71 101 890,70-96-1064,1 0 1,0 1-1,1 0 0,1 0 0,-5 24 1,-7 20 270,-1 3-10,3 1 0,4 1-1,-9 112 1,18-141-368,2-1 1,2 0-1,2 0 0,1 1 1,2-1-1,1-1 0,2 1 1,2-1-1,2-1 0,1 0 1,1 0-1,32 54 0,-25-54 105,32 41 0,-44-65-192,1-1 0,0 0 0,1-1-1,1 0 1,-1-1 0,25 15 0,-24-18-10,-4 0 62,0-2-1,1 1 0,0-1 1,-1 0-1,16 3 1,-23-7-119,0 0 0,0 0 1,1 0-1,-1 0 0,0 0 1,0 0-1,0-1 1,0 1-1,0 0 0,0-1 1,0 1-1,0 0 0,0-1 1,-1 0-1,1 1 0,0-1 1,0 1-1,0-1 0,0 0 1,-1 0-1,1 1 0,0-1 1,-1 0-1,1 0 0,-1 0 1,1 0-1,0-2 1,12-30-18,-13 32 9,10-38-2661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5:56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352 443 4512,'0'0'6512,"-10"-3"-6044,-33-7 48,37 9-301,0 1 0,0-1 0,-1 1 0,1 0 1,0 1-1,0-1 0,0 1 0,-1 1 0,1-1 1,0 1-1,0 0 0,1 0 0,-1 1 1,0 0-1,-6 4 0,-8 2 319,7-2-226,0 0 0,1 1 0,-1 0 0,1 0 0,1 2 1,0-1-1,0 1 0,1 1 0,-17 22 0,17-20-56,5-8-82,0 0 0,1 1 0,0 0 0,0 0 1,-5 12-1,9-17-150,-1 1 1,1-1 0,0 0 0,-1 1 0,1-1 0,0 0 0,0 1 0,0-1 0,0 0-1,0 1 1,0-1 0,1 0 0,-1 1 0,0-1 0,1 0 0,-1 1 0,1-1 0,-1 0-1,1 0 1,0 0 0,-1 1 0,1-1 0,0 0 0,0 0 0,0 0 0,0 0 0,0 0-1,0 0 1,0-1 0,0 1 0,0 0 0,0 0 0,1-1 0,-1 1 0,0-1-1,3 1 1,4 3 12,1-2 1,1 1-1,-1-1 0,0 0 0,1-1 0,-1 0 0,1-1 0,-1 0 0,1 0 1,-1-1-1,0-1 0,1 1 0,-1-1 0,0-1 0,0 0 0,0 0 0,10-5 1,0-1 22,0-1 1,-1 0-1,-1-2 1,1 0-1,-2-1 1,28-27-1,-36 33-35,-1-1 0,0-1 1,0 0-1,-1 0 0,0 0 0,0 0 0,-1-1 0,-1 0 0,0 0 0,0-1 0,-1 1 0,0-1 0,0 1 0,-2-1 0,1 0 0,-1 0 0,-1 0 1,0 0-1,-2-20 0,-2 9 1,0 1 0,-1-1 1,-1 1-1,-11-24 1,11 31-3,0 1 1,-2 0-1,1 1 1,-2 0-1,0 0 1,0 1-1,-16-15 1,10 11 24,-1 1 0,-30-20 0,38 29-26,-1 1 1,1 0-1,-1 0 1,1 1-1,-1 0 1,0 1-1,0 0 1,-18-2-1,19 3 9,-1 1-1,0 0 1,1 0-1,-1 1 0,0 0 1,-15 4-1,25-5-28,-1 0 1,0 0-1,0 0 0,0 0 0,0 0 0,0 0 0,0 0 1,1 0-1,-1 0 0,0 0 0,0 1 0,0-1 0,0 0 1,0 0-1,0 0 0,0 0 0,0 0 0,0 0 0,0 1 1,0-1-1,0 0 0,1 0 0,-1 0 0,0 0 0,0 0 1,0 1-1,0-1 0,0 0 0,0 0 0,0 0 0,0 0 1,0 0-1,0 1 0,-1-1 0,1 0 0,0 0 0,0 0 1,0 0-1,0 0 0,0 0 0,0 1 0,0-1 0,0 0 1,0 0-1,0 0 0,0 0 0,-1 0 0,1 0 0,0 0 0,0 0 1,0 0-1,0 1 0,0-1 0,0 0 0,-1 0 0,20 5-159,-16-5 135,23 4-2985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5:58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1 206 4120,'0'0'11217,"3"-12"-10770,12-42-13,-13 50-332,0 0 0,1 0 0,-1 0 0,1 0 1,0 1-1,0-1 0,0 1 0,1 0 0,-1 0 0,1 0 0,0 0 0,0 1 0,0-1 0,0 1 0,0 0 0,9-3 0,15-10 920,-12 8-458,-15 7-517,-1 0 0,0 0 0,1-1 1,-1 1-1,0 0 0,1 0 0,-1 0 1,1 1-1,-1-1 0,0 0 0,1 0 1,-1 0-1,0 0 0,1 0 0,-1 0 1,0 0-1,1 1 0,-1-1 0,0 0 0,1 0 1,-1 1-1,0-1 0,1 0 0,-1 1 1,1 1 66,0 0 0,0 0 1,-1 1-1,1-1 0,-1 0 0,1 0 1,-1 1-1,0-1 0,0 1 0,0 3 1,1 26 139,0-22-172,0 0 0,-1 0 0,0 0 0,-3 12 0,1-12-20,1 1 0,0-1 0,1 0 1,0 0-1,0 1 0,1-1 0,3 12 0,-3-17-29,1 1-1,-1-1 0,1 1 1,0-1-1,1 0 0,-1 0 1,1 0-1,0 0 0,0 0 1,1-1-1,-1 1 0,1-1 1,0 0-1,6 5 0,20 18 91,-25-21-89,1-1 0,0 1 0,0-2 0,0 1 0,12 6 0,-17-10-24,1 0 1,-1 0-1,1 0 1,-1-1-1,1 1 1,-1-1-1,1 1 1,-1-1-1,1 0 1,0 0-1,-1 1 1,1-1-1,0 0 1,-1 0-1,1-1 1,0 1-1,-1 0 1,4-1-1,-2-1-1,-1 0 0,1 0-1,0 0 1,-1 0-1,1 0 1,-1-1 0,0 1-1,0-1 1,3-3-1,-1 0 2,-1 0-1,0 1 1,0-1-1,0-1 1,-1 1-1,0 0 1,0 0-1,-1-1 1,0 1 0,0-1-1,0-7 1,0-12 49,-4-40 0,-1 11 48,4 39-52,1 1 0,0 0 0,1-1 0,7-25-1,-8 37-54,0 0 0,0 1 0,1-1 1,-1 0-1,1 1 0,0-1 0,0 1 0,0-1 0,1 1 0,-1 0 0,1 0 0,-1 0 0,1 0 0,0 0 0,0 1 0,1-1 0,-1 1 0,0 0 0,1 0 0,0 0 0,-1 1 0,1-1 0,4 0 0,-5 1-5,1 1 1,-1 0-1,1-1 1,-1 2-1,1-1 1,-1 0-1,1 1 0,-1 0 1,0-1-1,1 1 1,-1 1-1,0-1 1,0 0-1,1 1 1,-1 0-1,3 2 1,-1-1 25,0 1 0,-1-1 1,1 1-1,-1 1 0,1-1 1,-1 1-1,-1 0 0,4 5 1,-6-9-8,0 0 0,0 0 0,-1 1 0,1-1 0,0 0 0,-1 0 0,1 1 0,-1-1 0,0 0 0,0 1 0,1-1 1,-1 0-1,0 1 0,0-1 0,0 2 0,0-2 10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5:59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5416,'0'0'11911,"15"9"-11413,52 26 7,-60-33-405,0 1 1,0-1-1,0-1 0,0 0 0,0 0 0,0 0 1,1-1-1,-1 0 0,0 0 0,0-1 0,13-2 1,8-1 237,63 0 708,-39 2 206,88-14 0,-103 16 272,-40 7-1108,0-1-4126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00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5520,'0'0'15639,"-6"13"-15431,3-7-168,-3 9 78,0-1 1,0 1-1,2-1 1,-5 24-1,4-8 179,2-13-2,0-1 0,1 0-1,1 32 1,6-22 976,-4-35-2473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01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5016,'0'0'7117,"9"-1"-6658,66-12 934,-70 13-1109,1 0-1,-1 1 1,0-1-1,0 1 1,9 3 0,13 1 339,17-3 214,48-4 0,-10-1-260,150 15 628,-178-8-938,0-2-1,55-6 1,108-18 549,-165 16-581,246-21 1335,-289 27-1495,0-1 1,0 0-1,0-1 0,0 0 0,12-4 0,-21 5-58,1 1 0,0 0 0,-1 0 0,1-1 0,-1 1 0,1 0 0,-1-1 1,1 1-1,-1 0 0,1-1 0,-1 1 0,1-1 0,-1 1 0,1-1 0,-1 1 0,0-1 0,1 1 0,-1-1 0,1 0 0,-3-3-3126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2:23.9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1207 7328,'0'0'1496,"12"-12"-1086,187-215 1236,-156 165-1200,-3-1 0,-3-3 1,56-136-1,-86 185-363,10-23 444,20-76 0,-37 110-310,-3 9-88,-5 12-12,-30 67 13,4 2 1,3 1-1,-24 112 0,53-189-123,-4 18 21,-4 45-1,10-64-14,0 0 0,0 0-1,0 0 1,1 0-1,0 0 1,0 0 0,1 0-1,0 0 1,0-1-1,1 1 1,4 9 0,-5-14-9,-1-1 1,0 1 0,0-1-1,1 0 1,-1 1 0,1-1 0,-1 0-1,1 0 1,-1 0 0,1 0-1,0 0 1,0 0 0,-1 0 0,1-1-1,0 1 1,0-1 0,0 1-1,0-1 1,0 0 0,0 0 0,0 0-1,0 0 1,-1 0 0,1 0-1,0 0 1,0-1 0,0 1 0,0-1-1,0 1 1,2-2 0,6-1 19,-1-1 1,0-1 0,0 1-1,14-10 1,1-4 37,0-1 0,-2-1 1,0-1-1,36-45 0,-18 13 61,37-68-1,177-320 615,-224 389-516,-2-1 1,25-71-1,-51 120-183,-1-1 1,1 1-1,-1 0 0,-1-1 1,1 1-1,0-1 0,-1 1 1,0-1-1,0 1 0,-1-8 0,-3 16 18,0 0 0,1 0 0,0 0 0,0 1 0,0-1 0,-4 8 0,-74 140 198,6 4 0,-90 275 0,90-214 176,68-209-176,5-10-4,6-4-122,22-36 165,22-31 36,-42 65-261,2-1 0,-1 1 1,1 0-1,0 0 1,15-10-1,-22 17-53,0 0-1,0 1 1,0-1-1,0 0 0,0 1 1,0-1-1,1 1 1,-1-1-1,0 1 1,0 0-1,1-1 0,-1 1 1,0 0-1,0 0 1,1 0-1,-1 0 1,0 0-1,1 0 0,-1 0 1,0 0-1,0 1 1,1-1-1,-1 0 1,0 1-1,0-1 0,0 1 1,0-1-1,1 1 1,-1 0-1,0-1 1,0 1-1,0 0 0,0 0 1,0 0-1,-1 0 1,1 0-1,0 0 1,1 1-1,2 6 26,0-1 0,0 1 0,0 0 0,3 15-1,0-5-2,-5-11-30,1-1 0,1 1-1,-1-1 1,1 0 0,0 0 0,0 0 0,0-1 0,1 1-1,0-1 1,0 0 0,1-1 0,-1 1 0,1-1 0,0 0-1,0-1 1,0 1 0,1-1 0,-1 0 0,1-1 0,0 1-1,0-1 1,0-1 0,0 1 0,0-1 0,0-1 0,0 1-1,0-1 1,0 0 0,0-1 0,0 0 0,0 0 0,11-3-1,-2-1 0,-1 0 1,0-1-1,0-1 0,0-1 0,-1 0 0,0 0 0,-1-2 0,25-20 0,-16 7 15,0 0 0,-1-1-1,29-45 1,-48 66-18,7-10 17,-1 0 0,10-23 1,-16 34-17,-1-1 0,0 1 0,0 0 1,0 0-1,-1-1 0,1 1 0,-1 0 0,1-1 1,-1 1-1,0-1 0,1 1 0,-1-1 0,-1 1 1,1 0-1,0-1 0,0 1 0,-1-1 1,0 1-1,1 0 0,-1-1 0,0 1 0,0 0 1,0 0-1,-3-4 0,3 5 0,0 0 0,0 0 0,0 1-1,0-1 1,-1 0 0,1 1 0,0-1 0,0 1 0,-1 0-1,1-1 1,0 1 0,-1 0 0,1 0 0,0-1 0,-1 1 0,1 0-1,0 1 1,-1-1 0,1 0 0,0 0 0,0 0 0,-1 1-1,1-1 1,0 1 0,0-1 0,-1 1 0,1 0 0,0-1 0,0 1-1,0 0 1,0 0 0,-1 0 0,-6 6 18,0-1 0,1 1 0,-8 9 0,11-12-12,-10 13 5,0 0 0,1 1 0,1 1 0,0 0-1,2 0 1,0 1 0,1 1 0,1-1 0,-10 43-1,18-61-15,-1 0 0,1 0 0,-1 0-1,1 0 1,0 0 0,0 0-1,0 1 1,0-1 0,1 0 0,-1 0-1,0 0 1,1 0 0,0 0 0,-1 0-1,1 0 1,0 0 0,2 3 0,-2-4 0,0 0 0,0 0 1,0 0-1,1 1 1,-1-2-1,1 1 0,-1 0 1,1 0-1,-1 0 0,1-1 1,-1 1-1,1-1 1,0 1-1,-1-1 0,1 0 1,0 1-1,-1-1 1,1 0-1,0 0 0,-1 0 1,1 0-1,0-1 1,2 0-1,9-1 10,0-2 0,0 1 0,0-2 0,-1 0 0,16-8 0,56-37 48,-22 7 5,-45 29-17,2 1 1,0 0-1,0 2 1,35-16-1,-52 27-39,-1-1 1,0 0-1,1 1 1,-1 0-1,1-1 1,-1 1-1,1 0 1,-1 0-1,1 0 1,-1 0-1,1 0 1,-1 0-1,1 0 1,-1 0-1,1 1 1,-1-1-1,1 0 1,-1 1-1,0-1 1,1 1-1,-1 0 1,0-1-1,2 2 1,-1 0-3,-1 0 1,1 0 0,-1-1-1,0 1 1,1 0 0,-1 0-1,0 1 1,0-1-1,-1 0 1,1 0 0,0 0-1,-1 1 1,1 2-1,0 8 11,0-1 0,-1 1-1,0 0 1,-3 14-1,3-27-12,-4 23 31,3-19-21,0 0-1,0 0 0,0 1 0,0-1 1,1 1-1,0-1 0,0 0 0,0 1 1,1-1-1,1 9 0,-2-12-8,1-1 0,-1 1 0,1-1 0,-1 1 0,1-1 0,-1 1 0,1-1 0,-1 0-1,1 1 1,-1-1 0,1 0 0,-1 1 0,1-1 0,0 0 0,-1 1 0,1-1 0,0 0 0,-1 0 0,1 0 0,0 0 0,-1 0 0,1 0 0,0 0 0,-1 0 0,1 0 0,0 0 0,-1 0-1,1 0 1,0 0 0,-1-1 0,1 1 0,0 0 0,0-1 0,24-10 90,34-29 80,-40 26-60,0 1 0,29-14 0,-46 26-106,-1 1 0,1 0 0,-1-1 0,0 1 0,1 0 0,-1 0-1,1 0 1,-1 0 0,1 0 0,-1 0 0,0 0 0,1 1 0,-1-1 0,1 0 0,-1 1-1,0-1 1,1 1 0,-1 0 0,0-1 0,0 1 0,1 0 0,-1 0 0,0-1 0,1 3-1,29 30 68,-17-17-53,0-3-7,0-2 0,1 0 0,0-1 0,1 0-1,0-1 1,28 10 0,-44-18-17,0-1-1,0 0 1,1 0-1,-1 0 1,0 0-1,0 0 0,0 1 1,0-1-1,0 0 1,1 0-1,-1 0 1,0 0-1,0 0 1,0 0-1,1 0 1,-1 1-1,0-1 1,0 0-1,0 0 0,1 0 1,-1 0-1,0 0 1,0 0-1,1 0 1,-1 0-1,0 0 1,0 0-1,0 0 1,1 0-1,-1 0 1,0-1-1,0 1 0,0 0 1,1 0-1,-1 0 1,0 0-1,0 0 1,0 0-1,0 0 1,1-1-1,-1 1 1,0 0-1,0 0 1,0 0-1,0 0 0,1-1 1,-5-7-3377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02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251 251 7328,'0'0'8162,"-12"3"-7531,9-2-579,-5 0 70,0 2 0,0-1 0,0 1 0,0 0 0,0 0 0,1 1 0,0 0 0,0 1 0,-13 10 0,-21 19 681,-21 22 480,57-50-1056,-1 0 0,1 1 1,1-1-1,-1 1 0,1 0 0,0 0 0,-5 14 1,8-19-176,1 0 1,0 0 0,0 0 0,-1 0 0,1 0 0,1 0-1,-1 0 1,0 0 0,0 0 0,1 0 0,-1 0-1,1 0 1,0 0 0,-1 0 0,1 0 0,0-1-1,0 1 1,0 0 0,0-1 0,1 1 0,-1 0-1,0-1 1,1 0 0,-1 1 0,1-1 0,-1 0-1,1 0 1,0 1 0,-1-1 0,1-1 0,0 1-1,0 0 1,0 0 0,0-1 0,0 1 0,0-1-1,0 1 1,0-1 0,0 0 0,0 0 0,0 0-1,2 0 1,7-2 13,1-1 0,-1 0-1,0-1 1,0 0 0,-1-1 0,1 0-1,-1-1 1,0 0 0,11-9-1,8-7 107,43-45 1,-56 53-107,-2-1 0,0-1 1,-1-1-1,0 0 0,16-30 1,-27 42-49,1 0 0,-1 0 1,0 0-1,0-1 0,-1 1 1,0-1-1,0 1 0,0-1 1,0 1-1,-1-1 0,0 0 1,0 1-1,-1-1 0,1 1 1,-1-1-1,0 1 0,-1-1 1,1 1-1,-1 0 1,0-1-1,-1 1 0,1 0 1,-1 0-1,0 1 0,0-1 1,-7-6-1,4 2 16,-2 1 0,1 1 0,-1-1-1,0 1 1,-1 1 0,1 0 0,-1 0 0,-1 0 0,1 1 0,-1 1 0,0-1 0,0 2 0,0-1-1,0 1 1,-1 1 0,1 0 0,-1 1 0,-18-1 0,8 5 124,14 0-223,7-2 49,0-1-1,0 0 0,0 0 0,0 1 1,0-1-1,0 0 0,0 0 0,0 1 0,0-1 1,1 0-1,-1 0 0,0 1 0,0-1 1,0 0-1,0 0 0,1 0 0,-1 1 0,0-1 1,0 0-1,0 0 0,1 0 0,-1 1 1,0-1-1,0 0 0,1 0 0,-1 0 1,0 0-1,0 0 0,1 0 0,-1 0 0,0 0 1,1 0-1,12 5-3443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03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0 7528,'0'0'7392,"-3"11"-6923,-103 340 3759,102-332-3915,0 0 1,1 1 0,1 0-1,1 25 1,1-43-258,0 0 0,0 0 1,0-1-1,0 1 0,1 0 1,-1 0-1,1-1 0,-1 1 1,1 0-1,0 0 0,-1-1 1,1 1-1,0-1 0,0 1 1,0-1-1,0 1 0,1-1 1,-1 0-1,2 2 0,0-1-7,-1 0-1,1 0 1,0-1-1,0 0 1,0 1-1,1-1 0,-1 0 1,0 0-1,6 0 1,5 1 48,0-2 0,0 0 0,26-3 0,-36 3-50,110-8 691,-53 16 39,-59-8-827,-1 0 1,0 0-1,0-1 1,0 1-1,0 0 0,0-1 1,0 1-1,0-1 1,0 1-1,0-1 0,0 0 1,0 1-1,-1-1 1,1 0-1,0 0 1,0 0-1,-1 1 0,1-1 1,0 0-1,-1 0 1,1 0-1,-1 0 0,1 0 1,-1 0-1,1 0 1,-1 0-1,0 0 0,0 0 1,1-1-1,-1 1 1,0 0-1,0-1 0,1-4-2102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03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8744,'0'0'2465,"16"-4"-1812,53-9 556,81-6 0,-94 14-1,64-14 1,-68 10 131,79-5 0,-119 13-1817,0 0 0,0-1 0,16-4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5:37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28 836 6728,'0'0'5820,"8"10"-5586,27 33-7,-31-40-189,-1 0-1,1 0 1,0-1-1,1 1 1,-1-1 0,0 0-1,1 0 1,-1 0-1,1-1 1,-1 0-1,1 0 1,0 0 0,-1 0-1,1-1 1,5 0-1,5 2 65,2 0 87,0 0 0,0-2 0,33-2 0,-45 2-117,0-1 0,0 1 0,0-1 1,-1-1-1,1 1 0,0-1 0,0 0 0,-1 0 1,1 0-1,-1 0 0,1-1 0,-1 0 0,0 0 1,0 0-1,0 0 0,-1-1 0,7-7 1,-9 8-24,1-1 1,-1 1 0,0-1 0,1 1 0,-2-1 0,1 0-1,0 0 1,-1 0 0,0 1 0,0-1 0,0 0 0,0 0 0,0 0-1,-1 1 1,0-1 0,0 0 0,0 1 0,0-1 0,0 0-1,-1 1 1,0 0 0,0-1 0,-4-5 0,2 2 5,0 1 0,-1-1-1,0 1 1,-1 0 0,1 1 0,-1-1 0,0 1 0,-1 0 0,1 0 0,-12-5-1,12 7-25,-1 0 1,0 0-1,0 1 0,0 0 0,-1 0 0,1 1 0,0-1 0,-1 2 0,1-1 0,-1 1 0,1 0 0,-1 1 0,1 0 0,0 0 0,-1 0 0,1 1 0,0 0 0,0 1 0,0-1 0,-10 7 0,4-1 27,0 1 0,1 0-1,-18 18 1,26-23-30,0 1 1,1 0-1,-1 0 0,1 0 0,0 1 0,1-1 1,-1 1-1,1 0 0,0-1 0,0 1 0,1 0 1,-1 7-1,0-1 20,1 1 0,1-1 1,0 1-1,1-1 1,0 0-1,1 1 0,0-1 1,1 0-1,1 0 0,0 0 1,0 0-1,1-1 0,0 0 1,1 0-1,13 18 0,-14-22-16,0-1 0,1 0-1,-1 0 1,2 0 0,-1 0-1,0-1 1,1 0 0,0-1-1,0 1 1,0-1-1,1-1 1,0 0 0,-1 0-1,1 0 1,0-1 0,0 0-1,0 0 1,1-1 0,-1 0-1,0-1 1,1 1-1,-1-2 1,0 1 0,13-3-1,-2-2 47,0 0-1,0-2 0,-1 0 0,0 0 0,-1-2 0,25-15 1,94-77 443,-61 43-261,25-28 173,-89 78-345,0 0-1,-1-1 1,0 0-1,14-18 1,-24 27-85,0 0 1,0 0-1,0 0 1,0 0-1,0 0 1,0 0-1,0 0 1,-1 0-1,1 1 1,0-1-1,0 0 1,0 0-1,0 0 0,0 0 1,0 0-1,-1 0 1,1 0-1,0 0 1,0 0-1,0 0 1,0 0-1,0 0 1,0 0-1,-1 0 1,1 0-1,0 0 1,0-1-1,0 1 0,0 0 1,0 0-1,0 0 1,-1 0-1,1 0 1,0 0-1,0 0 1,0 0-1,0 0 1,0 0-1,0 0 1,0-1-1,0 1 1,0 0-1,0 0 0,0 0 1,-1 0-1,1 0 1,0 0-1,0-1 1,0 1-1,0 0 1,0 0-1,0 0 1,0 0-1,0 0 1,0 0-1,0-1 0,0 1 1,0 0-1,0 0 1,0 0-1,0 0 1,0 0-1,1-1 1,-13 6 21,-22 20 9,1 2 0,2 0 0,-38 44-1,51-50-25,1 1 0,1 1 0,1 0 0,1 1 1,1 0-1,-11 30 0,22-48-5,0 0 0,0 0 0,1 0 0,0 1 1,0-1-1,1 0 0,-1 9 0,1-13-1,1 1 0,-1-1 0,0 1 1,1 0-1,-1-1 0,1 1 0,0-1 0,0 0 0,0 1 0,0-1 0,0 0 0,0 1 0,1-1 0,-1 0 0,1 0 0,0 0 0,0 0 0,-1 0 0,5 2 0,-4-3-2,0 0 0,-1-1 0,1 1 1,0-1-1,0 1 0,0-1 0,0 0 0,0 1 0,0-1 0,0 0 0,0-1 0,0 1 0,0 0 0,0 0 0,0-1 0,0 1 0,0-1 0,0 0 0,3-1 0,34-21 12,-24 11-1,-1 0 1,-1 0 0,1-2-1,-2 0 1,0 0-1,-1-1 1,-1-1-1,0 1 1,9-20-1,6-22 120,25-82-1,-44 124-97,-2-1 16,-7 20-23,-9 29-18,-104 275-18,75-210 69,-78 136 192,99-199-214,11-19-16,1 1-1,1 0 0,0 0 1,-5 24-1,12-41-17,0 0-1,0 0 0,0 0 0,0 0 0,0 0 1,0 0-1,0 0 0,-1 0 0,1 1 0,0-1 1,0 0-1,0 0 0,0 0 0,0 0 1,0 0-1,0 0 0,0 0 0,0 0 0,0 1 1,0-1-1,0 0 0,0 0 0,0 0 1,0 0-1,0 0 0,0 0 0,0 0 0,0 1 1,1-1-1,-1 0 0,0 0 0,0 0 1,0 0-1,0 0 0,0 0 0,0 0 0,0 0 1,0 0-1,0 0 0,0 1 0,0-1 1,0 0-1,1 0 0,-1 0 0,0 0 0,0 0 1,0 0-1,0 0 0,0 0 0,0 0 1,0 0-1,1 0 0,-1 0 0,0 0 0,0 0 1,0 0-1,0 0 0,0 0 0,0 0 1,0 0-1,1 0 0,-1 0 0,0 0 0,0 0 1,10-8 1,12-14 1,170-225 190,-33 39-19,-91 124-60,59-98 0,-72 90 87,-73 175-137,-22 85-136,39-157 59,0 0-1,0-1 0,2 22 1,-1-32 13,0 1 0,0 0 0,0 0 1,1-1-1,-1 1 0,0 0 0,0-1 1,1 1-1,-1 0 0,0-1 0,1 1 1,-1 0-1,0-1 0,1 1 0,-1-1 1,1 1-1,-1-1 0,1 1 0,-1-1 1,1 1-1,0-1 0,-1 0 0,1 1 1,0-1-1,-1 0 0,1 1 0,0-1 1,-1 0-1,1 0 0,0 1 0,-1-1 1,1 0-1,0 0 0,0 0 0,-1 0 1,1 0-1,0 0 0,-1 0 0,1-1 1,0 1-1,0 0 0,-1 0 0,1 0 1,0-1-1,-1 1 0,1 0 0,0-1 1,0 0-1,5-1 15,-1-1 0,1 1 0,-1-1 0,7-6 1,10-10 37,-1-2 1,-1 0 0,0-1 0,-2-1 0,20-34-1,-10 17 23,87-142 403,-117 312-420,8-63-95,-5-61 25,1 0 0,-1 0 0,2 0 0,-1 0-1,0 0 1,1-1 0,0 1 0,6 7 0,-8-12 10,0 0 1,0 0-1,0 0 1,0 0 0,1 0-1,-1-1 1,0 1-1,0 0 1,1-1 0,-1 1-1,1-1 1,-1 0-1,0 1 1,1-1 0,-1 0-1,1 0 1,-1 0-1,1 0 1,-1 0 0,1 0-1,-1 0 1,1 0-1,-1 0 1,1-1 0,-1 1-1,2-2 1,3 1 11,-1-1 0,0-1 0,-1 1 0,1-1 0,8-5 1,-3-1 16,-1 0 0,0-1 0,-1 0 0,0 0 0,-1-1 0,0 0 0,6-12 0,-5 9 7,0 0 1,0 1-1,1 1 0,13-14 1,-18 23-32,0 1 0,0 0-1,0 0 1,0 0 0,0 0 0,0 1 0,1-1-1,-1 1 1,1 0 0,-1 1 0,1-1 0,8 1 0,-11-1-3,9 1 0,0 0 0,0 0 1,-1 1-1,1 0 0,0 1 1,0 1-1,-1-1 0,1 1 1,-1 1-1,0 0 0,0 1 1,18 11-1,3-2 0,-24-12-13,-1 1 0,0 0 0,0 0 0,0 0 0,0 1 0,8 6 0,-14-10 13,0 0 1,0 0-1,0 0 0,0 0 0,0 0 0,0 0 0,0 0 0,0-1 1,0 1-1,0 0 0,0 0 0,1 0 0,-1 0 0,0 0 0,0 0 1,0 0-1,0 0 0,0 0 0,0-1 0,0 1 0,0 0 0,0 0 1,0 0-1,1 0 0,-1 0 0,0 0 0,0 0 0,0 0 1,0 0-1,0 0 0,0 0 0,0 0 0,1 0 0,-1 0 0,0 0 1,0 0-1,0 0 0,0 0 0,0 0 0,0 0 0,0 0 0,1 0 1,-1 0-1,0 0 0,0 0 0,0 0 0,0 0 0,0 0 0,0 0 1,0 1-1,-3-13 48,3 11-41,-3-4 4,0 0-1,0 0 0,-1 0 1,1 1-1,-1-1 0,0 1 1,0 0-1,-1 0 0,1 0 1,-1 1-1,0-1 0,0 1 1,0 1-1,0-1 0,0 0 1,-1 1-1,-10-3 0,9 5-8,-1 0 0,1 0 0,-1 0 0,1 1 0,-1 0 0,1 1 0,-1 0 0,1 0 0,0 0 0,0 1-1,0 0 1,-9 6 0,5-2-11,0 1 0,1 0 0,0 0 0,0 1 0,1 0 0,-9 12 0,15-17 5,1-1-1,-1 1 1,1 0 0,0 0 0,0 0 0,1 0 0,-1 0 0,1 0 0,0 1 0,0-1 0,0 0 0,0 1 0,1-1 0,0 1 0,0-1 0,0 1 0,0-1 0,1 0 0,0 1 0,0-1 0,0 0 0,0 1 0,1-1 0,0 0 0,-1 0 0,2 0 0,-1 0 0,3 3 0,-4-6 1,0 0 0,0 0 0,0 0 1,0-1-1,0 1 0,0 0 1,0-1-1,1 1 0,-1-1 0,0 1 1,0-1-1,0 0 0,1 1 1,-1-1-1,0 0 0,0 0 1,1 0-1,-1 0 0,0 0 0,1 0 1,-1 0-1,0-1 0,0 1 1,1 0-1,-1-1 0,0 1 0,0-1 1,0 1-1,0-1 0,2 0 1,2-2 5,0 0 1,0 0-1,-1 0 1,1-1 0,5-5-1,2-5 2,0-1 1,-1-1-1,18-33 0,-11 19 5,-18 29-8,0 0-1,0 0 1,1 0 0,-1 0-1,0 1 1,1-1-1,-1 0 1,1 0 0,-1 1-1,1-1 1,-1 0-1,1 1 1,0-1 0,-1 1-1,1-1 1,0 0-1,0 1 1,-1 0 0,1-1-1,0 1 1,0-1-1,-1 1 1,1 0 0,1-1-1,0 2-3,-1 1 0,0-1 1,0 0-1,0 0 0,0 1 0,0-1 0,0 1 0,0-1 0,-1 0 0,1 1 0,0 2 0,3 4-18,23 60-42,-21-51 36,0 0 1,1-1 0,1 0 0,0 0-1,18 25 1,-25-39 20,1 1-1,-1-1 1,1 0-1,0 0 1,0 0-1,0 0 0,0 0 1,0 0-1,0 0 1,1-1-1,-1 1 1,1-1-1,-1 1 1,1-1-1,-1 0 1,1 0-1,0 0 1,0-1-1,-1 1 1,1-1-1,0 1 0,0-1 1,0 0-1,-1 0 1,1 0-1,0 0 1,0-1-1,0 1 1,4-2-1,3-1 12,0 0 0,0-1-1,-1 0 1,1-1 0,-1 0-1,0 0 1,-1-1 0,1 0-1,-1 0 1,-1-1-1,1 0 1,-1 0 0,0-1-1,0 0 1,8-14 0,0-4 13,-1 0 1,-1-1-1,-1-1 1,10-34 0,0-17 45,-4 0 0,12-118 0,-14 96 3,-9 61-26,-1 0 1,0-63-1,-6 84-14,-1 0-1,-2 1 1,1-1 0,-12-36 0,14 54-24,0-1-1,-1 1 1,0-1 0,1 1 0,-1-1 0,0 1-1,1 0 1,-1-1 0,0 1 0,0 0-1,-2-2 1,3 2-5,-1 1 1,1 0-1,0 0 0,0 0 1,-1 0-1,1 0 0,0 0 0,-1 0 1,1 0-1,0 0 0,0 1 1,-1-1-1,1 0 0,0 0 0,0 0 1,-1 0-1,1 0 0,0 0 1,0 1-1,-1-1 0,1 0 0,0 0 1,0 0-1,0 0 0,0 1 1,-1-1-1,1 0 0,0 0 0,0 1 1,0-1-1,0 0 0,0 0 1,-1 1-1,1-1 0,0 0 1,0 0-1,0 1 0,0-1 0,-10 45-31,7-28 30,-12 81-121,-3 127-1,6-53-39,10 5 37,4-88 25,1-48 38,-3-39 61,1 0 0,-1 0-1,0-1 1,1 1-1,-1 0 1,1 0 0,0 0-1,-1-1 1,1 1-1,0 0 1,0-1 0,0 1-1,0-1 1,1 1 0,-1-1-1,0 1 1,1-1-1,-1 0 1,2 2 0,0-4 6,-1 1 1,1 0-1,-1 0 1,1-1-1,-1 0 1,1 1-1,-1-1 1,1 0-1,-1 0 1,0 0-1,0-1 1,1 1-1,-1-1 1,0 1-1,2-3 1,28-21 94,0-2 0,51-57 0,-82 83-95,0 0 0,0 0 0,0 0 0,0 0 0,0 0 0,0 0 0,0 0 0,0 0 0,0 0 0,0 1 0,1-1 0,-1 0 0,0 1 0,0-1 0,1 1 0,-1-1 0,0 1 0,1 0 0,-1-1 0,1 1 0,-1 0 0,0 0 0,1 0 0,-1 0 0,1 0 0,1 1 0,-1 0-1,0 0 1,0 1-1,0-1 0,0 1 1,-1 0-1,1-1 0,0 1 1,-1 0-1,0 0 0,1 0 1,-1 0-1,0 0 0,0 0 1,0 1-1,0-1 1,0 3-1,8 25 13,-2 1 0,5 33 0,5 25-1,-12-64-24,-5-18 18,2 0-1,-1 0 1,1 0 0,0-1-1,5 13 1,-6-18-8,0 1 1,0-1 0,0 0-1,0 0 1,0 0-1,0 0 1,0 0-1,0 0 1,0 0-1,0 0 1,0 0-1,1-1 1,-1 1-1,0 0 1,1-1-1,-1 1 1,0-1-1,1 1 1,-1-1-1,1 0 1,-1 0-1,1 0 1,-1 1-1,0-1 1,1-1-1,-1 1 1,1 0-1,-1 0 1,1 0-1,-1-1 1,0 1-1,1-1 1,1 0 0,14-6 28,-1 0 0,0-1 0,-1-1 0,0 0 1,0-1-1,-1-1 0,0 0 0,-1-1 1,0-1-1,-1 0 0,0 0 0,-1-1 1,15-25-1,-16 16 98,-10 22-126,0 1-1,0-1 1,0 1 0,0-1 0,0 1 0,0-1 0,0 1-1,0-1 1,0 1 0,-1-1 0,1 1 0,0-1-1,0 1 1,0-1 0,-1 1 0,1-1 0,0 1 0,0 0-1,-1-1 1,1 1 0,0-1 0,-1 1 0,1 0 0,-1-1-1,1 1 1,0 0 0,-1 0 0,1-1 0,-1 1-1,1 0 1,-1 0 0,1 0 0,-1-1 0,1 1 0,-1 0-1,1 0 1,-1 0 0,1 0 0,-1 0 0,1 0 0,-1 0-1,1 0 1,-1 0 0,0 1 0,0-1-1,-1 0 0,0 1 0,1-1 1,-1 1-1,1-1 0,-1 1 0,0 0 0,1 0 0,0-1 0,-1 1 1,1 0-1,0 0 0,-1 1 0,-1 1 0,-17 21 2,14-16 0,4-6-3,-1 1-1,1 0 1,0 0 0,0 0 0,0 0 0,1 1-1,-1-1 1,1 0 0,0 1 0,0-1-1,0 1 1,0-1 0,0 5 0,1-5-3,0 0 1,1 0-1,-1-1 1,1 1-1,0 0 1,0-1-1,0 1 1,0 0-1,0-1 1,0 1-1,1-1 1,-1 0-1,1 1 1,0-1-1,-1 0 1,1 0-1,4 3 1,-1-1-2,-1-1 0,0 0 0,1 0 0,0-1 0,-1 0 0,1 1 0,0-1 0,0-1 0,1 1 0,-1-1 0,0 0 0,0 0 0,1-1 0,-1 1 0,0-1 0,1 0 0,-1-1 0,0 1 0,1-1 0,4-1 0,-4 0 1,0 1-1,-1-1 0,1 0 1,-1 0-1,1 0 0,-1-1 1,0 0-1,0 0 0,0-1 1,0 1-1,-1-1 0,1 0 1,-1 0-1,0 0 0,0-1 1,-1 0-1,7-9 0,-9 11 8,1-1 0,-1 1 0,0-1 0,0 1 0,0-1-1,-1 0 1,1 1 0,-1-1 0,0 0 0,0 0 0,0 1 0,0-1-1,-1 0 1,0 1 0,1-1 0,-1 0 0,-1 1 0,1-1 0,0 1 0,-1-1-1,0 1 1,0 0 0,0 0 0,0 0 0,0 0 0,-1 0 0,1 0-1,-1 0 1,0 1 0,0 0 0,0-1 0,0 1 0,0 0 0,0 0 0,0 1-1,-1-1 1,1 1 0,-1 0 0,1-1 0,-1 1 0,0 1 0,1-1 0,-1 1-1,0-1 1,-6 1 0,4 1 6,1 0 0,-1 0 0,1 0 0,0 1 0,0 0-1,0 0 1,0 0 0,0 1 0,0-1 0,0 1 0,-5 5 0,5-6-12,-9 5-23,11-4 8,8-3 0,18-5 13,-1-1 1,0-2-1,28-12 1,31-11-2,-64 26-12,48-12-36,-59 16 48,0 1-1,0-1 0,0 1 1,0 0-1,0 0 0,-1 1 1,1 0-1,0 0 0,6 2 0,-10-2 5,0 0-1,0 0 1,0 0-1,0 0 1,0 1-1,0-1 1,-1 0-1,1 1 1,0 0-1,-1-1 0,1 1 1,-1 0-1,0 0 1,0 0-1,1 0 1,-1 0-1,0 0 1,-1 0-1,1 0 1,0 1-1,-1-1 0,1 0 1,-1 1-1,1-1 1,-1 4-1,0 6-1,0 1-1,0-1 0,-4 19 1,2-20 1,1 1 2,-2 0 0,1-1-1,-6 14 1,15-34 14,1 0 1,-1 1-1,2 0 1,-1 0-1,1 1 1,0 0-1,12-7 1,-16 11-12,0 0 0,0 1 1,0-1-1,1 1 0,-1 0 1,1 0-1,-1 1 0,1-1 1,8 0-1,-9 3 1,0-1 1,0 1-1,0 0 1,0 0-1,0 0 0,0 1 1,0-1-1,0 1 1,-1 0-1,1 1 0,4 3 1,11 7 4,-2 1 0,0 0 0,22 24 0,27 22-53,-52-45 39,-14-15-6,-1 0-1,0 1 1,1-1-1,-1 0 1,0 1 0,1-1-1,-1 0 1,0 1-1,1-1 1,-1 1-1,0-1 1,0 1-1,1-1 1,-1 0-1,0 1 1,0-1-1,0 1 1,0-1-1,0 1 1,0-1-1,0 1 1,0-1 0,0 1-1,0-1 1,0 1-1,0-1 1,0 1-1,0-1 1,0 1-1,0-1 1,0 1-1,-1 0 1,0-1-217,1 0 0,-1 0 0,0 0 0,0 0 0,1 0 0,-1-1-1,0 1 1,1 0 0,-1 0 0,0 0 0,1-1 0,-1 1 0,0 0 0,1-1 0,-1 1 0,0-2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5:38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11856,'0'0'2120,"15"3"-1998,239 50 800,-224-52-585,-18-2-2274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5:38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9648,'0'0'1432,"65"-42"-1296,-27 28 8,9 6-184,15 2-8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5:39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8240,'0'0'993,"17"0"-532,201 15 887,-211-14-1296,138 5 1713,148-13 0,-218 1-1050,0-4 1,99-26 0,-53 1-2565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5:40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132 600 5624,'0'0'6841,"-12"14"-6434,10-11-391,-63 83 551,57-74-436,1-1 0,0 2 0,1-1 0,1 1 0,0 0 0,0 0 0,-2 17 1,6-22-10,0-1 0,0 0 0,1 1 0,0-1 0,1 1 0,1 9 0,-2-15-81,1-1-1,-1 1 1,0 0-1,1 0 1,0-1-1,-1 1 1,1 0-1,0-1 1,0 1-1,0-1 1,0 1 0,0-1-1,0 1 1,0-1-1,0 0 1,1 0-1,-1 1 1,0-1-1,1 0 1,-1 0-1,1 0 1,-1-1 0,1 1-1,0 0 1,-1 0-1,1-1 1,0 1-1,-1-1 1,1 0-1,0 1 1,3-1-1,0-1 24,1 1-1,0-1 0,0-1 0,-1 1 1,1-1-1,-1 0 0,1 0 0,-1-1 0,0 1 1,0-1-1,0 0 0,0-1 0,0 1 0,-1-1 1,0 0-1,1 0 0,-2 0 0,7-9 0,-2 3 23,-1 0-1,-1-1 0,1 0 0,-2 0 0,0-1 0,0 0 0,5-19 0,-6 15 10,2-9 114,-1 1 1,-1-2-1,2-31 1,-12 32 607,6 25-715,16-6 287,-9 3-377,0-1 1,0 0-1,0-1 1,-1 0-1,0 0 1,0 0-1,7-8 1,2-1 8,6-6 19,-2-1-1,0-1 0,-2 0 1,0-1-1,-1-1 0,-2-1 1,14-29-1,2-18 309,29-101 0,-40 114 240,-19 59-578,0 0 1,0 0-1,0 0 0,0 0 0,0 0 1,0 0-1,0 0 0,0 1 1,0-1-1,0 0 0,0 0 0,0 0 1,1 0-1,-1 0 0,0 0 1,0 0-1,0 0 0,0 0 0,0 0 1,0 0-1,0 0 0,0 0 1,1 0-1,-1 0 0,0 0 0,0 0 1,0 0-1,0 0 0,0 0 1,0 0-1,1 0 0,-1 0 0,0 0 1,0 0-1,0 0 0,0 0 1,0 0-1,0 0 0,0 0 0,0 0 1,1 0-1,-1 0 0,0 0 1,0 0-1,0 0 0,0-1 0,0 1 1,0 0-1,0 0 0,0 0 1,0 0-1,0 0 0,0 0 0,0 0 1,0 0-1,1-1 0,-1 1 1,2 13 95,-7 98 164,-29 365 126,-46 1-200,63-408-144,-2-2 0,-4-1-1,-38 79 1,58-137-44,-15 23 20,17-30-22,0 1-1,1-1 0,-1 0 0,0 0 1,0 0-1,0 0 0,0 0 0,-1 0 1,1 0-1,0 0 0,0 0 0,-1-1 1,1 1-1,0 0 0,-1-1 0,1 1 1,0-1-1,-1 0 0,-1 1 0,2-1 2,0-1 0,0 1 0,0 0 0,0-1 0,0 1 0,0-1-1,0 1 1,0-1 0,0 0 0,0 1 0,0-1 0,1 0 0,-1 1 0,0-1-1,0 0 1,1 0 0,-1 0 0,1 0 0,-1 0 0,1 0 0,-1 0 0,1 0-1,-1-1 1,-9-29 87,9 26-69,-4-14 51,0-1 0,2 1-1,0-1 1,2 0 0,0 0-1,4-35 1,-2 43-25,1 0 1,1-1-1,0 2 0,0-1 1,1 0-1,1 1 0,0-1 1,1 1-1,0 1 0,0-1 1,1 1-1,11-13 1,3 2 73,0 0 1,1 2-1,1 0 0,43-26 1,-48 35-88,0 0 0,1 1 0,-1 2 0,2-1-1,-1 2 1,1 1 0,37-6 0,153-2-565,-131 12-3060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5:42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1298 6328,'0'0'5825,"-3"-11"-5356,1 5-399,0 0 2,1-1-1,-1 1 0,1-1 0,0 1 0,0-1 0,1 1 0,0-1 1,0 0-1,1 1 0,0-1 0,2-10 0,12-25 637,27-55 0,-18 45-208,62-120 729,-69 144-801,1 0-1,2 2 0,40-44 1,-59 69-411,4-4 125,0 0 0,0 1 0,1-1 1,10-6-1,-16 11-112,1-1 1,0 1-1,0-1 0,0 1 1,0 0-1,-1-1 0,1 1 1,0 0-1,0-1 0,0 1 1,0 0-1,0 0 1,0 0-1,0 0 0,0 0 1,0 0-1,0 0 0,0 0 1,0 1-1,0-1 0,0 0 1,0 0-1,0 1 0,-1-1 1,1 1-1,0-1 1,0 1-1,0-1 0,0 1 1,-1-1-1,1 1 0,0 0 1,-1-1-1,1 1 0,0 0 1,-1 0-1,1-1 1,-1 1-1,1 0 0,-1 0 1,0 0-1,1 0 0,0 1 1,3 13 147,1-1 0,-2 1 0,0 0 0,2 27 0,-4 59 289,-4-68-210,-2-1-1,-1 0 1,-2 0 0,-19 51 0,19-58-9,2-16 189,11-20 6,114-177 388,-104 168-747,2 0 0,-1 2 1,2 0-1,1 1 0,0 0 1,41-25-1,-59 41-76,0 0 0,1 0 0,-1 0 0,1 1 0,-1-1 0,1 0 0,-1 1 0,1 0 0,0-1 0,-1 1 0,1 0 0,-1 0 0,1-1 0,0 1 1,-1 1-1,1-1 0,0 0 0,-1 0 0,1 1 0,-1-1 0,1 0 0,-1 1 0,1 0 0,-1-1 0,1 1 0,-1 0 0,1 0 0,-1 0 0,0 0 0,1 0 0,-1 0 0,0 0 0,0 0 0,0 0 0,0 1 0,0-1 0,0 0 0,0 1 0,-1-1 0,2 2 0,3 8 27,0 0 1,-1 0-1,0 1 1,3 16-1,-3-11 22,-2-7-24,1-1-1,-1 1 1,-1 0 0,0 0-1,0-1 1,-1 1 0,0 0-1,0 0 1,-4 17 0,3-15 76,4-10 74,11-19-37,9-24-52,2 1 0,2 1 0,58-64 0,-84 101-80,1 0 3,-1 1 0,0-1 0,1 0 0,0 1-1,-1-1 1,1 1 0,0 0 0,0 0-1,0-1 1,0 1 0,0 0 0,0 0 0,0 1-1,0-1 1,4-1 0,-5 3-12,0 0 1,-1 0-1,1-1 1,0 1-1,-1 0 1,1 0-1,-1 0 1,1 0 0,0 0-1,-1-1 1,0 1-1,1 0 1,-1 0-1,0 0 1,1 0-1,-1 0 1,0 0-1,0 1 1,0-1-1,0 1 1,0 27 31,-15 173 24,15-200-59,0 1-1,-1-1 0,1 1 1,0-1-1,0 0 0,0 1 1,1-1-1,-1 1 0,1-1 0,-1 0 1,1 1-1,0-1 0,0 0 1,0 0-1,0 0 0,0 0 0,0 0 1,0 0-1,2 2 0,-1-3 2,0 0 0,-1 0-1,1 0 1,0-1 0,-1 1 0,1-1-1,0 1 1,0-1 0,0 1-1,-1-1 1,1 0 0,0 0-1,0 0 1,0 0 0,0 0 0,-1-1-1,1 1 1,0 0 0,0-1-1,-1 0 1,1 1 0,0-1-1,0 0 1,2-1 0,23-12 21,-1-2 1,0 0-1,-1-2 1,-1-1-1,36-35 0,-39 37-1,-12 15 2,-9 3-23,0-1 0,1 0 1,-1 1-1,0 0 0,0-1 1,0 1-1,1-1 0,-1 1 0,0-1 1,0 1-1,0-1 0,0 1 0,0-1 1,0 1-1,0-1 0,0 1 0,-1 0 1,1-1-1,0 1 0,0-1 1,-1 1-1,-1 8-4,1-1-1,-1 1 1,1-1 0,0 1 0,1 0-1,0-1 1,1 1 0,0-1 0,0 1 0,1 0-1,0-1 1,0 0 0,1 0 0,5 13-1,-7-20 6,0 0-1,0 0 0,1 0 1,-1 0-1,0 0 0,0-1 1,0 1-1,1 0 0,-1-1 1,1 1-1,-1-1 0,0 1 1,1-1-1,-1 0 0,1 1 1,-1-1-1,1 0 0,-1 0 0,1 0 1,-1 0-1,0 0 0,1-1 1,-1 1-1,1 0 0,-1-1 1,1 1-1,-1-1 0,0 1 1,1-1-1,-1 0 0,0 1 1,0-1-1,1 0 0,-1 0 1,0 0-1,0 0 0,1-1 0,2-3 3,0 0-1,0 0 0,-1 0 0,1 0 0,-1 0 0,-1-1 1,1 0-1,-1 1 0,0-1 0,0 0 0,0 0 0,-1 0 1,0 0-1,0-1 0,-1 1 0,1 0 0,-1 0 0,-1-7 0,0 3 3,-1 1-1,0-1 0,0 1 1,-1 0-1,0 0 0,0 0 1,-1 0-1,0 0 0,-1 1 1,0 0-1,-8-10 0,11 16 0,1 0-1,-1 0 0,0 1 1,0-1-1,0 1 1,0 0-1,0-1 1,0 1-1,0 0 1,-1 0-1,-2 0 1,3 0 0,-1 0 1,1 0 0,0 0-1,0 0 1,0 0 0,0-1-1,0 1 1,-3-2-1,5 3-5,0-1 0,-1 1 0,1 0-1,-1 0 1,1 0 0,-1 0-1,1 0 1,-1 0 0,0 0-1,1 0 1,-1 0 0,1 0-1,-1 0 1,1 0 0,-1 0-1,1 0 1,-1 0 0,1 1-1,0-1 1,-1 0 0,1 0-1,-1 0 1,1 1 0,-1-1-1,1 0 1,0 1 0,-1-1-1,1 0 1,0 1 0,-1-1-1,1 1 1,0-1 0,-1 0 0,1 1-1,0-1 1,0 1 0,-1-1-1,1 1 1,0-1 0,0 1-1,0-1 1,0 1 0,0-1-1,0 1 1,0-1 0,0 1-1,0-1 1,0 1 0,0-1-1,0 1 1,0-1 0,0 1-1,0-1 1,1 1 0,0 3 4,1 0 0,0-1-1,0 1 1,0-1 0,0 0 0,0 0 0,1 0 0,-1 0 0,1 0 0,0 0 0,0-1-1,0 0 1,0 1 0,0-1 0,1 0 0,-1 0 0,7 2 0,-1 0-6,1 1 0,0-2 0,0 1 0,0-1 0,0-1 0,0 0-1,1 0 1,-1-1 0,0-1 0,1 0 0,-1 0 0,1-1 0,-1 0 0,0 0 0,1-2 0,-1 1 0,0-1 0,0 0 0,-1-1 0,1-1 0,-1 1 0,10-7 0,18-15-15,61-54 1,-81 64 5,0-1 0,-2-1 0,0 0 0,-1-1 0,15-30 0,-7 6 25,-3-1 0,-1-1 0,-3-1-1,-1-1 1,-3 0 0,-1 0 0,-3-1 0,2-62-1,-14 21 92,5 89-105,0-1-1,0 1 1,0 0 0,0 0 0,0 0 0,0-1-1,0 1 1,0 0 0,0 0 0,0 0 0,0-1-1,0 1 1,0 0 0,0 0 0,0 0 0,0-1-1,0 1 1,0 0 0,0 0 0,0 0 0,0 0 0,0-1-1,0 1 1,0 0 0,0 0 0,-1 0 0,1 0-1,0-1 1,0 1 0,0 0 0,0 0 0,0 0-1,0 0 1,-1 0 0,1-1 0,0 1 0,0 0-1,0 0 1,0 0 0,-1 0 0,1 0 0,0 0-1,0 0 1,0 0 0,-1 0 0,1 0 0,0 0 0,0 0-1,0 0 1,-1 0 0,1 0 0,0 0 0,0 0-1,0 0 1,-1 0 0,1 0 0,0 0 0,0 0-1,0 0 1,0 0 0,-1 0 0,1 1 0,0-1-1,0 0 1,0 0 0,-1 0 0,-10 13 13,2 2-17,0 1 1,2 0-1,0 1 1,0-1-1,2 1 1,-7 32-1,-8 110-47,18-133 44,-6 51-30,-5 95-55,12-140 65,2 1 1,1-1-1,7 40 1,-1-27 0,-4-20-35,14 47 1,-16-67 58,0-1 0,0 1 0,0-1 0,0 0 0,1 0 0,0 0 0,-1 0-1,5 3 1,-6-5 6,0-1 0,1 0-1,-1 0 1,0 0 0,1 0-1,-1 0 1,1 0 0,-1 0-1,1 0 1,0-1 0,-1 1-1,1 0 1,0-1 0,-1 0-1,1 1 1,0-1 0,0 0-1,0 0 1,-1 0 0,1 0-1,0 0 1,3-1-1,3-2 19,0-1-1,0 0 1,-1 0-1,1-1 0,-1 1 1,0-2-1,0 1 1,-1-1-1,0 0 0,0-1 1,7-8-1,13-13-117,-24 25 10,1 1-1,-1-1 1,0 1 0,0-1 0,0 0 0,0 0 0,0 0-1,-1 0 1,2-4 0,0-9-3988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5:42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13464,'0'0'1232,"10"-9"-879,-5 4-299,0-1-9,1 1 0,-1 0 0,1 0 0,0 1 0,0-1 0,0 1 0,1 1 1,-1-1-1,1 1 0,0 0 0,0 1 0,10-3 0,7 2 153,0 0 0,1 1 0,-1 2 0,1 0 0,44 8 0,120 35 1539,-119-25-884,39 19 1385,-50-15-4572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2:24.3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1 246 8640,'0'0'1672,"106"-16"-1320,-17-2 56,18-13 8,2-5-32,4-2 0,-1 8-64,-3 3-8,-2 1-104,-16 2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5:43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0 13264,'-5'6'1026,"-7"15"-657,0 0 0,1 1-1,1 0 1,-8 30 0,1-8-184,-29 104 243,14-44 195,18-54 401,14-48-610,5-7-278,5-10-94,28-64-2493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5:43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11256,'0'0'2664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5:43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8432,'0'0'605,"-3"13"-354,2-11-246,-21 96 573,19-81-341,1 0 0,0 1 0,1-1 0,3 30 0,0-34-52,0 0 1,1-1-1,0 1 1,1-1-1,0 0 1,1 0-1,0-1 0,11 18 1,-14-25-87,1-1 1,0 0-1,0 1 1,0-1-1,0 0 1,0 0-1,1-1 1,-1 1-1,1-1 0,0 1 1,0-1-1,0 0 1,0-1-1,0 1 1,0-1-1,0 0 1,1 0-1,-1 0 0,0 0 1,1-1-1,-1 0 1,1 1-1,-1-2 1,0 1-1,1-1 1,-1 1-1,0-1 0,6-2 1,-5 2 13,1-1 1,-1-1-1,1 1 1,-1-1-1,0 1 1,0-2-1,0 1 1,0 0-1,0-1 0,-1 0 1,1 0-1,-1 0 1,0-1-1,-1 0 1,1 1-1,-1-1 1,0 0-1,0-1 1,0 1-1,-1 0 0,0-1 1,0 0-1,2-9 1,-2 2 40,1 0 0,-2 0 0,0 0 0,-1-1 0,0 1 0,-1 0 0,0 0-1,-1 0 1,-6-20 0,7 29-89,0-1-1,0 1 1,-1 0-1,1 0 1,-1 0-1,0 0 1,-1 1-1,1-1 0,-1 0 1,1 1-1,-1 0 1,0-1-1,0 1 1,0 0-1,-1 1 1,1-1-1,-1 0 1,0 1-1,1 0 0,-1 0 1,0 0-1,0 0 1,-1 1-1,1 0 1,0 0-1,0 0 1,-1 0-1,1 0 1,0 1-1,-1 0 0,1 0 1,0 0-1,-1 1 1,-5 0-1,-5 3 105,0 1-1,0 0 0,-22 11 0,32-13-142,0-1 0,0 1-1,0 1 1,1-1-1,-1 1 1,1-1 0,0 1-1,0 0 1,1 1 0,-1-1-1,1 1 1,0 0 0,-4 7-1,7-11-27,-1 0 0,1 0 0,0-1 0,-1 1 0,1 0 0,0 0 0,0 0 0,0 0 0,0-1-1,0 1 1,0 0 0,0 0 0,0 0 0,0 0 0,0 0 0,0-1 0,0 1 0,1 0 0,-1 0 0,0 0 0,1-1-1,-1 1 1,0 0 0,1 0 0,-1-1 0,1 1 0,-1 0 0,1-1 0,0 1 0,-1-1 0,1 1 0,-1-1 0,1 1-1,0-1 1,0 1 0,-1-1 0,1 1 0,1-1 0,3 2-339,-1 0 0,1-1 0,0 0 0,0 0 0,4 0 0,-4 0-1077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5:44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12256,'0'0'2888,"3"15"-2598,13 97 187,-14-89-229,0 0 0,-2 1 0,-4 35 0,4-42 443,0-17-673,1 0 1,-1 0 0,0 0-1,0 0 1,0 0 0,1 1 0,-1-1-1,0 0 1,0 0 0,1 0-1,-1 0 1,0 0 0,0 0 0,1 0-1,-1 0 1,0 0 0,0 0-1,1 0 1,-1 0 0,0-1-1,0 1 1,1 0 0,-1 0 0,0 0-1,0 0 1,0 0 0,1 0-1,-1 0 1,0-1 0,0 1 0,0 0-1,1 0 1,-1 0 0,0-1-1,21-23 633,-20 23-655,52-72 599,-20 26 40,45-49 1,-77 94-603,0 1 0,0 0 1,0 0-1,0 0 0,0 0 1,1 0-1,-1 0 0,0 0 1,1 0-1,-1 1 0,1-1 1,-1 0-1,0 1 0,1-1 1,0 1-1,2-1 0,-3 1-5,1 1 0,-1-1 0,0 0 0,0 0 0,0 1 0,0-1 0,0 1 0,1-1-1,-1 1 1,0-1 0,0 1 0,0 0 0,0-1 0,0 1 0,-1 0 0,1 0-1,1 1 1,3 4 77,-1 0 1,0 1-1,-1 0 0,1 0 0,3 11 0,-5-13-76,9 26 290,0 0 0,7 39 0,-15-55-137,-1 1-1,-1-1 1,0 1 0,0 0 0,-2 0 0,-4 28 0,1-32-109,1 2 111,7-5-3398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05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6016,'0'0'18882,"8"11"-18681,23 39-14,-28-46-161,-2 0 1,1 1 0,0-1-1,-1 1 1,0 0-1,0-1 1,0 1-1,-1 0 1,1-1-1,-1 1 1,0 0 0,-2 7-1,2 14 85,3 32 93,4 82 421,1-49-121,-5-60-317,1-20-18,0-14-78,2-17-293,-6 3-3373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05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10040,'0'0'8694,"10"-1"-8245,119 5 1489,120 3 1082,-229-6-2692,-17-1-292,1 1-1,-1-1 1,1 1-1,0-1 1,-1 0-1,1 0 1,-1-1-1,1 1 0,-1-1 1,1 0-1,-1 0 1,1 0-1,-1 0 1,0 0-1,1-1 1,-1 1-1,0-1 1,0 0-1,0 0 0,2-3 1,5-9-3279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12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0 156 4312,'0'0'12490,"11"0"-12090,-8 0-368,8 0 145,0-1 1,0 0-1,0 0 1,0-1-1,-1-1 1,1 0 0,14-6-1,-19 7 37,0-1-1,0 1 1,0 1-1,0-1 1,0 1-1,0 0 1,1 0-1,-1 1 1,0 0 0,1 0-1,6 1 1,-12 0-186,0-1 1,0 1 0,0-1 0,0 1-1,0-1 1,-1 1 0,1 0 0,0-1 0,0 1-1,0 0 1,-1 0 0,1-1 0,0 1-1,-1 0 1,1 0 0,-1 0 0,1 0-1,-1 0 1,1 0 0,-1 0 0,0 0-1,1 0 1,-1 0 0,0 0 0,0 0-1,0 0 1,0 0 0,0 0 0,0 0 0,0 1-1,-3 36 375,2-36-393,0 6 55,-1 1 55,0 0-1,1 0 1,1 1-1,0 15 0,3 68 659,-1-78-646,0-1 1,1 1-1,5 16 1,-6-26-95,0-1 1,0 1-1,0-1 1,0 1-1,1-1 1,0 0-1,0 0 1,0 0-1,0-1 1,1 1-1,0-1 1,-1 0-1,6 3 1,-7-5-20,0 0 1,1 0-1,-1-1 0,0 1 1,1-1-1,-1 0 1,1 0-1,-1 0 0,1 0 1,-1 0-1,0 0 0,1-1 1,-1 1-1,1-1 1,-1 1-1,3-3 0,1 2 9,-1-1-1,0 0 1,0-1-1,0 0 0,0 0 1,5-3-1,-3-1-2,0 0 0,0 0 0,-1-1 0,0 0 0,-1 0 0,1 0 1,-2 0-1,1-1 0,-1 0 0,4-11 0,0-10 133,10-58 0,-13 57 15,14-48 0,-13 63-102,1 0 0,1 1 0,11-17 0,-15 27-64,-1 1 1,0 0 0,1 0-1,0 0 1,-1 0 0,2 0 0,-1 1-1,0 0 1,1 0 0,-1 0 0,1 0-1,0 1 1,0 0 0,0 0 0,0 0-1,1 0 1,6 0 0,-3 0 45,0 1 1,0 1-1,0 0 0,0 0 1,0 1-1,0 0 1,0 1-1,0-1 0,12 6 1,-20-7-29,0 0-1,0 0 1,0 0 0,0 1 0,0-1 0,0 0 0,0 1-1,-1-1 1,1 1 0,0-1 0,0 1 0,0-1 0,-1 1-1,1-1 1,0 1 0,-1 0 0,1 0 0,-1-1-1,1 1 1,0 0 0,0 1 0,-1-1-30,0 0-1,-1 1 1,1-1-1,0 0 1,0 0 0,-1 0-1,1 0 1,-1 0-1,1 0 1,-1 0 0,1 0-1,-2 2 1,-7 18-668,5-8-3035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13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9240,'0'0'5413,"5"12"-4648,2 7-343,0 1 0,-1 0 0,-1 0 0,3 27-1,-6 35 956,-2-52-571,1-1 1,5 34-1,-7-48 333,4-22-3884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14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6016,'0'0'13183,"10"8"-12849,-2-1-255,-6-4-53,1-1 0,1 1 1,-1 0-1,0-1 1,0 0-1,1 0 1,-1 0-1,1 0 1,0 0-1,0-1 0,0 0 1,-1 1-1,1-2 1,0 1-1,0 0 1,1-1-1,-1 0 1,4 0-1,23-3 217,12-1 243,84 1 0,-109 4-291,34-5 0,-37 3-25,0-1-1,0 2 1,0 0 0,19 3-1,-29-3-20,0 0 1,0 0-1,1 0 0,-1 0 0,0-1 0,0 0 0,9-3 0,20-2-3576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15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0 7232,'0'0'8994,"-10"13"-8425,-5 4-355,4-7 6,2 1 0,0 1 0,-10 15 0,17-24-52,1 0 0,-1 0 1,1 0-1,0 0 1,0 0-1,0 0 0,1 1 1,-1-1-1,1 0 0,0 0 1,0 0-1,0 1 0,0-1 1,1 6-1,-1-8-123,1 0-1,-1 0 0,0 0 1,1 0-1,-1 1 1,1-1-1,-1 0 0,1 0 1,-1 0-1,1 0 1,0 0-1,-1-1 1,1 1-1,0 0 0,0 0 1,0 0-1,0-1 1,0 1-1,0 0 1,0-1-1,0 1 0,0-1 1,0 1-1,0-1 1,0 0-1,0 1 0,0-1 1,0 0-1,1 0 1,-1 0-1,0 0 1,0 0-1,0 0 0,0 0 1,1 0-1,-1 0 1,0 0-1,0-1 1,0 1-1,0 0 0,0-1 1,0 1-1,2-2 1,-1 2 8,1-1 1,-1 0 0,1 0-1,-1-1 1,1 1 0,-1 0-1,0-1 1,0 1 0,0-1-1,0 0 1,4-4-1,-5 5-31,-1-1-1,1 1 0,-1-1 0,1 1 1,-1-1-1,1 0 0,-1 1 0,0-1 0,0 0 1,0 1-1,0-1 0,0 0 0,0 1 1,-1-1-1,1 1 0,0-1 0,-1 0 0,1 1 1,-1-1-1,0 1 0,-1-3 0,-2-2 58,-1 1 0,0 1 0,0-1 0,0 1 0,0 0 0,-1 0 0,-10-6 0,11 8-73,-8-4 234,7 3-3728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2:26.8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1 5720,'0'0'6382,"-5"11"-6100,-4 19-85,0-1 1,2 1 0,-5 47-1,-28 454 1519,40-460-1355,0-32 239,-6 53-1,6-82-390,0-9-152,0 0-1,1 0 0,-1 0 1,0 0-1,0 0 1,-1 0-1,1 0 0,0 1 1,0-1-1,0 0 1,-1 0-1,1 0 0,-1 1 1,0-1 179,-2-14 432,1-8-494,2 0-1,0 0 1,1 0 0,1 0 0,6-24 0,-2 0 7,-1 15-16,0 0 1,15-45-1,-15 61-104,0 1 1,1 0-1,0 0 0,1 1 0,1-1 0,0 2 0,15-18 0,-5 8 45,2 2-1,31-25 1,-45 40-85,0 0 1,-1 0-1,1 0 0,0 1 0,1 0 1,-1 0-1,1 0 0,-1 1 1,1 0-1,0 1 0,0-1 0,0 1 1,-1 0-1,1 1 0,11 0 0,-15 1-14,0 0-1,0-1 0,0 1 1,0 0-1,0 0 0,0 1 1,0-1-1,0 1 0,-1-1 0,1 1 1,0 0-1,-1 0 0,0 0 1,1 1-1,3 4 0,-3-2-3,1 0 0,-1 0 0,0 1-1,-1 0 1,1-1 0,-1 1 0,2 11-1,-1-6-6,-2-1-1,1 1 1,-2-1-1,1 1 0,-2-1 1,1 1-1,-1-1 1,-1 1-1,-3 14 1,3-19 5,0 0 1,0 0 0,-1-1-1,0 1 1,0-1 0,0 0 0,0 0-1,-1 0 1,0 0 0,0-1-1,0 1 1,-1-1 0,1 0 0,-1 0-1,0-1 1,0 1 0,-1-1-1,1 0 1,-1-1 0,1 1-1,-1-1 1,0 0 0,0 0 0,0-1-1,0 0 1,0 0 0,0 0-1,0-1 1,0 0 0,0 0-1,0-1 1,0 1 0,0-1 0,0-1-1,-6-1 1,-7-3 32,14 4-11,0 1 0,0-1 0,0 1 0,0 0 0,-9-1 0,12 1 51,13 3-36,61 28 32,36 19-86,-94-41 29,-1 0 1,0 1-1,0 0 1,-1 1-1,19 19 1,0 6 264,-30-35-263,0 0-1,0 1 1,0-1-1,0 0 1,1 0-1,-1 1 1,0-1-1,0 0 1,0 0-1,1 0 1,-1-1-1,0 1 1,0 0-1,0 0 1,0-1-1,1 1 1,-1 0-1,1-2 1,6 0-24,11 0-2786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16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6728,'0'0'8376,"9"11"-7816,66 95 974,-11 10 81,-26-43-709,27 61 1028,-49-98-1361,0 10 496,-15-45-905,2 3 524,6-16-529,14-49-51,-16 42-64,0-1 0,17-31 0,-9 23 11,15-43 1,-7 16 17,-17 46-60,-1 0 0,1 1 0,0-1 0,1 1 0,0 0 0,13-11 0,-5 5 3,-13 12-16,0 0 1,0 0 0,-1 0 0,1-1-1,0 1 1,-1-1 0,1 1 0,-1-1-1,0 1 1,0-1 0,0 0 0,0 0-1,1-5 1,-3 7 1,0 0 0,0 1 0,1-1 0,-1 0 0,0 0-1,0 0 1,0 1 0,0-1 0,1 0 0,-1 1 0,0-1 0,0 1 0,0-1-1,-1 1 1,1 0 0,0-1 0,0 1 0,0 0 0,0 0 0,0 0 0,0-1-1,-2 2 1,1-2 6,-16-1 24,0 1 0,0 1 0,-31 3 0,-5 0 5,1-4 119,-82-10 0,115 10-83,17 1-56,0 0 0,1 0-1,-1 0 1,0 0 0,0 0 0,0-1 0,0 0 0,0 1 0,-4-3 0,7 3-17,-1 0 1,1 0-1,0-1 1,-1 1-1,1 0 1,0 0-1,-1 0 1,1 0 0,0 0-1,-1 0 1,1 0-1,0 0 1,-1 0-1,1 0 1,0 0 0,-1 0-1,1 0 1,0 0-1,-1 0 1,1 0-1,0 0 1,-1 0-1,1 0 1,0 1 0,-1-1-1,1 0 1,0 0-1,-1 0 1,1 1-1,0-1 1,0 0-1,-1 0 1,1 1 0,0-1-1,0 1-8,0-1 0,0 0 0,0 1 0,0-1 0,0 0 0,0 0-1,0 1 1,0-1 0,0 0 0,0 1 0,0-1 0,0 0 0,0 1 0,0-1 0,0 0 0,1 0-1,-1 1 1,0-1 0,0 0 0,0 0 0,1 1 0,-1-1 0,0 0 0,0 0 0,1 0 0,-1 1-1,0-1 1,0 0 0,1 0 0,-1 0 0,0 0 0,1 0 0,-1 0 0,0 0 0,0 1 0,1-1-1,-1 0 1,0 0 0,1 0 0,-1 0 0,0 0 0,1 0 0,-1 0 0,0-1 0,1 1 0,-1 0-1,0 0 1,1 0 0,30 3-672,-20-1-2306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16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6728,'0'0'8766,"13"5"-8179,5 3-374,-9-3-78,1 0 1,0-1-1,0-1 0,1 1 0,-1-2 1,13 2-1,112 5 1603,-115-8-1430,4-1 34,-1 0-1,0-2 0,0 0 0,0-2 0,0-1 0,38-12 0,-38 5-390,-16 8-2494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18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0 3616,'0'0'8294,"-6"10"-7730,-42 61 1163,30-37-648,9-16-522,-18 26-1,3-5 74,1 2 0,3 0 1,-23 63-1,40-96-559,-7 16 127,2 1 1,1 0 0,1 0-1,0 1 1,2-1 0,2 1-1,0 0 1,1 0 0,2 0-1,0 0 1,2 0 0,1 0-1,10 33 1,-7-36 7,1 0 0,2 0 0,0-1 0,1 0 0,1-1 1,24 32-1,1-1 574,31 58 0,-61-97-576,0 1 1,0 0-1,-2 0 1,1 1 0,-2-1-1,0 1 1,-1 0-1,3 22 1,-6-37-205,-1 1 0,1-1 0,0 0 1,0 0-1,0 0 0,0 0 0,0 1 0,0-1 1,0 0-1,0 0 0,0 0 0,0 1 0,0-1 1,0 0-1,0 0 0,0 0 0,1 0 1,-1 1-1,0-1 0,0 0 0,0 0 0,0 0 1,0 0-1,0 1 0,0-1 0,0 0 0,1 0 1,-1 0-1,0 0 0,0 0 0,0 0 0,0 0 1,0 1-1,1-1 0,-1 0 0,0 0 0,0 0 1,0 0-1,1 0 0,6-5 193,6-11-2131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19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5320,'0'0'13855,"13"14"-13513,107 111 590,-97-95-584,-1 0 0,-1 2 1,20 43-1,-22-34-76,-1 0 0,-3 2-1,-1 0 1,-2 1 0,10 71 0,-13 11 232,-8-85-392,-1-13-28,-1 0 1,-2-1-1,-1 1 1,-1-1-1,-1 0 1,-1 0-1,-2 0 0,-1-1 1,0-1-1,-16 27 1,18-40-42,0 1 0,0-1-1,-1-1 1,0 0 0,-1 0 0,0-1 0,-1 0 0,0 0-1,-1-2 1,0 1 0,0-1 0,-1-1 0,0 0 0,-16 5 0,18-9-82,0 0 0,-23 2 0,23-4-42,10 0 68,1-1 0,-1 0 0,1 0 0,-1 0 0,1 0 0,-1 0 0,1 0 0,-1 0-1,1 0 1,-1 0 0,1 0 0,-1 0 0,1 0 0,-1 0 0,1 0 0,-1 0 0,1-1 0,-1 1 0,1 0 0,-1 0-1,1-1 1,0 1 0,-1 0 0,1-1 0,-1 1 0,1 0 0,-1-1 0,0-4-3354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21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1 141 4720,'0'0'15113,"11"-8"-14848,35-23-2,-43 29-200,-1 1 0,1-1 1,0 1-1,-1 0 0,1 0 1,0 0-1,0 0 0,0 0 1,-1 0-1,1 1 0,0-1 1,0 1-1,0 0 1,0 0-1,6 1 0,-7-1-19,0 1 1,-1 0-1,1-1 0,0 1 0,-1 0 1,1 0-1,-1 0 0,1 1 1,-1-1-1,0 0 0,1 0 0,-1 1 1,0-1-1,0 1 0,0-1 0,0 1 1,0 0-1,1 2 0,1 6 80,0 0 1,0 1-1,-1-1 1,-1 1-1,0-1 1,0 15-1,-1-17-113,3 42 405,9 54 0,-9-96-335,1 1-1,0-1 1,0 0 0,0 0 0,1-1 0,1 0 0,-1 1 0,1-2 0,7 8 0,-11-12-61,0-1-1,0 1 1,0 0-1,0-1 1,0 1 0,0-1-1,0 0 1,1 0-1,-1 0 1,0 0 0,1 0-1,-1 0 1,1-1-1,-1 1 1,1-1 0,-1 1-1,1-1 1,-1 0-1,1 0 1,-1 0 0,1-1-1,-1 1 1,1-1-1,-1 1 1,1-1 0,-1 0-1,1 0 1,-1 0 0,0 0-1,0 0 1,1 0-1,2-3 1,1 0 17,0-1 1,0 0 0,0 0-1,-1 0 1,1 0-1,-2-1 1,1 0-1,0 0 1,-1 0-1,4-8 1,8-24 204,19-70-1,-16 47-52,-13 40-95,-1 0-1,4-39 1,-9 53-74,1-1-1,0 1 1,1-1-1,2-7 0,-3 13-5,-1 0-1,1 0 1,0 0-1,0 0 1,0 0-1,0 1 1,0-1-1,1 0 1,-1 1-1,0-1 1,1 1-1,-1-1 1,1 1-1,-1 0 0,1-1 1,0 1-1,0 0 1,-1 0-1,4-1 1,-1 3 12,0-1 0,0 0 0,0 1 0,-1 0 1,1 0-1,0 0 0,0 1 0,0-1 0,-1 1 0,1 0 1,-1 0-1,4 2 0,1 0 74,-1 1 0,0 0 0,0 0 1,0 0-1,-1 1 0,8 8 0,-10-9 75,-4-4-46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21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7528,'0'0'6968,"5"10"-6208,0-1-573,-1-4-63,-1 1 1,0 0 0,-1 0 0,1 0-1,-1 1 1,0-1 0,-1 0 0,1 1-1,0 11 1,2 80 2314,-4-82-1875,2 3 684,0-23-746,0 0-2847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22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7736,'0'0'8799,"15"3"-8305,205 35 1370,-92-20-721,-87-13-734,-20-2 97,1-2 0,-1 0 1,1-1-1,41-5 1,-39-2-618,-16 4-2505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24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5720,'0'0'15193,"10"2"-14999,3 0-97,-5 0 156,0-1 0,1 0 0,14 0 1,-23 2 27,0-3-267,0 1 0,-1-1 0,1 0 0,0 1 0,0-1 0,0 0 0,0 1 0,0-1 0,0 1 0,0-1 0,0 0 1,0 1-1,0-1 0,0 1 0,0-1 0,0 0 0,1 1 0,-1-1 0,0 0 0,0 1 0,0-1 0,0 0 0,1 1 1,-1-1-1,0 0 0,0 1 0,1-1 0,-1 1 0,7-2 104,-6 1-93,-1 0 1,1 0 0,-1 0-1,1 0 1,-1-1 0,1 1-1,-1 0 1,1 0 0,-1 0-1,1 0 1,-1 0 0,1 0 0,-1 0-1,1 1 1,-1-1 0,1 0-1,-1 0 1,1 0 0,-1 0-1,1 1 1,-1-1 0,1 0 0,-1 0-1,1 1 1,-1-1 0,0 0-1,1 1 1,-1-1 0,1 1-1,-1-1 1,0 0 0,1 1-1,-1-1 1,0 1 0,0-1 0,0 1-1,1-1 1,-1 1 0,0-1-1,0 1 1,0-1 0,0 1-1,0-1 1,0 1 0,0-1-1,0 1 1,0 0 0,0-1 0,0 1-1,0 0 1,1-1-7,1-1 1,0 1-1,-1 0 0,1 1 1,-1-1-1,1 0 1,-1 0-1,1 1 0,-1-1 1,0 1-1,1-1 1,2 2-1,-4-1-11,0 0-1,1-1 1,-1 1 0,1 0-1,-1-1 1,0 1 0,1 0 0,0-1-1,-1 1 1,1-1 0,-1 1-1,1 0 1,0-1 0,-1 0 0,1 1-1,0-1 1,-1 1 0,1-1-1,0 0 1,0 1 0,-1-1-1,1 0 1,0 0 0,0 0 0,0 0-1,-1 0 1,1 0 0,0 0-1,0 0 1,0 0 0,-1 0 0,2 0-1,0 0 30,3 3-20,-1 0 0,-1 1 1,1 0-1,0 0 0,3 4 1,-2 1-9,-5-7-6,1 0 0,0 0 0,0 0-1,1-1 1,-1 1 0,0 0 0,1-1-1,2 3 1,1 1 5,-1 0 0,0 1 0,0-1 1,0 1-1,-1 0 0,0 0 0,0 0 0,0 0 0,2 11 0,11 22 9,-2-14-10,-1 0 1,-2 1 0,-1 1 0,-1-1-1,8 41 1,0 18 29,9 139 0,-24 0 31,-4-176-37,-3-1 0,-18 81 0,-58 111 87,48-155-59,-30 51 52,22-53 78,36-70-153,4-8-29,0-1 1,0 0 0,-1 0-1,1 0 1,-1 0 0,1 0 0,-1 0-1,0 0 1,0-1 0,0 1 0,-1-1-1,1 1 1,-1-1 0,1 0-1,-1 0 1,-3 2 0,12-14-329,0 0-166,-1-1 1,-1 0-1,5-13 1,-7 17-1267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25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6016,'0'0'9861,"11"3"-9457,177 26 2266,-157-26-2327,0-2 0,0-1 1,0-1-1,0-2 0,0-2 0,60-15 0,-83 17-211,0 1 0,0 1 0,1 0 0,-1 0 1,0 0-1,15 1 0,-9 0 149,-8 4-53,-6-4-225,0 0 0,0 0 0,0 0 0,0 1 0,0-1 0,0 0-1,1 0 1,-1 0 0,0 0 0,0 0 0,0 0 0,0 0 0,0 0 0,0 0-1,0 1 1,0-1 0,0 0 0,1 0 0,-1 0 0,0 0 0,0 0 0,0 0-1,0 0 1,0 0 0,0 0 0,1 0 0,-1 0 0,0 0 0,0 0 0,0 0-1,0 0 1,0 0 0,0 0 0,1 0 0,-1 0 0,0 0 0,0 0 0,0 0-1,0 0 1,0 0 0,0 0 0,0 0 0,1 0 0,-1-1 0,0 1 0,0 0-1,0 0 1,0 0 0,0 0 0,0 0 0,0 0 0,0 0 0,0 0 0,0-1-1,1 1 1,-1 0 0,0 0 0,0 0 0,0 0 0,0 0 0,0 0 0,0-1-1,0 1 1,-22-8-1026,13 4-2243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26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7136,'0'0'7421,"10"4"-7041,31 14-17,-38-17-161,1 1 1,0-1 0,0 0-1,0 0 1,-1-1 0,1 1-1,0-1 1,0 0 0,0 0-1,0 0 1,6-1 0,7-1 364,82 0 408,74 2-74,-104 1-213,88-9 0,-136 6-507,-16 1-123,0 0 1,1 0-1,-1 1 0,0 0 1,0 0-1,1 0 1,8 2-1,-6-1 9,1 0-85,-7 3-2829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2:27.2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12552,'0'0'2825,"15"1"-2777,-1-1-37,-3-1 0,0 1-1,0 0 0,0 1 0,0 0 1,0 1-1,-1 0 0,1 1 1,12 4-1,-16-2 64,0-1-1,-1 1 1,1 0-1,-1 0 1,0 1 0,0 0-1,-1 0 1,0 0 0,0 1-1,0 0 1,5 11 0,2 6 450,-1 0 0,8 30 0,-19-53-501,0 0 0,1 0 1,-1 0-1,1 0 0,-1-1 1,1 1-1,-1 0 0,1-1 1,-1 1-1,1 0 0,-1-1 1,1 1-1,0 0 0,-1-1 1,1 1-1,0-1 0,0 1 0,0-1 1,-1 0-1,1 1 0,0-1 1,0 0-1,0 0 0,0 1 1,-1-1-1,1 0 0,0 0 1,0 0-1,0 0 0,0 0 1,0 0-1,0 0 0,0 0 1,-1-1-1,1 1 0,0 0 0,0 0 1,0-1-1,0 1 0,-1-1 1,1 1-1,0-1 0,1 0 1,5-3 3,0 0 1,0-1-1,10-9 1,-12 10-22,22-16-2403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28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5120,'0'0'16059,"12"5"-15895,2 1-113,-7-2-25,-1-1 0,1-1 1,0 1-1,0-1 0,0-1 0,0 1 0,1-1 0,-1 0 0,10-1 0,-2 0 72,41 0 246,1 1 0,-1 3 0,66 13 0,-86-13 55,-30-5-270,0 2 0,0-1 1,0 1-1,11 2 0,-17-3-161,1 0 0,-1 0 0,0 0 1,1 0-1,-1 0 0,0 0 0,0 0 0,1 0 0,-1 0 1,0 0-1,0 0 0,1-1 0,-1 1 0,0 0 1,0 0-1,1 0 0,-1 0 0,0-1 0,0 1 0,1 0 1,-1 0-1,0 0 0,0-1 0,0 1 0,0 0 0,1-1 1,-1 1-1,0 0 0,0 0 0,0-1 0,0 1 0,0 0 1,0-1-1,0 1 0,0 0 0,0 0 0,0-1 0,0 1 1,0 0-1,0-1 0,0 1 0,0 0 0,0 0 0,0-1 1,-1 0-1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29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42 128 5320,'0'0'10801,"12"9"-10444,40 29-4,-47-35-233,0 0-1,-1-1 1,1 1-1,0-1 1,0 0-1,0-1 1,0 1-1,0-1 1,1 0-1,8 1 1,3 0 199,-14-2-268,11 3 188,-1 0-1,1-1 1,0-1-1,0-1 1,-1 0 0,28-3-1,-36 2-169,-1 0 1,0 1-1,0-2 0,0 1 0,1 0 1,-1-1-1,-1 0 0,1 0 0,0 0 0,0-1 1,-1 1-1,1-1 0,-1 1 0,5-7 1,-5 7-30,-1 0 0,1-1 1,-1 1-1,0-1 1,0 0-1,0 1 0,0-1 1,0 0-1,0 0 0,-1-1 1,0 1-1,1 0 1,-1 0-1,-1-1 0,1 1 1,0 0-1,-1-1 0,1 1 1,-1-1-1,0 1 0,0-1 1,-1 1-1,1 0 1,-2-7-1,1 6 0,0 1 0,-1-1-1,1 0 1,-1 0 0,0 1 0,0-1 0,0 1 0,0-1-1,0 1 1,-1 0 0,0 0 0,0 0 0,1 0 0,-1 1-1,-5-3 1,1-1 72,-2 0-1,1 1 0,-13-5 0,17 8-79,0 1-1,0 0 0,0 0 1,0 1-1,-1-1 1,1 1-1,0 0 1,0 0-1,0 0 1,-7 2-1,-3 1 34,0 1 0,0 0 1,0 1-1,-17 9 0,-9 3 164,36-15-193,-1 0 0,0 1 0,1 0 0,-1 0 0,1 1 0,-5 3 1,5-3 23,0 0 0,-1 0 1,0-1-1,-9 5 0,10-5-17,0-1-1,0 1 1,1-1-1,-1 1 1,1 0-1,-1 0 1,1 1-1,0-1 1,0 1-1,0 0 1,1 0-1,0-1 1,-1 2-1,-2 5 1,-1 6 124,1 0 1,-6 27-1,11-38-127,1 1 0,0 0 0,0 0 0,0-1 1,0 1-1,1-1 0,0 1 0,0-1 0,5 9 0,2 7 78,-6-14-72,1 0-1,-1 0 1,1 0 0,1-1 0,-1 1-1,1-1 1,0 0 0,0-1 0,1 1-1,0-1 1,10 8 0,-4-5 40,1 0 0,0-1 0,0 0 0,1-1 0,14 5 0,-21-9-53,-1-1-1,0 1 1,1-1 0,-1-1-1,1 1 1,0-1-1,-1 0 1,13-2 0,1-2 30,30-10 1,-32 8-25,0 1 0,19-3 1,-19 6-15,-1-1 0,0-1 0,0-1 0,17-7 0,-9 6 19,-22 6-45,0 0 0,0 0-1,0-1 1,0 0 0,0 1 0,-1-1-1,1 0 1,0 0 0,0-1 0,-1 1-1,1-1 1,-1 1 0,1-1 0,-1 0-1,4-3 1,-5-1-536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30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6520,'0'0'8326,"-4"11"-7826,3-9-463,-3 12 249,0 0 0,1 0 0,0 0 0,-1 24 0,2 153 2318,0 89-54,1-237-1887,-8 54-1,-1 31 1149,10-126-1759,1 0 1,-1-1-1,0 1 0,0 0 0,1-1 1,-1 1-1,1-1 0,0 1 0,-1-1 1,1 1-1,0-1 0,0 1 0,0-1 1,0 0-1,2 2 0,-3-2 48,19-8 174,-1-1-230,0-1 1,-1 0 0,17-13 0,26-14 70,-42 26-87,0 1 0,1 1 0,0 1 0,0 1 0,31-6 0,-23 7 5,-17 2 1,0 1 0,0 1 0,0 0 0,1 0 0,20 2 1,-9 6 432,-48-3-504,2-5-664,16-1-2535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31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8432,'0'0'7306,"13"-1"-6818,5 0-356,30-1 660,0-1 0,79-18 0,-104 16-494,0 1-1,1 1 1,-1 1-1,1 1 1,43 3-1,-47-1-27,-12-1-22,1 0 0,-1 1 0,0 0 1,10 2-1,-11-5 443,-3 1-305,-7 4-542,-2-4-3078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32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6224,'0'0'5688,"12"2"-5031,58 1 909,92-5 0,93-4 1046,-206 7-2050,-39 0-249,0-1 0,1 0 0,-1 0-1,1-1 1,-1 0 0,19-6 0,-22 5-319,8-3 546,-5 4-3232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32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9648,'0'0'5025,"5"11"-4356,-2-6-584,2 4 94,0 2-1,-1-1 0,0 0 1,-1 1-1,0 0 0,2 13 0,-1 23 1064,-3 52-1,-1-69-352,-3-9-7,-1-14-419,0-12 130,-1-8-3356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33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4720,'0'0'9910,"14"9"-9295,-2 0-440,-8-5-118,0-1 0,0 1-1,1-1 1,-1 0-1,1-1 1,-1 1-1,1-1 1,0 0-1,0 0 1,0 0-1,1-1 1,-1 0-1,0 0 1,0 0 0,1 0-1,-1-1 1,8 0-1,71-6 886,109-10 575,-64 8-321,-89 7-1948,77-11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37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0 3616,'0'0'10124,"-2"10"-9592,1-1-405,-1-2-13,1 1 0,-1-1 1,0 1-1,0-1 0,-1 0 0,0 0 1,-7 12-1,-26 34 705,15-23-356,1 0 0,2 2 1,-24 53-1,29-49-190,1 1 0,2 0 0,2 1-1,1 0 1,2 0 0,0 48 0,5-53-63,2-1 0,1 0 0,2-1 0,1 1 0,1-1 0,2 0 0,22 54 0,-15-50 267,31 49-1,-36-68-252,0-1 0,1 0 0,1 0 0,27 23 1,-20-20 402,23 28 0,-25-26 181,28 24-1,-37-35-682,2 3 1243,-10-12-1450,-1 0-1,0 0 1,1 0-1,-1 0 1,0 0-1,1 0 1,-1 0-1,0 0 1,1 0-1,-1 0 1,0 0-1,1 0 1,-1 0-1,0-1 1,0 1-1,1 0 1,-1 0-1,0 0 1,1 0-1,-1 0 1,0-1-1,0 1 1,1 0-1,-1 0 0,0-1 1,0 1-1,0 0 1,1 0-1,-1-1 1,0 1-1,0 0 1,0 0-1,0-1 1,0 1-1,1 0 1,-1-1-1,0 1 1,0 0-1,0-1 1,0 1-1,0 0 1,0-1-1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39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188 420 4616,'0'0'8721,"-11"11"-8112,-2 2-410,-58 50 846,63-57-799,1 0 1,-1 1-1,1 0 0,1 0 0,-1 0 0,1 1 0,0 0 1,1 0-1,0 1 0,0-1 0,1 1 0,0 0 1,-4 15-1,6-18-80,1 1 1,0-1-1,0 1 0,0-1 1,1 1-1,1 12 0,-1-16-93,0 0 0,1 0 0,0 0 0,0 0 0,0-1 0,0 1 0,0 0 0,0-1 0,1 1 0,-1-1 0,1 1 0,0-1 0,0 0 0,0 0 0,0 0 0,0 0-1,0 0 1,3 2 0,-3-3-16,0 1 0,1-1 0,-1 0 0,0 0 0,0 0-1,1 0 1,-1-1 0,1 1 0,-1-1 0,1 1 0,-1-1-1,1 0 1,-1 0 0,1 0 0,-1 0 0,1 0 0,2-1-1,-1 0-3,0-1-1,0 1 0,0-1 0,0 0 0,0 0 1,-1 0-1,1 0 0,0-1 0,3-3 0,1-2 22,-1 1-1,0-1 0,0 0 1,-1-1-1,0 0 1,0 0-1,6-15 0,-5 8 69,0 0-1,-1 0 0,-1-1 1,6-33-1,-11 43 29,-3 7 109,-1 11-80,3 2-162,1 0 0,1 0 0,0 0 1,1 0-1,4 15 0,-5-22-25,0-1 1,1 1 0,0-1 0,0 1-1,1-1 1,-1 0 0,1 0-1,0 0 1,1-1 0,-1 1-1,1-1 1,0 1 0,0-1 0,5 4-1,-6-7-1,0 0 0,0 1 0,0-1 0,0 0 0,0 0 0,0-1 0,0 1 0,0-1 0,0 0 0,0 1 0,1-1 0,-1 0 0,0-1 0,6 0 0,0-1 18,1-1 0,-1 1-1,14-7 1,-15 5-8,1-1 0,-1 0-1,0-1 1,0 0 0,-1 0 0,12-13-1,37-48 94,-53 64-107,19-27 37,-1-1 0,-1-1 0,-2 0 0,-2-2 0,0 0 0,-3 0 0,-1-2 0,-1 1 0,7-47 0,-14 64-21,-2 7-4,0 1-1,-1 0 1,0-1-1,0 1 1,-2-16-1,1 25-15,0 1-1,0 0 0,0-1 1,0 1-1,0 0 0,0-1 1,0 1-1,0 0 0,0 0 1,0-1-1,0 1 0,0 0 1,0-1-1,0 1 0,-1 0 1,1 0-1,0-1 0,0 1 1,0 0-1,0 0 0,-1-1 1,1 1-1,0 0 0,0 0 1,-1 0-1,1-1 0,0 1 1,0 0-1,-1 0 0,1 0 1,0 0-1,0 0 0,-1 0 1,1 0-1,0-1 0,-1 1 1,1 0-1,-1 0 1,-9 10 14,-7 19-29,17-28 13,-12 27 8,1 2 1,2 0-1,1 0 1,-7 54 0,12-65-6,1 0 0,1 1 0,1-1 0,1 1 0,0-1 0,1 0 1,1 0-1,1 0 0,1 0 0,1 0 0,0-1 0,1 0 1,1 0-1,1-1 0,0 0 0,14 18 0,-19-30-4,0 0 0,0-1 0,1 1 0,-1-1 0,1 0 0,0 0 0,1-1 0,-1 1 0,0-1 0,1 0 0,0-1 0,0 1 0,0-1 0,0 0 0,0-1 0,0 1 0,0-1 0,1 0 0,7-1 0,-6 0 0,0-1 1,0 0-1,0 0 0,-1-1 1,1 0-1,0 0 0,-1-1 1,0 0-1,1 0 1,-1-1-1,0 0 0,-1 0 1,1-1-1,11-10 1,3-6 13,-1 0 0,-1-1 0,-1-1 0,-1-1 0,0-1 0,-2 0 0,-2-1 1,0 0-1,17-53 0,-27 71-7,42-144 59,-41 134-48,-1-1 0,-1 1 0,-1-1 0,0 0 0,-1 1 0,-4-28 0,3 42-11,0 0 0,0 0 0,-1 0 0,1-1 0,-1 1 1,0 1-1,-4-8 0,5 9 2,0 1 0,0-1 0,0 1 0,-1-1 0,1 1 0,0 0 0,-1-1 0,1 1 0,-1 0-1,1 0 1,-1 0 0,0 0 0,1 0 0,-1 1 0,0-1 0,0 0 0,1 1 0,-1-1 0,0 1 0,-3 0 0,-5 16 86,-4 13-82,1 0 1,2 1 0,1 0-1,-10 55 1,16-70 2,-2 20 54,2-1 1,-1 39 0,2-18 43,2-37-60,1 0 0,1 0 0,1 0 0,1 0 0,0 0 1,2 0-1,0-1 0,0 0 0,2 0 0,11 23 0,-12-32-3,-1 0 0,1-1 1,0 0-1,1 0 0,0 0 1,0-1-1,0 0 0,1 0 0,0 0 1,0-1-1,0-1 0,1 1 1,0-1-1,10 3 0,-16-6-46,0 0 0,0-1-1,0 1 1,0-1 0,0 0 0,0 0 0,0 0-1,0 0 1,0 0 0,0 0 0,0-1 0,0 0-1,0 1 1,0-1 0,0 0 0,0 0 0,-1-1-1,1 1 1,0-1 0,-1 1 0,1-1-1,-1 0 1,1 0 0,-1 0 0,3-3 0,2-3-774,1-1 1,-2 0 0,1 0-1,7-14 1,-14 22 465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43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50 796 6128,'0'0'7593,"12"-9"-7169,-1 1-348,6-4 315,0 0 0,2 0 0,33-14 0,-35 18-35,0-1 0,21-14 0,-25 14-57,1 1-1,-1 1 1,1 0-1,21-7 1,-31 13-173,-1-1 0,1 2 1,0-1-1,0 0 0,0 1 0,0-1 0,0 1 0,-1 0 0,1 1 1,0-1-1,0 0 0,7 3 0,-9-2-79,-1 0 0,1 0 0,-1 0 0,1 0 0,-1 0 0,0 1 0,0-1 0,0 0-1,1 1 1,-1-1 0,0 1 0,-1-1 0,1 1 0,0-1 0,0 1 0,-1 0 0,1-1 0,-1 1 0,1 0 0,-1-1 0,0 1 0,0 0 0,0 0-1,1-1 1,-2 1 0,1 0 0,0 0 0,0 0 0,-2 3 0,0 10 55,-2 0 0,0 0 0,0 0 0,-2 0 0,0-1 0,0 1 0,-1-2 0,-1 1-1,-12 16 1,-3-1 216,-2 0 0,-48 44 0,61-65-234,2 1 337,10-9-407,1 1-1,-1 0 1,0-1 0,0 1-1,0-1 1,1 1 0,-1-1 0,0 1-1,0 0 1,1-1 0,-1 1 0,1-1-1,-1 1 1,0-1 0,1 0 0,-1 1-1,1-1 1,-1 1 0,1-1 0,-1 0-1,1 1 1,-1-1 0,1 0 0,1 1-1,21 10 138,-19-10-137,-1 1 0,0-1 0,0 1 0,1 0-1,-1-1 1,0 1 0,0 1 0,-1-1 0,1 0-1,0 1 1,-1-1 0,5 6 0,-2 0 5,-1-2-5,-1-1-1,1 1 1,-1 0-1,3 9 1,-5-13-8,-1 1-1,1-1 1,-1 0 0,0 1 0,1-1-1,-1 1 1,0-1 0,-1 0-1,1 1 1,0-1 0,-1 1-1,1-1 1,-1 0 0,0 1 0,0-1-1,-1 3 1,-3 5 15,0 0 1,-1-1-1,0 0 0,0 0 1,-1 0-1,0-1 0,-1 0 1,1 0-1,-2-1 0,1 0 1,-1 0-1,-14 8 0,3-4 35,-1-1 0,0 0 0,0-1-1,-1-1 1,0-2 0,-25 5 0,43-9-42,-11 0 76,12-4 6,7-4 47,-2 5-137,0-1 1,0 1 0,-1 0 0,1 0 0,1 0 0,-1 0 0,0 0 0,4-1-1,7-3 1,182-70-8,-173 67-9,91-42-32,-31 11 21,-41 22 18,-12 6 1,0-1 0,-1-1 0,-1-1 0,0-1-1,29-24 1,-46 30 4,-1 0 1,0 0-1,-1-1 0,0-1 1,0 0-1,-1 0 0,-1 0 0,0-1 1,0 1-1,-1-2 0,-1 1 1,0 0-1,-1-1 0,0 0 0,-1 0 1,2-22-1,-2 12 9,3-59 25,-5 73-31,0-1 0,-1 1-1,0 0 1,-1 0 0,0 0-1,-5-14 1,-5 7 7,11 15-6,0 0-1,0 0 1,0 0 0,0 0 0,0 0 0,1 0 0,-1 0 0,0 0 0,0-1 0,1 1 0,-1-2 0,1 3-5,0 0 0,0-1 1,0 1-1,0 0 1,0 0-1,0-1 0,0 1 1,0 0-1,0 0 0,0-1 1,-1 1-1,1 0 1,0 0-1,0 0 0,0-1 1,0 1-1,0 0 1,0 0-1,-1 0 0,1-1 1,0 1-1,0 0 1,0 0-1,0 0 0,-1 0 1,1 0-1,0-1 1,0 1-1,0 0 0,-1 0 1,1 0-1,0 0 1,0 0-1,-1 0 0,1 0 1,0 0-1,0 0 1,-1 0-1,1 0 0,0 0 1,0 0-1,-1 0 1,-10 8 34,-8 16-31,13-11-12,0-1 1,1 1-1,0 1 1,1-1-1,1 1 1,0-1-1,0 1 0,2 0 1,-1 0-1,2 0 1,0 0-1,1 0 1,0 0-1,1-1 1,1 1-1,0 0 0,1-1 1,0 1-1,1-1 1,0 0-1,1-1 1,1 1-1,9 13 1,-11-20 5,-3-2 1,0-1 0,0 0 0,1 1 0,-1-1 0,1 0 0,-1-1 0,1 1 0,0 0 0,0-1 0,1 0 0,-1 0-1,0 0 1,1 0 0,-1 0 0,1 0 0,-1-1 0,1 0 0,6 2 0,-1-2 0,-1-1 0,1 1 0,0-1 0,0-1 0,0 1 0,0-2 0,0 1 0,-1-1 0,1 0 0,-1-1 0,1 0 0,-1-1 0,0 1 0,0-1 0,0-1 0,-1 0 0,0 0 0,0 0 0,11-11 0,-1 1 7,-1 0-1,0-1 0,-2 0 1,1-1-1,-2-1 0,-1 0 1,0-1-1,11-23 1,-21 36 7,0-1 0,0 1 0,-1-1 1,1 1-1,-1-1 0,0-7 0,-1 11 1,0 0 0,0 1 0,0-1 1,-1 0-1,1 0 0,-1 1 0,1-1 0,-1 0 0,0 1 0,0-1 0,0 1 0,0-1 0,-1 1 0,1 0 0,-1-1 0,-2-2 1,4 5-10,-1-1 0,1 0 1,0 1-1,-1-1 1,1 1-1,0-1 1,-1 1-1,1-1 0,0 0 1,0 1-1,0-1 1,0 1-1,-1-1 1,1 0-1,0 1 1,0-1-1,0 0 0,0 1 1,1-1-1,-1 0 1,0 1-1,0-1 1,0 0-1,0 1 0,1-1 1,-1 1-1,0-1 1,1 0-1,10 1-21,-1 2-1,0-1 1,16 6-1,12 1-24,-35-8 36,1 1 1,-1 0 0,1 0 0,-1 0 0,0 0 0,1 1-1,-1-1 1,0 1 0,0-1 0,0 1 0,0 0 0,0 1-1,-1-1 1,1 0 0,0 1 0,-1-1 0,0 1 0,4 6-1,-2-3 8,-1 1 0,0 0 0,-1 0 0,0 0 0,0 0 0,0 0 0,-1 0 1,1 8-1,-1-7 4,1 7 19,-1 1 0,0-1 0,-1 1 0,-3 19 1,3-33-17,0 0 1,-1 0 0,1 1-1,0-1 1,0 0 0,0 1-1,0-1 1,0 0 0,1 1 0,-1-1-1,1 0 1,-1 0 0,1 0-1,0 1 1,0-1 0,0 0-1,0 0 1,2 2 0,-2-3-5,0 0 1,0 0-1,0 0 0,1 0 1,-1-1-1,0 1 1,1 0-1,-1-1 0,1 1 1,-1-1-1,0 1 1,1-1-1,-1 0 0,1 1 1,-1-1-1,1 0 0,-1 0 1,1 0-1,-1 0 1,1-1-1,-1 1 0,1 0 1,-1-1-1,1 1 1,-1-1-1,1 1 0,1-2 1,15-5 33,0-1 1,0-1-1,-1-1 1,0 0-1,-1-2 1,0 0-1,17-16 1,-29 22 28,-5 18 9,1-10-77,0 0 0,0-1 0,0 1 0,1 0 0,-1-1 0,0 1 0,1 0 0,0-1 0,-1 1 0,1-1 0,0 1 0,0-1 0,0 1 0,0-1 0,0 1 0,0-1 0,0 0 0,0 0 0,2 2 0,0-1 0,0 0 0,0 0 0,0-1 0,0 1-1,0-1 1,1 0 0,-1 0 0,0 0 0,6 0 0,-5 0 2,0 0 1,1-1 0,-1 0 0,0 0 0,0 0-1,0 0 1,0-1 0,0 0 0,0 0 0,0 0-1,0 0 1,0 0 0,0-1 0,-1 0 0,1 0-1,6-4 1,-9 4-1,0 1 0,0-1 0,0 1 1,-1-1-1,1 0 0,0 1 0,-1-1 0,0 0 0,1 1 0,-1-1 0,0 0 0,0 0 1,0 1-1,0-1 0,0 0 0,0 0 0,0 1 0,-1-1 0,1 0 0,-1 0 0,1 1 0,-1-1 1,-1-2-1,-20-41 37,18 40-34,2 2 0,0 0 0,0 0 0,-1 0 0,1 0 0,-1 0 0,0 1 1,0 0-1,0-1 0,0 1 0,0 0 0,-1 0 0,1 1 0,-1-1 0,1 1 0,-1 0 1,0-1-1,1 2 0,-1-1 0,0 0 0,1 1 0,-1 0 0,0 0 0,-7 0 0,11 0-7,0 0 0,-1 0-1,1 0 1,0 0 0,0 0 0,0 0-1,0 0 1,-1 0 0,1 0-1,0 0 1,0 0 0,0 0-1,0 0 1,-1 0 0,1 0-1,0 0 1,0 0 0,0 0-1,0 0 1,-1 0 0,1 0-1,0 0 1,0 0 0,0 0-1,0 0 1,0 1 0,-1-1-1,1 0 1,0 0 0,0 0-1,0 0 1,0 0 0,0 0-1,0 1 1,0-1 0,-1 0-1,1 0 1,0 0 0,0 0-1,0 1 1,0-1 0,0 0-1,0 0 1,0 0 0,0 0-1,0 1 1,0-1 0,0 0-1,0 0 1,0 0 0,0 0-1,0 1 1,0-1 0,0 0-1,0 0 1,0 0 0,0 0-1,1 1 1,-1-1 0,0 0-1,0 0 1,0 0 0,0 0-1,0 0 1,0 0 0,0 1-1,1-1 1,-1 0 0,0 0-1,11 10-33,-6-7 29,0-1 0,0 0 0,1 0-1,-1 0 1,0-1 0,1 1 0,-1-1 0,10 0 0,48 0-6,-51-2 9,-1 0 0,0-1 0,1-1 0,-1 0 0,0 0 1,0-1-1,-1 0 0,16-9 0,7-7-20,36-27-1,-48 30 35,0-1-1,-1-1 0,-2-1 0,0-1 0,0 0 0,14-25 0,-26 35-2,0 0 0,0 0 1,-1-1-1,-1 1 0,6-24 0,5-59 110,-14 86-101,0 6-5,-1-1 0,0 1 1,0-1-1,0 1 0,0-1 0,-1 1 1,1-1-1,-1 1 0,1-1 0,-1 1 1,0 0-1,0-1 0,-2-2 0,3 4-7,-1 1 1,1-1-1,0 1 0,-1-1 0,1 1 0,-1 0 0,1-1 1,-1 1-1,1 0 0,-1-1 0,1 1 0,-1 0 1,1-1-1,-1 1 0,1 0 0,-1 0 0,1 0 0,-1 0 1,1 0-1,-1-1 0,0 1 0,0 0 0,0 1-1,0-1 0,0 0 0,-1 1 0,1-1-1,0 1 1,0-1 0,0 1 0,0 0 0,0-1 0,0 1-1,0 0 1,0 0 0,0-1 0,-1 3 0,-9 10 4,1 1 0,0 0 0,1 1 0,1 0 0,0 0 0,1 0 0,-6 22 0,6-15-7,1 1 1,1-1-1,0 1 0,0 43 1,5-53-2,0 0 0,1 0 0,1 0 1,0 0-1,1 0 0,0 0 0,1-1 1,0 1-1,1-1 0,12 20 0,-15-29 0,0-1-1,0 0 0,0 1 1,0-1-1,0 0 1,1 0-1,-1 0 1,1-1-1,-1 1 0,1 0 1,0-1-1,-1 0 1,1 0-1,0 0 0,0 0 1,0 0-1,0 0 1,0-1-1,0 1 1,0-1-1,0 0 0,0 0 1,0 0-1,0 0 1,0-1-1,1 1 1,-1-1-1,5-2 0,2 0 4,-1-1-1,1 0 1,-1-1-1,0 0 1,0 0-1,0-1 1,11-9-1,-3 0 2,-2-1 1,0-1-1,0 0 0,-2-1 1,0 0-1,-1-1 0,15-35 0,52-153 32,-49 121-29,-20 57-5,0 4 4,-1-1 1,-1 0 0,-2 0-1,6-44 1,-10 62 7,1-6 27,-3 14-40,0-1 0,0 1 0,0 0 0,0 0 0,0 0 0,0 0 0,0 0 0,0-1 0,0 1 0,0 0 0,0 0 0,0 0 0,0 0 0,0-1 0,0 1 0,0 0 0,0 0 0,0 0-1,0 0 1,0 0 0,0-1 0,0 1 0,0 0 0,0 0 0,0 0 0,0 0 0,0 0 0,0-1 0,-1 1 0,1 0 0,0 0 0,0 0 0,0 0 0,0 0 0,0 0 0,0 0 0,-1 0 0,1-1 0,0 1 0,0 0 0,0 0 0,0 0 0,0 0 0,-1 0 0,1 0 0,0 0 0,0 0 0,0 0 0,0 0 0,-1 0 0,1 0 0,0 0 0,-1 1 0,1-1 0,0 0 0,0 1 0,-1-1 0,1 0 1,0 1-1,0-1 0,0 0 0,0 1 0,-1-1 0,1 0 0,0 1 0,0-1 0,0 1 0,0-1 0,0 0 0,0 1 0,0-1 0,0 1 0,0-1 0,0 0 0,0 1 0,0 4 14,-43 209 118,20-118-77,-54 291 484,69-328-373,-3 10 298,43-119 270,-26 38-706,0 0 0,0 1 1,1-1-1,1 1 0,0 1 0,0 0 1,1 0-1,1 0 0,-1 1 1,1 1-1,1-1 0,0 2 0,13-8 1,-23 15-30,-1 0-1,1 0 1,0-1 0,0 1 0,0 0 0,-1 0 0,1 0-1,0 1 1,0-1 0,0 0 0,0 0 0,-1 0 0,1 1-1,0-1 1,0 0 0,-1 1 0,1-1 0,0 0 0,-1 1-1,1-1 1,0 1 0,-1 0 0,1-1 0,0 1 0,-1-1-1,1 1 1,-1 0 0,1-1 0,-1 1 0,0 0 0,1 1 0,15 29-39,-12-23 38,17 46-67,-19-45 67,0-1 0,1 1-1,0-1 1,0 0 0,1 0 0,0-1 0,1 1 0,0-1 0,0 1 0,0-2 0,8 8 0,-11-13-47,0 0 0,0 0 0,1 0 0,-1-1 0,0 1 0,1-1 0,-1 1 0,1-1-1,-1 0 1,1 0 0,-1 0 0,0 0 0,1 0 0,-1-1 0,1 1 0,-1-1 0,0 1 0,1-1 0,3-2 0,-12-22-1909,-1 11-2136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2:27.5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901 0 10344,'0'0'856,"-13"9"-602,10-6-234,-29 21 276,-59 33-1,-68 28 431,-243 171 0,262-160 159,88-62-195,44-28-312,12-8-5,17-13 40,158-122-1651,-164 126-9484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43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12056,'0'0'744,"72"-4"-216,-5 2 8,23 2-48,7-4-8,8-2 0,-8 0 8,-11 6-88,-9-4 7,-3-4-103,-1-8 8,1 2-168,3 2 8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44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5520,'0'0'5701,"11"2"-4994,156 23 3019,-159-23-3674,68 11 1142,-31-12-3286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46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63 589 6016,'0'0'5585,"-6"12"-4901,-39 65 657,43-74-1217,0 1 0,1 0-1,-1 0 1,1 0 0,0 0 0,0 0-1,1 0 1,-1 0 0,1 0-1,0 0 1,0 1 0,0-1-1,0 0 1,1 0 0,0 0 0,-1 0-1,2 0 1,-1 0 0,0 0-1,1 0 1,0-1 0,0 1 0,0 0-1,0-1 1,0 0 0,1 1-1,0-1 1,-1 0 0,1 0 0,0 0-1,1-1 1,-1 1 0,0-1-1,1 0 1,-1 0 0,1 0 0,0 0-1,0 0 1,0-1 0,0 0-1,4 1 1,-3-1-65,0 0 1,0-1-1,0 0 0,0 0 0,0 0 1,0 0-1,0-1 0,0 0 0,0 0 1,-1 0-1,1-1 0,0 0 0,-1 0 1,1 0-1,-1 0 0,1-1 0,-1 1 1,0-1-1,0 0 0,0 0 1,-1-1-1,1 1 0,-1-1 0,0 0 1,0 0-1,0 0 0,0 0 0,-1 0 1,1-1-1,-1 1 0,-1-1 0,1 0 1,0 1-1,-1-1 0,0 0 0,0 0 1,-1 0-1,1 0 0,-1 0 0,0 0 1,0 0-1,-1 0 0,1 0 0,-3-7 1,2 5-7,-1 0 1,0 0 0,-1-1 0,0 1 0,0 1-1,0-1 1,-1 0 0,0 1 0,0 0-1,0 0 1,-1 0 0,0 0 0,0 1 0,-9-7-1,8 4 88,6 8-117,0-1 0,-1 0 0,1 0 0,-1 1 0,1-1 0,-1 0 0,1 1 0,-1-1 0,0 1 0,1-1 1,-1 1-1,0-1 0,0 1 0,1-1 0,-1 1 0,0-1 0,0 1 0,0-1 0,0 2-20,1-1-1,0 0 1,0 0 0,0 0 0,0 0 0,0 0 0,0 0 0,0 0 0,0 0-1,0 0 1,0 0 0,0 0 0,-1 0 0,1 0 0,0 0 0,0 0 0,0 0 0,0 0-1,0 0 1,0 0 0,0-1 0,0 1 0,0 0 0,0 0 0,0 0 0,0 0 0,0 0-1,-1 0 1,1 0 0,0 0 0,0 0 0,0 0 0,0 0 0,0 0 0,0 0-1,0 0 1,0 0 0,0 0 0,0-1 0,0 1 0,0 0 0,0 0 0,0 0 0,0 0-1,0 0 1,0 0 0,0 0 0,0 0 0,0 0 0,0 0 0,0 0 0,0-1 0,0 1-1,0 0 1,0 0 0,0 0 0,0 0 0,0 0 0,0 0 0,0 0 0,0 0-1,0 0 1,0 0 0,0 0 0,1 0 0,-1 0 0,0 0 0,0-1 0,8-6 191,11-5 3,60-21 183,-41 18-126,52-29 1,-77 36-204,-9 5-9,1 0 1,0 0 0,-1 0 0,1 1-1,1 0 1,-1 0 0,0 0 0,0 0-1,9-1 1,-5 1 285,-6 1-35,-5 7-107,5 19 307,-7 8-311,2-1 1,1 1-1,7 61 0,-4-66-20,-2-25-138,0 0 0,1 0 0,0-1 0,0 1 0,0 0 0,0 0 0,0 0 0,0 0 0,1-1 0,-1 1 0,1-1 0,0 1 1,0-1-1,0 0 0,0 0 0,0 1 0,1-2 0,-1 1 0,0 0 0,1 0 0,0-1 0,-1 1 0,1-1 0,0 0 0,0 0 0,-1 0 0,1 0 0,0 0 0,6 0 0,0 1 14,1-1 0,-1-1 1,0 1-1,1-2 0,-1 1 0,1-1 1,-1-1-1,15-3 0,29-14 66,-2-1-1,67-38 0,-44 9-69,-74 49-34,0 0 0,1 0 1,-1 0-1,0 0 0,0 0 0,0 0 0,0 0 0,1 0 1,-1 0-1,0 0 0,0 0 0,0-1 0,0 1 0,1 0 1,-1 0-1,0 0 0,0 0 0,0 0 0,0 0 0,0-1 1,0 1-1,0 0 0,0 0 0,1 0 0,-1 0 0,0-1 1,0 1-1,0 0 0,0 0 0,0 0 0,0 0 0,0-1 1,0 1-1,0 0 0,0 0 0,0 0 0,0 0 0,0-1 1,0 1-1,0 0 0,0 0 0,0 0 0,0-1 0,0 1 1,-1 0-1,1 0 0,0 0 0,0 0 0,0 0 0,0-1 0,0 1 1,0 0-1,0 0 0,-1 0 0,1 0 0,0 0 0,0 0 1,0 0-1,0-1 0,-1 1 0,1 0 0,0 0 0,-1 0 4,1 0-1,-1-1 0,1 1 0,-1 0 1,0 0-1,1 0 0,-1-1 0,1 1 0,-1 0 1,0 0-1,1 0 0,-1 0 0,0 0 0,1 0 1,-1 0-1,1 0 0,-1 1 0,-1-1 0,-63 45 90,33-22-53,17-13-23,0 1 1,1 0-1,1 0 0,0 2 0,0-1 0,1 2 1,1 0-1,0 0 0,1 1 0,1 0 1,-9 18-1,18-32-17,-1 1 1,1-1 0,0 1-1,0-1 1,0 1 0,0-1-1,0 1 1,1-1-1,-1 1 1,0 0 0,1-1-1,-1 0 1,1 1 0,-1-1-1,1 1 1,0-1-1,-1 0 1,1 1 0,0-1-1,0 0 1,0 0 0,0 1-1,0-1 1,0 0-1,0 0 1,1 0 0,-1 0-1,0-1 1,3 2 0,0 1 2,0-1 1,-1 0 0,1 0-1,0 0 1,0-1 0,1 1-1,-1-1 1,0 0-1,0 0 1,5 0 0,-2-1-7,-1 0 1,1-1-1,-1 0 0,1 0 1,-1-1-1,1 0 1,-1 0-1,0 0 1,0-1-1,0 0 0,0 0 1,8-6-1,-6 3-5,0 0 0,-1-1 0,0-1 0,0 1 0,-1-1-1,1 0 1,6-13 0,-1-3-5,0-1-1,-2 0 1,-1 0 0,0-1-1,5-33 1,1-33-49,4-119 0,-11 103 44,2-19-62,-14 103 21,0 17-23,2 7-22,-8 61 51,4 0 1,1 1 0,6 75-1,1-98 36,-1-9 7,1-1 0,1 0 0,2 0 0,8 29 0,-9-43 28,2 1-1,-1-2 1,2 1-1,11 19 1,-15-29-8,0-1 1,1 1 0,0-1 0,0 0 0,0 0 0,0 0-1,0-1 1,1 0 0,-1 1 0,1-1 0,0-1-1,0 1 1,0-1 0,1 0 0,-1 0 0,6 1-1,-5-2-3,1 1-1,-1-1 0,1-1 1,-1 1-1,1-1 0,-1 0 1,1-1-1,-1 0 0,1 0 0,-1 0 1,0 0-1,1-1 0,-1 0 1,0-1-1,0 1 0,0-1 1,0 0-1,-1-1 0,1 0 0,-1 1 1,0-2-1,0 1 0,0 0 1,-1-1-1,0 0 0,0 0 1,0 0-1,0-1 0,-1 0 0,0 1 1,0-1-1,0 0 0,-1 0 1,0 0-1,0-1 0,0 1 0,0-10 1,0 4 21,-1 0 0,-1 0 0,-1-17 0,1 26-17,-1 0 1,1 0-1,-1 0 1,0 0 0,0 0-1,0 0 1,0 0-1,0 0 1,-1 0 0,1 0-1,-1 0 1,0 1-1,0-1 1,0 1 0,0-1-1,0 1 1,-5-4-1,5 5-4,1 0-1,-1 1 0,0-1 0,1 1 0,-1-1 1,0 1-1,1 0 0,-1-1 0,0 1 0,0 0 0,1 0 1,-1 0-1,0 1 0,0-1 0,1 0 0,-1 1 0,0-1 1,1 1-1,-1-1 0,0 1 0,-1 1 0,-34 21 60,32-19-57,1-1 0,0 1-1,0-1 1,0 2 0,0-1-1,1 0 1,0 1-1,0-1 1,0 1 0,0 0-1,1 0 1,-1 0 0,1 0-1,1 0 1,-1 1-1,1-1 1,0 0 0,0 1-1,0-1 1,1 1 0,0 0-1,0-1 1,0 1-1,1-1 1,2 11 0,-1-7 10,0 0-1,1 0 1,0 0 0,1-1 0,-1 1 0,2-1 0,-1 0 0,1 0-1,1 0 1,-1-1 0,1 1 0,0-1 0,13 10 0,-16-15-7,-1-1-1,0 0 1,0 0 0,1 0 0,-1-1-1,1 1 1,-1-1 0,0 1 0,1-1-1,-1 0 1,1 0 0,-1 0 0,1 0 0,-1 0-1,1-1 1,3 0 0,37-13 92,-27 6-65,-1 0-1,-1-2 0,0 0 1,0 0-1,-1-1 0,18-20 1,31-24 98,-41 41-78,9-8 168,-30 22-223,1-1 1,-1 1 0,0 0-1,1 0 1,-1 0-1,1 0 1,-1 0 0,0 0-1,1 0 1,-1 0 0,1 0-1,-1 0 1,0 0-1,1 0 1,-1 0 0,0 0-1,1 0 1,-1 0-1,0 0 1,1 1 0,-1-1-1,0 0 1,1 0 0,-1 0-1,0 1 1,1-1-1,-1 0 1,0 0 0,1 1-1,-1-1 1,0 0-1,0 1 1,0-1 0,1 0-1,-1 1 1,0-1 0,0 1-1,12 17 109,-9-12-39,15 26 137,-15-25-165,0 0 1,0-1 0,1 1-1,0-1 1,0 0-1,1 0 1,0-1 0,0 1-1,0-1 1,1 0-1,5 4 1,-5-5-11,1-1-1,-1 0 1,1 0 0,0-1-1,0 0 1,0 0 0,0 0-1,9 0 1,-12-2-23,0 0 0,0 0 0,0 0 0,0 0 0,0-1 0,0 0 0,0 1 0,0-2 0,0 1 0,0 0 0,0-1 0,-1 1 0,1-1 0,-1 0 0,1-1 0,3-2 0,-5 3 59,0-1-1,0 1 1,-1-1-1,1 0 1,0 0-1,-1 0 1,0 0-1,1 0 1,-1 0 0,0 0-1,-1 0 1,2-5-1,2-39-2068,-4 37-1075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49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1 903 4008,'0'0'9816,"13"-12"-9296,133-138 997,21-61 189,-147 181-1509,-1-1 0,-2-1 0,-1-1 0,-1 0 0,15-51 0,-18 39 234,-2-1 0,-2-1 0,-2 0-1,1-49 1,-10 91 92,-3 11-170,-4 14-26,-5 21-166,2 1-1,2 0 1,2 0 0,1 1-1,3 0 1,1 1 0,3-1-1,1 1 1,8 59 0,-8-101-154,21 123 450,-16-106-344,0 0 1,2-1-1,0 0 1,14 27 0,-7-20 18,-12-19-66,0 0 1,1-1 0,0 1 0,0-1 0,0 0 0,1 0 0,0 0 0,0 0 0,0-1 0,1 1 0,-1-1 0,1 0 0,0-1 0,7 5 0,-4-4-7,0 0 1,0 0 0,1-1 0,-1 0-1,1-1 1,-1 0 0,1 0 0,0-1 0,0 0-1,0-1 1,0 1 0,0-2 0,-1 1 0,1-1-1,0-1 1,0 0 0,-1 0 0,1 0-1,-1-1 1,1-1 0,13-7 0,-1 0 59,-1-2-1,19-14 1,-33 22-85,-1 0 1,1 0-1,-1 0 1,0 0-1,0-1 1,-1 0-1,1 0 1,-1 0-1,0-1 1,4-11-1,-7 12 0,0 0-1,-1 0 1,0 0-1,0 0 0,0 0 1,-1-1-1,0 1 1,0 0-1,-1 0 1,1 0-1,-1 1 1,-4-8-1,6 12-26,0 0 0,0 0-1,-1 0 1,1 1 0,0-1-1,-1 0 1,1 1 0,-1-1 0,1 0-1,-1 1 1,1-1 0,-1 1-1,1-1 1,-1 1 0,0-1 0,1 1-1,-1-1 1,0 1 0,1-1 0,-1 1-1,0 0 1,0-1 0,1 1-1,-1 0 1,-1 0 0,0 0 1,1 0 1,-1 0-1,1 0 0,-1 1 1,1-1-1,-1 0 0,1 1 1,-1-1-1,1 1 0,-1 0 1,1-1-1,-2 2 0,-2 2 6,0 0-1,0 0 0,1 0 1,-1 0-1,-5 8 0,6-6-7,0 0-1,0 1 0,1 0 1,0 0-1,0 0 1,0 0-1,1 0 1,0 0-1,1 1 1,0-1-1,0 1 1,0-1-1,1 1 0,0-1 1,1 1-1,-1-1 1,1 1-1,1-1 1,0 1-1,0-1 1,0 0-1,1 0 0,0 0 1,0 0-1,1-1 1,0 1-1,0-1 1,0 0-1,1 0 1,10 10-1,-9-10 13,1 0-1,0-1 0,1 0 1,14 8-1,-17-11-9,-1 0-1,1-1 1,0 0 0,0 0-1,0 0 1,0 0-1,0-1 1,-1 0 0,1 0-1,8-1 1,-1 0 6,0-1 0,0-1 0,0 0 0,0 0 1,0-2-1,-1 1 0,1-1 0,-1-1 0,-1 0 0,20-15 0,-21 16-10,-3 1 4,1-1 0,0 1 0,-1-1 0,0 0 0,0-1 0,-1 1 0,1-1 0,-1 0-1,-1-1 1,1 1 0,5-12 0,-7 11 26,0 0-1,0-1 1,-1 1-1,0-1 1,0 0-1,-1 1 1,0-1-1,-1 0 1,1 0-1,-2 1 1,1-1-1,-1 0 0,0 0 1,0 1-1,-1-1 1,0 0-1,-1 1 1,0 0-1,-7-14 1,8 12 57,6 6-3,10 8-21,17 8-29,-28-12-36,0-1 1,0 1-1,-1 0 0,1 0 1,0 0-1,-1 0 0,1 1 1,-1-1-1,1 0 0,-1 1 1,0 0-1,0 0 1,1 0-1,-1 0 0,0 0 1,-1 0-1,1 0 0,0 0 1,-1 1-1,2 3 0,5 13 18,-2 1 1,0 0-1,5 34 0,-6-24 13,-3-22-28,0-1 1,1 0-1,0 1 1,0-2-1,0 1 1,1 0-1,0 0 0,4 5 1,-7-10-6,1 0-1,-1-1 1,0 1 0,1 0 0,-1-1 0,1 1-1,-1-1 1,1 0 0,-1 1 0,1-1 0,0 0-1,0 0 1,0 0 0,0 0 0,0 0 0,0-1-1,0 1 1,0-1 0,0 1 0,0-1 0,0 1-1,0-1 1,0 0 0,1 0 0,-1 0-1,0-1 1,0 1 0,0 0 0,0-1 0,0 1-1,0-1 1,2-1 0,13-9 13,-2 0 0,1-1 0,-2-1 0,0 0 0,0-1 0,-1 0 0,16-25 0,1 2 45,-28 35-54,-1 0 0,1 0 1,0 0-1,0 1 0,-1-1 1,1 0-1,1 1 0,-1-1 0,0 1 1,0 0-1,5-2 0,-7 3-3,1 0 0,0-1-1,-1 1 1,1 0 0,-1 0-1,1 0 1,0 0 0,-1 1-1,1-1 1,-1 0-1,1 0 1,0 0 0,-1 0-1,1 1 1,-1-1 0,1 0-1,-1 0 1,1 1 0,-1-1-1,1 1 1,1 0-1,-1 1 1,0-1-1,0 0 0,0 1 1,0-1-1,-1 1 1,1-1-1,0 1 0,-1 0 1,1 2-1,3 11 5,-2-1 0,1 1 0,-2 0 0,0 0 0,-1 0 0,-1 0 0,0 0-1,-4 19 1,4-13 54,3-17 10,2-13-21,2-2-33,-1 0 0,1 0 0,1 1-1,0 0 1,0 0 0,15-14 0,-4 3 9,-14 16-11,1 0 0,-1 0 0,1 1-1,-1 0 1,1 0 0,1 0 0,-1 1 0,11-6 0,-15 9-10,0-1-1,1 1 1,-1-1 0,0 1 0,1 0 0,-1-1-1,1 1 1,-1 0 0,1 0 0,-1 0-1,1 0 1,-1 0 0,1 0 0,-1 1 0,0-1-1,1 0 1,-1 1 0,1-1 0,-1 1 0,0 0-1,0-1 1,1 1 0,-1 0 0,0 0 0,0 0-1,0 0 1,0 0 0,0 0 0,0 0 0,0 0-1,0 0 1,0 0 0,0 1 0,-1-1 0,1 0-1,0 0 1,-1 1 0,1-1 0,-1 1-1,1-1 1,-1 3 0,2 1 3,-1 1 1,0 0-1,0 0 0,0-1 0,0 1 0,-1 8 1,30-40 105,-5-3-38,-19 22-53,-1-1-1,1 1 1,1 0-1,-1 1 1,1 0-1,0 0 1,0 0 0,1 1-1,0 0 1,9-5-1,-16 10-15,0 0-1,-1 0 1,1 0 0,0 0-1,0 0 1,-1 0 0,1 0-1,0 0 1,-1 1-1,1-1 1,0 0 0,-1 0-1,1 1 1,0-1 0,-1 0-1,1 1 1,-1-1 0,1 1-1,-1-1 1,1 1 0,-1-1-1,1 1 1,-1-1-1,1 1 1,-1-1 0,1 2-1,9 16 26,-9-17-22,6 14-8,-2 1-1,0-1 1,4 19-1,-4-14 8,10 28-1,-10-36 6,13 27 7,-17-38-15,0 1-1,0-1 1,0 1-1,0-1 1,0 0-1,0 0 1,0 1-1,1-1 1,-1 0-1,0 0 1,1 0-1,-1-1 1,1 1-1,-1 0 1,1 0-1,-1-1 1,1 1-1,0-1 1,-1 0-1,1 1 1,2-1-1,1 0 3,0 0 0,0-1 0,1 0 0,-1 0 0,0 0 0,0-1 0,0 0-1,-1 0 1,1 0 0,0 0 0,-1-1 0,1 0 0,-1 0 0,0 0 0,0 0 0,5-6-1,4-5 28,0-1-1,-2-1 0,12-19 1,-3 4-18,1-1-16,20-39 0,-29 54 0,-10 19 0,-3 10 0,-8 19 0,-2-1 0,-21 45 0,31-72 0,-1 0 0,0 0 0,0 0 0,0 0 0,0-1 0,0 1 0,-1-1 0,1 1 0,-1-1 0,1 0 0,-1 0 0,-4 2 0,7-4 0,0 0 0,0 0 0,0 0 0,0 1 0,0-1 0,0 0 0,0 0 0,0 0 0,0 0 0,0 0 0,0 1 0,0-1 0,0 0 0,0 0 0,0 0 0,0 0 0,1 0 0,-1 1 0,0-1 0,0 0 0,0 0 0,0 0 0,0 0 0,0 0 0,0 0 0,0 0 0,0 1 0,0-1 0,1 0 0,-1 0 0,0 0 0,0 0 0,0 0 0,0 0 0,0 0 0,1 0 0,-1 0 0,0 0 0,0 0 0,0 0 0,0 0 0,0 0 0,1 0 0,-1 0 0,0 0 0,0 0 0,0 0 0,0 0 0,0 0 0,1 0 0,-1 0 0,0 0 0,0 0 0,0 0 0,0 0 0,1 0 0,11 2 0,21 2 0,-23-2 0,1-1 0,0 0 0,-1 0 0,1-1 0,12-2 0,42-10 0,-58 10 0,0 0 0,0 0 0,0-1 0,0 0 0,0 0 0,11-9 0,-16 11 27,0-1-1,-1 1 1,0-1-1,1 0 1,-1 1-1,0-1 1,0 0-1,0 0 1,0 0-1,0 0 1,0 0-1,0 0 1,-1 0-1,1-4 1,0-15-5254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49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9344,'0'0'1696,"96"-14"-1096,-11 4 64,26-2 8,24-7 0,2 7 16,-12 6-88,0 0 8,-4-6-88,2 2 7,4 8-287,2-4-8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52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207 654 7528,'0'0'5284,"-13"8"-4703,-1 0-406,1-2 30,0 2 0,1-1 1,0 2-1,-22 19 0,18-12 258,1 0 0,-16 22 0,27-33-288,0 1 0,1 0 0,-1 0 0,1 0-1,0 0 1,0 0 0,1 1 0,0-1-1,0 1 1,1 0 0,-2 11 0,3-16-110,1 1 1,-1-1 0,0 0-1,1 1 1,0-1-1,-1 1 1,1-1 0,0 0-1,0 0 1,0 1-1,1-1 1,-1 0 0,0 0-1,1 0 1,0 0-1,-1 0 1,1-1 0,0 1-1,0 0 1,0-1-1,0 0 1,0 1 0,0-1-1,0 0 1,0 0-1,1 0 1,-1 0 0,0 0-1,1-1 1,3 1 0,4 1 62,-1 0 1,1-1-1,-1 0 1,1-1-1,-1 0 1,18-3-1,-18 1-63,0 0 1,-1-1-1,1 0 0,0-1 1,-1 0-1,0 0 0,0 0 1,0-1-1,-1-1 1,14-11-1,4-7 170,35-43-1,-53 59-194,11-17 58,0 0 1,-2-1-1,0-1 0,-2 0 0,-1-1 1,-2-1-1,15-53 0,-11 19 122,-2-1-1,6-108 0,-19 164-198,4-94 234,-4 86-147,-1 0-1,-1 0 0,-1-1 0,-4-17 0,7 33-95,0 1 0,0-1 0,0 1-1,0 0 1,0-1 0,0 1 0,0 0 0,-1-1 0,1 1 0,0-1 0,0 1 0,0 0-1,0-1 1,-1 1 0,1 0 0,0-1 0,0 1 0,0 0 0,-1 0 0,1-1 0,0 1-1,-1 0 1,1 0 0,0-1 0,-1 1 0,1 0 0,0 0 0,-1 0 0,1-1 0,0 1-1,-1 0 1,1 0 0,0 0 0,-1 0 0,1 0 0,-1 0 0,1 0 0,-11 13 139,-6 30-62,-4 31 70,4 2 0,3 0 0,-6 117 0,19-172-80,0-1 0,2 1 1,0-1-1,1 1 0,1-1 1,1 1-1,1-1 0,1-1 0,0 1 1,2-1-1,0 0 0,14 22 1,-21-39-54,1 1 0,0-1 1,0-1-1,0 1 0,0 0 1,0 0-1,0-1 1,0 1-1,1-1 0,-1 0 1,0 1-1,1-1 0,-1 0 1,1-1-1,0 1 1,-1 0-1,1-1 0,-1 1 1,1-1-1,0 0 0,-1 0 1,1 0-1,0 0 1,0-1-1,-1 1 0,1-1 1,-1 1-1,5-2 0,1-1 35,0 0-1,0 0 1,0-1-1,-1 0 0,1 0 1,-1 0-1,13-12 0,-7 4 28,-1 0-1,0-2 0,-1 1 0,-1-1 0,0-1 0,-1 0 1,10-21-1,-12 13 26,-7 19-66,1 0 1,1 0-1,-1 0 0,1 0 1,3-8-1,-4 12-43,-1 0 0,0 0 0,0 0 0,0 0 0,0 0 0,0-1 1,1 1-1,-1 0 0,0 0 0,0 0 0,0 0 0,0 0 0,0 0 0,0-1 0,1 1 0,-1 0 0,0 0 0,0 0 0,0 0 0,0-1 0,0 1 0,0 0 0,0 0 1,0 0-1,0 0 0,0-1 0,0 1 0,0 0 0,0 0 0,0 0 0,0-1 0,0 1 0,0 0 0,0 0 0,0 0 0,0 0 0,0-1 0,0 1 0,-1 0 0,1 0 1,0 0-1,0 0 0,0 0 0,0-1 0,0 1 0,0 0 0,0 0 0,-1 0 0,1 0 0,0 0 0,0 0 0,0 0 0,0 0 0,-1-1 0,1 1 0,0 0 0,0 0 1,0 0-1,0 0 0,-1 0 0,1 0 3,-1 0 0,0 1 0,1-1 0,-1 0 1,1 0-1,-1 1 0,1-1 0,-1 0 0,1 0 1,-1 1-1,1-1 0,-1 1 0,1-1 0,-1 0 1,1 1-1,-1-1 0,1 1 0,0-1 0,-1 1 1,1 0-1,-1 1-4,1-1 1,-1 0 0,1 0-1,0 0 1,-1 0 0,1 1-1,0-1 1,0 0 0,0 0-1,0 1 1,0-1 0,0 0-1,0 0 1,1 1 0,-1-1-1,0 0 1,1 0 0,-1 0-1,1 0 1,-1 1 0,1-1-1,-1 0 1,1 0 0,0 0-1,0 0 1,-1 0 0,1-1-1,0 1 1,0 0 0,0 0-1,0 0 1,2 0-1,4 4-3,0 0-1,1-1 0,13 6 1,-8-4 10,18 8-7,-20-9-3,0 0-1,0 0 1,20 15-1,-28-18 6,0 1-1,0 0 1,0 0-1,0 0 1,-1 1-1,1-1 1,-1 1-1,0-1 1,0 1-1,0 0 1,0 0-1,-1 0 1,1 0-1,-1 0 1,1 7-1,2 24 21,-3-18 18,1 0 0,6 27-1,-7-41-34,0 1 0,0-1-1,0 0 1,0 0 0,0 0-1,1 0 1,0 0 0,-1-1-1,1 1 1,0 0 0,0-1-1,1 1 1,-1-1 0,0 0-1,1 1 1,0-1 0,-1-1-1,1 1 1,4 2 0,-5-4 2,1 1 0,0 0 0,-1-1 0,1 0 1,0 0-1,-1 0 0,1 0 0,0 0 0,0 0 0,-1-1 1,1 1-1,0-1 0,-1 0 0,5-1 0,37-21 63,-32 16-64,-10 6-6,17-9 17,28-22 0,-43 29-15,0 0-1,0 0 1,0 0 0,0-1-1,-1 0 1,0 0 0,0 0-1,0 0 1,0 0 0,-1-1-1,1 1 1,-1-1 0,2-6-1,-3 6 0,3-11 91,-4 16-90,0 0 0,0-1-1,0 1 1,0 0 0,0-1 0,0 1-1,0 0 1,0-1 0,0 1-1,0 0 1,0 0 0,0-1 0,0 1-1,0 0 1,0-1 0,0 1 0,0 0-1,-1-1 1,1 1 0,0 0 0,0 0-1,0-1 1,0 1 0,-1 0-1,1 0 1,0-1 0,0 1 0,-1 0-1,1 0 1,0 0 0,0-1 0,-1 1-1,1 0 1,0 0 0,0 0 0,-1 0-1,1-1 1,-13 18 182,5-8-164,0 1 0,1 0-1,1 0 1,-1 1 0,2-1 0,-1 1 0,2 1 0,-1-1 0,-2 14 0,6-19-17,-1 1 0,1 0 1,1 0-1,0 0 0,0-1 1,0 1-1,1 0 0,0 0 1,0 0-1,0-1 0,1 1 0,0-1 1,0 1-1,1-1 0,0 0 1,0 0-1,8 11 0,-6-10 0,0 0 0,1-1 0,0 0 0,0 0 0,0-1 0,0 0 0,1 0 0,0 0 0,0-1-1,0 0 1,1 0 0,7 2 0,-10-4-6,0-1-1,0 0 1,0 0-1,0 0 0,0-1 1,0 1-1,1-1 1,-1 0-1,0-1 1,0 1-1,0-1 1,0 0-1,0-1 1,0 1-1,0-1 0,0 0 1,-1 0-1,1 0 1,-1-1-1,8-4 1,-9 4 9,1-1 0,-1 0 0,0 1 0,1-1 0,-2 0 0,1 0 0,0-1 0,-1 1 0,0-1 0,0 1 0,0-1 0,-1 1 0,1-1 0,0-6 0,0 2 17,-1-1 0,0 1 0,-1-1 0,0 1 0,0-1 0,-2-13 0,0 13 11,0 0 0,-1 0 0,0 0 0,-1 1 0,0 0 0,-6-12 0,8 17-10,-1 1-1,0-1 1,1 0-1,-1 1 1,0-1-1,-1 1 1,1 0 0,-1 0-1,1 0 1,-1 1-1,0-1 1,0 1-1,0 0 1,0 0 0,0 0-1,-8-1 1,-12-5 96,20 7-113,1-1-1,-1 1 1,0 0 0,1 0 0,-1 0 0,0 0-1,1 1 1,-1 0 0,0 0 0,0 0 0,0 0-1,1 0 1,-1 1 0,0-1 0,-4 2 0,6-1-47,5-3-67,11-3 29,14-3 19,29-12 0,-36 12 48,0 0 0,1 2 0,26-5 0,-20 4 14,5 0 12,-31 7-19,-1 1 0,1-1 1,0 1-1,-1-1 0,1 1 1,-1 0-1,1-1 0,-1 1 1,1 0-1,-1 0 1,0 0-1,1 0 0,-1 0 1,0 1-1,0-1 0,0 0 1,2 3-1,-1-1-4,0 0 1,0 0-1,0 0 0,-1 0 1,1 0-1,-1 0 1,0 0-1,1 6 0,1 20-8,-1 1 0,-1-1 0,-2 1 0,-6 37 1,-28 120-29,27-147 48,-30 89 0,25-92 17,-14 67 1,25-93 77,6-24-14,-2 8-90,157-471 128,-148 451-130,1 0-1,1 1 1,1 0 0,23-30-1,-27 42-5,0 1 1,1-1-1,0 2 0,0-1 0,1 2 0,1-1 1,0 2-1,0 0 0,18-9 0,-28 16 8,0 0 0,0-1-1,1 1 1,-1 0-1,0 1 1,0-1 0,1 1-1,-1-1 1,1 1-1,-1 0 1,0 0 0,1 0-1,-1 1 1,0-1-1,1 1 1,-1 0 0,0 0-1,0 0 1,1 0-1,-1 1 1,5 2 0,-5-1 1,1 0 0,-1 0 0,0 0 1,0 0-1,0 0 0,-1 1 0,1 0 1,-1-1-1,0 1 0,0 0 0,0 0 1,-1 0-1,1 0 0,-1 0 1,0 0-1,1 6 0,0 4 0,-1-1 0,0 1 0,-1-1 0,0 1 0,-1-1 0,-1 1 0,0-1 0,-1 1 1,-1-1-1,-7 19 0,8-24 16,-1 0 0,0 0 0,0 0 0,-1 0 1,0 0-1,0-1 0,-1 0 0,0 0 0,0-1 1,-1 0-1,0 0 0,0 0 0,0-1 0,-1 0 1,0 0-1,-14 6 0,18-10-10,0 0 0,1 0-1,-1-1 1,0 1 0,0-1 0,0 0-1,1 0 1,-1-1 0,0 1 0,0-1 0,0 1-1,1-1 1,-1 0 0,0-1 0,1 1 0,-1-1-1,1 1 1,0-1 0,-1 0 0,1-1-1,0 1 1,-4-4 0,-2-2 7,0-1 1,0 1-1,1-2 0,0 1 1,-11-20-1,17 26 71,-10-19 327,11 22-596,1-1 0,0 1 0,-1-1 1,1 1-1,0-1 0,0 1 1,-1-1-1,1 0 0,0 1 0,0-1 1,0 1-1,0-1 0,0 1 1,0-1-1,-1 0 0,1 1 0,1-1 1,-1 1-1,0-1 0,0 0 1,0 1-1,0-1 0,0 1 0,0-1 1,1 1-1,-1-1 0,0 1 1,1-2-1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54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164 784 6520,'0'0'8192,"-11"-8"-7635,-37-26 23,46 33-540,1 1 0,-1-1-1,1 0 1,-1 1 0,0 0 0,0-1 0,1 1 0,-1 0-1,0 0 1,1 0 0,-1 0 0,0 0 0,0 0 0,1 1-1,-1-1 1,0 0 0,1 1 0,-1-1 0,0 1 0,1 0 0,-2 0-1,-25 21 757,25-18-650,-1-1-7,1 0 0,0 0 1,0 1-1,0 0 0,0-1 0,1 1 0,-1 0 0,1 0 0,0 1 0,1-1 0,-1 0 0,1 1 0,-1-1 0,0 7 0,2-8-64,0 0 0,0 0 0,0 0-1,1 0 1,-1-1 0,1 1 0,0 0 0,-1 0 0,1 0 0,0 0 0,1-1 0,-1 1 0,0 0 0,1-1 0,0 1 0,-1-1 0,1 0 0,0 0 0,0 1 0,0-1 0,1 0-1,-1-1 1,3 3 0,0 0 16,1-1 0,-1 0 0,1 0 0,0 0 0,0 0 0,0-1 0,0 0 0,0 0 0,1-1 0,-1 0 0,0 0 0,1 0 0,-1-1 0,1 0 1,-1 0-1,1-1 0,10-2 0,-8 1-11,0-1 0,-1 0 0,1-1 1,-1 0-1,1 0 0,-1-1 0,0 0 1,-1 0-1,1-1 0,-1 0 0,12-13 1,-15 15-35,0 0 0,0 0 0,-1 0 0,1 0 0,-1-1 0,0 0 1,-1 0-1,1 1 0,-1-2 0,0 1 0,0 0 0,0 0 1,-1-1-1,0 1 0,0-1 0,0 1 0,0-7 0,-2 5 2,1 0-1,-1 0 1,0 0-1,-1 0 1,0 0-1,0 0 0,0 1 1,-1-1-1,1 1 1,-2 0-1,1 0 1,-1 0-1,0 0 1,0 0-1,-1 1 1,1 0-1,-1 0 0,0 0 1,-1 0-1,1 1 1,-1 0-1,0 0 1,0 1-1,0-1 1,0 1-1,-9-2 1,10 4 25,-1 1 1,1 0-1,-1 0 1,1 0-1,0 0 1,-1 1-1,1 0 1,0 1 0,-1-1-1,1 1 1,-7 3-1,12-5 13,13 10 241,-5-8-301,0 0 0,0 0-1,1-1 1,-1 0-1,0-1 1,0 0-1,1 0 1,11-2-1,6 1 11,-5 0-9,2 1 11,0-1-1,0-1 1,-1 0-1,33-10 0,137-48 459,-176 51-238,-11 7 136,-9 16-134,-5 6-152,2 0-1,1 1 0,0 0 1,2 0-1,0 1 0,1-1 1,0 36-1,4-53-52,-1 0-1,1 0 1,0 0-1,0-1 1,0 1 0,0 0-1,4 5 1,-5-8-35,1 0 1,-1 0 0,1 1-1,-1-1 1,1 0-1,0-1 1,-1 1-1,1 0 1,0 0-1,0 0 1,0 0-1,0-1 1,0 1 0,0 0-1,0-1 1,0 1-1,0-1 1,0 1-1,0-1 1,0 1-1,0-1 1,0 0 0,0 1-1,1-1 1,-1 0-1,0 0 1,0 0-1,0 0 1,2 0-1,8-4 42,0 0 0,0 0-1,0-1 1,-1 0-1,0-1 1,0 0-1,0-1 1,-1 0-1,0 0 1,0-1 0,-1 0-1,0 0 1,0-1-1,-1 0 1,-1-1-1,9-14 1,-5 11 7,-8 20 33,-8 27 67,4-28-157,0 0-12,1 0 0,0 1 0,0-1 0,0 1 0,1-1 0,0 1 0,0-1 0,0 1 0,1-1 0,0 1 0,1-1 0,-1 0 0,3 7 0,-3-12 0,0-1 0,1 1 0,-1 0 0,0-1 0,0 1 0,0-1 0,0 0 0,1 1 0,-1-1 0,0 0 0,0 0 0,1 1 0,-1-1 0,0 0 0,1 0 0,-1-1 0,0 1 0,2 0 0,25-5 0,-13 1 0,0-1 0,0-1 0,-1 0 0,0-1 0,0 0 0,0-1 0,-1-1 0,-1 0 0,1-1 0,20-22 0,-10 7 0,-2 0 0,0-2 0,-2 0 0,19-37 0,-9 4 0,38-115 0,-62 160 0,5-14 0,-1-1 0,-1 0 0,-2-1 0,-1 0 0,-2 1 0,-1-2 0,-2-35 0,0 66 0,0 0 0,0 0 0,0 0 0,0 0 0,0 0 0,0 0 0,0 1 0,-1-1 0,1 0 0,0 0 0,-1 0 0,1 0 0,0 0 0,-1 1 0,1-1 0,-1 0 0,1 0 0,-2-1 0,1 2 0,1 0 0,0 0 0,-1 0 0,1 0 0,-1 0 0,1 1 0,-1-1 0,1 0 0,-1 0 0,1 0 0,-1 0 0,1 1 0,0-1 0,-1 0 0,1 0 0,-1 1 0,1-1 0,0 0 0,-1 1 0,1-1 0,0 0 0,-1 1 0,1-1 0,0 0 0,-1 1 0,-21 38 0,18-31 0,-11 20 0,2 1 0,1 1 0,1 0 0,1 1 0,2 0 0,2 0 0,0 1 0,2 0 0,2 0 0,0 0 0,3 0 0,0 0 0,2 0 0,2-1 0,0 1 0,2-1 0,2 0 0,14 36 0,-18-56 0,0-1 0,1 1 0,0-1 0,1 0 0,0 0 0,15 15 0,-16-20 0,0 0 0,0 0 0,0 0 0,1 0 0,0-1 0,0-1 0,0 1 0,1-1 0,-1 0 0,15 3 0,2 3 0,-21-7 0,1-1 0,0 1 0,0-1 0,0 0 0,0 0 0,0 0 0,6 0 0,-30-14-116,6 4-4356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54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13768,'0'0'2456,"10"-1"-1770,292-16 2076,-260 18-2079,1 1 1,-1 3-1,0 1 0,0 2 0,54 18 0,-61-11 815,-23-8-4693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6:55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0 9944,'0'0'1860,"9"3"-1206,5 2-453,-1 0 0,0 1 0,0 0 0,-1 1 0,0 1 0,0 0-1,0 1 1,15 14 0,-1 3 32,-1 2 0,0 0 1,-3 2-1,0 0 0,-2 1 0,21 44 0,-28-47-68,-1 1 0,-2 1 0,-1-1 0,-1 1-1,-2 1 1,-1-1 0,-1 1 0,-1 32 0,-3-19 98,-2-1 0,-2 1 1,-2-1-1,-2 0 0,-2-1 0,-1 0 0,-23 55 0,22-71-74,0 0-1,-2-1 1,0 0-1,-2-2 0,-1 1 1,0-2-1,-2 0 1,-1-2-1,0 0 0,-1-1 1,-2-1-1,-29 19 1,20-19 190,-58 24 0,44-24-3095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7:06.3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0 135 6016,'0'0'10751,"2"10"-10423,5 32-30,-7-40-255,1 1 0,0-1 0,0 0 0,0 0 0,0 0 0,0 1 0,0-1 0,0 0 1,1 0-1,-1 0 0,4 3 0,7 11 305,-4 1 71,0-1 0,19 27-1,-6-10-61,-14-22-187,0 0-1,1 0 1,0-1-1,0 0 1,1-1-1,0 0 1,18 13-1,17 3 326,-40-23-461,0-1 0,1 1 0,-1-1-1,0 1 1,1-1 0,-1 0 0,0-1 0,1 1 0,-1-1 0,1 0 0,0 0-1,7-1 1,1-1 6,0 0 0,1-1 0,12-4 0,-10 1-20,-1 0-1,0-2 1,0 1 0,0-2 0,-1 0-1,0-1 1,-1 0 0,0-1 0,12-13-1,1-2 30,2 1 1,52-35-1,67-33 75,-131 84-113,75-37 79,-29 17-55,-36 17-21,0 1-1,0 1 1,1 2-1,0 0 1,1 2-1,31-3 1,-48 8-7,-1 0 1,1 1-1,-1 0 1,1 1-1,-1 0 1,1 1-1,-1 0 1,0 1-1,11 3 1,-14-2 3,1-1 0,-1 1 0,0 0 0,0 1 0,-1 0 0,1 0 0,-1 0 0,0 1-1,0-1 1,-1 1 0,0 1 0,5 6 0,9 14 30,-15-23-12,0 1 0,0 0 0,-1 0 0,1 0 0,-1 1 0,0-1 0,-1 1 0,1-1 0,-1 1 0,0 0 1,0 0-1,-1 0 0,0 0 0,0 1 0,-1-1 0,1 8 0,-8 55 668,7-68-554,0-14 100,1 7-234,-1 0 0,1 0 1,0 1-1,1-1 1,-1 0-1,1 0 1,0 1-1,1-1 0,-1 1 1,1 0-1,0 0 1,0 0-1,1 0 1,0 0-1,-1 1 0,7-6 1,-2 3 4,0 0 0,1 0 0,-1 1 0,2 0 0,-1 1 0,1 0 0,-1 0 0,14-4 0,29-11-14,-37 13 0,1 1 0,0 1 0,26-6 0,-34 10 7,0 0 0,0 1 0,0 0 1,0 1-1,0 0 0,-1 0 0,1 1 0,0 0 0,-1 0 0,1 1 0,-1 0 0,0 0 0,0 0 0,0 1 0,9 7 1,11 5 125,18 14 94,-13-7-135,-23-18-66,-2 0-1,1 1 1,-1 0-1,11 11 1,2 4 13,0-1 1,2-1 0,0-1 0,1-1-1,37 22 1,-53-36-10,0 0 0,0 0 0,1-1-1,-1 0 1,1 0 0,-1-1 0,1 0 0,-1 0-1,1-1 1,0 0 0,-1 0 0,1-1 0,0 0 0,-1 0-1,12-4 1,-6 1 17,0-1 0,0 0 0,0-1 0,-1 0 0,0-1-1,0-1 1,17-14 0,85-88 203,-111 107-244,4-2 9,-1 0 1,1-1-1,-1 1 0,0-2 1,-1 1-1,1-1 0,-1 1 1,-1-1-1,5-9 0,-9 15-111,0 0 0,0 0-1,-1 0 1,1 0-1,0 1 1,-1-1 0,1 0-1,-1 0 1,1 0-1,-1 1 1,1-1-1,-1 0 1,0 0 0,1 1-1,-1-1 1,-1 0-1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7:3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1195 8032,'0'0'4737,"14"0"-4557,-11 0-179,26 0 244,53-7 0,-72 6-169,-1-1 0,0 0 0,1-1 0,-1 0 0,0 0 0,0-1 0,-1 0 0,1-1 0,-1 0 0,0 0 0,10-8 0,-13 7-4,0 0 0,0-1 0,0 1 0,-1-1 0,0 0 0,0 0 0,-1 0 1,0-1-1,0 1 0,0-1 0,-1 0 0,-1 1 0,1-1 0,0-13 0,-1 11 42,-1 1-1,0-1 0,-1 0 0,0 1 0,0-1 0,-1 0 0,-1 1 0,1 0 0,-1-1 0,-1 1 0,-7-14 0,10 21-89,0 1-1,0-1 1,0 1-1,0-1 1,0 1-1,0-1 1,-1 1-1,1 0 1,0 0 0,-1 0-1,1 0 1,-1 0-1,1 0 1,-1 0-1,1 0 1,-1 1-1,0-1 1,1 0-1,-1 1 1,0 0 0,1-1-1,-1 1 1,0 0-1,0 0 1,0 0-1,1 0 1,-1 0-1,0 0 1,0 1-1,1-1 1,-1 0-1,0 1 1,1-1 0,-1 1-1,0 0 1,1 0-1,-1 0 1,1 0-1,-1 0 1,1 0-1,-2 1 1,-3 3 16,0-1-1,1 1 1,0 0 0,0 1 0,0-1-1,1 1 1,0 0 0,-7 12 0,7-8-13,0 1 1,0 0-1,1 0 1,0 0-1,1 0 1,0 0-1,1 1 1,1-1-1,-1 0 1,2 1-1,-1-1 0,6 22 1,-4-25-15,0 0 1,0 0-1,1-1 1,0 1-1,0-1 0,1 0 1,0 0-1,0 0 1,1-1-1,0 1 0,0-1 1,0 0-1,1 0 1,0-1-1,0 0 0,1 0 1,-1 0-1,1-1 1,8 4-1,-8-4 2,1-1 1,0 0-1,1-1 0,-1 1 1,0-1-1,1-1 0,-1 0 1,1 0-1,0-1 0,-1 0 1,1 0-1,-1-1 0,13-2 0,-10 0 29,1-1-1,-1 0 0,0-1 0,0 0 0,0 0 0,-1-1 0,0-1 0,16-12 0,-2-3 90,-1-1-1,-1-1 1,-1-1-1,-1-1 0,-2-1 1,18-31-1,22-52 642,-51 104-437,-3 12-171,-1 23-91,-2-14-32,3 12 10,1-1 0,0 1 0,3-1 0,0 0 1,20 44-1,-26-67-49,0 0 0,-1 1 0,1-1 0,0-1 0,1 1 0,-1 0 0,0 0 0,1-1 1,0 1-1,-1-1 0,1 0 0,0 0 0,0 0 0,1 0 0,-1-1 0,0 1 0,0-1 0,1 0 1,-1 0-1,1 0 0,3 1 0,-1-2 5,-1 0 0,1-1 0,-1 1 1,1-1-1,-1 0 0,1 0 0,-1-1 0,0 0 0,0 0 1,1 0-1,-1 0 0,-1-1 0,8-4 0,8-7 41,-1-1 1,-1-1-1,0-1 0,29-34 0,54-86 223,-59 77-106,-27 34-74,-12 21-56,-1 0 1,1 0-1,0 0 0,1 1 0,-1-1 0,1 1 1,0-1-1,0 1 0,6-4 0,-9 8-29,-1 1 0,0-1 0,1 1 0,-1-1 0,0 1 0,1-1 0,-1 1 0,0 0 0,0-1 0,1 1 0,-1 0 0,0-1 0,0 1 0,0-1 0,0 1 0,0 0 0,0-1 0,0 1 0,0 0 0,0-1 0,0 1 0,0 0 0,-1-1 0,1 1 0,0 0 0,-3 26 55,-87 363 306,20-103-249,25-37-52,13-65 27,28-171-37,8-30 13,34-161 68,-26 110-55,23-77 0,9 26 96,4 2 1,77-132-1,-110 218-125,2 0 0,1 0 0,2 2 0,1 0 0,35-36 0,-55 63-52,0 0 0,-1 0 0,1 0 0,0 1 1,0-1-1,0 0 0,0 0 0,0 1 0,0-1 1,0 1-1,0-1 0,0 1 0,0-1 1,0 1-1,0 0 0,1-1 0,-1 1 0,0 0 1,0 0-1,0 0 0,0 0 0,1 0 0,-1 0 1,0 0-1,0 0 0,0 1 0,0-1 0,1 0 1,-1 1-1,0-1 0,0 1 0,0-1 1,0 1-1,0-1 0,0 1 0,0 0 0,0-1 1,0 1-1,-1 0 0,1 0 0,0 0 0,0 0 1,-1 0-1,1 0 0,0 0 0,0 1 1,2 4 2,0 0 0,0-1 0,-1 2 1,0-1-1,0 0 0,-1 0 1,2 8-1,-1 9 8,-1 0-1,-2 1 1,0-1 0,-1 0-1,-1-1 1,-1 1 0,-2 0-1,0-1 1,-1 0 0,-1-1-1,-19 36 1,24-51-14,0-1 1,-1 1-1,0-1 1,0 0-1,0 0 1,0 0-1,-1-1 1,0 1-1,-9 5 1,12-8 4,-1-1 1,0 1-1,0-1 0,0 1 1,0-1-1,0 0 1,-1 0-1,1-1 1,0 1-1,0-1 0,-1 1 1,1-1-1,0 0 1,0 0-1,-1-1 1,1 1-1,0-1 0,0 1 1,-6-3-1,8 3-1,1 0 0,-1-1 0,0 1-1,1-1 1,-1 1 0,0-1 0,1 1 0,-1-1 0,1 1-1,-1-1 1,1 1 0,-1-1 0,1 1 0,0-1 0,-1 0-1,1 1 1,0-1 0,-1 0 0,1 1 0,0-1-1,0 0 1,0 0 0,-1 1 0,1-1 0,0 0 0,0 0-1,0 1 1,0-1 0,0 0 0,0 1 0,1-1-1,-1 0 1,0 0 0,0 1 0,1-2 0,-1 0 2,1 1 0,0-1 0,-1 0 0,1 1 1,0-1-1,0 0 0,0 1 0,0-1 0,0 1 1,1 0-1,-1-1 0,0 1 0,3-2 0,13-5 10,0 0 0,0 2-1,27-8 1,-9 4-28,116-28-19,28-8 2,-159 39 33,0-1 1,0-1 0,-1 0-1,0-2 1,0 0-1,22-19 1,-36 26 1,0 1 0,-1-1 0,0-1 0,0 1 0,0 0 1,-1-1-1,1 0 0,-1 0 0,0 0 0,0 0 0,2-6 0,-5 10-6,0 1 1,0-1-1,0 1 0,0 0 1,0-1-1,0 1 0,0-1 1,0 1-1,0 0 0,0-1 0,0 1 1,-1-1-1,1 1 0,0 0 1,0-1-1,0 1 0,0-1 1,-1 1-1,1 0 0,0-1 0,0 1 1,-1 0-1,1-1 0,0 1 1,-1 0-1,1 0 0,0-1 1,-1 1-1,1 0 0,0 0 0,-1 0 1,1-1-1,-1 1 0,1 0 1,0 0-1,-1 0 0,1 0 1,-1 0-1,1 0 0,0 0 0,-1 0 1,1 0-1,-1 0 0,1 0 1,-1 0-1,1 0 0,0 0 1,-1 0-1,-23 6 1,18-3-1,1 0 0,0 1 0,0 0 0,0 0 0,0 0 0,0 0 0,1 1 0,-1 0 0,1-1 0,1 2 0,-1-1 1,1 0-1,-4 8 0,6-11-1,0 1 1,0-1 0,0 1 0,0-1 0,0 1 0,1-1 0,-1 1 0,1 0-1,0-1 1,-1 1 0,1-1 0,1 1 0,-1 0 0,0-1 0,1 1 0,-1-1-1,1 1 1,-1-1 0,1 1 0,0-1 0,0 1 0,1-1 0,-1 0 0,0 1-1,1-1 1,-1 0 0,1 0 0,0 0 0,0 0 0,0 0 0,0-1 0,0 1-1,0-1 1,4 3 0,-2-2-1,0 1-1,-1-1 0,1-1 1,0 1-1,1-1 0,-1 1 1,0-1-1,0 0 0,0-1 1,1 1-1,-1-1 1,0 0-1,1 0 0,-1 0 1,0 0-1,1-1 0,-1 0 1,0 0-1,0 0 0,1 0 1,-1-1-1,0 1 1,0-1-1,-1 0 0,1-1 1,0 1-1,-1 0 0,1-1 1,-1 0-1,0 0 0,0 0 1,0 0-1,0-1 0,0 1 1,-1-1-1,0 1 1,0-1-1,0 0 0,0 0 1,0 0-1,-1 0 0,1 0 1,-1-1-1,0 1 0,-1 0 1,1 0-1,-1-5 1,1 2 7,-1 1 0,0 0 0,0 0 0,0 0 0,-1 0 1,0 0-1,0 0 0,-1 0 0,0 0 0,-4-10 1,4 13-3,1 1 0,-1-1 0,0 1 0,1-1 1,-1 1-1,0 0 0,-1 0 0,1 0 0,0 0 1,0 1-1,-1-1 0,1 0 0,-1 1 1,0 0-1,1 0 0,-1 0 0,0 0 0,0 0 1,0 0-1,0 1 0,1-1 0,-1 1 0,0 0 1,-4 0-1,4 0-4,0 0 1,0 0 0,-1 0-1,1 1 1,0 0 0,0-1-1,0 1 1,0 0 0,0 1-1,1-1 1,-1 0 0,0 1-1,0-1 1,-3 4-1,5-4-2,0 0-1,0 1 1,0-1-1,0 0 1,0 0-1,0 1 1,1-1-1,-1 1 1,1-1-1,-1 0 1,1 1-1,-1-1 1,1 1-1,0-1 1,0 1-1,-1 0 1,1-1-1,0 1 1,0-1-1,1 1 1,-1-1-1,0 1 1,0-1-1,1 1 1,-1-1-1,1 1 1,0-1-1,-1 0 1,1 1-1,0-1 1,0 0-1,1 2 1,2 4-1,1-1 0,0 0 1,1 0-1,0-1 1,0 1-1,0-1 0,0-1 1,1 1-1,0-1 0,0 0 1,0 0-1,0-1 1,0 0-1,1-1 0,14 4 1,-13-4 0,0 0 0,0-1 1,0 0-1,1-1 0,-1 1 1,0-2-1,0 0 0,0 0 1,0 0-1,0-1 0,0 0 1,0-1-1,15-7 0,-2-3 3,0-1 0,-1-1 0,0-1 0,23-23 0,70-83 7,-71 74-5,-29 31 3,-11 13-4,0 0 0,0 0 1,0 0-1,1 0 0,-1 0 0,1 1 0,0 0 0,0-1 0,1 1 0,-1 1 0,7-4 0,-10 6-2,0 0 0,0 0 0,0 0 0,0 0 0,0 0 0,0 0 0,0 0 0,0 1 0,0-1 0,0 0 0,-1 1 0,1-1 0,0 0 0,0 1 0,0-1 1,0 1-1,-1 0 0,1-1 0,0 1 0,-1-1 0,1 1 0,0 0 0,-1 0 0,1-1 0,-1 1 0,1 0 0,-1 0 0,1 0 0,-1 0 0,0 0 0,1-1 0,-1 1 0,0 0 0,0 0 0,0 2 0,6 41 0,-6-34 0,3 28-9,-2-1-1,-2 1 0,-1 0 1,-14 69-1,14-101 12,1 0 1,-1 1-1,0-1 0,0 0 0,-1 0 0,0 0 1,0-1-1,-4 7 0,6-11-1,0 0-1,0 0 1,-1 1 0,1-1-1,0 0 1,0 0 0,-1 0-1,1-1 1,-1 1-1,1 0 1,-1 0 0,1-1-1,-1 1 1,0-1 0,1 1-1,-1-1 1,0 0-1,1 0 1,-1 0 0,0 0-1,1 0 1,-1 0 0,0 0-1,1 0 1,-1-1 0,0 1-1,1 0 1,-1-1-1,1 0 1,-1 1 0,1-1-1,-1 0 1,1 0 0,-1 0-1,-2-2 1,-3-2 23,0-1-1,0 0 1,1 0 0,0-1-1,0 0 1,0 0 0,1 0 0,0 0-1,0-1 1,1 0 0,0 0-1,1 0 1,-4-11 0,5 14 8,0 1 32,10 5-48,23 8-15,36 15 0,-40-13-3,1-2 1,29 7-1,-37-12 1,-1-1-1,0 0 0,1-2 1,-1 0-1,1-1 0,-1-1 1,1-1-1,-1-1 0,0-1 1,0 0-1,0-1 0,0-1 1,-1-1-1,0-1 0,17-10 1,2-6 20,-2-1 0,-1-2 0,50-50 0,-75 68-9,5-6 1,-10 11-5,-1 0 0,1 0-1,0 0 1,0 1-1,1 0 1,-1-1 0,9-3-1,-13 7-5,0 0 1,0 0-1,0 0 0,0 0 0,1 0 0,-1 0 1,0 0-1,0 0 0,0 0 0,0 0 0,0 0 1,0 0-1,1 0 0,-1 0 0,0 0 0,0 0 0,0 0 1,0 0-1,0 0 0,0 0 0,0 0 0,1 0 1,-1 0-1,0 0 0,0 0 0,0 0 0,0 0 1,0 0-1,0 1 0,0-1 0,0 0 0,0 0 1,1 0-1,-1 0 0,0 0 0,0 0 0,0 0 1,0 0-1,0 1 0,0-1 0,0 0 0,0 0 0,0 0 1,0 0-1,0 0 0,0 1 0,-1 9 2,-5 15-15,5-21 7,-27 126-63,26-114 64,0 1 1,1-1-1,1 1 0,1-1 0,0 1 0,5 17 1,-5-29 3,0-1 1,0 0 0,0 1 0,1-1 0,0 0 0,0 0 0,0 0 0,1 0 0,-1 0-1,1-1 1,0 1 0,0-1 0,0 1 0,6 3 0,-6-5 0,1 0 0,-1 0 0,0 0 0,1 0 1,0-1-1,-1 0 0,1 0 0,0 0 0,0 0 1,-1-1-1,1 1 0,0-1 0,0 0 0,0 0 0,0 0 1,0-1-1,6-1 0,4-2 12,-1-1-1,1 0 1,-1-1 0,0 0 0,0-1-1,0-1 1,-1 0 0,-1 0-1,1-1 1,-1-1 0,10-11 0,5-7 21,-2-1 0,0-1 0,19-34 0,39-72 73,107-239 0,-155 296-80,-3-1 1,36-147-1,-67 226-27,1 0 1,-1 0-1,0-1 1,1 1-1,-1 0 1,0 0-1,0 0 0,0-1 1,0 1-1,0 0 1,0 0-1,-1-1 1,1 1-1,-1-2 1,1 3-2,-1 0 1,1 0 0,0-1 0,-1 1 0,1 0-1,-1 0 1,1 0 0,0 0 0,-1 1 0,1-1-1,0 0 1,-1 0 0,1 0 0,0 0 0,-1 0-1,1 0 1,0 0 0,-1 1 0,1-1 0,0 0-1,-1 0 1,1 1 0,0-1 0,0 0 0,-1 0-1,1 1 1,0-1 0,0 0 0,-1 1 0,-4 5-11,0 0 0,1 0 1,-7 12-1,-20 48-56,3 3 0,2 0 0,4 2-1,3 0 1,3 1 0,-11 122 0,23-155 36,3 0 1,0 0-1,3 0 0,1 0 1,2 0-1,2 0 0,21 69 1,-26-101 28,1-1 1,-1-1 0,1 1-1,0 0 1,1-1-1,-1 1 1,1-1 0,0 0-1,0 0 1,1 0 0,6 5-1,-7-8 4,-1 0 0,0 0 0,1 0 0,-1 0 0,1-1 0,0 0 0,-1 1 0,1-1 0,0-1 0,0 1 0,0-1 0,0 1 0,-1-1 0,1 0-1,0 0 1,0-1 0,0 1 0,0-1 0,6-2 0,10-3 21,0-1-1,-1-2 1,0 0-1,-1-1 1,0 0-1,22-17 1,91-86 219,-123 104-204,-7 8-28,0-1 0,0 1 0,0 0 0,0-1-1,0 1 1,1 0 0,-1 0 0,0 0 0,1 0 0,-1 0-1,1 0 1,1-1 0,-8 18 54,-5 7-52,1 2-1,-8 38 1,15-56-16,1 1-1,0-1 1,0 1 0,1-1-1,0 1 1,0-1 0,0 1-1,1-1 1,1 1 0,-1-1-1,1 1 1,0-1 0,6 12-1,-7-17 2,1 1 0,-1-1 0,1 1 0,0-1-1,0 0 1,0 0 0,0 0 0,0 0 0,0 0 0,0-1-1,1 1 1,-1-1 0,1 1 0,-1-1 0,1 0 0,0 0-1,4 1 1,-1-1 2,-1 0 1,1-1-1,-1 1 0,1-1 0,-1-1 0,1 1 1,-1-1-1,10-2 0,2-3 10,-1 0-1,0 0 1,-1-1-1,29-19 1,-30 16-3,-1 0 1,20-20 0,6-6 74,-42 40-70,0 0 0,0 0-1,0 0 1,1 0 0,0 0 0,-1 1 0,1-1-1,1 1 1,-2 5 0,-13 52-108,15-61 97,1 0 0,0-1 0,0 1 0,-1 0 0,1 0 0,0 0 0,0-1 0,0 1 0,0 0-1,0 0 1,0 0 0,0-1 0,0 1 0,0 0 0,1 0 0,-1 0 0,0-1 0,0 1 0,1 0 0,-1 0 0,0-1 0,1 1 0,-1 0-1,1-1 1,-1 1 0,1-1 0,-1 1 0,1 0 0,0-1 0,-1 1 0,1-1 0,-1 1 0,1-1 0,0 0 0,0 1 0,-1-1-1,1 0 1,0 1 0,0-1 0,-1 0 0,1 0 0,0 0 0,0 0 0,0 0 0,-1 1 0,2-2 0,1 1 2,-1 0 0,1 0 0,-1-1-1,1 0 1,-1 1 0,1-1 0,-1 0 0,0 0 0,1 0 0,-1-1 0,0 1 0,0 0 0,3-3 0,1-3 13,0 0 0,0 0-1,-1-1 1,0 0 0,0 0 0,0-1 0,-1 1 0,-1-1-1,1 0 1,-1 0 0,-1 0 0,0-1 0,0 1 0,-1 0-1,0-17 1,0 21-9,-1-1 0,1 1 0,0 0 0,1 0 0,-1 0 0,1 0 0,0 0 0,0 0 0,0 1 0,1-1 0,0 1 0,6-8 0,-4 5-3,2 1-1,-1 0 0,1 1 1,0-1-1,0 1 0,0 1 1,9-5-1,5-1-11,1 2-1,0 0 1,0 1 0,44-6-1,-56 11 5,1 0 0,0 1 0,0 0 0,-1 1 0,1 1-1,0-1 1,0 2 0,-1 0 0,1 0 0,-1 0 0,17 7 0,-24-7 8,0 1 1,0-1-1,-1 0 1,1 1-1,0 0 1,-1-1-1,0 1 1,1 0-1,-1 0 1,0 0-1,-1 1 0,1-1 1,0 0-1,-1 1 1,2 6-1,1 7 19,6 33 0,-9-42-12,0 2 6,0-4 8,-1 1-1,2-1 0,-1 0 0,1 1 0,3 7 1,-5-12-18,1-1 1,0 0 0,-1 0-1,1 0 1,0 0 0,-1 0-1,1 0 1,0 0 0,0 0-1,0 0 1,0-1 0,0 1-1,0 0 1,0 0 0,0-1-1,1 1 1,-1-1 0,0 1 0,0-1-1,0 1 1,1-1 0,-1 0-1,0 0 1,0 0 0,1 0-1,-1 1 1,0-2 0,0 1-1,1 0 1,-1 0 0,0 0-1,0-1 1,2 1 0,13-6 30,-1 0 1,1-1-1,-2-1 1,1 0-1,-1-1 1,17-13 0,-18 11 5,2 1 0,-1 1 0,2 0 0,-1 1 0,27-10 0,-40 18-36,0-1 1,0 1-1,0 0 0,-1 0 1,1 0-1,0 0 1,0 0-1,0 0 0,0 1 1,0-1-1,-1 0 1,1 1-1,0 0 0,0-1 1,-1 1-1,1 0 1,0 0-1,-1 0 1,1 0-1,-1 0 0,1 0 1,-1 0-1,1 1 1,-1-1-1,0 0 0,0 1 1,0-1-1,0 1 1,2 2-1,2 5 45,0 1 0,0 0-1,6 20 1,-8-20-24,17 34 147,-15-33-85,0-1-1,0 2 0,-1-1 0,5 22 0,-9-33-90,0 1 0,0-1-1,1 0 1,-1 0 0,0 1 0,0-1 0,0 0-1,0 0 1,0 0 0,0 1 0,0-1 0,0 0-1,0 0 1,0 1 0,0-1 0,0 0 0,0 0-1,-1 1 1,1-1 0,0 0 0,0 0 0,0 1-1,0-1 1,0 0 0,0 0 0,0 0-1,-1 1 1,1-1 0,0 0 0,0 0 0,0 0-1,-1 0 1,1 1 0,-8-5-119,-12-13-182,18 14 251,-21-20-3813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2:28.4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101 172 6328,'0'0'4788,"-10"-2"-4335,6 2-382,-17-4 567,1 0-1,-25 0 1,44 4-297,9 0 343,92-13 318,10-2-501,221-40 1161,-326 55-1582,0-1-1,-1 0 0,1 0 0,-1-1 0,0 1 0,1-1 1,-1 0-1,0 0 0,0-1 0,5-3 0,-8 5-54,0 1 1,0-2-1,0 1 0,0 0 0,0 0 0,0 0 1,-1 0-1,1-1 0,0 1 0,0 0 0,-1-1 0,1 1 1,-1 0-1,1-1 0,-1 1 0,0-1 0,0 1 0,1-1 1,-1 1-1,0 0 0,0-1 0,-1 1 0,1-1 1,0 1-1,0-1 0,-1 1 0,1-1 0,0 1 0,-1 0 1,0-1-1,1 1 0,-1 0 0,0-1 0,0 1 1,-1-2-1,-2-2-2496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7:18.6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300 66 6520,'0'0'5290,"2"12"-4614,-1-1-528,1-1 1,-2 1-1,1 0 0,-1-1 0,-1 1 0,0 0 0,0-1 0,-1 1 0,-6 16 1,5-19-38,0-1 0,-1 1 0,0-1 1,-1 0-1,1 0 0,-1-1 1,-1 0-1,1 1 0,-8 5 1,10-9-56,-1-1 1,1 1 0,-1-1 0,0 0 0,0 1 0,0-2 0,0 1 0,0 0 0,0-1-1,0 0 1,0 0 0,0 0 0,-1-1 0,1 1 0,0-1 0,-1 0 0,1 0-1,0-1 1,-6 0 0,2-1 6,0-1-1,0 0 1,1 0 0,-1 0-1,1-1 1,0 0-1,0-1 1,0 1 0,0-1-1,1-1 1,0 1-1,0-1 1,1 0 0,-9-11-1,8 9-5,1-1-1,0 1 1,1-1 0,0 0-1,0 0 1,0 0-1,1 0 1,1-1-1,0 1 1,0-1 0,1 1-1,-1-12 1,3 16-20,-1 1 0,1 0 0,0-1 0,0 1 0,0 0 0,1 0 0,-1 0 0,1 0 0,0 0 0,0 0 0,1 0 0,-1 1 0,1-1 0,0 1 0,-1 0 0,2 0 0,-1 0 0,0 0 0,1 0 0,-1 1 0,1-1 0,0 1 0,-1 0 0,1 0 0,0 0 0,1 1 0,-1 0 0,0-1 0,7 0 0,3 3 23,-1 0-1,1 1 1,0 0-1,-1 1 0,1 0 1,-1 1-1,23 11 0,-15-7 61,40 10-1,-20-9 92,2-1 0,-1-3 0,55 0 0,-63-5 30,1-3 1,0 0-1,-1-3 1,0 0-1,56-19 1,-70 15 522,-18 8-834,-14 3-2647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7:19.3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227 1 8240,'0'0'6425,"3"11"-5946,19 134 839,-3-13-283,-9-77-439,6 89 0,-6-12 88,1 27 984,-11-159-1644,0 1-1,1 0 1,-1-1 0,0 1 0,0-1 0,0 1 0,0 0 0,0-1 0,0 1 0,0-1 0,0 1-1,0 0 1,0-1 0,-1 1 0,1-1 0,0 1 0,0 0 0,0-1 0,-1 1 0,1-1 0,0 1-1,-1-1 1,1 1 0,0-1 0,-1 1 0,1-1 0,-1 1 0,1-1 0,-1 0 0,1 1 0,-1-1-1,1 0 1,-1 1 0,1-1 0,-1 0 0,0 0 0,1 1 0,-1-1 0,1 0 0,-2 0 0,-1-1 39,0 1 1,0-1-1,0 0 0,1-1 1,-1 1-1,0 0 1,-3-3-1,-3-1-28,-26-15 244,1-1 0,-54-44-1,78 55-148,-2 1-1,1 1 1,-2 0-1,1 1 1,-1 0-1,-22-8 1,28 14 156,8 5-168,12 5-163,-4-6-56,0-1 0,-1 0 1,1-1-1,0 0 0,0 0 1,16-1-1,2-2-3146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7:21.1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289 1 6328,'0'0'4522,"2"12"-3966,0 15-229,-1-1 0,-1 1 0,-1-1 0,-5 32 0,-6 1 327,-3-2-1,-1 0 1,-4-1-1,-38 79 1,-17 40 548,12-26 192,57-128-1136,6-19-214,-1 0-1,1 0 1,0 0-1,-1 0 1,1 0-1,-1 0 0,1-1 1,-1 1-1,0 0 1,0 0-1,0 0 1,0-1-1,0 1 1,0 0-1,0-1 1,-1 1-1,1-1 1,-1 0-1,-1 2 1,1-2 218,5-11 573,8-12-737,47-96 194,-49 102-249,1 0 0,1 1 0,1-1-1,24-24 1,63-54 216,-81 83-251,-18 11-6,1 0 0,-1-1 0,1 1 0,-1 0-1,1 0 1,-1 0 0,1 0 0,-1 0 0,1 0 0,-1 0 0,1 0 0,-1 1-1,1-1 1,-1 0 0,1 0 0,-1 0 0,1 0 0,-1 1 0,1-1 0,-1 0 0,1 1-1,1 1 7,-1-1-1,0 1 0,0 0 1,0 0-1,0 0 0,-1-1 1,1 1-1,0 0 0,-1 0 0,1 0 1,-1 0-1,0 0 0,1 4 1,0 23 93,-1 0-1,-5 45 1,0-11 107,5-57-180,0 0 0,0 0 0,0-1 0,1 1 0,0 0 0,0 0 0,0 0 0,1-1 0,0 1 0,0-1 0,1 1 0,-1-1 0,1 0 0,0 0 0,0 0 0,1 0 0,-1-1 0,1 1 0,0-1 0,6 4 0,-8-7-20,0 0-1,0 0 0,0-1 0,0 1 0,0-1 1,0 1-1,0-1 0,1 0 0,-1 0 1,0 0-1,0 0 0,1 0 0,-1 0 1,0-1-1,0 1 0,0-1 0,0 0 1,0 1-1,0-1 0,4-2 0,2-1 13,0-1 0,0 0-1,13-10 1,-8 3 0,-1 0 1,0 0-1,-2-1 1,1-1-1,9-16 1,-1-3 87,19-45 1,-35 72-72,0-1 1,-1 1-1,0-1 0,0 0 1,1-12-1,-3 18-9,-12 41 176,9-29-197,0 0 1,1 1-1,0-1 1,1 1-1,0-1 1,1 1-1,1-1 1,-1 1-1,2 0 0,0-1 1,0 0-1,1 1 1,0-1-1,1 0 1,0-1-1,7 14 1,-8-20-7,-1-1 0,0 0 0,1 0 0,0 0 0,0-1 0,-1 1 0,2 0 0,-1-1 0,0 0 0,0 0 0,1 0 0,-1 0 0,1 0 0,0-1 0,-1 0 0,1 0 0,0 0 0,0 0 0,0 0 0,5 0 0,-4-1 4,0 0-1,1 0 1,-1-1 0,0 1-1,0-1 1,0 0-1,1 0 1,-1-1 0,0 0-1,0 0 1,-1 0-1,1 0 1,0-1 0,6-4-1,0-3 12,-1 0-1,0-1 0,0 0 1,-1-1-1,0 0 0,9-16 0,37-82 182,-49 95-119,-1 0 0,5-17 0,-8 24-40,-2 7-21,0 0 0,0 0-1,0 0 1,1 0-1,-1 0 1,0 1 0,1-1-1,-1 0 1,0 0 0,1 0-1,-1 0 1,1 1-1,0-1 1,-1 0 0,1 1-1,-1-1 1,1 0 0,1 0-1,-2 1-7,1 0 0,-1 0-1,0 0 1,1 0 0,-1 0-1,1 1 1,-1-1 0,0 0-1,1 0 1,-1 0 0,0 1-1,1-1 1,-1 0 0,0 0-1,1 1 1,-1-1 0,0 0-1,1 1 1,-1-1-1,0 0 1,0 1 0,0-1-1,1 0 1,-1 1 0,0-1-1,0 1 1,2 4 16,0 1 1,0-1-1,-1 0 0,2 11 0,0 12 19,-2-1 0,0 1 0,-2-1-1,-2 1 1,-10 50 0,13-75-30,-1 0 0,0-1 0,0 1 0,-1-1 1,1 1-1,0-1 0,-1 1 0,1-1 0,-4 4 0,4-5-4,0 0-1,0 0 1,0-1 0,0 1-1,1 0 1,-1-1-1,0 1 1,0-1 0,0 1-1,-1-1 1,1 1-1,0-1 1,0 0 0,0 1-1,0-1 1,0 0-1,0 0 1,0 0-1,-1 0 1,1 0 0,0 0-1,0 0 1,0 0-1,0 0 1,-2-1 0,-6-2 55,-15-6 90,23 8-148,0 1 0,0-1-1,0 1 1,1-1 0,-1 1-1,0-1 1,1 1 0,-1-1 0,0 0-1,1 1 1,-1-1 0,1 0-1,-1 0 1,1 1 0,-1-1-1,1 0 1,-1 0 0,1 0-1,0 0 1,0 0 0,-1 1-1,1-3 1,1 2 3,1 1-1,-1-1 0,0 1 1,1 0-1,-1-1 1,0 1-1,1 0 1,-1 0-1,1 0 0,-1 0 1,0 0-1,1 0 1,-1 0-1,3 1 1,32 4-64,-34-4 57,181 40-15,-177-40 8,-3 0-2,-1-1 0,0 1-1,1 0 1,-1-1-1,0 1 1,0 0 0,0 0-1,0 1 1,0-1-1,0 0 1,0 1 0,2 1-1,-3-2-8,-1-1-1,0 0 1,0 0 0,0 0-1,0 0 1,1 1 0,-1-1-1,0 0 1,0 0 0,1 0-1,-1 0 1,0 0 0,0 0-1,1 1 1,-1-1 0,0 0-1,0 0 1,1 0 0,-1 0-1,0 0 1,0 0 0,1 0-1,-1 0 1,0 0 0,0 0-1,1 0 1,-1 0-1,0 0 1,0-1 0,1 1-1,-1 0 1,0 0 0,0 0-1,0 0 1,1 0 0,-1-1-1,7-9-193,-2-8-3340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7:21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14672,'0'0'2623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7:26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0 909 5016,'0'0'7777,"15"-13"-7412,-5 4-288,12-10 163,-1-1 1,37-45 0,77-127 1176,-113 157-1107,-3 0 0,-1-2 0,24-69 0,-33 78-164,31-106 541,-34 109-493,-1 1-1,-2-1 1,2-36 0,-5 60-190,0-11 227,0 0 1,-1 0-1,0 0 0,-4-16 0,5 28-217,0 0-1,0 0 0,0 0 1,0-1-1,0 1 1,0 0-1,-1 0 0,1 0 1,0 0-1,0 0 1,0-1-1,0 1 0,0 0 1,0 0-1,0 0 1,0 0-1,-1 0 0,1 0 1,0-1-1,0 1 1,0 0-1,0 0 1,0 0-1,-1 0 0,1 0 1,0 0-1,0 0 1,0 0-1,0 0 0,-1 0 1,1 0-1,0 0 1,0 0-1,0 0 0,0 0 1,-1 0-1,1 0 1,0 0-1,0 0 1,0 0-1,0 0 0,-1 0 1,1 0-1,0 0 1,0 0-1,0 0 0,0 0 1,0 1-1,-1-1 1,1 0-1,0 0 0,0 0 1,-11 12 258,-7 18-84,5 3-109,1 0 1,2 1 0,2 1-1,1 0 1,1 0 0,2 0-1,1 51 1,20 125 299,-13-184-334,-1-10 32,1 1-1,0-1 1,2-1-1,11 27 1,0-3 159,-16-37-211,1-1 1,-1 1-1,1-1 1,0 1 0,0-1-1,0 0 1,0 1 0,1-1-1,-1 0 1,0-1-1,1 1 1,0 0 0,-1-1-1,1 1 1,0-1-1,0 0 1,3 1 0,-1 0 0,1 0 1,-1-1 0,0 0-1,1 0 1,-1 0 0,1-1 0,-1 0-1,10-1 1,-2-1-5,-1-1-1,0 0 1,0-1 0,0-1 0,0 0-1,0 0 1,-1-1 0,0-1-1,0 0 1,-1 0 0,0-1-1,11-11 1,-16 14-10,1-1 0,-1 0 0,-1-1 1,1 1-1,-1-1 0,0 0 0,0 0 0,-1 0 0,0 0 0,0-1 0,-1 1 0,0-1 0,0 0 0,-1 0 0,0 0 1,0 0-1,-1 1 0,0-1 0,0 0 0,-3-13 0,2 17-2,0-1 1,0 1-1,-1 0 0,0 0 1,0 0-1,0 0 0,0 0 1,0 1-1,-1-1 1,0 1-1,-5-6 0,6 7 5,0 0 0,0 0 0,0 0 0,-1 1 0,1-1 0,-1 1 0,1-1 0,-1 1 0,0 0 0,1 0 0,-1 0-1,0 0 1,0 0 0,0 1 0,0-1 0,0 1 0,1 0 0,-5 0 0,5 0-8,-1 1 1,1 0-1,-1 0 1,1 0 0,-1 0-1,1 0 1,-1 1-1,1-1 1,0 1-1,0-1 1,0 1-1,0 0 1,0 0-1,0 0 1,0 0-1,1 0 1,-1 0-1,1 0 1,-2 4-1,-3 5-9,0 0-1,-6 21 0,11-29 1,-3 9 8,1 0 0,1-1-1,-1 1 1,2 0 0,0 0 0,0 1 0,1-1 0,1 0-1,0 0 1,0 0 0,1 0 0,1 0 0,0 0 0,0-1-1,8 15 1,-7-15-3,1-1-1,0 0 1,1 0-1,1-1 1,-1 0-1,9 9 0,-11-14 3,-1-1-1,1 0 0,0 0 0,0 0 0,0 0 0,0 0 1,0-1-1,1 0 0,-1 0 0,1 0 0,0-1 0,-1 1 1,1-1-1,0 0 0,0-1 0,9 1 0,-5-1 1,0-2-1,0 1 0,-1-1 1,1 0-1,-1-1 0,1 0 1,-1 0-1,0-1 0,8-5 1,-3 1 4,1 0 0,-1-2 0,0 1 0,13-15 1,-16 13 9,-1-1 0,0-1 0,0 0 0,-2 0 0,8-17 0,2-3 35,-13 27-22,-1-1 0,-1 1 0,1-1 0,-1 1 0,-1-1 0,1 0 0,-1 0 0,0 0 0,-1 0 0,1 0 0,-1 0 0,-1 0 0,1 0 0,-1 0 0,-1 0 0,1 1 0,-1-1 0,0 0 0,-1 1 0,1-1 0,-1 1 0,-1 0 0,1 0 0,-6-7 0,5 8 14,-15-17 117,19 22-159,0 0 0,0 0 1,-1 0-1,1 0 0,0 0 0,0-1 0,0 1 1,-1 0-1,1 0 0,0 0 0,0 0 1,0 0-1,0-1 0,-1 1 0,1 0 1,0 0-1,0 0 0,0-1 0,0 1 0,0 0 1,0 0-1,0 0 0,0-1 0,0 1 1,0 0-1,0 0 0,0-1 0,0 1 0,0 0 1,0 0-1,0-1 0,0 1 0,0 0 1,0 0-1,0 0 0,0-1 0,0 1 1,0 0-1,0 0 0,0 0 0,1-1 0,-1 1-4,0 0-1,0 0 0,1 0 0,-1-1 1,0 1-1,0 0 0,1 0 0,-1 0 1,0 0-1,1 0 0,-1 0 0,0 0 1,0 0-1,1 0 0,-1 0 0,0 0 1,1 0-1,-1 0 0,0 1 0,0-1 1,1 0-1,-1 0 0,0 0 1,0 0-1,1 0 0,-1 0 0,0 1 1,0-1-1,1 0 0,-1 0 0,0 0 1,0 1-1,0-1 0,0 0 0,1 1 1,46 54-32,-41-49 23,-1 1 0,1 0 0,-1 0 0,0 1 0,-1-1 1,0 1-1,0 0 0,-1 0 0,5 16 0,-2 3-15,6 50 1,-9-48 14,10 38 0,-13-65 9,1-1 0,-1 1 0,0 0 0,1 0 0,0 0 0,-1-1 0,1 1-1,0 0 1,0-1 0,0 1 0,0-1 0,0 1 0,1-1 0,-1 0 0,0 1 0,1-1 0,-1 0-1,1 0 1,-1 0 0,1 0 0,-1 0 0,1 0 0,0 0 0,-1-1 0,1 1 0,4 0 0,-3-1 3,1 0 1,0 0-1,-1-1 1,1 1-1,0-1 1,-1 0-1,1 0 0,-1 0 1,1 0-1,-1-1 1,0 0-1,5-2 1,5-5 29,-1-1 1,-1 0-1,1 0 0,-2-1 0,1-1 1,-2 0-1,9-13 0,10-10 64,-27 33-89,0 0 1,0 0 0,0 0-1,0 0 1,0-1 0,0 1 0,0 0-1,0-3 1,7-13 99,-8 18-101,0 0 0,1-1-1,-1 1 1,1 0 0,-1 0 0,1 0-1,-1 0 1,1 0 0,-1 0 0,1 0-1,-1 0 1,1 0 0,-1 0 0,1 0-1,-1 1 1,0-1 0,1 0 0,-1 0-1,1 0 1,-1 0 0,1 1 0,-1-1-1,0 0 1,1 1 0,-1-1 0,0 0-1,1 0 1,-1 1 0,0-1 0,1 1-1,-1-1 1,0 0 0,0 1 0,1 0-1,9 15 53,-9-11-46,-1-1 0,0 1 0,1 0 0,-1 0 0,-1-1 0,-1 10 0,1-10 1,1 1 0,-1-1 0,1 0 0,0 0 0,0 1-1,0-1 1,1 0 0,1 7 0,-1-6-7,4 5 256,-4-10-254,0-1 0,0 1-1,-1 0 1,1 0 0,0-1 0,0 1 0,-1 0 0,1-1 0,0 1 0,-1-1 0,1 1 0,-1-1-1,1 1 1,0-1 0,-1 1 0,1-1 0,-1 0 0,0 1 0,2-2 0,22-31 70,-19 25-54,1-1-1,0 1 1,1 0 0,0 0-1,0 0 1,1 1 0,0 1-1,14-10 1,-22 15-22,0 1 0,1 0 0,-1 0 0,1 0-1,-1 0 1,1 0 0,-1-1 0,0 1 0,1 0 0,-1 0-1,1 0 1,-1 0 0,1 0 0,-1 0 0,1 0 0,-1 0-1,0 1 1,1-1 0,-1 0 0,1 0 0,-1 0 0,1 0-1,-1 1 1,0-1 0,1 0 0,-1 0 0,0 1 0,1-1-1,-1 0 1,1 1 0,7 15 52,-2 21-2,-14 45 196,18-91-31,-10 8-215,12-19 54,20-26 1,-27 40-42,0 1 1,0 0 0,0 0 0,1 0 0,-1 0 0,1 1-1,0 0 1,13-6 0,-17 9-7,-1 0-1,1 1 1,-1-1-1,1 0 1,-1 1-1,1-1 1,-1 1-1,1 0 1,-1-1 0,1 1-1,0 0 1,-1 0-1,1 0 1,-1 0-1,4 1 1,-4 0-3,0 0 0,0 0 0,0 0 0,0 0 0,0 0 0,0 1 0,-1-1 0,1 0 0,0 1 0,-1-1 0,1 0 0,-1 1 0,1-1 0,-1 1 0,0-1 0,0 1 0,1 2 0,2 9 11,1 0 0,0 0 0,1 0 0,1 0 0,0-1 0,8 12 0,-11-20-14,-1-1 0,1 0 0,0 0 0,0 0 0,0-1 0,1 1 0,-1-1 0,0 0 0,1 1 0,0-2-1,0 1 1,-1 0 0,1-1 0,0 1 0,0-1 0,0 0 0,0-1 0,5 1 0,5 0 0,0 0 1,0-1 0,27-4 0,-33 3-4,1-1 0,-1 0 0,0 0 1,0-1-1,0 0 0,-1 0 0,1-1 0,-1 0 1,0 0-1,11-8 0,1 0 136,-16 10-345,0 0-1,1 0 1,-1 0 0,0 0-1,0-1 1,4-3-1,-6 4-78,0 1-1,-1 0 1,1 0-1,0 0 0,-1 0 1,1-1-1,-1 1 1,1 0-1,-1-1 1,0 1-1,1 0 0,-1-1 1,0-2-1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7:26.8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8336,'0'0'3000,"87"12"-2464,-17 0-24,9 2 8,3-6 64,1 4 8,2 6-80,-7-5 8,-9-9-104,3-2 0,-3 2-216,-3-10 16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7:28.3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1 357 7328,'0'0'5696,"13"-10"-5080,-2 3-465,7-5 102,-2 0 0,0-1-1,15-16 1,-6 1 408,-2 0 0,-1-2 0,22-37 0,-23 33 158,-17 28-577,-1 2-28,0 0 0,0-1 0,-1 1 0,1 0 0,-1-1 0,0 0 0,-1 0 0,1 1 0,1-8 0,-3 11 205,-1 18 290,-5 15-478,4-23-182,0 1 0,0-1 0,1 1 0,1 0 0,-1 0 0,2 0 0,1 15 0,1-14-2,0 1 0,0-1 0,1 0 0,0 0 0,1-1 0,9 15 0,-10-19-21,0 0 1,0 0-1,1 0 1,0-1-1,0 0 1,0 0-1,1 0 1,-1-1-1,1 0 1,0 0-1,12 6 1,-14-8-7,1-1 0,-1 0-1,1 0 1,-1 0 0,1-1 0,-1 0 0,1 1 0,-1-1 0,1-1 0,0 1 0,-1-1 0,1 0 0,-1 0 0,1 0 0,-1 0 0,0-1 0,0 0 0,1 0 0,-1 0-1,0 0 1,-1-1 0,1 0 0,5-4 0,1-2 26,0 0-1,-1-1 1,0 0-1,-1 0 1,0-1-1,11-20 1,1-9 174,-2-2 0,16-56-1,-24 68-27,-10 30-184,0 0 1,0-1 0,0 1 0,0 0-1,0 0 1,0 0 0,0 0 0,0-1-1,0 1 1,0 0 0,0 0 0,0 0 0,0 0-1,0-1 1,0 1 0,0 0 0,0 0-1,1 0 1,-1 0 0,0 0 0,0 0-1,0-1 1,0 1 0,0 0 0,0 0 0,1 0-1,-1 0 1,0 0 0,0 0 0,0 0-1,0 0 1,0 0 0,1-1 0,-1 1-1,0 0 1,0 0 0,0 0 0,0 0 0,1 0-1,-1 0 1,0 0 0,5 9 154,3 26-136,-3-15 16,1 1-20,-1 0 1,-1 0-1,-1 1 1,-1-1-1,-1 1 1,-1 0-1,-4 30 1,4-51-14,0 1-1,0 0 1,0-1 0,0 1 0,-1 0-1,1-1 1,-1 1 0,1-1 0,-1 1 0,0-1-1,0 1 1,1-1 0,-1 1 0,0-1-1,0 0 1,0 1 0,-1-1 0,1 0-1,0 0 1,0 0 0,-1 0 0,1 0-1,-1 0 1,1 0 0,-3 1 0,2-2 2,0 0 1,0 0 0,0 0-1,0-1 1,0 1 0,0-1-1,0 1 1,0-1 0,0 0-1,0 1 1,0-1 0,1 0-1,-1 0 1,0 0 0,0-1 0,1 1-1,-1 0 1,1-1 0,-1 1-1,0-2 1,0 1 7,0 1 1,1-1-1,-1 1 0,1-1 1,0 0-1,-1 1 0,1-1 1,0 0-1,0 0 0,0 0 1,0 0-1,0 0 0,1 0 1,-1 0-1,0-3 0,2 5-4,1-1 1,-1 0-1,0 0 0,0 1 0,1-1 1,-1 1-1,1-1 0,-1 1 0,0 0 1,1-1-1,-1 1 0,1 0 0,-1 0 0,1 0 1,-1 0-1,3 0 0,82 14 61,40 4-183,-115-17-244,13 0 176,-8-3-3673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7:28.5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61 13464,'0'0'1624,"66"-60"-1680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7:37.0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48 226 5920,'0'0'6681,"2"-11"-6140,-1 5-466,1-3 59,0-1 0,0 1 0,1-1 0,0 1-1,0 0 1,10-16 0,-9 16-7,1 0 92,0 0 0,1 1 1,0-1-1,0 1 0,1 0 0,0 0 0,0 1 0,1 0 1,8-6-1,-12 10-102,3-1 215,0-1 0,0 1 0,1 0 1,15-6-1,-20 10-272,0-1 0,1 0 0,-1 1 0,0 0 0,1 0 0,-1 0 1,0 0-1,0 1 0,1-1 0,-1 1 0,0 0 0,0 0 0,0 0 0,0 0 1,0 0-1,4 3 0,-3-2-18,-1 1 0,1 1 0,0-1 0,-1 0 0,0 1 1,0-1-1,0 1 0,0 0 0,-1 0 0,1 0 0,-1 1 1,0-1-1,0 0 0,-1 1 0,1-1 0,0 6 0,1 4 37,0 0-1,-1 1 1,1 28-1,-4-18-12,-2 1-1,-1 0 0,0-1 0,-2 0 0,-1 0 0,-1 0 0,-1-1 1,-2 0-1,0-1 0,-1 0 0,-1-1 0,-1 0 0,-1-1 0,-1-1 1,-1 0-1,-1-2 0,0 1 0,-2-2 0,0-1 0,0 0 1,-29 15-1,47-30-45,1 0-1,-1 0 1,0 0 0,0-1 0,0 1 0,0-1 0,0 1 0,0-1 0,0 1 0,0-1-1,0 0 1,-3 0 0,2 0 40,12-17 219,-3 9-260,2 0-1,-1 1 1,1 0 0,0 0-1,0 1 1,1 0 0,0 0-1,0 1 1,0 0 0,1 1-1,-1 0 1,1 0 0,0 1-1,1 1 1,-1-1 0,16 0-1,-13 1-10,0 1 0,0 1-1,0 0 1,0 1 0,0 0-1,1 1 1,-2 0 0,1 1 0,0 1-1,0 0 1,-1 0 0,21 12-1,-26-12 14,0 0-1,-1 0 1,1 1-1,-1-1 0,0 2 1,0-1-1,-1 1 1,0-1-1,0 1 0,0 1 1,-1-1-1,6 11 1,-5-10 326,-7-15-3581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7:37.6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79 11448,'0'0'1658,"4"12"-1179,7 20 165,-2 1 0,-2 0 0,-1 0 0,2 41 0,1-99 16,-5 3-523,3-13 116,16-55-1,-19 79-198,0 1-1,1-1 1,0 1-1,0 1 1,1-1-1,0 1 1,1 0-1,0 0 1,13-12-1,-19 20-42,1-1 0,-1 1 0,1 0-1,0 0 1,-1 0 0,1 0 0,0 0 0,0 0 0,-1 0-1,1 0 1,0 1 0,0-1 0,0 1 0,0-1-1,0 1 1,0 0 0,0 0 0,0 0 0,0 0 0,0 0-1,0 0 1,0 1 0,0-1 0,0 0 0,0 1 0,2 1-1,-1-1 9,0 1 0,0 0 0,0 0 0,0 1 0,0-1-1,0 1 1,-1-1 0,1 1 0,-1 0 0,0 0 0,0 0 0,4 6-1,-3-2 25,1 1 0,-1 0-1,-1-1 1,1 1-1,-1 0 1,-1 1-1,2 11 1,-2 2 148,-3 32 0,-1 1 337,3-37-370,-1-13-54,1 1 0,0 0 0,1-1 0,-1 1 0,1-1 1,2 9-1,-3-14-181,-2 13 1009,3-8-1262,2-10-2329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2:28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 10152,'0'0'2136,"11"0"-1934,71-2 621,83-14-1,-47 3-57,5 4 86,88-9 1335,-188 16-1814,10-2-2387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7:38.4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107 500 9440,'0'0'7855,"-9"14"-7340,-3 6-330,-1 0 212,-25 32 0,34-46-245,0 0 1,0-1 0,1 1-1,-1 1 1,1-1-1,1 0 1,-1 1-1,1-1 1,1 1 0,-1 0-1,0 10 1,1-14-102,1 0 0,0 0 1,0 0-1,1 0 0,-1-1 0,0 1 1,1 0-1,0 0 0,0-1 0,0 1 1,0 0-1,0-1 0,0 1 0,0-1 1,1 1-1,0-1 0,-1 0 0,1 1 1,0-1-1,0 0 0,0 0 0,0 0 1,0-1-1,1 1 0,-1 0 0,1-1 1,-1 0-1,1 1 0,-1-1 0,5 1 1,-3-1-18,0-1 0,0 1 0,0-1 1,0 0-1,0 0 0,1-1 1,-1 1-1,0-1 0,0 0 0,0 0 1,0 0-1,0 0 0,0-1 1,-1 0-1,1 0 0,0 0 0,-1 0 1,1 0-1,-1-1 0,3-2 1,5-4 43,-1 0 0,0-1 1,0 0-1,13-19 1,-13 12-23,-1 1 0,0-1 0,-2-1 0,0 1 0,0-1 0,-2 0 0,0-1 0,-2 0 0,0 1 0,0-1 0,-2 0 0,-1-23 0,-3-14 74,-2 0-1,-22-96 1,19 115-69,-17-67 242,20 94-143,1 18-120,1 21-52,3-29 15,-2 77-81,11 82 1,-7-127 57,4 15-52,19 77 1,-14-77-9,-10-41 70,0-1-8,0 1 0,0-1 0,0 0 0,1 1 1,0-1-1,0 0 0,1 0 0,5 8 1,-7-13-117,0 0 1,0 0-1,0-1 1,1 1-1,-1 0 1,0 0-1,0-1 1,0 1-1,0-1 1,0 1 0,0-1-1,0 1 1,0-1-1,0 0 1,0 0-1,0 1 1,0-1-1,0 0 1,1-1-1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7:38.9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49 8744,'0'0'4133,"11"-4"-3706,23-9 600,72-17 0,-101 29-857,0 1 0,1 0 0,-1 0 0,0 0 0,7 2 0,-8-2 11,1 1-1,-1-1 0,1 1 1,-1-1-1,1-1 0,6 0 1,0 1-2020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7:41.4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128 643 5920,'0'0'8206,"-11"3"-7798,0-2-282,7 0-79,0 0 1,-1-1 0,1 1 0,0 1 0,0-1 0,0 1 0,0-1 0,0 1 0,0 0 0,1 1-1,-1-1 1,1 1 0,-7 5 0,6-4 84,-1 1-1,1 0 0,0 0 1,0 0-1,1 1 0,0-1 1,0 1-1,0 0 1,0 0-1,1 0 0,0 0 1,-2 11-1,4-14-64,0 0 0,-1 1 0,1-1 1,1 0-1,-1 1 0,0-1 0,1 0 0,0 0 0,0 1 0,0-1 0,0 0 0,0 0 1,1 0-1,-1 0 0,1 0 0,0 0 0,0-1 0,0 1 0,0-1 0,0 1 0,1-1 1,-1 0-1,1 0 0,-1 0 0,1 0 0,3 2 0,-2-2 4,1 1 1,-1-1-1,1-1 0,-1 1 1,1-1-1,0 1 0,-1-1 1,1-1-1,0 1 0,0-1 1,0 0-1,0 0 0,-1 0 1,1 0-1,6-2 0,-8 1-36,1 0-1,-1 0 1,0 0-1,1 0 1,-1-1-1,0 1 1,0-1-1,0 0 1,0 0-1,0 0 1,-1 0-1,1 0 1,-1-1-1,1 1 1,-1-1-1,0 0 1,0 1-1,0-1 1,0 0-1,-1 0 1,3-6-1,-1-2 21,0 0-1,-1-1 1,0 1 0,-1-1-1,0 0 1,-1 1 0,0-1-1,-1 0 1,0 1-1,-1-1 1,-6-20 0,4 16 18,-2 0 0,0 1 0,-1 0 1,0 0-1,-1 1 0,-1 0 0,-18-22 0,26 34-19,0 0 1,-1 0-1,1 1 0,-1-1 0,0 1 0,0-1 0,1 1 1,-1-1-1,0 1 0,0 0 0,0 0 0,-4-1 0,32 28 233,-21-22-275,0-1 1,0 0-1,1 0 0,-1 0 0,1-1 1,-1 0-1,13 3 0,43 5 147,-57-9-117,0-1-1,-1 0 1,1 0-1,0-1 0,0 1 1,-1-1-1,1 0 1,0 0-1,-1 0 1,1 0-1,-1-1 0,0 0 1,1 1-1,-1-1 1,0 0-1,0-1 1,0 1-1,0 0 0,0-1 1,-1 0-1,1 1 1,-1-1-1,0 0 1,1 0-1,-1-1 0,-1 1 1,4-7-1,-4 6 4,1 1 0,0-1-1,0 0 1,1 1 0,-1 0 0,1-1-1,-1 1 1,1 0 0,0 0-1,0 1 1,1-1 0,-1 0 0,0 1-1,1 0 1,0 0 0,-1 0-1,1 0 1,0 1 0,0-1 0,0 1-1,7-1 1,1 0 9,-1 1-1,1 0 1,-1 0-1,1 2 1,-1-1-1,20 5 1,-27-5-39,0 1 1,0 1-1,0-1 0,-1 0 1,1 1-1,-1 0 0,1 0 1,-1 0-1,1 0 0,-1 1 1,0-1-1,0 1 1,0 0-1,-1 0 0,1 0 1,-1 0-1,1 0 0,-1 0 1,0 1-1,0-1 0,-1 1 1,3 6-1,2 8 55,-1 0-1,-1 1 1,2 33-1,5 14 101,-9-57-113,9 25 121,-10-33-173,-1 0-1,0 0 1,1 0 0,-1 0 0,1 0-1,0 0 1,-1-1 0,1 1 0,0 0 0,-1 0-1,1-1 1,0 1 0,0 0 0,-1-1 0,1 1-1,0-1 1,0 1 0,0-1 0,0 0-1,0 1 1,0-1 0,0 0 0,0 1 0,0-1-1,0 0 1,0 0 0,0 0 0,2 0 0,17-5-1,0 0 1,0-1 0,-1-1 0,0-1 0,0 0 0,-1-2 0,23-15 0,-8 2 4,0-2 0,49-49 0,-57 45-5,-25 29-3,0 0 0,0 0 0,0 0 0,0 0-1,0 0 1,0-1 0,0 1 0,0 0 0,0 0 0,0 0 0,0 0-1,0 0 1,1 0 0,-1 0 0,0 0 0,0-1 0,0 1 0,0 0 0,0 0-1,0 0 1,0 0 0,0 0 0,0 0 0,0-1 0,0 1 0,0 0-1,0 0 1,0 0 0,-1 0 0,1 0 0,0 0 0,0 0 0,0-1-1,0 1 1,0 0 0,0 0 0,0 0 0,0 0 0,0 0 0,0 0-1,0 0 1,0 0 0,-1 0 0,1 0 0,0-1 0,0 1 0,0 0-1,0 0 1,0 0 0,0 0 0,0 0 0,0 0 0,-1 0 0,1 0-1,0 0 1,0 0 0,0 0 0,0 0 0,0 0 0,0 0 0,-1 0-1,1 0 1,0 0 0,0 0 0,0 0 0,0 0 0,-10 4 24,-25 23-2,-2 0 5,1 2 0,2 1 1,-43 49-1,74-76-24,0 1-1,1-1 1,-1 1 0,1 0-1,0 0 1,0 0 0,0 0-1,0 1 1,1-1 0,0 0-1,0 1 1,-1 4 0,2-8-5,0-1 1,1 0-1,-1 1 1,0-1-1,0 0 0,0 1 1,0-1-1,0 0 1,1 1-1,-1-1 1,0 0-1,0 1 0,1-1 1,-1 0-1,0 1 1,1-1-1,-1 0 1,0 0-1,1 0 0,-1 1 1,0-1-1,1 0 1,-1 0-1,0 0 0,1 0 1,-1 0-1,0 0 1,1 1-1,-1-1 1,1 0-1,-1 0 0,0 0 1,1 0-1,-1 0 1,0-1-1,1 1 1,-1 0-1,1 0 0,-1 0 1,0 0-1,1 0 1,20-6-31,-19 5 31,5-2-8,0-1 1,0 0-1,0 0 0,0-1 0,-1 0 1,1 0-1,-1 0 0,-1-1 1,1 0-1,7-10 0,1-4-11,0 0 0,13-29 0,-13 19 12,-1 0 1,-2-2 0,-1 1-1,-1-1 1,7-51 0,-9 18-8,-2-116 0,-5 167 20,-1 0-1,-3-17 1,3 27-4,0 0 1,0 0-1,0 0 0,-1 1 1,1-1-1,-1 0 1,0 1-1,0-1 0,0 1 1,-1-1-1,-3-3 1,5 7-3,1 0 0,0-1 1,0 1-1,0 0 1,0 0-1,-1 0 1,1 0-1,0 0 1,0 0-1,0 0 1,-1 0-1,1 0 1,0 0-1,0 0 1,0 0-1,0 0 1,-1 1-1,1-1 1,0 0-1,0 0 1,0 0-1,0 0 1,-1 0-1,1 0 1,0 0-1,0 0 1,0 1-1,0-1 1,0 0-1,0 0 1,-1 0-1,1 0 1,0 0-1,0 1 1,0-1-1,0 0 1,0 0-1,0 0 1,0 0-1,0 1 1,0-1-1,0 0 1,0 0-1,0 0 1,0 1-1,0-1 1,-4 11-19,4-10 18,-8 32-66,2 0 0,1 1 0,1-1 0,2 1 1,1 0-1,2 0 0,1-1 0,2 1 0,16 64 0,-17-84 33,2-1 0,-1 0 0,2 0-1,-1 0 1,2-1 0,0 0 0,0 0 0,15 18 0,-16-23 12,0-1 0,1 0 1,0 1-1,0-2 1,9 7-1,-12-10 15,0 0 0,0-1 1,0 1-1,0-1 0,0 1 1,0-1-1,0-1 0,1 1 0,-1-1 1,0 1-1,1-1 0,-1 0 0,6-1 1,3-1-1,-1-1 1,0 0-1,24-9 1,-31 10 10,0 0 1,0 0-1,0-1 1,-1 0-1,1 0 1,-1 0-1,1 0 1,-1-1-1,0 0 1,0 0-1,6-8 1,-9 10-1,0-1 1,0 0-1,0 1 1,0-1-1,0 0 1,-1 0-1,1 0 1,-1 0-1,0 0 1,0 0-1,0 0 1,0 1-1,0-1 1,-1 0-1,1 0 1,-1 0-1,0 0 1,1 0-1,-3-4 1,2 6-2,0-1 1,0 1-1,1 0 0,-1-1 1,0 1-1,0 0 0,0-1 1,0 1-1,-1 0 0,1 0 1,0 0-1,0 0 0,-1 0 1,1 0-1,0 0 0,-1 0 1,1 1-1,-1-1 0,1 0 1,-1 1-1,0 0 0,1-1 1,-1 1-1,1 0 0,-1 0 1,0 0-1,1 0 0,-1 0 1,0 0-1,1 0 0,-1 0 1,1 1-1,-1-1 1,0 1-1,-1 0 0,-3 2 2,1-1 0,0 2 0,-1-1-1,1 0 1,1 1 0,-1 0 0,1 0 0,-1 0-1,1 1 1,1-1 0,-1 1 0,0 0 0,1 0-1,0 0 1,0 1 0,1-1 0,0 1 0,0 0-1,0-1 1,0 1 0,1 0 0,0 0 0,0 0-1,1 0 1,-1 0 0,1 0 0,2 12 0,-1-11-4,-1 1 0,2-1 0,-1 1 0,1-1 0,0 1 0,1-1 0,-1 0 0,1 0 0,1-1 0,0 1 0,-1 0 0,2-1 0,-1 0 0,1 0 0,0-1 0,0 1 0,1-1 0,0 0 0,-1 0 0,2-1 0,-1 1 0,8 3 1,-8-6-6,1 0 1,-1-1 0,0 0 0,0 0 0,1 0 0,-1 0 0,1-1 0,-1 0 0,0-1 0,1 1 0,-1-1 0,0-1 0,1 1 0,-1-1-1,9-4 1,0 0 17,0-1-1,0-1 0,-1 0 1,24-19-1,-23 16 11,-9 4-8,2 1 1,-1 1 0,1-1 0,0 1 0,0 0 0,0 1-1,1 0 1,-1 0 0,14-3 0,-21 7-9,0 0 0,0 0 1,0 1-1,1-1 0,-1 0 0,0 0 0,0 1 1,0-1-1,0 1 0,0-1 0,0 1 1,0 0-1,0-1 0,0 1 0,0 0 0,0 0 1,0-1-1,-1 1 0,1 0 0,0 0 1,0 0-1,-1 0 0,2 2 0,15 32 52,-9-16-10,0-5-20,25 45 146,-30-55-151,0 1-1,1-1 1,-1 0-1,1 0 1,0 0-1,0-1 1,0 1-1,0-1 0,8 4 1,-9-5-6,-1-2 1,1 1-1,0 0 1,-1 0-1,1-1 1,0 0-1,-1 1 1,1-1-1,0 0 1,0 0-1,0-1 1,-1 1-1,1-1 1,0 1-1,-1-1 1,1 0-1,0 0 1,-1 0 0,1 0-1,-1 0 1,1-1-1,-1 1 1,0-1-1,0 1 1,0-1-1,4-4 1,0 0-583,-1 0 0,0 0 1,0-1-1,0 1 1,-1-1-1,6-11 1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7:42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160 522 8032,'0'0'8130,"-12"10"-7579,-4 2-351,3-2 145,-1 1 0,1 0 0,-21 24 0,27-26-37,-26 35 779,30-41-984,1 1 0,0-1 0,0 1 0,1 0 0,-1-1 0,1 1 0,0 0 0,0 0 0,0 0 0,-1 6 0,2-8-61,0-1 0,1 1 1,-1-1-1,0 0 0,0 1 1,0-1-1,1 1 0,-1-1 1,1 0-1,-1 1 0,1-1 1,0 0-1,-1 0 0,1 0 1,0 1-1,0-1 0,0 0 1,0 0-1,0 0 0,0 0 1,2 1-1,-1 0 14,1-1-1,0 0 1,0 0 0,-1 0-1,1 0 1,0 0 0,0 0-1,0-1 1,6 1 0,3-1 74,0-1 1,1 0 0,19-5 0,-30 6-120,6-1 63,0-2-1,1 1 1,-1-1-1,0 0 1,0 0-1,-1-1 1,11-7-1,-15 9-20,0 0 0,0-1 0,0 0-1,0 1 1,0-1 0,-1 0 0,1 0-1,-1-1 1,0 1 0,0 0 0,0-1 0,0 1-1,-1-1 1,1 0 0,-1 1 0,0-1-1,0 0 1,1-6 0,-2 8-22,0 0 0,0 0-1,0-1 1,0 1 0,-1 0 0,1 0 0,-1 0 0,1 0-1,-1 0 1,0 0 0,0 0 0,1 0 0,-1 0-1,-1 0 1,1 0 0,0 0 0,0 1 0,-1-1 0,1 0-1,-1 1 1,1-1 0,-1 1 0,0 0 0,0-1 0,1 1-1,-1 0 1,0 0 0,0 0 0,0 0 0,0 1 0,0-1-1,-1 1 1,-3-2 0,1 2 28,0-1 0,0 0 1,0 1-1,0 0 0,0 0 0,0 0 0,0 1 1,0 0-1,0 0 0,1 0 0,-1 0 0,0 1 0,0 0 1,-4 2-1,9-4-55,0 0 0,-1 1 0,1-1 0,0 0 0,-1 0 0,1 0 0,0 0 0,0 1 0,-1-1 0,1 0 0,0 0 0,0 0 1,-1 1-1,1-1 0,0 0 0,0 1 0,0-1 0,0 0 0,-1 0 0,1 1 0,0-1 0,0 0 0,0 1 0,0-1 0,0 0 0,0 1 0,0-1 0,0 0 0,0 1 0,0-1 0,0 0 1,0 1-1,0-1 0,0 0 0,0 1 0,0-1 0,0 0 0,0 1 0,1-1 0,-1 0 0,0 0 0,0 1 0,0-1 0,0 0 0,1 1 0,-1-1 0,0 0 0,0 0 0,1 1 0,-1-1 1,0 0-1,0 0 0,1 0 0,-1 0 0,0 1 0,1-1 0,-1 0 0,1 0 0,19 8 44,-15-7-41,13 3-4,-1-1 1,30 1 0,-40-4-9,0-1 0,0 1 0,-1-1 1,1 0-1,0-1 0,-1 0 0,1 0 0,-1 0 0,1-1 1,8-5-1,1-2 2,-2-1-1,0 0 1,0 0 0,-1-1 0,0-1 0,-1 0-1,-1-1 1,0-1 0,-1 1 0,0-2-1,-1 1 1,-1-1 0,10-28 0,1-14 44,-3 0-1,15-103 1,-15 66 70,-14 85-119,1-7 219,-4 38-62,-6 44-100,-95 719 62,56-565-146,32-170 9,-1 0 1,-29 61-1,40-102 18,-12 24-31,15-31 38,1 1-1,-1-1 1,0 0-1,0 0 1,1 0 0,-1 0-1,0 0 1,0 0-1,0 0 1,0 0-1,0 0 1,0 0-1,0-1 1,-1 1-1,1 0 1,0-1-1,0 1 1,-1-1-1,0 1 1,-6-15 72,6 9-47,-3-9 9,1 0 0,0-1 0,1 0 0,0 1 0,1-1 0,0-20 0,7-90 138,-4 103-111,2 0 1,0 1-1,9-28 0,-10 42-29,1-1 0,0 1 0,0 0 0,1 0-1,0 0 1,0 0 0,1 0 0,0 1-1,0 0 1,0 0 0,1 1 0,9-8-1,-8 7-8,0 1 0,1 0 0,0 0-1,-1 1 1,2 0 0,-1 1-1,0 0 1,1 0 0,-1 1-1,1 0 1,0 0 0,0 1 0,0 0-1,0 1 1,0 0 0,0 0-1,0 1 1,0 0 0,0 0-1,-1 1 1,14 4 0,18 8-405,66 33 0,-50-18-3848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7:45.6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0 726 7232,'0'0'7128,"12"-7"-6618,-6 3-421,3-1 27,0-1-1,-1 1 0,1-1 0,-1-1 0,-1 0 0,0 0 1,12-14-1,73-114 1274,-76 108-1081,-2 0-1,-1-1 1,13-39 0,-8 18 878,36-70 1,-54 118-1138,1 1 1,-1 0-1,0-1 0,0 1 1,0-1-1,1 1 0,-1-1 1,0 1-1,0 0 0,1-1 1,-1 1-1,0 0 0,1-1 1,-1 1-1,0 0 0,1-1 1,-1 1-1,1 0 0,-1 0 1,0-1-1,1 1 0,-1 0 1,1 0-1,-1 0 0,1 0 1,-1 0-1,1-1 1,-1 1-1,1 0 0,-1 0 1,0 0-1,2 1 0,-1-1-2,0 1 0,0-1 0,0 1-1,0 0 1,0-1 0,0 1 0,0 0 0,0 0 0,0 0-1,0 0 1,-1 0 0,2 1 0,1 4 33,1 0 0,-1 0-1,-1 0 1,4 9 0,0 9 33,-2 1 1,0 0-1,-2 0 0,0 0 1,-2 0-1,-1 0 0,0 0 1,-2 0-1,-2 0 0,0 0 1,-1-1-1,-1 0 0,-1 0 1,-13 25-1,19-46-93,0 0-1,0 1 1,0-1 0,0 0 0,0-1-1,-1 1 1,1 0 0,-1-1-1,0 1 1,0-1 0,0 0 0,0 0-1,0 0 1,0 0 0,0 0 0,-1-1-1,1 0 1,-1 0 0,1 1 0,-1-2-1,1 1 1,-1 0 0,0-1-1,-5 0 1,2 0 7,1 0 0,-1-1 0,0 0 0,1 0 1,-1-1-1,1 0 0,0 0 0,-1 0 0,1-1 0,0 0 0,0 0 0,-9-7 0,13 8-8,0-1 1,0 1-1,1 0 0,-1-1 0,0 0 1,1 1-1,0-1 0,0 0 0,0 0 0,0 0 1,-1-5-1,-1-3 86,3 11-99,0-1-1,1 0 1,-1 1 0,0-1-1,1 0 1,-1 1 0,0-1-1,1 1 1,-1-1 0,1 1-1,-1-1 1,1 1 0,-1-1-1,1 1 1,0 0-1,-1-1 1,1 1 0,-1-1-1,1 1 1,0 0 0,-1 0-1,1 0 1,0-1 0,-1 1-1,1 0 1,0 0 0,0 0-1,-1 0 1,2 0-1,25-3 1,77 6 4,42-1-13,-119-3 10,1-1-1,-1-2 1,36-9-1,-53 10 2,0-1 0,1 0 0,-1-1 0,-1 0 0,1-1 0,16-12 0,-5 1 40,30-33 0,-31 21 23,-18 25-54,-1 1 1,1-1-1,0 1 1,0 0-1,0 0 0,1 0 1,-1 0-1,1 0 1,0 1-1,0-1 0,0 1 1,0 0-1,0 0 1,4-2-1,-7 4-6,1 0-1,-1 0 0,1 0 1,0 0-1,-1 0 0,1 0 1,-1 0-1,1 1 1,-1-1-1,1 0 0,-1 0 1,1 1-1,-1-1 0,0 0 1,1 1-1,-1-1 1,1 0-1,-1 1 0,0-1 1,1 1-1,-1-1 1,0 1-1,1-1 0,-1 0 1,0 1-1,0-1 0,1 1 1,-1-1-1,0 1 1,0 0-1,0-1 0,0 2 1,6 21 111,-6-22-112,4 31 77,-1 1 1,-2-1-1,-1 0 1,-1 0 0,-2 1-1,-1-1 1,-2-1-1,-11 36 1,15-55 303,9-30-170,11-41-91,24-64 62,-34 105-160,0-1 0,1 2 0,1-1 0,18-23 0,-25 38-20,0-1-1,1 1 1,-1 0-1,1-1 0,0 2 1,6-5-1,-9 6-5,0 0-1,0 1 1,0-1-1,0 1 1,1-1-1,-1 1 1,0-1-1,0 1 1,0 0-1,0-1 1,1 1-1,-1 0 1,0 0-1,0 0 1,0 0-1,1 0 1,-1 0-1,0 1 1,0-1-1,0 0 1,1 0-1,-1 1 1,0-1-1,0 1 1,0-1 0,0 1-1,0 0 1,0-1-1,0 1 1,2 1-1,3 6 7,0 0 0,0 0 0,-1 1 0,0-1 0,-1 1 0,0 0 0,0 1 0,-1-1 0,5 20 1,-5-12-6,-1 0 0,0 0 0,-1 0 1,-1 0-1,-2 18 0,-3-14 18,5-17 52,6-14-12,-2 3-55,128-221 245,-129 223-245,0 0 1,1 0-1,-1 1 0,1-1 1,0 1-1,7-6 0,-10 10-6,-1-1-1,1 1 0,0-1 0,0 1 0,0-1 1,-1 1-1,1 0 0,0-1 0,0 1 0,0 0 1,0 0-1,0 0 0,0 0 0,0-1 1,0 1-1,-1 1 0,1-1 0,2 0 0,-2 1 1,0-1 0,0 1 0,0-1 0,0 1 0,0 0 0,0 0-1,0 0 1,0-1 0,0 1 0,-1 0 0,1 0 0,0 0 0,-1 0-1,1 0 1,-1 0 0,1 1 0,-1-1 0,1 1 0,5 15 6,-1-1 0,-1 0 0,0 1 0,-2 0 0,0 0 0,0 0 0,-3 27 0,1-39-8,0 1 0,-1 0 0,2 0 0,-1-1 0,1 1 0,0 0 0,0-1 0,0 1 0,4 8 0,-4-13 0,-1-1 0,1 1-1,0 0 1,0-1 0,0 1 0,0 0 0,0-1 0,-1 1 0,1-1 0,0 1-1,0-1 1,1 0 0,-1 1 0,0-1 0,0 0 0,0 0 0,0 0 0,0 0 0,0 0-1,0 0 1,0 0 0,0 0 0,0 0 0,2-1 0,26-7-19,7-10 5,0-2-1,-1-1 1,0-2-1,37-34 1,49-32-70,-110 83 65,-33 31 9,-4-4 16,1 1 0,0 1 0,2 1 0,1 2 0,1 0 0,1 1 0,-24 43 0,44-69-6,-1 0-1,1-1 1,-1 1 0,1 0-1,-1 0 1,1 0 0,0 0-1,-1 0 1,1 0-1,0 0 1,0 0 0,0-1-1,0 1 1,0 0 0,0 0-1,0 0 1,0 2 0,0-3-1,1 0 0,-1 1 0,0-1 0,1 0 0,-1 0 0,0 0 0,1 0 0,-1 1 0,1-1 0,-1 0 0,0 0 0,1 0 0,-1 0 0,0 0 0,1 0 0,-1 0 0,1 0 0,-1 0 0,0 0 0,1 0 0,-1 0 0,1 0 0,-1 0 0,0-1 0,1 1 0,-1 0 0,1 0 0,3-2 2,1 0-1,-1-1 0,0 1 1,0-1-1,6-5 0,2-5-2,-1-1 0,-1 0 0,0-1 0,-1 1 0,-1-2 0,0 1 0,-1-1 0,8-28 0,-15 44 0,0-1 0,0 1 0,0 0 0,0 0 0,0 0 0,0 0 0,0-1 0,0 1 0,0 0 0,0 0 0,0 0 0,0-1 0,0 1 0,0 0 0,0 0 0,0 0 0,0-1 0,0 1 0,0 0 0,1 0 0,-1 0 0,0 0 0,0 0 0,0-1 0,0 1 0,0 0 0,0 0 0,1 0 0,-1 0 0,0 0 0,0 0 0,0-1 0,0 1 0,1 0 0,-1 0 0,0 0 0,0 0 0,0 0 0,1 0 0,-1 0 0,0 0 0,0 0 0,0 0 0,1 0 0,-1 0 0,0 0 0,0 0 0,0 0 0,0 0 0,1 0 0,-1 0 0,0 0 0,0 0 0,0 0 0,1 1 0,-1-1 0,0 0 0,0 0 0,0 0 0,0 0 0,5 12 0,2 42-27,-6-38 26,1 0 0,1-1-1,0 1 1,1 0 0,0-1-1,1 0 1,9 18 0,-12-29 2,0 0 1,1 0-1,-1 0 1,1 0-1,0-1 0,0 1 1,0-1-1,0 0 1,1 0-1,-1 0 1,1-1-1,0 1 1,-1-1-1,9 4 0,-8-5 0,0 0 0,0 0 0,0-1-1,0 0 1,0 1 0,0-1 0,0-1-1,0 1 1,-1 0 0,1-1 0,0 0-1,0 0 1,0 0 0,-1-1 0,1 1-1,0-1 1,-1 0 0,5-2 0,5-5-5,0-1 1,-1 0-1,0 0 1,0-1-1,-1-1 1,-1 0-1,0 0 1,0-1-1,11-21 0,-5 5-9,-1-1 0,-2-1 0,16-52 0,-8 3 6,-3 0 0,10-112 1,-28 182 14,5-13 22,-5 20-7,-5 6-6,-7 10-2,1 4-20,1 0-1,1 1 0,0 0 1,-8 26-1,-21 80-46,28-80 4,1 1 1,3 1-1,1 0 0,2 48 0,4-81 8,-1 0-1,5 22 0,-4-30 23,0 0-1,0-1 1,1 1-1,-1-1 1,1 0-1,0 0 1,1 0-1,-1 0 1,1 0-1,-1 0 1,4 3-1,-4-5 9,0-1-1,0 0 1,0 0-1,0 0 0,1 0 1,-1 0-1,0 0 1,0 0-1,1-1 0,-1 1 1,0-1-1,1 0 1,-1 0-1,0 1 0,1-2 1,-1 1-1,0 0 1,1 0-1,-1-1 0,0 1 1,0-1-1,1 0 1,-1 0-1,2 0 0,6-3-6,-1-1 0,1 0-1,16-11 1,-11 4 5,-1 0 1,0-1-1,-1 0 0,-1-1 1,0 0-1,18-31 0,-2-1 12,23-57-1,-17 17 31,-4-1 1,23-108-1,-50 170 17,-6 18-8,-7 16 17,1 5-49,0 1 0,1 0 0,1 1 0,-8 22 0,-16 68 6,24-75-1,2 1 0,0-1 0,1 55 0,4-66-7,2 0-1,0 0 1,1 0 0,1-1 0,0 1-1,2-1 1,8 19 0,-13-36-6,-1 0 1,1 0-1,0 0 1,0 0 0,1-1-1,-1 1 1,0 0-1,0 0 1,1-1-1,-1 1 1,1-1 0,0 1-1,-1-1 1,1 1-1,0-1 1,0 0-1,0 0 1,3 1 0,-1-1-21,0 0 1,1-1 0,-1 0 0,1 1 0,-1-2 0,0 1 0,1 0 0,5-2-1,0 0-77,0-1-1,0 0 0,0-1 0,0 0 0,14-8 1,1-2-3660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7:47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1 356 7736,'0'0'3728,"13"-13"-2958,80-91 776,-77 86-1134,0 1 1,1 1 0,1 0-1,1 1 1,0 1 0,1 0 0,0 2-1,26-12 1,-44 23-340,0 0 1,0 0-1,0 0 1,0 0-1,0 0 0,1 0 1,-1 1-1,0-1 0,0 1 1,1 0-1,-1-1 0,0 1 1,1 0-1,-1 0 0,0 1 1,1-1-1,-1 0 0,0 1 1,1 0-1,-1-1 0,0 1 1,0 0-1,0 0 0,0 0 1,0 0-1,0 1 0,0-1 1,0 0-1,0 1 0,0 0 1,-1-1-1,1 1 0,-1 0 1,1 0-1,-1 0 0,0 0 1,0 0-1,0 0 1,0 0-1,0 0 0,1 3 1,2 7 156,0 1 0,-1-1 1,-1 1-1,0 0 0,1 26 1,-11 64 1471,24-126-810,13-24-562,-18 27-180,1 0 0,1 1 1,27-30-1,-38 46-111,0 1 0,0 0 0,0 0 0,0 0 0,1 1 0,-1-1 0,1 0 0,-1 1 0,6-2 0,-8 3-26,1 0 0,0 0 0,0 0 0,0 0-1,0 0 1,0 0 0,0 1 0,0-1-1,-1 0 1,1 1 0,0-1 0,0 0-1,0 1 1,-1-1 0,1 1 0,0 0-1,-1-1 1,1 1 0,0-1 0,-1 1-1,1 0 1,-1 0 0,1-1 0,-1 1 0,1 0-1,-1 0 1,1-1 0,-1 1 0,0 0-1,0 0 1,1 0 0,-1 0 0,0 0-1,0 1 1,4 14 38,0 1-1,-1-1 1,-1 1 0,-1 31-1,0-28 17,0 0 0,1-1-1,4 22 1,-5-40-62,-1-1 0,0 1 0,1-1 0,-1 1 0,1-1 0,-1 1 0,1-1 0,-1 1 0,1-1 0,-1 0 0,1 1 0,-1-1 0,1 0 0,0 1 0,-1-1 1,1 0-1,-1 0 0,1 1 0,0-1 0,-1 0 0,1 0 0,0 0 0,-1 0 0,1 0 0,0 0 0,-1 0 0,1 0 0,0 0 0,-1 0 0,1-1 0,0 1 0,-1 0 0,1 0 0,1-1 0,27-10 74,-25 9-63,31-15 41,0-3-1,-1 0 1,-1-3-1,-2 0 1,43-41 0,-70 60-42,-1 0-1,1 0 1,0 0 0,-1-1 0,0 1 0,0-1-1,4-10 1,-6 14-9,-1 0-1,1-1 1,-1 1 0,1 0-1,-1 0 1,0-1 0,1 1-1,-1 0 1,0-1-1,0 1 1,0 0 0,0-1-1,0 1 1,0 0 0,0-1-1,-1 1 1,1 0-1,0-1 1,-1 1 0,1 0-1,-1 0 1,0 0 0,1-1-1,-1 1 1,0 0-1,1 0 1,-1 0 0,0 0-1,0 0 1,0 0-1,0 0 1,0 0 0,0 1-1,0-1 1,-1 0 0,1 1-1,-2-2 1,1 1-1,0 1 0,-1 0 1,1-1-1,0 1 0,0 0 0,0 0 1,0 0-1,0 0 0,0 0 1,0 1-1,0-1 0,0 0 0,0 1 1,0 0-1,0 0 0,0-1 0,0 1 1,0 0-1,0 0 0,0 1 1,1-1-1,-1 0 0,0 1 0,-1 1 1,-3 3 11,0 0 1,0 1 0,1 0-1,-8 12 1,7-8-2,0 0 0,1 0 0,1 0 0,0 1-1,0-1 1,1 1 0,0 0 0,1 0 0,1 0 0,-1 15 0,2-21 0,0 0 1,1-1-1,-1 1 0,1-1 0,0 1 0,0-1 1,1 1-1,0-1 0,0 0 0,0 0 1,0 0-1,1 0 0,0 0 0,0 0 1,0-1-1,1 0 0,-1 1 0,1-1 0,0 0 1,0-1-1,1 1 0,-1-1 0,1 0 1,0 0-1,5 3 0,-4-4-5,1 0-1,-1-1 1,1 1-1,-1-1 1,1 0-1,-1-1 1,1 0 0,-1 0-1,1 0 1,-1-1-1,1 0 1,-1 0-1,1-1 1,-1 1-1,0-1 1,1-1-1,8-4 1,1-1 11,1-1-1,-1-1 1,-1-1 0,0 0-1,15-14 1,-14 10 8,66-67 85,-73 72-84,-1 0 1,-1 0 0,1 0 0,-2-1 0,0-1 0,10-22 0,-8 17 187,-4 15-97,-2 8-36,2 17-58,-1 0 0,-1 0 0,-2 0 0,0 0 0,-1 0 1,-1 0-1,-2 0 0,-10 40 0,13-60-21,0 0 0,0-1 0,0 1 0,0-1 0,0 0 0,-1 1 0,1-1 0,-1 0 0,1 0 0,-1 0-1,0 0 1,0 0 0,0 0 0,0 0 0,0-1 0,-3 2 0,3-2 1,0-1 0,1 1-1,-1-1 1,0 1 0,0-1 0,0 0 0,0 0-1,0 0 1,0 0 0,0 0 0,0 0 0,0-1-1,0 1 1,0-1 0,0 1 0,0-1-1,0 0 1,1 0 0,-1 0 0,0 0 0,-2-1-1,-9-6 40,4 3 15,0-1 1,0 0-1,-10-9 0,18 14-31,21 12-87,-11-7 49,1 0 0,-1-1 0,1 0 1,0-1-1,-1 0 0,1 0 0,0-1 0,0 0 0,0-1 0,0 0 1,0-1-1,0 0 0,12-2 0,-8 0 8,0 0 0,-1 0 0,0-1 0,1-1 0,-1 0-1,-1-1 1,1 0 0,-1-1 0,0 0 0,-1-1 0,0 0 0,0-1 0,0-1 0,-1 1-1,-1-1 1,0-1 0,12-18 0,-7 4 17,-1-2 1,-1 0-1,-1 0 1,12-50-1,-1 3 17,-21 73-2,-2 11 39,-2 95-32,4-71-37,-2-1 1,-1 1 0,-11 48 0,13-78 1,-1 1-1,0-1 1,-1 0 0,1 0 0,-1 0-1,1 0 1,-1 0 0,0 0 0,-1-1 0,1 1-1,-6 6 1,6-11 7,0 1-1,1-1 1,-1 1-1,0-1 1,1 0 0,-1 0-1,1 0 1,-1 0-1,1 0 1,0 0-1,-1 0 1,1 0 0,0 0-1,0-1 1,-2-2-1,-7-14 89,9 16-87,0-1 0,0 1-1,-1-1 1,1 1 0,-1-1 0,1 1-1,-1 0 1,0 0 0,0 0 0,-3-3-1,14 9 56,-5-4-66,-1 2 0,0-1 1,0 0-1,0 0 1,0 1-1,4 3 0,16 11-4,1-2-1,0 0 0,0-2 0,1 0 0,1-2 0,27 8 0,-49-17-4,0 1-1,0-1 0,0-1 0,0 1 0,0 0 1,1-1-1,-1 0 0,0 0 0,0 0 0,0-1 1,0 1-1,0-1 0,0 0 0,0 0 0,0 0 1,5-3-1,15-14-4345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8:08.6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15 617 11256,'0'0'4962,"14"-5"-4597,-7 3-317,0-1 0,0 0 0,0 0-1,-1 0 1,1-1 0,-1 1-1,0-2 1,0 1 0,0-1-1,-1 0 1,0 0 0,0 0-1,0-1 1,0 0 0,-1 0-1,6-9 1,34-94 851,-11 25 265,-21 63-392,-12 20-705,1 0 0,-1 0-1,1 1 1,-1-1-1,1 0 1,-1 1 0,1-1-1,0 0 1,-1 1-1,1-1 1,0 1-1,-1-1 1,1 1 0,0-1-1,0 1 1,-1 0-1,1-1 1,0 1 0,0 0-1,0 0 1,-1-1-1,1 1 1,0 0-1,2 0 1,-2 1-4,0 1 0,0-1 0,0 1 0,0-1 1,0 1-1,-1 0 0,1-1 0,0 1 0,-1 0 0,1-1 0,-1 1 0,0 0 1,1 2-1,1 5 73,6 23 30,-1 0 0,-1 0 0,-2 1 1,-1 0-1,-2-1 0,-1 1 0,-6 42 0,4-64-120,0 0 0,0-1 0,-1 1 0,-1-1 0,0 0 0,0 0 0,-1 0 0,0-1 0,-7 11-1,10-17-29,0-1 0,0 1-1,1-1 1,-2 0-1,1 1 1,0-1-1,0 0 1,-1 0-1,1-1 1,-1 1 0,0 0-1,1-1 1,-1 0-1,0 0 1,0 1-1,0-1 1,0-1-1,0 1 1,0 0 0,0-1-1,0 0 1,0 0-1,0 0 1,0 0-1,0 0 1,0 0-1,0-1 1,0 1-1,0-1 1,0 0 0,0 0-1,0 0 1,0-1-1,1 1 1,-1-1-1,-4-2 1,-62-44 178,61 42-127,0-1 0,0-1 0,1 1 0,0-1 0,-12-17 0,19 25-63,-1-1 1,1 1-1,0 0 0,0 0 1,0-1-1,0 1 0,0 0 1,-1 0-1,1-1 0,0 1 1,0 0-1,0-1 0,0 1 1,0 0-1,0 0 0,0-1 1,0 1-1,0 0 0,0-1 1,0 1-1,0 0 0,0 0 1,0-1-1,0 1 1,0 0-1,1-1 0,-1 1 1,0 0-1,0 0 0,0-1 1,0 1-1,0 0 0,1 0 1,-1-1-1,13-2 35,24 5-78,-27-1 52,46 2-60,96-5 0,-128 0 41,0-1 0,-1-1 0,0-2 0,0 0 0,0-1 0,39-19 0,-48 17 34,0-1-1,-1 0 1,0 0-1,0-1 1,-1-1-1,-1 0 1,14-19-1,-12 14 83,1 1-1,1 1 0,26-21 1,-38 34-111,18-11 385,-21 13-371,1 0 0,0 0 0,-1 0-1,1 0 1,-1 0 0,1 0 0,-1 0-1,1 0 1,0 0 0,-1 0 0,1 0 0,-1 0-1,1 1 1,-1-1 0,1 0 0,-1 0-1,1 1 1,-1-1 0,1 0 0,-1 1-1,1-1 1,-1 0 0,1 1 0,-1-1 0,0 1-1,1-1 1,-1 1 0,0-1 0,1 0-1,-1 1 1,0 0 0,0-1 0,1 1 0,-1-1-1,0 1 1,0-1 0,0 1 0,0-1-1,0 2 1,3 15 71,0 2 1,-2-1-1,0 0 0,-1 0 0,-1 0 1,-3 20-1,2-9 22,0-9 29,0 0 1,-1-1-1,-1 1 0,-10 26 0,14-41 369,4-12-345,9-14-98,-1-4 27,29-43 0,-33 56-62,0 1-1,1 0 1,0 0-1,1 1 1,19-14-1,-27 22-16,0 0 0,1 0 0,-1 1-1,1 0 1,-1-1 0,1 1-1,-1 0 1,1 0 0,0 0-1,0 0 1,0 1 0,-1-1 0,1 1-1,0 0 1,0 0 0,0 0-1,0 0 1,0 0 0,-1 1 0,1-1-1,0 1 1,0-1 0,0 1-1,2 2 1,-2-1-3,0 0 1,0 0-1,0 0 1,-1 0-1,1 1 0,-1-1 1,1 1-1,-1 0 0,0-1 1,0 1-1,0 0 0,-1 0 1,1 1-1,-1-1 1,0 0-1,1 0 0,-2 1 1,2 5-1,1 4 20,-1 1 1,-1-1-1,0 1 0,-1 0 0,-2 13 0,2-27-23,0 0 0,0 1 0,0-1-1,0 0 1,0 0 0,-1 0-1,1 1 1,0-1 0,0 0-1,0 0 1,0 0 0,0 1-1,0-1 1,0 0 0,0 0 0,0 0-1,0 1 1,1-1 0,-1 0-1,0 0 1,0 0 0,0 1-1,0-1 1,0 0 0,0 0 0,0 0-1,0 0 1,1 1 0,-1-1-1,0 0 1,0 0 0,0 0-1,0 0 1,0 0 0,1 1 0,-1-1-1,0 0 1,0 0 0,1 0-1,7-4 54,9-12-5,13-23 21,-16 20-23,0 1 0,1 1 0,0 0 0,2 1 1,34-26-1,-50 41-43,-1 1 0,1-1 0,-1 1 0,1-1 0,-1 1 0,1 0 0,0-1 0,-1 1 0,1 0 0,0 0 0,-1-1 0,1 1 0,0 0 0,0 0 0,-1 0 0,1 0 1,0 0-1,-1 0 0,1 0 0,0 0 0,-1 0 0,1 0 0,0 0 0,0 1 0,-1-1 0,1 0 0,0 0 0,-1 1 0,1-1 0,-1 0 0,1 1 0,0-1 0,-1 1 0,1-1 0,-1 1 0,1-1 0,-1 1 0,1-1 1,-1 1-1,0-1 0,1 1 0,-1 0 0,1-1 0,-1 1 0,0 1 0,2 4 11,0-1-1,-1 1 1,0 0 0,1 10 0,-2-12-14,3 47 41,-3-32-15,1 0 0,1 0-1,0-1 1,1 1 0,1-1 0,8 19-1,-12-36-20,1 0-1,-1 1 0,1-1 1,0 0-1,0 0 0,0-1 0,0 1 1,0 0-1,0 0 0,0 0 1,0-1-1,0 1 0,0 0 1,0-1-1,0 1 0,0-1 0,1 1 1,-1-1-1,0 0 0,0 1 1,1-1-1,-1 0 0,0 0 1,0 0-1,1 0 0,-1 0 0,0 0 1,0 0-1,1-1 0,-1 1 1,0 0-1,0-1 0,2 0 1,7-2 11,-1 0 1,1-1 0,10-6 0,-10 4-13,32-14 4,-1-3 0,-1-1 0,-1-2 0,-1-2-1,44-42 1,-72 61-5,6-7 20,-16 16-25,0 0-1,0 0 1,-1 0 0,1 0-1,0 0 1,0 0 0,0 0-1,0 0 1,0 0 0,0 0-1,0 0 1,0 0-1,0 0 1,0 0 0,0 0-1,0 0 1,0 0 0,0 0-1,0 0 1,0 0 0,0 0-1,0 0 1,-11 8 11,-40 38 90,2 2 0,-74 93 1,120-138-78,0 1-1,0 0 1,0 0 0,1 1 0,-3 4 0,5-9-21,0 1 1,0-1 0,0 1 0,-1-1 0,1 1-1,0-1 1,0 1 0,0 0 0,0-1-1,0 1 1,0-1 0,0 1 0,0-1-1,0 1 1,0 0 0,0-1 0,1 1 0,-1-1-1,0 1 1,0-1 0,1 1 0,-1-1-1,0 1 1,0-1 0,1 1 0,-1-1-1,0 1 1,1-1 0,-1 0 0,1 1 0,-1-1-1,1 0 1,-1 1 0,1-1 0,-1 0-1,1 1 1,-1-1 0,1 0 0,-1 0 0,1 0-1,-1 0 1,1 1 0,-1-1 0,1 0-1,0 0 1,-1 0 0,1 0 0,-1 0-1,1 0 1,-1 0 0,1-1 0,0 1 0,0 0-1,4-1-2,-1 0-1,1 0 0,0 0 0,-1 0 0,1-1 0,-1 1 1,0-1-1,1 0 0,-1-1 0,0 1 0,0-1 0,5-4 1,7-7-1,19-21 1,-34 34-2,21-24 0,-1-2 0,-2 0 0,17-30 0,-36 68 0,0 0 0,0 0 0,3 12 0,0 6 0,-2-23 0,0 15 0,8 41 0,-8-56 0,1-1 0,-1 0 0,1 1 0,0-1 0,1 0 0,-1 0 0,1 0 0,0 0 0,0-1 0,0 1 0,1-1 0,7 8 0,-8-11 0,0 1 0,-1 0 0,1-1 0,0 1 0,0-1 0,0 0 0,1 0 0,-1 0 0,0-1 0,0 1 0,0-1 0,1 1 0,-1-1 0,0 0 0,1 0 0,-1-1 0,0 1 0,0-1 0,0 0 0,1 1 0,-1-1 0,0-1 0,0 1 0,0 0 0,0-1 0,-1 1 0,5-4 0,6-4 0,0-1 0,0 0 0,21-23 0,-14 10 0,-1 0 1,-2-1-1,0 0 0,-2-2 0,0 0 1,-2-1-1,-1 0 0,14-47 0,-8 6-4,-2 0 1,9-106-1,-22 157-12,-2 13 8,0 0 1,-1 0-1,1 0 1,-1 0-1,0 0 1,0 0-1,0 0 1,0 0 0,-1 0-1,0 0 1,1 1-1,-1-1 1,-1 0-1,-1-4 1,3 8 6,0 0 1,-1 0 0,1 0-1,0-1 1,-1 1-1,1 0 1,-1 0 0,1 0-1,0 0 1,-1 0 0,1 0-1,-1 0 1,1 0 0,0 0-1,-1 0 1,1 0-1,-1 0 1,1 0 0,-1 0-1,1 0 1,0 0 0,-1 0-1,1 1 1,0-1-1,-1 0 1,1 0 0,-1 0-1,1 1 1,0-1 0,0 0-1,-1 0 1,1 1 0,0-1-1,-1 0 1,1 1-1,0-1 1,0 0 0,-1 1-1,-14 17-7,-10 19 20,2 1 0,2 1 1,1 1-1,2 0 0,-17 55 0,24-58-27,1 1-1,1-1 0,2 1 1,2 0-1,2 1 0,1-1 1,4 56-1,-1-86-4,0 0 0,0 0 0,1 0-1,0 0 1,5 12 0,-6-18 14,-1 0 0,1-1-1,0 1 1,0 0-1,0-1 1,0 0 0,0 1-1,0-1 1,0 0 0,1 1-1,-1-1 1,0 0 0,1 0-1,-1 0 1,1 0 0,-1 0-1,1 0 1,0-1 0,-1 1-1,1 0 1,0-1 0,0 1-1,-1-1 1,1 0-1,0 0 1,0 0 0,-1 1-1,1-2 1,0 1 0,0 0-1,3-1 1,4-1-10,0-2 0,0 1 1,0-1-1,-1 0 0,0 0 0,1-1 0,-2-1 1,1 1-1,0-1 0,-1 0 0,9-11 0,2-3-7,-1-1 0,26-41 0,-21 23-13,-1 0-1,-2-1 0,23-72 1,17-132-91,-51 200 92,-2 0 1,-1-55-1,-5 98 38,1 0 0,-1 0 0,0 1 0,0-1 0,0 0 0,0 0 0,0 0 0,-1 0 0,1 1-1,0-1 1,0 0 0,0 0 0,-1 0 0,1 1 0,0-1 0,-1 0 0,1 1 0,-1-1 0,0-1 0,1 2-1,-1 0-1,1 0 1,-1 0 0,1 0-1,-1 0 1,1 0 0,0 1 0,-1-1-1,1 0 1,-1 0 0,1 0-1,-1 0 1,1 1 0,0-1-1,-1 0 1,1 0 0,0 1 0,-1-1-1,1 0 1,0 1 0,-1-1-1,1 0 1,0 1 0,-1 0-1,-20 32 22,3 10-19,2 1 0,2 1 1,1 0-1,3 1 0,1 0 0,-2 59 0,6-41-3,4 0 0,7 84 0,-5-137 7,1 0 0,0 0 0,1 0-1,0 0 1,0-1 0,1 1 0,1-1 0,10 19 0,-14-28-7,0-1 1,-1 1-1,1-1 1,0 1-1,0-1 1,-1 1-1,1-1 1,0 1-1,0-1 1,0 1-1,0-1 1,0 0-1,-1 0 1,1 1-1,0-1 1,0 0-1,0 0 1,0 0-1,0 0 1,0 0-1,0 0 1,0 0-1,0-1 1,1 1-1,24-10 35,-15 4-21,-1 0 1,0-1-1,0-1 0,0 0 1,12-13-1,42-54 81,-40 46-49,33-33 42,-52 57-74,0 0 1,1 0 0,0 1 0,0 0 0,0 0 0,0 1 0,1-1 0,-1 1 0,11-3 0,-16 6-13,0 0 1,0 0-1,-1 0 1,1 0-1,0 1 1,0-1 0,-1 0-1,1 0 1,0 1-1,-1-1 1,1 0-1,0 1 1,-1-1-1,1 0 1,0 1 0,-1-1-1,1 1 1,-1-1-1,1 1 1,-1 0-1,1-1 1,-1 1-1,1 0 1,-1-1 0,1 1-1,-1 0 1,0-1-1,0 1 1,1 0-1,-1-1 1,0 1-1,0 0 1,0 0 0,0 0-1,0-1 1,0 1-1,0 0 1,0 1-1,1 33 24,-1-34-26,-23 168 158,21-148-113,4-15-33,6-11-8,43-61-5,-19 25 0,38-40 0,-69 80 0,3-3 0,-1 0 0,1 1 0,1-1 0,-1 1 0,7-4 0,-11 6 0,1 1 0,-1 0 0,1 0 0,0 0 0,-1-1 0,1 1 0,-1 0 0,1 0 0,0 0 0,-1 0 0,1 0 0,-1 0 0,1 0 0,0 0 0,-1 0 0,1 0 0,-1 0 0,1 1 0,0-1 0,-1 0 0,1 1 0,0-1 0,0 1 0,0 0 0,-1 0 0,1 0 0,0 0 0,-1-1 0,1 1 0,-1 0 0,1 0 0,-1 0 0,1 0 0,-1 1 0,0-1 0,1 0 0,-1 2 0,9 59 0,-8-46 0,1-1 0,0 1 0,2-1 0,0 1 0,0-1 0,10 21 0,-13-35 0,0 1 0,0 0 0,0-1 0,0 1 0,1-1 0,-1 1 0,1-1 0,-1 0 0,1 1 0,-1-1 0,1 0 0,0 0 0,-1 0 0,1 0 0,0-1 0,0 1 0,0 0 0,0-1 0,0 1 0,0-1 0,0 0 0,0 1 0,0-1 0,0 0 0,0 0 0,0-1 0,0 1 0,0 0 0,0-1 0,-1 1 0,1-1 0,0 1 0,0-1 0,0 0 0,3-2 0,2 0 0,0-1 0,0 0 0,0-1 0,0 0 0,-1 0 0,0 0 0,8-9 0,-4 3 0,-1-1 0,0 0 0,-1 0 0,0-1 0,-1 0 0,-1 0 0,0-1 0,-1 1 0,0-1 0,-1-1 0,-1 1 0,0 0 0,1-21 0,-4 33 0,0 1 0,0 0 0,1 0 0,-1 0 0,-1 0 0,1-1 0,0 1 0,0 0 0,0 0 0,-1 0 0,1 0 0,0 0 0,-1 0 0,1 0 0,-1 0 0,1 0 0,-1 0 0,0 0 0,1 0 0,-2-1 0,1 1 0,0 1 0,0 0 0,1 0 0,-1 0 0,0 0 0,0 0 0,1 0 0,-1 0 0,0 0 0,1 0 0,-1 0 0,0 0 0,0 0 0,1 1 0,-1-1 0,0 0 0,1 0 0,-1 1 0,0-1 0,1 1 0,-1-1 0,-1 1 0,-3 3 0,0 1 0,0-1 0,0 1 0,1 0 0,-6 8 0,0 2 0,1 0 0,0 1 0,-9 22 0,16-34 0,1 1 0,-1-1 0,0 1 0,1 0 0,0 0 0,0-1 0,1 1 0,-1 0 0,1 0 0,0 0 0,1 0 0,-1 0 0,1 0 0,0-1 0,0 1 0,0 0 0,3 5 0,-3-8 0,0 0 0,0-1 0,0 1 0,0 0 0,1-1 0,-1 1 0,0-1 0,1 1 0,0-1 0,-1 0 0,1 0 0,0 1 0,-1-1 0,1 0 0,0-1 0,0 1 0,0 0 0,0 0 0,3 0 0,-1-1 0,1 0 0,-1 1 0,0-1 0,1-1 0,-1 1 0,0-1 0,0 0 0,1 0 0,3-1 0,2-2 0,0 0 0,0-1 0,0 0 0,-1 0 0,0-1 0,13-10 0,-3-3 0,-1 0 0,25-36 0,6-7 0,-38 53 0,-11 9 0,1 0 0,-1 0 0,0 0 0,0 0 0,0 1 0,1-1 0,-1 0 0,0 0 0,0 0 0,0 0 0,0 0 0,1 0 0,-1 0 0,0 0 0,0 0 0,0 0 0,0 1 0,0-1 0,1 0 0,-1 0 0,0 0 0,0 0 0,0 0 0,0 1 0,0-1 0,0 0 0,0 0 0,1 0 0,-1 0 0,0 1 0,0-1 0,0 0 0,0 0 0,0 0 0,0 1 0,0-1 0,-2 26 0,2-18 0,-9 55 0,-19 74 0,17-114 0,2-7 0,9-16 0,0 0 0,0 1 0,0-1 0,0 0 0,0 0 0,0 0 0,0 0 0,-1 1 0,1-1 0,0 0 0,0 0 0,0 0 0,0 0 0,0 1 0,0-1 0,-1 0 0,1 0 0,0 0 0,0 0 0,0 0 0,0 0 0,-1 0 0,1 0 0,0 0 0,0 1 0,0-1 0,-1 0 0,1 0 0,0 0 0,0 0 0,0 0 0,-1 0 0,1 0 0,0 0 0,0 0 0,0 0 0,-1-1 0,1 1 0,0 0 0,0 0 0,0 0 0,-1 0 0,-9-9 0,8 8 0,1-1 0,0 0 0,-1 0 0,1 0 0,0 0 0,0 0 0,0 0 0,0 0 0,0 0 0,1-1 0,-1-2 0,1 5 0,0-1 0,0 1 0,1-1 0,-1 1 0,0 0 0,1-1 0,-1 1 0,0 0 0,1-1 0,-1 1 0,1 0 0,-1 0 0,0-1 0,1 1 0,-1 0 0,1 0 0,-1 0 0,1 0 0,-1-1 0,1 1 0,-1 0 0,1 0 0,-1 0 0,1 0 0,-1 0 0,1 0 0,0 1 0,25-2 0,5 0 0,-13-3 0,-1 0 0,0-1 0,0-1 0,0-1 0,-1 0 0,0-1 0,-1-1 0,1-1 0,-2 0 0,15-12 0,-6 1 0,-1-1 0,0-1 0,-2-1 0,32-50 0,-9 12 0,-43 61 0,0 1 0,0 0 0,0 0 0,0 0 0,0-1 0,0 1 0,0 0 0,0 0 0,1 0 0,-1-1 0,0 1 0,0 0 0,0 0 0,0 0 0,0 0 0,1 0 0,-1-1 0,0 1 0,0 0 0,0 0 0,1 0 0,-1 0 0,0 0 0,0 0 0,0 0 0,1 0 0,-1 0 0,0 0 0,0 0 0,1 0 0,-1 0 0,0 0 0,0 0 0,0 0 0,1 0 0,-1 0 0,0 0 0,0 0 0,1 0 0,-1 0 0,0 0 0,0 0 0,0 1 0,1-1 0,-1 0 0,0 0 0,0 0 0,0 0 0,0 0 0,0 1 0,1-1 0,-1 0 0,0 0 0,0 0 0,0 1 0,0-1 0,0 0 0,6 22 0,-4 25 0,-2-35 0,-1 17 0,-2 0 0,-9 44 0,11-66 0,-1-1 0,0 1 0,0 0 0,-1 0 0,0-1 0,0 0 0,-1 1 0,0-1 0,0 0 0,0-1 0,0 1 0,-1-1 0,0 0 0,0 0 0,-12 8 0,14-11 0,-1 1 0,0-1 0,0 0 0,0 0 0,0-1 0,0 1 0,0-1 0,0 0 0,-1 0 0,1 0 0,0-1 0,-1 1 0,1-1 0,-8-1 0,11 1 0,0-1 0,1 1 0,-1-1 0,0 1 0,0-1 0,0 1 0,1-1 0,-1 0 0,0 1 0,1-1 0,-1 0 0,0 0 0,1 0 0,-1 1 0,1-1 0,-1 0 0,1 0 0,0 0 0,-1 0 0,1 0 0,0 0 0,0 0 0,0 0 0,-1 0 0,1-1 0,-1-27 0,3 8 232,9-33 1,-5 28-4779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8:08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18695,'0'0'5256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8:12.6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1 190 6224,'0'0'9808,"9"2"-9546,9 0-16,-1-1 1,31-2-1,105-11 1071,144-6-617,57 42-328,-58-12-112,-108-10-63,-88-2-70,-63-1 2,64 6 1,-84-4-13,1 0 0,-1-2 1,19-2-1,-12 1 27,6-5 57,-29 7-184,0 0-1,0 0 1,0-1 0,0 1-1,0-1 1,-1 1 0,1-1 0,0 1-1,0-1 1,0 1 0,0-1-1,-1 0 1,1 1 0,0-1-1,0 0 1,-1 0 0,1 1-1,-1-1 1,1 0 0,-1 0-1,1 0 1,-1 0 0,1-2-1,-2 1 12,-1 1 0,1-1 0,-1 0-1,0 1 1,1 0 0,-1-1 0,0 1-1,0 0 1,0 0 0,-2-1 0,1 0-6,-159-87 474,149 82-438,0 0 0,0 0-1,-1 2 1,0-1-1,0 2 1,-1 0 0,1 1-1,-23-3 1,35 6-50,-4 0 53,0-1-1,0 1 1,0-1 0,0 0-1,0-1 1,1 1-1,-1-1 1,0 0-1,1-1 1,-10-5 0,36 8 218,0 0 1,37 6-1,-6 4-179,-33-8-55,1 2 1,-1 0 0,0 1 0,0 1 0,0 1-1,26 13 1,-30-12-1,-1 0-1,0 1 0,0 1 1,-1 0-1,0 1 0,0 0 1,16 20-1,-27-28-37,1 1 13,0 1 0,0-1 0,0 1 0,0-1 0,-1 1 0,3 9 1,-4-12-14,-1 0 1,0-1 0,0 1 0,0 0 0,0 0 0,0-1 0,0 1 0,-1 0 0,1 0 0,-1-1 0,1 1 0,-1 0 0,1-1 0,-1 1 0,0-1 0,0 1 0,0-1 0,0 1 0,0-1 0,0 1 0,0-1 0,-1 0 0,1 0 0,-3 2 0,-10 6 32,0 0 0,-1-2 0,0 0 0,0 0 0,-31 8 0,39-13-31,-30 8 64,0-2 1,-40 3-1,38-6 68,-61 16 1,85-17-98,0 0 0,1-1 0,-1-1 0,-26 1 0,45-6-3416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7:52.1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1 600 6632,'0'0'6092,"11"7"-5810,-4-1-221,-4-4-39,-1 1 0,1-1 0,0 0 0,0 0 0,0 0 0,1 0 1,-1-1-1,0 1 0,1-1 0,-1 0 0,1 0 0,-1 0 0,1 0 0,-1-1 1,1 0-1,0 1 0,-1-1 0,1 0 0,-1-1 0,1 1 0,0-1 0,5-1 1,11-7 134,0-1 1,-1-1 0,-1 0 0,1-2 0,-2 0 0,0-1 0,0 0 0,24-30 0,-13 11 228,-3-1 0,0-1 0,30-60 0,-41 68 12,-1-1 1,-1 0 0,-1-1-1,-2 0 1,11-57 0,-20 79-218,0 0 0,0 0 0,-1 0 0,0 0 1,0 0-1,0 1 0,-4-11 0,5 17-167,0 0-1,0-1 1,0 1 0,0 0-1,-1 0 1,1 0 0,0-1-1,0 1 1,0 0 0,0 0-1,0 0 1,0 0 0,0-1-1,0 1 1,0 0 0,0 0-1,-1 0 1,1 0 0,0 0-1,0 0 1,0-1 0,0 1-1,0 0 1,-1 0-1,1 0 1,0 0 0,0 0-1,0 0 1,-1 0 0,1 0-1,0 0 1,0 0 0,0 0-1,0 0 1,-1 0 0,1 0-1,0 0 1,0 0 0,0 0-1,-1 0 1,1 0 0,0 0-1,0 0 1,0 0 0,0 0-1,-1 0 1,1 0 0,0 0-1,0 0 1,0 1 0,0-1-1,0 0 1,-1 0 0,1 0-1,0 0 1,0 0 0,0 0-1,0 1 1,0-1 0,0 0-1,0 0 1,0 0-1,-1 0 1,1 1 0,0-1-1,0 0 1,0 1 0,-9 17 320,6-11-228,-2 3-35,-19 37 180,3 1-1,-20 60 1,-62 260 509,57-188-279,41-148-262,6-18-9,-1-14-200,0 1 0,0-1 0,0 0 1,0 0-1,0 1 0,0-1 1,1 0-1,-1 0 0,0 0 0,0 1 1,0-1-1,0 0 0,0 0 0,1 0 1,-1 0-1,0 1 0,0-1 1,0 0-1,1 0 0,-1 0 0,0 0 1,0 0-1,1 0 0,-1 0 0,0 1 1,0-1-1,1 0 0,-1 0 1,0 0-1,0 0 0,1 0 0,-1 0 1,0 0-1,1 0 0,1-2 10,1 1-1,-1-1 1,1 1-1,-1-1 1,0 0-1,1 0 0,-1 0 1,0 0-1,0 0 1,-1-1-1,1 1 1,0-1-1,1-3 1,5-6 30,48-57 150,-10 13 77,70-113 1,-106 156-227,-9 11-36,1 0-1,0 0 0,-1 0 1,0 0-1,1 0 1,-1-1-1,0 1 0,1-3 1,3-4 158,2 12-66,7 18-26,-10-15-77,6 10 1,-4-5 0,1 0 0,0-1 0,1 1 0,0-2 0,10 10 0,-16-17-5,0-1 1,0 1-1,0-1 1,0 1-1,0-1 1,0 0 0,0 0-1,1 0 1,-1 0-1,0 0 1,0 0-1,1-1 1,-1 1-1,1-1 1,-1 0-1,1 0 1,-1 0-1,0 0 1,1 0-1,-1 0 1,1 0-1,-1-1 1,0 1-1,1-1 1,-1 0 0,0 0-1,1 0 1,-1 0-1,0 0 1,0 0-1,0-1 1,3-1-1,-1-1 8,0 1-1,0-1 1,0 0-1,0 0 1,0 0-1,-1 0 1,0-1-1,0 0 0,0 1 1,-1-1-1,1 0 1,-1 0-1,0 0 1,-1-1-1,1 1 1,-1 0-1,0-1 1,0 1-1,-1-1 1,0 1-1,0-1 1,0 1-1,0-1 1,-1 1-1,0 0 1,0-1-1,-1 1 0,1 0 1,-1-1-1,0 1 1,-1 0-1,-3-5 1,6 9-3,0 0 0,-1 0 0,1 1 0,-1-1 0,1 0 0,-1 1 0,0-1 0,1 0 0,-1 1 0,0-1 0,1 1 0,-1-1 0,0 1 0,1-1 0,-1 1 0,0 0 0,0-1 0,0 1 0,0 0 0,1-1 0,-1 1 0,0 0 0,0 0 0,0 0 0,0 0 0,0 0 0,1 0 0,-1 0 0,0 0 0,0 0 1,0 1-1,0-1 0,0 0 0,1 0 0,-1 1 0,0-1 0,0 1 0,0-1 0,1 0 0,-1 1 0,0 0 0,1-1 0,-1 1 0,0-1 0,1 1 0,-1 0 0,1-1 0,-1 1 0,1 0 0,-1 0 0,1 0 0,-6 7 17,1 0 1,1 1-1,-7 14 0,10-21-20,-3 10 3,0 1 1,0-1-1,1 1 1,1 0-1,0 0 0,1 0 1,1 0-1,0 0 1,0 0-1,1 1 1,1-1-1,0-1 1,1 1-1,1 0 0,-1-1 1,8 15-1,-8-19-5,1 0 1,0 0-1,0-1 0,1 1 0,0-1 0,0-1 0,1 1 0,0-1 0,0 0 1,0 0-1,1 0 0,-1-1 0,1 0 0,1 0 0,-1-1 0,1 0 1,0-1-1,0 1 0,0-1 0,0-1 0,0 1 0,1-2 0,-1 1 0,1-1 1,-1 0-1,10-1 0,-4-1 1,0 0 0,0-1 0,-1-1 0,1 0 1,0-1-1,-1-1 0,0 0 0,13-7 0,12-8 6,44-34-1,-56 37-1,7-8 26,0-2 1,53-58-1,-43 41 18,-43 44-45,0-1 0,1 1 1,-1-1-1,0 1 1,1-1-1,-1 1 0,1-1 1,-1 1-1,1-1 1,-1 1-1,1 0 1,-1-1-1,1 1 0,0 0 1,-1-1-1,1 1 1,-1 0-1,1 0 0,0 0 1,-1 0-1,1-1 1,0 1-1,-1 0 1,1 0-1,0 0 0,-1 0 1,1 0-1,0 1 1,-1-1-1,1 0 1,0 0-1,9 18 93,-3-5-73,4 20 34,-10-29-39,0 1 0,0-1 0,0 1 0,1-1 0,4 9 0,-6-13-16,0 0 0,0 0 1,0 0-1,0 0 0,0 0 0,0 0 0,-1 0 1,1 0-1,0 0 0,0 0 0,0 0 0,0 0 0,0 0 1,0 0-1,0 0 0,0 0 0,-1 0 0,1 0 0,0 0 1,0 0-1,0 0 0,0 0 0,0 1 0,0-1 0,0 0 1,0 0-1,0 0 0,0 0 0,-1 0 0,1 0 0,0 0 1,0 0-1,0 1 0,0-1 0,0 0 0,0 0 0,0 0 1,0 0-1,0 0 0,0 0 0,0 0 0,0 1 0,0-1 1,0 0-1,0 0 0,0 0 0,0 0 0,0 0 0,0 1 1,-13-9 34,10 7-30,-33-21 58,25 14-36,0 1 1,-1 0 0,0 1-1,0 0 1,-1 1 0,1 0-1,-22-4 1,32 9-19,-1 0 0,1 0-1,0 0 1,-1 1 0,1-1 0,0 1-1,-1-1 1,1 1 0,0 0-1,-1 0 1,1 0 0,0 0 0,0 0-1,0 0 1,0 0 0,0 1 0,0-1-1,1 1 1,-1 0 0,0-1-1,1 1 1,-1 0 0,-1 3 0,1-2-4,-1 1 1,1 0 0,0 0 0,0 0-1,1 0 1,-1 0 0,1 1 0,0-1-1,0 0 1,0 1 0,0 6 0,1-3-4,1 0 0,0 0 0,1 0 0,0 0 0,0 0 0,0 0 0,1 0 0,0-1 0,1 0 0,0 1 0,0-1 0,1 0 0,-1-1 0,10 11 0,-7-10-9,0 0 0,1 0 0,-1-1 0,1 0 0,0 0 0,1-1 0,-1 0 0,1 0 1,0-1-1,0-1 0,18 6 0,-13-7-6,1 0 0,-1 0 0,1-2-1,-1 0 1,0 0 0,1-1 0,-1-1 0,0-1 0,1 0 0,-1-1 0,15-6 0,16-9-41,84-48 0,-90 45 22,-31 17 23,81-48-43,-78 45 42,-1 0 0,1-1 0,-1 0 0,-1 0 0,15-19-1,-24 28 9,0 0 0,0-1-1,0 1 1,1 0 0,-1 0-1,0-1 1,0 1 0,0 0-1,0 0 1,1-1 0,-1 1-1,0 0 1,0-1 0,0 1-1,0 0 1,0 0 0,0-1-1,0 1 1,0 0 0,0-1-1,0 1 1,0 0 0,0-1-1,0 1 1,0 0 0,0 0-1,0-1 1,0 1 0,-1 0-1,1-1 1,0 1-1,0 0 1,0 0 0,0-1-1,-1 1 1,1 0 0,0-1-1,-14-2 55,-18 5 17,18 3-52,1 0-1,-1 1 1,1 1-1,0 0 1,0 1-1,-23 18 0,18-10 5,-1 1 0,2 1-1,-22 27 1,31-33-9,-1 0 0,2 1 0,0 0 0,-9 24 0,13-29-14,0 0 0,0 1 0,1-1 0,1 0 1,-1 1-1,2-1 0,-1 1 0,1-1 1,1 14-1,-1-20-4,1 0 1,-1 0-1,1 0 0,-1 0 1,1 0-1,-1 0 1,1-1-1,0 1 0,0 0 1,0 0-1,0-1 1,0 1-1,1-1 0,-1 1 1,0-1-1,1 0 1,-1 1-1,1-1 0,-1 0 1,1 0-1,3 2 1,-2-2-3,1 0 1,-1 0 0,1-1 0,-1 1 0,1-1-1,-1 1 1,1-1 0,-1 0 0,1-1 0,-1 1-1,6-2 1,0 0-2,0-1 0,1 0 0,-1 0-1,0-1 1,0 0 0,-1-1 0,16-10-1,-14 6 5,0 0-1,-1-1 0,0 0 0,-1-1 0,8-12 0,32-62-5,-17 27 11,-20 33 14,-10 21-8,0 0 0,0 0-1,1 0 1,0 1 0,0-1-1,0 0 1,3-3-1,-5 7 6,1 6-10,0 1 0,0-1 0,0 0 0,1 0 1,0 0-1,1-1 0,4 11 0,3 6 0,0 6 14,13 26 20,-21-50-32,1 0 1,-1 1-1,1-1 0,1-1 0,-1 1 0,0 0 0,1-1 0,0 1 0,7 4 0,-7-5 0,-1-1 0,1 0 0,0 0 0,0 0 0,0 0 0,0-1-1,1 1 1,-1-1 0,6 1 0,-7-2-2,0 0-1,0-1 1,0 1 0,-1-1-1,1 0 1,0 1 0,-1-1-1,1 0 1,0 0 0,-1-1-1,1 1 1,-1-1 0,1 1-1,-1-1 1,4-3 0,1-2 2,0 0 1,-1-1 0,1 0-1,-2 0 1,1-1-1,-1 1 1,5-13 0,16-24 40,-22 40-21,0-1 0,0 0 0,-1 0 1,0 0-1,5-13 0,4 92 50,-11-55-61,2 1-1,0-1 1,1 0-1,1-1 0,0 1 1,15 30-1,-19-46-10,0-1-1,-1 1 1,1 0-1,0-1 0,0 0 1,0 1-1,0-1 0,1 1 1,-1-1-1,0 0 0,1 0 1,-1 0-1,0 0 0,1 0 1,-1 0-1,1 0 1,0 0-1,-1 0 0,1-1 1,0 1-1,-1-1 0,1 1 1,0-1-1,0 0 0,-1 0 1,1 1-1,0-1 0,0 0 1,-1-1-1,1 1 1,0 0-1,0 0 0,-1-1 1,1 1-1,0-1 0,-1 0 1,1 1-1,0-1 0,-1 0 1,1 0-1,2-2 1,2-2 7,1-1 1,-1 0-1,0 0 1,0-1 0,0 0-1,8-13 1,9-19 69,-2-1 0,21-53 0,-33 77-46,-8 14-26,1 0 0,-1 0 0,0 0 0,0-1 0,0 1 0,0 0 0,0 0 0,0-1 0,-1 1 0,1-4 0,-1 5 55,1 3-58,1 0 1,-1-1-1,0 1 0,0 0 0,-1 0 0,1 0 0,0 0 0,-1 0 0,1 0 0,-1 0 0,1 0 0,-1 0 0,0 3 0,1-1 5,0 3-3,6 26 29,16 50 0,-20-74-33,0 0 1,1-1-1,0 1 0,1-1 0,0 1 0,0-1 1,1-1-1,0 1 0,1-1 0,9 9 0,-14-14 2,0-1-1,-1 0 0,1 0 0,0 0 0,0 0 0,-1-1 0,1 1 0,0 0 1,0-1-1,0 1 0,0-1 0,0 0 0,0 1 0,0-1 0,0 0 0,0 0 0,0 0 1,0-1-1,0 1 0,0 0 0,0-1 0,0 0 0,0 1 0,-1-1 0,1 0 1,0 0-1,0 0 0,-1 0 0,1 0 0,0 0 0,-1 0 0,1-1 0,1-2 1,6-4 20,-1-2 1,0 1-1,-1-1 1,8-13-1,-8 13-14,21-36 160,34-77 0,-49 75 40,-14 126-71,-1-43-132,2-15-12,-7 33 0,6-47 7,0-1 1,0 0-1,-1 0 0,0 0 1,0 0-1,0 0 0,-1-1 1,0 1-1,1-1 0,-2 0 1,-4 6-1,7-9 2,-1 0 1,0 0-1,0 0 0,0 0 0,0 0 1,0-1-1,0 1 0,0-1 1,0 1-1,0-1 0,0 0 1,0 0-1,0 0 0,0 0 0,0 0 1,0 0-1,0-1 0,-3 0 1,3 1-4,1 0 0,-1 0 0,1-1 0,0 1 0,-1 0 1,1-1-1,0 1 0,0-1 0,-1 0 0,1 1 0,0-1 0,0 0 1,0 0-1,0 0 0,0 0 0,0 1 0,0-1 0,0-1 1,0 1-1,0 0 0,1 0 0,-1 0 0,0 0 0,1-1 1,-1 1-1,1 0 0,-1-3 0,4 1-11,0 1-1,1 0 1,0 0-1,-1 0 1,1 0-1,6-1 1,-5 0 3,4 1 6,-1 0 0,1 0 0,0 0-1,0 1 1,0 0 0,0 1 0,0 0 0,1 1 0,12 2-1,23-1 17,3-4 52,-1-2 1,1-3-1,-1-1 0,77-25 0,-69 21 139,-53 11-124,2 1-60,-1-1 0,0-1 0,1 1 0,-1 0 0,0-1 0,0 0 0,0 1 0,0-1 0,0 0 0,-1-1 0,1 1 0,-1 0 0,1-1 0,-1 0 0,0 1 0,4-7 0,-5 6-23,1-1 0,-1 1 0,0-1 1,0 0-1,0 1 0,-1-1 0,1 0 0,-1 0 1,0 1-1,0-1 0,0 0 0,0 0 1,-1 1-1,0-1 0,1 0 0,-3-5 0,2 5 0,-1 0 0,1 0-1,-1 0 1,0 0 0,0 0-1,0 1 1,0-1 0,-1 1-1,1-1 1,-1 1 0,0 0-1,0 0 1,0 0 0,-5-3-1,4 4 5,0 0 0,0 0 0,0 0 0,0 1 0,0-1 0,0 1 0,0 0 0,0 0-1,0 1 1,-1-1 0,1 1 0,0 0 0,-1 0 0,1 1 0,0-1 0,0 1 0,0 0 0,-5 1-1,4 0-4,0 0 0,1 1-1,-1 0 1,0 0-1,1 0 1,0 0-1,0 1 1,0-1-1,0 1 1,0 0-1,1 0 1,-6 9-1,4-5 1,1 1-1,-1 0 0,1-1 0,1 1 1,0 1-1,0-1 0,1 0 0,0 1 0,0 0 1,1-1-1,0 1 0,1 0 0,0-1 1,1 1-1,2 15 0,-1-18 1,1 1 0,-1-1 0,1 0 0,1 0 0,-1 0-1,1 0 1,0 0 0,1-1 0,0 0 0,0 0 0,0 0 0,1-1 0,-1 1 0,1-1 0,1-1 0,-1 1-1,1-1 1,-1 0 0,1 0 0,0-1 0,1 0 0,-1 0 0,1-1 0,-1 0 0,1 0 0,-1-1 0,1 0-1,16 0 1,-2-1-23,0 0 0,0-2 0,1-1 0,-1 0 0,0-2 0,-1 0 0,31-13 0,-37 12-56,-1 0-1,0-2 0,0 1 1,-1-2-1,0 0 0,0 0 1,-1-1-1,-1-1 0,0 0 1,0 0-1,14-21 0,1-11-4113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2:29.8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148 1 7432,'0'0'3670,"-12"11"-3322,4-5-284,2-1-13,-1 0 1,1 1-1,1-1 1,-1 1 0,1 0-1,0 1 1,0 0-1,0-1 1,1 2-1,1-1 1,-1 0 0,1 1-1,-3 10 1,-14 77 711,4 1 0,5 0 0,1 158 0,9-173-199,4 103 1374,-3-174-1709,1 5 647,1-15-458,2-9-172,1-7-91,9-29 128,2 1-1,2 1 0,35-64 0,-37 82-212,2 1 0,0 1 0,2 0-1,27-25 1,-36 38-46,0 1 0,1 0 0,0 0-1,1 2 1,-1-1 0,1 1 0,1 1 0,-1 1-1,1 0 1,23-5 0,-32 9-10,1 0 1,-1 1-1,1-1 0,-1 1 0,1 1 1,-1-1-1,1 1 0,-1 0 0,1 0 1,-1 1-1,0-1 0,1 1 0,7 4 1,-11-4-9,1-1 1,-1 1 0,0 0 0,0-1 0,0 1 0,0 0-1,0 0 1,0 0 0,-1 1 0,1-1 0,-1 0-1,1 1 1,-1-1 0,0 1 0,0-1 0,0 1 0,0-1-1,0 1 1,-1 0 0,1 0 0,-1-1 0,0 1-1,1 0 1,-2 0 0,1-1 0,0 1 0,0 0 0,-2 4-1,0 0 2,0 0-1,0 0 0,-1-1 1,0 1-1,0-1 1,-1 1-1,1-1 0,-1 0 1,-1-1-1,1 1 0,-1-1 1,-10 9-1,5-5 5,-1-1-1,0-1 1,-1 0 0,1 0-1,-25 9 1,12-7 28,0 0 0,-1-2 0,0-1 0,-1-1 0,0-1 0,-37 0 0,63-4 22,8 3 62,113 34 67,-93-31-114,1 2 1,-1 1 0,-1 1-1,37 20 1,-38-16 54,-16-10 11,-1 1-1,0 1 1,0 0 0,14 12-1,-19-13-26,1 3-157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7:53.7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1 339 8240,'0'0'8409,"7"-15"-8076,-1 3-254,2-4 39,0 1 1,1 1 0,0 0-1,20-23 1,-12 18 143,0 1 0,0 1 0,2 1-1,0 0 1,1 2 0,0 0 0,24-12 0,-43 25-222,1 1 0,-1-1 0,0 0 0,1 1 0,-1-1 0,1 1 0,-1-1 0,0 1 0,1 0 0,-1 0 0,1-1 0,-1 1 0,1 0 0,-1 0 0,1 1 0,-1-1 0,1 0 0,-1 0 0,1 1 0,-1-1 0,1 1 0,-1-1 1,0 1-1,1 0 0,-1-1 0,0 1 0,0 0 0,1 0 0,-1 0 0,0 0 0,0 0 0,0 0 0,0 0 0,0 1 0,0-1 0,-1 0 0,1 0 0,0 1 0,-1-1 0,1 2 0,3 6 50,-2-1-1,1 1 1,-1 0 0,-1 0-1,1 11 1,0-10-29,3 63 346,-3-37-38,7 46-1,-7-73-287,0 1-1,1 0 1,0-1-1,0 0 1,1 0-1,0 0 1,1 0-1,0-1 0,9 13 1,-11-19-58,0 1 0,0 0 0,0-1 1,0 0-1,0 0 0,0 0 0,1 0 0,-1 0 0,1 0 0,-1-1 1,1 0-1,0 0 0,0 0 0,0 0 0,-1-1 0,1 1 0,0-1 1,0 0-1,0 0 0,0 0 0,0-1 0,5-1 0,-3 1 2,0 0-1,0-1 1,0 0 0,0 0-1,0-1 1,0 0-1,0 0 1,-1 0-1,0 0 1,1-1-1,-1 0 1,0 0-1,5-7 1,-3 2 4,0-1-1,-1-1 1,0 1-1,-1-1 1,0 0 0,0 0-1,3-16 1,16-87 166,-21 97-155,5-60 131,-5 47 41,7-37 1,-10 65-194,0 1 0,0-1 0,1 0 0,-1 1 0,1-1 0,0 1 0,-1-1 0,1 1 1,0-1-1,0 1 0,0-1 0,0 1 0,0 0 0,0-1 0,0 1 0,0 0 0,0 0 0,1 0 0,-1 0 0,0 0 0,1 0 1,-1 0-1,1 0 0,-1 1 0,1-1 0,0 1 0,-1-1 0,1 1 0,-1-1 0,1 1 0,0 0 0,0 0 0,2 0 0,4 1 12,0 0 0,0 1 1,0 0-1,0 1 0,13 5 0,1 0 34,14 4 4,-14-6 22,-1 1 0,28 13 1,-4 0 303,-45-20-390,0 0 0,0 1-1,0-1 1,1 1-1,-1-1 1,0 0 0,0 1-1,0-1 1,0 1-1,0-1 1,0 0 0,0 1-1,-1-1 1,1 1-1,0-1 1,0 0 0,0 1-1,0-1 1,0 1-1,-1-1 1,1 0 0,0 1-1,0-1 1,-1 0-1,1 1 1,0-1-1,0 0 1,-1 0 0,1 1-1,0-1 1,-1 0-1,0 1 1,-15 15-132,12-13 85,-10 10-3510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7:54.2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0 11152,'0'0'4728,"1"13"-4001,0-12-716,2 26 644,-1-1 1,-2 1 0,0 0 0,-5 27 0,2-28 981,3-19-1121,3-16-2676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7:56.1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 6424,'0'0'13033,"13"0"-12755,181-15 458,-7-2-174,226 13 646,-353 4-1137,-39 0-2516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7:57.6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1 415 7432,'0'0'6210,"14"5"-5723,-6-2-400,-3-1-39,0 0-1,0 0 1,0-1 0,0 1 0,0-1 0,0 0 0,0-1 0,0 1 0,1-1 0,-1 0 0,0 0 0,0-1 0,1 1 0,-1-1 0,0 0-1,0-1 1,0 1 0,7-4 0,12-11 294,0 0-1,-1-2 1,-2 0 0,0-1-1,0-1 1,-2-2 0,-1 1-1,0-2 1,-2-1 0,-1 0-1,-1 0 1,14-33-1,-23 46-106,-1 0 0,0 0-1,0-1 1,-1 0 0,-1 0-1,0 1 1,0-2 0,-1-12-1,-3 22 863,-2 9-713,-2 13-183,4-3-122,1 1 1,0-1-1,1 1 1,1-1-1,1 0 1,0 1-1,1-1 1,8 26-1,-9-35-59,1 0-1,-1-1 0,1 1 0,1-1 1,-1 0-1,1 0 0,0 0 0,0-1 1,1 1-1,-1-1 0,1 0 0,1 0 1,-1 0-1,1-1 0,-1 0 0,1 0 1,0-1-1,1 1 0,-1-1 0,1 0 1,-1-1-1,13 3 0,-10-3 0,1 0-1,-1-1 1,1-1-1,-1 1 1,1-1-1,0-1 1,-1 0 0,1 0-1,-1-1 1,1 0-1,-1-1 1,0 0-1,0 0 1,0-1-1,0 0 1,-1-1-1,1 0 1,-1 0-1,-1-1 1,8-6 0,2-5 74,-1 0 1,0-1-1,-2-1 0,0 0 1,-1-1-1,-1-1 1,-1 0-1,-1 0 1,12-36-1,-21 46 451,-7 14-318,-12 21-144,16-21-43,-143 208 362,144-211-399,1 1 0,0-1-1,-1 1 1,1-1 0,0 1-1,-1-1 1,1 1 0,0-1 0,0 1-1,0-1 1,0 1 0,0-1-1,-1 1 1,1-1 0,0 1 0,0 0-1,0-1 1,0 1 0,1-1-1,-1 1 1,0-1 0,0 1 0,0-1-1,0 1 1,0-1 0,1 1-1,-1-1 1,0 1 0,1-1 0,-1 1-1,0-1 1,1 1 0,-1-1-1,0 0 1,1 1 0,2 1 1,-1 0 1,1 0-1,-1-1 0,1 0 1,-1 1-1,1-1 1,4 1-1,53 11 12,-59-13-15,58 11 14,31 4 37,-88-14-40,0-1 0,-1 0 0,1 0 0,0 0 0,0 0 0,-1 0 0,1-1 0,0 1 0,-1 0 0,1-1 0,0 0 0,-1 1 0,1-1-1,0 0 1,-1 1 0,1-1 0,-1 0 0,0 0 0,1 0 0,-1-1 0,0 1 0,0 0 0,1 0 0,-1-1 0,2-2 0,-2 1-364,0 0 0,0 0 0,0 1 0,0-1 0,0 0 0,0-1 0,-1 1 0,1 0 0,-1 0 0,0 0 0,0-5 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7:57.8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14368,'0'0'1360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7:59.3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0 267 7432,'0'0'1052,"11"-1"-423,1-1-405,-1-1 0,1 0 0,-1-1 1,1 0-1,-1-1 0,-1 0 0,1-1 0,-1 0 0,10-7 0,-8 2 241,0-1 0,-1 0 0,0-1 0,-1 0 0,0 0 0,13-26 0,-6 11 239,19-46 2264,-35 121-563,-9 130-1402,-2 74-13,4-107-52,12-119 92,-8-27-918,-1 1-1,1 0 1,-1 0 0,0 0-1,1 0 1,-1 1 0,0-1-1,1 1 1,-5-1-1,-8-2-16,-2-1 31,0 1 0,0 0 0,-1 2 0,-32 0 1,43 1 43,8-1-64,17-2-27,32-3-42,1 2 16,82-2 42,-116 6-67,0 1 0,0 0 0,0 2 1,-1 0-1,27 8 0,26 10 332,-65-35-558,-2 6-3485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8:00.3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1 788 12456,'0'0'1973,"12"1"-1801,-1 0-128,-4 0-9,-1 0 1,1 0-1,0-1 1,0 0-1,0 0 1,0-1-1,-1 0 1,1 0-1,11-4 1,-9 2 78,-1 0 0,0-1 1,-1 0-1,1-1 0,-1 1 1,0-1-1,0-1 0,0 1 1,-1-1-1,1 0 0,-2-1 0,1 1 1,-1-1-1,0 0 0,0-1 1,-1 1-1,0-1 0,0 0 1,4-14-1,1-5 350,-7 20-221,0-1-1,1 1 1,0 0 0,0 0 0,0 0 0,1 1 0,0-1 0,5-6-1,-9 13-212,1 0 0,-1-1 0,0 1 0,0 0 0,0 0 0,0 0 0,0 0 0,0 0 0,0 0 0,1 0-1,-1 0 1,0 0 0,0 0 0,0 0 0,0 0 0,0 0 0,1 0 0,-1 0 0,0 0 0,0 0 0,0 0 0,0 0-1,1 0 1,-1 0 0,0 0 0,0 0 0,0 0 0,0 0 0,0 0 0,1 0 0,-1 0 0,0 0 0,0 0 0,0 0-1,0 0 1,0 0 0,0 1 0,0-1 0,1 0 0,-1 0 0,0 0 0,0 0 0,0 0 0,0 1 0,5 10 478,2 21-373,-6-26-21,5 25 63,-2 1 0,0 34 0,-4-50-90,0 0-1,-2-1 0,0 1 1,0 0-1,-2 0 1,-6 19-1,9-33-59,0 0-1,0 0 1,0 0-1,0-1 1,0 1 0,-1 0-1,1-1 1,0 1-1,-1 0 1,0-1-1,1 0 1,-1 1-1,0-1 1,1 0 0,-1 0-1,0 0 1,0 0-1,0 0 1,0-1-1,0 1 1,0-1-1,0 1 1,0-1-1,0 1 1,0-1 0,0 0-1,-1 0 1,1 0-1,0-1 1,-4 0-1,2 1 9,0-1 0,1 0 0,-1 0 0,0 0 0,0-1 0,1 1-1,-1-1 1,1 0 0,0 0 0,-1 0 0,1 0 0,0-1 0,0 1 0,0-1-1,1 0 1,-3-3 0,4 5-29,0 1-1,1-1 1,0 1-1,-1-1 1,1 0-1,-1 0 1,1 1-1,0-1 1,-1 0-1,1 0 1,0 1-1,0-1 1,0 0-1,0 0 1,0 0-1,0 1 1,0-1-1,0 0 1,0 0 0,0 0-1,0 0 1,0 1-1,0-1 1,1 0-1,-1 0 1,0 1-1,1-1 1,-1 0-1,0 0 1,1 1-1,-1-1 1,1 0-1,-1 1 1,1-1-1,0 1 1,-1-1-1,1 1 1,-1-1-1,1 1 1,0-1-1,-1 1 1,1 0-1,0-1 1,0 1-1,1-1 1,5-1 2,1-1-1,-1 1 1,1 0 0,8 0-1,0-1-17,26-7 18,-1-2 1,0-2 0,66-32-1,-91 37-1,0-1 0,-1-1 0,0 0 1,-1-1-1,0-1 0,-1 0 0,0-1 0,14-20 0,-13 13 7,-1 0 0,-1-1 0,-1 0 0,-1-1 0,12-40 0,-12 22 48,-2 0 0,-1-1-1,-2 0 1,-2 0 0,-2 0-1,-2 0 1,-6-45 0,6 79-22,1 5-9,0 0 1,0-1-1,-1 1 0,1-1 0,-1 1 0,0-1 0,0 1 0,0 0 0,0 0 1,-1-1-1,1 1 0,-5-5 0,6 8-26,0-1 0,0 1-1,0 0 1,-1 0 0,1 0 0,0 0 0,0 0-1,0 0 1,-1 0 0,1 0 0,0 0 0,0 0 0,0 0-1,0 1 1,-1-1 0,1 0 0,0 0 0,0 0 0,0 0-1,0 0 1,-1 0 0,1 0 0,0 0 0,0 0 0,0 1-1,0-1 1,0 0 0,0 0 0,-1 0 0,1 0 0,0 0-1,0 1 1,0-1 0,0 0 0,0 0 0,0 0 0,0 0-1,0 1 1,0-1 0,0 0 0,0 0 0,0 1 0,-3 9 52,2-8-31,-16 70 85,3 1 0,3 0 1,4 1-1,3 0 0,10 143 1,-1-153-41,13 83 167,-15-99-22,-11-123-971,4 40-2987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8:00.6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12864,'0'0'1528,"13"-1"-992,177 1 937,-131 2-1064,-30 0 1,46 9 0,-52-7-57,1 0 0,-1-2-1,32 0 1,-52-2-270,1-1 1,-1 1-1,0-1 0,1 0 1,-1 0-1,0 0 1,0 0-1,4-3 0,4-3-2424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8: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 11552,'0'0'2008,"72"6"-1472,-35-6 8,1 0 8,-2-4 8,-10 2-88,3-4 15,-5-4-127,-4-2 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8:03.4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235 435 4416,'0'0'6257,"-14"13"-5680,-3 4-375,3-3 27,-1-1 1,0 0 0,-25 15-1,29-21 126,1 1 0,0 0 0,1 1 0,0 0 0,0 0 1,1 1-1,0 1 0,1-1 0,0 1 0,0 0 0,1 1 0,1-1 0,-6 19 0,11-29-274,-1 1 1,1-1-1,-1 1 1,1 0-1,0-1 1,0 1-1,0 0 1,0-1-1,0 1 1,0 0-1,0-1 1,1 1-1,-1 0 1,1-1-1,-1 1 1,1-1-1,-1 1 1,1-1-1,0 1 1,1 1-1,0-1 15,0 1-1,1-1 0,-1 0 0,0 0 0,1 0 1,0 0-1,-1-1 0,1 1 0,0-1 0,3 2 1,6 1 116,0-1 0,0 0 0,0 0 0,14 0 1,-19-2-120,-1-1 1,0 1 0,1-1-1,-1 0 1,0-1 0,1 0-1,-1 0 1,0 0 0,0-1-1,7-2 1,-10 3-61,-1-1 0,0 1-1,0 0 1,0-1 0,0 0 0,0 1-1,0-1 1,0 0 0,0 0 0,-1 0 0,1 0-1,-1 0 1,1 0 0,-1-1 0,0 1 0,0 0-1,0-1 1,0 1 0,-1-1 0,1 1 0,-1-1-1,1 1 1,-1-1 0,0 1 0,0-1 0,0 1-1,0-1 1,-1-2 0,0-17 98,-2 0 1,-1 0-1,-6-22 0,8 36-82,-1 0 0,0 0 0,0 1 0,-1-1 0,0 1 0,0 0 0,-1 0-1,0 1 1,0-1 0,0 1 0,-10-8 0,13 12 13,-1 0-1,0 0 1,0 1 0,0-1-1,0 1 1,-1 0 0,1 0-1,0 0 1,-1 0 0,1 1-1,-5-1 1,8 1-58,0 0 1,0 1-1,0-1 1,-1 0 0,1 0-1,0 1 1,0-1-1,0 0 1,0 1-1,0-1 1,-1 0-1,1 1 1,0-1-1,0 0 1,0 1-1,0-1 1,0 0-1,0 1 1,0-1-1,0 0 1,0 1-1,0-1 1,0 0 0,1 1-1,-1-1 1,0 0-1,0 1 1,0-1-1,0 0 1,0 0-1,1 1 1,-1-1-1,0 0 1,0 1-1,0-1 1,1 0-1,-1 0 1,1 1-1,9 11 49,4 1-32,1-2 0,0 1-1,0-2 1,1 0 0,1-1-1,-1-1 1,25 8 0,-28-11 1,1-1 1,-1-1-1,1 0 0,0 0 1,0-2-1,0 0 1,0 0-1,0-1 0,0-1 1,22-4-1,-31 3 45,0-1 0,0 1 1,0-1-1,0 0 0,-1 0 0,1 0 0,-1-1 0,0 0 0,0 0 0,0 0 0,5-8 1,-8 11-37,0 0 1,0-1 0,0 1-1,0-1 1,-1 1 0,1-1 0,0 0-1,-1 1 1,0-1 0,1 0 0,-1 1-1,0-1 1,0 0 0,0 1-1,0-1 1,0 0 0,0 1 0,-1-3-1,-12-30 678,11 31-620,1 0 1,-1 0-1,1-1 1,-1 1-1,1-1 1,0 1-1,0-1 1,1 1-1,-1-1 1,1 1-1,-1-6 1,2 8-66,0-1-1,0 0 1,0 1 0,0-1 0,0 0 0,0 1 0,0-1-1,1 1 1,-1 0 0,0 0 0,1-1 0,-1 1 0,1 0 0,0 0-1,-1 0 1,1 0 0,0 1 0,-1-1 0,1 0 0,0 1-1,0-1 1,0 1 0,0-1 0,-1 1 0,4 0 0,9-2 18,0 1 0,16 0 0,-26 1-30,9 0 16,-1 1-1,1 0 1,0 0-1,-1 1 1,20 6 0,-28-7-25,-1 0 1,1 1 0,-1-1 0,0 1 0,0 0 0,0-1-1,0 1 1,0 1 0,0-1 0,0 0 0,-1 1 0,1 0 0,-1-1-1,1 1 1,-1 0 0,0 0 0,-1 0 0,1 0 0,0 1-1,-1-1 1,0 0 0,1 1 0,-1-1 0,0 5 0,0 9-1,0-1 0,-1 0 0,-1 0 0,-1 0 0,-1 0 0,0 0 1,0 0-1,-10 24 0,-2 9 25,15-46-21,-1 0 1,0-1 0,1 1 0,-1 0-1,1-1 1,0 1 0,0 0-1,0 0 1,1-1 0,-1 1-1,0 0 1,1-1 0,0 1 0,1 2-1,-2-3-4,1-1 1,0-1-1,0 1 0,0 0 0,0 0 1,-1 0-1,1 0 0,0-1 0,0 1 1,1 0-1,-1-1 0,0 1 0,0-1 0,0 1 1,0-1-1,0 0 0,1 1 0,-1-1 1,0 0-1,0 0 0,1 0 0,-1 0 1,0 0-1,0 0 0,0 0 0,1 0 0,-1 0 1,0-1-1,0 1 0,0 0 0,1-1 1,-1 1-1,1-2 0,25-8 1,-1-1 0,1-2 0,42-28 0,70-59 10,-80 55-12,21-9-137,-76 53 32,-8 8 82,-11 10 40,-26 19 0,-23 21 29,57-49-35,0-1 1,0 1 0,1 0 0,1 0-1,-1 1 1,-4 11 0,9-19-15,0 0 0,1 0 0,-1 0 0,1 0 1,0 0-1,-1 0 0,1 0 0,0 0 0,-1 0 0,1 0 1,0 0-1,0 0 0,0 0 0,0 0 0,0 0 0,0 0 0,0 0 1,0 0-1,1 0 0,-1 0 0,0 0 0,0 0 0,1 0 1,-1 0-1,1 1 0,0-1 0,0-1-1,0 1 1,0-1 0,0 1 0,1-1 0,-1 0-1,0 0 1,0 1 0,0-1 0,0 0-1,0 0 1,0 0 0,1 0 0,-1 0-1,0 0 1,0 0 0,0-1 0,2 1 0,6-3-4,1 0 1,-1 0-1,16-10 1,-12 6 3,-1-1 0,0 0-1,-1-1 1,0 0 0,-1-1-1,1-1 1,-2 1 0,0-2 0,0 1-1,-1-1 1,0 0 0,-1-1 0,-1 0-1,0 0 1,0 0 0,-2-1-1,1 0 1,-2 0 0,0 0 0,1-17-1,-1 1-4,-2 0-1,-1-1 0,-7-60 0,-29-89 11,30 151 9,-3 3-1,9 26-11,0 0-1,-1-1 0,1 1 0,0 0 1,0 0-1,0 0 0,0 0 0,-1-1 1,1 1-1,0 0 0,0 0 0,0 0 1,-1 0-1,1 0 0,0 0 0,0 0 1,0 0-1,-1-1 0,1 1 1,0 0-1,0 0 0,-1 0 0,1 0 1,0 0-1,0 0 0,-1 0 0,1 1 1,0-1-1,0 0 0,-1 0 0,1 0 1,0 0-1,0 0 0,-11 13 5,4 3-6,1 0-1,0 0 1,1 0-1,1 0 1,0 1-1,1 0 0,1 0 1,0 25-1,2-15-21,1 1 0,2-1-1,1 0 1,11 42 0,-10-51-1,2 0 0,0-1 1,0 0-1,2-1 0,0 0 1,1 0-1,1-1 0,0 0 1,1-1-1,0 0 0,28 22 1,-35-32 17,1-1 1,-1 0 0,1 0-1,0 0 1,0-1 0,0 0-1,0 0 1,0 0 0,0-1-1,0 0 1,1-1-1,-1 1 1,0-1 0,1 0-1,-1 0 1,0-1 0,1 0-1,-1 0 1,0-1 0,0 1-1,0-1 1,0-1 0,0 1-1,0-1 1,9-6-1,-8 5 2,0-1 0,0 0 0,-1 0 0,0 0 0,0 0 0,0-1 0,-1 0 0,0 0 0,0-1 0,0 1 0,-1-1 0,0 0 0,-1 0 0,1-1 0,-1 1 0,-1-1 0,1 1 0,-1-1 0,-1 0 0,2-9 0,-6-20 32,2 36-24,1-1 0,0 1 0,-1 0 0,1-1 1,0 1-1,-1 0 0,0 0 0,1 0 0,-1 0 0,0 0 0,-1-2 0,1 2 0,1 1 0,-1 0-1,1 0 1,0-1-1,-1 1 1,1 0-1,-1 0 1,1 0 0,-1 0-1,1 0 1,-1 0-1,0 0 1,1 0-1,-1 0 1,1 0 0,-1 0-1,1 0 1,-1 0-1,1 0 1,-1 0-1,1 0 1,-1 0 0,1 1-1,0-1 1,-1 0-1,1 0 1,-1 1-1,1-1 1,-1 0 0,1 1-1,-1 0 1,-4 3 10,0 1-1,0-1 1,0 1 0,0 1 0,1-1 0,0 1-1,0 0 1,1 0 0,-1 0 0,1 0 0,1 0 0,-1 1-1,1-1 1,0 1 0,1 0 0,-2 13 0,2-15-8,1 0 0,0 0 0,0 0 0,0 0 0,1 0 1,0 0-1,0 0 0,0-1 0,1 1 0,-1 0 1,1 0-1,0-1 0,0 1 0,1-1 0,0 0 0,-1 0 1,1 0-1,1 0 0,-1 0 0,1-1 0,-1 1 1,1-1-1,0 0 0,6 4 0,-7-6-7,1 1 1,-1-1-1,1 1 1,0-1-1,0 0 1,0 0-1,0-1 0,0 1 1,0-1-1,0 0 1,0 0-1,-1 0 0,1-1 1,0 1-1,0-1 1,6-2-1,5-1-6,0-2-1,24-12 1,-32 14 7,25-13-8,-1-3-1,-1 0 1,38-35-1,-20 16-1,-48 39 9,1-1 0,0 0 0,-1 1 0,1-1 0,0 1 1,-1-1-1,1 1 0,0-1 0,0 1 0,0-1 0,-1 1 0,1 0 0,0-1 0,0 1 0,0 0 0,0 0 0,0 0 0,0 0 1,-1 0-1,1 0 0,0 0 0,0 0 0,0 0 0,0 0 0,0 0 0,0 0 0,-1 1 0,1-1 0,0 0 0,0 1 1,0-1-1,-1 1 0,2 0 0,0 1 6,0 0 1,-1 0-1,1 1 0,-1-1 1,0 0-1,1 1 0,-1 0 1,0-1-1,-1 1 1,2 3-1,11 57 91,-10-44-17,1-1-1,1 1 1,0-1 0,1 1 0,12 23 0,-17-42-76,-1 1-1,0 0 0,1 0 0,-1 0 0,1-1 1,-1 1-1,1 0 0,-1 0 0,1-1 0,0 1 1,-1 0-1,1-1 0,0 1 0,-1-1 0,1 1 1,0-1-1,0 1 0,-1-1 0,1 0 0,0 1 1,0-1-1,0 0 0,0 0 0,0 1 0,0-1 1,-1 0-1,1 0 0,2 0 0,-1-1 45,0 1-1,-1-1 1,1 0-1,0 0 0,0 0 1,-1 0-1,1 0 1,-1 0-1,1-1 0,-1 1 1,0 0-1,3-3 1,2-4-987,0-1-1,-1 1 1,7-13 0,-12 20 395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2:3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6824,'0'0'8945,"1"14"-8754,7 92 163,13 264 805,-15-274-377,-6-95-520,-1-3-62,3-11-12,26-101 223,-20 74-291,16-48-1,-11 53-36,1 1-1,33-57 1,-39 79-52,0 0 1,1 0-1,0 0 0,0 1 1,2 1-1,-1 0 1,1 0-1,0 1 0,26-15 1,-35 23-27,-1 0 1,1 0 0,0 0-1,0 0 1,0 0 0,0 1-1,0-1 1,0 1 0,0 0-1,0-1 1,0 1 0,0 0-1,0 0 1,0 0 0,0 0-1,0 1 1,0-1 0,0 0-1,0 1 1,-1 0-1,1-1 1,2 2 0,0 0 0,-1 1 1,0 0-1,0-1 1,0 1-1,0 0 1,0 1-1,-1-1 1,1 0-1,-1 1 1,2 3-1,7 14 9,-1-1 1,-1 1-1,11 44 0,9 70 91,-19-81 95,20 63 0,-25-100-122,-5-14-30,2 1 0,-1 0 0,0 0 0,1-1 0,-1 1 0,4 4 0,-4-7-32,0 0-1,0 1 1,0-1-1,1 0 1,-1 0 0,0 0-1,1 0 1,-1 0 0,1-1-1,-1 1 1,1 0-1,0-1 1,-1 1 0,1-1-1,0 1 1,-1-1-1,1 0 1,2 0 0,5 1-2705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8:05.0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220 571 8136,'0'0'7929,"-11"5"-7428,-19 9-30,-30 19 0,45-24-199,0 1-1,0 1 1,1 0 0,-19 19-1,30-26-172,0-1 1,1 1-1,-1 0 1,1 0-1,0 0 0,0 0 1,0 0-1,0 1 1,1-1-1,-1 1 0,1-1 1,-1 9-1,2-11-60,0 0-1,0-1 0,1 1 0,-1 0 0,0 0 1,1-1-1,-1 1 0,1 0 0,0 0 1,-1-1-1,1 1 0,0-1 0,0 1 0,0-1 1,0 1-1,0-1 0,0 0 0,1 1 1,-1-1-1,0 0 0,1 0 0,-1 0 0,1 0 1,-1 0-1,1 0 0,0 0 0,-1-1 1,1 1-1,0 0 0,-1-1 0,1 0 1,0 1-1,0-1 0,-1 0 0,1 0 0,3 0 1,6 0 59,1 0 0,0 0 0,-1-1 0,1-1 0,-1 0 0,1-1 0,-1 0 0,16-7 0,3-3 250,51-29 0,-71 35-257,1 0 0,-2-1 0,1 0-1,-1-1 1,0 0 0,-1 0 0,0 0-1,12-19 1,-16 21-20,0 1 0,-1-1 0,1 0 0,-1 0 0,0 0 0,-1 0 0,0-1 0,0 1 0,-1-1 0,0 1 0,0-1 0,-1 0 0,1 1 1,-2-1-1,-1-9 0,2 15-48,0 0 1,0 1-1,-1-1 1,1 1-1,-1-1 0,0 1 1,1-1-1,-1 1 1,0 0-1,0-1 1,0 1-1,0 0 1,0 0-1,0 0 1,0-1-1,0 1 1,-1 0-1,1 0 1,0 1-1,-1-1 1,1 0-1,-1 0 1,1 1-1,-1-1 1,1 1-1,-1-1 1,1 1-1,-1 0 1,1-1-1,-1 1 1,1 0-1,-1 0 1,0 0-1,1 0 1,-1 0-1,1 1 1,-1-1-1,0 0 1,1 1-1,-1-1 1,1 1-1,-1 0 1,1-1-1,0 1 1,-1 0-1,1 0 0,-2 1 1,1-1-4,0 1 0,0-1 0,0 1 0,1-1 0,-1 1 0,0 0-1,1-1 1,-1 1 0,1 0 0,-1 0 0,1 0 0,0 0 0,0 0 0,-1 3 0,1-3-15,1-1 0,0 0 0,0 1 0,-1-1 0,1 1 0,0-1 0,0 1 0,0-1 0,1 1 0,-1-1 0,0 1 0,0-1 0,1 1 0,-1-1 0,1 1 0,0-1 0,-1 0 0,1 1 0,0-1 0,0 0 0,-1 0 0,1 1 0,0-1 0,2 1 1,-1 1-4,0-1 0,1 0 0,-1 0 0,1 0 1,0 0-1,-1 0 0,1-1 0,0 1 1,0-1-1,0 0 0,0 0 0,0 0 1,0 0-1,0 0 0,1-1 0,-1 1 1,0-1-1,0 0 0,0 0 0,1 0 1,-1-1-1,0 1 0,0-1 0,0 1 0,1-1 1,-1 0-1,4-2 0,3-1-2,-1 0 1,0-1-1,0 0 0,0 0 1,0-1-1,-1 0 0,0-1 1,0 1-1,-1-2 0,0 1 1,0-1-1,-1 0 0,0 0 0,6-11 1,7-15 3,-2-1 1,18-53-1,-17 42 2,-12 31 8,10-23 80,-1-1 0,-2 0 1,15-83-1,-36 180 300,-11 152-266,-58 378 28,21-398-122,28-109-26,27-74-3,-1-1 0,0 1 0,-1 0 0,1-1 0,-1 0 0,-1 0-1,1 0 1,-1 0 0,0 0 0,0-1 0,-1 1 0,0-1 0,-8 7 0,12-12 2,1 1-1,-1-1 1,0 0-1,0 1 1,0-1 0,0 0-1,0 0 1,0 0-1,0 0 1,0 0-1,1 0 1,-1 0 0,0 0-1,0 0 1,0 0-1,0 0 1,0-1-1,0 1 1,0 0 0,1-1-1,-1 1 1,0-1-1,0 1 1,0-1-1,1 1 1,-1-1 0,0 1-1,1-1 1,-1 0-1,0 0 1,-18-25 117,14 16-87,1 1 0,0-1 0,0 1 0,1-1 0,1 0-1,0 0 1,0-1 0,1 1 0,0 0 0,1-1 0,0 1 0,2-17 0,-1 21-17,0 1-1,0-1 1,1 1 0,-1-1 0,1 1 0,1 0 0,-1 0 0,0 0 0,1 0 0,0 1 0,0-1 0,1 1 0,-1-1-1,1 1 1,0 0 0,0 1 0,1-1 0,-1 1 0,1-1 0,-1 1 0,1 1 0,0-1 0,0 1 0,0 0 0,9-3-1,3 2 11,0 1 1,0 0-1,0 2 0,-1 0 0,1 0 0,20 4 0,-17-1-13,-1-2 1,1 0-1,35-4 0,-52 2-69,1 0 0,-1 0 0,0 0-1,1 0 1,-1-1 0,0 1-1,0-1 1,0 0 0,0 0 0,4-4-1,4-4-3861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8:16.2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1118 7528,'0'0'8096,"9"-16"-7743,-7 11-324,11-18 141,1-1 0,0 2 0,25-30 0,76-62 850,-16 17 48,-77 74-433,1 1-1,1 1 1,45-31 0,-68 51-567,0 0 0,0 1 0,-1-1 0,1 0 0,0 1 0,0-1 0,0 1 0,0-1 0,0 1 0,0 0 0,0-1 0,0 1 0,0 0 0,0-1 0,0 1 0,1 0 0,-1 1-18,-1 1 0,0-1 0,1 0-1,-1 0 1,0 0 0,0 1-1,1-1 1,-1 0 0,0 1-1,0-1 1,0 0 0,-1 0 0,1 1-1,0-1 1,-1 2 0,-5 37 151,-1 0 1,-2-1-1,-2 0 1,-1 0-1,-23 45 1,32-74-146,2-7-28,1 0 0,-1-1 0,0 1 0,0-1-1,0 0 1,-1 1 0,1-1 0,0 0 0,-3 3 0,22-39 378,2 1-338,67-100 140,-71 113-162,0 0-1,1 1 0,0 1 1,27-22-1,-41 38-32,0 0-1,0 0 1,0 0 0,0 0-1,0 0 1,0 0 0,0 1-1,1 0 1,-1-1 0,0 1-1,8-1 1,-11 2-11,1 1 0,0-1 0,-1 0 1,1 0-1,0 1 0,-1-1 0,1 0 0,-1 1 1,1-1-1,-1 1 0,1-1 0,-1 1 0,1-1 1,-1 1-1,1-1 0,-1 1 0,0-1 0,1 1 1,-1 0-1,0-1 0,0 1 0,1-1 0,-1 1 0,0 0 1,0-1-1,0 1 0,0 0 0,0-1 0,0 1 1,0 1-1,1 25 35,-1-21-27,-4 92 59,1 29 14,3-119-71,0-1 1,1 1 0,0 0 0,0-1 0,1 1 0,0-1 0,4 10 0,-5-14-8,0-1-1,1 0 1,-1 1-1,1-1 1,0 0 0,0 0-1,0 0 1,0 0-1,0 0 1,1 0 0,-1 0-1,0-1 1,1 0-1,-1 1 1,1-1 0,-1 0-1,1 0 1,0 0-1,0 0 1,-1-1 0,1 1-1,5 0 1,8-1-7,-1 0 1,1-1-1,-1 0 1,1-1-1,-1-1 0,0 0 1,0-1-1,0-1 1,20-9-1,-1-2 20,-1-1 0,56-39 1,-71 43 6,0 0 0,28-29 0,-39 35-17,-1-2 1,1 1-1,-1-1 1,0 0-1,-1 0 1,0 0-1,-1-1 1,4-10 0,-7 18-6,-1 0 0,1 0 1,0 0-1,-1 0 0,0 0 1,1 0-1,-1 0 1,0-1-1,0 1 0,0 0 1,0 0-1,-1 0 0,1 0 1,-1 0-1,1-1 1,-1 1-1,0 0 0,1 0 1,-1 0-1,0 1 1,-1-1-1,1 0 0,0 0 1,0 0-1,-1 1 0,1-1 1,-1 1-1,1-1 1,-1 1-1,0 0 0,0-1 1,1 1-1,-1 0 0,0 0 1,0 0-1,0 0 1,0 1-1,-3-2 0,-2 0 6,1 1-1,0-1 0,-1 1 1,1 1-1,-1-1 0,1 1 1,-1 0-1,1 0 0,-1 1 1,1 0-1,-11 3 1,10-1-3,1 0 0,-1 0 1,1 1-1,0 0 1,0 0-1,0 0 1,1 1-1,0 0 1,0 0-1,0 0 1,0 1-1,1-1 1,0 1-1,-7 12 1,6-8-7,1 0 1,-1 0-1,2 0 0,-1 0 1,1 1-1,1-1 1,0 1-1,1 0 0,-1 11 1,2-17-2,0 1 1,1-1-1,0 1 1,0-1-1,0 0 0,0 0 1,1 1-1,0-1 1,0 0-1,0-1 1,1 1-1,0 0 0,-1-1 1,2 1-1,-1-1 1,0 0-1,1 0 1,0 0-1,0 0 0,0-1 1,1 0-1,-1 0 1,1 0-1,-1 0 1,10 3-1,-4-2-4,0 0 0,0-1 0,1-1 0,-1 0 1,0 0-1,1-1 0,0 0 0,-1-1 0,1 0 0,-1 0 0,1-1 0,13-4 0,7-4-16,0-2 1,-1-1-1,32-17 0,-34 15 10,66-36-39,113-81 1,-145 90 32,-61 40 16,81-57-88,-81 58 90,-1-1 0,0 1 0,0 0 0,1 0 0,-1 0 0,0 0-1,1 0 1,-1 0 0,0-1 0,0 1 0,1 0 0,-1 0 0,0 0 0,0-1 0,1 1 0,-1 0-1,0 0 1,0-1 0,0 1 0,0 0 0,1-1 0,-1 1 0,0 0 0,0-1 0,0 1 0,0 0-1,0 0 1,0-1 0,0 1 0,0 0 0,0-1 0,0 1 0,0 0 0,0-1 0,0 1 0,0 0-1,0-1 1,0 1 0,0 0 0,0-1 0,-1 1 0,1 0 0,0 0 0,0-1 0,0 1 0,0 0-1,-1 0 1,1-1 0,0 1 0,0 0 0,-1 0 0,1-1 0,-1 1 5,-1-1-1,1 1 1,0 0 0,0 0-1,0 0 1,-1-1 0,1 1 0,0 0-1,0 1 1,0-1 0,-1 0-1,1 0 1,0 0 0,-2 1 0,-19 8 16,0 0 0,1 2 1,0 0-1,0 2 1,1 0-1,1 1 1,0 1-1,1 0 1,1 2-1,0 0 1,2 1-1,0 1 1,0 0-1,2 1 1,1 0-1,0 1 1,1 0-1,2 1 1,0 0-1,-8 32 1,16-49-20,0-1 1,1 0 0,-1 0-1,1 1 1,0-1 0,0 1 0,0-1-1,0 0 1,1 0 0,0 1-1,0-1 1,0 0 0,0 0 0,1 0-1,0 0 1,0 0 0,0 0 0,0 0-1,0-1 1,1 1 0,0-1-1,4 6 1,-4-7-1,0 0 0,0 0 0,0 0 0,0 0-1,0-1 1,1 1 0,-1-1 0,0 0 0,1 0 0,-1 0-1,1 0 1,-1-1 0,1 1 0,0-1 0,-1 0 0,1 0 0,-1 0-1,1 0 1,0-1 0,-1 0 0,1 0 0,-1 0 0,0 0-1,1 0 1,-1 0 0,0-1 0,6-3 0,0-1-7,-1 0 1,0 0-1,0-1 1,0 1-1,-1-2 1,0 1-1,-1-1 0,1 0 1,-2 0-1,1-1 1,-1 0-1,0 0 1,5-16-1,-6 14 7,0-1 0,-1 0 0,0 0 0,-1 0 0,-1 0 0,0-1 0,0 1 0,-1 0 0,-1-1 0,-4-23 0,5 34 13,-1-1 0,1 1 1,-1-1-1,0 1 0,0 0 1,0-1-1,-3-3 0,4 6-13,0 0-1,0-1 0,-1 1 0,1 0 0,0 0 1,0 0-1,0 0 0,0 0 0,0 0 1,0-1-1,-1 1 0,1 0 0,0 0 0,0 0 1,0 0-1,0 0 0,-1 0 0,1 0 0,0 0 1,0 0-1,0 0 0,-1 0 0,1 0 0,0 0 1,0 0-1,0 0 0,0 0 0,-1 0 0,1 0 1,0 0-1,0 0 0,0 0 0,0 0 1,-1 0-1,1 0 0,0 0 0,-6 13 37,-7 62-12,4 1 0,-1 101 0,-12 95 43,18-247-63,-1 11 2,-2-1 1,-16 50 0,20-76-5,0-1 0,-1 1 0,0-1 0,0 0 0,-1 0 0,0 0 1,-1-1-1,1 0 0,-1 0 0,-1 0 0,1-1 0,-1 1 0,0-2 0,-14 9 0,17-12 4,0 0 1,0 0-1,-1-1 0,1 1 1,-1-1-1,1 0 0,-1-1 1,1 1-1,-1-1 0,1 0 1,-1 0-1,1 0 0,-1-1 1,1 1-1,-1-1 0,1 0 1,0-1-1,-1 1 0,1-1 1,0 0-1,0 0 0,0 0 1,0 0-1,0-1 0,0 1 1,1-1-1,-1 0 0,-3-5 1,-1 1 33,1-1 1,0 0-1,1-1 0,0 1 1,0-1-1,1 0 1,0-1-1,1 1 1,-1-1-1,2 0 1,-4-13-1,6 17-22,1 0-1,0 1 1,0-1 0,0 0-1,0 0 1,1 0 0,0 0-1,0 1 1,1-1 0,-1 0-1,1 1 1,1-1 0,-1 1-1,1 0 1,3-6 0,7-8 34,0 1-1,25-25 1,-26 29-35,12-11 4,1 1 1,1 1 0,1 2-1,1 0 1,35-19 0,159-71 30,-76 42-42,-97 41-42,-2-2 1,-1-1-1,-1-3 0,-2-2 1,-2-1-1,63-73 1,-92 95 21,0-1 0,-1-1 0,0 0 0,10-23 0,27-80-9,-24 58 9,-13 35 8,-2-2-1,-2 1 0,0-1 0,2-31 1,-4 7-18,-3-71 0,-3 115 14,1 0-1,-1 1 0,-1-1 0,0 1 0,-3-9 0,4 13 6,0 0-1,-1 0 0,0 1 0,0-1 0,0 1 0,0-1 0,0 1 1,-1 0-1,0 0 0,1 0 0,-1 0 0,-5-4 0,6 7 0,1-1 0,-1 1-1,1-1 1,-1 1-1,1 0 1,-1-1-1,1 1 1,-1 0-1,1 0 1,-1 0-1,1 0 1,-1 0-1,1 1 1,0-1 0,-1 0-1,1 1 1,-1-1-1,1 1 1,-1 0-1,1-1 1,0 1-1,0 0 1,-1 0-1,1 0 1,-2 1-1,-30 29 4,20-15-13,0 1 0,1 1 0,1 0 0,1 0 0,-9 21 0,-35 105-30,47-124 34,-1 8 2,0 1-1,2-1 0,1 1 0,2 0 1,-1 34-1,4-39 8,1-1 1,1 1 0,1-1-1,1 1 1,1-1-1,14 41 1,-8-36-12,29 52 0,-34-71 5,-1-1 0,1 1 0,0-1 0,1-1 0,0 0 0,0 0 0,1 0 0,0-1 0,15 10 0,-18-14 0,0 1 0,0-1 0,0-1 0,0 1 0,0-1 0,0 0 0,0 0 0,0-1 0,0 1 0,1-1 0,-1 0 0,0-1 0,0 1 0,1-1 0,-1 0 0,7-2 0,6-4-16,0 0 0,0-1 0,17-10 0,-13 6 12,-15 8 8,1-1 0,-1 0-1,0 0 1,-1-1-1,1 0 1,-1 0-1,0 0 1,-1-1 0,1 0-1,-1 0 1,-1 0-1,1-1 1,-1 1-1,-1-1 1,1 0 0,-1-1-1,-1 1 1,1 0-1,-2-1 1,1 1-1,-1-1 1,0 0 0,-1 1-1,0-1 1,0 0-1,-1 1 1,-2-12-1,1 14 9,-1 0 0,0-1 0,0 1 0,0 0-1,-1 1 1,0-1 0,0 1 0,-1-1 0,1 1 0,-1 1-1,0-1 1,0 1 0,-11-8 0,14 11-6,0 0 1,0 0 0,0 0-1,0 0 1,-1 0 0,1 1-1,0-1 1,0 1 0,0-1-1,-1 1 1,1 0 0,0 0-1,0 0 1,-1 0 0,1 0-1,0 1 1,0-1 0,-1 1-1,1-1 1,0 1 0,0 0-1,0 0 1,0 0 0,0 0-1,0 0 1,0 0 0,0 1-1,0-1 1,-1 2 0,-3 3 8,0-1 0,0 1 1,1 0-1,0 0 0,0 0 1,-7 14-1,8-10-8,0 0 1,0 0-1,1 0 0,0 0 0,1 1 0,1-1 1,-1 1-1,2-1 0,-1 1 0,1 0 0,1-1 1,0 1-1,1-1 0,0 1 0,4 13 1,1-2-3,0-2 0,2 1 0,0-1 0,1 0 0,1-1 0,17 23 0,-24-38-2,-1 1-1,1-1 0,0 0 0,0-1 0,0 1 0,0-1 1,0 0-1,1 0 0,0 0 0,-1 0 0,1-1 0,0 0 0,9 3 1,-6-3-1,-1-1 0,1 0 0,0 0 1,-1-1-1,1 0 0,0-1 0,-1 1 1,15-4-1,-4-1 0,0-1 0,-1 0 1,1-1-1,-1-1 0,-1-1 1,1-1-1,15-12 0,60-45 22,119-84 61,-198 143-74,1 1-1,-1 0 0,28-9 0,-27 11-3,-92 37 240,61-22-230,-25 13 43,2 2-1,1 1 0,-47 40 0,83-63-46,0 0 0,0 0 0,0 1 0,0-1-1,0 1 1,1-1 0,-1 1 0,1 0 0,0 0 0,0 0 0,-1 5 0,3-6-3,-1 0 1,1-1 0,0 1-1,0 0 1,0-1 0,0 1 0,1 0-1,-1-1 1,1 1 0,0 0-1,-1-1 1,1 1 0,1-1 0,-1 1-1,0-1 1,0 0 0,1 1-1,2 3 1,1-1 0,0 0 0,0 0 0,0 0 0,0 0-1,1-1 1,0 0 0,0 0 0,0 0 0,0-1 0,1 0 0,-1 0-1,1 0 1,0-1 0,-1 0 0,1-1 0,12 2 0,-5-2 3,1 0 1,-1-1-1,1 0 1,0-2-1,-1 1 1,0-2-1,19-5 1,-9 2-9,0-1 1,-1-2 0,0 0-1,-1-1 1,36-22 0,-28 10-16,-1-1 0,-1-2-1,-1-1 1,-1 0 0,-1-2 0,-2-1 0,-1-1 0,35-63 0,-39 59 0,-1-1 0,-3 0 1,0-2-1,11-52 1,-21 72 23,-1 0 0,-1 0 0,0 0 0,-2 0 1,0 0-1,-1 0 0,0 0 0,-1 0 1,-1 0-1,-1 0 0,0 1 0,-10-23 0,14 39-9,0-1-1,0 1 0,0 0 1,0-1-1,0 1 1,0 0-1,0-1 0,-1 1 1,1-1-1,0 1 0,0 0 1,0-1-1,-1 1 0,1 0 1,0-1-1,0 1 1,-1 0-1,1 0 0,0-1 1,0 1-1,-1 0 0,1 0 1,0-1-1,-1 1 0,1 0 1,0 0-1,-1 0 1,1 0-1,-1 0 0,1-1 1,0 1-1,-1 0 0,1 0 1,-1 0-1,1 0 0,0 0 1,-1 0-1,1 0 0,-1 0 1,1 0-1,0 1 1,-1-1-1,1 0 0,0 0 1,-1 0-1,1 0 0,0 0 1,-1 1-1,1-1 0,0 0 1,-1 0-1,1 1 1,0-1-1,-1 0 0,1 0 1,0 1-1,0-1 0,-1 0 1,1 1-1,0-1 0,0 0 1,0 1-1,-1 0 1,-12 29 79,-4 17-38,3 0 1,-13 75-1,23-90-25,1 1-1,1 1 1,2-1 0,7 62 0,-1-66-6,0-1 1,1-1-1,2 1 0,21 45 1,-21-55-10,-6-9 0,2 0-1,-1 0 0,1 0 0,10 12 0,-13-18-3,0-1 0,0 0 0,1 1-1,0-1 1,-1 0 0,1 0 0,0-1-1,0 1 1,0-1 0,0 1 0,0-1-1,0 0 1,1 0 0,-1 0-1,0-1 1,0 1 0,7 0 0,0-1 3,0-1 1,0 0-1,1 0 1,-1-1 0,-1-1-1,1 1 1,0-1-1,0-1 1,-1 0-1,0 0 1,0-1-1,0 0 1,-1-1 0,1 0-1,-1 0 1,0-1-1,-1 0 1,7-8-1,-12 13-36,0 0 0,0-1 0,0 1 0,-1-1 0,1 1 0,-1-1 0,0 0 0,0 1 0,0-1 0,0 0 0,0 0 0,-1 0 0,1 1 0,-1-1 0,0 0 0,1 0 0,-1 0 0,-1 0 0,1 0 0,-1-3 0,-1-2-981,0 0 1,0 0-1,-1 0 0,-7-13 1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8:16.5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95 13968,'0'0'960,"60"8"-640,5-12 328,13 4-1,15 0-119,-2-4 0,-5-4-88,-3-8 8,-7 2-176,1-2 0,4 2-168,-3-12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8:17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1083 8640,'0'0'5890,"15"-11"-5279,-13 9-570,97-82 1109,-24 19-63,26-27 261,-22 26 1060,-117 124 715,36-55-3089,0-1 0,1 1 1,-1 0-1,0 0 0,1 0 0,0 0 1,-1 0-1,1 0 0,1 0 0,-1 1 0,0-1 1,1 0-1,-1 0 0,1 1 0,0-1 1,0 0-1,1 1 0,-1-1 0,1 5 0,1-4-8,-1-1 0,1 1-1,0 0 1,0 0 0,0-1-1,1 1 1,-1-1 0,1 0-1,0 0 1,0 0 0,0 0-1,0 0 1,0 0 0,7 3-1,-4-2 4,1-1-1,0-1 0,0 1 1,0-1-1,0 0 1,0 0-1,0-1 1,0 0-1,1 0 0,-1-1 1,8 0-1,-3-1 6,0 0 0,0 0 0,-1-2-1,1 1 1,-1-1 0,13-5 0,-6-1 4,-1 0 1,0-1-1,-1 0 1,0-2-1,-1 0 1,0-1-1,-1 0 0,0-1 1,-1 0-1,-1-1 1,15-24-1,8-18 75,53-119 0,-85 167-106,20-43 35,-2-2-1,-3-1 0,-2 0 1,-3-1-1,-2 0 0,7-100 1,-24 110 260,-6 67-23,3-7-237,-4 14 26,1 0-1,2 0 0,1 1 0,-9 47 0,-6 123 213,22-159-158,4 59-1,0-79-63,1-1-1,0 1 0,2-1 1,0 0-1,8 19 0,2-2 77,1-1 0,33 51 0,-41-74-102,0 0-1,1-1 1,1 0-1,0 0 1,0-1-1,1 0 1,0-1 0,1-1-1,0 0 1,16 9-1,-22-15-15,0 1 0,1-1 0,-1-1 0,1 1 0,0-1 0,-1 0 0,1-1 0,0 1 0,0-1 0,0-1 0,-1 1 0,1-1 0,12-3 0,-16 3-49,0 0-1,0 0 1,0 0 0,0 0 0,0-1-1,-1 1 1,1-1 0,0 1-1,-1-1 1,1 0 0,-1 0 0,0 0-1,1 0 1,-1-1 0,0 1 0,0-1-1,-1 1 1,1-1 0,0 0-1,-1 1 1,0-1 0,0 0 0,1 0-1,-2 0 1,1 0 0,0 0 0,-1 0-1,1 0 1,-1 0 0,0-1-1,0-4 1,-4-13-3885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8:18.2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 13464,'0'0'1737,"14"3"-1148,42 1 163,87-2 0,31-2 359,50-3 579,-215 2-1568,-1 0-1,0-1 1,0 0-1,16-6 1,-5 1 32,-15 6-2781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8:18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15472,'0'0'6431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8:19.4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150 1 7936,'0'0'7656,"-8"9"-6846,-16 16 45,0-2-1,-33 24 1,33-29-44,12-8 4139,17-16-4954,0 0-1,1 0 0,-2 0 1,1-1-1,-1 0 0,0 1 1,0-2-1,-1 1 0,3-9 1,-2 7-1978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4:1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5320,'0'0'17011,"4"10"-16847,1-1-120,-1-1-9,-1 0-1,0-1 1,0 1 0,-1 0 0,0 1-1,2 13 1,9 240 752,-11-233-607,8 39 1,-6-41 282,4 52 1,-7-69-45,2-10-109,9-17 55,8-32-139,0-26 25,-17 56-164,2 1-1,0 0 0,1 0 1,1 0-1,0 0 0,1 1 1,11-16-1,-15 28-69,18-23 206,-21 28-219,-1 0 1,1-1 0,-1 1-1,1 0 1,-1-1 0,1 1-1,-1 0 1,1-1 0,-1 1 0,1 0-1,-1 0 1,1 0 0,-1 0-1,1-1 1,0 1 0,-1 0-1,1 0 1,-1 0 0,1 0-1,0 0 1,-1 0 0,1 1-1,-1-1 1,1 0 0,-1 0-1,1 0 1,-1 0 0,1 1-1,0-1 1,-1 0 0,1 0-1,-1 1 1,0-1 0,1 1-1,-1-1 1,1 0 0,-1 1-1,1-1 1,-1 1 0,0-1-1,1 1 1,-1-1 0,0 1-1,0-1 1,1 1 0,-1-1 0,0 1-1,0-1 1,1 2 0,7 17 53,-2-8-27,-1 1 0,-1 0-1,5 17 1,7 84 227,-17-113-252,1 1 0,0-1 0,0 1-1,0-1 1,0 1 0,0-1 0,0 1-1,0 0 1,1-1 0,-1 1 0,0-1-1,0 1 1,0-1 0,0 1 0,1-1 0,-1 1-1,0-1 1,1 1 0,-1-1 0,0 1-1,1-1 1,-1 0 0,0 1 0,1-1-1,-1 0 1,1 1 0,-1-1 0,1 0-1,-1 1 1,1-1 0,0 0-3,0 0 0,0 0 0,0-1 0,0 1 0,0-1 0,0 1 0,0 0 0,0-1 0,-1 0 0,1 1 1,0-1-1,0 1 0,-1-1 0,1 0 0,1-1 0,24-34 5,-6 1 4,-9 15-21,1 0 1,18-22-1,-25 37 10,-1 0-1,1 0 1,0 0 0,0 0-1,1 1 1,-1 0-1,1 0 1,0 1-1,0 0 1,0 0 0,0 0-1,8-2 1,-12 4-3,0 0 0,0 1 0,0-1 1,0 1-1,0-1 0,0 1 0,0 0 0,0 0 1,0 0-1,0 0 0,0 0 0,0 0 1,0 0-1,0 0 0,0 1 0,0-1 0,0 1 1,-1 0-1,1 0 0,0-1 0,0 1 0,0 0 1,-1 1-1,1-1 0,-1 0 0,1 0 0,-1 1 1,1-1-1,-1 1 0,0-1 0,1 1 1,-1-1-1,0 1 0,1 2 0,43 96 0,-35-73 25,-4-7 56,0 0 0,-2 1 0,0 0 0,-2 0 0,0 0 0,-1 0 0,-3 23 0,2-12 143,0-31-225,0-1 0,0 0-1,0 0 1,-1 0 0,1 0 0,0 1 0,0-1 0,0 0 0,0 0 0,0 0 0,0 0-1,0 1 1,0-1 0,0 0 0,0 0 0,0 0 0,0 0 0,0 1 0,1-1 0,-1 0-1,0 0 1,0 0 0,0 0 0,0 0 0,0 1 0,0-1 0,0 0 0,0 0 0,0 0-1,1 0 1,-1 0 0,0 0 0,0 0 0,0 1 0,0-1 0,0 0 0,0 0 0,1 0-1,-1 0 1,0 0 0,0 0 0,0 0 0,0 0 0,1 0 0,5-6-142,3-6-3762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4:1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506 555 6328,'0'0'4978,"-12"1"-4722,-178 22 1350,137-11-803,31-6-68,0-2-1,-25 3 0,40-6-431,1 0-1,0 0 1,-1 1 0,1 0-1,0 0 1,0 1 0,1 0-1,-1 0 1,0 0 0,1 1-1,0-1 1,0 1 0,0 1-1,0-1 1,1 1-1,-1-1 1,1 1 0,1 1-1,-1-1 1,-4 8 0,3-4-151,0 1 1,0 0-1,1 0 1,1 0-1,-1 0 0,1 0 1,1 1-1,0-1 1,1 1-1,0 0 1,0 17-1,3-19-80,-1 0 0,2 0 0,-1 0 0,1 0 0,0 0 0,1-1 0,0 0-1,0 0 1,8 12 0,-9-16-46,0 0 0,0 1 0,1-1 0,-1 0 0,1 0 0,0-1 0,0 1 0,0-1 0,1 0 0,-1 0 0,1 0 0,0-1 0,-1 0 0,1 0 0,0 0 0,0 0 0,8 1 0,0-3 10,-1 0 0,0 0-1,0-1 1,0-1 0,0 0 0,0 0 0,0-1 0,0-1-1,-1 0 1,0-1 0,13-6 0,-5 0 0,0-1 0,-1-1 0,0 0-1,-1-1 1,20-21 0,-29 26-23,0-1-1,-1-1 1,0 1 0,0-1-1,-1 0 1,-1-1-1,0 0 1,0 1 0,-1-1-1,-1-1 1,0 1 0,-1-1-1,0 1 1,0-1-1,-2-18 1,-1-7 10,-2 0 0,-1 0 0,-18-69 0,-24-50 16,36 129-21,-1 1 0,-1 0 0,-25-37-1,30 54-10,-1 0 0,-1 1 1,1 0-1,-1 0 0,-1 1 0,0 0 0,0 1 0,-1 0 0,1 1 0,-1 0 0,-1 0 1,-11-3-1,12 5 4,1 0 0,-1 1 1,1 1-1,-1 0 0,0 0 0,0 1 1,0 0-1,0 1 0,0 0 1,0 1-1,0 0 0,0 1 1,-16 5-1,26-7-13,-20 9-58,20-9 43,0 0 1,0 1 0,0-1 0,1 1-1,-1-1 1,0 0 0,0 1 0,1 0 0,-1-1-1,0 1 1,1-1 0,-1 1 0,1 0-1,-1-1 1,1 1 0,-1 0 0,1 0 0,-1 0-1,0 1 1,2-2-54,-1 1 1,0-1-1,0 0 0,0 1 0,0-1 0,1 1 0,-1-1 1,0 0-1,0 1 0,1-1 0,-1 0 0,0 0 1,1 1-1,-1-1 0,0 0 0,1 0 0,-1 1 1,0-1-1,1 0 0,-1 0 0,0 0 0,1 0 0,-1 0 1,1 0-1,-1 1 0,0-1 0,1 0 0,-1 0 1,1 0-1,-1 0 0,0 0 0,1-1 0,-1 1 0,1 0 1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4:1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5120,'0'0'9804,"7"-11"-9199,11-16 128,2 0 0,41-43-1,-48 58-317,-6 4-188,0 1 0,0 1 1,10-8-1,-15 13-143,0 0 0,0-1 0,1 1 0,-1 0 0,0 0 1,0 0-1,1 1 0,-1-1 0,0 1 0,1-1 0,-1 1 0,1 0 0,-1-1 0,0 1 0,1 1 0,-1-1 1,1 0-1,2 1 0,-4 0-30,1 0 0,-1-1 0,0 1 0,1 0 0,-1 0 1,0 0-1,0 0 0,0 0 0,0 0 0,0 1 0,0-1 1,0 0-1,0 1 0,-1-1 0,1 0 0,0 1 0,-1-1 0,1 3 1,8 29 394,0 95 289,-7-86-320,9 62 0,-10-99-371,0-1 1,1 1-1,-1-1 0,1 0 1,0 1-1,0-1 1,0 0-1,1 0 1,-1 0-1,1-1 1,0 1-1,0 0 1,0-1-1,1 0 0,-1 0 1,8 5-1,-9-7-20,1 1-1,-1-1 0,1 0 1,0 0-1,0 0 0,-1 0 1,1 0-1,0-1 0,0 1 0,0-1 1,0 0-1,0 0 0,0 0 1,0 0-1,0-1 0,0 1 1,0-1-1,0 1 0,-1-1 1,1 0-1,0 0 0,0 0 1,-1-1-1,1 1 0,-1-1 1,5-3-1,4-4 29,0-1 0,-1-1 0,0 1 1,-1-2-1,0 1 0,-1-1 0,11-21 0,-6 7 108,-1 0 0,15-52-1,-21 45 40,-5 27-134,0 0 0,0 0 1,0 0-1,1 0 0,0 1 1,4-11-1,-5 14-47,0 0 0,1 0 0,-1 0-1,1 0 1,0 0 0,0 0 0,-1 1 0,1-1 0,0 0-1,0 1 1,1 0 0,-1-1 0,0 1 0,0 0 0,1 0-1,-1 0 1,0 0 0,1 1 0,-1-1 0,1 1-1,-1-1 1,5 1 0,2 0 22,0 1 1,1 1-1,-1-1 0,17 7 0,-25-8-38,16 5 73,-6-3 17,1 1 1,-1 1-1,0 0 1,-1 1-1,14 7 1,-23-11-100,-1-1 0,0 0 1,0 0-1,0 0 0,0 0 1,1 0-1,-1 0 0,0 1 1,0-1-1,0 0 0,1 0 1,-1 0-1,0 0 0,0 0 1,0 0-1,1 0 0,-1 0 1,0 0-1,0 0 0,0 0 1,1 0-1,-1 0 0,0 0 1,0 0-1,1 0 0,-1 0 1,0 0-1,0 0 0,0 0 1,1 0-1,-1-1 0,0 1 1,0 0-1,0 0 0,0 0 1,1 0-1,-1 0 0,0-1 1,0 1-1,0 0 0,0 0 1,0 0-1,0 0 0,1-1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2:5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4616,'0'0'3408,"-9"10"-2867,-28 33-9,34-38-412,-1-1 1,1 1-1,1 0 0,-1 0 1,1 0-1,0 1 0,0-1 1,0 0-1,1 1 1,-1 0-1,1-1 0,1 1 1,-1 0-1,1 8 0,0-5 59,-1 24 349,-2 5 122,2 0 0,2 0 0,11 69 0,9-12 666,-21-95-1300,0 0 1,0 0-1,0-1 1,1 1-1,-1 0 1,0 0-1,0 0 1,0 0-1,0 0 1,0 0-1,0 0 0,0 0 1,0 0-1,0 0 1,0 0-1,0 0 1,0 0-1,1 0 1,-1-1-1,0 1 1,0 0-1,0 0 1,0 0-1,0 0 0,0 0 1,0 0-1,0 0 1,0 0-1,1 0 1,-1 0-1,0 0 1,0 0-1,0 0 1,0 0-1,0 0 1,0 0-1,0 1 1,0-1-1,0 0 0,1 0 1,-1 0-1,0 0 1,0 0-1,0 0 1,0 0-1,0 0 1,0 0-1,0 0 1,0 0-1,0 0 1,0 0-1,0 0 1,0 1-1,0-1 0,0 0 1,0 0-1,1 0 1,-1 0-1,0 0 1,0 0-1,0 0 1,0 0-1,0 0 1,0 1-1,0-1 1,6-14 482,8-28-240,-11 33-118,57-151 775,-48 134-818,1 2 0,2 0-1,0 0 1,21-23-1,-27 36-63,8-10 100,32-29 0,-44 45-114,0 1-1,0 0 1,1 0-1,0 0 0,0 0 1,0 1-1,0 0 1,1 0-1,-1 1 0,1 0 1,10-2-1,-11 3-5,0 0 1,0 1-1,0-1 0,1 1 0,-1 1 1,0-1-1,0 1 0,1 0 0,-1 1 1,0 0-1,0-1 0,6 5 0,-7-4-4,-1 1-1,0 1 0,0-1 0,0 0 0,0 1 0,0 0 1,-1 0-1,0 0 0,0 0 0,0 1 0,0-1 0,-1 1 1,0-1-1,1 1 0,0 6 0,5 16 36,-1 1 0,-2 0 0,0 0 0,-2 0 0,-1 33 0,9 71 293,-3-85-437,13 69 860,-16-99-1312,0 0 0,0 0 0,2 0 0,11 21 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4:1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9240,'0'0'6012,"-2"15"-5263,-16 96 707,11-64-652,4-25 54,-9 39 1,11-58-765,0 0 47,-1 0 1,2 1-1,-1-1 0,0 0 0,1 0 0,-1 0 0,1 0 0,0 1 1,0-1-1,0 0 0,1 5 0,-1-8-132,0 0 0,0 0-1,0 0 1,0 0 0,0 0 0,0 0 0,0-1 0,0 1-1,0 0 1,0 0 0,0 0 0,0 0 0,1 0 0,-1 0-1,0-1 1,0 1 0,0 0 0,0 0 0,0 0-1,0 0 1,0 0 0,0 0 0,0 0 0,0 0 0,1-1-1,-1 1 1,0 0 0,0 0 0,0 0 0,0 0-1,0 0 1,0 0 0,1 0 0,-1 0 0,0 0 0,0 0-1,0 0 1,0 0 0,0 0 0,0 0 0,1 0 0,-1 0-1,0 0 1,0 0 0,0 0 0,0 0 0,0 0-1,0 0 1,1 0 0,-1 0 0,0 0 0,0 0 0,0 1-1,0-1 1,0 0 0,0 0 0,0 0 0,0 0-1,1 0 1,-1 0 0,0 0 0,0 0 0,0 1 0,0-1-1,3-10-2444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4:1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7432,'0'0'9837,"15"2"-9379,13 2-240,-1-2 0,0-1 0,29-3 0,107-3 825,-51 3-428,-31 1 360,1 4 1,134 20-1,-203-23 65,-16-8-3769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4:2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5624,'0'0'9737,"12"2"-9328,109 12 635,145-3 0,-147-8-603,56 5 129,297-3 818,-221-41-530,-206 29-672,-5-1 134,51-17 1,-76 17-314,-15 8 4,0-1 0,0 1 0,0 0 0,1 0 0,-1-1 0,0 1 0,0 0 0,0-1 0,0 1 0,0 0 0,1-1 0,-1 1 0,0 0-1,0-1 1,0 1 0,0 0 0,0-1 0,0 1 0,0 0 0,0-1 0,0 1 0,-1-1 0,1 1 0,0 0 0,0-1 0,-1 0-242,0 0 0,0 0 0,0-1 1,0 1-1,0 0 0,0 0 0,0 1 0,0-1 0,-1 0 1,1 0-1,0 1 0,-1-1 0,1 0 0,-3 0 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4:2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314 410 5416,'0'0'7537,"-9"-3"-6828,-2-1-477,6 2-132,0 0-1,0 1 1,0-1-1,0 1 1,0 0-1,0 0 1,0 1-1,0-1 1,0 1-1,-6 1 1,-16 1 466,-61 7 1092,82-8-1522,1 1 1,-1 0 0,0 1-1,1-1 1,-1 1 0,1 0-1,0 1 1,0-1 0,-6 7-1,1-1 110,0 0 0,1 1-1,-8 11 1,16-19-206,-1-1 1,1 1-1,0 0 1,0 0-1,0 0 1,0 0-1,1 0 0,-1 0 1,0 0-1,1 0 1,-1 1-1,1-1 1,0 0-1,0 0 0,0 0 1,0 0-1,0 0 1,0 1-1,1-1 1,-1 0-1,1 0 0,0 0 1,-1 0-1,1 0 1,0 0-1,0 0 0,0 0 1,0 0-1,0-1 1,1 1-1,-1 0 1,1-1-1,-1 1 0,1-1 1,-1 1-1,1-1 1,4 3-1,0 0 25,1 0 1,-1 0-1,1 0 0,0 0 1,1-1-1,-1-1 0,0 1 1,1-1-1,8 1 0,-3-2-9,1-1-1,-1-1 1,0 0 0,0 0-1,0-1 1,0-1-1,0-1 1,0 1-1,-1-2 1,1 0-1,14-8 1,-9 3 20,0-1 0,0 0 1,-1-1-1,-1-1 0,0-1 0,20-21 0,-29 27-40,0 1-1,-1-1 1,0 0-1,-1 0 1,0-1-1,0 1 1,-1-1-1,0 0 1,0-1-1,-1 1 1,-1-1-1,1 1 1,-1-1-1,-1 0 0,0 0 1,0 0-1,-1 0 1,0 0-1,-1 0 1,0 1-1,-1-1 1,-4-15-1,4 16 4,-1 0 1,0 1-1,0 0 0,-1 0 0,0 0 0,0 0 0,-1 0 1,0 1-1,0 0 0,-1 0 0,1 0 0,-2 1 0,1 0 0,-1 0 1,0 0-1,0 1 0,-1 0 0,-15-7 0,10 5 49,-1 1 0,0 0 0,0 1 0,0 1-1,-1 0 1,1 1 0,-17-2 0,29 5-92,1 0 0,-1 0 0,0 0 0,1 0 0,-1-1 0,0 1 0,1-1 0,-1 1 0,1-1 0,-4-1 0,5 1 14,0 1 0,-1 0 0,1 0 0,0-1 0,0 1-1,-1 0 1,1-1 0,0 1 0,0 0 0,-1-1 0,1 1 0,0-1 0,0 1 0,0 0 0,0-1 0,0 1 0,0-1 0,0 1 0,0 0 0,-1-1 0,1 1 0,1-1 0,-1 1 0,0-1 0,0 1 0,0-1 0,1-2-326,1 1 1,-1-1 0,1 0 0,-1 1 0,1-1 0,0 1-1,4-5 1,-3 4-859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4:2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7232,'0'0'3304,"-7"10"-2926,-90 157 2925,74-124-2364,1 1 0,2 0 0,2 1 0,-21 83-1,33-98-260,1-1 0,-4 61 0,9-87-620,0-1 0,1 0 1,-1 1-1,0-1 0,1 0 1,-1 1-1,1-1 0,0 0 0,0 0 1,0 0-1,0 0 0,0 0 1,0 0-1,0 0 0,1 0 1,-1 0-1,4 3 0,-2-2 18,1-1 0,-1 0 0,1 0 0,-1 0 0,1 0-1,0 0 1,0-1 0,-1 1 0,7 0 0,3 0 54,0 0 1,-1-1-1,1 0 1,0-2-1,18-1 0,107-25 888,-125 25-845,-11 1-138,1 0 0,-1 0 0,1 0 0,-1 0 0,1 0 1,-1 0-1,1 0 0,-1-1 0,0 1 0,0-1 0,3-3 0,5-7-3948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4:2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11152,'0'0'984,"88"-8"-544,1 4-104,10 0 8,-1 4-80,-7-2 0,-2-4 144,-11 0-8,-9 0-48,-7-10 0,5-15-64,-9-3 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4:2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7328,'0'0'12497,"13"3"-12096,-2 0-306,1-1 1,-1 0-1,1-1 0,0 0 1,-1-1-1,1 0 0,18-3 1,279-30 1904,-267 30-1742,-13 1 45,0 1 0,34 3 1,-47 0-9,-19-2 328,-24-4-4465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4:2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6520,'0'0'10485,"-9"10"-10179,-28 30-7,28-25 422,9-15-706,0 1 0,0-1 0,0 0-1,0 0 1,0 0 0,0 1 0,0-1 0,0 0 0,0 0 0,0 1 0,0-1 0,1 0 0,-1 0 0,0 0 0,0 1 0,0-1 0,0 0 0,0 0 0,0 0 0,0 0 0,1 1 0,-1-1 0,0 0 0,0 0-1,0 0 1,0 0 0,1 0 0,-1 1 0,0-1 0,0 0 0,0 0 0,1 0 0,-1 0 0,0 0 0,21-1 477,-18 0-479,164-5 945,-37 3-532,212-16 705,-320 19-1044,-8 0 25,1 0 0,-1-1 0,0-1 0,0 0 0,27-8 0,-41 10-117,0 0-1,1 0 1,-1-1 0,1 1 0,-1 0 0,1 0 0,-1-1 0,0 1-1,1 0 1,-1-1 0,0 1 0,1 0 0,-1-1 0,0 1 0,1-1 0,-1 1-1,0 0 1,0-1 0,0 1 0,1-1 0,-1 1 0,0-1 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4:2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4912,'0'0'16199,"14"8"-15976,-6-3-186,-2-1-11,0 0 0,0 0 0,1-1 0,-1 0 0,1 0 0,0 0 0,0-1 0,0 0 1,0-1-1,0 1 0,0-1 0,0-1 0,0 1 0,12-2 0,111-26 420,-96 18-150,0 1 0,1 2-1,61-3 1,-82 11 6,-18 2-124,3-3-194,-1-1-1,0 1 1,1-1-1,-1 0 1,0 0-1,0 1 1,1-1-1,-1 0 1,0 0-1,0-1 1,1 1-1,-1 0 1,0-1-1,0 1 1,-1-1-1,-8-4-3093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4:2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 5920,'0'0'4448,"-3"12"-3955,-9 35 23,12-46-470,-1 0 1,1 0-1,0 0 0,0 1 0,0-1 1,0 0-1,0 0 0,0 1 0,0-1 1,1 0-1,-1 0 0,0 1 1,1-1-1,-1 0 0,1 0 0,-1 0 1,1 0-1,-1 0 0,1 1 0,0-1 1,0 0-1,-1-1 0,1 1 1,0 0-1,1 1 0,1 0 76,1 0 0,-1 0 0,0 0 1,1-1-1,6 3 0,-1-1 133,5 4 80,7 3 302,0-1 0,45 13 0,-58-21-437,0 0 0,1 0-1,-1-1 1,0 1 0,1-2 0,-1 1-1,0-1 1,1-1 0,-1 0 0,11-3-1,-15 3-78,0 1 0,0 0-1,0-1 1,-1 0-1,1 0 1,-1 0-1,1-1 1,-1 1 0,0-1-1,0 1 1,0-1-1,0 0 1,0 0-1,-1-1 1,0 1 0,1 0-1,-1-1 1,0 1-1,-1-1 1,1 0 0,-1 0-1,3-7 1,-4 8-80,0 1 1,0-1 0,0 1 0,-1-1-1,1 1 1,-1 0 0,1-1-1,-1 1 1,0 0 0,0-1-1,0 1 1,0 0 0,0 0 0,0 0-1,-1 0 1,1 0 0,-1 0-1,1 0 1,-1 0 0,0 1-1,1-1 1,-1 1 0,0-1 0,0 1-1,0 0 1,-1-1 0,1 1-1,0 0 1,-3-1 0,-7-2 23,0-1 0,0 2 0,0-1 0,-15-1 0,11 3-10,0 0 1,0 1 0,-1 1-1,1 0 1,-23 4 0,30-3-29,-1 1-1,2 1 1,-1-1 0,0 1 0,0 1 0,1-1 0,0 2-1,0-1 1,0 1 0,0 0 0,-7 7 0,13-10-10,0 1 0,0 0 0,1 0 0,-1-1 0,1 1 0,-1 0 1,1 1-1,0-1 0,0 0 0,0 0 0,1 0 0,-1 1 1,1-1-1,0 0 0,0 0 0,0 1 0,0 4 0,1-1 13,0 1 0,0-1 0,0 0 0,1 0-1,0 0 1,6 12 0,-2-8 11,1 0 1,1 0-1,0-1 1,0 0-1,1-1 1,0 0-1,1 0 1,0-1-1,0 0 1,1-1-1,13 8 1,-8-7 28,0 0 0,1-1 1,0 0-1,1-1 0,-1-1 0,1-1 1,24 2-1,-22-3 13,-4-1 54,0-1-1,29-1 1,-40 0-125,0-1 1,-1 1 0,1-1 0,0-1-1,-1 1 1,1-1 0,-1 1 0,0-1-1,1 0 1,-1-1 0,0 1 0,0-1-1,0 0 1,4-4 0,10-13-151,28-37 0,-26 27-3054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19.3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28 139 7024,'0'0'5385,"4"-11"-4658,12-31-158,-13 23 724,-3 18-1253,0 1-1,0 0 1,0-1 0,0 1-1,0 0 1,-1-1-1,1 1 1,0 0 0,0-1-1,0 1 1,-1 0-1,1 0 1,0-1 0,0 1-1,-1 0 1,1 0 0,0-1-1,-1 1 1,1 0-1,0 0 1,-1 0 0,1 0-1,0-1 1,-1 1-1,1 0 1,-1 0 0,-2 0 110,1 0 1,-1 1-1,1-1 1,-1 0-1,1 1 1,-1 0-1,1 0 1,-4 1-1,-2 0 66,3 2 144,5-4-346,0 0 0,0-1-1,0 1 1,0 0 0,0 0 0,0 0-1,0 0 1,0 0 0,0 0 0,0 0-1,0-1 1,0 1 0,0 0 0,0 0 0,0 0-1,0 0 1,0 0 0,-1 0 0,1 0-1,0 0 1,0 0 0,0-1 0,0 1-1,0 0 1,0 0 0,0 0 0,0 0-1,-1 0 1,1 0 0,0 0 0,0 0-1,0 0 1,0 0 0,0 0 0,0 0-1,0 0 1,-1 0 0,1 0 0,0 0-1,0 0 1,0 0 0,0 0 0,0 0-1,0 0 1,0 0 0,-1 0 0,1 0-1,0 0 1,0 1 0,0-1 0,0 0-1,0 0 1,0 0 0,0 0 0,0 0-1,-1 0 1,1 0 0,0 0 0,0 0-1,0 0 1,0 1 0,0-1 0,13-8 610,-5 1-472,21-20 250,-27 26-348,-1-1 0,1 1 1,-1-1-1,1 0 0,-1 0 0,0 0 0,0 0 0,0 0 0,0 0 0,0 0 0,0 0 1,-1 0-1,2-3 0,-4 8 14,0 0 0,0-1 1,0 1-1,-1-1 0,1 0 1,-1 0-1,1 0 0,-1 0 0,-3 2 1,3-1-11,3-3-55,0 0-1,0 0 1,0 0-1,-1 0 1,1 0 0,0 0-1,0 0 1,0 0-1,0 0 1,0 0 0,0 0-1,0 0 1,0 0-1,-1 0 1,1 0 0,0 1-1,0-1 1,0 0-1,0 0 1,0 0-1,0 0 1,0 0 0,0 0-1,0 0 1,0 1-1,0-1 1,0 0 0,0 0-1,0 0 1,0 0-1,0 0 1,0 0 0,0 1-1,0-1 1,0 0-1,0 0 1,0 0 0,0 0-1,0 0 1,0 0-1,0 0 1,0 1 0,0-1-1,0 0 1,0 0-1,0 0 1,0 0 0,1 0-1,7 3 84,10-2-18,1-1-2768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4:2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4216,'0'0'8994,"0"11"-8311,8 137 2217,32 175 0,-36-283-2293,-2 74 1,1 22 779,7-80 124,-7-49-1002,-3-7-501,0 1 0,1-1 0,-1 0 0,0 0 0,0 0 0,0 0 0,0 0 0,0 0 0,0 0 0,1 0 0,-1 1 0,0-1 0,0 0 0,0 0 0,0 0 0,0 0 0,0 0 0,0 0 0,0 1 0,0-1 0,0 0 0,0 0 0,0 0 0,0 0 0,0 1 0,0-1 0,0 0 0,0 0 0,0 0 0,0 0 0,0 0 0,0 1 0,0-1 0,0 0 0,0 0 0,0 0 0,0 0 0,0 0 0,0 1 0,0-1 0,0 0 0,-1 0 0,1 0 0,0 0 0,0 0 0,0 0 0,0 1 0,0-1 0,0 0 0,-1 0 0,1 0 0,0 0 0,0 0 0,0 0 0,0 0 0,-1 0 0,1 1 568,11-8-268,6-1-230,0 0-1,0 1 0,1 1 1,25-4-1,-11 1-25,17-2 33,0 3 1,82-5-1,-36 5 100,-81 8-137,-12 0-35,0 0 0,0 0 0,0 0 0,1 0 0,-1 0 0,0-1 0,0 1 0,0-1 0,0 0 0,0 1 0,3-3 0,-7 4-47,0-1-1,1 0 1,-1 0 0,0 0-1,0 0 1,0-1-1,0 1 1,0 0 0,0-1-1,1 1 1,-1-1-1,0 0 1,0 0 0,-2-1-1,-28-15-483,14 1-2974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4:2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11256,'0'0'2224,"12"9"-1686,-2-1-395,-5-3-83,-1-1-1,1-1 0,0 1 1,0-1-1,0 0 0,0 0 0,1 0 1,-1-1-1,1 1 0,-1-2 1,1 1-1,0 0 0,0-1 1,0 0-1,6 0 0,68 2 787,-19 0 182,68-5 1,-113 1-644,-1 1 1,17 3 0,-20-2 159,0 0 1,0 0 0,0-2-1,19-1 1,-31 2-533,0 0 0,1 0 1,-1 0-1,1 0 0,-1-1 0,0 1 0,1 0 1,-1 0-1,1 0 0,-1 0 0,0-1 0,1 1 1,-1 0-1,0 0 0,1-1 0,-1 1 1,0 0-1,1-1 0,-1 1 0,0 0 0,0-1 1,1 1-1,-1 0 0,0-1 0,0 1 0,0 0 1,1-1-1,-1 1 0,0-1 0,0 1 0,0 0 1,0-1-1,0 0 0,-2-8-3479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4:2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9440,'0'0'2490,"16"6"-1774,-10-4-633,21 8 378,0-1 0,52 8 0,12-3 531,125 14 1547,-206-27-2589,26 1 1179,40-3-1,-67 1-1248,-1-1 0,1 0 0,-1 0 1,0-1-1,0 0 0,1-1 0,-1 1 0,-1-2 0,1 1 0,12-8 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4:2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9744,'0'0'3841,"0"13"-3058,-3 55 675,-2 0 1,-21 95-1,23-145-676,1 0-1,0 32 0,-1-43 235,3-7-1008,0 0 1,0 0-1,-1 0 1,1 0-1,0 0 1,0 0-1,0 0 1,0 0-1,0 0 1,-1 0-1,1 0 1,0 0-1,0-1 1,0 1-1,0 0 1,0 0 0,0 0-1,0 0 1,-1 0-1,1 0 1,0-1-1,0 1 1,0 0-1,0 0 1,0 0-1,0 0 1,0 0-1,0-1 1,0 1-1,0 0 1,0 0-1,0 0 1,0 0-1,0-1 1,0 1-1,0 0 1,0 0-1,0 0 1,0 0-1,0 0 1,0-1 0,0 1-1,0 0 1,0 0-1,0 0 1,1 0-1,-1 0 1,0-1-1,0 1 1,3-13-2731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4:2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5824,'0'0'10233,"13"3"-9759,40 6 16,0-2 0,64 1 0,121-10 679,-120-1-546,-25 0-98,103 4 1172,-194-1-1629,0 0-1,0 1 0,0-1 1,0 0-1,0-1 0,0 1 0,0 0 1,0 0-1,0-1 0,0 1 1,2-2-1,-4 2-57,0 0 1,0 0 0,0 0-1,0 0 1,0 0-1,0-1 1,0 1-1,0 0 1,0 0 0,0 0-1,0 0 1,0 0-1,0 0 1,0-1-1,0 1 1,0 0 0,0 0-1,0 0 1,0 0-1,0 0 1,0 0-1,0-1 1,0 1-1,0 0 1,0 0 0,0 0-1,0 0 1,0 0-1,0 0 1,0 0-1,0 0 1,-1-1 0,1 1-1,0 0 1,0 0-1,0 0 1,0 0-1,0 0 1,0 0 0,0 0-1,0 0 1,-1 0-1,1 0 1,0 0-1,0 0 1,0 0 0,0 0-1,-17-6 155,-10-1-2995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9:2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90 4816,'0'0'8738,"-4"-11"-8406,-15-33-5,17 42-286,1 0 0,-1 0-1,0 0 1,0 0 0,0 0 0,0 0 0,-1 1-1,1-1 1,0 1 0,-1 0 0,1 0 0,-1 0-1,1 0 1,-1 0 0,0 0 0,1 0 0,-1 1-1,-4-1 1,-4-1 131,1 0-62,0 0 0,0 1 1,0 0-1,0 1 0,-1 0 1,1 1-1,0 0 0,0 0 1,0 1-1,0 0 1,0 1-1,1 0 0,-15 7 1,5-1 77,0 1 0,0 1 0,1 0 1,1 1-1,-23 21 0,25-20-21,6-6-62,1 0 0,1 0 0,-1 1 0,1 0 0,1 0-1,-1 1 1,2-1 0,-9 15 0,2 3 44,2 0 0,0 0 0,1 1 1,2 0-1,1 0 0,1 1 0,1 0 0,1 0 1,2 0-1,3 35 0,0-38-17,2 0 1,12 46-1,-13-62-107,0 0 0,1 0 0,0 0-1,0-1 1,1 0 0,0 1-1,1-1 1,-1-1 0,2 1 0,10 9-1,-11-12-9,1 0 0,0-1 0,0 0 0,0 0 0,1-1 0,0 0 0,-1 0 0,1-1 0,0 0 0,0 0 0,0-1 0,1 0 0,15 0 0,1-2 1,0-1-1,0 0 0,31-9 0,-13 1 29,0-2 0,76-34 0,-93 32 50,27-17 0,-33 17-31,1 2-1,30-13 1,-40 19-35,-1 0-1,0-1 1,0 0-1,0 0 1,-1-1 0,0 0-1,0 0 1,14-20-1,8-7 49,-28 33-54,10-10 56,-13 11-73,0 1 1,0 0-1,0 0 0,0 0 1,0 0-1,0-1 0,0 1 1,0 0-1,0 0 0,0 0 1,0 0-1,0 0 0,0 0 1,0-1-1,1 1 0,-1 0 1,0 0-1,0 0 0,0 0 1,0 0-1,0 0 0,0 0 1,1 0-1,-1 0 0,0 0 1,0 0-1,0-1 0,0 1 1,0 0-1,1 0 0,-1 0 1,0 0-1,0 0 0,0 0 1,0 0-1,0 0 0,1 0 1,-1 0-1,0 0 0,0 1 1,0-1-1,0 0 0,0 0 1,1 0-1,-1 0 0,0 0 1,0 0-1,0 0 0,0 0 1,0 0-1,0 0 0,1 1 1,-1-1-1,0 0 0,0 1 38,-13 0 69,9 1-99,-1 0 0,1 1 0,-1 0 0,1 0 0,0 1 0,0-1 0,0 1 0,0-1 0,1 1 1,0 1-1,0-1 0,0 0 0,0 1 0,0-1 0,1 1 0,0 0 0,-3 8 0,4-9-9,0 0 0,0 1 0,0-1 0,0 1 0,1-1-1,0 1 1,0-1 0,0 1 0,0 0 0,1-1 0,0 1 0,0-1 0,0 0 0,0 1 0,1-1 0,-1 0 0,1 0 0,0 0-1,1 0 1,2 5 0,-1-5-8,-1 0-1,1 0 0,-1 0 1,1-1-1,0 0 1,1 0-1,-1 0 0,0 0 1,1 0-1,-1-1 0,1 0 1,0 0-1,0 0 1,0-1-1,0 0 0,0 1 1,0-2-1,0 1 1,1-1-1,-1 0 0,0 0 1,0 0-1,0 0 0,1-1 1,-1 0-1,0 0 1,6-3-1,-4 2 9,-1-1 0,0 1 0,0-1 0,-1-1 0,1 1 0,-1-1 1,1 0-1,-1 0 0,0 0 0,0-1 0,-1 1 0,0-1 0,0-1 0,0 1 0,0 0 0,-1-1 0,0 0 0,0 0 1,2-6-1,-2 6 7,-1 1 0,-1-1-1,1 1 1,-1-1 0,0 0 0,0 1 0,-1-1 0,0 0 0,0 0 0,0 0 0,-1 1 0,1-1 0,-1 0 0,-1 1 0,1-1 0,-1 0 0,0 1 0,0 0 0,-1-1 0,0 1 0,-5-7 0,4 6 24,-1 0 1,-1 0 0,1 1 0,-1 0 0,0 0-1,0 1 1,0 0 0,-1 0 0,0 0 0,1 1-1,-12-4 1,6 3-604,0 1 1,-1 1-1,1 0 0,-1 0 0,-20 1 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9:3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1 669 6664,'0'0'9024,"11"-9"-8856,35-26-2,-43 33-131,0 0-1,-1 1 1,1-1 0,0 1-1,0 0 1,0 0-1,0 0 1,0 0 0,0 0-1,0 1 1,0-1-1,0 1 1,0 0 0,0 0-1,1 0 1,-1 0-1,6 2 1,1-1 102,-8 0-113,0-1-1,0 0 1,0 1-1,0-1 1,0 1-1,0-1 0,0 1 1,0 0-1,0 0 1,-1 0-1,1 0 1,0 0-1,0 1 1,-1-1-1,1 0 1,-1 1-1,1-1 1,-1 1-1,0-1 1,0 1-1,0 0 1,0 0-1,0 0 1,0-1-1,0 1 1,0 0-1,0 0 1,0 3-1,1 5 32,-1 0-1,0 0 1,0 0 0,-2 16-1,1-12 9,-8 167 1081,8-181-1137,0-1 0,0 1 0,1 0 0,-1 0 0,0 0 0,0-1 0,0 1 0,0 0 0,0 0 0,1 0 0,-1 0 0,0 0 0,0-1 0,0 1 0,1 0 0,-1 0 0,0 0 0,0 0 0,0 0 0,1 0 0,-1 0 0,0 0 0,0 0 0,0 0 0,1 0 0,-1 0 0,0 0 0,0 0 0,0 0 0,1 0 0,-1 0 0,0 0 0,0 0 0,0 0 0,1 0 0,-1 0 0,0 0 0,0 0 0,0 1 0,1-1 0,-1 0 0,0 0 0,0 0 0,0 0 0,0 0 0,1 1 0,-1-1 0,0 0 0,0 0 0,0 0 0,0 1-1,0-1 1,0 0 0,0 0 0,0 0 0,0 1 0,1-1 0,-1 0 0,0 0 0,0 0 0,0 1 0,0-1 0,0 0 0,0 0 0,0 0 0,-1 1 0,14-15 120,54-89 161,-46 69-191,0 1 0,45-51 0,-63 81-85,-1 0 1,1 0-1,0 0 1,0 1 0,0 0-1,0-1 1,1 1-1,-1 0 1,1 0 0,-1 1-1,1-1 1,0 1-1,-1 0 1,1 0-1,5-1 1,-8 2-10,0 1 0,0-1 0,0 1 0,0-1 0,-1 1-1,1-1 1,0 1 0,0 0 0,-1-1 0,1 1 0,-1 0 0,1-1 0,0 1 0,-1 0 0,1 0-1,-1 0 1,0-1 0,1 1 0,0 2 0,6 18 23,3 17 34,-7-22-10,1 0 0,6 15 0,-8-26-27,0-1 1,0 0-1,0 0 0,0 0 0,1 0 1,-1-1-1,1 1 0,0-1 1,0 1-1,1-1 0,6 5 0,-5-5-13,-1-1-1,1 1 0,0-1 1,1 0-1,-1 0 0,0 0 0,1-1 1,-1 0-1,1 0 0,-1-1 1,1 1-1,-1-1 0,1 0 1,-1-1-1,1 1 0,-1-1 1,1 0-1,-1 0 0,0-1 0,1 0 1,-1 0-1,0 0 0,0 0 1,8-6-1,5-4 13,-1 0 0,0-2 0,-1 1 0,0-2-1,14-18 1,-6 4 29,-1-2-1,-1-1 0,-2-1 0,-2 0 1,-1-1-1,13-38 0,-13 23 1,-3 0 0,-2-1-1,8-67 1,-20 113-48,7-64 49,-7 61-44,0 1 1,-1-1-1,1 1 1,-1 0 0,0-1-1,-1 1 1,1 0-1,-5-10 1,6 16-10,0 0 1,-1 0-1,1 0 1,0 0-1,0 0 0,0 0 1,0 0-1,-1 0 1,1 0-1,0 0 0,0 0 1,0-1-1,-1 1 0,1 0 1,0 0-1,0 0 1,0 1-1,-1-1 0,1 0 1,0 0-1,0 0 1,0 0-1,0 0 0,-1 0 1,1 0-1,0 0 1,0 0-1,0 0 0,0 0 1,-1 1-1,1-1 1,0 0-1,0 0 0,0 0 1,0 0-1,0 0 1,-1 1-1,1-1 0,0 0 1,0 0-1,0 0 0,0 0 1,0 1-1,0-1 1,0 0-1,0 0 0,0 0 1,0 1-1,0-1 1,0 0-1,0 0 0,0 0 1,0 1-1,0-1 1,0 0-1,-7 18-20,6-15 15,-10 30 8,3 0 0,1 1 0,1 0 0,-1 45 0,5-24 37,2 0-1,3 0 1,3-1-1,17 80 0,-16-105 16,2-1-1,1 0 0,15 33 1,-23-57-36,0-1-1,-1 1 1,2 0 0,-1-1 0,0 0 0,1 1 0,-1-1 0,1 0 0,0 0 0,0-1-1,0 1 1,0-1 0,1 1 0,-1-1 0,1 0 0,-1 0 0,8 2 0,-7-3-3,-1-1 0,1 0 0,0 0 0,0 0 1,-1 0-1,1 0 0,0-1 0,-1 0 0,1 1 0,0-1 0,-1-1 1,1 1-1,-1-1 0,1 1 0,-1-1 0,0 0 0,0 0 1,0 0-1,4-4 0,5-6 23,0 0-1,-1-1 1,0 0 0,17-29-1,-13 20 22,64-92 182,-69 102-169,-5 8-19,-6 6 41,0 3-92,0-1 1,-1 1 0,2-1 0,-1 1 0,0 0 0,1-1 0,0 1 0,0 0-1,1-1 1,-1 1 0,1 0 0,2 8 0,3 7 12,11 28-1,-13-38 21,-1-1 0,2 0-1,0 0 1,0 0-1,12 16 1,-15-23-26,-1 0-1,1 0 1,1 0 0,-1-1-1,0 1 1,0-1 0,1 1-1,-1-1 1,1 0-1,-1 1 1,1-1 0,-1-1-1,1 1 1,0 0 0,-1-1-1,1 1 1,0-1 0,0 0-1,-1 0 1,1 0 0,0 0-1,0 0 1,-1-1 0,1 1-1,0-1 1,4-1 0,3-2 26,-1 0 0,0-1-1,0 0 1,0-1 0,0 0 0,-1 0 0,0 0 0,0-1 0,11-14 0,-12 14-26,62-54 108,-23 21-128,-44 38 8,1 0 1,-1 0 0,1 0 0,-1 0 0,1 1 0,-1-1 0,1 1-1,0-1 1,0 1 0,0 0 0,0 0 0,0 0 0,4 0-1,-5 1 3,-1 0 0,1 1 0,0-1 0,-1 0 0,1 1 0,-1-1 0,1 1 0,-1-1-1,1 1 1,-1 0 0,0 0 0,1 0 0,-1 0 0,0 0 0,0 0 0,1 0 0,-1 0-1,0 0 1,0 0 0,0 1 0,0-1 0,-1 0 0,1 1 0,0-1 0,0 1 0,-1-1-1,1 3 1,2 5 9,0 1-1,-1-1 1,0 1-1,0 0 0,-1 0 1,-1 13-1,5 27 84,-5-40-71,2 5 69,2-13-42,3-9-12,42-70 121,-16 24-60,-27 43-85,0 1 1,1-1-1,0 1 0,1 0 0,0 1 0,0 0 0,1 0 0,10-7 1,-8 11-10,-4 14-4,18 48-48,-18-38 24,1-1-1,11 19 0,-9-19 20,-9-16 7,0 0 0,0-1 0,0 1 0,1 0-1,-1-1 1,1 0 0,0 1 0,-1-1 0,1 0 0,0 0-1,1 0 1,-1 0 0,0 0 0,1 0 0,4 2 0,-4-2 6,0-1 1,0 1 0,0-1-1,0 0 1,1 0 0,-1-1 0,0 1-1,1-1 1,-1 1 0,1-1 0,-1 0-1,1 0 1,-1-1 0,0 1 0,1-1-1,-1 1 1,1-1 0,-1 0-1,5-3 1,2-1 13,-1-1-1,1 0 0,-2-1 1,15-13-1,-18 16-15,25-24 119,50-60 0,-44 51-91,-35 37-33,-1 0-1,0 0 0,0 0 1,0 0-1,1 0 1,-1 0-1,0 0 1,0 1-1,0-1 0,1 0 1,-1 0-1,0 0 1,0 0-1,0 0 0,0 0 1,1 1-1,-1-1 1,0 0-1,0 0 0,0 0 1,0 1-1,0-1 1,0 0-1,0 0 1,1 0-1,-1 1 0,0-1 1,0 0-1,0 0 1,0 0-1,0 1 0,0-1 1,0 0-1,0 0 1,0 0-1,0 1 0,0-1 1,0 0-1,0 0 1,0 1-1,-1-1 1,5 20-45,-3-11 26,6 23-15,-6-22 25,1 1 1,0-1-1,1 0 0,0 0 0,0 0 0,1 0 0,0 0 0,1-1 0,10 16 1,-13-24 10,-1 0 0,0 0 0,0 0 0,0 0 0,1 0 0,-1 0 0,1 0 0,-1-1 0,0 1 0,1 0 1,-1-1-1,1 1 0,0-1 0,-1 0 0,1 0 0,-1 1 0,1-1 0,0 0 0,-1 0 0,1 0 1,-1-1-1,1 1 0,-1 0 0,1-1 0,0 1 0,-1-1 0,1 1 0,-1-1 0,0 1 0,1-1 0,-1 0 1,3-2-1,6-4 17,-1 0 0,0 0 0,13-15 0,-6 7 0,-7 6 2,-1 0 1,1-1 0,-2 0-1,9-14 1,-8 12 2,1 0 1,15-18-1,-22 50-22,0-1 1,1 0-1,10 34 0,-10-46 2,12 21 50,-15-27-52,1-1-1,-1 1 1,1 0 0,0-1-1,-1 1 1,1 0-1,0-1 1,0 1-1,0-1 1,-1 1 0,1-1-1,0 0 1,0 1-1,0-1 1,0 0-1,0 1 1,-1-1 0,1 0-1,0 0 1,0 0-1,0 0 1,0 0 0,0 0-1,0 0 1,0 0-1,0 0 1,0-1-1,0 1 1,1-1 0,5-2 15,1 0 1,-1 0 0,0-1 0,0 0-1,0-1 1,0 0 0,-1 0-1,1 0 1,-2 0 0,1-1 0,0 0-1,6-11 1,49-71 208,-58 86-220,-3 28 2,0-18-16,1 1 0,0-1 0,0 0-1,0 0 1,1 0 0,0 0 0,1 0 0,-1-1 0,2 1-1,-1-1 1,1 0 0,0 0 0,0 0 0,7 7 0,-10-12 7,0-1 0,1-1 1,-1 1-1,0 0 1,0 0-1,1 0 1,-1-1-1,1 1 0,-1 0 1,1-1-1,-1 0 1,1 1-1,-1-1 1,1 0-1,-1 0 1,1 0-1,-1 0 0,3 0 1,0 0 3,0-1 1,0 0 0,0 0-1,0 0 1,-1-1-1,8-3 1,-1 0 6,-1-1 1,0 0-1,-1 0 1,13-13-1,-2 0-3,-1-2 0,-1-1 1,-1 0-1,-1-1 0,-1 0 0,-1-1 0,15-39 0,-15 27-7,-2-1 0,-1-1 0,-2 1-1,6-68 1,-11 68 4,3-40-26,-5 68 10,-2 1 0,1-1 0,-1 1 0,0-1 0,-1 1 0,-3-12 0,5 20 11,0 0 0,0-1 0,-1 1 1,1 0-1,0-1 0,0 1 0,0 0 1,0 0-1,0-1 0,-1 1 0,1 0 1,0 0-1,0-1 0,0 1 1,-1 0-1,1 0 0,0 0 0,0-1 1,-1 1-1,1 0 0,0 0 0,0 0 1,-1 0-1,1 0 0,0-1 0,-1 1 1,1 0-1,0 0 0,-1 0 0,1 0 1,0 0-1,0 0 0,-1 0 1,1 0-1,0 0 0,-1 0 0,1 0 1,0 0-1,-1 1 0,1-1 0,0 0 1,0 0-1,-1 0 0,1 0 0,0 0 1,0 1-1,-1-1 0,1 0 1,0 0-1,0 0 0,-1 1 0,1-1 1,0 0-1,0 0 0,0 1 0,0-1 1,-1 0-1,1 0 0,0 1 0,0-1 1,0 0-1,0 1 0,0-1 1,0 0-1,0 1 0,-14 25-61,11-21 43,-5 18-7,1-1 0,0 1 0,2 0 0,1 0 0,-2 31 0,4-43 22,0 21-8,1-1 0,1 0 0,1 0 0,2 0-1,2 0 1,0 0 0,2 0 0,18 46 0,-20-63 38,2-1 0,0 0 0,1-1 0,0 1 0,1-2-1,0 1 1,1-1 0,14 13 0,-22-23-16,0 1-1,0-1 1,1 0 0,-1 0-1,0 0 1,0 0-1,1-1 1,-1 1 0,0-1-1,1 1 1,-1-1-1,1 0 1,-1 1 0,1-1-1,-1-1 1,1 1-1,-1 0 1,0-1 0,1 1-1,-1-1 1,0 0-1,1 1 1,-1-1 0,0 0-1,3-2 1,6-3 29,0 0 1,-1-1 0,14-10-1,-13 7-9,0 0 0,-1-1 0,17-23 0,11-11 88,-38 45-117,0-1 1,0 1-1,0 0 1,0 0 0,0 0-1,0 0 1,1 0 0,-1 0-1,0-1 1,0 1 0,0 0-1,0 0 1,0 0-1,1 0 1,-1 0 0,0 0-1,0 0 1,0 0 0,0 0-1,1 0 1,-1 0 0,0 0-1,0-1 1,0 1 0,0 0-1,1 0 1,-1 1-1,0-1 1,0 0 0,0 0-1,0 0 1,1 0 0,-1 0-1,0 0 1,0 0 0,0 0-1,0 0 1,0 0-1,1 0 1,-1 0 0,0 0-1,0 1 1,0-1 0,0 0-1,4 11 16,-3 20-42,-1-24 32,0-1-8,6 75-4,-5-71 16,1 0-1,0 0 1,1 0 0,0-1-1,1 1 1,4 9 0,-7-19-9,-1 1-1,0 0 1,0-1 0,1 1-1,-1 0 1,0-1 0,1 1 0,-1-1-1,1 1 1,-1 0 0,1-1-1,-1 1 1,1-1 0,-1 1-1,1-1 1,-1 0 0,1 1 0,-1-1-1,1 1 1,0-1 0,-1 0-1,1 0 1,0 1 0,-1-1 0,1 0-1,0 0 1,0 0 0,-1 0-1,1 0 1,0 0 0,-1 0 0,1 0-1,0 0 1,0 0 0,-1 0-1,1 0 1,0-1 0,-1 1 0,1 0-1,0 0 1,-1-1 0,1 1-1,-1 0 1,2-1 0,2-3 11,-1 1 0,1-1 1,0 0-1,-1 0 1,4-6-1,2-2 15,3-3 20,-1 0 1,0-1-1,8-17 0,3-4 82,-22 36-128,0 1 0,0-1-1,0 1 1,0 0 0,1-1 0,-1 1 0,0 0 0,0-1-1,0 1 1,1 0 0,-1-1 0,0 1 0,0 0 0,1-1-1,-1 1 1,0 0 0,1 0 0,-1-1 0,0 1 0,1 0 0,-1 0-1,0 0 1,1-1 0,-1 1 0,1 0 0,-1 0 0,0 0-1,1 0 1,-1 0 0,1 0 0,-1 0 0,4 12 23,-5 30-9,0-37-11,-18 154-52,-58 233-1,76-389 51,-20 74 22,18-69-16,1-1 0,-2 0-1,1 0 1,-1 0 0,0 0-1,0-1 1,-11 12 0,15-17-5,-1 0 1,0 0-1,0 0 0,0 0 1,0 0-1,0 0 1,0 0-1,0-1 0,0 1 1,-1 0-1,1-1 1,0 1-1,0-1 0,-1 1 1,1-1-1,0 0 1,0 0-1,-1 1 0,1-1 1,0 0-1,-1 0 1,1 0-1,-2-1 0,1 1 4,1-1-1,-1 0 0,1 0 1,0 0-1,-1 0 0,1 0 1,0 0-1,0 0 1,0 0-1,0 0 0,0-1 1,0 1-1,0 0 0,0-1 1,0 1-1,0-3 0,-2-2 18,1 0-1,0 0 1,1 0-1,-1 0 1,1 0-1,0-1 1,1 1-1,0-12 0,1 9-8,1 0-1,0 1 1,1-1-1,0 0 1,0 1-1,1 0 1,0-1-1,0 2 0,1-1 1,0 0-1,11-11 1,5-4 3,1 2 0,28-22 0,4-3 2,-23 20-69,63-44 0,-86 64-134,4-1-321,-5 3-3925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9:3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871 568 12864,'-512'-256'409,"265"127"12,227 118-308,0-1-1,2 0 0,-21-17 1,37 28-84,1 0 0,0-1 0,0 1 0,0 0 0,0-1 0,0 1 0,0 0 0,0-1 0,0 1 0,0-1 0,1 1 0,-1-1 0,0-2 0,1 3-9,0 0-1,0 0 0,0 0 0,0 1 0,0-1 1,0 0-1,1 0 0,-1 0 0,0 0 0,0 1 0,1-1 1,-1 0-1,0 0 0,1 1 0,-1-1 0,1 0 1,-1 1-1,2-2 0,1-1 40,0 1 1,1 0-1,-1-1 1,1 1-1,-1 1 1,1-1-1,6-1 1,-9 2-49,49-14 382,0 2 0,1 3 0,0 2-1,89-4 1,-128 12-255,-9 1-79,0-1 0,0 0-1,0 0 1,-1-1 0,1 1 0,0 0-1,0-1 1,5-1 0,-8 2-79,0 0 0,0-1 0,0 1-1,0 0 1,0 0 0,0 0 0,0 0 0,0 0 0,0 0 0,0 0 0,0 0 0,1 0 0,-1 0 0,0 0-1,0 0 1,0 0 0,0 0 0,0 0 0,0 0 0,0 0 0,0 0 0,0 0 0,0 0 0,0 0 0,1 0-1,-1 0 1,0 0 0,0 1 0,0-1 0,0 0 0,0 0 0,0 0 0,0 0 0,0 0 0,0 0 0,0 0-1,0 0 1,0 0 0,0 0 0,0 0 0,0 0 0,0 0 0,0 0 0,0 1 0,1-1 0,-1 0 0,0 0-1,0 0 1,0 0 0,0 0 0,0 0 0,0 0 0,0 0 0,0 0 0,0 0 0,0 0 0,-1 1 0,1-1 0,0 0-1,0 0 1,0 0 0,0 0 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9:3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10752,'0'0'1864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9:3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9536,'0'0'2904,"73"-22"-2600,-55 22-96,-6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05.7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68 5920,'0'0'5025,"-9"-1"-4556,-2 1-187,-25-3 2544,120-1-1378,106-18 0,-73 6-775,-111 15-642,28-3 254,0 1 0,65 2 0,-78 3-139,68 5 997,-88-7-1151,-1-1 0,1 1 0,-1 0 0,1 0 0,0-1 0,-1 1 0,0 0 0,1-1 0,-1 1 0,1-1 0,-1 1 0,1 0 0,-1-1 0,0 1 0,1-1 0,-1 1 0,0-1 0,1 1 0,-1-1 0,0 1 0,0-1 0,0 0 1,1 1-1,-1-1 0,0 1 0,0-1 0,0 1 0,0-1 0,0 0 0,0 1 0,0-1 0,0 1 0,0-1 0,0 0 0,-1 1 0,1-2 0,0-1-1816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9:3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8136,'0'0'1176,"58"-12"-712,7-4 72,19-2 0,13 0-16,6 0 16,12 2-152,0 0 8,1 3-120,1 1 8,-8-2-96,-10-2 16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9:4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103 159 7232,'0'0'5605,"14"1"-5122,-9 0-431,5 1 73,-1-1 0,1 0 0,0-1-1,-1 0 1,1 0 0,-1-1 0,1 0 0,-1-1 0,1 0 0,-1 0-1,11-5 1,-15 4 26,0 0 0,0 0 0,0 0 0,0-1 0,-1 0 1,1 0-1,-1 0 0,0 0 0,7-10 0,-10 12-106,0 0 1,0 1 0,0-1 0,-1 0-1,1 0 1,0 0 0,-1 1-1,1-1 1,-1 0 0,0 0-1,0 0 1,0 0 0,0 0-1,0 0 1,0 0 0,0 0-1,0 0 1,-1 0 0,1 0 0,-1 0-1,0 1 1,1-1 0,-1 0-1,0 0 1,0 1 0,0-1-1,0 0 1,0 1 0,-1-1-1,1 1 1,0-1 0,-1 1-1,-1-2 1,-3-2-3,0 1 0,0 0 0,0 0 0,-1 0 0,1 1 0,-1 0 0,0 0 0,0 0 0,0 1-1,0 0 1,0 1 0,-1-1 0,1 2 0,0-1 0,-1 1 0,1 0 0,-1 0 0,1 1 0,0 0 0,-1 0 0,1 1 0,0 0 0,0 0-1,0 1 1,0-1 0,0 2 0,1-1 0,0 1 0,-1 0 0,1 0 0,0 1 0,1-1 0,-1 1 0,-6 9 0,7-8-29,0 0-1,0 0 1,1 0 0,0 0 0,1 1-1,-1-1 1,1 1 0,0 0 0,1 0-1,0 1 1,0-1 0,0 0 0,1 1-1,0-1 1,1 0 0,0 1 0,0-1-1,0 1 1,1-1 0,3 15 0,-1-12 2,0 0 1,1 0 0,0-1 0,0 1-1,1-1 1,0 0 0,1-1 0,0 1-1,0-1 1,1 0 0,0-1 0,0 1-1,1-1 1,14 10 0,-11-10 8,0 0-1,1-1 1,-1-1 0,1 0 0,0 0 0,0-1 0,1-1 0,-1 0-1,1 0 1,17 0 0,-13-2 21,0-2 0,0 0 0,0 0 0,0-2 0,0 0 0,-1-1 0,17-7 0,3-3 59,-1-2-1,0-2 1,-2-1-1,0-2 1,-1-1 0,32-30-1,10-5 71,33-31 91,-104 85-254,28-31 175,-31 34-186,0 0 0,0 0 1,0 0-1,0 0 0,1 0 0,-1 0 1,0 0-1,0 0 0,0-1 0,0 1 0,0 0 1,0 0-1,0 0 0,0 0 0,0 0 0,0 0 1,0 0-1,0-1 0,0 1 0,0 0 1,0 0-1,0 0 0,0 0 0,0 0 0,0 0 1,0-1-1,0 1 0,0 0 0,0 0 1,0 0-1,-1 0 0,1 0 0,0 0 0,0 0 1,0 0-1,0 0 0,0-1 0,0 1 1,0 0-1,0 0 0,0 0 0,0 0 0,-1 0 1,1 0-1,0 0 0,0 0 0,0 0 0,0 0 1,0 0-1,0 0 0,0 0 0,-1 0 1,1 0-1,0 0 0,0 0 0,0 0 0,0 0 1,0 0-1,0 0 0,0 0 0,-1 0 1,1 0-1,-11 2 47,4 2-38,-1 0-1,1 1 1,-1 0 0,1 0-1,1 0 1,-1 1-1,-6 8 1,-43 51 51,43-49-47,-11 15 14,-23 39 0,39-57-8,0 1-1,1 0 0,1 0 1,0 0-1,-7 31 0,13-43-14,-1 0-1,1-1 1,0 1-1,0 0 0,-1 0 1,1 0-1,0 0 1,1-1-1,-1 1 1,0 0-1,0 0 1,1 0-1,-1 0 0,1-1 1,0 1-1,-1 0 1,1-1-1,0 1 1,0 0-1,0-1 0,1 2 1,0-2-2,-1 0 0,1 0 0,0 0 0,-1 0 0,1-1 0,-1 1 0,1-1 0,0 1 0,0-1 1,-1 0-1,1 0 0,0 0 0,0 0 0,-1 0 0,1 0 0,0 0 0,0 0 0,-1-1 0,1 1 0,0 0 0,-1-1 0,3-1 0,8-3 6,0 0-1,-1-1 1,1 0-1,-1-1 1,-1 0 0,1-1-1,9-10 1,1-1 19,-1-2 1,19-25 0,40-71 136,-68 90-68,-11 26-91,1 0 0,-1 0 0,0 0 0,1-1 0,-1 1 1,0 0-1,0 0 0,0 0 0,0 0 0,0 0 0,0 0 1,0 0-1,0-1 0,0 1 0,0 0 0,-1 0 0,1 0 1,0 0-1,-1 0 0,1 0 0,-2-1 0,2 2-2,0 0 0,-1 0-1,1 1 1,-1-1-1,1 0 1,-1 0 0,1 1-1,-1-1 1,1 0-1,0 1 1,-1-1 0,1 0-1,0 1 1,-1-1 0,1 0-1,0 1 1,-1-1-1,1 1 1,0-1 0,0 2-1,-3 1 12,-44 61 15,2 3 0,-58 118 0,-50 157-71,114-250 79,15-25-12,15-41 81,-15 33 1,58-105 233,-3 4-277,154-194 123,-37 50-132,-103 125-36,243-313 62,-277 361-68,-6 5-2,1 1-1,1 0 1,0 0 0,0 0 0,0 1 0,12-8 0,-18 13-12,-1 1 0,1 0 0,-1-1 1,1 1-1,-1 0 0,1-1 0,0 1 0,-1 0 1,1 0-1,-1-1 0,1 1 0,0 0 0,-1 0 1,1 0-1,-1 0 0,1 0 0,0 0 0,-1 0 0,1 0 1,0 0-1,-1 0 0,2 0 0,6 16-27,-6-1 25,0-1-1,0 1 1,-1 0-1,-1-1 1,-1 1-1,0 0 0,-5 23 1,1 4 23,1-20 8,-1 1 0,0-1 0,-17 40-1,18-50 0,-1 8 43,5-14-14,5-12 34,12-21-3,12-30 0,8-13-4,-10 27-18,2 1 0,43-47 0,-72 88-62,1-1 1,0 1-1,1 0 1,-1 0-1,0 0 1,0 0-1,0 0 1,1 0-1,-1 0 1,1 0 0,-1 1-1,1-1 1,-1 0-1,1 1 1,-1-1-1,1 1 1,2-1-1,-3 2 0,0-1 0,0 1 0,0-1-1,0 1 1,0-1 0,-1 1 0,1-1-1,0 1 1,0 0 0,0-1 0,-1 1 0,1 0-1,0 0 1,-1 0 0,1 0 0,-1 0-1,1-1 1,-1 1 0,1 0 0,-1 0-1,0 0 1,1 0 0,-1 0 0,0 0-1,0 0 1,0 1 0,0-1 0,0 1 0,3 26 54,0 56 0,-4-66-11,0 1 0,2 0-1,1-1 1,0 1 0,1-1-1,1 1 1,7 19 0,-10-35-33,0-1 0,1 1 0,-1-1 0,1 1 0,-1-1 0,1 1 0,0-1 0,0 0 0,0 0 1,0 0-1,1 0 0,-1 0 0,0 0 0,1-1 0,0 1 0,-1-1 0,1 0 0,0 0 0,-1 0 1,1 0-1,0 0 0,0-1 0,0 1 0,0-1 0,0 1 0,0-1 0,0 0 0,5-1 1,10 0-981,-15 1-1484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9:4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14168,'0'0'4583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9:4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330 544 5224,'0'0'8066,"-10"-6"-7670,-65-39 796,69 42-1050,-1 0 0,1 1 0,-1 0 0,0 0 1,0 1-1,0 0 0,0 0 0,0 1 0,0-1 0,0 2 0,0-1 0,0 1 0,0 0 0,1 0 0,-1 1 0,0 0 0,0 0 0,1 1 1,-1-1-1,1 1 0,0 1 0,0-1 0,0 1 0,0 0 0,1 1 0,-7 6 0,5-4 8,0 0-1,1 0 1,-1 1-1,1 0 1,1 0-1,0 0 1,-6 14-1,9-19-113,1 0 1,0 1-1,0-1 1,0 0-1,0 1 0,1-1 1,0 1-1,-1-1 1,1 1-1,0-1 0,1 1 1,-1-1-1,0 1 1,1-1-1,0 1 0,0-1 1,3 7-1,0-1 35,1 0 0,0 0 0,1 0 0,0-1 0,7 9 0,-8-12-48,0 0 1,1 0-1,-1 0 0,1 0 0,1-1 0,-1 0 0,1-1 0,-1 1 0,1-1 0,0 0 0,0-1 1,0 0-1,0 0 0,1 0 0,7 0 0,-7-1-4,1-1 0,-1 1-1,1-2 1,-1 1 0,1-1 0,-1 0 0,0-1 0,0 0-1,1 0 1,-1-1 0,-1 0 0,1 0 0,8-5 0,-1-2 11,-1 0 1,-1-1 0,0 0 0,0-1-1,-1-1 1,-1 0 0,0 0-1,0-1 1,-2-1 0,0 1-1,0-1 1,-2-1 0,0 0 0,0 0-1,-2 0 1,0-1 0,-1 0-1,0 0 1,-2 0 0,0 0 0,0 0-1,-2-1 1,0 1 0,-1 0-1,-1 0 1,-1-1 0,0 1-1,-1 1 1,-1-1 0,-8-19 0,1 8 46,0 1 1,-2 1-1,-27-39 1,31 52 1,-1 0 0,0 0 0,-1 1 0,0 0 0,-1 1 0,0 0 0,-25-14 0,35 23-60,0 0 0,0 0 1,0 1-1,0-1 0,0 1 0,-1 0 0,1 0 0,0 0 0,-1 0 0,1 1 0,0-1 0,-1 1 0,1 0 0,-1 0 1,1 0-1,-1 1 0,1-1 0,0 1 0,-1-1 0,1 1 0,0 0 0,-1 1 0,1-1 0,0 0 0,0 1 1,0 0-1,0 0 0,0 0 0,1 0 0,-1 0 0,1 1 0,-5 4 0,2-1-19,1 0-1,0 1 1,0 0 0,1-1-1,-1 2 1,1-1 0,1 0 0,-1 1-1,1-1 1,1 1 0,0-1-1,0 1 1,0 11 0,3 20-392,3-1 1,17 72 0,-13-67-2363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9:4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6016,'0'0'9208,"10"0"-8854,40-4 176,-1-2 0,91-22-1,-46 8-202,84 1 166,-92 13-295,89-4 226,-60 4-104,-91 5-216,-3 0 265,30-5 0,-45 6-68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9:4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307 476 6328,'0'0'5329,"-8"-10"-4940,-24-31 30,30 38-322,0 1 1,-1-1-1,1 1 1,0 0-1,-1 0 1,1 0 0,-1 0-1,0 0 1,0 0-1,0 1 1,0-1-1,0 1 1,0 0-1,0 0 1,0 0-1,0 0 1,-5 0-1,2 1 96,-1 0 1,1 1-1,-1 0 1,1 0-1,0 0 0,-8 3 1,-3 1 234,9-3-209,0 1 1,0 0-1,1 0 0,-1 1 0,-12 9 0,-18 8 522,35-19-665,0-1-1,0 1 1,0 0 0,1 0-1,-1 0 1,0 0 0,1 0-1,-1 1 1,1-1 0,0 1-1,0 0 1,0-1-1,0 1 1,0 0 0,1 0-1,-1 0 1,1 1 0,0-1-1,0 0 1,0 0 0,0 1-1,1-1 1,-1 0 0,1 6-1,0-6-41,0-1 0,0 1 0,0 0-1,1-1 1,-1 1 0,1 0 0,0-1-1,0 1 1,0-1 0,0 1 0,0-1 0,0 0-1,1 1 1,-1-1 0,1 0 0,0 0-1,0 0 1,-1 0 0,1 0 0,0 0 0,1-1-1,-1 1 1,0-1 0,0 1 0,1-1-1,-1 0 1,1 0 0,-1 0 0,1 0-1,-1-1 1,5 2 0,5 0 3,-1-1 0,1 0 0,0 0-1,0-1 1,0-1 0,0 0 0,-1-1 0,1 0 0,0 0-1,-1-2 1,0 1 0,1-1 0,16-9 0,-20 8-23,0 0 0,1-1 1,-2 1-1,1-2 0,-1 1 0,0-1 0,0 0 1,-1 0-1,0-1 0,0 0 0,0 0 1,-1-1-1,-1 1 0,0-1 0,0 0 1,0 0-1,2-11 0,-3 3 8,0-1 0,-1 1-1,-1-1 1,0 0 0,-1 1 0,-1-1 0,-1 1 0,-5-20-1,-1 1 91,-1 1 0,-29-65 0,34 92-68,-1 0 0,0 0 0,0 0 1,0 0-1,-1 1 0,-1 0 0,-6-6 0,12 12-41,0 1 1,0-1-1,0 1 0,0-1 0,1 1 0,-1-1 0,0 1 0,0-1 1,0 1-1,0 0 0,0 0 0,0 0 0,0-1 0,0 1 1,0 0-1,0 0 0,0 0 0,0 0 0,0 1 0,0-1 0,0 0 1,0 0-1,0 1 0,0-1 0,0 0 0,0 1 0,0-1 0,0 1 1,0-1-1,0 1 0,1 0 0,-1-1 0,0 1 0,0 0 1,1-1-1,-1 1 0,1 0 0,-1 0 0,0 0 0,1 0 0,-1-1 1,1 1-1,0 0 0,-1 0 0,1 0 0,0 0 0,0 0 0,-1 0 1,1 0-1,0 0 0,0 0 0,0 0 0,0 0 0,0 0 0,0 0 1,1 0-1,-1 0 0,0 0 0,0 0 0,1 1 0,4 10-2955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9:4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6016,'0'0'10955,"-2"12"-10495,-44 219 1574,17-116-1166,-8 46 241,31-90-390,5-69-701,1-1 1,0 0 0,0 1-1,0-1 1,0 1 0,0-1 0,0 0-1,0 1 1,0-1 0,1 1-1,-1-1 1,0 0 0,1 1 0,-1-1-1,1 0 1,-1 0 0,1 1-1,0-1 1,0 0 0,0 0 0,-1 0-1,1 0 1,0 0 0,0 0-1,0 0 1,1 0 0,-1 0-1,0 0 1,0-1 0,0 1 0,1 0-1,-1-1 1,0 1 0,1-1-1,-1 0 1,0 1 0,1-1 0,-1 0-1,0 0 1,1 0 0,-1 0-1,2 0 1,8 1 50,1-1 1,-1-1-1,0 0 0,12-3 0,-17 3-45,43-8 132,-8 1 51,56-3 0,-78 10-147,-12 0-32,1 1 1,0-1 0,0 1 0,0 1-1,0 0 1,-1 0 0,1 0 0,0 1 0,-1 0-1,1 0 1,9 5 0,-7-4-282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9:4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11552,'0'0'2649,"15"-10"-2302,2-2-230,1 1 1,0 1-1,1 0 1,0 2-1,23-8 1,-14 8 208,0 1 0,1 1-1,0 1 1,42-1 0,-27 6-52,67 1 1910,-93 0-2527,0 1 0,0 1 0,33 9 1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9:5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3616,'0'0'12110,"2"-10"-11891,5-32-3,-6 13 893,-2 28-16,3 10-671,30 185 745,-25-144-886,-1-7 203,-5-37-396,0 0 0,-1 0 1,1-1-1,-1 1 1,-1 0-1,1 0 0,-1 0 1,-3 11-1,2-4-10,-1 4 50,5-21 26,7-33 67,-5 20-251,5-21 67,17-59 58,-16 68-77,-9 21-14,2 0-1,-1 0 1,1 0 0,1 0 0,-1 1-1,1-1 1,1 1 0,-1 0-1,12-13 1,-12 16-3,0 0 1,-1 0-1,1-1 1,-1 1-1,0-1 1,0 0-1,0 0 1,2-8-1,-4 12 1,-1 0-1,1-1 0,-1 1 1,1 0-1,-1 0 1,1-1-1,0 1 0,0 0 1,-1 0-1,1 0 0,0 0 1,0 0-1,0 0 1,0 0-1,0 0 0,1 0 1,-1 1-1,0-1 1,0 0-1,0 1 0,2-1 1,1-1 3,0 1 1,0 0 0,0 0 0,0 1-1,0-1 1,6 1 0,-10 25 131,0 11-51,-1 2 82,9 74 0,-1-76-96,-4-21-20,0 1 0,1 30 0,2 24 324,-6-69-346,1-1-36,-1 0-1,1 1 0,0-1 1,-1 0-1,1 0 0,-1 1 1,1-1-1,-1 1 0,0-1 1,1 0-1,-1 1 0,1-1 1,-1 1-1,0-1 0,1 1 1,-1-1-1,0 1 0,1-1 1,-1 1-1,0 0 0,0-1 1,0 1-1,0-1 0,1 2 1,1 15-852,-2-10-2222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29:5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7136,'0'0'10518,"0"13"-10195,-2 103 1014,5-105-824,2-10-2743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06.1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102 124 8936,'0'0'1584,"-11"3"-1328,-65 21 569,64-23-64,9-1-87,9 0-173,20-1 37,-1-2 0,33-7 0,20-2 37,-14 4-31,-1-3 0,-1-2 0,0-3 0,78-32 0,-122 42-329,0 0 0,1 1 0,0 1 0,32-2 0,1 4-2297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0:1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5016,'0'0'11946,"8"12"-11690,21 32 182,35 76 0,-43-75-194,76 185 923,-27-70-82,-34-85-490,-9-20-226,-17-38-250,-1 0 0,-1 1 0,7 25 0,-13-38-63,-1 1 12,0-1 1,1 0 0,-1 0 0,1 0-1,4 6 1,-2-6 39,-2-5 84,1-15-76,10-20-6,16-70 1,7-23 3,149-316 175,-160 394-216,6-13 22,-26 50-32,-1 0 1,0 0-1,1-16 0,-5 29-58,0-1 0,0 1 0,-1 0 0,1-1 0,0 1-1,0-1 1,-1 1 0,1 0 0,0 0 0,-1-1 0,1 1 0,-1 0 0,1 0-1,0-1 1,-1 1 0,1 0 0,-1 0 0,1 0 0,-1 0 0,1 0-1,0-1 1,-1 1 0,1 0 0,-1 0 0,1 0 0,-1 0 0,0 1-1,-22-2 9,6 1 1,-26-6 46,-143-26 127,152 24-157,2 1 11,0-1-1,-56-23 1,-88-49 215,152 72-330,20 8-81,14 8-66,35 15-556,-29-16-2210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0:1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5320,'0'0'4818,"-10"2"-4483,4 0-271,-2 0 89,0-1 0,0 1 0,0-1-1,0-1 1,0 1 0,0-1 0,-16-2 0,14 0 239,0 1 1,0 0-1,-1 1 1,-12 1-1,0-1 452,22 1-787,0-1-1,-1 0 1,1 1-1,0-1 1,0 1-1,0 0 1,0-1-1,0 1 1,0 0-1,0 0 1,0-1-1,0 1 1,0 0-1,0 0 1,0 0-1,0 0 1,1 0-1,-1 0 1,0 1-1,1-1 1,-1 0-1,1 0 1,-1 0 0,1 1-1,0-1 1,0 0-1,-1 0 1,1 1-1,0-1 1,0 0-1,0 2 1,0 44 354,1-31-320,2-1 0,0 0 0,1-1 1,1 1-1,0-1 0,0 0 0,2 0 0,0 0 0,0-1 0,1 0 0,11 14 0,-16-25-68,-1 0 0,0 0-1,1 0 1,-1 0-1,1 0 1,0 0 0,-1-1-1,1 1 1,0-1-1,0 0 1,0 0-1,0 0 1,0 0 0,6 1-1,11-1-2278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1:0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4616,'0'0'14175,"-8"11"-13813,-27 36-9,33-43-303,0 0 1,0 0-1,1 0 1,0 0-1,0 0 1,0 0-1,0 0 0,0 0 1,1 1-1,0-1 1,0 0-1,0 0 0,1 1 1,-1-1-1,2 5 1,0 7 107,49 310 2351,-36-246-1855,-7 18 641,-7-90-832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1:0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10544,'0'0'11118,"12"3"-10733,-10-2-362,11 3 99,-1 0-1,1-1 1,0 0-1,1-1 1,17 0-1,122 3 1036,-80 0-187,121-9-1,-180 2-798,0 0 0,-1-1 0,19-6-1,-28 8-440,0-1-1,0 1 0,0-1 0,0 0 0,0 0 1,0-1-1,-1 1 0,1-1 0,-1 0 0,0 0 1,0 0-1,0 0 0,5-7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1:0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4912,'0'0'9105,"12"-9"-8736,-3 3-305,1-2 51,1 0 1,0 1 0,0 0 0,1 1-1,0 0 1,0 1 0,19-6 0,-2 8 222,0 1 0,0 1 0,0 2 0,51 7 0,-30-2 27,-1 1 255,1 3 0,-1 2-1,0 1 1,-2 3-1,71 34 1,-107-45-395,-7-4-116,-1 1 0,1-1-1,-1 1 1,1 0-1,-1 0 1,0 0 0,3 3-1,-1-5-2942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1:0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94 6824,'0'0'10382,"-11"2"-9981,-33 7-31,42-9-292,0 1 0,-1 0 0,1 0 0,0 0 0,0 0 0,0 0 1,0 0-1,0 1 0,0-1 0,0 1 0,0-1 0,0 1 0,-1 2 0,2-4-48,1 0 0,0 0 0,-1 1-1,1-1 1,0 0 0,-1 1 0,1-1 0,0 0-1,0 1 1,-1-1 0,1 0 0,0 1-1,0-1 1,-1 1 0,1-1 0,0 1 0,0-1-1,0 0 1,0 1 0,0-1 0,0 1 0,0-1-1,0 1 1,0-1 0,0 1 0,0-1-1,0 1 1,0-1 0,0 0 0,0 1 0,0-1-1,1 1 1,-1-1 0,0 1 0,0-1-1,0 0 1,1 1 0,-1-1 0,0 0 0,1 1-1,-1-1 1,0 0 0,1 1 0,-1-1 0,0 0-1,1 1 1,1-1 31,0 0 0,0 0 0,0 0 0,0 0 0,0 0 0,0 0 0,0-1 0,0 1 0,0-1 0,-1 1 0,1-1 0,0 0 0,0 1 0,0-1 0,-1 0 0,1 0-1,-1-1 1,1 1 0,0 0 0,-1 0 0,0-1 0,1 1 0,-1-1 0,0 1 0,0-1 0,0 0 0,0 1 0,0-1 0,0 0 0,0 0 0,-1 1 0,2-4 0,-2 4-31,0 0 0,0 0 0,0-1 1,0 1-1,0 0 0,-1 0 0,1 0 0,0 0 0,0 0 0,-1 0 1,1 1-1,-1-1 0,1 0 0,0 0 0,-2-1 0,2 1-21,0 1 1,-1-1-1,1 1 0,0 0 0,0-1 1,-1 1-1,1 0 0,0-1 0,0 1 1,-1 0-1,1 0 0,0-1 0,-1 1 1,1 0-1,0 0 0,-1 0 0,1-1 0,-1 1 1,1 0-1,0 0 0,-1 0 0,1 0 1,-1 0-1,1 0 0,-1 0 0,1 0 1,0 0-1,-1 0 0,1 0 0,-1 0 1,1 0-1,0 0 0,-1 0 0,1 0 0,-1 0 1,0 1-1,-2 1 39,-1 1 1,0 0-1,0 0 1,1 1-1,0-1 0,-1 1 1,1 0-1,1 0 0,-1 0 1,1 0-1,-1 0 1,1 0-1,0 1 0,0-1 1,1 1-1,-2 8 1,3-13-41,0 1 0,0-1 1,1 1-1,-1-1 0,0 1 0,0-1 1,1 0-1,-1 1 0,0-1 1,1 1-1,-1-1 0,0 0 1,1 1-1,-1-1 0,1 0 0,-1 1 1,1-1-1,-1 0 0,1 0 1,-1 0-1,1 1 0,-1-1 1,1 0-1,-1 0 0,1 0 1,-1 0-1,1 0 0,-1 0 0,1 0 1,-1 0-1,1 0 0,-1 0 1,1 0-1,-1 0 0,1 0 1,-1 0-1,1-1 0,-1 1 1,1 0-1,-1 0 0,1-1 0,0 1 1,23-10 170,-17 5-125,0 0 0,-1 0 1,0 0-1,0 0 1,0-1-1,-1 0 1,9-12-1,-12 14-21,1 0 0,-1 0 1,0 0-1,0-1 0,0 1 1,-1-1-1,1 1 0,-1-1 0,0 0 1,-1 1-1,1-1 0,-1 0 1,0 0-1,0-7 0,0 11-23,0 0 0,0 0 0,0 0 0,0 0 0,0 1 0,0-1 0,-1 0 0,1 0 0,0 0 0,0 0 0,-1 0 0,1 1 0,0-1 1,-1 0-1,1 0 0,-1 0 0,1 1 0,-1-1 0,1 0 0,-1 1 0,0-1 0,1 0 0,-1 1 0,0-1 0,0 1 0,1-1 0,-1 1 0,0 0 0,0-1 0,0 1 0,1 0 0,-1-1 0,0 1 0,0 0 0,0 0 0,0 0 0,0 0 0,0 0 0,1 0 0,-1 0 0,0 0 0,0 0 0,0 0 0,0 0 0,0 1 0,0-1 0,1 0 0,-1 0 0,0 1 0,0-1 0,0 1 0,1-1 0,-1 1 0,-1 0 0,-2 2 10,0-1-1,1 1 1,-1 0-1,0 0 1,1 1-1,0-1 1,-1 1-1,-4 8 1,5-6-24,0 0 0,0 0-1,1 1 1,0-1 0,0 1 0,0 0 0,1-1 0,0 1 0,0 0-1,1 0 1,0 0 0,1 8 0,-1-11-19,1-1 1,0 1-1,0 0 0,0-1 1,0 1-1,1-1 0,-1 1 0,1-1 1,0 0-1,0 0 0,0 0 1,0 0-1,1 0 0,-1 0 1,1 0-1,0-1 0,0 1 0,0-1 1,0 0-1,0 0 0,0 0 1,1 0-1,6 2 0,18 3-3381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1:1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4312,'0'0'7450,"-15"1"-6980,-7 1-288,-9-1 469,-39 7 0,69-7-632,-15 1 616,1 1 1,-1 1 0,1 1 0,0 0-1,0 1 1,-26 14 0,33-15-227,6-3-326,-1-1 1,1 0-1,0 1 1,-1-1-1,1 1 0,0 0 1,0 0-1,0 0 1,0 0-1,1 0 1,-1 0-1,1 0 0,-1 1 1,1-1-1,0 1 1,-1-1-1,0 6 0,-2 11 180,1-1 0,1 1-1,1 0 1,2 33-1,15 77 261,-6-59-301,23 110 250,-1-7-115,-10-26-81,9 81 283,-29-126-146,-3-57 52,1-44-393,10-1 216,2-1-231,1 0-1,0-1 1,-1-1-1,14-4 1,-10 2 14,32-4 1,-25 7 3,0 1 0,0 0 0,1 2 1,-1 1-1,0 1 0,0 0 0,0 2 1,43 15-1,-41-5 191,-25-14-259,1-1-1,-1 0 1,1 1 0,-1-1-1,0 0 1,1 1-1,-1-1 1,1 1-1,-1-1 1,0 1-1,1-1 1,-1 1-1,0 0 1,0-1-1,1 1 1,-1-1 0,0 1-1,0-1 1,0 1-1,0 0 1,0-1-1,0 1 1,0 0-1,0-1 1,0 1-1,0-1 1,0 1 0,0 0-1,0-1 1,0 1-1,0-1 1,-1 1-1,1-1 1,0 1-1,-1 0 1,1-1-1,0 1 1,-1-1-1,1 1 1,-1-1 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1:1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97 4512,'0'0'23202,"-8"11"-23181,-24 37 3,30-44-20,-1 1 1,1-1-1,0 1 0,0-1 0,1 1 0,-1 0 1,1 0-1,0 0 0,0 0 0,1 0 0,-1 8 1,0 7 12,-2 8 89,2 37-1,1-45-29,6 66 390,-7-80-294,-1-21-104,0-28-42,6 9-27,12-87 40,-13 106-21,0 0 0,2 0 0,0 1 0,0-1-1,14-22 1,-15 29-33,2-2 17,0 0 0,0 1 0,0 0 0,1 0 0,1 1-1,-1 0 1,10-7 0,13-5 14,-26 18-17,0 0 1,1 0-1,-1 0 1,1 0-1,0 1 0,-1-1 1,1 1-1,7 0 0,-10 1 1,0 0 0,1 0 0,-1 1 0,0 0 0,0-1-1,1 1 1,-1 0 0,0 0 0,0 0 0,0 0 0,0 0-1,0 1 1,0-1 0,-1 1 0,1-1 0,0 1-1,-1 0 1,1-1 0,-1 1 0,2 3 0,3 3 1,-2 0-1,1 0 1,-1 0 0,0 1 0,0 0 0,-1-1 0,0 1 0,1 12-1,1 9 32,1 37 0,-5-51-1,5 86 20,0-48 86,-6-53-135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1:1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11 7432,'0'0'9555,"-11"3"-9301,-35 11 0,44-13-205,0 1 0,-1-1 0,1 1 0,0-1 0,0 1-1,0 0 1,0 0 0,0 0 0,0 0 0,0 0 0,1 0 0,-1 0-1,1 1 1,-1-1 0,1 1 0,0-1 0,0 1 0,0-1-1,0 1 1,1 0 0,-1-1 0,1 1 0,0 0 0,-1 0-1,1-1 1,1 6 0,0-2 43,0-1-1,0 1 0,1-1 1,0 0-1,0 0 1,0 0-1,0 0 0,1 0 1,0 0-1,0-1 1,0 1-1,1-1 0,-1 0 1,6 4-1,-7-5-20,1 0-1,-1-1 1,1 1-1,0-1 1,0 0-1,0 0 1,1 0-1,-1 0 1,0-1-1,1 1 1,-1-1-1,1 0 1,-1 0 0,1 0-1,0-1 1,-1 1-1,1-1 1,0 0-1,-1 0 1,1 0-1,4-1 1,-2 0 47,-1-1 1,0 0 0,-1 0 0,1 0 0,0-1 0,-1 0-1,1 0 1,-1 0 0,0 0 0,0 0 0,0-1-1,4-5 1,-6 6-51,0 1 1,0-1-1,0 0 0,0-1 1,-1 1-1,1 0 0,-1 0 1,0-1-1,0 1 0,0-1 0,0 1 1,-1-1-1,0 1 0,1-1 1,-1 1-1,0-1 0,-1 1 1,1-1-1,-2-4 0,2 5-22,-1-1 0,0 0 1,-1 1-1,1-1 0,-1 1 0,1-1 0,-1 1 0,0 0 0,0 0 0,-1 0 1,1 0-1,-4-3 0,0 0 46,-1 2 1,0-1-1,0 1 1,-9-4-1,-3-3 85,17 11-163,0-1 0,0 1 0,0-1 1,0 1-1,1-1 0,-1 1 0,0 0 0,0 0 0,0 0 1,0 0-1,0 0 0,0 1 0,0-1 0,0 1 0,0-1 1,0 1-1,0 0 0,-3 1 0,2-1-19,1 1-1,-1-1 1,1 1 0,-1-1-1,1 1 1,0 0 0,-1 0-1,1 0 1,0 0 0,0 0 0,1 1-1,-3 2 1,4-4-11,0-1 0,-1 1 0,1-1 0,0 1 0,0-1 0,0 0 0,0 1 0,0-1 0,0 1 0,0-1 0,0 1 0,0-1 0,1 1 0,-1-1 0,0 1 0,0-1 0,0 0 1,0 1-1,1-1 0,-1 1 0,0-1 0,0 0 0,1 1 0,-1-1 0,0 0 0,1 1 0,-1-1 0,1 1 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1:1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5824,'0'0'13759,"-7"13"-13377,-21 46-9,26-54-313,0 0-1,0 0 1,0 1-1,1-1 1,0 0-1,0 0 1,0 1-1,1-1 1,0 7 0,0 2 63,-2 40 446,2 0 1,3-1-1,2 1 1,12 54 0,-5-55 906,-12-57-3201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07.4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0 3504,'0'0'6497,"-6"20"-6204,5-15-271,-8 23 119,2 1 0,0 0 0,-4 57 0,25 235 933,-5-194-686,33 455 1880,-41-439 1684,0-148-3893,1-1 0,0 0 0,0 1 0,0-1-1,1 1 1,0 0 0,0 0 0,7-9 0,-3 4-1990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1:1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7832,'0'0'6817,"14"-2"-6314,-3 0-375,0 1-3,-1-1 1,1 1-1,0 1 1,-1 0-1,1 1 1,18 2-1,5 3 409,0-1 0,1-2-1,-1-1 1,1-2 0,-1-2-1,1-1 1,-1-1 0,0-2 0,62-19-1,-77 15 30,-16 9-794,-1-1-1,0 1 1,1 0-1,0 0 0,-1 0 1,1 0-1,0 0 0,-1 0 1,4 0-1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1:2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50 119 6224,'0'0'9214,"-4"14"-8667,-8 34 166,1 0 0,3 1 1,-3 57-1,9-57-161,1-26 179,2 39 1,8-23 1709,-8-41-2411,1 0 0,-1 1 0,1-1 0,-1 0 0,0 0 0,0 0 0,0 0 1,0 0-1,0 0 0,0 0 0,0-1 0,0-2 0,5-33 83,-4 25-66,14-109 231,5-30 65,-15 122-268,1 1 1,1 0-1,13-29 0,-19 53-48,1-1 0,0 1 0,0 0 0,0 0 1,1 1-1,5-8 0,-8 11-16,1 0 1,-1 0 0,0 0 0,0-1 0,1 1-1,-1 0 1,1 0 0,-1 1 0,1-1-1,-1 0 1,1 0 0,-1 1 0,1-1 0,0 1-1,-1 0 1,1-1 0,0 1 0,0 0 0,-1 0-1,1 0 1,0 0 0,-1 0 0,1 0-1,3 1 1,1 1 30,1 1 0,-1-1 0,0 1 0,0 0 0,0 0 0,0 1 0,-1 0 0,1 0-1,-1 0 1,0 0 0,0 1 0,-1 0 0,0 0 0,1 0 0,3 7 0,2 7 80,-1 0 1,-1 1-1,10 35 0,9 65 119,-17-72-180,4 7 30,-7-28 30,5 32 1,-9-50 214,-1-3-1070,-1-1-2994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1:2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9344,'0'0'6550,"0"13"-5733,0 110 1494,6 16 1452,-3-125-3161,0-10-3384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1:2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4008,'0'0'8105,"-13"15"-7652,-2 3-310,-9 10 233,-32 45 1,40-44-98,0-1-1,1 2 0,2 0 0,2 0 1,0 1-1,2 1 0,1 0 0,2 0 1,1 0-1,0 34 0,3-27-39,3 1-1,1-1 1,2 0 0,1 0 0,2 0-1,2-1 1,2 0 0,15 37-1,-14-46 113,2-1-1,1 0 0,1 0 1,1-2-1,1 0 0,2-1 1,36 36-1,-34-36 161,-15-15-189,0-2 0,17 15 1,-23-22-263,1 1 0,0-1 0,0 1 0,0-1 0,0 0 0,0 0 0,0 0 0,0 0 0,0-1 0,0 1 0,0 0 0,1-1 0,-1 0 0,0 1 0,0-1 0,1 0 0,-1 0 0,0 0 1,4-1-1,-4 0-262,0 0 1,0 0 0,0 0-1,0 0 1,-1 0 0,1 0 0,0 0-1,-1-1 1,1 1 0,-1-1-1,2-1 1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1:2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7832,'0'0'6932,"11"8"-6526,3 3-244,0 0 0,-1 1 0,-1 0 0,0 1 0,-1 1 0,0 0 0,12 21 0,108 238 1964,-112-226-1692,-3 1 1,-1 1-1,15 97 0,-24-86 74,-2 0 0,-3 0 0,-2 0 0,-3-1 0,-3 1 0,-22 92 0,25-136-279,-1-1 0,0 0-1,-8 16 1,11-27-151,0 0 0,0 0 0,0-1 0,0 1 0,-1-1 0,1 0 0,-1 1 0,0-1 0,0 0 0,0-1 0,0 1 0,0-1 0,-1 1-1,1-1 1,-1 0 0,0 0 0,-4 1 0,7-3-76,1 0-1,-1 0 0,1 0 1,-1 0-1,0 0 0,1 0 1,-1 0-1,1-1 0,-1 1 0,1 0 1,-1 0-1,1-1 0,-1 1 1,1 0-1,0-1 0,-1 1 1,1 0-1,-1-1 0,1 1 1,0-1-1,-1 1 0,1-1 1,0 1-1,-1-1 0,1 1 1,0-1-1,0 1 0,0-1 1,-1 0-1,-6-20-85,6 15 52,-7-21-3330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1:2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5624,'0'0'12022,"5"-10"-11621,-3 3-338,3-4 202,0-1 0,1 1 0,0 0 0,14-18 0,-16 24-138,1 1 0,0 0 1,0 0-1,1 0 0,-1 0 0,1 1 0,-1 0 0,1 1 0,0-1 0,0 1 0,1 0 0,-1 0 0,0 1 0,1 0 0,-1 0 0,0 0 0,11 1 0,-16 0-86,1 1 1,-1-1-1,1 1 1,-1 0-1,1-1 0,-1 1 1,0 0-1,1 0 1,-1-1-1,0 1 0,0 0 1,0 1-1,0-1 1,1 0-1,-1 0 0,-1 0 1,1 1-1,0-1 1,0 0-1,0 1 0,-1-1 1,1 0-1,-1 1 1,1-1-1,-1 1 0,1-1 1,-1 3-1,2 6 68,-1 0 0,0 0 0,-1 12 0,1-3 47,1 78 407,-3-74-353,1 1 0,1-1 0,1 1 0,10 43 0,-10-58-100,1 1 0,1-1 0,0 0 1,0 0-1,0 0 0,1-1 0,7 10 0,-9-15-61,-1 0-1,1 0 0,0-1 1,0 1-1,0 0 0,0-1 1,0 0-1,1 0 0,-1 0 0,1 0 1,-1-1-1,1 1 0,0-1 1,-1 0-1,1 0 0,0 0 1,0-1-1,0 1 0,0-1 1,7 0-1,-6 0 1,1-1-1,-1 0 1,1 0 0,-1 0 0,0-1-1,0 0 1,1 0 0,-1 0-1,0 0 1,-1-1 0,1 0 0,0 0-1,4-4 1,-2 1 0,-2 0 0,1 0 0,-1 0 0,0-1 0,0 0 0,-1 0 0,0 0 0,4-9 0,-2-1 11,0 0 0,-1-1 0,0 0 0,-2 0 0,0 0 1,-1 0-1,0-23 0,-2-155 554,0 195-612,0-1-1,0 1 0,0 0 1,1 0-1,-1 0 0,0 0 1,1-1-1,-1 1 0,1 0 1,-1 0-1,1 0 0,0 0 1,-1 0-1,1 0 0,0 0 1,0 0-1,-1 0 0,1 1 1,0-1-1,0 0 0,0 0 1,0 1-1,0-1 1,0 0-1,1 1 0,-1 0 1,0-1-1,0 1 0,0-1 1,0 1-1,1 0 0,0 0 1,7-2 9,0 2 0,0-1 1,14 2-1,-8 0-6,89 5 91,-74 0 224,-29-6-355,-1 1 0,0-1-1,1 1 1,-1-1 0,0 1 0,0-1-1,0 1 1,1-1 0,-1 1 0,0-1-1,0 1 1,0 0 0,0-1 0,0 1-1,0-1 1,0 1 0,0-1 0,0 1-1,0-1 1,0 1 0,0 0 0,-1 0 0,0 6-3869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1:3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6632,'0'0'15754,"2"9"-15350,4 35 465,2 80 1,-8-107-497,2 0 0,5 24 0,-3-15 333,-3-19-545,0-4 716,4-3-4244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1:31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5720,'0'0'12179,"10"1"-11645,-4-1-453,164 13 1940,-98-10-1230,-41-1-158,53-3-1,-64-1-214,0 0-1,0 2 0,1 0 1,-1 1-1,24 5 0,-32-5 254,-4-1-3982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1:3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44 4312,'0'0'7865,"13"-2"-7318,106-14 1185,-96 12-397,33-9 0,-30 6-87,-25 7-1183,0 0-1,-1-1 0,1 1 1,0 0-1,0 0 0,0 0 1,0 0-1,-1 0 1,1 0-1,0 0 0,0 0 1,0 0-1,0 1 1,-1-1-1,1 0 0,0 0 1,0 1-1,-1-1 1,1 1-1,0-1 0,0 1 1,-1-1-1,1 1 1,-1-1-1,1 1 0,0-1 1,-1 1-1,1 0 0,-1-1 1,1 1-1,-1 0 1,0-1-1,1 1 0,-1 0 1,0 0-1,1 0 1,-1-1-1,0 1 0,0 0 1,0 0-1,0 0 1,1-1-1,-1 1 0,-1 0 1,1 1-1,0 7 83,0 0 0,-1 0 0,-2 14 0,1-7 2,-5 45 166,-4 65 151,9-32-208,6 272 580,63 297 1330,-45-551-1047,-11-63-621,1 8 9,-10-32-287,2 5 91,-3-23-209,1 0-1,-2 0 1,1 0-1,-1 0 1,-1 13 0,1-1 237,-20-22-223,-171-13 31,128 12-83,-39 6 144,29 1-1076,88-6-2682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1:3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6328,'0'0'14174,"11"-7"-13839,-4 2-273,1-1 2,0 1-1,-1 1 1,2-1 0,-1 1 0,1 0-1,-1 1 1,1 0 0,10-2 0,28-2 586,83-4 1,-40 2 111,-57 5-134,35-1 1,-67 5-626,-1 0 0,1 0 1,-1 0-1,1 1 1,0-1-1,-1 0 1,1 0-1,-1 0 0,1 0 1,-1 0-1,1 1 1,0-1-1,-1 0 0,1 1 1,-1-1-1,1 0 1,-1 1-1,1-1 1,-1 0-1,0 1 0,1-1 1,-1 1-1,1-1 1,-1 1-1,0-1 0,0 1 1,1-1-1,-1 1 1,0-1-1,0 1 1,1 0-1,-1-1 0,0 1 1,0-1-1,0 1 1,0 0-1,0-1 0,0 1 1,0-1-1,0 1 1,0 0-1,0-1 1,0 1-1,-1-1 0,1 1 1,0 0-1,-1 0 1,1 8-3507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08.3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0 146 7232,'0'0'2792,"7"12"-2411,-2-3-299,1 2 22,0-1 0,-1 1 0,0 0 0,-1 0 0,0 0 1,4 23-1,6 88 2636,-3 167 1,-9-331-2262,8-51-1,-2 31-221,-3 19-46,3-1-1,1 2 0,2-1 0,2 1 0,1 1 0,3 0 0,1 1 0,29-47 0,-44 83-195,0-2 35,1 0 0,0 0 0,0 0 0,1 1 0,-1-1-1,7-4 1,-10 9-46,0 0 0,0 0 0,1 1-1,-1-1 1,0 0 0,0 1 0,1-1 0,-1 1-1,0 0 1,1-1 0,-1 1 0,0 0 0,1 0-1,-1 0 1,0 0 0,1 0 0,-1 0 0,1 0-1,-1 0 1,0 1 0,1-1 0,-1 0 0,0 1-1,0-1 1,1 1 0,-1-1 0,0 1 0,0 0-1,0 0 1,0 0 0,0-1 0,0 1 0,0 0-1,0 0 1,0 0 0,0 0 0,0 1-1,0-1 1,0 1 0,9 12-13,0 1 0,0 0 0,-2 1 0,0-1 1,-1 2-1,10 33 0,17 107-80,-24-32 72,-9-88 68,13 70-1,-6-24 238,-8-83-374,0 0 0,0 1 0,1-1 0,-1 0 0,0 1 0,0-1 0,0 1 0,0-1 0,0 0 0,1 0 0,-1 1 0,0-1 0,0 0 0,1 1 0,-1-1 0,0 0 0,0 0 0,1 1 0,-1-1 0,0 0 0,1 0 0,-1 0 0,1 1 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1:3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8032,'0'0'8698,"14"-5"-8125,114-30 1061,-105 30-1243,0 1 0,0 1-1,1 1 1,-1 2 0,28 1 0,109 22 2150,-159-22-2506,-1-1 0,1 0 0,-1 1 0,0-1 0,1 1-1,-1-1 1,0 0 0,1 1 0,-1-1 0,0 1 0,0-1 0,0 1 0,1-1-1,-1 1 1,0 0 0,0-1 0,0 1 0,0-1 0,0 1 0,0 0-1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1:3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218 180 11048,'0'0'1866,"-12"12"-1615,-2 3-177,-7 9 106,-27 37-1,30-36 170,1 1-1,2 0 1,1 1-1,0 1 0,3 0 1,-13 42-1,21-58-121,1 1 0,0 0 0,1 0 0,0-1 0,1 1 0,0 0-1,4 23 1,-2-27-86,0 0 0,1-1-1,0 1 1,0-1 0,1 0-1,0 0 1,1 0 0,-1 0-1,2-1 1,-1 1-1,1-1 1,8 7 0,-3-5-10,0 0 0,0-1 0,1 0 0,0-1 0,0 0 0,1-1 0,0-1 0,0 0 0,0 0 0,1-1 0,-1-1 1,1 0-1,0-1 0,0-1 0,0 0 0,0-1 0,0 0 0,0-1 0,19-4 0,-16 2-6,0-1 0,0-1 1,0 0-1,0-1 0,-1 0 0,0-2 0,-1 0 0,1 0 0,-2-2 1,1 0-1,-1 0 0,-1-2 0,0 1 0,0-2 0,12-15 1,-18 17-20,0-1 0,-1 0 1,0 0-1,-1-1 0,0 1 1,-1-1-1,0 0 0,-1-1 1,-1 1-1,0 0 1,0-27-1,-2 5 103,-2 1 0,-1 0 1,-12-52-1,8 55-54,-1 2 0,-1-1 0,-1 1 0,-26-49 0,30 67-91,-1 1 0,0-1-1,-1 1 1,0 1 0,0 0-1,-13-11 1,14 15-18,1 0 0,-1 1 0,0 0 0,0 0 0,0 0 0,-1 1 0,1 0 1,-1 0-1,0 1 0,-13-2 0,9 3-27,0 0 1,0 1 0,1 0-1,-1 1 1,0 0-1,0 1 1,1 0 0,-1 1-1,1 0 1,0 1-1,0 0 1,0 1 0,0 0-1,1 1 1,0 0-1,0 1 1,0 0-1,1 0 1,0 1 0,1 0-1,-12 13 1,9-6-96,0 0 0,0 0 0,2 1 0,0 0 0,0 0 0,2 1 0,0 0 0,1 1 0,1 0 0,0 0 0,1 0 0,1 0 0,0 20-1,3-31-46,0 1-1,0-1 1,1 1-1,0-1 0,1 1 1,4 13-1,5 3-3754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1:51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4312,'0'0'7625,"11"11"-7300,35 36 29,-42-43-277,0 1 0,-1-1 0,0 1-1,0 0 1,0 0 0,0 1 0,-1-1 0,0 0 0,2 8 0,5 10 234,10 11 743,45 60 1,-20-32-173,-39-54-743,74 101 1293,-65-96-1172,-1-1 0,1 0 0,26 16 0,21 8 277,-57-34-501,0 0 0,1 0-1,-1 0 1,0-1-1,1 1 1,-1-1 0,1 0-1,0 0 1,-1-1-1,1 1 1,-1-1 0,1 0-1,0 0 1,-1-1-1,1 0 1,0 1 0,-1-2-1,1 1 1,-1 0-1,1-1 1,-1 0 0,0 0-1,0 0 1,0 0 0,0-1-1,6-4 1,-1-1 20,-1 0 1,1 0-1,-1-1 1,-1 0-1,1-1 1,-2 0-1,1 0 1,-1 0-1,6-16 1,-8 17-39,9-23 101,2 0 0,1 0 0,21-29 1,-33 55-97,0 1 1,0 0 0,1 0 0,-1 1-1,1-1 1,0 1 0,0 0 0,1 1-1,-1-1 1,8-2 0,31-20 112,-38 21-107,-1 1 1,1 0 0,1 1-1,-1-1 1,0 1 0,1 1-1,0-1 1,-1 1 0,1 0-1,0 0 1,0 1 0,9-1-1,-6 4 33,0-1-1,0 1 0,0 1 1,-1-1-1,1 2 0,-1-1 1,0 1-1,17 10 0,-20-9-22,0 1 0,1 0-1,-2 0 1,1 0 0,-1 1 0,0 0-1,0 0 1,5 12 0,-4-9-9,36 66 366,-42-76-388,0 0 1,0 1-1,1-1 0,-1 0 1,0 1-1,0-1 0,0 0 1,1 1-1,-1-1 0,0 0 1,0 1-1,1-1 0,-1 0 1,0 0-1,1 1 0,-1-1 1,0 0-1,1 0 0,-1 0 1,0 0-1,1 1 0,-1-1 1,0 0-1,1 0 0,-1 0 1,1 0-1,-1 0 0,0 0 1,1 0-1,-1 0 0,1 0 1,-1 0-1,0 0 0,1 0 1,-1 0-1,0 0 1,1-1-1,-1 1 0,0 0 1,1 0-1,-1 0 0,0 0 1,1-1-1,-1 1 0,0 0 1,1 0-1,-1-1 0,0 1 1,0 0-1,1 0 0,-1-1 1,0 1-1,0 0 0,1-1 1,-1 0-1,12-22 82,-11 19-63,7-13 50,0 0-1,0 0 1,2 1 0,0 0 0,1 1-1,25-27 1,-25 29-37,22-18 97,-30 29-128,-1 1-1,0-1 1,1 1 0,0-1 0,-1 1 0,1 0-1,0 0 1,-1 0 0,1 0 0,0 1-1,0-1 1,5 0 0,15-1 63,-21 1-63,0 1 0,0-1 1,0 1-1,0 0 0,0 0 0,-1 0 1,1 0-1,0 0 0,0 0 0,0 0 1,0 0-1,0 1 0,0-1 0,-1 1 0,1-1 1,0 1-1,0 0 0,-1 0 0,1 0 1,0 0-1,-1 0 0,1 0 0,-1 0 1,0 1-1,1-1 0,-1 0 0,0 1 1,2 1-1,15 17 64,1 0 0,0-2 0,1 0 0,2-1 1,-1-2-1,43 24 0,-55-35-19,0 0 1,0 0-1,0 0 0,1-2 1,0 1-1,-1-1 1,21 2-1,-24-4-19,0 0 0,0 0 0,0-1 0,0 1 0,0-1 0,0-1 0,0 1 0,-1-1 0,1 0 0,0 0 0,-1-1 0,0 1 0,1-1 0,7-6 0,6-8 105,0-1 1,-1-1-1,-1 0 0,-1-1 0,-1-1 1,0-1-1,13-28 0,-24 43-126,-1 0-1,0-1 0,-1 1 0,0-1 0,2-9 0,-4 17-20,-1 0 0,1 0 0,0 0 0,0 0 0,0 0 0,0 0 0,0 0 0,0 0 0,0 0 0,0 0 0,0 0 0,0 0 0,0 0 0,0 0 0,0 0 1,-1 0-1,1 0 0,0 0 0,0 0 0,0 0 0,0 0 0,0 0 0,0 0 0,0 0 0,0 0 0,0 0 0,0 0 0,0-1 0,0 1 0,0 0 0,0 0 0,0 0 0,0 0 0,0 0 0,0 0 0,0 0 0,0 0 0,0 0 0,0 0 0,0 0 0,0 0 0,0 0 0,0 0 0,0-1 0,0 1 0,0 0 0,0 0 0,0 0 0,0 0 0,0 0 0,0 0 0,0 0 0,0 0 0,-3 4-2925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1:52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0 3312,'0'0'8058,"0"12"-7599,-1 26 136,-3 0-1,-9 44 1,8-53 86,1-1 0,1 1 0,1 31 0,1-43-28,1-12-449,-1-1-1,1 1 1,0-1 0,0 1-1,1 0 1,1 5-1,-1-8-142,1-1 0,0 0 0,0 0 0,-1 0 0,1 0 0,0-1 0,0 1 0,0 0 0,0-1 0,0 1 0,1-1 0,-1 0 0,0 0 0,0 0 0,0 0 0,0 0 0,3-1 0,277-34 844,71-5-253,-29 35-13,-223 5-382,67 0 434,-163 0-655,-3 0 21,0 0 1,1-1-1,-1 1 1,0 0-1,1 1 0,-1-1 1,0 0-1,0 0 1,1 1-1,-1 0 0,0-1 1,3 2-1,-21 8 156,4-5-284,-14 8-441,17-10-2194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1:54.3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62 120 4512,'0'0'11905,"7"-11"-11593,1-3-196,-5 6-28,1 1-1,0 0 1,0 1-1,1-1 1,0 1-1,0-1 0,9-6 1,-11 9 44,1 1 0,0 0 0,0 0 0,1 0 0,-1 0 0,1 1 0,-1 0 0,1 0 0,0 0 0,0 1 0,0-1 0,0 1 0,0 0 0,0 1 0,0-1 0,0 1 0,7 0 0,-11 2-91,1-1 0,-1 1 1,0 0-1,1-1 0,-1 1 1,0 0-1,0 0 0,0 0 1,-1 0-1,1 0 0,0 0 0,-1 0 1,1 0-1,-1 0 0,0 0 1,0 4-1,1-3 1,1 15 62,0 1-1,-2-1 1,0 0 0,-1 0 0,-6 34 0,-30 90 295,24-94-225,5-20-45,-1-1 1,-1 0-1,-1 0 1,-2-1-1,0 0 1,-2-1-1,-1-1 0,-28 34 1,36-48-68,8-8-48,-1-1 0,0 1 0,0-1-1,0 0 1,0 0 0,0 1 0,0-1 0,0 0 0,0 0 0,0 0 0,0 0 0,-1 0 0,1-1 0,0 1-1,-1 0 1,1 0 0,0-1 0,-1 1 0,-2 0 0,7-14 198,10-6-134,0 1 0,1 0 0,18-17-1,-24 27-37,1 0 0,0 2-1,0-1 1,1 1-1,0 0 1,0 1 0,0 0-1,15-4 1,-21 7-26,0 1 0,0 0 0,0 0 1,0 0-1,0 1 0,0-1 0,1 1 0,-1 0 0,0 0 1,0 1-1,0-1 0,0 1 0,5 1 0,0 2 30,0 0-1,-1 1 1,1-1-1,10 9 0,-9-6 3,12 13 254,-17-12-3833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1:54.9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11856,'0'0'3404,"5"10"-3080,1 5-121,0 1 1,-1 1 0,0-1-1,2 22 1,-1-11 244,1 10 669,-5-35-533,2-6-284,4-7-18,1-5-62,-1-1-1,11-32 1,-13 30-91,1 1-1,13-25 1,-13 31-54,-5 7-25,1 1 1,-1-1 0,1 0-1,0 1 1,1-1 0,-1 1-1,1 0 1,0 0 0,9-7-1,-13 11-45,0 0-1,1 0 0,-1 0 0,1 0 1,-1 0-1,1 0 0,-1 0 0,0 0 1,1 0-1,-1 0 0,1 0 0,-1 0 1,0 0-1,1 0 0,-1 1 0,1-1 1,-1 0-1,0 0 0,1 0 0,-1 1 1,0-1-1,1 0 0,-1 0 0,0 1 1,1-1-1,-1 0 0,0 1 0,0-1 1,1 0-1,-1 1 0,0 0 0,10 16 74,-7-10-40,5 7 43,-1 1 1,-1-1-1,-1 1 0,6 22 0,8 64 681,-17-94-683,5 35 740,-7-42-813,0 0 1,0 0 0,0 0 0,0 0 0,0 1-1,0-1 1,0 0 0,0 0 0,0 0 0,0 0-1,0 0 1,0 0 0,0 0 0,0 1 0,0-1-1,0 0 1,0 0 0,1 0 0,-1 0 0,0 0-1,0 0 1,0 0 0,0 0 0,0 0 0,0 0-1,0 0 1,0 0 0,1 0 0,-1 1 0,0-1-1,0 0 1,0 0 0,0 0 0,0 0 0,0 0-1,1 0 1,-1 0 0,0 0 0,0 0 0,0 0-1,0 0 1,0-1 0,0 1 0,0 0 0,1 0-1,-1 0 1,0 0 0,0 0 0,0 0 0,0 0-1,0 0 1,0 0 0,0 0 0,0 0 0,1-1-1,8-8 15,6-13-254,-14 21 234,10-16-3068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1:55.6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192 429 12056,'0'0'2873,"-10"8"-2633,-14 9 36,2 1 0,0 1 0,-20 24 0,34-35-68,1 1 0,0-1 0,1 1-1,0 0 1,0 1 0,1-1 0,0 1-1,0 0 1,1 1 0,1-1 0,0 1-1,-3 19 1,6-27-150,-1-1 0,1 0 0,0 0 0,0 0 0,1 0 0,-1 0-1,0 0 1,1 0 0,-1 0 0,1 0 0,0 0 0,-1 0 0,1 0 0,0 0 0,0 0 0,0 0-1,1 0 1,-1-1 0,0 1 0,1 0 0,-1-1 0,1 0 0,-1 1 0,1-1 0,0 0 0,0 0-1,-1 1 1,1-1 0,0-1 0,0 1 0,0 0 0,3 0 0,-1 0-11,-1-1 1,1 1-1,-1-1 0,1 0 1,-1 0-1,1-1 1,-1 1-1,1-1 0,-1 0 1,0 0-1,1 0 1,-1 0-1,0 0 0,0-1 1,0 1-1,0-1 0,0 0 1,0 0-1,4-3 1,2-4 5,-1-1 0,0 0 0,0 0 0,-1 0 1,0-1-1,0 0 0,-2 0 0,1-1 0,-1 0 1,5-19-1,0-12 83,9-74 1,-17 99-109,2-18 37,-2 1-1,-5-69 1,-19-69 200,21 168-252,0-9 31,1 12-29,0 0 0,1 0-1,-1-1 1,-1 1 0,1 0-1,0 0 1,0 0 0,-1 0-1,0 0 1,1-1 0,-1 1-1,-2-3 1,3 5-12,0 0 0,-1 0 0,1 0 1,0 0-1,0 0 0,-1 0 0,1 0 0,0 0 0,0 0 1,-1 0-1,1 1 0,0-1 0,0 0 0,-1 0 0,1 0 1,0 0-1,0 1 0,0-1 0,0 0 0,-1 0 0,1 0 1,0 1-1,0-1 0,0 0 0,0 0 0,0 1 0,-1-1 1,1 0-1,0 0 0,0 1 0,0-1 0,0 0 0,0 0 1,0 1-1,0-1 0,0 0 0,0 1 0,-2 14 41,2-15-43,-6 49 81,4 1 0,3 59 0,18 100 140,-11-166-32,23 78 0,-19-81 13,-12-38-192,1-1 0,-1 1 0,1-1 0,-1 1 0,1-1 0,0 1 0,-1-1 0,1 1 0,0-1 0,0 0 0,1 2 0,-1-3-10,-1 0 1,0 0-1,0 0 0,0 1 1,1-1-1,-1 0 0,0 0 1,1 0-1,-1 0 1,0 0-1,0 0 0,1 0 1,-1 0-1,0 0 1,0 0-1,1 0 0,-1 0 1,0 0-1,1 0 1,-1 0-1,0 0 0,0-1 1,1 1-1,-1 0 1,0 0-1,0 0 0,1 0 1,-1 0-1,0-1 1,0 1-1,0 0 0,1 0 1,-1 0-1,0-1 1,0 1-1,0 0 0,3-4-25,-1-1 1,0 1-1,0 0 0,0 0 0,-1-1 0,2-7 0,4-23-3180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1:58.3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194 638 4912,'0'0'7546,"-12"-2"-7019,2 0-367,7 0-106,-1 1 0,1 0 0,-1 1-1,1-1 1,-1 1 0,0-1 0,1 1-1,-1 0 1,0 0 0,0 1 0,1-1-1,-1 1 1,1 0 0,-1 0 0,1 0-1,-1 0 1,-4 3 0,-1 1 217,0 1 0,1-1 1,0 2-1,0-1 0,0 1 1,1 0-1,0 0 0,-12 17 1,17-19-161,-1-1 1,1 1-1,-1-1 1,1 1 0,1 0-1,-1 0 1,1 0 0,0 0-1,0 0 1,0 0 0,0 0-1,1 0 1,0 1 0,0-1-1,1 0 1,-1 0-1,1 0 1,0 0 0,3 7-1,-2-6-25,0-1-1,1 0 0,-1 1 0,1-1 0,0-1 0,0 1 0,1 0 0,0-1 1,0 1-1,0-1 0,0 0 0,0-1 0,10 7 0,-11-8-39,1 0 0,0 0 0,-1-1 0,1 1 0,0-1 0,0 0 0,0 0 0,0-1 1,0 1-1,1-1 0,-1 0 0,0 0 0,0 0 0,0 0 0,0-1 0,0 1 0,0-1 0,0 0 0,0-1 0,6-1 0,2-3 39,-1 0 0,1 0 0,-1-1 0,-1-1 1,1 0-1,17-18 0,-25 24-55,0-1 0,0 0 1,0-1-1,-1 1 0,0 0 1,1-1-1,-1 1 0,0-1 1,-1 0-1,1 0 0,-1 0 1,1 0-1,-1 0 0,0 0 0,-1 0 1,1 0-1,-1 0 0,0 0 1,0 0-1,0 0 0,0-1 1,-1 1-1,1 0 0,-1 0 1,-2-6-1,1 8 1,1 0 0,0 0 0,-1 0 0,0 1-1,1-1 1,-1 0 0,0 1 0,0-1 0,0 1 0,0 0 0,0-1 0,0 1 0,0 0-1,0 0 1,-1 0 0,1 1 0,0-1 0,0 0 0,-1 1 0,1 0 0,-1-1 0,1 1-1,0 0 1,-1 0 0,1 0 0,-1 1 0,1-1 0,0 1 0,-3 0 0,4-1-23,1 0 1,0 0-1,0 1 1,-1-1-1,1 0 1,0 0 0,0 0-1,0 0 1,-1 1-1,1-1 1,0 0-1,0 0 1,0 0 0,0 1-1,-1-1 1,1 0-1,0 0 1,0 1-1,0-1 1,0 0 0,0 0-1,0 1 1,0-1-1,0 0 1,0 0-1,0 1 1,0-1 0,0 0-1,0 0 1,0 1-1,0-1 1,0 0-1,0 0 1,0 1 0,0-1-1,8 11 131,12 6-2,-15-14-108,0 0 1,1 0 0,-1-1 0,0 0 0,1 0 0,-1 0 0,1 0-1,0-1 1,-1 0 0,1 0 0,0-1 0,0 1 0,0-1 0,0-1-1,0 1 1,-1-1 0,9-2 0,-4 0 32,0 0-1,0-1 1,0 0 0,-1-1 0,0 0-1,0 0 1,0-1 0,0 0 0,7-9-1,-9 9 37,-1-2 0,0 1 0,0-1 0,6-12 0,5-6 226,-14 22-224,0-1 1,-1 0-1,0 0 1,0 0 0,0 0-1,2-10 1,-3 10-26,0 0-1,1 0 1,-1 0 0,1 0 0,5-9 0,-6 13-65,1-1 1,-1 0-1,1 1 0,-1-1 1,1 1-1,0-1 1,0 1-1,0 0 1,0-1-1,0 1 1,0 0-1,0 0 1,0 1-1,0-1 1,0 0-1,0 1 1,0-1-1,3 1 1,4-1 15,0 0 0,1 1 0,-1 0 1,0 1-1,14 2 0,-18-2-10,0 1 0,0-1 0,0 1-1,0-1 1,0 1 0,0 1 0,0-1 0,-1 1 0,1 0 0,7 6-1,-11-7-10,1 1 0,-1-1-1,1 0 1,-1 1-1,0-1 1,0 1-1,0-1 1,-1 1-1,1-1 1,-1 1-1,1 0 1,-1 4-1,0 33 41,-3-6-20,1-21-16,1-1 1,0 1-1,1-1 0,0 1 0,1-1 1,0 1-1,1-1 0,4 15 0,-5-26-7,0 1 0,0-1-1,0 1 1,0-1-1,0 1 1,0-1-1,0 0 1,0 0-1,1 1 1,-1-1 0,0 0-1,1 0 1,-1 0-1,1 0 1,-1-1-1,1 1 1,-1 0-1,1-1 1,0 1 0,-1-1-1,1 1 1,0-1-1,-1 0 1,1 0-1,0 0 1,0 0-1,-1 0 1,1 0 0,0 0-1,-1 0 1,1-1-1,3 0 1,4-2 8,0 1 0,1-1 0,-1-1 0,12-6 0,30-20 4,-2-2 0,-1-2 1,51-46-1,-97 79-19,-1-1 0,1 1 0,0-1 0,-1 1-1,1-1 1,-1 1 0,0-1 0,1 0 0,-1 0 0,0 0 0,0 0-1,0 0 1,1-4 0,-3 6 6,-1 0 0,1 0 1,-1-1-1,1 1 0,-1 0 0,1 0 0,0 1 0,-1-1 0,1 0 0,-1 0 1,1 1-1,-1-1 0,1 1 0,-2 0 0,1 0-2,-8 3 7,0 0 0,1 1 0,-1 0 1,1 1-1,0 0 0,0 0 0,-11 11 0,1 1 59,-31 40 0,47-55-53,1 1 1,0-1 0,-1 1-1,1 0 1,0 0-1,1 0 1,-1 0-1,1 0 1,-1 0-1,1 0 1,0 0 0,1 1-1,-1 4 1,1-7-10,0-1 0,0 1 0,1 0 0,-1 0-1,1-1 1,-1 1 0,1 0 0,-1-1 0,1 1 0,0 0 0,0-1 0,0 1 0,0-1 0,0 1 0,0-1 0,0 0 0,1 1 0,-1-1 0,0 0 0,1 0 0,-1 0-1,1 0 1,-1 0 0,1 0 0,0 0 0,-1-1 0,1 1 0,0-1 0,-1 1 0,1-1 0,0 1 0,0-1 0,2 0 0,2 0 1,1 1-1,-1-1 1,0-1 0,0 1 0,1-1 0,-1 0-1,0-1 1,0 1 0,0-1 0,0-1-1,0 1 1,-1-1 0,1 0 0,-1 0 0,1 0-1,-1-1 1,0 0 0,-1 0 0,1 0 0,-1-1-1,7-7 1,4-7 8,-1-1 0,-1 0 1,-1 0-1,14-32 0,-13 20-7,-1 0 1,-2 0 0,11-56-1,6-105 19,-22 152-13,5-144 85,-10 183-95,0 1 1,0-1-1,0 1 0,0-1 0,0 0 0,-1 1 1,1-1-1,0 1 0,-1-1 0,1 1 0,-1-1 1,-1-2-1,2 4-1,0 0 0,0 0 0,-1 0-1,1 0 1,0-1 0,-1 1 0,1 0 0,0 0 0,0 0 0,-1 0-1,1 0 1,0 0 0,-1 0 0,1 0 0,0 0 0,-1 0 0,1 0-1,0 0 1,0 0 0,-1 0 0,1 0 0,0 1 0,-1-1 0,1 0-1,0 0 1,0 0 0,-1 0 0,1 0 0,0 1 0,0-1 0,-1 0-1,1 0 1,0 1 0,0-1 0,0 0 0,0 0 0,-1 1 0,-2 3-6,0 0 0,0 1 0,0-1 0,0 1 0,1 0 0,-2 5 0,-5 16-9,2 0-1,0 0 0,-4 43 0,1 85 2,8-110 10,1-18 15,1 1 0,1-1 1,2 0-1,1 1 0,0-1 0,2 0 0,17 44 0,-21-66 3,0 0-1,1 1 0,0-1 0,0 0 0,0 0 1,0-1-1,1 1 0,-1-1 0,1 1 0,0-1 0,0 0 1,0-1-1,0 1 0,1-1 0,-1 0 0,1 0 1,-1 0-1,6 1 0,-5-1 5,-1-1 0,0 0 1,1-1-1,-1 1 0,1-1 1,-1 1-1,1-1 0,-1-1 1,1 1-1,-1-1 0,0 1 0,1-1 1,-1 0-1,0-1 0,1 1 1,-1-1-1,0 0 0,0 0 1,0 0-1,4-4 0,-7 5-13,7-5 32,-1-1 0,1 0 1,10-14-1,-17 20-34,0 0 1,0-1 0,0 1 0,0 0-1,0 0 1,0-1 0,-1 1-1,1-1 1,0 1 0,-1-1-1,0 1 1,1-1 0,-1 1-1,0-1 1,1 1 0,-1-1-1,0 1 1,0-1 0,0 1-1,-1-1 1,1 0 0,0 1-1,0-1 1,-1 1 0,1-1-1,-1 1 1,0 0 0,1-1-1,-1 1 1,0-1 0,0 1-1,0 0 1,-1-2 0,1 3 1,-1-1 0,1 1 0,0-1 0,-1 1 0,1-1 0,-1 1 0,1 0 0,-1 0 0,1 0 0,-1 0 0,0 0 0,1 0 0,-1 0 0,1 1 0,-1-1 0,1 0 0,-1 1 0,1-1 0,0 1 0,-3 1 0,-28 15 70,29-14-76,0 0 1,-1 0-1,2 1 1,-1 0-1,0-1 0,1 1 1,-1 0-1,1 0 1,0 0-1,1 0 1,-1 1-1,1-1 1,0 0-1,0 1 0,0-1 1,0 1-1,1-1 1,0 1-1,0 0 1,0-1-1,1 9 1,0-8-2,0-1 1,0 1 0,0 0-1,1 0 1,-1 0 0,1-1-1,0 1 1,1-1 0,-1 1-1,1-1 1,0 0 0,0 0-1,0 0 1,0 0 0,1-1-1,-1 1 1,1-1 0,0 0-1,8 5 1,-10-7 4,1-1 0,0 1 0,0 0-1,0-1 1,0 1 0,0-1 0,0 0 0,0 0-1,0 0 1,0-1 0,0 1 0,0-1 0,-1 1-1,1-1 1,0 0 0,0 0 0,0 0 0,-1 0-1,1-1 1,-1 1 0,5-4 0,6-5 11,0 1 1,19-21-1,-22 20-6,4-4 38,1 1-1,0 1 0,24-16 1,-38 28-41,1-1 1,0 1 0,-1-1-1,1 1 1,-1-1-1,1 1 1,0 0 0,-1 0-1,1 0 1,0 0-1,-1 0 1,1 0 0,-1 0-1,1 1 1,0-1 0,-1 0-1,1 1 1,-1-1-1,1 1 1,1 1 0,32 20 122,-18-9-44,16 8 77,-22-13-109,0 0 0,0-1 1,1-1-1,0 0 0,0-1 1,24 8-1,-27-11-353,-6-1 330,0-1 0,1 1-1,0 0 1,-1-1 0,1 0 0,4 0 0,-7 0-393,0 0 1,0-1 0,1 1 0,-1 0 0,0-1 0,0 1-1,0-1 1,0 1 0,0-1 0,1 0 0,-1 0 0,0 1-1,1-2 1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1:59.8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222 492 5624,'0'0'5978,"-12"1"-5364,4 0-477,-2 0 85,0 0 0,0 0-1,1 1 1,-1 0 0,1 1 0,0 0 0,-14 6 0,21-7-101,-15 8 633,0 0-1,-22 19 0,36-27-615,0 1 0,0-1 0,1 1-1,-1 0 1,0 0 0,1 0 0,0 0 0,0 0 0,0 0 0,0 1 0,0-1 0,1 1 0,-1-1 0,1 1 0,0-1 0,0 1 0,0 0 0,1 0-1,-1 7 1,2-9-81,-1 0 1,1 0-1,0-1 0,-1 1 0,1 0 0,0 0 0,0 0 0,0-1 0,0 1 0,1 0 0,-1-1 0,0 1 0,1-1 0,-1 0 0,1 1 0,0-1 0,-1 0 0,1 0 0,0 0 1,-1 0-1,1 0 0,0 0 0,0-1 0,0 1 0,4 0 0,-1 0 29,0 0 0,0 0 0,0 0 0,0-1 0,0 0 1,1 0-1,-1 0 0,10-2 0,-8 0-26,0-1 0,0 1-1,-1-1 1,1-1 0,-1 1 0,0-1 0,0 0-1,0 0 1,0-1 0,-1 0 0,0 0-1,0 0 1,5-8 0,-7 10-26,0-1 0,0 0-1,-1 0 1,0 0 0,0 0 0,0-1-1,0 1 1,-1-1 0,1 1 0,-1-1 0,0 1-1,-1-1 1,1 0 0,-1 1 0,0-1-1,0 0 1,0 1 0,-1-1 0,1 0-1,-1 1 1,-2-6 0,2 8-9,0 1 1,1 0-1,-1 0 0,0-1 1,0 1-1,0 0 1,0 0-1,0 0 0,0 0 1,0 0-1,0 0 0,0 0 1,-1 1-1,1-1 0,0 0 1,0 1-1,-1-1 1,1 1-1,-1-1 0,1 1 1,0 0-1,-1-1 0,1 1 1,-1 0-1,1 0 0,-1 0 1,-2 0-1,2 0 9,0 1-1,0-1 1,-1 0 0,1 1-1,0-1 1,0 1-1,0 0 1,-1-1 0,1 1-1,0 0 1,0 1-1,0-1 1,1 0-1,-1 0 1,0 1 0,-2 1-1,4-3-30,0 1 1,0-1-1,0 0 0,0 0 0,0 0 0,0 0 1,-1 1-1,1-1 0,0 0 0,0 0 1,0 0-1,0 1 0,0-1 0,0 0 0,0 0 1,0 0-1,0 0 0,0 1 0,0-1 0,0 0 1,0 0-1,0 0 0,0 1 0,0-1 0,0 0 1,1 0-1,-1 0 0,0 0 0,0 1 0,0-1 1,0 0-1,0 0 0,0 0 0,0 0 0,1 0 1,-1 1-1,0-1 0,0 0 0,0 0 0,0 0 1,0 0-1,1 0 0,-1 0 0,0 0 0,0 0 1,0 0-1,1 0 0,-1 1 0,0-1 1,0 0-1,0 0 0,0 0 0,1 0 0,-1 0 1,0 0-1,0 0 0,0-1 0,1 1 0,-1 0 1,0 0-1,0 0 0,0 0 0,0 0 0,1 0 1,-1 0-1,0 0 0,0 0 0,0 0 0,1-1 1,15-2 79,6-6-20,-1 0 0,0-2-1,0 0 1,-1-1-1,-1-1 1,0-1 0,-1-1-1,0 0 1,-1-1 0,-1-1-1,19-26 1,-6 4 131,-3-2 0,-1 0 0,-2-2 1,26-66-1,-45 99-60,0 1 0,0 0-1,1 1 1,6-9 0,-11 17-129,0 0-1,0 0 0,0 0 1,0 0-1,0 1 1,0-1-1,0 0 0,0 0 1,0 0-1,0 0 0,0 0 1,0 0-1,0 0 1,0 0-1,0 1 0,0-1 1,0 0-1,0 0 1,0 0-1,0 0 0,0 0 1,0 0-1,0 0 1,0 0-1,1 0 0,-1 1 1,0-1-1,0 0 0,0 0 1,0 0-1,0 0 1,0 0-1,0 0 0,0 0 1,1 0-1,-1 0 1,0 0-1,0 0 0,0 0 1,0 0-1,0 0 1,0 0-1,0 0 0,1 0 1,-1 0-1,0 0 1,0 0-1,0 0 0,0 0 1,0 0-1,0 0 0,0 0 1,1 0-1,-1 0 1,0-1-1,0 1 0,0 0 1,0 0-1,0 0 1,0 0-1,0 0 0,0 0 1,0 0-1,0 0 1,0 0-1,0 0 0,1-1 1,0 14 76,-1-9-49,2 45 86,-1 0 0,-7 51 0,-21 99 17,23-174-117,-11 68 53,-5-1 0,-4-1 0,-53 132 0,64-195-46,-1-1 0,-1 0 0,-29 39 0,29-49-14,14-16-8,0 0 1,0-1-1,1 1 1,-1 0-1,0-1 1,0 1 0,0-1-1,1 1 1,-1-1-1,0 0 1,0 1-1,0-1 1,0 0-1,0 0 1,0 1-1,0-1 1,0 0-1,0 0 1,0 0-1,0 0 1,0 0-1,-1-1 1,2 1-1,-1-1 0,1 1 1,0-1-1,-1 1 0,1 0 0,-1-1 1,1 0-1,0 1 0,-1-1 1,1 1-1,0-1 0,-1 1 0,1-1 1,0 0-1,0 1 0,0-1 0,0 0 1,-1 1-1,1-1 0,0 0 1,0 1-1,0-1 0,0 0 0,1 1 1,-1-1-1,0 0 0,0 0 0,4-19 23,2 4-14,1 1 1,0 0-1,0 0 0,2 1 1,0 0-1,0 1 1,1-1-1,1 2 0,0 0 1,1 0-1,0 1 0,1 0 1,0 1-1,16-9 0,24-12 63,2 2 0,85-31 0,-54 24 131,-17 4-265,-57 27-500,-8 2-2877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04.3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1067 6728,'0'0'3236,"10"2"-2511,3 0-410,-1-1 1,1 0-1,0-1 1,14-2-1,-20 2-137,0-1 1,0 0-1,-1-1 0,1 0 1,0 0-1,-1 0 0,1-1 1,-1 0-1,0 0 1,0-1-1,8-5 0,-1-4 122,1 0 0,-2 0 0,0-2-1,0 1 1,-1-2 0,-1 1 0,13-28 0,1-12 812,18-58 0,-32 81-638,3 1 85,-9 24-308,-1 0 0,0 0 1,0-1-1,-1 0 1,0 1-1,0-1 0,0-10 1,-2 18-238,0-1-1,0 1 1,0 0 0,0 0 0,0 0 0,0 0 0,0 0 0,0-1 0,0 1 0,0 0 0,0 0 0,0 0 0,0 0-1,0-1 1,0 1 0,0 0 0,0 0 0,0 0 0,0 0 0,0 0 0,0-1 0,0 1 0,0 0 0,0 0 0,0 0-1,1 0 1,-1 0 0,0 0 0,0-1 0,0 1 0,0 0 0,0 0 0,0 0 0,1 0 0,-1 0 0,0 0-1,0 0 1,0 0 0,0 0 0,0 0 0,0 0 0,1 0 0,-1 0 0,0-1 0,0 1 0,0 0 0,8 7 319,6 12-74,-8-7-181,1 1 0,-2 1 0,0-1 0,-1 1 1,0-1-1,-1 1 0,0 0 0,1 28 0,-3 7 151,-6 60 1,3-98-182,1 1 0,-2-1 0,0 0 0,0 0 1,-1-1-1,0 1 0,-1-1 0,0 1 1,0-2-1,-1 1 0,-9 10 0,14-17-28,-1-1-1,1 0 1,-1 0-1,0 0 1,0 0 0,0 0-1,0 0 1,0 0-1,-1-1 1,1 1-1,-1-1 1,1 0 0,-1 0-1,1 1 1,-1-2-1,1 1 1,-1 0-1,0 0 1,1-1 0,-1 0-1,0 1 1,0-1-1,0 0 1,1 0-1,-1-1 1,0 1-1,0 0 1,1-1 0,-1 0-1,0 0 1,1 1-1,-1-2 1,1 1-1,-5-3 1,1 0 8,0 0 1,0-1-1,1 0 0,0 0 1,0-1-1,0 1 0,1-1 1,-1 0-1,2 0 0,-1-1 1,1 1-1,-4-8 1,-2-6 28,-6-15 8,14 33-61,0 0-1,0 0 0,1 0 0,-1-1 1,1 1-1,0 0 0,-1 0 1,1-1-1,0 1 0,0 0 0,1-1 1,0-2-1,-1 4-3,1-1 0,0 1 0,0-1 0,0 1 0,0 0 0,0 0 0,0-1 0,0 1 0,0 0 1,1 0-1,-1 0 0,0 0 0,1 0 0,-1 1 0,1-1 0,-1 0 0,1 1 0,-1-1 0,1 1 0,0-1 0,-1 1 0,1 0 0,-1-1 1,1 1-1,0 0 0,-1 0 0,3 1 0,7-1-4,0 1 0,0 1 1,10 2-1,-12-2-6,13 2-14,0-1 0,42 1 0,-54-4 30,0-1 1,0 0-1,0 0 0,0-1 0,0-1 1,0 0-1,-1 0 0,18-9 0,-6 0 50,-1 0 0,-1-2-1,0 0 1,25-26 0,142-141 801,-185 181-846,0-1-1,-1 0 1,1 1-1,0-1 1,-1 0-1,1 1 1,0-1 0,0 1-1,-1-1 1,1 1-1,0 0 1,0-1-1,0 1 1,0 0-1,0-1 1,0 1-1,0 0 1,-1 0 0,1 0-1,0 0 1,2 0-1,-2 0-1,-1 1 0,1-1-1,-1 1 1,1-1 0,0 1 0,-1-1-1,1 1 1,-1-1 0,1 1-1,-1 0 1,1-1 0,-1 1 0,0 0-1,1-1 1,-1 1 0,0 0 0,0 0-1,1-1 1,-1 1 0,0 1-1,1 6 37,0 1 0,-1-1-1,0 15 1,0-18-44,-3 27 66,-1 0 0,-2 0-1,0-1 1,-3 1 0,-17 43 0,12-24 161,26-92-115,0 18-86,1 1 0,1 0-1,1 1 1,1 1 0,1 0-1,24-23 1,-37 39-17,15-14 26,-19 17-35,1 1 1,-1-1-1,1 1 0,-1 0 0,1-1 0,-1 1 0,1 0 1,-1-1-1,1 1 0,-1 0 0,1-1 0,0 1 1,-1 0-1,1 0 0,0 0 0,-1 0 0,1 0 1,-1 0-1,1-1 0,0 1 0,-1 1 0,1-1 0,0 0 1,-1 0-1,1 0 0,0 0 0,-1 0 0,1 1 1,-1-1-1,1 0 0,0 1 0,0 2 2,0 1 0,0-1 0,0 0 0,-1 1 0,0-1 0,0 1 0,0-1-1,0 1 1,0-1 0,-1 1 0,-1 5 0,1-3 9,-3 22 14,1-14 3,1 0-1,1 0 1,0 1 0,1 15-1,0-30-26,0 0-1,0 1 0,0-1 1,0 0-1,0 0 1,0 0-1,0 1 1,0-1-1,0 0 1,0 0-1,0 1 1,0-1-1,0 0 1,1 0-1,-1 0 0,0 1 1,0-1-1,0 0 1,0 0-1,0 0 1,1 0-1,-1 1 1,0-1-1,0 0 1,0 0-1,0 0 1,1 0-1,-1 0 0,0 1 1,0-1-1,0 0 1,1 0-1,-1 0 1,0 0-1,0 0 1,1 0-1,-1 0 1,0 0-1,0 0 0,0 0 1,1 0-1,-1 0 1,0 0-1,0 0 1,1 0-1,-1 0 1,0 0-1,0 0 1,0-1-1,1 1 1,-1 0-1,0 0 0,0 0 1,0 0-1,1 0 1,-1 0-1,0-1 1,0 1-1,0 0 1,0 0-1,0 0 1,1-1-1,13-14 49,-10 11-32,17-16 37,-8 8-18,21-25 0,-18 15-3,-10 13-12,-1 1-1,2-1 1,-1 1-1,1 1 1,1-1 0,-1 1-1,1 1 1,9-7-1,-16 13-20,-1-1 0,0 1 0,1 0 0,-1 0 0,1 0 0,-1-1 0,0 1 0,1 0 0,-1 0 0,1 0 0,-1 0 0,0 0 0,1 0 0,-1 0 0,1 0 0,-1 0 0,1 0 0,-1 0 0,0 0-1,1 0 1,-1 0 0,1 1 0,-1-1 0,0 0 0,1 0 0,-1 0 0,1 1 0,-1-1 0,0 0 0,1 0 0,-1 1 0,7 15 25,-2 27 12,-5-34-30,0 2 19,1-1-1,1 1 1,0-1 0,0 0-1,1 1 1,0-1 0,0-1-1,9 17 1,-11-25-24,1 0-1,-1 1 0,1-1 1,-1 0-1,1 0 1,-1 0-1,1 0 1,0 0-1,0 0 0,-1 0 1,1-1-1,0 1 1,0-1-1,0 1 1,0-1-1,0 0 0,0 0 1,0 0-1,0 0 1,0 0-1,0 0 1,0 0-1,2-1 0,5-1 5,-1 1-1,1-1 1,15-6-1,73-37 133,94-59 0,-158 84-40,-23 17-20,-12 8-25,-12 13-21,-7 0 4,2 1 0,0 1 0,1 1 0,-28 43 0,42-59-22,1 0 1,1 0-1,-1 0 0,1 0 1,-1 0-1,1 1 0,1-1 1,-1 1-1,1-1 0,0 1 1,0-1-1,1 1 0,0 7 1,0-12-15,0 0 1,0 0-1,1-1 1,-1 1-1,0 0 0,0-1 1,1 1-1,-1 0 1,1-1-1,-1 1 1,1 0-1,-1-1 1,1 1-1,-1-1 0,1 1 1,-1-1-1,1 1 1,0-1-1,-1 1 1,1-1-1,0 0 1,-1 1-1,1-1 0,0 0 1,-1 0-1,1 1 1,0-1-1,0 0 1,-1 0-1,1 0 1,0 0-1,0 0 1,-1 0-1,1 0 0,0 0 1,0 0-1,-1-1 1,1 1-1,0 0 1,1-1-1,30-11 50,-5-4 4,-1-2-1,0-1 0,23-22 1,-49 40-55,0 0 1,1 1-1,0-1 1,-1 0-1,1 1 1,-1-1-1,1 0 1,0 1 0,0-1-1,-1 1 1,1-1-1,0 1 1,0 0-1,-1-1 1,1 1-1,0 0 1,0 0-1,0-1 1,0 1-1,-1 0 1,1 0-1,0 0 1,0 0 0,0 0-1,0 0 1,1 0-1,-1 2-2,1 0 0,-1 0 0,0 0 0,-1 0 0,1 0 1,0 0-1,0 0 0,-1 0 0,1 0 0,-1 3 0,0-4 2,3 12 6,-1-5 0,0 0-1,0 0 0,0 0 0,1 0 0,6 11 0,-9-19-4,1 1-1,-1 0 1,1 0-1,-1-1 1,1 1-1,-1 0 0,1-1 1,0 1-1,-1-1 1,1 1-1,0-1 1,0 1-1,0-1 0,-1 0 1,1 1-1,0-1 1,0 0-1,0 0 1,0 1-1,-1-1 0,1 0 1,2 0-1,-1 0 0,1-1 1,-1 1-1,0-1 0,0 1 0,1-1 0,-1 0 1,0 0-1,4-2 0,3-2 6,-1-1 0,17-14 1,-23 18-3,25-24-5,-1-1 1,-1-1-1,-1-1 0,-2-2 1,-1 0-1,-1-1 0,18-43 0,87-250-29,-107 273 19,30-117-67,-42 144 45,-6 25 32,0 0 0,0 0-1,-1 0 1,1 0 0,0 0 0,0 0 0,0 0 0,-1 0 0,1 0-1,0 0 1,0 0 0,-1 0 0,1 0 0,0 0 0,0 0 0,-1 0-1,1 0 1,0 0 0,0 0 0,0 0 0,-1 0 0,1 1-1,0-1 1,0 0 0,0 0 0,0 0 0,-1 0 0,1 1 0,0-1-1,0 0 1,0 0 0,0 0 0,0 0 0,-1 1 0,1-1 0,0 0-1,0 0 1,0 1 0,0-1 0,0 0 0,0 0 0,0 1 0,-26 41-41,0 15-3,1 1 1,4 1 0,2 1 0,2 0-1,3 1 1,3 1 0,3 0 0,2 1-1,4 92 1,2-152 35,0 0-1,0 0 1,1 0 0,-1 0-1,1 0 1,0 0-1,0 0 1,0 0 0,0-1-1,0 1 1,1 0-1,-1-1 1,1 1 0,2 2-1,-3-4 6,0 0 1,0 0-1,1 0 0,-1 0 0,0-1 1,1 1-1,-1 0 0,1 0 0,-1-1 0,1 1 1,-1-1-1,1 0 0,0 1 0,-1-1 0,1 0 1,0 0-1,-1 0 0,1 0 0,-1 0 0,1 0 1,0-1-1,-1 1 0,1 0 0,-1-1 1,1 1-1,-1-1 0,1 0 0,1-1 0,10-4 1,0-2-1,-1 0 1,0 0-1,-1-1 1,0-1-1,0 0 0,-1 0 1,0-1-1,-1 0 1,14-22-1,5-13 26,33-77-1,-43 85-23,124-337-54,-92 230 56,-47 130 31,-8 17-17,-11 24-21,-9 34 7,3 0-1,3 1 0,2 1 0,4 1 0,2 0 0,2 1 0,4 0 0,4 109 0,1-167 6,2 16 11,5 31 0,-6-48 3,0 1-1,1-1 1,-1 0-1,1 0 0,0 1 1,1-1-1,-1-1 0,1 1 1,0 0-1,0-1 0,5 5 1,-7-8-9,0 0 1,0 0 0,1-1 0,-1 1-1,1 0 1,-1-1 0,1 1 0,-1-1-1,1 1 1,-1-1 0,1 0 0,-1 1-1,1-1 1,0 0 0,-1 0-1,1 0 1,-1 0 0,1-1 0,0 1-1,-1 0 1,1-1 0,-1 1 0,1-1-1,-1 1 1,1-1 0,-1 0 0,0 1-1,3-3 1,4-2 10,1-1 0,-1 0 0,9-8-1,-12 9 0,21-17 82,-1-1-1,27-32 0,-51 54-93,0-1-1,0 1 0,0 0 0,0 0 0,0-1 0,0 1 0,0 0 0,1 0 1,-1 1-1,0-1 0,1 0 0,-1 0 0,1 1 0,-1-1 0,1 1 0,-1-1 1,1 1-1,1-1 0,-2 1-4,-1 0-1,1 0 1,-1 0-1,1 1 1,-1-1 0,1 0-1,-1 0 1,0 0 0,1 1-1,-1-1 1,1 0 0,-1 0-1,0 1 1,1-1 0,-1 0-1,0 1 1,1-1 0,-1 0-1,0 1 1,1-1 0,-1 0-1,0 2 1,3 16 16,-12 39 39,6-40-2,0-1-1,0 23 0,3-39-53,0 0 0,0 1 0,0-1 0,0 0 0,0 1 0,0-1 0,0 0 0,0 1 0,0-1 0,0 0 0,0 1 0,0-1 0,1 0 0,-1 1 0,0-1 0,0 0 0,0 1 0,0-1 0,1 0 0,-1 0 0,0 1 0,0-1 0,1 0 0,-1 0 0,0 1 0,0-1 0,1 0 0,-1 0 0,0 0 0,1 1 0,-1-1-1,0 0 1,0 0 0,1 0 0,-1 0 0,1 0 0,-1 0 0,0 0 0,1 0 0,-1 0 0,0 0 0,1 0 0,-1 0 0,0 0 0,1 0 0,-1 0 0,0 0 0,1 0 0,-1 0 0,0 0 0,1 0 0,-1-1 0,0 1 0,0 0 0,1 0 0,-1 0 0,0-1 0,1 1 0,19-14 40,-19 13-42,27-29 34,-24 25-31,-1 0 1,2 1 0,-1-1-1,0 1 1,1-1-1,0 1 1,0 1 0,0-1-1,0 1 1,11-5-1,-15 7 0,0 1-1,0 0 0,0 0 0,0 0 1,0 1-1,0-1 0,-1 0 1,1 0-1,0 0 0,0 1 1,0-1-1,0 0 0,-1 1 0,1-1 1,0 0-1,0 1 0,-1-1 1,1 1-1,0 0 0,-1-1 0,1 1 1,0-1-1,-1 1 0,1 0 1,-1 0-1,1-1 0,-1 1 0,0 0 1,1 0-1,-1 1 0,11 28 44,-10-23-27,0-3-20,1 0 0,0 0 0,0 0 0,0 0-1,0 0 1,0 0 0,1-1 0,0 1 0,0-1-1,0 1 1,0-1 0,0 0 0,1 0 0,-1-1-1,1 1 1,0-1 0,0 0 0,-1 1 0,2-2-1,-1 1 1,0 0 0,0-1 0,0 0 0,1 0-1,-1 0 1,1-1 0,-1 1 0,1-1 0,-1 0-1,1 0 1,-1-1 0,0 1 0,1-1 0,-1 0-1,1 0 1,-1-1 0,0 1 0,7-5 0,-1 2 16,-1-1 1,0 0 0,-1 0-1,1-1 1,-1 0 0,0-1-1,-1 0 1,1 0-1,-1-1 1,-1 1 0,1-2-1,-1 1 1,-1-1 0,6-10-1,19-53 84,-31 69-94,-5 7 0,-5 9 1,6-4-15,1-1 1,-1 1-1,2 0 1,0 0-1,0 0 1,0 0-1,1 1 0,0-1 1,1 1-1,0-1 1,1 1-1,0 0 0,0-1 1,1 1-1,3 14 1,-4-22 2,1 0 0,-1 1-1,1-1 1,-1 0 0,1 1 0,0-1 0,0 0 0,0 0 0,0 0 0,0 0 0,1 0 0,-1 0 0,1 0 0,-1 0 0,1 0-1,0-1 1,0 1 0,-1-1 0,1 1 0,0-1 0,0 0 0,1 0 0,-1 1 0,0-2 0,0 1 0,0 0 0,1 0-1,-1-1 1,5 1 0,-2-1-1,0 0 1,0-1-1,0 0 0,0 0 0,0 0 0,0 0 0,-1-1 0,1 0 0,0 0 1,-1 0-1,1-1 0,-1 1 0,8-7 0,15-15-1,-1-1 1,-1-2-1,-1 0 1,-1-1-1,20-35 1,14-16 149,-56 78-133,0 0 0,-1 0-1,1 0 1,0 0 0,0 0 0,0 0-1,0 0 1,0 0 0,0 0-1,0 0 1,0 1 0,1-1-1,-1 0 1,2 0 0,-3 1-7,1 0 1,-1 0 0,0 1-1,0-1 1,1 0-1,-1 0 1,0 1 0,1-1-1,-1 0 1,0 0-1,0 1 1,1-1-1,-1 0 1,0 1 0,0-1-1,0 0 1,0 1-1,1-1 1,-1 0 0,0 1-1,0-1 1,0 0-1,0 1 1,0-1-1,0 1 1,0-1 0,0 0-1,0 1 1,0-1-1,0 0 1,0 1 0,-8 48 76,6-39-65,-1 7-9,-9 53 51,-3 0-1,-37 105 1,41-157-56,10-17 0,1-1 0,-1 1 0,1-1 0,-1 0 0,1 0 0,-1 1 0,1-1 0,-1 0 0,1 0 0,-1 1 0,1-1 0,-1 0 0,1 0 0,-1 0 0,0 0 0,1 0 0,-1 0 0,1 0 0,-1 0 0,1 0 0,-2 0 0,1-1 0,-1 0 0,1 0 0,0 0 0,-1 0 0,1 0 0,0 0 0,0 0 0,0-1 0,0 1 0,0 0 0,0-1 0,0 1 0,0-1 0,0 1 0,1-1 0,-1 1 0,1-1 0,-1 1 0,0-3 0,-4-15 0,1-1 0,0 1 0,2-1 0,-1-20 0,3 40 0,0 0 0,0-1 0,0 1 0,0 0 0,0-1 0,0 1 0,0 0 0,0-1 0,0 1 0,0-1 0,0 1 0,0 0 0,0-1 0,1 1 0,-1 0 0,0-1 0,0 1 0,0 0 0,1 0 0,-1-1 0,0 1 0,0 0 0,0-1 0,1 1 0,-1 0 0,0 0 0,1 0 0,-1-1 0,0 1 0,1 0 0,-1 0 0,0 0 0,1-1 0,14 5 0,16 16 0,-29-18 0,5 2-1,0 1 1,0-1-1,1 0 1,-1 0-1,1-1 0,0 1 1,0-2-1,0 0 1,16 3-1,-18-4 0,0-1 0,0 0-1,0 0 1,0-1 0,0 0 0,0 0 0,0 0-1,0-1 1,0 0 0,0 0 0,-1 0 0,1-1-1,-1 1 1,7-6 0,7-5-12,-1-2 1,0 0-1,-2-1 0,1-1 1,-2-1-1,0 0 0,15-26 1,73-147 54,-74 133 9,-21 43-39,-8 21-2,-12 30-1,10-28-8,-80 291-1,63-224 0,-3-14 0,22-61 0,0 0 0,0 1 0,0-1 0,0 0 0,0 0 0,0 0 0,0 0 0,-1 1 0,1-1 0,0 0 0,0 0 0,0 0 0,0 0 0,0 0 0,0 0 0,0 1 0,0-1 0,0 0 0,0 0 0,0 0 0,-1 0 0,1 0 0,0 0 0,0 0 0,0 1 0,0-1 0,0 0 0,0 0 0,-1 0 0,1 0 0,0 0 0,0 0 0,0 0 0,0 0 0,0 0 0,-1 0 0,1 0 0,0 0 0,0 0 0,0 0 0,0 0 0,-1 0 0,1 0 0,0 0 0,0 0 0,0 0 0,0 0 0,-9-7 0,-3-11 0,10 15-1,0 0-8,0-1 0,0 0 0,0 1-1,1-1 1,-3-8 0,4 12 8,0 0 0,0 0-1,0-1 1,0 1 0,0 0 0,0-1 0,0 1 0,0 0 0,0-1-1,0 1 1,1 0 0,-1-1 0,0 1 0,0 0 0,0 0 0,0-1-1,0 1 1,0 0 0,1-1 0,-1 1 0,0 0 0,0 0 0,0 0-1,1-1 1,-1 1 0,0 0 0,0 0 0,1 0 0,-1-1 0,1 1-1,0 0 1,1 0-1,-1 0 1,0 0-1,1 0 0,-1 0 1,1 0-1,-1 0 1,0 0-1,1 1 1,-1-1-1,3 1 0,54 24-17,-44-18-23,0-1-1,0 0 0,0-1 0,21 4 0,-17-5-203,1 0-561,-6-3-3861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7:3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14672,'0'0'2263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09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0 5016,'0'0'6534,"-7"13"-6208,6-11-307,-5 9 76,0 0 1,0 1-1,1 0 1,0 0 0,2 0-1,-6 23 1,-7 149 1573,9-113-883,0 11 773,6-77-1006,0-8 14,-1-11-71,3 3-397,0 0 0,0 0-1,1 1 1,1-1 0,0 1 0,1-1 0,0 1-1,0 0 1,1 0 0,0 1 0,12-17-1,-5 10 1,0 1-1,1 0 0,1 1 0,1 0 1,26-19-1,-29 24-30,1 1 1,19-9-1,-27 15-45,-1 0 0,1 0 0,0 0 0,0 1 0,1 0 0,-1 0 0,0 0 0,0 1 0,1-1 0,6 2 0,-11-1-20,0 0-1,0 1 0,-1-1 0,1 0 0,0 1 0,0-1 1,-1 1-1,1-1 0,0 1 0,-1 0 0,1-1 0,-1 1 0,1-1 1,-1 1-1,1 0 0,-1 0 0,1-1 0,-1 1 0,1 0 1,-1 0-1,0 0 0,0-1 0,1 1 0,-1 0 0,0 0 1,0 0-1,0 0 0,0-1 0,0 1 0,0 0 0,0 0 1,0 0-1,0 0 0,-1 0 0,1-1 0,-1 3 0,-9 29 21,7-27-16,1 0 0,-1-1 0,-1 1 0,1-1 0,-1 0 0,1 0-1,-1 0 1,0-1 0,0 1 0,-1-1 0,1 0 0,-10 5 0,0-3 22,1 0 1,-1 0-1,-19 3 1,-2 0 59,35-8-85,-1 0 0,1 0-1,-1 0 1,1 0-1,-1 0 1,1 1 0,-1-1-1,1 0 1,-1 0 0,1 0-1,-1 1 1,1-1-1,-1 0 1,1 0 0,0 1-1,-1-1 1,1 0 0,0 1-1,-1-1 1,1 1-1,0-1 1,-1 0 0,1 1-1,0-1 1,0 1-1,-1-1 1,1 1 0,0-1-1,0 1 1,0-1 0,0 1-1,0-1 1,0 1-1,0-1 1,0 1 0,0-1-1,0 1 1,0-1 0,0 1-1,0-1 1,0 1-1,0-1 1,0 1 0,1-1-1,-1 1 1,0-1-1,0 0 1,0 1 0,1-1-1,-1 1 1,0-1 0,1 0-1,-1 1 1,0-1-1,1 0 1,-1 1 0,1-1-1,-1 0 1,1 1 0,29 23 43,-28-23-37,117 65 239,-104-57-193,-10-7-10,-1 1 0,1 0 0,-1 0 1,0 0-1,0 0 0,0 1 0,6 6 1,-5-6 347,-7-6 146,0-10-492,2 6-2814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05.3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94 8336,'0'0'9559,"6"11"-8905,21 35-41,-26-44-553,1 0 1,-1 0-1,1 0 1,-1-1-1,1 1 0,0-1 1,0 1-1,0-1 0,0 0 1,0 1-1,0-1 1,0 0-1,0 0 0,1-1 1,-1 1-1,0 0 1,0-1-1,1 1 0,-1-1 1,1 0-1,-1 0 0,0 0 1,4 0-1,-1-1 72,-1 0 0,1 1 0,-1-2 0,1 1 0,-1 0 0,1-1 0,-1 0 0,0 0 0,6-4 0,-5 2 45,1-1 0,-1 0 0,-1 0-1,1 0 1,-1-1 0,1 1-1,-2-1 1,1 0 0,-1-1 0,4-7-1,-5 10-72,-1 1-1,0 0 0,0-1 1,0 1-1,0-1 0,0 1 0,-1-1 1,1 1-1,-1-1 0,0 1 1,0-1-1,-1 0 0,1 1 1,-1-1-1,1 1 0,-1-1 0,0 1 1,0 0-1,-1-1 0,1 1 1,-1 0-1,-2-4 0,4 6-91,0 1 0,-1 0-1,1-1 1,0 1 0,0 0-1,-1 0 1,1-1 0,0 1-1,0 0 1,-1 0 0,1-1-1,0 1 1,-1 0 0,1 0-1,0 0 1,-1-1 0,1 1-1,0 0 1,-1 0 0,1 0-1,0 0 1,-1 0 0,1 0-1,0 0 1,-1 0 0,1 0-1,-1 0 1,1 0 0,0 0-1,-1 0 1,1 0 0,-1 0-1,-7 12 78,0 18-287,8-13-623,1 1-1,5 35 0,-5-44-1082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05.7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 11448,'0'0'10205,"10"-9"-9723,30-28-16,-37 36 1000,-10 10-916,7-9-541,0 0 0,0 1 0,-1-1 0,1 0 0,0 0-1,0 1 1,0-1 0,0 0 0,0 1 0,0-1 0,0 0 0,-1 0-1,1 1 1,0-1 0,0 0 0,0 1 0,0-1 0,0 0 0,0 1-1,0-1 1,1 0 0,-1 0 0,0 1 0,0-1 0,0 0 0,0 1-1,0-1 1,0 0 0,0 0 0,1 1 0,-1-1 0,0 0 0,0 0-1,1 1 1,3 2-3138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06.5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90 8336,'0'0'4320,"3"14"-3711,21 171 1174,-7-39-81,-14-121-1310,-3-19-140,0 0 0,1 0 1,0 0-1,0-1 0,0 1 1,1 0-1,0-1 0,3 8 1,-5-13-229,1 0 0,-1 0-1,0 0 1,1 0 0,-1 0 0,1 0 0,-1 0 0,0 0 0,1 0 0,-1 0 0,0 0 0,1 0-1,-1 0 1,0 0 0,0-1 0,1 1 0,-1 0 0,0 0 0,1 0 0,-1-1 0,0 1 0,0 0-1,1 0 1,-1-1 0,0 1 0,0 0 0,0-1 0,1 1 0,-1 0 0,0 0 0,0-1 0,0 1-1,0 0 1,0-1 0,0 1 0,0 0 0,0-1 0,0 0 0,10-18 302,-10 18-307,44-112 1128,38-155 1,-64 203-731,-4 29 63,-13 36-460,-1-1-1,0 1 1,1-1 0,-1 0-1,1 1 1,-1-1-1,0 1 1,1-1-1,-1 1 1,1 0-1,0-1 1,-1 1 0,1-1-1,-1 1 1,1 0-1,0 0 1,-1-1-1,1 1 1,0 0 0,0 0-7,0 0 1,-1 0 0,1 1-1,0-1 1,-1 0 0,1 1-1,-1-1 1,1 0 0,-1 1-1,1-1 1,-1 1 0,1-1-1,-1 1 1,1-1 0,-1 1-1,1-1 1,-1 1 0,0 0 0,1-1-1,-1 1 1,0 0 0,0-1-1,1 2 1,17 56 244,-4-10-149,22 68 161,8 22 380,-41-133-517,-1 1 0,0 0 0,0-1 0,-1 1 0,2 9 0,-3-14-63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09.1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1 876 12664,'0'0'1056,"4"-1"-450,21-4-361,8-2-27,46-16 0,-71 20-102,1 0 0,-2-1 0,1 0 0,0 0 0,-1-1 0,1 1 0,-1-2 0,-1 1-1,1-1 1,10-12 0,-16 17-85,0 0-1,-1 1 1,1-1 0,0 0-1,-1 1 1,1-1 0,-1 0-1,1 0 1,-1 1-1,0-1 1,1 0 0,-1 0-1,0 0 1,0 0-1,1 0 1,-1 0 0,0 1-1,0-1 1,0 0 0,0 0-1,0 0 1,0 0-1,0 0 1,0 0 0,-1 0-1,1 1 1,0-1 0,-1 0-1,1 0 1,0 0-1,-1 0 1,1 1 0,-1-1-1,1 0 1,-1 0 0,1 1-1,-1-1 1,0 0-1,1 1 1,-1-1 0,0 1-1,-1-2 1,-1 1 20,1 0 0,-1 0 0,0 0 0,0 0 0,0 0-1,0 0 1,0 1 0,0 0 0,0-1 0,0 1 0,-5 1 0,1 0 31,0 0 1,0 0-1,0 1 1,0 0-1,1 1 0,-1 0 1,1 0-1,-1 0 0,1 0 1,0 1-1,0 0 0,1 1 1,-1-1-1,1 1 0,0 0 1,0 0-1,1 1 1,-1 0-1,1-1 0,1 1 1,-1 1-1,1-1 0,0 0 1,0 1-1,-2 7 0,5-10-17,-1-1-1,1 1 0,-1 0 0,1-1 0,0 1 1,0 0-1,1-1 0,-1 1 0,1-1 0,0 1 1,0-1-1,0 1 0,0-1 0,1 1 0,-1-1 1,1 0-1,0 0 0,0 0 0,0 0 0,0 0 1,0 0-1,1 0 0,3 2 0,-1 0 22,0-1-1,0 1 0,0-1 1,1 0-1,-1-1 0,1 0 1,0 0-1,0 0 1,1 0-1,-1-1 0,13 3 1,-3-4 49,0 0 1,0 0 0,1-2 0,-1 0 0,0-1-1,0-1 1,0 0 0,0-1 0,21-9 0,-3-1-776,-1-1 0,0-2 0,32-23 0,-57 35 410,-3 2-48,0 0 0,0-1 0,0 1 0,5-7 1,-9 9 224,0-1 1,0 1 0,0-1-1,0 1 1,0-1 0,0 1 0,0-1-1,-1 0 1,1 1 0,0-1-1,-1 0 1,0 0 0,1 1 0,-1-1-1,0 0 1,0 0 0,0 0-1,0-2 1,-1 3 51,1 0 0,-1 1 0,1-1 0,0 1 0,-1-1 0,1 0 0,-1 1 0,1-1 0,-1 1 0,0-1 0,1 1 0,-1-1 0,1 1 0,-1 0 0,0-1 0,1 1 0,-1 0 0,0-1 0,0 1 0,1 0 0,-1 0 0,0 0 0,0 0 0,1-1 0,-1 1 0,0 0 0,0 1 0,1-1 0,-1 0 0,0 0 0,-1 0 0,-26 5 154,19-2-86,-1 0 0,1 1-1,0 1 1,0-1-1,1 1 1,-1 1-1,1 0 1,-8 6-1,10-7 12,0 1-1,1-1 1,0 1-1,0 0 1,0 0 0,0 0-1,1 1 1,0 0-1,1-1 1,-1 2-1,-1 6 1,4-11-39,1-1 1,-1 0-1,1 1 1,0-1-1,0 1 1,0-1-1,0 0 1,0 1 0,0-1-1,1 0 1,-1 1-1,1-1 1,0 0-1,0 0 1,-1 1-1,1-1 1,1 0-1,-1 0 1,0 0-1,0 0 1,1 0 0,-1 0-1,1-1 1,0 1-1,0 0 1,-1-1-1,1 0 1,0 1-1,4 1 1,-3-1 5,0-1 1,0 1-1,1-1 1,-1 0-1,1 1 1,-1-2-1,1 1 1,-1 0-1,1-1 1,0 1-1,-1-1 1,1 0-1,0-1 1,-1 1-1,1 0 1,0-1-1,-1 0 1,7-2-1,-4 0 27,0-1-1,1 0 0,-2 0 0,1-1 1,0 1-1,-1-1 0,0-1 0,0 1 1,-1 0-1,1-1 0,-1 0 0,6-11 1,3-9 328,18-51 1,-17 39 55,-9 19 45,-5 20-495,0-1 0,0 0 0,0 0-1,0 0 1,0 0 0,0 0 0,0 0 0,0 0-1,0 0 1,0 0 0,0 0 0,0 0 0,0 0-1,0 0 1,0 0 0,0 0 0,0 0-1,0 0 1,0 0 0,-1 0 0,1 0 0,0 0-1,0 0 1,0 0 0,0 0 0,0 0 0,0 0-1,0 0 1,0 0 0,0 0 0,0 0 0,0 0-1,0 0 1,0 0 0,0 0 0,0 0-1,0 0 1,0 0 0,0 0 0,0 0 0,0 0-1,-1 0 1,1 0 0,0 0 0,0 0 0,0 0-1,0 0 1,0 0 0,0 0 0,0 0 0,0-1-1,0 1 1,0 0 0,0 0 0,0 0 0,0 0-1,0 0 1,0 0 0,-8 12 194,-23 50-31,4 1 1,-22 71-1,36-96-121,-32 93 86,-79 201 188,111-306-286,-1 0 1,-18 26 0,23-40-9,0-1 1,0 0 0,-1-1-1,0 0 1,-1 0 0,-11 7 0,20-15-17,0-1 1,-1 1-1,1-1 1,0 0 0,0 0-1,-1 0 1,1 0 0,-1 0-1,1-1 1,-1 1 0,1-1-1,-1 0 1,1 0 0,-1 1-1,0-2 1,1 1 0,-1 0-1,-3-1 1,2-1 1,0 1-1,1-1 1,-1 1 0,1-1 0,-1 0 0,1-1-1,0 1 1,0 0 0,0-1 0,0 0-1,-3-3 1,0-2 13,0 0-1,0-1 1,1 0-1,0 0 1,1 0-1,0 0 1,0-1-1,-4-16 0,7 20-11,0 0 0,0-1 0,1 1 0,0-1 0,0 1 0,0-1 0,1 1 0,0-1 0,0 1 0,0 0 0,1 0 0,3-7 0,-1 4-10,1 0-1,-1 1 1,2 0 0,-1 0-1,1 0 1,0 1-1,10-9 1,8-4-26,0 1 0,2 1-1,53-28 1,90-39-58,41-24-22,-173 87 69,-1-1 0,-2-3-1,50-45 1,-49 38 15,-1-2 1,-2-2-1,-1-1 1,-2-1 0,42-75-1,-38 48 25,-3-1-1,-4-2 1,-2-1-1,16-77 0,-32 105 4,1 3 14,4-46 0,-12 73-22,-1 0 1,0 0-1,-1 0 0,0-1 1,0 1-1,-2 0 0,1 0 1,-6-12-1,8 23-3,0 1 0,0 0 0,0-1 0,0 1 0,0 0 0,0-1 0,0 1 0,0 0 0,-1-1 0,1 1 0,0 0 0,0 0 0,0-1 0,-1 1 0,1 0 0,0-1 0,-1 1 0,1 0 0,0 0 0,0 0 0,-1-1 0,1 1 0,0 0 0,-1 0 0,1 0 0,0 0 0,-1 0 0,1 0 0,0-1 0,-1 1 0,1 0 0,-1 0 0,-10 9 0,-5 19 0,15-28 0,-9 25 0,1 1 0,2-1 0,-8 40 0,2-9 4,-43 275 177,53-308-141,2 0 0,0 0 0,2 0 0,0 0 0,2 0 0,0-1 0,1 1 0,15 43 0,-16-60-16,1 0 0,-1 0 0,1-1 0,0 1 0,1-1 0,-1 0 0,1 0 0,0 0 0,1-1 0,-1 1 0,1-1 0,-1-1 0,1 1 0,0-1 0,1 0 0,-1 0 0,1-1 0,-1 0-1,1 0 1,-1 0 0,1-1 0,0 0 0,0 0 0,9-1 0,-3-1 10,0-1 0,-1 0 0,1-1 0,-1 0 0,0-1 0,1 0 0,-2-1-1,15-8 1,-17 7-15,-1 1-1,0-1 0,-1 0 0,1-1 1,-1 1-1,0-1 0,-1-1 0,0 0 0,0 1 1,-1-2-1,7-11 0,-9 15-15,-1 0 0,0 1-1,0-1 1,0 0 0,0-1 0,-1 1-1,0 0 1,0 0 0,0-1-1,-1 1 1,0 0 0,0-1 0,0 1-1,-1 0 1,1-1 0,-1 1 0,0 0-1,-4-9 1,5 14-3,0-1 0,0 1 0,0-1 0,-1 1 0,1-1 0,0 1 0,-1-1 0,1 1 0,0-1 0,-1 1 0,1-1 0,-1 1 0,1-1 0,-1 1 0,1 0 0,0-1 0,-1 1 0,0 0 0,1 0 0,-1-1 0,1 1 0,-1 0 0,1 0 0,-1 0 0,1-1 0,-1 1 0,0 0 0,1 0 0,-1 0 0,1 0 0,-2 0 0,0 1 0,1-1 0,-1 1 0,0 0 0,0 0 0,1 0 0,-1-1 0,0 2 0,1-1 0,-1 0 0,-1 2 0,-3 2 0,0 1 0,0 1 0,-6 10 0,7-10 0,1 1 0,1-1 0,-1 1 0,1 0 0,1 0 0,-1 0 0,2 0 0,-1 1 0,1-1 0,0 0 0,1 1 0,0-1 0,0 1 0,0-1 0,3 11 0,-2-16 4,0-1 0,1 1-1,-1-1 1,1 1 0,-1-1-1,1 0 1,0 0 0,-1 0-1,1 0 1,0 0 0,0 0 0,1 0-1,-1-1 1,0 1 0,1-1-1,-1 1 1,1-1 0,-1 0 0,1 0-1,4 1 1,4 1 17,-1 0 0,1-1 1,21 2-1,-8-4 4,1-2 1,-1-1-1,0 0 1,-1-2-1,37-12 0,-15 5 23,73-28 73,-10 4-38,-91 27-74,-15 7 8,-10 7 19,-62 36 21,7-6-28,53-29-17,1 0 0,1 1 0,-1 0 0,1 1 0,-7 8 0,13-14-10,0 0 1,0 1-1,0-1 0,1 0 1,-1 1-1,1-1 1,0 1-1,0 0 0,0-1 1,0 1-1,0 0 1,0 0-1,1-1 0,-1 1 1,1 0-1,0 0 1,0 0-1,0 0 0,0 0 1,1-1-1,-1 1 1,1 0-1,0 0 0,1 4 1,-1-5-3,0 0 0,0 0 0,0 0 1,1-1-1,-1 1 0,0 0 0,1 0 1,-1-1-1,1 1 0,0-1 0,0 0 0,-1 1 1,1-1-1,0 0 0,0 0 0,4 1 1,-2-1-1,1 1 1,-1-2 0,0 1-1,1 0 1,-1-1 0,1 0 0,8-1-1,-1 0 2,0-2-1,-1 1 0,1-2 1,-1 1-1,16-8 0,-3-2-5,0-1 0,-1 0 0,-1-2 0,0-1 0,-2 0 0,0-2 0,0 0 0,-2-1 0,29-41 0,0-12-20,64-135 1,-102 191 22,39-80 56,69-201 1,-112 267-23,-7 18 0,2 13-31,0 0-1,0-1 1,0 1-1,-1 0 1,1 0-1,0 0 1,0 0-1,-1 0 1,1 0-1,0 0 1,0 0-1,-1 0 1,1-1 0,0 1-1,-1 0 1,1 0-1,0 0 1,0 0-1,-1 1 1,1-1-1,0 0 1,0 0-1,-1 0 1,1 0-1,0 0 1,0 0-1,-1 0 1,1 0 0,0 0-1,0 1 1,-1-1-1,1 0 1,0 0-1,0 0 1,0 1-1,-1-1 1,1 0-1,0 0 1,0 0-1,0 1 1,0-1-1,-8 9 26,1 0 0,0 0-1,0 1 1,1 0 0,-6 13-1,-2 2 32,-6 14 34,1 1 0,1 1 0,3 0 1,-20 86-1,23-66 57,2 1 1,-1 121-1,11-154-66,1 0 1,5 30-1,-4-49-51,0 0 0,0-1 0,1 1 0,1-1 0,0 0 0,0 0 0,0 0-1,1-1 1,10 14 0,-12-18-17,0-1 1,0 1-1,1-1 0,-1 0 0,0-1 0,1 1 0,0-1 0,0 1 0,0-1 1,0 0-1,0 0 0,0-1 0,8 3 0,-4-3-129,0 0-1,0 0 1,0-1-1,0 0 1,0-1-1,14-2 1,-22 3 96,1 0 0,-1 0 0,0 0 0,1 0-1,-1 0 1,0-1 0,1 1 0,-1 0 0,0 0 0,0 0 0,1 0-1,-1-1 1,0 1 0,0 0 0,1 0 0,-1-1 0,0 1 0,0 0-1,0 0 1,0-1 0,1 1 0,-1 0 0,0 0 0,0-1 0,0 1 0,0 0-1,0-1 1,0 1 0,0 0 0,0-1 0,0 1 0,0 0 0,0-1-1,0 1 1,0 0 0,0-1 0,0 1 0,0 0 0,0 0 0,0-1 0,0 1-1,0 0 1,0-1 0,-1 1 0,1 0 0,0 0 0,0-1 0,-1 1-1,-7-14-4482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09.3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59 15680,'0'0'983,"107"-14"-719,-44 2 248,15 2 8,3 4-128,3 0 16,-5 0-64,0 1 0,-11 5 16,-16 5 8,-13 1-104,-15-2-8,-12-2-144,-8 2 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10.1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163 23 6824,'0'0'7106,"-11"4"-6708,-9 5-80,-1 0 1,1 1 0,1 2-1,0 0 1,-21 16 0,39-27-280,0 0 0,0-1 0,1 1 0,-1 0 0,0-1 0,0 1 0,0 0 0,1 0 0,-1-1 0,1 1 0,-1 0 0,0 0 0,1 0 0,0 0 0,-1 0 0,1 0 1,-1 0-1,1 0 0,0 0 0,0 0 0,0 2 0,0-3-2,0 1 0,1-1 0,-1 1 1,1-1-1,-1 1 0,1-1 0,0 1 1,-1-1-1,1 0 0,-1 1 0,1-1 0,0 0 1,-1 0-1,1 1 0,0-1 0,-1 0 0,1 0 1,0 0-1,-1 0 0,1 0 0,0 0 0,-1 0 1,2 0-1,5 0 119,0-1-1,0 1 1,-1-1 0,1-1-1,8-2 1,-4 0 34,0-1 0,0 0 0,-1-1 0,19-14 0,-25 17-70,1 0 0,-2-1-1,1 1 1,0-1-1,-1 0 1,1 0-1,-1 0 1,0-1-1,-1 1 1,1-1-1,-1 1 1,0-1-1,3-9 1,-4 13-91,-1 1 0,0-1 0,0 1 0,0-1 1,0 0-1,0 1 0,0-1 0,0 1 0,0-1 0,0 1 0,0-1 0,0 0 1,0 1-1,0-1 0,-1 1 0,1-1 0,0 1 0,0-1 0,-1 1 0,1-1 1,0 1-1,-1-1 0,1 1 0,0-1 0,-1 1 0,1 0 0,-1-1 0,1 1 0,0 0 1,-1-1-1,0 1 0,-1-1 9,1 1 0,-1-1 0,0 1 0,0-1 0,1 1 0,-1 0 0,0 0 0,0 0 0,0 0 0,-1 0 0,-39 10 193,20-2-139,8-3-3172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10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80 9536,'0'0'1801,"6"-10"-1344,2-8-260,19-30 1252,-27 48-1414,0 0 1,0 0-1,0 0 1,0 0 0,0 0-1,0 0 1,0 0-1,0 0 1,-1 0 0,1 0-1,0 0 1,0 0-1,0 0 1,0 0 0,0 0-1,0 0 1,0 0 0,0 0-1,0 0 1,0 0-1,0 0 1,0 0 0,0 0-1,0 0 1,0 0-1,-1 0 1,1-1 0,0 1-1,0 0 1,0 0-1,0 0 1,0 0 0,0 0-1,0 0 1,0 0-1,0 0 1,0 0 0,0 0-1,0 0 1,0 0-1,0 0 1,0-1 0,0 1-1,0 0 1,0 0 0,0 0-1,0 0 1,0 0-1,0 0 1,0 0 0,0 0-1,0 0 1,0 0-1,0 0 1,0 0 0,0-1-1,1 1 1,-1 0-1,0 0 1,0 0 0,0 0-1,0 0 1,0 0-1,0 0 1,0 0 0,0 0-1,0 0 1,0 0-1,-7 4 1457,7-4-1468,-1 0 0,1 0 1,0 0-1,0 1 0,-1-1 0,1 0 0,0 0 1,0 0-1,-1 1 0,1-1 0,0 0 0,0 1 0,0-1 1,0 0-1,-1 0 0,1 1 0,0-1 0,0 0 1,0 1-1,0-1 0,0 0 0,0 1 0,0-1 0,0 0 1,0 1-1,0-1 0,0 0 0,0 1 0,0-1 1,0 0-1,0 1 0,0-1 0,0 0 0,0 0 0,0 1 1,1-1-1,-1 0 0,0 1 0,0-1 0,0 0 1,1 0-1,-1 1 0,0-1 0,0 0 0,1 0 0,-1 0 1,0 1-1,0-1 0,1 0 0,-1 0 0,0 0 1,0 0-1,1 1 0,-1-1 0,0 0 0,1 0 0,-1 0 1,0 0-1,1 0 0,-1 0 0,1 0 0,3 0 17,0 0-1,0 0 1,0 0-1,0 0 1,0-1-1,0 1 1,0-1-1,0 0 1,4-2-1,-1 1-1811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1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388 533 3408,'0'0'9990,"-11"-1"-9483,-17-4-252,7 1 109,1 0 0,-1 1-1,-1 2 1,1 0 0,-22 3-1,38-2-280,-19 4 416,1 1-1,-30 9 1,46-11-364,0 0 1,1 0-1,-1 0 0,1 1 1,0 0-1,0 0 1,0 0-1,0 1 1,1 0-1,0 0 1,-8 10-1,11-12-76,0 0-1,0-1 1,1 1-1,-1 0 1,1 0-1,0 0 1,0 0 0,0 0-1,0 0 1,1 0-1,-1 1 1,1-1-1,0 0 1,-1 0 0,2 0-1,-1 6 1,1-4 12,1 0 0,-1 0-1,1 0 1,0 0 0,0 0 0,1 0 0,-1-1 0,1 1 0,4 5 0,1-1 29,-1-1 0,1 0 0,1 0 0,-1-1 0,1 0 0,0 0 0,1-1 0,16 9 0,-13-10-2,0 0 0,0-1 0,0-1-1,1 0 1,0 0 0,-1-2 0,1 1-1,0-2 1,0 0 0,0-1 0,-1 0-1,1-1 1,0 0 0,-1-1 0,1-1-1,-1 0 1,0-1 0,0 0 0,12-8 0,-14 7-18,-1 0 1,0-1 0,0 0 0,-1-1 0,0 0 0,-1 0 0,1-1 0,-2 0 0,1 0 0,-1-1-1,-1 0 1,1 0 0,-2-1 0,0 0 0,0 0 0,-1 0 0,0 0 0,-1-1 0,0 0 0,-1 0-1,0 1 1,0-16 0,-2 0 18,-2 0-1,-1 0 0,-1 0 1,-1 1-1,-1 0 0,-1 0 1,-2 0-1,0 1 0,-2 0 1,-1 1-1,0 0 0,-2 1 1,-1 0-1,-1 1 0,0 1 1,-32-30-1,39 42-38,-1 1-1,0 0 1,0 1-1,-1 0 1,1 1-1,-2 0 1,1 0-1,-1 1 1,0 1-1,0 0 1,0 0-1,0 1 1,-16-1-1,26 3-55,-1 1-1,1 0 1,0-1-1,-1 1 0,1 0 1,-1 0-1,1 1 0,0-1 1,-1 0-1,1 1 1,0-1-1,-1 1 0,1 0 1,0 0-1,0 0 0,0 0 1,0 0-1,0 0 0,0 0 1,0 1-1,0-1 1,0 1-1,0 0 0,1-1 1,-1 1-1,1 0 0,-1 0 1,1 0-1,0 0 0,0 0 1,0 0-1,0 0 1,0 1-1,-1 3 0,1-1-49,1 1 0,-1-1 0,1 1 0,0-1 0,1 1-1,-1-1 1,1 1 0,0-1 0,0 1 0,1-1-1,0 0 1,0 0 0,0 0 0,4 6 0,11 17-3717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1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7936,'0'0'5353,"10"15"-4813,0 1-365,-3-6-64,-1-1 0,0 1-1,-1 0 1,0 0 0,-1 1 0,0-1-1,3 15 1,-2-6 136,1 3 375,6 44 1,-8-40 196,0-1 0,13 43 0,-17-67-759,0-1-1,0 1 1,0 0 0,1 0-1,-1-1 1,0 1-1,1 0 1,-1 0-1,0-1 1,1 1-1,-1-1 1,1 1-1,-1 0 1,1-1-1,-1 1 1,1-1-1,0 1 1,0 0 0,0-1-35,-1 0 1,0 0 0,1 0 0,-1 0 0,1 0-1,-1-1 1,0 1 0,1 0 0,-1 0 0,0 0-1,1 0 1,-1-1 0,0 1 0,1 0 0,-1 0-1,0-1 1,1 1 0,-1 0 0,0 0 0,0-1-1,1 1 1,-1 0 0,0-1 0,0 1 0,1-1-1,12-35 495,-10 27-443,10-33 274,8-54 0,2-9 0,-13 64-218,-6 22-50,1-1 0,1 1 0,1 0 0,0 0 0,20-34 0,-25 50-57,0 0 1,0 1-1,1-1 0,-1 1 1,0 0-1,1-1 0,3-1 1,-5 3-18,-1 1 1,1-1-1,0 1 1,0 0 0,-1-1-1,1 1 1,0 0 0,-1 0-1,1-1 1,0 1 0,0 0-1,-1 0 1,1 0-1,0 0 1,0 0 0,-1 0-1,1 0 1,0 0 0,0 1-1,-1-1 1,1 0 0,0 0-1,0 0 1,-1 1-1,1-1 1,0 0 0,-1 1-1,1-1 1,-1 1 0,1-1-1,0 1 1,-1-1-1,1 1 1,-1-1 0,1 1-1,-1 0 1,1-1 0,-1 1-1,1 1 1,14 27 170,-1 0-1,-2 1 1,0 1 0,-3 0-1,0 1 1,-2 0 0,-1 0 0,2 54-1,-7-76-7,0 0 0,0-1 0,6 18 0,-6-18-210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1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12960,'0'0'4737,"5"13"-4311,-5-12-408,9 25 421,-2 0 0,5 33 0,4 28 1697,-13-81-1757,0-1-3359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10.5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191 247 4008,'0'0'4848,"-11"-3"-4408,2 0-322,6 2-74,0-1 0,-1 1 0,1 0 0,-1 0 0,1 1-1,0-1 1,-1 1 0,0-1 0,1 1 0,-1 0 0,1 0 0,-1 1-1,1-1 1,-1 1 0,1 0 0,-1 0 0,1 0 0,-6 3 0,0 1 176,1 0 0,0 1 0,0-1 0,0 2 1,1-1-1,0 1 0,0 1 0,1-1 0,0 1 1,0 0-1,1 0 0,-5 11 0,9-18-181,1-1 0,-1 1 1,1 0-1,0 0 0,-1 0 0,1 0 0,0-1 0,-1 1 0,1 0 0,0 0 0,0 0 1,0 0-1,0 0 0,0 0 0,0 0 0,0 0 0,0-1 0,0 1 0,1 0 0,-1 0 1,0 0-1,0 0 0,1 0 0,-1 0 0,1-1 0,-1 1 0,1 0 0,-1 0 0,1-1 0,-1 1 1,1 0-1,0-1 0,-1 1 0,1 0 0,0-1 0,-1 1 0,1-1 0,0 1 0,0-1 1,0 0-1,0 1 0,-1-1 0,1 0 0,0 0 0,0 1 0,0-1 0,0 0 0,0 0 1,1 0-1,4 0 108,0 0 0,1 0 1,-1 0-1,0-1 1,12-3-1,-6 1-2,0-1-1,1 0 1,-1-1-1,-1-1 0,1 0 1,-1 0-1,0-1 1,15-12-1,-25 17-121,1 0 61,0 0 0,1 0 0,-1 0-1,1 0 1,0 0 0,-1 0-1,1 1 1,0-1 0,0 1-1,0 0 1,0-1 0,0 2-1,0-1 1,5-1 0,-8 3-47,1 0 0,0 0 0,0 0 1,-1 0-1,1 0 0,-1 0 0,1 0 0,-1 1 1,1-1-1,-1 0 0,0 0 0,0 0 0,1 0 1,-1 1-1,0-1 0,0 0 0,0 0 1,0 3-1,0-3 6,0 2-21,0 0-1,1 0 0,0 1 0,-1-1 0,1 0 0,1 0 0,-1 0 0,0 0 1,1 0-1,-1-1 0,1 1 0,0 0 0,0-1 0,0 1 0,0-1 0,0 0 1,1 0-1,-1 1 0,1-2 0,0 1 0,-1 0 0,1 0 0,0-1 0,0 0 1,5 2-1,-1 0-4,-1-2 1,1 1 0,-1-1 0,1 0 0,-1 0-1,1-1 1,0 0 0,-1 0 0,1-1 0,0 0-1,8-2 1,-3-1 41,0 0 0,0-1 0,-1-1 0,0 0 0,0 0 0,0-1-1,-1-1 1,0 0 0,0 0 0,-1-1 0,0 0 0,-1 0 0,0-1 0,0 0 0,-1-1 0,0 0 0,-1 0 0,-1 0 0,1-1-1,4-16 1,-8 21 0,0-1 0,-1 1 1,0-1-1,0 0 0,-1 1 0,1-1 0,-2 0 0,1 0 0,-1 1 0,0-1 0,-1 0 0,0 1 0,0-1 0,-1 1 0,0 0 0,0 0 1,0 0-1,-1 0 0,0 0 0,-1 1 0,1 0 0,-11-11 0,15 17-52,-1-1 0,1 1 1,0 0-1,-1-1 0,1 1 0,-1-1 0,1 1 1,-1 0-1,1 0 0,-1-1 0,1 1 1,-1 0-1,1 0 0,-1-1 0,0 1 0,1 0 1,-1 0-1,1 0 0,-1 0 0,1 0 0,-1 0 1,0 0-1,0 0 0,-4 4-2893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1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5824,'0'0'7014,"14"-2"-6276,169-18 2112,-113 16-1483,123 8 1,-105 5-738,371 28 1525,379-43 510,-776 6-2160,-46 0-3354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2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375 500 7136,'0'0'4769,"-11"-3"-4234,7 1-461,-3-1 24,1 1 0,-1 0-1,1 1 1,-1-1-1,1 1 1,-1 0-1,0 1 1,1 0-1,-1 0 1,0 0-1,-8 2 1,-9 4 340,0 1-1,1 2 1,0 0 0,0 1-1,1 1 1,1 2-1,-37 26 1,53-35-289,0 0 0,0 1 0,1 0 0,-1 0 0,1 1 0,0-1 0,0 1-1,1 0 1,0 0 0,-5 11 0,7-14-85,0 0 0,1 0-1,-1 0 1,1 0 0,-1 0 0,1 0 0,0 0-1,0 0 1,0 0 0,1 0 0,-1 0-1,1 0 1,-1 0 0,1 0 0,0 0-1,0 0 1,1 0 0,-1 0 0,1-1-1,-1 1 1,1 0 0,0-1 0,0 0 0,0 1-1,4 3 1,0-2 16,0 1 0,0-1 1,0 0-1,1-1 0,0 1 0,-1-1 0,1-1 1,1 1-1,-1-1 0,0-1 0,0 1 0,1-1 1,-1 0-1,1-1 0,10 0 0,-5-1 16,-1 0 0,1-1 0,-1 0 1,0-1-1,0 0 0,0-1 0,0 0 0,19-11 0,-19 8-19,0 0 1,-1-1-1,0-1 0,0 0 1,0-1-1,-1 0 0,-1 0 1,0-1-1,11-17 1,-11 13 0,0-1 1,-1-1-1,-1 1 1,-1-1-1,0-1 1,5-28-1,-6 13 11,-1 0 0,-2 0 0,-2-1-1,-1 1 1,-1 0 0,-2 0-1,-12-51 1,11 64-12,-1 1-1,-13-31 0,15 42-12,0 0 0,-1 0-1,1 0 1,-2 1 0,1 0 0,-1 0-1,0 0 1,-8-7 0,13 14-46,-1-1-1,1 0 1,-1 0-1,1 0 1,-1 1 0,0-1-1,1 1 1,-1-1-1,0 1 1,1 0 0,-1 0-1,0-1 1,1 1-1,-1 0 1,0 1 0,0-1-1,1 0 1,-1 0 0,0 1-1,1-1 1,-1 1-1,0-1 1,1 1 0,-1 0-1,1 0 1,-1 0-1,1 0 1,0 0 0,-1 0-1,1 0 1,0 0 0,-1 0-1,1 1 1,-1 0-1,-2 2-35,1 0-1,-1 0 0,1 1 1,0-1-1,0 1 0,0 0 0,1 0 1,0 0-1,-3 8 0,4-9-16,1 0 0,0-1 1,0 1-1,0-1 0,0 1 0,1 0 0,-1-1 0,1 1 0,0-1 0,0 1 0,0-1 1,0 1-1,1-1 0,0 0 0,-1 0 0,1 0 0,0 0 0,4 4 0,2 3-971,0-1 1,1-1-1,14 12 0,-21-19 703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2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7328,'0'0'8993,"2"12"-8259,0 2-533,-1 0-1,0-1 1,0 1-1,-2 0 0,1-1 1,-5 19-1,-48 262 3163,50-268-2965,1 0 1,2 1 0,0-1-1,5 30 1,-4-52-324,0 0 0,1 0 1,-1-1-1,1 1 0,0-1 0,0 1 1,0-1-1,0 1 0,1-1 0,-1 0 1,1 0-1,0 0 0,0 0 0,0-1 1,0 1-1,0-1 0,1 0 0,-1 0 1,1 0-1,-1 0 0,1-1 0,0 1 1,0-1-1,0 0 0,7 1 1,5 1 94,1-1 0,0-1 0,-1 0 1,31-3-1,-45 2-164,16-1 173,0-1 0,0-1-1,23-6 1,-5 0-833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2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9144,'0'0'4313,"11"-2"-3562,66-7 477,322-32 3769,-372 40-4421,1 2 1,-1 0-1,0 2 1,48 10-1,-73-12-460,1-1-1,-1 1 1,1-1-1,-1 1 1,0 0 0,0 0-1,1 0 1,-1 0-1,0 1 1,0-1-1,0 1 1,0-1-1,2 3 1,-3-3-97,-1 1 1,0-1-1,1 0 0,-1 0 1,0 1-1,0-1 1,0 0-1,0 1 0,0-1 1,0 0-1,0 0 1,0 1-1,0-1 0,-1 0 1,1 1-1,0-1 1,-1 0-1,1 0 0,-1 0 1,1 0-1,-1 1 1,0-1-1,0 0 0,1 0 1,-1 0-1,-2 1 1,-5 8-3318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2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5824,'0'0'15258,"7"12"-14931,-3-4-268,1 0 2,-1-1-1,0 1 1,-1 0-1,1 0 1,-1 1-1,-1-1 0,0 1 1,0-1-1,1 16 1,7 131 956,3 74 48,-5-100-467,0 16 583,-4-111-497,-3-30-678,-3-22-745,1-6-1005,1 19-707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2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9144,'0'0'3681,"11"-6"-2982,14-6-187,1 0 1,-1 2 0,42-10-1,9 5 792,0 4 1,0 3-1,155 4 0,-147 15 463,-75-8-1541,-8 0-3117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2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5224,'0'0'10465,"11"9"-10148,2 2-216,-5-5-36,0 1 0,0 0 0,-1 0 0,0 1 0,-1 0-1,0 0 1,6 9 0,31 60 746,46 114-1,-21-40-122,71 114 1247,-91-185-134,-35-63-977,-13-16-803,1-1 1,-1 0-1,0 0 1,0 0 0,1 1-1,-1-1 1,0 0 0,1 0-1,-1 0 1,0 0-1,0 0 1,1 1 0,-1-1-1,0 0 1,1 0-1,-1 0 1,0 0 0,1 0-1,-1 0 1,0 0-1,1 0 1,-1 0 0,0 0-1,0-1 1,1 1 0,-1 0-1,0 0 1,1 0-1,-1 0 1,0 0 0,0 0-1,1-1 1,-1 1-1,0 0 1,0 0 0,1 0-1,-1-1 1,0 1-1,0 0 1,0 0 0,1-1-1,-1 1 1,0 0 0,0 0-1,0-1 1,0 1-1,0 0 1,1-1 0,-1 1-1,31-85 379,28-117-1,22-60 109,-67 229-312,2 0 1,28-45-1,-41 73-150,0 0 0,0 0-1,0 0 1,-1-1 0,0 1-1,0-1 1,2-7 0,-4 12-47,0 0 0,-1 0 0,1-1 0,0 1 0,-1 0 0,1 0 0,-1 0 0,1 0 0,-1 0 0,0 0 0,1 0 0,-1 0 0,0 0 0,0 0 0,0 0 0,1 1 0,-1-1 0,0 0 0,0 1 0,0-1 0,0 0 0,0 1 0,-1-1 0,1 1 0,-1-1 0,-30-7 11,-3 6-6,0 1 0,0 1 0,-36 6 0,-104 22 8,111-16-7,-99 26-4,156-36-71,-2 1-185,12-6-1,41-19-340,-21 11-2997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2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6960,'0'0'12675,"15"0"-12431,-4 0-193,19 0 144,49-6 1,1-3 260,2 4 0,-1 4 0,121 12 0,-95-1 1617,-101-6-1820,-6-4-246,0 0 0,0 0 0,1 0 0,-1 0 0,0 0 0,0 0 0,0 1 0,0-1 0,0 0 0,0 0 0,0 0 0,0 0 0,1 0 0,-1 0 0,0 0 0,0 0 0,0 0 0,0 0 0,0 0 0,0 0 0,1 0 0,-1 0 0,0 0 0,0 0 1,0 0-1,0 0 0,0 0 0,1 0 0,-1 0 0,0 0 0,0 0 0,0 0 0,0 0 0,0 0 0,0 0 0,1 0 0,-1 0 0,0 0 0,0 0 0,0 0 0,0 0 0,0 0 0,0-1 0,0 1 0,1 0 0,-1 0 0,0 0 0,0 0 0,0 0 0,0 0 0,0 0 0,0-1 0,0 1 1,0 0-1,0 0 0,5-1 89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3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4816,'0'0'8410,"10"8"-7859,-6-5-497,0 0 0,0 0 0,0 0 0,-1 0 0,1 1 0,-1 0-1,0 0 1,0 0 0,0 0 0,-1 0 0,1 0 0,-1 1 0,0 0 0,0-1 0,-1 1 0,1 0 0,-1 0 0,0-1 0,1 11 0,13 249 2617,-7-157-1060,-6-91-1510,-2-16-33,0-1 0,0 1 1,0 0-1,1 0 0,-1 0 0,0-1 0,0 1 1,0 0-1,0 0 0,0 0 0,1 0 1,-1 0-1,0-1 0,0 1 0,0 0 0,1 0 1,-1 0-1,0 0 0,0 0 0,0 0 0,1 0 1,-1 0-1,0 0 0,0 0 0,1 0 0,-1 0 1,0 0-1,0 0 0,1 0 0,-1 0 0,0 0 1,0 0-1,0 0 0,1 0 0,-1 0 1,0 0-1,0 0 0,1 0 0,-1 0 0,0 1 1,0-1-1,0 0 0,0 0 0,1 0 0,-1 0 1,0 0-1,0 1 0,0-1 0,0 0 0,0 0 1,1 0-1,-1 1 0,0-1 0,0 0 1,0 0-1,0 0 0,0 1 0,0-1 0,112-207 76,-85 156-118,68-119 92,-63 124-46,-31 45-67,-1 0 0,1 0-1,0 0 1,0 0 0,-1 1-1,1-1 1,0 0 0,0 1 0,0-1-1,0 1 1,0-1 0,0 1-1,0-1 1,0 1 0,0-1-1,0 1 1,0 0 0,0 0 0,0 0-1,0 0 1,2-1 0,-2 2 1,-1-1 0,1 1 0,0-1 1,0 1-1,0-1 0,0 1 0,-1-1 0,1 1 1,0 0-1,0-1 0,-1 1 0,1 0 1,-1 0-1,1-1 0,-1 1 0,1 0 0,-1 0 1,1 1-1,2 6 32,0 0-1,-1 1 1,0-1 0,1 10 0,-2-9-17,17 145 382,-6-34 76,-4-46 30,-8-64-190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3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10752,'0'0'5332,"-8"13"-4809,-3 3-373,-3 7 353,-21 39-1,32-56-355,0 0-1,1 0 1,0 0 0,0 0 0,0 1 0,1-1 0,-1 1 0,2-1 0,-1 1 0,1-1-1,0 1 1,0-1 0,2 10 0,-1-13-79,0-1 0,0 0 0,0 1 0,0-1 0,0 0 0,0 0 0,1 0 0,-1 0 0,1 0 0,0 0 0,0 0 0,-1 0 0,1-1 0,0 1 0,0-1 0,1 1 0,-1-1 0,0 0 0,0 0 0,1 0 0,-1 0 0,1 0 0,-1 0 0,0-1 0,1 1 0,-1-1 0,5 0 0,-1 1 12,1-1 0,-1-1-1,0 1 1,1-1 0,-1 0 0,0-1-1,1 1 1,-1-1 0,9-5-1,-9 4-20,0 0 0,0-1 1,-1 0-1,1 0 0,-1-1 0,0 1 0,0-1 0,-1 0 0,0 0 0,1-1 0,-2 0 0,7-10 0,-9 13-33,1 0 0,0-1-1,-1 1 1,0-1 0,0 1-1,0-1 1,0 0 0,-1 1-1,1-1 1,-1 0 0,0 0-1,0 1 1,-1-1-1,1 0 1,-1 1 0,1-1-1,-1 0 1,0 1 0,0-1-1,-1 1 1,1-1 0,-1 1-1,0 0 1,-3-5 0,3 6-4,1-1 0,-1 0-1,0 1 1,-1 0 0,1 0 0,0-1 0,-1 1 0,1 1 0,-1-1 0,1 0 0,-1 0 0,0 1 0,0 0 0,0 0 0,0-1 0,0 2 0,0-1 0,0 0 0,0 1 0,0-1 0,0 1 0,0 0 0,-1 0 0,1 0 0,0 0 0,0 1 0,0-1 0,0 1 0,0 0-1,0 0 1,0 0 0,0 0 0,0 0 0,0 1 0,-2 1 0,-10 5 58,1 1 0,1 0 0,-22 18 0,28-21-137,1 0-1,-1 1 1,1 0-1,1 0 1,0 1-1,0-1 1,0 1-1,-4 11 1,6-11-335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11.1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0 7832,'0'0'1224,"-1"16"-868,-16 704 2449,24-479-1957,16 203 1373,-20-413-1919,-2-18-82,0-1 0,1 1 0,0-1 0,1 1 0,6 17-1,-8-28-301,0 1-1,1-1 1,-1 0 0,1 0-1,-1 0 1,1 0-1,-1 0 1,1 0-1,0-1 1,0 1-1,0 0 1,0-1-1,0 0 1,1 1-1,3 1 1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3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5016,'0'0'6945,"-10"11"-6392,-30 32-89,1-2 322,1 2 1,-40 61-1,56-65-452,2 2 1,1 0 0,2 2-1,2-1 1,2 2 0,2 0-1,-8 59 1,12-37 27,3 1 1,3 0-1,3 0 1,13 86-1,-7-103-84,2-1 0,2 0 1,2-1-1,3-1 0,1 0 0,3-1 1,1-1-1,40 59 0,-50-87-61,1-1 1,0 1-1,1-2 0,0 0 1,1-1-1,1 0 0,0-1 1,1-1-1,23 12 0,-38-23-189,3 2 91,-1-1-1,1 1 1,1-1-1,-1 0 1,0 0-1,10 1 1,-13-3-107,-1 0 1,1 0-1,-1 0 1,1 0-1,-1 0 1,1-1-1,-1 1 1,1 0-1,-1-1 1,1 0-1,-1 1 1,1-1-1,-1 0 1,0 0-1,1 0 1,-1 1-1,0-2 1,0 1-1,1 0 0,-1 0 1,0 0-1,0 0 1,-1-1-1,1 1 1,0 0-1,0-1 1,0 1-1,-1-1 1,1-1-1,6-16-3241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3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5520,'0'0'9326,"11"10"-8802,113 110 905,-76-60-715,-3 2 0,-3 2 0,52 104 0,-58-93-145,-4 2 1,-3 1-1,-3 1 0,-4 1 0,13 90 0,-30-133-386,-2 0 0,-1-1 0,-2 1 0,-1 0 0,-3 0 0,0 0 0,-2-1 1,-2 0-1,-2 0 0,-1-1 0,-1 0 0,-21 39 0,23-56-49,-2-1 0,0 0 0,-1 0 1,0-2-1,-1 1 0,-1-2 0,-22 18 0,34-30-127,1 0 0,-1 0-1,0 0 1,0 0 0,0-1 0,0 1-1,0-1 1,0 0 0,-1 0 0,1 0-1,0 0 1,-1 0 0,1-1 0,0 1-1,-6-1 1,9 0-89,-1 0 0,1 0 0,-1 0 0,1-1 0,-1 1 0,1 0 0,-1 0 0,1 0 0,-1-1 0,1 1 0,0 0 0,-1-1 0,1 1 0,-1 0 0,1-1 0,0 1 0,-1 0 0,1-1 0,0 1 0,0-1 0,-1 1 0,1-1 0,0 1 0,0-1 0,0 1 0,-1 0 0,1-1 0,0 1 0,0-1 0,0 1 0,0-1 0,0 1 0,0-1 0,0 1 0,0-1 0,0 1 0,0-2 0,0 2-407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3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5824,'0'0'13457,"10"-11"-13056,6-6-247,6-9 350,29-26 1,-34 38-83,0 1 1,1 0-1,0 1 1,1 1-1,0 1 1,1 0-1,24-7 1,-43 17-399,0-1 0,-1 1 1,1 0-1,0 0 1,0 0-1,0 0 1,0 0-1,0 0 1,0 0-1,0 0 0,0 0 1,0 0-1,-1 0 1,1 1-1,0-1 1,0 0-1,0 1 1,0-1-1,0 0 0,-1 1 1,1-1-1,0 1 1,0-1-1,-1 1 1,1 0-1,0-1 0,-1 1 1,1 0-1,-1 0 1,1-1-1,-1 1 1,1 0-1,-1 0 1,1 0-1,-1-1 0,0 1 1,1 0-1,-1 0 1,0 0-1,0 0 1,0 0-1,0 0 1,0 0-1,0 1 0,1 7 70,-1 1-1,0-1 0,-1 14 1,0-19-55,-10 209 693,12-177-605,1 0-1,1-1 1,17 70-1,-17-97-96,0 0-1,0 1 1,0-1-1,1 0 1,0-1-1,1 1 1,5 7-1,-9-13-23,0-1 0,1 1 0,-1-1 0,0 1 0,1-1 0,-1 0 0,0 0 0,1 1-1,0-1 1,-1 0 0,1 0 0,0-1 0,-1 1 0,1 0 0,0-1 0,0 1 0,-1-1 0,1 1 0,0-1 0,0 0 0,0 0 0,0 1 0,0-2 0,0 1-1,-1 0 1,1 0 0,0 0 0,0-1 0,0 1 0,0-1 0,-1 0 0,1 1 0,0-1 0,0 0 0,-1 0 0,1 0 0,-1 0 0,1-1 0,1-1-1,4-3 13,0-2-1,-1 1 1,0 0-1,0-1 0,-1 0 1,0-1-1,0 1 0,-1-1 1,5-13-1,2-13 78,9-38 1,-19 67-85,6-24 62,7-27 355,12-104 1,-26 158-393,0 0 0,0 0 1,1 0-1,0 0 0,-1 0 1,1 1-1,0-1 0,0 0 1,0 0-1,1 0 0,-1 1 1,3-5-1,-3 6-22,0 0 0,1 0-1,-1 0 1,0 0 0,0 1-1,1-1 1,-1 0 0,1 1-1,-1-1 1,0 0 0,1 1-1,-1 0 1,1-1 0,-1 1 0,1 0-1,0 0 1,-1 0 0,1 0-1,-1 0 1,1 0 0,-1 0-1,1 0 1,-1 1 0,4 0-1,4 2 13,110 32 198,-101-29-188,-1 1-1,0 1 1,-1 0 0,27 19-1,-42-26-46,-1-1 0,1 1-1,-1-1 1,1 1-1,-1-1 1,1 1-1,-1-1 1,1 1-1,-1-1 1,0 1 0,1 0-1,-1-1 1,0 1-1,1 0 1,-1-1-1,0 1 1,0 0-1,0 0 1,0-1-1,0 1 1,0 0 0,0-1-1,0 1 1,0 0-1,0 0 1,0-1-1,0 1 1,0 0-1,0-1 1,-1 1 0,1 0-1,0-1 1,-1 1-1,0 1 1,-16 19-3809,14-18 2233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3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12056,'0'0'5857,"7"14"-5171,0 5-305,0-1 1,-1 1-1,-1 0 0,5 33 0,-9-37 131,-1 1 1,-2 20-1,0 7 1119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3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6928,'0'0'8089,"13"-1"-7406,42-4 147,0 3 0,-1 2 1,1 3-1,63 11 0,98 43 2134,-201-53-2749,-8-4-3099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3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4512,'0'0'13018,"6"10"-12461,-1-2-439,-1 0-1,0 1 0,0-1 1,-1 1-1,0 0 0,-1 0 1,0 0-1,2 15 0,-4-20-77,11 249 2554,-5-111 450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3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9536,'0'0'4425,"10"-9"-3900,-2 1-384,-3 2-43,1 0 1,0 1-1,0 0 1,1 0-1,-1 0 1,1 1-1,0 0 1,0 0-1,12-4 1,5 2 263,-1 0 1,2 2 0,-1 1 0,30 0 0,-8 3 335,59 7 0,-84-3-378,1 0 1,-1 2-1,37 14 0,-14-4 402,-41-15-626,-1 0-1,1-1 1,-1 1 0,1-1 0,-1 0 0,1 1 0,0-1-1,-1-1 1,5 1 0,3-4-2645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3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6328,'0'0'9120,"3"11"-8474,4 18 268,7 53 0,-8-23 75,34 224 2597,-36-265-3329,-4-12-44,2 0 1,-1 1 0,1-1 0,0 0-1,0 0 1,6 10 0,-8-15-186,0-1 0,0 0 1,0 0-1,0 1 0,1-1 1,-1 0-1,0 1 0,0-1 0,0 0 1,1 0-1,-1 0 0,0 1 1,0-1-1,0 0 0,1 0 0,-1 0 1,0 0-1,0 1 0,1-1 1,-1 0-1,0 0 0,1 0 0,-1 0 1,0 0-1,0 0 0,1 0 0,-1 0 1,0 0-1,1 0 0,-1 0 1,0 0-1,1 0 0,-1 0 0,0 0 1,0 0-1,1 0 0,-1 0 1,0 0-1,1 0 0,7-13 345,1-23-251,-9 36-103,20-105 306,12-60 15,-23 129-222,1 1 0,24-51 0,-14 36 9,-15 36-88,0 0-1,1 1 1,0-1 0,1 1 0,1 1 0,0-1-1,12-12 1,-19 23-19,1 0-1,0 0 1,-1 0-1,1 1 1,0-1 0,0 1-1,0 0 1,0-1-1,0 1 1,0 0 0,0 0-1,1 0 1,-1 0-1,0 1 1,1-1-1,-1 1 1,0-1 0,1 1-1,-1 0 1,1 0-1,-1 0 1,0 0-1,1 0 1,-1 1 0,0-1-1,4 2 1,-2 0-7,0 0 1,0 1 0,0-1 0,0 1-1,-1 0 1,1 1 0,-1-1-1,1 0 1,-1 1 0,0 0-1,-1 0 1,4 5 0,7 13 29,-1 1 1,-1 1-1,-1 0 0,-2 1 1,0-1-1,6 37 0,-4-3 108,2 103-1,-14 42 628,2-203-783,0 0 0,0 0-1,0-1 1,0 1 0,0 0-1,0 0 1,0 0-1,0 0 1,0 0 0,0 0-1,-1 0 1,1 0 0,0 0-1,0 0 1,0 0 0,0 0-1,0 0 1,0 0-1,0 0 1,0 0 0,-1 0-1,1 0 1,0 0 0,0 0-1,0 0 1,0 0-1,0 0 1,0 0 0,0 0-1,0 0 1,-1 0 0,1 0-1,0 0 1,0 0-1,0 0 1,0 0 0,0 0-1,0 0 1,0 0 0,0 0-1,0 1 1,0-1-1,-1 0 1,1 0 0,0 0-1,0 0 1,0 0 0,0 0-1,0 0 1,0 0 0,0 1-1,0-1 1,0 0-1,0 0 1,0 0 0,0 0-1,0 0 1,0 0 0,0 0-1,0 0 1,0 1-1,0-1 1,0 0 0,0 0-1,0 0 1,0 0 0,0 0-1,0 0 1,0 0-1,0 0-334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4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5416,'0'0'10942,"5"11"-10589,1 2-227,-4-7-54,0-1 0,0 0 0,1 0 1,-1 0-1,1 0 0,0 0 0,7 7 0,8 6 714,-14-15-680,0 0 0,-1 1 0,0-1 0,0 1 0,0 0 1,0-1-1,2 6 0,6 17 492,13 43 0,-8-20-220,59 143 826,-30-79-514,-30-72-427,-8-20 13,1 0-1,17 32 1,-17-38-14,-1 0 0,0 1-1,5 21 1,-7-22-63,0-5-15,-4-9-157,0 0 0,-1 0 0,1 0 0,-1 0 0,1 0 0,-1 0 1,0 0-1,1 0 0,-1 0 0,0 0 0,0 0 0,0 0 0,1 0 0,-1 0 0,0 0 0,0 0 0,-1 0 0,1 2 0,0-4-15,0 1-1,0 0 1,1 0-1,-1 0 1,0 0-1,0 0 1,0 0-1,0 0 1,0 0-1,0 0 1,0-1-1,1 1 1,-1 0-1,0 0 1,0 0-1,0 0 1,0 0-1,0 0 1,1 0-1,-1 0 1,0 0-1,0 0 1,0 0-1,0 0 0,1 0 1,-1 0-1,0 0 1,0 0-1,0 0 1,0 1-1,0-1 1,0 0-1,1 0 1,-1 0-1,0 0 1,0 0-1,0 0 1,0 0-1,0 0 1,0 0-1,0 1 1,1-1-1,-1 0 1,0 0-1,0 0 1,0 0-1,0 0 1,0 0-1,0 1 1,0-1-1,0 0 1,0 0-1,0 0 1,0 1-1,2-9 19,0 1 0,0 0-1,1-1 1,0 1 0,1 1-1,4-9 1,5-9 18,87-211 289,-4 9 41,-52 127-171,27-55 194,-69 151-363,-1 0 0,1 0 0,-1 0 0,0 0 0,0 0 0,0 0 0,-1-1 0,1 1 0,0-4 0,-32 7-149,4-1 110,0 0-1,-40-9 1,27 4 37,18 3-22,0-1 0,-22-8-1,2-2-1,-1 2 0,0 2-1,-50-5 1,65 11-56,22 2 18,0 1-1,0 0 1,-1 0-1,1 1 1,0-1-1,-1 2 1,1-1 0,0 1-1,-1-1 1,1 2-1,-8 2 1,13-2-379,7 0 109,6-1-195,0-1-3208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4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16 5624,'0'0'12574,"-11"-1"-12277,5 1-293,-38-1 432,40 2-361,0-1 0,1 1 0,-1 0 0,0 0 0,1 0 0,-1 0 0,1 1 0,-1-1 0,1 1 0,0 0 0,-1 0 0,-3 3 0,-5 6 200,-25 25 459,34-33-668,0 0-1,1 1 1,-1-1 0,1 1 0,0-1 0,0 1-1,0 0 1,0 0 0,-1 5 0,2-3 66,-1 0 1,1 1-1,0-1 1,1 0-1,0 0 1,0 9-1,1-11-73,0 0-1,0-1 0,1 1 1,-1-1-1,1 1 1,-1-1-1,1 0 0,0 0 1,1 1-1,-1-1 1,0-1-1,4 4 0,-2-2 13,1 1 0,0-1 0,0-1 0,1 1-1,-1-1 1,1 0 0,0 0 0,-1 0 0,1-1 0,1 0-1,-1 0 1,0-1 0,0 1 0,1-1 0,-1-1 0,12 1-1,-4-2 63,0 0-1,-1 0 0,1-1 0,0-1 0,-1 0 0,25-10 1,-31 10-60,-1 0 1,1 0 0,0-1 0,-1 0 0,0 0 0,0-1 0,0 1-1,-1-1 1,1-1 0,5-6 0,-8 8-37,-1 0-1,1 0 1,-1 0 0,0 0-1,0 0 1,0 0 0,-1 0-1,0-1 1,1 1-1,-1-1 1,-1 1 0,1-1-1,-1 1 1,0-1 0,0 1-1,0-1 1,-2-7 0,1 8-2,0-1 1,0 0-1,-1 1 1,1-1 0,-1 1-1,-1 0 1,1 0-1,0 0 1,-1 0 0,0 0-1,-5-5 1,0 1 103,-1 0 0,-1 0-1,-12-7 1,20 14-116,1 0-1,0 1 1,-1-1-1,1 0 1,-1 1 0,1-1-1,-1 1 1,0 0-1,1-1 1,-1 1-1,1 0 1,-1 0 0,0 0-1,1 0 1,-1 0-1,1 1 1,-1-1-1,0 0 1,1 1 0,-1-1-1,1 1 1,-1-1-1,1 1 1,0 0-1,-1 0 1,1 0 0,-2 1-1,0 0-425,0 0 0,1 1 0,-1-1 0,0 1-1,1 0 1,0 0 0,0 0 0,0 0 0,0 0 0,-2 6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12.3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118 200 5120,'0'0'5946,"-10"1"-5540,-31 4-22,41-5-370,0-1 1,-1 1 0,1 0 0,0 0-1,-1 0 1,1 0 0,0 0 0,0 0-1,-1 0 1,1 0 0,0 0 0,-1 0 0,1 0-1,0 0 1,-1 0 0,1 0 0,0 1-1,0-1 1,-1 0 0,1 0 0,0 0-1,-1 0 1,1 0 0,0 1 0,0-1-1,-1 0 1,1 0 0,0 0 0,0 1-1,0-1 1,-1 0 0,1 0 0,0 1-1,0-1 1,0 0 0,0 1 0,0-1 0,-1 0-1,1 0 1,0 1 0,0-1 0,0 0-1,0 1 1,0-1 0,0 0 0,0 1-1,0-1 1,0 0 0,0 1 0,0-1-1,0 0 1,1 0 0,-1 1 0,0-1-1,0 0 1,0 1 0,0-1 0,1 0 0,9 11 363,-9-11-319,3 3 14,0 0 1,1 0-1,-1 0 0,1-1 1,-1 1-1,1-1 1,0 0-1,0-1 1,0 1-1,0-1 1,0 0-1,0 0 1,0-1-1,0 0 1,1 1-1,-1-2 1,0 1-1,0-1 0,10-2 1,7 0 147,0-2 0,-1-1 0,0 0 0,41-19 0,-53 20-121,1 0-1,-1 0 1,0-1-1,0 0 0,-1-1 1,0 0-1,0 0 0,-1 0 1,0-1-1,0 0 0,0-1 1,7-14-1,-12 21-63,-1 0-1,0 0 1,0 0-1,0 0 1,0-1 0,0 1-1,-1 0 1,1-1-1,-1 1 1,1 0-1,-1-1 1,0 1 0,0-1-1,0 1 1,0-1-1,0 1 1,-1 0-1,1-1 1,-1 1 0,0-3-1,-2 2 5,1 0 0,0 0 0,-1 1 0,1-1 1,-1 1-1,0-1 0,0 1 0,0 0 0,0 0 0,0 0 0,0 0 0,-5-1 0,0-1-3,-1 1 1,0 0-1,0 1 1,0 0-1,0 0 0,0 1 1,0 0-1,0 1 0,-1-1 1,1 2-1,0 0 1,0 0-1,0 0 0,0 1 1,0 1-1,0-1 0,0 1 1,1 1-1,-11 5 1,3-1 14,1 1 0,0 1 1,1 0-1,-1 1 0,2 0 0,0 1 1,0 1-1,1 0 0,-12 18 1,14-17-2,0 1 0,1 1 0,0-1 0,-7 22 0,14-32-36,0 1 0,0-1-1,1 1 1,0-1 0,0 1-1,1 0 1,-1-1 0,1 1-1,1 0 1,-1-1 0,1 1 0,0 0-1,0-1 1,0 1 0,1-1-1,0 1 1,3 6 0,-1-5 3,1 0 1,0-1 0,0 1 0,1-1-1,-1 0 1,1 0 0,1 0-1,-1-1 1,1 0 0,0-1 0,0 1-1,0-1 1,1-1 0,0 1-1,-1-1 1,15 3 0,7 1 43,-1-1 1,1-2-1,42 1 1,58-7 200,-39-1-41,-59 3-1,-1-2-1,1-1 1,30-7 0,-59 9-439,0 1 0,0-1 0,0 0 0,0 1 0,-1-1 0,1 0 0,0 0 1,-1 0-1,1 0 0,-1-1 0,3-1 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4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6424,'0'0'15871,"10"6"-15596,31 16-19,-39-22-221,-1 1 1,1-1-1,-1 0 1,1 0-1,0 0 1,-1 0-1,1 0 0,-1 0 1,1 0-1,-1 0 1,1 0-1,-1-1 1,1 1-1,-1-1 0,1 1 1,-1-1-1,0 1 1,1-1-1,-1 0 1,0 0-1,1 0 0,-1 0 1,0 0-1,0 0 1,0 0-1,0 0 1,0 0-1,0 0 1,0-1-1,0 1 0,0 0 1,-1-1-1,1 1 1,-1-1-1,1 1 1,-1 0-1,1-1 0,-1 0 1,0 1-1,0-1 1,1 1-1,-1-1 1,0 1-1,0-1 0,-1 1 1,1-3-1,-1 4-18,1 0-1,-1-1 1,1 1-1,-1 0 1,1-1-1,-1 1 1,0 0-1,1-1 1,-1 1-1,1 0 1,-1 0-1,0 0 1,1 0-1,-1 0 1,0 0-1,1 0 1,-1 0-1,0 0 1,1 0-1,-1 0 1,0 0 0,1 0-1,-1 0 1,1 1-1,-1-1 1,0 0-1,1 0 1,-1 1-1,1-1 1,-1 0-1,1 1 1,-1-1-1,1 1 1,-2 0-1,-22 18 190,19-16-131,4-2-63,-1 1 20,-1 0-1,1-1 1,-1 1 0,1 0 0,0 0 0,0 0 0,0 1 0,0-1-1,0 0 1,1 1 0,-1-1 0,1 1 0,-1 0 0,1-1 0,0 1 0,0 0-1,-1 3 1,30-14-80,-12-2-393,0-1 0,0 0 0,-1-1 0,21-22 0,-29 27-1051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4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6520,'0'0'7650,"2"-11"-7019,-1 2-472,-1 4-78,0 1-1,1-1 1,-1 0-1,1 1 1,1-1-1,-1 1 0,1-1 1,-1 1-1,1 0 1,1-1-1,-1 1 1,5-6-1,8-10 389,-9 11-278,0 1-1,0 0 0,1 0 1,0 1-1,0 0 0,1 0 1,8-6-1,-9 9-28,49-27 892,-52 29-940,0 0-1,0 1 0,0-1 1,0 1-1,1 0 1,-1 1-1,0-1 1,1 1-1,-1-1 0,0 1 1,1 1-1,4 0 1,-8-1-63,1 1 0,0 0 0,-1 0 1,1 0-1,-1 0 0,1 0 0,-1 0 1,1 0-1,-1 0 0,0 0 0,1 1 0,-1-1 1,0 1-1,0-1 0,0 1 0,0-1 1,-1 1-1,1-1 0,0 1 0,0 0 0,-1 0 1,1-1-1,-1 1 0,0 0 0,0 0 1,1 0-1,-1 3 0,0 7 105,0 1 0,-3 24 0,2-25-34,-18 125 614,-1 36 109,19-159-753,1 1 0,1 0 0,1-1 0,3 20 0,-4-29-56,0 0-1,1 1 1,0-1-1,-1 0 1,2 0-1,-1 0 0,0 0 1,1-1-1,0 1 1,0-1-1,1 0 1,-1 1-1,1-1 0,6 5 1,-8-8-19,1 0 1,0 0-1,-1 0 1,1 0-1,0 0 1,0-1-1,-1 1 0,1-1 1,0 0-1,0 0 1,-1 0-1,1 0 1,0-1-1,0 1 0,0-1 1,-1 1-1,1-1 1,0 0-1,-1 0 1,1 0-1,-1 0 1,1-1-1,-1 1 0,0-1 1,4-2-1,1-2 24,0 1-1,0-1 1,0-1 0,-1 1-1,1-1 1,7-11-1,1-8 61,-2 1-1,0-2 0,-1 0 1,-2 0-1,-1-1 1,-1 0-1,7-49 1,-6-2 580,-2-126 1,-7 205-677,0 0 0,1 0-1,-1 0 1,0-1 0,0 1 0,0 0 0,0 0 0,1 0 0,-1 0 0,0 0 0,0 0 0,0 0-1,1 0 1,-1 0 0,0-1 0,0 1 0,1 0 0,-1 0 0,0 0 0,0 0 0,0 0 0,1 0-1,-1 1 1,0-1 0,0 0 0,0 0 0,1 0 0,-1 0 0,0 0 0,0 0 0,0 0 0,1 0-1,-1 0 1,0 1 0,0-1 0,0 0 0,0 0 0,1 0 0,-1 0 0,0 0 0,0 1 0,0-1-1,0 0 1,12 8 20,-11-7-9,171 117 250,-130-84-207,-39-32-720,1 0 388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4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14776,'0'0'2367,"31"89"-1751,-25-53-112,0 8 0,-2-3-64,-4-9 0,2-2-56,2-4 16,-4-12-80,-4-2 0,2-2-144,2-8 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4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9144,'0'0'4941,"14"-12"-4324,-9 8-554,7-7 95,0 1 0,1 1 0,0 0 0,1 0 1,0 1-1,0 1 0,21-8 0,8 5 397,0 1 0,0 2 0,53-2 0,-55 6-156,131-7 1761,-159 9-1933,-4 1-2772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4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7024,'0'0'5309,"14"0"-4881,314-15 2975,-148 6-1582,-34-5-882,-95 6-3113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5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6224,'0'0'10049,"10"-2"-9504,52-11 340,2 3-1,92-3 0,-107 12-473,-26 0 7,1 0 1,-1 2-1,0 1 1,1 0-1,28 8 1,-45-7-181,22 2 972,-29-5-1068,0 1-290,0 0 0,0 0 0,0 0-1,0 0 1,0 0 0,-1 0 0,1-1 0,0 1-1,-1 0 1,1 0 0,-1 0 0,1 0 0,-1-1-1,0 1 1,1 0 0,-1 0 0,1-1 0,-2 2-1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5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10040,'0'0'4014,"11"-4"-3515,0 0-364,1 0 43,-1 1 0,1 0-1,1 0 1,18-1 0,110-6 1341,93-9 328,-178 12-1041,-1-3 1,64-20-1,-108 27-713,3-1 569,-8-4-3392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5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6 11048,'0'0'2129,"-10"6"-1546,4-3-513,-16 10 311,1 0 0,0 2 0,-35 30 0,36-24-73,0 1 0,1 0 0,1 2-1,1 0 1,-24 47 0,37-62-200,0 0 0,0 0 0,1 1 0,0-1 0,1 1 0,0 0 0,0 0 0,1 0 0,0 0 0,1 0 1,0 0-1,1 0 0,0 0 0,1 0 0,0 0 0,0 0 0,1-1 0,0 1 0,1-1 0,8 17 0,-8-20-30,0 1 1,1-1-1,-1 0 1,1 0-1,1 0 0,-1-1 1,1 0-1,0 0 0,0 0 1,0-1-1,1 1 0,-1-2 1,14 7-1,-10-7 14,1 0 0,-1-1 0,0 0 0,1 0-1,0-1 1,-1 0 0,1-1 0,-1 0 0,13-3 0,-1 0 85,-1-2 0,0 0 0,-1-2 0,1 0 0,-1-1-1,0-1 1,-1-1 0,0-1 0,22-17 0,-30 19-64,0 0 0,-1-1-1,0-1 1,0 0 0,-1 0-1,-1-1 1,0 0 0,-1 0-1,0-1 1,-1 0 0,0 0-1,-1 0 1,6-26 0,-8 27-39,-1 0 1,0 0 0,-1 0 0,0 0-1,-1 0 1,-1 0 0,0-1 0,0 1-1,-1 0 1,0 0 0,-1 1-1,-1-1 1,0 1 0,-1-1 0,0 1-1,-10-17 1,10 20-25,-1 1 0,0 0 0,-1 0 0,1 0 0,-1 1 0,0 0 0,-1 0 0,0 1 0,1 0 0,-2 0 0,1 1 0,0 0 0,-1 1 0,0-1 0,0 2 0,0-1 0,0 1 0,-13-1 0,11 2-43,-1 1 0,0 0 0,0 0 0,1 1 1,-1 1-1,1 0 0,-1 1 0,1 0 0,0 0 1,0 1-1,0 1 0,0 0 0,1 0 0,-11 8 1,2 1-263,-20 21 1,22-18-2936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57.0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2115 4912,'0'0'8585,"10"7"-8262,33 23-14,-41-29-285,0 0-1,1 0 1,-1-1 0,0 1 0,1-1 0,-1 0-1,0 0 1,1 0 0,-1 0 0,0 0-1,1 0 1,-1 0 0,0-1 0,1 1-1,-1-1 1,0 0 0,0 0 0,1 0 0,-1 0-1,0 0 1,0 0 0,2-3 0,5 0 68,32-19 271,-2-2 0,36-30 0,25-16 172,69-34 294,92-60 160,-178 110-697,355-245 1259,38-13-154,80-58 375,-154 73-43,-369 272-1443,30-30-1,14-12 339,-52 48-267,0 0 1,36-41-1,-56 55-322,-1 1 1,1 1-1,0-1 1,0 1 0,9-7-1,-11 10-12,-1-1 1,0 0-1,0 1 0,0-1 1,0 0-1,-1 0 0,1-1 0,-1 1 1,1 0-1,-1-1 0,2-2 0,-2 3 6,3 1 61,-4 2-90,0-1 1,-1 0 0,1 1 0,0-1 0,0 0 0,-1 0 0,1 1 0,0-1 0,0 0 0,-1 0 0,1 1 0,0-1 0,-1 0 0,1 0-1,0 0 1,-1 0 0,1 0 0,0 1 0,-1-1 0,1 0 0,0 0 0,-1 0 0,1 0 0,0 0 0,-1 0 0,1 0 0,-1 0 0,1 0 0,-1-1-1,-46 9-11,0 1-1,-48 16 0,45-10-27,-70 10 0,30-18 42,89-7 23,4-2-24,0 1 0,0 0 0,1 0 0,-1 0 0,0 0 0,0 0 0,1 1 0,4-1 0,16-3-38,17-9-26,59-28 0,9-3 66,-14 22-7,-94 22 3,1-1 0,0 1 0,-1-1 0,1 1 0,0 0-1,-1-1 1,1 1 0,0 0 0,0 0 0,-1 0 0,1 0 0,0 1 0,0-1 0,-1 0-1,1 1 1,0-1 0,-1 1 0,1-1 0,-1 1 0,1 0 0,-1 0 0,1 0-1,2 2 1,-3-1 5,1 0 0,-1 0-1,0 0 1,0 0 0,1 1-1,-1-1 1,-1 0 0,1 1-1,0-1 1,-1 1-1,1-1 1,-1 1 0,0-1-1,1 4 1,-2 6 41,1 0 1,-2 0-1,1 0 1,-2 0-1,-5 18 0,3-13 55,4-11-101,-1 0 0,0-1 1,0 0-1,0 1 0,0-1 0,-1 0 0,0 0 0,0 0 0,-6 6 0,1-1-276,3-2-3956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2:57.8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196 36 7528,'0'0'7817,"-10"9"-7242,-32 29-33,40-36-473,0 0 1,0 1-1,0 0 0,1-1 0,-1 1 1,1 0-1,-1 0 0,1 0 0,0 0 1,0 0-1,1 0 0,-1 0 0,0 1 0,1-1 1,0 0-1,0 5 0,0-1 83,1 1 1,1 0-1,-1-1 0,4 11 1,-2-10-51,0-1 1,0 1 0,1-1 0,0 1-1,0-1 1,1 0 0,0 0-1,0-1 1,0 0 0,1 1 0,0-2-1,0 1 1,1-1 0,-1 0-1,1 0 1,0-1 0,1 0-1,-1 0 1,1-1 0,0 0 0,8 3-1,-2-3 63,-1 0 0,1-1 0,0 0 0,-1-1 0,1 0 0,0-2 0,0 1 1,0-2-1,-1 1 0,1-2 0,25-8 0,-28 8-40,0-2 1,0 1-1,-1-1 1,0-1-1,0 0 1,0 0 0,11-11-1,-17 13-56,0 0 0,0 0-1,0-1 1,0 1 0,-1-1-1,0 0 1,0 0 0,0 0-1,-1 0 1,0-1 0,0 1-1,0-1 1,0 1 0,-1-1-1,0 0 1,0-8 0,-1 10-33,0 0 1,-1 0 0,1 0 0,-1 0-1,0 0 1,0 0 0,-1 0 0,1 0-1,-1 1 1,0-1 0,0 1 0,0-1-1,0 1 1,-1 0 0,0-1 0,1 1-1,-1 1 1,0-1 0,-4-2 0,-3-4 29,-1 1 0,-1 1 0,0 0 0,-17-7 0,11 6-37,-1 0 0,-1 2 0,1 0 0,-1 2-1,0 0 1,0 1 0,0 1 0,0 0 0,0 2 0,-1 1 0,1 0 0,0 1 0,0 1 0,0 1 0,1 1-1,-1 1 1,1 1 0,0 0 0,1 1 0,-1 1 0,-16 12 0,32-19-48,0 0-1,0 1 1,1-1 0,-1 1-1,0-1 1,1 1 0,0 0 0,-1 0-1,1 0 1,1 0 0,-1 0 0,0 0-1,-2 7 1,1 12-3474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14.8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112 1 4312,'0'0'11009,"-10"12"-10629,9-10-367,-14 18 199,1 1 1,1 1 0,1 0-1,-10 24 1,17-31-38,0 1 0,1 1 0,0-1 0,1 1 0,0 23 0,2-34-118,1 0 0,1 0 1,-1 0-1,1 0 0,0 0 0,0 0 0,1-1 0,0 1 0,0 0 1,0-1-1,1 1 0,0-1 0,0 0 0,0 0 0,0 0 0,1 0 0,0-1 1,7 7-1,-4-4 47,1-1 1,1 0 0,-1 0 0,1-1-1,0 0 1,0-1 0,13 5-1,-18-8-61,0 0-1,0 0 0,0 0 1,0 0-1,0-1 0,0 0 1,1 0-1,-1 0 0,0-1 1,0 1-1,0-1 0,0 0 1,0 0-1,0 0 0,0-1 1,0 1-1,0-1 0,-1 0 1,1 0-1,5-5 0,-2 1 9,0 0 0,-1 0 1,0-1-1,0 0 0,8-14 0,-1-2-2708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3:4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305 570 5416,'0'0'12905,"-12"-6"-12360,-36-18 14,45 23-487,0 1 1,0-1-1,1 0 1,-1 1-1,0 0 1,0 0 0,0 0-1,0 0 1,0 0-1,0 0 1,0 1-1,1 0 1,-1-1-1,0 1 1,0 0 0,1 0-1,-1 1 1,0-1-1,-2 2 1,-3 1 122,-1 1 9,-1 1 0,1 0 0,0 1 0,1-1 0,-1 2 0,1-1 0,1 1 0,-1 0 0,2 1 0,-1 0 0,-8 14 0,13-18-139,-1 0 0,1 0 0,0 0 0,0 0 0,1 0 0,0 0 1,0 1-1,0-1 0,0 0 0,1 1 0,0 5 0,1-7-26,-1 0 0,1 0 0,0 0 0,0-1 0,1 1-1,-1 0 1,1-1 0,0 1 0,-1-1 0,2 1 0,-1-1 0,0 0 0,1 0 0,-1 0 0,1 0 0,5 4 0,-4-4-17,-1-1 1,1 1-1,0-1 0,0 1 1,0-1-1,0 0 0,0-1 1,0 1-1,1-1 0,-1 0 1,0 0-1,1 0 1,-1 0-1,1-1 0,-1 0 1,1 0-1,-1 0 0,1 0 1,-1-1-1,1 0 0,-1 0 1,0 0-1,1 0 1,5-4-1,0 1 9,0-2 0,-1 1 0,0-1 1,-1-1-1,1 0 0,-1 0 0,-1 0 0,1-1 0,7-11 1,0 0 30,-1 0 0,16-31 0,-24 38-28,-1 0 0,0 0 0,-1 0 1,-1 0-1,0 0 0,2-20 0,-3 4 53,-1 0 1,-1-1-1,-1 1 1,-2 0-1,-1-1 1,-1 2-1,-2-1 0,0 0 1,-2 1-1,-1 1 1,-1 0-1,-1 0 1,-2 1-1,0 0 1,-2 2-1,-24-30 0,37 49-46,-1 0 0,1 0 0,-1 0 0,0 1 0,0-1 0,-1 1 0,1 0 0,-1 1 0,1-1 0,-1 1 0,0 0 0,0 0 0,0 0 0,0 1 0,-1 0 0,1 0 0,0 0 0,0 0 0,-1 1 0,1 0 0,0 0 0,-1 0 0,1 1-1,0 0 1,0 0 0,-1 0 0,1 1 0,0 0 0,0 0 0,0 0 0,1 0 0,-8 6 0,6-5-77,1 0 0,0 0 0,1 1 0,-1 0 0,1 0 0,-1 1 0,1-1-1,0 1 1,1 0 0,-1 0 0,1 0 0,0 0 0,0 0 0,1 1 0,0 0 0,0-1 0,0 1 0,0 0 0,1 0 0,0 0-1,0 0 1,1 0 0,0 0 0,0 0 0,0 0 0,1 0 0,0 0 0,2 8 0,6 10-3797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3:4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8640,'0'0'5048,"7"11"-4456,-2-4-491,2 4 53,0-1 0,-1 1 0,0 0 0,-1 1-1,0-1 1,4 18 0,0 5 400,-3 1 0,-1 1-1,-1-1 1,-2 1 0,-1 0-1,-6 45 1,2-61 245,3-17-246,1-5 3,4-32 249,-1-2-573,1 0 1,2 0-1,1 1 0,2 1 0,1-1 0,2 1 0,28-51 1,-38 79-173,0 1 1,1 0 0,-1 0 0,1 0 0,0 0 0,1 1 0,-1 0 0,1 0 0,0 0-1,0 0 1,10-5 0,-7 2 161,-8 7-215,0 0-1,0 0 1,0-1 0,1 1-1,-1 0 1,0 0-1,0-1 1,0 1 0,0 0-1,0 0 1,1 0-1,-1 0 1,0-1 0,0 1-1,0 0 1,1 0 0,-1 0-1,0 0 1,0 0-1,0 0 1,1 0 0,-1-1-1,0 1 1,0 0-1,1 0 1,-1 0 0,0 0-1,0 0 1,1 0-1,-1 0 1,0 0 0,0 0-1,0 0 1,1 0 0,-1 0-1,0 1 1,0-1-1,1 0 1,-1 0 0,0 0-1,0 0 1,0 0-1,1 0 1,-1 0 0,0 1-1,0-1 1,0 0 0,1 0-1,-1 0 1,0 0-1,0 1 1,0-1 0,0 0-1,0 0 1,0 1-1,1-1 1,-1 0 0,0 0-1,0 0 1,0 1 0,0-1-1,8 17 111,0 0 0,-2 1 0,0-1 0,-1 1-1,0 1 1,2 32 0,2-3 87,14 44 180,-13-57-161,-1 0 0,4 39 0,-13-74-206,0 1 0,0-1 0,0 1 0,0 0 0,0-1 0,0 1 0,0-1 0,0 1 0,0 0 0,0-1 0,0 1 0,1-1 0,-1 1 0,0-1 0,1 1 0,-1-1 0,0 1 0,1-1 0,-1 1 0,0-1 0,1 1 0,-1-1 0,1 1 1,0-1-220,0 0 1,-1 0-1,1 0 1,-1 0 0,1-1-1,0 1 1,-1 0 0,1 0-1,-1 0 1,1-1 0,-1 1-1,1 0 1,-1-1-1,1 1 1,-1 0 0,1-1-1,-1 1 1,0-1 0,1 0-1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3:4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12760,'0'0'4449,"2"16"-4016,8 131 974,-16-22-905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3:4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6424,'0'0'12049,"15"3"-11613,13 1-240,0-1 0,0-1 1,35-2-1,229-37 973,-130 13-689,271-39 528,-122 23 90,-306 39-1026,0 1 0,0 0 0,0 0 0,0 0 0,0 1 0,0 0 0,0 0 1,0 0-1,0 0 0,7 4 0,-12-5-59,0 0-1,1 0 1,-1 0-1,0 0 1,0 1-1,0-1 1,1 0 0,-1 0-1,0 0 1,0 1-1,0-1 1,1 0 0,-1 0-1,0 1 1,0-1-1,0 0 1,0 0 0,0 1-1,0-1 1,0 0-1,0 1 1,1-1-1,-1 0 1,0 1 0,0-1-1,0 0 1,0 0-1,-1 1 1,1-1 0,0 0-1,0 1 1,0-1-1,0 1 1,-8 11 244,-11 8-5,15-17-249,0 0-1,-1-1 0,1 1 0,-1-1 1,1 0-1,-1-1 0,0 1 0,0-1 1,1 0-1,-6 1 0,-14-1-3552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3:4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393 347 8432,'0'0'7346,"-13"2"-6589,-8 1-290,0 2 0,0 0-1,1 1 1,-36 16 0,29-7 110,1 1 1,0 1-1,-27 24 1,41-30-312,0 0 1,0 1 0,1 1-1,0 0 1,1 0-1,1 1 1,-12 23-1,19-34-201,0 0 1,1 1-1,0-1 0,0 1 0,0-1 0,0 1 1,0 0-1,1-1 0,0 1 0,-1 0 0,2-1 0,-1 1 1,0 0-1,1 0 0,-1-1 0,1 1 0,0-1 1,0 1-1,0-1 0,3 5 0,-2-5-13,1 1 0,-1-1-1,1 0 1,0 0 0,0 0-1,0-1 1,0 1 0,0-1-1,1 1 1,-1-1 0,1 0-1,0 0 1,-1-1 0,1 1-1,0-1 1,0 0 0,0 0-1,5 1 1,-1-1-9,0 0 0,-1 0 0,1-1 0,0 0 0,0-1 1,-1 1-1,1-2 0,0 1 0,-1-1 0,1 0 0,-1 0 0,10-5 0,-7 1 3,0 1-1,0-2 1,0 1-1,-1-1 1,0-1 0,0 0-1,12-15 1,-8 8 0,-1-2 1,-1 0 0,-1 0 0,0-1-1,-1 0 1,-1 0 0,-1-1-1,-1 0 1,6-27 0,-9 28-8,-2 1-1,0-1 1,-1 0 0,0 0 0,-2 0 0,0 0 0,-7-28-1,2 20 26,-2 0-1,0 0 1,-1 1-1,-19-32 1,25 49-22,0 1-1,-1 0 1,0 0 0,0 1 0,0-1-1,-1 1 1,0 0 0,0 1 0,0-1-1,-1 1 1,0 1 0,0-1 0,0 1-1,0 0 1,-1 1 0,0 0 0,1 0-1,-1 0 1,0 1 0,-1 1 0,1-1-1,0 1 1,0 0 0,-9 1 0,12 0-20,-21 1 108,25-1-131,0 0 0,0 0 0,1 1 1,-1-1-1,0 0 0,0 0 0,1 1 0,-1-1 0,0 0 1,0 1-1,1-1 0,-1 0 0,0 1 0,1-1 0,-1 1 0,1-1 1,-1 1-1,1 0 0,-1-1 0,1 1 0,-1-1 0,1 1 0,-1 0 1,1 0-1,0-1 0,-1 2 0,1-1-11,0-1 0,0 1 0,0-1-1,0 1 1,0-1 0,0 0 0,1 1 0,-1-1-1,0 1 1,0-1 0,1 1 0,-1-1 0,0 0 0,0 1-1,1-1 1,-1 0 0,0 1 0,1-1 0,-1 0 0,0 1-1,1-1 1,-1 0 0,1 0 0,-1 1 0,0-1-1,1 0 1,-1 0 0,1 0 0,-1 0 0,1 0 0,-1 1-1,1-1 1,-1 0 0,1 0 0,0 0 0,21 1-222,-19-1 179,28-1-3707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3:4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8840,'0'0'10065,"2"12"-9411,-1-8-581,2 8 125,0 0 1,-2 1 0,1-1-1,-2 1 1,0 17-1,-46 249 2716,41-255-2738,-15 61 462,8-37 139,-10 88 0,21-125-701,0-6 25,1 0-1,-1 0 1,1 0-1,0 0 0,1 0 1,-1 0-1,3 7 1,-2-10-71,0 0 0,0 0 0,0-1 1,0 1-1,0-1 0,0 1 0,1-1 1,-1 1-1,1-1 0,-1 0 0,1 1 1,-1-1-1,1 0 0,0 0 0,0 0 1,-1 0-1,1-1 0,0 1 1,0 0-1,0-1 0,0 1 0,4-1 0,4 2 24,0-1-1,0-1 1,-1 0-1,1 0 1,0-1-1,15-2 1,61-19 186,-40 9-119,-23 8-63,164-36 451,-171 40-386,-11 0-175,0 1 0,0-1 0,0 0 0,0 0 0,6-3 0,-9 4-54,-1-1 0,1 0 0,-1 0 0,0 0 0,0 0 0,1 0 0,-1 0 0,0 0 1,0 0-1,0-1 0,0 1 0,0 0 0,0-1 0,0 1 0,-1 0 0,1-1 0,0 1 1,-1-1-1,1 1 0,0-4 0,1-8-3713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3:5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9848,'0'0'1788,"10"4"-1038,10 4-333,1-1-1,0-1 1,0 0-1,0-2 0,25 2 1,1-5 362,0-2 0,0-2 0,0-2-1,51-12 1,14-15-2551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3:5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6424,'0'0'4657,"2"-11"-3945,12-56 635,-1 12 2386,-10 41 1038,-3 35-2210,3 5-2006,-1-1 0,-2 30 0,2 15 160,0 138 958,0-28-139,3-121-390,-7-56-992,-3-8-548,-4-9-601,7 4-3209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3:5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10848,'0'0'4594,"12"-10"-3979,-5 5-498,0-1-9,0 0 0,0 1 0,1 0-1,0 0 1,0 1 0,0 0 0,0 0-1,1 1 1,-1 0 0,11-1-1,14-1 575,0 2-1,66 3 1,68 16 1376,-44-3-578,-115-13-1404,0 0-1,0-1 1,13-2-1,-9 2-2692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3:5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5120,'0'0'11942,"7"10"-11234,-3-3-588,0 0-1,-1 0 1,1 0 0,-1 1-1,-1-1 1,1 1 0,-1 0-1,0-1 1,-1 1 0,0 0-1,0 10 1,-2 30 630,0 132 1547,3-151-1788,1-1 0,1 1-1,1-1 1,11 31 0,-15-54-342,1 0 1,0 0-1,0 0 1,0 0 0,1 0-1,-1-1 1,1 1-1,0-1 1,4 5 0,-6-9-147,-1 0 0,1 1 0,-1-1 0,0 0 0,1 0 0,-1 0 0,1 0 0,-1 0 0,1 0 0,-1 0 0,1 1 0,-1-1 0,1-1 0,-1 1 0,1 0 0,-1 0 0,1 0 0,-1 0 1,1 0-1,-1 0 0,0 0 0,1-1 0,-1 1 0,1 0 0,-1 0 0,1-1 0,-1 1 0,0 0 0,1-1 0,-1 1 0,0 0 0,1-1 0,-1 1 0,0 0 0,0-1 0,1 1 1,-1-1-1,0 1 0,0 0 0,0-1 0,1 1 0,-1-1 0,0 1 0,0-1 0,8-24 148,-8 23-108,61-344 1229,-49 259-1015,-9 66-215,0 1 0,2 0-1,0 0 1,1 1 0,1 0 0,1 0-1,1 0 1,1 1 0,0 0 0,17-21-1,-26 37-48,0 1-1,0 0 1,1-1-1,-1 1 0,0 0 1,1 0-1,-1-1 1,1 1-1,0 0 0,-1 1 1,1-1-1,0 0 1,-1 0-1,1 1 0,0-1 1,0 1-1,0-1 1,0 1-1,-1 0 0,1 0 1,0 0-1,0 0 0,2 0 1,-1 1 2,0 0 0,0 0 0,0 0 0,0 0 0,0 1 0,-1-1 0,1 1 0,0-1 0,-1 1 0,0 0 0,1 0 0,-1 0 0,2 3 0,10 11 49,-2 0-1,0 2 0,-1-1 0,-1 1 0,-1 1 0,13 35 1,-6-8 164,15 86 1,-27-111-138,4 19 127,-2 0 0,2 56 0,-8-91-192,-1-1 0,1 0 0,-1 0 0,0 0 0,0 0 0,-1 0 0,-2 5 0,4-8-67,-1 1 0,1-1 0,-1 0 0,0 1 0,1-1 0,-1 0 0,0 0 0,0 1 0,0-1 0,0 0 0,0 0 0,0 0 0,0 0 0,-1 0 1,1-1-1,0 1 0,-1 0 0,1 0 0,0-1 0,-1 1 0,1-1 0,-2 1 0,2-1-40,1 0 0,0 0 1,0 0-1,0-1 0,-1 1 0,1 0 0,0 0 0,0 0 0,0 0 1,-1-1-1,1 1 0,0 0 0,0 0 0,0 0 0,0-1 1,0 1-1,0 0 0,0 0 0,-1-1 0,1 1 0,0 0 1,0 0-1,0-1 0,0 1 0,0 0 0,0 0 0,0-1 0,0 1 1,0 0-1,0 0 0,0-1 0,1 1 0,-1 0 0,0-1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15.0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11656,'0'0'2104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3:5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11352,'0'0'3693,"-3"10"-2913,3-9-777,-11 30 1027,-13 61-1,22-82-782,0 0-1,1 0 0,0 0 1,1 0-1,0 1 0,1-1 1,0 0-1,0 0 0,1 0 1,1 0-1,6 18 0,-8-25-153,1 0 0,-1 0-1,1 0 1,0 0-1,0 0 1,0 0 0,0-1-1,1 1 1,-1-1-1,1 1 1,-1-1-1,1 0 1,0 0 0,0 0-1,0 0 1,0-1-1,0 1 1,1-1 0,-1 0-1,0 0 1,0 0-1,1 0 1,-1-1 0,1 1-1,-1-1 1,1 0-1,6-1 1,-7 1-25,1-1-1,0 0 1,-1 0-1,1-1 1,-1 1 0,0-1-1,1 1 1,-1-1-1,0 0 1,0-1 0,0 1-1,0 0 1,0-1 0,-1 0-1,1 1 1,-1-1-1,1 0 1,-1 0 0,0-1-1,-1 1 1,1 0-1,0-1 1,-1 1 0,0-1-1,2-5 1,-2 3-7,1-1 0,-1 1 0,-1 0 0,1 0-1,-1 0 1,0 0 0,-1-1 0,1 1 0,-1 0 0,-1 0 0,1 0 0,-1 0 0,0 0 0,0 0 0,-1 1 0,-4-9 0,5 11-14,-1-1 1,1 1 0,-1 0 0,0 0 0,0 0 0,0 0 0,-1 0-1,1 0 1,-1 1 0,0 0 0,1 0 0,-1 0 0,0 0-1,0 1 1,0-1 0,-1 1 0,1 0 0,0 0 0,0 0 0,-1 1-1,1 0 1,0 0 0,0 0 0,-7 1 0,0 0 47,1 1 0,-1 0 0,1 1 0,-19 7-1,25-8-86,0 0 0,1-1 0,-1 2 0,0-1 0,0 0 0,1 1 0,0-1 0,-1 1 0,1 0 0,0 0 0,0 1 0,1-1 0,-1 1 0,-3 6 0,6-10-17,-1 0 0,1 0 0,0 1 0,0-1 0,0 0-1,0 0 1,0 0 0,-1 1 0,1-1 0,0 0 0,0 0-1,0 0 1,0 1 0,0-1 0,0 0 0,0 0-1,0 1 1,0-1 0,0 0 0,0 0 0,0 1 0,0-1-1,0 0 1,0 0 0,0 1 0,0-1 0,0 0 0,0 0-1,0 0 1,0 1 0,1-1 0,-1 0 0,0 0 0,0 0-1,0 1 1,0-1 0,0 0 0,1 0 0,-1 0-1,0 0 1,0 1 0,0-1 0,1 0 0,-1 0 0,0 0-1,0 0 1,0 0 0,1 0 0,-1 0 0,0 1 0,0-1-1,1 0 1,-1 0 0,0 0 0,0 0 0,1 0-1,-1 0 1,0 0 0,0 0 0,0 0 0,1-1 0,12-3-2964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3:5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67 4416,'0'0'4432,"-1"-11"-3876,0-45 1504,2 59-1746,0-1 0,0 0 0,0 0 1,0 1-1,0-1 0,1 0 1,-1 0-1,4 3 0,2 4 139,55 90 1584,-5 2 1,-3 3 0,44 125-1,-79-175-958,3-1 0,36 62 1,-29-78-328,-24-31-636,0-1-1,-1 1 0,1 0 0,-1 0 0,-1 1 1,1-1-1,4 11 0,-3-5 71,-4-8-85,1-1 1,-1 0 0,0 1 0,0-1 0,0 0 0,0 7 0,2-6 130,2-9-38,6-12-55,9-35 42,22-101-1,-22 74-73,20-64 235,64-146 0,-55 178 5,-49 110-342,0 1 0,0 0 0,0-1 0,1 1 0,-1-1 0,0 1 0,0 0 0,0-1 0,0 1 1,0-1-1,0 1 0,0 0 0,0-1 0,0 1 0,-1-1 0,1 1 0,0 0 0,0-1 0,0 1 0,0 0 0,0-1 1,-1 1-1,1 0 0,0-1 0,0 1 0,-1 0 0,1-1 0,0 1 0,0 0 0,-1 0 0,1-1 0,0 1 0,-1 0 1,1 0-1,0-1 0,-1 1 0,1 0 0,-1 0 0,1 0 0,0 0 0,-1 0 0,1 0 0,-1 0 0,-22-3 69,16 3-66,-76-2 35,1 5-1,-124 18 0,145-14-52,-98 23 58,158-30-67,0 0-1,-1 0 0,1 1 0,0-1 0,0 0 0,-1 1 0,1-1 1,0 1-1,0 0 0,0-1 0,0 1 0,0 0 0,0 0 0,0-1 1,0 1-1,0 0 0,-1 2 0,6 2-531,10-4 66,3-4-3632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3:5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9240,'0'0'7062,"15"-2"-6485,106-12 1651,232 3-1,-103 22 510,-215-11-1803,-30 4-4385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3:5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8032,'0'0'8535,"1"11"-7729,3 80 2072,-4-90-2786,1 1-1,-1-1 0,1 1 0,0-1 0,-1 1 0,1-1 1,0 0-1,0 1 0,0-1 0,0 0 0,0 0 1,0 1-1,1-1 0,-1 0 0,0 0 0,1 0 0,-1 0 1,0-1-1,1 1 0,-1 0 0,1-1 0,-1 1 0,1-1 1,0 1-1,-1-1 0,1 0 0,0 1 0,-1-1 1,1 0-1,-1 0 0,1 0 0,0-1 0,-1 1 0,1 0 1,0 0-1,-1-1 0,1 1 0,2-2 0,-4 1-49,1 1 0,-1-1 0,0 0 0,1 1 0,-1-1-1,0 1 1,0-1 0,0 0 0,1 1 0,-1-1 0,0 0 0,0 1 0,0-1-1,0 0 1,0 1 0,0-1 0,0 0 0,0 1 0,-1-1 0,1 1-1,0-1 1,0 0 0,0 1 0,-1-1 0,1 0 0,0 1 0,-1-1 0,1 1-1,0-1 1,-1 1 0,1-1 0,-1 1 0,1-1 0,-2 0 0,-16-16 462,12 14-433,1 1 1,-1 0-1,1 1 1,-1-1 0,0 1-1,0 0 1,1 1 0,-1 0-1,0-1 1,0 2 0,0-1-1,1 1 1,-1 0-1,0 0 1,0 0 0,1 1-1,-1 0 1,1 0 0,0 0-1,-1 1 1,-8 6-1,29-11-374,-10 1-2871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3:5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4912,'0'0'12169,"15"-9"-11516,11-10-363,75-48 1333,-94 63-1315,1-1-1,0 1 0,0 1 0,1 0 1,-1 0-1,1 0 0,0 1 0,15-1 1,-23 3-260,0 0 0,1 0 0,-1 1 0,0-1 0,0 0 0,0 1 0,0 0 0,1-1 0,-1 1 1,0-1-1,0 1 0,0 0 0,0 0 0,-1 0 0,1-1 0,0 1 0,0 0 0,0 0 0,-1 0 0,1 0 1,1 2-1,-1 1 34,1-1 0,0 1 0,-1-1 0,0 1 0,0 0 0,1 5 0,2 29 270,-3 1 1,-2 43 0,0 42 259,2-104-439,1 0 0,1 0-1,0 0 1,1-1 0,2 1 0,12 32 0,-16-49-149,-1 0 1,1-1 0,0 1 0,0-1 0,0 1-1,0-1 1,0 0 0,0 0 0,1 0 0,-1 0-1,1 0 1,-1 0 0,1-1 0,0 1 0,-1-1 0,1 0-1,0 0 1,0 0 0,0 0 0,0 0 0,0-1-1,0 1 1,1-1 0,-1 0 0,0 0 0,5 0-1,-1-1 10,-1 0 0,1 0-1,-1-1 1,0 1-1,0-1 1,0-1 0,0 1-1,0-1 1,-1 0-1,1 0 1,-1-1 0,7-5-1,-3 1 12,-1-1-1,-1 0 1,1-1 0,-1 0 0,-1 0-1,0 0 1,9-22 0,-6 10 23,-1 0 0,-2-1 0,5-25 1,-7 17 62,-1-1 0,-2 0 0,-1 0 1,-7-59-1,0 58 89,4 24-104,1-1-1,1 0 1,-1 0 0,1-16-1,1 24-91,0-1 0,1 1 0,-1-1 0,1 1 0,-1-1 0,1 1 0,0 0 0,0-1 0,0 1 0,0 0 0,0 0 0,1 0 0,-1 0-1,1 0 1,-1 0 0,1 0 0,0 0 0,-1 0 0,1 1 0,0-1 0,0 1 0,0-1 0,3 0 0,1-1 5,0 1 0,0 0 0,0 1 0,0-1 0,0 1 0,0 1 0,0-1-1,1 1 1,-1 0 0,0 0 0,10 2 0,2 1 49,0 1 0,30 10 0,-34-10 16,0 1 1,0 0-1,0 1 0,-1 1 0,0 0 0,-1 1 0,1 0 0,12 12 0,-24-19-86,-1-1 1,1 1-1,-1-1 0,0 1 0,1-1 1,-1 1-1,1-1 0,-1 1 0,0-1 0,0 1 1,1-1-1,-1 1 0,0 0 0,0-1 1,0 1-1,1-1 0,-1 1 0,0 0 1,0-1-1,0 1 0,0 0 0,0-1 1,0 1-1,-1-1 0,1 1 0,0 0 1,0-1-1,0 1 0,0-1 0,-1 1 1,1 0-1,0-1 0,-1 1 0,1-1 1,0 1-1,-1-1 0,1 1 0,-1 0 1,-21 14-1888,16-11-1602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3:5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15072,'0'0'2058,"4"14"-1227,6 24 257,-2 0 0,6 73 0,-13-47 948,-2-39-1270,-1-24-1271,-1-10-907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3:5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6928,'0'0'8134,"14"3"-7518,208 33 1704,18-14 637,-229-21-3054,6 0 838,32 0-1,-44-2-1104,-1 1 1,1-1-1,0 0 1,-1-1-1,1 1 1,6-4-1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3:5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9144,'0'0'9055,"14"2"-8463,162 12 1352,-95-12-918,-36 0 77,57-4 0,-17 0 890,-62 2-593,-31-9-1719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4:0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11448,'0'0'0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4:0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5624,'0'0'18005,"13"4"-17756,-8-3-220,5 2 21,0 0-1,1-1 0,-1 0 1,0-1-1,1 0 0,-1 0 1,0-2-1,11 0 0,49-5 597,0 2 1,108 10-1,-103-8 662,-73 0-1348,0 0 1,0 0-1,1 0 1,-1 0-1,0 0 1,-1 0-1,3-4 0,1 0-3490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15.7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354 14 6424,'0'0'3368,"-10"1"-3018,-15 3-130,1 2 0,1 0 0,-1 1 0,1 1 0,0 1 0,1 1 0,0 2 0,-33 21 0,46-26-104,0 0-1,0 0 1,1 1 0,0 1 0,0-1 0,1 1-1,0 0 1,0 1 0,-6 13 0,9-15-41,2-1 0,-1 0 0,1 1 0,0 0 0,0-1 0,1 1 0,0 0 0,1 0 0,0 0 0,0 0 0,0 0 0,1-1 0,0 1 0,1 0 0,2 7 0,-2-8-14,1 0 1,0 0 0,0-1-1,0 1 1,1-1 0,0 0 0,0 0-1,1 0 1,0-1 0,0 1 0,0-1-1,1-1 1,-1 1 0,1-1 0,0 0-1,0 0 1,1 0 0,8 3-1,-6-3 5,0-1 0,1 0-1,0 0 1,-1-1 0,1 0-1,0-1 1,0 0 0,0-1-1,0 0 1,0 0 0,0-1-1,15-3 1,-8-1 36,-1 0 0,-1-1 0,1-1 0,-1 0-1,0-1 1,-1-1 0,0 0 0,0-1 0,16-15 0,-20 16-9,-1 0 0,0 0 0,-1-1 0,0 0 0,-1 0 0,0-1 1,0 0-1,-1 0 0,-1-1 0,0 0 0,0 0 0,5-24 0,-9 30-50,0-1 0,-1 1 0,1 0 0,-1-1 0,-1 1 0,1-1 0,-1 1 0,0-1 0,0 1 0,-1 0 0,0 0 0,0 0 0,-1 0 0,-5-11 0,4 11 4,-1-1 1,0 1-1,-1 0 0,1 1 1,-1-1-1,0 1 1,0 0-1,-1 0 1,1 1-1,-14-7 0,6 5 7,0 0 0,0 2 0,-1-1-1,1 2 1,-1 0 0,0 0-1,0 1 1,0 1 0,0 1-1,-1 0 1,1 1 0,-17 3-1,18 0-25,1-1-1,-1 2 0,1 0 0,0 0 0,0 2 0,0-1 1,-21 17-1,30-19 94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4:0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284 140 10656,'0'0'1606,"-12"5"-1019,-7 3-276,-1 1 1,1 2 0,1-1-1,0 2 1,-29 24-1,34-23-94,1 1 0,0 1 0,1 0 0,0 0 0,1 1-1,1 1 1,1 0 0,0 0 0,1 0 0,-8 36 0,12-40-82,0 0 0,1 1 1,1-1-1,0 0 0,1 1 1,0-1-1,2 1 0,-1-1 1,1 0-1,1 0 0,0 0 1,1 0-1,1 0 0,0-1 0,13 24 1,-6-17 36,1-1 0,1 0 0,1 0 0,0-1 1,2-1-1,0-1 0,0 0 0,1-2 0,1 0 1,23 12-1,-28-17-73,0-2 0,0 0 0,1-1 1,0 0-1,0-1 0,0-1 0,0 0 0,0-1 1,1-1-1,-1-1 0,1 0 0,-1 0 0,1-2 1,-1 0-1,29-8 0,-18 2 30,-1-1-1,0-2 1,0 0 0,-1-2-1,-1-1 1,0 0 0,22-20-1,-32 24-49,0-2-1,-1 1 1,-1-1 0,0-1-1,-1 0 1,0-1-1,-1 0 1,0 0-1,-2-1 1,1 0-1,-2 0 1,9-28 0,-13 30-9,0 0 0,-1 0 0,0 0 1,-1 0-1,-1 0 0,0 1 0,0-1 1,-1 0-1,-7-20 0,1 7 59,-1 1-1,-2 0 0,-20-36 1,18 40-47,0 1 1,-1 1 0,-2 0 0,0 0 0,-1 2 0,0 0 0,-1 1 0,-1 1 0,-1 1 0,-37-21 0,33 22 10,-1 2-1,-1 0 1,0 2 0,0 1-1,-1 1 1,0 2-1,0 0 1,0 2 0,-37 0-1,36 2-61,-1 2 1,1 1-1,-1 2 0,1 0 1,0 2-1,1 1 0,-30 12 1,55-19-45,0 1 0,0 0 0,1 0 0,-1 0 0,1-1 0,-1 1 0,1 1 0,-1-1 0,1 0 0,-1 0 0,1 0 0,0 1 0,0-1 0,0 1 0,-2 2 0,3-3-4,0 0 1,0 0 0,0 0-1,0 0 1,0 0 0,0 0-1,0 0 1,0 0 0,0 0-1,1 0 1,-1 0 0,0 0-1,1 0 1,-1 0 0,1 0-1,-1 0 1,1 0 0,-1 0-1,1 0 1,0 0 0,-1-1-1,1 1 1,0 0 0,0 0-1,-1-1 1,1 1 0,1 0 0,15 10-3620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4:5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40 267 6128,'0'0'7073,"0"11"-6714,-22 365 1993,8-194-1375,12-149-606,1-1 1,1 0-1,2 0 0,1 0 1,1 0-1,17 60 1,-21-92-320,0 1 1,1-1-1,-1 1 0,0 0 1,0-1-1,0 1 1,0-1-1,1 1 0,-1-1 1,0 1-1,1-1 1,-1 1-1,0-1 0,1 1 1,-1-1-1,0 1 1,1-1-1,-1 0 0,1 1 1,-1-1-1,2 1 1,-1-1-9,-1-1 1,1 0-1,-1 1 1,1-1-1,-1 0 1,1 1-1,-1-1 1,1 0-1,-1 1 1,1-1-1,-1 0 1,0 0-1,1 0 1,-1 1-1,0-1 1,0 0-1,0 0 1,0-1-1,9-33 346,-3-1 0,4-52 0,-6-76 257,-3 101-390,-1 55-233,16-328 1004,-10 292-883,1 0 0,3 0 1,15-44-1,-17 63-88,-4 9 6,2 0 1,0 1-1,0 0 0,13-20 1,-17 32-45,0-1 0,0 1 1,1 0-1,-1 0 0,1 1 1,0-1-1,0 0 0,0 1 1,0 0-1,0-1 0,0 1 0,1 1 1,-1-1-1,1 0 0,0 1 1,-1 0-1,1 0 0,0 0 1,0 0-1,-1 0 0,1 1 1,0 0-1,8 0 0,-1 2 2,-1 0-1,1 0 1,0 1-1,-1 1 1,0 0-1,0 0 1,0 1-1,0 0 1,-1 1-1,0 0 1,0 0-1,0 1 1,-1 0-1,0 1 1,-1 0-1,9 10 1,-3-1-5,-1 0 1,0 0 0,-2 1 0,0 1 0,-1 0-1,0 0 1,8 33 0,-14-41-6,0 0 1,-1 1-1,-1-1 1,0 1-1,0-1 1,-1 1-1,0-1 1,-1 1-1,-5 21 1,4-26 1,0-1-1,0 0 1,-1 0 0,0 0 0,0 0-1,0 0 1,-1-1 0,1 1 0,-1-1-1,-1 0 1,1 0 0,-1-1 0,0 1-1,0-1 1,0 0 0,-1 0 0,1-1-1,-12 6 1,4-4 20,0-1 0,0 0 0,0-1 0,-1 0 0,1-2 0,-1 1 0,0-1 0,-17-2 0,-9-2 116,-61-11 0,74 4-42,17 7-228,25 14-285,6 2-3207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4:5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84 279 11656,'0'0'3478,"-11"7"-3146,5-3-272,-2 1 28,0 0-1,1 0 0,-10 11 0,14-14-32,1 1 1,-1 0-1,1-1 0,0 1 0,0 1 0,0-1 1,0 0-1,1 0 0,-1 1 0,1-1 1,0 1-1,0-1 0,0 1 0,0 6 0,0-6 9,1-1 0,1 0 0,-1 1 0,0-1 0,1 0 0,-1 0 0,1 1 0,0-1 0,0 0 0,0 0 0,1 0 0,-1 0 0,1 0 0,0 0 0,0-1 0,0 1 0,4 4-1,-3-4 7,1 0 0,0 0 0,0 0-1,0-1 1,0 0 0,0 0 0,0 0-1,1 0 1,-1-1 0,1 1-1,7 0 1,-5-1-2,0 0 1,-1 0-1,1-1 0,0 0 0,0-1 1,0 1-1,-1-1 0,1-1 0,0 1 1,-1-1-1,0 0 0,1 0 0,-1-1 0,0 0 1,0 0-1,0-1 0,9-7 0,-10 7-12,-1-1 0,0-1 0,0 1-1,0-1 1,-1 1 0,0-1 0,0 0 0,0 0-1,-1-1 1,0 1 0,0 0 0,0-1-1,-1 1 1,0-1 0,0 0 0,-1 1 0,0-1-1,0 0 1,0 1 0,-1-1 0,0 1-1,-3-12 1,2 11 1,0 1-1,-1-1 0,1 1 0,-1-1 1,0 1-1,-1 0 0,1 0 1,-1 0-1,-1 0 0,1 1 0,-1 0 1,0 0-1,0 0 0,0 0 1,-1 1-1,1 0 0,-1 0 0,0 0 1,0 1-1,-1 0 0,-8-3 1,6 3 165,0 1 1,-1 0 0,1 1-1,-14-1 1,23 2-115,16 3 96,7 0-144,-1-2-1,1 0 1,0-2 0,0 0-1,-1-2 1,1 0 0,37-12-1,-51 13-34,-1-1 0,0-1 0,1 1 0,-1-2 0,-1 1 0,1-1 0,8-6 0,3-6 126,21-22 1,-23 22-29,12-7 635,-32 85-398,1-45-327,1-1 1,0 1 0,2 0-1,-1 0 1,2-1-1,0 1 1,6 19-1,0-11 56,18 37 0,-22-54-67,0-1-1,0 1 1,1-1-1,0 1 1,0-1-1,0-1 1,1 1-1,-1-1 1,10 7 0,-12-11-13,-1 0 0,0 0 0,0 0 0,1 0 0,-1 0 0,1 0 0,-1-1 0,0 1 1,1-1-1,-1 0 0,1 0 0,-1 0 0,1 0 0,-1 0 0,1 0 0,-1-1 0,1 1 1,-1-1-1,1 1 0,-1-1 0,0 0 0,1 0 0,-1 0 0,0-1 0,0 1 1,0 0-1,0-1 0,0 1 0,2-3 0,7-6 49,-1 0-1,0-1 1,15-21-1,-17 21-30,2-3 14,-1 0 0,-1-1 0,0 1 0,8-24-1,17-67 261,-20 63-115,-13 40-166,0 0-1,1 0 1,-1 0 0,1 0-1,0 0 1,-1 0 0,1 0 0,0 0-1,0 1 1,0-1 0,1 0-1,-1 1 1,0-1 0,1 1 0,-1-1-1,0 1 1,1 0 0,2-2-1,-3 3-13,-1-1-1,1 1 0,-1 0 1,1 0-1,-1 0 0,1-1 1,-1 1-1,1 0 1,-1 0-1,1 0 0,0 0 1,-1 0-1,1 0 0,-1 0 1,1 0-1,-1 1 0,1-1 1,-1 0-1,1 0 0,-1 0 1,1 0-1,-1 1 0,1-1 1,-1 0-1,1 1 0,-1-1 1,1 0-1,-1 1 0,1-1 1,-1 1-1,17 21 48,4 27-8,-11-21-28,8 43-1,-16-58-7,0-1 0,-1 1 0,0-1-1,-1 1 1,-1 0 0,-2 14 0,3-25-1,0 1 0,-1-1 0,1 1 0,-1-1 0,0 1 0,0-1 0,0 1 0,0-1 0,0 0-1,0 1 1,-1-1 0,1 0 0,-1 0 0,0 0 0,1 0 0,-1 0 0,-3 1 0,3-1 7,0-1 0,-1 0 0,1-1 1,-1 1-1,1 0 0,-1-1 0,0 0 0,1 1 0,-1-1 0,1 0 0,-1 0 0,1 0 1,-1-1-1,0 1 0,1-1 0,-5-1 0,-2 0 53,0 0-1,-1-1 1,1-1 0,0 1-1,1-1 1,-12-8-1,81 11-52,-47 1-20,1-2 1,0 0-1,-1-1 0,0 0 0,0-1 0,0-1 1,22-10-1,-27 10 11,0 0-1,0 0 1,0-1 0,-1 0 0,0-1 0,0 0 0,-1 0 0,1-1 0,-2 0-1,1 0 1,8-15 0,57-104 269,-71 126-272,-1 0 0,0 0 0,1 1 0,-1-1 0,1 0 0,-1 1 0,1-1 0,-1 1-1,1-1 1,-1 1 0,1-1 0,-1 1 0,1-1 0,0 1 0,-1-1 0,1 1 0,0 0 0,-1-1 0,1 1 0,0 0 0,0 0 0,-1-1 0,2 1 0,-1 0-1,-1 1 0,1-1 0,0 0-1,0 1 1,-1-1 0,1 0 0,-1 1 0,1-1 0,0 1 0,-1-1-1,1 1 1,-1-1 0,1 1 0,-1-1 0,1 1 0,-1 0 0,0-1-1,1 2 1,3 5 9,-2 0-1,1 0 0,2 12 0,-4-14 4,12 36 12,-9-29-20,0 0 1,0 1 0,-1-1-1,-1 0 1,0 1-1,-1 0 1,0-1 0,-2 26-1,0-32 0,0 0 0,-1 0 0,1 0 0,-1 0-1,-1 0 1,1 0 0,-1-1 0,-6 11 0,7-14 0,1 0 0,-1 0 1,0 0-1,0 0 0,0-1 1,0 1-1,0 0 0,0-1 1,0 1-1,-1-1 0,1 0 1,-1 0-1,1 0 0,-1 0 1,1 0-1,-1-1 0,1 1 1,-1-1-1,0 0 0,1 1 1,-1-1-1,0 0 0,1-1 1,-5 1-1,-14-3 20,-32-5 123,48 6-121,6 0-14,29-1-51,-25 3 34,131-9-54,-117 6 53,1-1 1,-1 0-1,-1-2 0,37-14 0,-29 8 6,-2 1 20,-1 0-1,23-16 1,-40 24-17,-1-1-1,0 0 1,0 0 0,-1 0 0,1 0-1,-1-1 1,0 0 0,0 0 0,-1 0 0,1 0-1,-1 0 1,0-1 0,4-11 0,-7 17-4,0-1-1,0 1 1,1 0 0,-1 0 0,0-1-1,0 1 1,0 0 0,0-1 0,0 1 0,0 0-1,0 0 1,0-1 0,0 1 0,0 0 0,0-1-1,0 1 1,0 0 0,0 0 0,0-1 0,0 1-1,-1 0 1,1-1 0,0 1 0,0 0 0,0 0-1,0-1 1,0 1 0,-1 0 0,1 0 0,0 0-1,0-1 1,0 1 0,-1 0 0,1 0-1,0 0 1,0-1 0,-1 1 0,1 0 0,0 0-1,-1 0 1,1 0 0,0 0 0,0 0 0,-1 0-1,1 0 1,0 0 0,-1 0 0,1 0 0,0 0-1,0 0 1,-1 0 0,1 0 0,-1 0 0,-15 6 44,13-3-46,1-1 1,-1 1 0,1 0-1,-1 0 1,1 0-1,0 0 1,0 0-1,1 0 1,-1 1 0,0-1-1,1 0 1,0 1-1,0 0 1,0-1 0,0 1-1,1-1 1,0 1-1,-1 0 1,1 0 0,0-1-1,1 1 1,-1 0-1,1-1 1,-1 1 0,1 0-1,0-1 1,1 1-1,-1-1 1,0 0-1,1 1 1,0-1 0,0 0-1,0 0 1,0 0-1,5 5 1,0 0-11,-4-3 4,0-1 0,1 0 0,0 0 0,-1-1 0,8 6 0,-9-8 7,-1-1 0,0 1 1,1 0-1,-1-1 0,1 1 1,-1-1-1,1 1 0,0-1 1,-1 0-1,1 0 0,-1 0 1,1 0-1,0 0 0,-1 0 1,1 0-1,-1 0 0,1-1 1,0 1-1,-1-1 0,1 1 1,-1-1-1,1 1 0,0-2 1,-1 1 1,0 1 1,0-1-1,0 0 0,0 0 1,-1 0-1,1 0 1,0 0-1,-1 0 1,1 0-1,-1 0 0,1 0 1,-1 0-1,1-1 1,-1 1-1,0 0 1,1 0-1,-1 0 1,0 0-1,0-1 0,0 1 1,0 0-1,0 0 1,0 0-1,-1-1 1,1 0-1,-9-31 67,2 21-29,0 0 0,0 0 0,-14-15 0,7 8 9,2 11-25,1-2 25,11 10-48,0-1 0,0 1 0,0-1-1,0 1 1,0-1 0,0 1 0,0-1 0,0 1-1,0-1 1,1 0 0,-1 1 0,0-1 0,0 1-1,0 0 1,1-1 0,-1 1 0,0-1 0,1 1-1,-1-1 1,0 1 0,1 0 0,-1-1 0,1 1-1,-1 0 1,0-1 0,1 1 0,-1 0 0,1-1 0,0 1-1,11-8-4,0 0 0,1 2 0,0-1 0,0 2 0,0-1-1,1 2 1,0 0 0,0 0 0,17-1 0,-22 4 2,0 0 1,-1 0 0,1 1 0,0 0-1,0 1 1,0 0 0,0 1-1,-1-1 1,1 1 0,-1 1-1,1 0 1,-1 0 0,0 1-1,0 0 1,0 0 0,8 6-1,-12-6-5,0 0 0,0 0 0,-1 0-1,1 0 1,-1 1 0,0-1-1,0 1 1,0 0 0,-1 0 0,0 0-1,0 0 1,0 1 0,0-1-1,0 7 1,1 7 19,-1 0 0,-1 33-1,-1-44 22,0-7-30,1-1 0,-1 0-1,0 0 1,0 0 0,0 0 0,1 1-1,-1-1 1,0 0 0,0 0 0,0 0-1,1 0 1,-1 0 0,0 0 0,1 0 0,-1 0-1,0 0 1,0 0 0,1 0 0,-1 0-1,0 0 1,0 0 0,1 0 0,-1 0-1,0 0 1,0 0 0,1 0 0,-1 0-1,0 0 1,0 0 0,1 0 0,-1 0-1,0 0 1,0-1 0,0 1 0,1 0 0,-1 0-1,0 0 1,0 0 0,0-1 0,1 1-1,-1 0 1,0 0 0,0-1 0,18-11 29,-12 8-9,18-14 54,29-28 0,-35 30 15,-16 15-88,-1 0 1,0 0 0,0 0 0,0 0-1,0 1 1,0-1 0,1 1-1,-1-1 1,0 1 0,1-1 0,-1 1-1,0-1 1,1 1 0,-1 0-1,1 0 1,-1 0 0,0 0 0,1 0-1,-1 0 1,0 0 0,1 1-1,-1-1 1,1 0 0,-1 1-1,0-1 1,0 1 0,1-1 0,-1 1-1,0 0 1,0-1 0,0 1-1,1 0 1,-1 0 0,0 0 0,0 0-1,1 1 1,5 6 1,-1 0 0,1 0 0,-1 0 0,5 10 0,-1-2 2,-2-4 28,0-1 0,1 0 0,1 0 1,-1-1-1,2 0 0,15 11 1,-22-18-4,0-1 1,1 1 0,-1-1 0,1 0 0,0 0-1,0 0 1,0-1 0,-1 0 0,2 0 0,-1 0 0,0 0-1,0-1 1,0 0 0,0 0 0,0 0 0,0-1-1,0 0 1,0 1 0,0-2 0,8-2 0,30-6 175,-41 7 330,1 0-1681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4:5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14872,'0'0'6899,"0"11"-6500,2 32-19,-1-39-323,-1 0 0,1 0 0,0 0 0,0 0 0,0 0 0,1-1 0,-1 1 0,1-1 0,0 1 0,3 4 0,5 10 40,-1 5-2925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4:5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1 618 13360,'0'0'1830,"12"-15"-1243,-3 4-458,15-18 414,34-54-1,-9-9 1226,45-114 0,-86 187-1558,0 1 3,9-23 1014,30-51-1,-47 91-1157,0 0-1,0 1 0,1-1 1,-1 0-1,1 1 1,-1-1-1,1 1 0,-1-1 1,1 0-1,-1 1 0,1-1 1,-1 1-1,1-1 1,0 1-1,-1-1 0,1 1 1,0 0-1,0-1 0,-1 1 1,1 0-1,0 0 1,0 0-1,1-1 0,-2 1-32,1 1 0,0-1 0,0 0-1,-1 1 1,1-1 0,0 1 0,-1-1-1,1 1 1,0-1 0,-1 1 0,1-1-1,-1 1 1,1 0 0,-1-1 0,1 1-1,-1 0 1,1-1 0,0 2 0,2 6 19,1 1 1,-1-1 0,2 13-1,-2-13 97,4 21 31,0-1 0,-2 2 0,2 42 1,-6-54-80,-1-1 1,-1 1 0,0-1 0,-2 1 0,0-1 0,-1 0 0,-7 21 0,10-35-74,0 0 0,-1-1 0,1 1 1,0-1-1,-1 1 0,0-1 0,0 0 0,1 0 1,-1 0-1,-1 0 0,1 0 0,0 0 0,0 0 0,-1-1 1,1 1-1,-1-1 0,1 1 0,-1-1 0,0 0 1,1 0-1,-1 0 0,0-1 0,0 1 0,0-1 0,1 1 1,-1-1-1,0 0 0,0 0 0,0 0 0,0-1 1,0 1-1,1-1 0,-1 1 0,0-1 0,0 0 1,1 0-1,-1 0 0,0-1 0,1 1 0,-1-1 0,1 1 1,0-1-1,-1 0 0,1 0 0,-4-4 0,6 6-23,0 0-1,0 0 0,-1-1 1,1 1-1,0 0 0,0 0 0,0 0 1,-1-1-1,1 1 0,0 0 1,0-1-1,0 1 0,0 0 0,0 0 1,0-1-1,-1 1 0,1 0 1,0-1-1,0 1 0,0 0 0,0-1 1,0 1-1,0 0 0,0 0 1,0-1-1,0 1 0,0 0 0,1-1 1,-1 1-1,0 0 0,0-1 1,0 1-1,0 0 0,0 0 0,0-1 1,1 1-1,-1 0 0,0 0 1,0-1-1,0 1 0,1 0 0,-1 0 1,0 0-1,0-1 0,1 1 1,-1 0-1,0 0 0,0 0 0,1 0 1,-1 0-1,0-1 0,1 1 1,-1 0-1,0 0 0,1 0 0,23-2 59,-15 1-44,9 0 12,1 1 0,0 1 0,0 0 0,0 1 0,24 7 0,92 31-4,-132-39-25,-1 0 0,0 0 0,0 0 0,0 0 0,0 0 0,0 1 0,0-1 0,0 1 0,2 2 0,-4-4-104,1 1-1,-1-1 1,0 0 0,1 1-1,-1-1 1,0 0-1,1 1 1,-1-1 0,0 1-1,0-1 1,0 1 0,1-1-1,-1 0 1,0 1-1,0-1 1,0 1 0,0-1-1,0 1 1,0-1 0,0 1-1,0-1 1,0 1 0,0-1-1,0 1 1,0-1-1,0 1 1,0-1 0,-1 0-1,1 1 1,0-1 0,0 1-1,0-1 1,-1 1 0,1-1-1,0 0 1,0 1-1,-1-1 1,1 0 0,0 1-1,-1-1 1,1 0 0,-1 1-1,1-1 1,-1 0 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4:5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14968,'0'0'200,"32"-75"-920,11 45 288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4:5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148 225 5520,'0'0'8958,"11"-7"-8352,-6 4-514,9-4 198,0 0 0,1 0 1,26-7-1,-28 11 29,-1-1 1,1 0-1,-1-1 0,0 0 1,-1-1-1,1 0 1,-1-1-1,-1 0 0,1-1 1,13-13-1,-23 20-262,0-1 0,-1 1 0,1-1 0,0 0 0,0 1 0,-1-1 0,1 0 0,-1 1 1,0-1-1,1 0 0,-1 0 0,0 0 0,0 1 0,0-1 0,0 0 0,0 0 0,-1 1 0,1-1 0,-1 0 0,1 0 0,-1 1 0,1-1 0,-1 0 0,0 1 0,0-1 0,0 1 0,0-1 0,0 1 0,-2-3 1,0 0 14,-1-1 1,1 1 0,-1 0 0,0 0-1,0 1 1,0-1 0,-1 1 0,-5-4 0,3 4-16,-1 1 1,0 0-1,1 0 1,-1 0-1,0 1 1,0 0 0,0 1-1,0 0 1,0 0-1,0 1 1,0-1-1,0 2 1,1-1 0,-1 1-1,0 0 1,-9 5-1,-4 2 56,1 0 0,0 1 0,1 1 1,-27 21-1,39-26-72,0-1 0,1 1 0,0 0 0,0 0 0,0 1 0,1 0 0,0 0 0,1 0 0,-1 0 0,-4 13 0,7-16-18,1 0 1,-1 1-1,1-1 0,0 0 0,1 1 1,-1-1-1,1 1 0,0-1 0,0 1 0,0-1 1,0 1-1,1-1 0,0 1 0,0-1 1,0 0-1,1 1 0,-1-1 0,1 0 1,0 0-1,0 0 0,4 6 0,1-1 14,0-1-1,1 1 1,-1-1-1,2 0 1,-1-1-1,1 0 1,0 0-1,1-1 1,-1 0 0,22 8-1,-16-8 11,1-1 1,0-1-1,0 0 0,0-1 1,0-1-1,31 1 0,-10-5 24,0-1-1,0-2 0,-1-2 0,0-1 0,0-2 0,36-15 0,-19 3 61,0-2 0,-2-2-1,90-63 1,-97 60-30,-26 18-3,0-1 0,-1-1 0,27-25 0,-43 35-77,1 1-1,-1 0 1,0-1-1,1 1 0,-1-1 1,0 1-1,0-1 1,-1 0-1,1 1 1,-1-1-1,1 0 1,-1 0-1,0-3 0,0 5-14,0 1 0,0-1 0,0 0 0,0 1 0,0-1 0,0 0 0,0 0 0,0 1 0,-1-1 0,1 0 0,0 0 0,0 1 0,-1-1 0,1 0-1,0 1 1,-1-1 0,1 1 0,-1-1 0,1 0 0,-1 1 0,1-1 0,-1 1 0,1-1 0,-1 1 0,0 0 0,1-1 0,-1 1 0,0 0 0,1-1-1,-1 1 1,0 0 0,1 0 0,-1-1 0,0 1 0,0 0 0,1 0 0,-1 0 0,0 0 0,0 0 0,1 0 0,-1 0 0,0 0 0,0 0-1,1 1 1,-1-1 0,0 0 0,1 0 0,-1 1 0,0-1 0,1 0 0,-1 1 0,0-1 0,0 1 0,-26 14 28,0 1 1,1 1 0,1 1-1,1 2 1,-23 23 0,43-40-34,-119 119 46,111-108-44,0 1 1,1 0-1,0 1 1,1 0-1,1 0 1,1 1-1,-8 21 1,15-37-4,1 1 0,-1 0 1,1-1-1,-1 1 0,1-1 1,0 1-1,-1 0 0,1-1 1,0 1-1,0 0 0,0-1 1,0 1-1,0 0 0,1-1 1,-1 1-1,0 0 0,1-1 1,-1 1-1,1-1 0,1 4 1,0-4-1,-1 0 1,1 0-1,-1 0 1,1 0-1,0 0 1,0 0-1,0 0 1,-1-1-1,1 1 0,0-1 1,0 1-1,0-1 1,0 0-1,0 0 1,0 0-1,0 0 1,0 0-1,2 0 1,7-2 9,1 1 0,-1-1 0,1-1 0,-1 0-1,0-1 1,0 0 0,-1 0 0,1-1 0,-1-1 0,0 1 0,0-2 0,-1 0 0,12-9 0,10-13 32,-1-1-1,32-42 1,-41 48 49,-2-1 0,-1-1-1,0 0 1,-2-2 0,13-30 0,-64 109 116,-94 179-108,15-25-2,62-117-36,-53 84 114,38-59 27,64-104-97,11-14 28,96-112 56,114-72-60,-20 18-74,-165 139-32,-1-2 0,-2-1 0,42-64 0,-50 64-4,-12 16 26,1 1 0,1 0 0,1 0 0,1 2 0,21-22 0,-35 37-40,1 1-1,-1-1 1,0 1-1,1-1 0,-1 1 1,1 0-1,-1-1 0,1 1 1,-1-1-1,1 1 0,0 0 1,-1-1-1,1 1 1,-1 0-1,1 0 0,0 0 1,-1-1-1,1 1 0,-1 0 1,1 0-1,0 0 1,-1 0-1,1 0 0,0 0 1,-1 0-1,1 0 0,0 1 1,-1-1-1,1 0 0,-1 0 1,1 0-1,0 1 1,-1-1-1,1 0 0,-1 0 1,2 1-1,-1 1 3,0 0 0,0 0-1,0 0 1,0 0 0,-1 0 0,1 0 0,-1 0-1,1 0 1,-1 0 0,1 0 0,-1 3 0,1 12 40,-4 34 1,3-48-37,-7 51 85,3-29 44,-1 34 1,5-59-138,0 1 0,0-1 0,0 0 0,0 0 0,0 0 0,0 1 1,0-1-1,0 0 0,0 0 0,0 0 0,0 0 0,0 1 0,0-1 0,0 0 0,0 0 0,0 0 0,0 1 0,0-1 0,0 0 1,0 0-1,0 0 0,0 0 0,0 1 0,0-1 0,1 0 0,-1 0 0,0 0 0,0 0 0,0 0 0,0 1 0,0-1 0,0 0 0,1 0 1,-1 0-1,0 0 0,0 0 0,0 0 0,0 0 0,1 0 0,-1 0 0,0 0 0,0 0 0,0 1 0,1-1 0,8-7 51,8-15-17,-16 21-33,30-44 58,64-83 184,-72 99-155,1 2 1,37-33-1,-60 60-87,0-1 0,-1 0-1,1 1 1,0-1 0,0 0 0,0 1 0,-1-1 0,1 1 0,0-1 0,0 1 0,0 0 0,0-1 0,0 1 0,0 0 0,0 0-1,0 0 1,0 0 0,0 0 0,0 0 0,0 0 0,-1 0 0,1 0 0,0 0 0,1 0 0,0 1 1,-1 0-1,0 0 1,0 0 0,0 0 0,0-1-1,1 1 1,-1 1 0,-1-1 0,1 0 0,0 0-1,0 0 1,0 0 0,-1 1 0,2 1 0,2 7 25,-1 0 0,0 0 0,2 17 1,-4-20-8,4 21 31,1-2 1,1 1-1,18 42 0,-22-61-43,2 1 1,-1-1 0,1-1-1,0 1 1,1-1-1,-1 1 1,1-2 0,1 1-1,-1-1 1,1 0 0,1 0-1,-1-1 1,1 0-1,15 8 1,-16-10-12,3 2 0,-1-1 0,1 0 0,14 3 0,-22-7 0,1 1 0,-1-1 0,0 0 0,1 1 0,-1-1 0,0 0 0,0 0 0,1-1 0,-1 1 0,0 0 0,1-1 0,-1 0 0,0 1 0,0-1 0,0 0 0,0 0 0,0 0 0,0 0 0,0 0 0,0-1 0,2-1 0,6-8-4044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5:4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0 4720,'0'0'11814,"-10"1"-11345,-3 1-400,-31 4 1322,-77 19 1,107-20-1190,-1 0-1,0 1 1,1 0 0,0 2-1,-17 11 1,11-5-20,7-6-54,1 1-1,0 0 0,0 0 0,1 1 1,0 1-1,1 0 0,0 0 0,-11 19 1,13-17 14,1 0 0,0 0 0,1 1 0,1 0 0,0 0 0,1 1 0,-4 27 0,7-35-95,1 0 0,1-1-1,-1 1 1,1-1 0,0 1 0,4 11 0,16 40 205,-19-52-216,1 1 5,0-1 1,1 0 0,0 0 0,0 0 0,0-1-1,1 1 1,0-1 0,0 0 0,0 0 0,0-1-1,1 1 1,0-1 0,-1-1 0,2 1 0,9 4-1,8 2 118,1-1 0,45 10 0,-69-19-154,18 3 57,0 0 0,1-1 0,-1-2 0,1 0 0,-1 0-1,0-2 1,1-1 0,-1 0 0,26-8 0,-36 9-10,0 1 0,0 0 0,0 0 0,16 1 0,-9 0-224,-16 0 146,0 0 0,0 0 1,0 0-1,0 1 0,0-1 1,1 0-1,-1 0 0,0 0 1,0 0-1,0 0 0,0 0 0,0 0 1,0 0-1,0 0 0,1 0 1,-1 0-1,0 0 0,0 0 1,0 1-1,0-1 0,0 0 1,0 0-1,0 0 0,0 0 0,0 0 1,0 0-1,0 0 0,0 1 1,0-1-1,0 0 0,0 0 1,0 0-1,0 0 0,0 0 0,0 0 1,0 1-1,0-1 0,0 0 1,0 0-1,0 0 0,0 0 1,0 0-1,0 0 0,0 1 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5:4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6824,'0'0'8768,"12"-9"-8255,40-26-24,-48 32-415,0 1-1,0 0 1,0 1-1,0-1 1,0 1 0,0 0-1,0 0 1,0 0-1,8 0 1,3-1 154,18-2 311,1 1 0,0 2 0,0 1 0,61 9 0,-16-2 418,-66-7-977,17 4 896,-13 7-3751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5:4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8840,'0'0'5248,"-4"12"-4587,2-5-657,-3 8 368,1-1 0,-3 20 0,6-28-207,0 0 1,1 0-1,0-1 1,0 1 0,0 0-1,1 0 1,0 0-1,0 0 1,0-1-1,1 1 1,3 7-1,-3-8 2,1 0-1,0 0 0,0 0 0,0 0 1,1-1-1,0 0 0,-1 1 0,2-1 1,5 5-1,-8-8-69,0 1 1,1-1 0,-1 0 0,0 0-1,0 0 1,1 0 0,-1 0 0,0 0-1,1-1 1,-1 1 0,1-1-1,-1 0 1,1 0 0,-1 0 0,0 0-1,1 0 1,-1 0 0,1 0-1,-1-1 1,1 0 0,-1 1 0,0-1-1,1 0 1,1-1 0,-3 1-55,0 0-1,0 0 1,0 0 0,-1 0 0,1 0 0,0-1 0,-1 1 0,1 0 0,-1 0-1,1 0 1,-1-1 0,0 1 0,1 0 0,-1 0 0,0-1 0,0 1 0,0 0 0,0-1-1,0 1 1,0 0 0,-1-1 0,1 1 0,0 0 0,-1 0 0,0-3 0,-11-32 371,11 31-359,-2 1 1,1-1 0,0 1-1,-1 0 1,0 0-1,0 0 1,0 0-1,0 0 1,-1 1-1,1-1 1,-1 1-1,0 0 1,0 0-1,0 0 1,0 1-1,-1-1 1,1 1-1,-1 0 1,1 1-1,-1-1 1,0 1-1,0 0 1,0 0-1,0 0 1,0 0 0,0 1-1,-9 1 1,10-1-15,-1 1 1,1-1 0,-1 1 0,1 0 0,0 1-1,-7 2 1,9-4-40,1 1-1,0-1 0,0 1 0,0-1 1,0 1-1,0-1 0,0 1 1,0 0-1,0-1 0,0 1 1,0 0-1,0 0 0,0 0 1,0 0-1,1 0 0,-1 0 0,0 0 1,1 0-1,-1 0 0,0 0 1,1 0-1,0 0 0,-1 0 1,1 1-1,0-1 0,-1 0 1,1 2-1,0-3-112,0 1 0,1-1 0,-1 1 0,0-1 0,0 1-1,1-1 1,-1 1 0,0-1 0,1 0 0,-1 1 0,0-1 0,1 1 0,-1-1 0,1 0 0,-1 1 0,0-1 0,1 0 0,-1 1 0,1-1-1,-1 0 1,1 0 0,0 1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16.1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0 9240,'0'0'1466,"-4"16"-1120,-35 192 522,19-55 231,8 0 0,8 210 0,4-327-874,-1-29-273,0 0-1,1 0 1,0 0-1,1 1 1,-1-1-1,1 0 1,1 0-1,-1 0 1,1 0-1,4 10 1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5:4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6328,'0'0'9418,"12"9"-8996,-2-3-331,-2-1-18,-1 1-1,1-1 0,-1 1 0,0 1 1,0 0-1,-1-1 0,0 2 1,0-1-1,5 11 0,29 61 976,52 155 0,-35-82-119,-14-30-27,-23-63 168,32 67 1,-45-114-135,-4-21 40,0-9-955,7-31 160,3-18 62,37-109 0,83-127 137,-30 102-121,-89 179-212,-12 20-28,0 0 0,-1 0 0,1-1 0,0 1 0,-1-1 0,0 1 0,1-1 0,-1 1 0,0-1-1,0 0 1,0 0 0,-1 1 0,1-1 0,-1 0 0,1 0 0,-1-3 0,0 5-15,-1 0 0,1 1 0,0-1 0,-1 0 0,1 1 0,-1-1 0,1 1 0,0-1 0,-1 1 0,1-1-1,-1 1 1,1-1 0,-1 1 0,0-1 0,1 1 0,-1-1 0,1 1 0,-1 0 0,0-1 0,1 1 0,-1 0 0,0 0 0,0 0 0,1-1 0,-1 1 0,0 0 0,1 0 0,-1 0 0,-1 0 0,-25 3-11,16-1 4,-178 0-34,100-3 26,-9-2 23,-65 2 19,158 2-33,1 0 1,0-1-1,-1 2 1,1-1-1,-8 4 0,-3 0-13,14-4 12,1-1 1,0 0 0,0 0 0,0 0 0,0 0-1,0 1 1,-1-1 0,1 0 0,0 0 0,0 0-1,0 1 1,0-1 0,0 0 0,0 0 0,0 0 0,0 1-1,0-1 1,0 0 0,0 0 0,0 0 0,0 1-1,0-1 1,0 0 0,0 0 0,0 0 0,0 1 0,0-1-1,0 0 1,0 0 0,0 0 0,0 1 0,1-1-1,-1 0 1,0 0 0,0 0 0,0 0 0,0 1-1,0-1 1,1 0 0,-1 0 0,0 0 0,0 0 0,0 0-1,0 1 1,1-1 0,-1 0 0,0 0 0,0 0-1,0 0 1,1 0 0,-1 0 0,0 0 0,0 0 0,0 0-1,1 0 1,13 8-107,-2-4-47,0 0 0,0-1 0,0-1 0,24 2 0,-2-3-3434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5:4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6824,'0'0'12434,"13"2"-12027,9 2-205,0-1 0,1-1 1,27-2-1,-39 0-122,157-5 1120,-141 6-978,1 1-1,-1 2 1,0 1-1,30 9 1,-38-8-111,14 3 317,-1 2 1,0 1-1,46 24 0,-53-22-579,-15-10-3118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5:4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69 7528,'0'0'7172,"-13"-1"-6575,-37-3-1,46 5-457,0 0 1,1 0-1,-1 1 1,1-1-1,-1 1 1,1-1 0,-1 1-1,1 0 1,0 0-1,0 1 1,0-1-1,0 1 1,1-1-1,-1 1 1,1 0-1,-5 6 1,6-8-76,1 0 0,-1 0 0,0 0 0,0 0-1,0 0 1,1 0 0,-1 0 0,1 0 0,-1 0 0,1 1 0,-1-1 0,1 0 0,0 0 0,0 1 0,-1-1 0,1 0 0,0 1 0,0-1 0,0 0 0,0 0 0,1 1-1,-1-1 1,0 0 0,0 0 0,1 1 0,-1-1 0,1 0 0,-1 0 0,1 0 0,-1 1 0,1-1 0,0 0 0,0 0 0,0 0 0,-1 0 0,1 0 0,0-1-1,1 2 1,1 0 21,-1-1 0,0 0 0,1 0 0,-1 0 0,1 0 0,-1 0 0,1 0 0,0-1 0,-1 1 0,1-1 0,0 1 0,-1-1 0,1 0 0,0 0-1,-1-1 1,1 1 0,4-2 0,-3 1-21,-1 0-1,0-1 0,1 0 1,-1 0-1,0 0 0,0 0 1,0 0-1,0 0 0,0-1 1,0 0-1,-1 1 0,1-1 1,-1 0-1,0 0 0,0-1 1,0 1-1,0 0 0,-1-1 0,1 1 1,-1-1-1,0 1 0,0-1 1,1-6-1,-2 7-28,1 0 1,-1 0-1,0 0 0,1 1 0,-2-1 1,1 0-1,0 0 0,0 0 0,-1 0 1,0 0-1,1 1 0,-1-1 0,0 0 1,-1 1-1,1-1 0,0 1 0,-1-1 1,1 1-1,-1-1 0,0 1 0,0 0 1,0 0-1,0 0 0,0 0 0,0 0 1,0 0-1,-1 1 0,1-1 1,-1 1-1,1 0 0,-4-2 0,-34-4 362,39 6-388,-1 1 0,1 0-1,-1 0 1,1 0-1,-1 0 1,1 0-1,-1 0 1,1 0-1,-1 0 1,1 1-1,-1-1 1,1 0-1,0 1 1,-1 0-1,1-1 1,0 1-1,-1 0 1,1-1-1,0 1 1,0 0-1,0 0 1,-1 0-1,1 0 1,0 0-1,-1 2 1,2-1-130,1-1 1,-1 1-1,0-1 0,0 1 1,1-1-1,-1 1 0,1-1 1,0 1-1,-1-1 0,1 1 1,0-1-1,0 0 0,0 1 1,0-1-1,0 0 1,2 2-1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5:4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6016,'0'0'12325,"-3"12"-11779,-4 25-58,2 0 0,0 52-1,0 53 607,3 80 468,1-84-384,-1-52 377,2-86-1529,0 1 1,-1-1-1,2 1 0,-1-1 0,0 1 0,0-1 0,0 1 0,0-1 1,0 1-1,0-1 0,0 1 0,1-1 0,-1 1 0,0-1 0,0 1 1,1-1-1,-1 1 0,0-1 0,1 0 0,-1 1 0,1-1 1,-1 1-1,0-1 0,1 0 0,-1 0 0,1 1 0,-1-1 0,1 0 1,-1 0-1,1 1 0,-1-1 0,1 0 0,-1 0 0,1 0 1,-1 0-1,1 0 0,-1 0 0,1 0 0,26-4 346,-12 1-309,69-8 199,-33 3-19,73-1 1,12 15 404,-136-13-3382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5:4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12256,'0'0'3281,"12"-11"-2850,-1 1-322,-1 1-11,0-1 1,1 2 0,0-1-1,0 2 1,1-1 0,14-6-1,-1 4 124,0 2-1,1 0 1,0 1-1,0 2 0,35-3 1,136 1 2705,-182 7-2508,-7 3 383,-8-3-870,0 0 1,0 1-1,0-1 1,0 0-1,0 0 1,0 0 0,0 0-1,0 0 1,0 0-1,0 1 1,0-1-1,0 0 1,0 0 0,-1 0-1,1 0 1,0 0-1,0 0 1,0 0-1,0 1 1,0-1 0,0 0-1,0 0 1,0 0-1,0 0 1,0 0-1,-1 0 1,1 0 0,0 0-1,0 0 1,0 0-1,0 0 1,0 1-1,0-1 1,0 0 0,-1 0-1,1 0 1,0 0-1,0 0 1,0 0-1,0 0 1,0 0 0,-1 0-1,1 0 1,0 0-1,0 0 1,0-1 0,0 1-1,0 0 1,0 0-1,-1 0 1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5:5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10544,'0'0'2774,"13"-6"-2156,-6 3-525,9-4 135,-1 1 1,1 0-1,1 1 1,25-4 0,-26 7-41,155-19 1689,-133 18-1166,1 2-1,55 6 1,-76-3-145,-1 0-1,0 2 1,0 0 0,21 8 0,-37-11-553,0-1 0,0 1 0,0 0 0,0 0 0,0-1 0,0 1 0,0 0 0,0 0 0,0 0 0,0 0 0,-1 0 0,1 0 0,0 0 1,-1 0-1,1 1 0,-1-1 0,1 0 0,-1 0 0,1 2 0,0 7-2681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5:50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9144,'0'0'6633,"2"11"-5875,0 7-295,0 1-1,0-1 1,-2 1-1,-2 21 0,-4 106 4625,4-150-7962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5:5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7528,'0'0'8833,"14"-9"-8089,-11 7-700,17-10 216,0 0 1,1 2-1,0 0 1,23-6-1,-4 3 306,1 2 0,0 1 0,1 2 0,84-4 0,-99 11-199,0 2 0,0 1 1,0 1-1,0 1 0,0 1 1,-1 2-1,35 12 0,-58-17-304,0 0 0,0-1-1,0 1 1,-1 1-1,1-1 1,-1 0 0,1 1-1,-1-1 1,0 1 0,0-1-1,0 1 1,0 0 0,0 0-1,2 6 1,3 12-3185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5:5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6128,'0'0'14650,"12"-7"-14229,-2 0-315,-3 3-44,-1 0-1,1 0 1,0 0 0,0 1-1,0 0 1,0 1 0,1-1-1,-1 2 1,1-1 0,9 0-1,48 1 634,-1 2 0,121 21 0,-116-13-149,-40-3-243,15 1 630,-29-11-155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5:5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7328,'0'0'17594,"12"-6"-17435,-4 2-133,3-1 14,1 0 1,0 0 0,0 1-1,0 0 1,0 1 0,14-2-1,38-1 371,0 2 0,83 7-1,-126-1-161,-15-1-240,0 0 0,1-1 0,-1 0 0,0 0 0,0 0 0,0-1 1,0 0-1,8-2 0,-5 0-3500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31.5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363 73 5320,'0'0'7144,"-10"3"-6850,4-2-253,-6 1 194,1 1 0,0 0-1,0 1 1,0 0 0,-10 6 0,-13 8 468,23-13-402,-1 1 0,-16 12 0,10-5-27,10-8-181,0 1 0,0 0 0,1 1 0,0-1 0,0 1 0,0 1 0,-5 7-1,-5 11 119,1 1 0,1 0 0,-19 51-1,29-66-145,2 1 0,-1-1 0,2 1 0,-1-1 0,2 1 0,0 0-1,0 0 1,1 0 0,1 0 0,0 0 0,5 22 0,-6-33-48,1 1 0,0-1 1,-1 1-1,1-1 0,0 0 0,1 1 1,-1-1-1,0 0 0,1 0 0,-1 0 1,1 0-1,-1 0 0,1 0 0,0 0 1,0 0-1,0-1 0,0 1 0,0-1 1,1 1-1,-1-1 0,0 0 0,1 0 1,-1 0-1,0 0 0,1-1 1,-1 1-1,4 0 0,-1-1 9,-1 0 0,0 0 0,1-1 0,-1 1 0,0-1 0,1 0 0,-1 0 0,0-1 0,0 1 0,0-1 0,0 0 0,0 0 0,-1 0-1,1 0 1,6-6 0,3-4 63,0-1 0,0-1 0,-1 0-1,-1 0 1,0-1 0,13-26 0,-6 7 173,-2-1 0,12-42 0,-26 72-218,8-23 159,-9 26-172,-1 1-1,1-1 1,0 1-1,-1-1 1,1 1-1,0 0 1,0 0-1,0-1 0,0 1 1,0 0-1,0 0 1,0 0-1,1 0 1,0-1-1,0 3-22,-1-1 0,0 1 0,0-1 0,1 1 0,-1 0-1,0 0 1,0 0 0,0 0 0,0 0 0,0 0 0,0 0 0,-1 0-1,1 0 1,0 0 0,0 1 0,-1-1 0,1 0 0,0 3-1,2 0 6,17 32-8,-5-7-25,21 27 1,-31-49 16,1 1-1,0-1 1,1 0 0,-1-1 0,1 0 0,1 0-1,-1 0 1,11 6 0,-14-11 9,0 1 1,0-1-1,0 0 0,0 0 1,0-1-1,1 1 1,-1-1-1,0 1 0,0-2 1,1 1-1,-1 0 0,0-1 1,0 1-1,0-1 0,0-1 1,0 1-1,0 0 1,0-1-1,0 0 0,0 0 1,0 0-1,-1 0 0,1-1 1,-1 1-1,0-1 1,0 0-1,0 0 0,0 0 1,0 0-1,3-5 0,4-7 35,-1-1 0,0 1 0,-1-1 1,0-1-1,-2 1 0,0-1 0,-1 0 0,0-1 0,-1 1 0,-1-1 0,-1 0 0,-1 0 0,-1-32 0,0 49-27,0 0 1,-1-1-1,1 1 1,0 0-1,-1 0 1,1 0-1,0 0 0,-1 0 1,1 0-1,-1 0 1,0 0-1,-1-2 1,-3-7 90,1 4-120,3 11-154,1-4 159,0 0 1,0 0-1,0 0 1,0 0 0,0 0-1,0 0 1,1 0-1,-1 0 1,0 0-1,1 0 1,-1 0-1,1-1 1,-1 1-1,1 0 1,0 1-1,24 8-34,-1-1 0,2-2 0,-1 0 0,51 5 0,-61-10-11,1-1-1,17-2 0,-3 0 127,-25 1-19,-1-1-1,1 0 1,0-1-1,-1 1 1,1-1-1,-1 1 1,1-1-1,-1-1 1,0 1-1,1-1 1,-1 1-1,-1-1 1,1-1-1,0 1 1,-1 0-1,0-1 1,1 1-1,-1-1 1,2-5-1,2 0-55,-2 0 0,1 0 0,-2 0 0,1-1 0,-1 0 0,0 0 0,-1 0 0,2-11 0,-5 20 4,0-1 0,1 1 0,-1-1 0,0 0 0,0 1 0,0-1 0,0 1 1,0-1-1,-1 0 0,1 1 0,0-1 0,-1 1 0,1-1 0,-1 1 0,1-1 1,-1 1-1,0-1 0,0 1 0,0 0 0,0-1 0,0 1 0,0 0 0,0 0 1,0 0-1,0 0 0,0 0 0,-1 0 0,1 0 0,0 0 0,-1 0 0,1 0 1,-1 1-1,1-1 0,-1 1 0,-1-1 0,0 0 0,0 0 0,-1 1 0,1 0 1,0-1-1,-1 1 0,1 0 0,0 1 0,-1-1 0,1 1 0,0-1 1,0 1-1,-1 0 0,1 0 0,0 0 0,-5 3 0,0 2 2,-1 1 0,1 0-1,0 1 1,0-1-1,1 1 1,0 1 0,1-1-1,-1 1 1,2 1-1,-1-1 1,1 1 0,1 0-1,0 0 1,0 0 0,1 0-1,0 1 1,1-1-1,0 1 1,0 14 0,2-15 0,-1 0 1,2-1 0,0 1 0,0 0 0,0-1 0,1 1 0,1-1-1,-1 0 1,8 16 0,-6-18-1,-1-1 0,1 1 0,1-1-1,-1 0 1,1-1 0,0 1 0,0-1 0,0 0 0,1 0 0,0-1-1,0 1 1,0-1 0,11 5 0,-5-4 19,1 0-1,-1-1 1,1 0-1,0-1 1,-1-1-1,1 0 1,1 0-1,-1-1 1,0-1-1,0 0 1,0-1 0,0-1-1,14-3 1,3-2 32,1-3 0,-2 0 0,1-2 0,34-19 0,-5 6 414,-45 20-1244,0-1 0,-1 0 0,0 0 0,19-13 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5:5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17 200 3616,'0'0'11200,"13"3"-10760,18 4 11,0-2 0,1-1 0,0-1 1,-1-2-1,42-3 0,-54 0-128,-13 2-198,0 0-1,0-1 1,0 0-1,0 0 1,-1 0 0,1-1-1,0 1 1,-1-1-1,1-1 1,8-4 0,-14 6-88,1 0 1,-1 1-1,0-1 0,0 0 1,0 0-1,1 1 1,-1-1-1,0 0 1,0 0-1,0 0 0,0 1 1,0-1-1,0 0 1,0 0-1,0 0 1,-1 1-1,1-1 0,0 0 1,0 0-1,-1-1 1,-9-19 168,7 16-112,-9-17 163,-2 0 0,-1 1 1,0 0-1,-22-20 0,34 38-162,-1 0 0,1 0 0,-1 0 0,0 1 0,0-1 0,0 1 0,0 0 0,0 0 0,0 1 0,-1-1 0,-5 0 0,6 2-31,0 1 1,0 0 0,-1 1 0,1-1-1,0 1 1,0-1 0,0 1-1,1 0 1,-1 1 0,0-1 0,-3 4-1,4-4-6,-11 9 73,1 0-1,1 1 1,0 1-1,1 0 1,0 0-1,1 1 1,0 1 0,1-1-1,-8 19 1,14-24-68,-1-1 1,2 1-1,-1-1 1,1 1 0,0 0-1,1 0 1,0 0-1,0 0 1,1 0-1,1 0 1,-1 0 0,1 0-1,1 0 1,-1 0-1,2 0 1,-1 0 0,8 15-1,-4-12 15,0-1-1,1 1 1,0-2 0,1 1-1,0-1 1,1 0-1,0 0 1,1-1 0,0-1-1,0 0 1,20 13 0,-14-12-27,1 0 1,0-1-1,0-1 1,1-1 0,0 0-1,0-1 1,0-1 0,0-1-1,1 0 1,0-2 0,21 0-1,6-2 43,50 3 427,-84-1-694,12 1 334,-7-5-4171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5:5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5120,'0'0'14539,"7"11"-14208,-2-3-267,2 3 25,0 1 1,-1-1 0,-1 1 0,0 0 0,5 19 0,52 186 1736,-57-203-1593,-2-3 50,1 0 0,0-1 0,9 16 1,-7-12 202,-6-13 202,0-6-169,0-5-460,7-165 311,-3 126-236,2-1 0,22-85 0,-23 115-102,-4 13-23,1-1 1,0 1 0,1 1-1,-1-1 1,1 0 0,1 1-1,6-11 1,-8 14-3,0-1 0,0 0 1,1 0-1,-1 0 1,1 0-1,0 0 1,0 1-1,1-1 1,-1 1-1,1 0 1,0 0-1,-1 0 1,1 1-1,1-1 1,-1 1-1,0 0 1,7-2 0,-8 2 0,0 1 0,0 0 0,0 0 0,0 0 0,0 1 0,0-1 0,0 0 0,0 1 0,0 0 0,0 0 0,0 0 0,0 0 0,0 1 0,0-1 0,0 1 1,0-1-1,0 1 0,0 0 0,0 0 0,4 3 0,-2-1 3,0 0 0,-1 1 0,1 0 0,-1 0 0,0 0 0,0 0 0,-1 1 0,1 0 0,-1-1 0,0 1 0,0 0 1,-1 1-1,1-1 0,1 9 0,3 9 38,-1 1-1,4 27 1,-7-31-13,13 60 68,11 88 241,-22-148 163,-1-7-1283,-3-6-2572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6:0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0 6728,'0'0'2793,"-11"2"-1976,-26 5-201,-114 19 3135,139-23-3392,0 0 1,0 0-1,0 1 1,1 1-1,-1 0 1,1 0-1,0 1 1,0 1-1,1-1 1,0 2-1,0 0 1,-15 15-1,22-19-268,1-1 0,0 1-1,0 0 1,0 0 0,0 0 0,0-1-1,1 2 1,0-1 0,0 0 0,0 0-1,0 0 1,1 0 0,-1 8 0,1 7 75,5 33 0,-3-36-49,44 252 688,-26-170-590,114 542 709,-37-185-260,-91-419 122,2 66 0,-6-102-750,-1 0 0,1-1 0,-1 1 1,0 0-1,1-1 0,-1 0 0,0 1 0,1-1 1,-1 0-1,0 0 0,2 0 0,-2 0 5,10-5 12,0 0 1,1 1 0,-1 1 0,1 0 0,16-3 0,66-9 121,-74 13-127,17 0 58,-1 2 0,1 1 1,0 2-1,48 8 0,-83-9-141,1-1 1,0 0-1,0-1 0,0 1 1,0 0-1,0-1 1,0 0-1,-1 1 0,1-1 1,0 0-1,-1 0 1,6-4-1,4-4-3631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6:1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66 2808,'0'0'8789,"7"-10"-8314,17-29-11,-16 23 5600,-11 23-4753,1 5-1090,-1-1-1,0 1 0,-1-1 0,-10 20 0,7-16 21,0-1 0,-4 18-1,10-27-175,0 0-1,0-1 0,1 1 0,-1 0 0,1-1 0,0 1 0,0 0 0,1 0 0,-1-1 0,1 1 0,2 6 0,3 9 189,-5-15-174,0 0 1,1-1 0,-1 1-1,1-1 1,0 1 0,1-1 0,-1 1-1,1-1 1,5 6 0,-5-7 0,0 1 1,1-1 0,-1 0 0,1-1-1,0 1 1,0-1 0,0 1 0,0-1-1,0 0 1,1-1 0,-1 1 0,1-1-1,6 2 1,-9-3-56,0 0 0,0 0-1,0 0 1,0-1 0,0 1 0,0 0-1,0-1 1,0 1 0,3-2-1,12-2 151,-8 0 425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6:1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25 123 6728,'0'0'8008,"-1"-10"-7566,-1-6-253,-1-32 1193,3 48-1026,11-3 4417,-10 2-4745,-1 0 0,0 0-1,1 1 1,-1-1 0,0 0 0,1 0 0,-1 0-1,0 0 1,0 0 0,0 0 0,0 0 0,0 0-1,0 0 1,0 0 0,0 0 0,0 0 0,0 0-1,0 1 1,-1-1 0,1 0 0,0 0 0,-1 0-1,1 0 1,-1 0 0,1 0 0,-1 1 0,1-1-1,-1 0 1,0 0 0,0 0 0,0-1 18,0 1 1,-1-1-1,1 1 1,0 0 0,0 0-1,-1-1 1,1 1-1,-1 0 1,1 0-1,-1 0 1,0 0-1,1 1 1,-1-1-1,-3-1 1,5 2 52,0 3-92,0-1 0,1 1 0,-1-1 0,1 1-1,0-1 1,0 1 0,0-1 0,0 0 0,0 1 0,1-1 0,-1 0 0,1 0 0,-1 0 0,4 3 0,24 21-2014,-25-23 660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6:1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31 7024,'0'0'4210,"-11"2"-3699,-7 2-92,1 1 0,-1 0 0,-21 10 0,34-13-214,0 1 1,0 0-1,0 0 1,0 0-1,1 1 0,-1-1 1,1 1-1,0 0 1,0 1-1,0-1 1,0 1-1,1-1 0,-6 11 1,9-13-145,-1 0 1,0 0 0,1 0-1,-1 0 1,1 0-1,0 0 1,-1 0 0,1 0-1,0 0 1,1 0-1,-1 0 1,0 0-1,0 0 1,1 0 0,-1 0-1,1 0 1,0 0-1,-1-1 1,1 1 0,0 0-1,0 0 1,0 0-1,3 2 1,-1 1 41,1-1 0,0 0 1,0 0-1,0-1 0,0 1 0,0-1 1,10 5-1,-6-4-23,-1-2 0,1 1 1,0-1-1,1 0 0,-1 0 0,0-1 1,0 0-1,1 0 0,-1-1 0,13-2 1,-9 1 10,-1 0-1,0-1 1,1-1 0,-1 0 0,0-1-1,-1 0 1,14-6 0,-20 8-54,-1-1 0,1 1-1,-1-1 1,1 0 0,-1 0 0,0 0 0,0 0 0,0 0-1,0-1 1,-1 1 0,0-1 0,1 0 0,-1 0-1,-1 0 1,1 0 0,0 0 0,-1 0 0,0 0-1,0 0 1,0-1 0,-1 1 0,1 0 0,-1-1 0,0 1-1,0-1 1,-1 1 0,1 0 0,-1-1 0,0 1-1,0 0 1,0 0 0,-1 0 0,1 0 0,-1 0 0,0 0-1,-1 0 1,1 0 0,0 1 0,-1-1 0,0 1-1,0 0 1,0 0 0,0 0 0,0 0 0,-1 0-1,1 1 1,-1-1 0,0 1 0,0 0 0,0 0 0,0 1-1,0-1 1,-7-1 0,0 0 107,0 1 1,-22-2-1,30 3-165,0 1 0,1 0-1,-1 1 1,0-1 0,0 0 0,0 1-1,1-1 1,-1 1 0,0 0 0,0 0-1,1 0 1,-1 0 0,1 1 0,-1-1-1,1 1 1,-4 3 0,6-5-11,0 0 0,0-1 0,0 1 0,0 0 1,0 0-1,0 0 0,0 0 0,0 0 0,0 0 0,0 0 0,0 0 0,0 0 0,0 0 1,0 0-1,0 0 0,1 0 0,-1 0 0,0-1 0,0 1 0,0 0 0,0 0 1,0 0-1,0 0 0,0 0 0,0 0 0,0 0 0,0 0 0,1 0 0,-1 0 0,0 0 1,0 0-1,0 0 0,0 0 0,0 0 0,0 0 0,0 0 0,0 1 0,0-1 0,1 0 1,-1 0-1,0 0 0,0 0 0,0 0 0,0 0 0,0 0 0,0 0 0,0 0 0,0 0 1,0 0-1,0 0 0,0 0 0,0 0 0,0 0 0,0 1 0,0-1 0,0 0 1,1 0-1,-1 0 0,0 0 0,0 0 0,0 0 0,0 0 0,0 0 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6:2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5416,'0'0'6072,"-11"9"-5715,-81 64 410,77-60-601,2 1 0,-1 1 1,2 0-1,0 1 0,1 0 0,0 0 1,1 2-1,1-1 0,1 1 1,1 0-1,0 1 0,-5 22 1,5-6 143,1 0 1,1 1-1,2 0 1,2-1-1,6 70 1,-1-78-104,1 1 0,1-1 0,1 0 0,19 44 1,56 100 802,-71-150-879,29 52 841,85 116 0,-118-179-756,1-1 0,0-1 1,11 9-1,-16-14-392,0 0 1,1-1-1,-1 1 1,0-1-1,1 0 1,0 0-1,-1 0 1,1-1-1,0 0 0,0 1 1,0-1-1,6 1 1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6:1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39 5224,'0'0'7713,"-1"13"-7065,-6 47 1011,0 104-1,29 34 1422,-16-174-1837,-6-31-1129,1-1 0,0 1 0,1-1 0,4-12 0,2-7 5,6-32 93,3 1-1,2 0 1,3 2 0,32-60 0,-26 76-135,-25 37-63,-1 0 1,1 0-1,0 0 1,0 1-1,0-1 0,0 1 1,0 0-1,1 0 1,6-3-1,-7 4 31,-1 0 0,1 0 0,0 0 1,0 1-1,0-1 0,0 1 0,0 0 0,0 0 0,0 0 1,3 1-1,-4-1-19,-1 1-1,1 0 1,0 0 0,-1 0 0,1 0-1,0 1 1,-1-1 0,1 0 0,-1 1-1,0-1 1,1 1 0,-1-1 0,0 1-1,0-1 1,0 1 0,2 3 0,5 16 93,-1-1 0,0 1 0,-1 0 0,-2 0 0,4 35 0,-6-45-81,5 42 316,16 54 1,-19-87-246,-3-14-33,1 1 1,-1-1-1,1 0 1,0 1-1,5 9 1,-1-12 145,-1 0-4060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6:2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14824,'0'0'141,"13"13"80,-6-7-183,92 99 570,-57-54-20,-3 3 0,48 86 0,-67-102-246,-2 1 0,-2 1-1,-1 0 1,19 83 0,-26-80-78,-2 0 0,-2 0 0,-2 1 0,-2-1 0,-1 0 0,-3 1 0,-1-1 0,-14 56 0,14-83-176,-11 50 498,-3-2 0,-41 95 0,34-108-26,26-52-558,0 1-1,0 0 0,0 0 1,0 0-1,0 0 0,0 0 1,0 0-1,0 0 1,0 0-1,0 0 0,0 0 1,0 0-1,0 0 0,0 0 1,0 0-1,-1 0 1,1 0-1,0 0 0,0 0 1,0 0-1,0 0 0,0 0 1,0 0-1,0-1 0,0 1 1,0 0-1,0 0 1,0 0-1,0 0 0,-1 0 1,1 1-1,0-1 0,0 0 1,0 0-1,0 0 1,0 0-1,0 0 0,0 0 1,0 0-1,0 0 0,0 0 1,0 0-1,0 0 1,0 0-1,0 0 0,-1 0 1,1 0-1,0 0 0,0 0 1,0 0-1,0 0 0,0 0 1,0 0-1,0 1 1,0-1-1,0 0 0,0-5-2951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6:2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0 5224,'0'0'9450,"-8"12"-9019,-23 32-79,-82 124 1069,87-122-1025,3 0 1,2 2-1,2 0 0,2 2 0,-17 81 0,30-108-241,1 0 0,1 0 0,1 1-1,1-1 1,1 0 0,1 0 0,1 0-1,1 0 1,1 0 0,0-1 0,2 0-1,1 0 1,1 0 0,22 37 0,-18-38 105,0 0-1,2-2 1,1 0 0,0-1 0,1 0 0,1-1 0,1-1 0,0-1-1,41 25 1,-59-40-212,0 1 0,0-1 0,0 0 0,0 1 0,0-1 0,0 0 0,0 1 0,0-1 0,0 0 0,0 0 0,0 0 0,1 0 0,-1 0 0,2-1 0,-3 1-171,1 0 0,-1 0-1,0 0 1,1-1 0,-1 1 0,1 0-1,-1 0 1,0-1 0,1 1 0,-1 0-1,0-1 1,1 1 0,-1 0 0,0-1 0,1 1-1,-1 0 1,0-1 0,0 1 0,0-1-1,1 1 1,-1-1 0,0 1 0,0 0-1,0-1 1,0 1 0,0-1 0,0 1 0,0-1-1,0 0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33.7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330 114 6328,'0'0'3244,"-6"-11"-2807,-23-34 26,25 41-325,0-1 0,-1 1 0,1-1 0,-1 2 0,0-1 1,0 0-1,-1 1 0,1 0 0,-1 0 0,1 1 0,-1-1 1,0 1-1,0 0 0,0 1 0,-10-2 0,0-1 292,11 3-302,1 0 0,0 1 0,0-1 0,-1 1 0,1 0 0,0 0 0,-1 1 1,1-1-1,0 1 0,-1 0 0,1 0 0,0 0 0,0 0 0,-5 3 0,3 0 31,0-1-1,0 1 0,0 0 1,0 1-1,0-1 0,1 1 1,0 0-1,-5 8 0,1-3 6,1 0-1,1 0 0,0 1 1,0 1-1,-6 15 1,11-22-127,1 0 1,-1 0 0,1 0 0,0 0-1,1 0 1,-1 0 0,1 0 0,0 0 0,0 0-1,0 1 1,1-1 0,0 0 0,0 0-1,0 0 1,1-1 0,3 10 0,1-2 14,1-1 0,0 1 0,1-1 0,0-1 1,1 1-1,0-2 0,0 1 0,21 15 0,-15-14-17,1 0 0,0-1 0,1-1 1,0-1-1,29 11 0,-34-15-15,0-1 0,0-1 1,0 1-1,1-2 0,-1 0 1,0 0-1,1-1 0,-1-1 1,0 0-1,1-1 0,-1 0 0,0 0 1,15-7-1,-12 4 17,0-2-1,0 0 1,-1-1 0,0-1-1,0 0 1,-1-1 0,0 0-1,-1-1 1,19-21-1,-4 0 135,-1-2 0,30-49-1,-55 80-151,0 1 1,1-1-1,-1 1 0,1 0 0,0-1 0,-1 1 0,1 0 0,0 0 0,0 0 0,0 0 0,1 1 0,-1-1 0,0 0 1,1 1-1,-1 0 0,1 0 0,0-1 0,-1 1 0,1 1 0,5-2 0,-4 2-8,0 0-1,0 1 0,0-1 1,0 1-1,0 0 1,0 0-1,-1 0 1,1 1-1,0-1 0,-1 1 1,1 0-1,-1 0 1,0 0-1,5 4 1,78 55 29,-85-60-35,1 1 0,0-1 0,-1 1 0,1-1 0,-1 1 0,0 0 0,0-1 0,1 1 0,-1 0 0,0 0 0,0 0 0,-1 0 0,2 4 0,-16-9 172,13 2-162,-33-12 111,8 2-29,-36-10 0,54 19-66,1 0 1,-1 1-1,0 0 0,0 0 0,0 1 1,1 0-1,-1 1 0,0-1 0,-12 4 0,14-2-20,1 0 1,-1 0-1,1 1 0,-1 0 0,1 0 0,0 0 0,0 1 0,0-1 0,1 1 0,0 1 0,-1-1 0,1 0 0,1 1 0,-1 0 1,1 0-1,-1 0 0,1 0 0,1 1 0,-5 9 0,3-3-7,1-1 1,0 0-1,0 1 0,1-1 1,1 1-1,0 0 1,0 0-1,1-1 0,2 16 1,0-20-4,-1-1 1,1 1 0,0-1 0,1 0-1,-1 0 1,1 0 0,0 0 0,1 0-1,-1-1 1,1 1 0,0-1 0,1 0-1,-1 0 1,1 0 0,0-1 0,0 0-1,10 6 1,-11-7-1,0-1-1,0 0 1,0 0 0,0 0-1,0-1 1,1 1 0,-1-1-1,0 0 1,1 0 0,-1-1-1,1 1 1,-1-1-1,1 0 1,-1 0 0,1-1-1,-1 1 1,0-1 0,1 0-1,-1 0 1,0 0 0,1-1-1,-1 0 1,0 1-1,0-2 1,0 1 0,0 0-1,5-5 1,0-1 15,0-1 0,0 0 0,-1-1-1,0 1 1,-1-2 0,0 1 0,0-1 0,-1 0 0,-1 0 0,0-1 0,0 1-1,-1-1 1,-1 0 0,0 0 0,-1-1 0,0 1 0,0 0 0,-2-1 0,1 1-1,-3-21 1,1 11 28,1 16-18,0 0-1,-1 0 0,1 0 0,-1 0 0,0 0 0,-1 0 1,1 0-1,-4-7 0,5 13-22,0 0 0,0 0 0,-1 0 1,1 0-1,0 0 0,0-1 0,0 1 0,0 0 0,0 0 0,0 0 1,0 0-1,0 0 0,0 0 0,0 0 0,0 0 0,0 0 0,0 0 1,0 0-1,-1 0 0,1 0 0,0 0 0,0 0 0,0 0 1,0 0-1,0 0 0,0 0 0,0 0 0,0 0 0,0 0 0,0 0 1,-1 0-1,1 0 0,0 0 0,0 0 0,0 0 0,0 0 0,0 0 1,0 0-1,0 0 0,0 0 0,0 0 0,0 0 0,0 0 0,-1 0 1,1 0-1,0 0 0,0 1 0,0-1 0,0 0 0,0 0 0,0 0 1,0 0-1,0 0 0,0 0 0,0 0 0,0 0 0,0 0 0,0 0 1,0 0-1,0 1 0,0-1 0,0 0 0,0 0 0,0 0 1,0 0-1,0 0 0,0 0 0,0 0 0,-4 13 51,0 16-32,4-13-20,0 0 1,1 0-1,1 0 0,0-1 0,7 25 0,-6-31-3,1 0 0,-1 0 0,1 0 0,1 0 0,0-1 0,0 0 0,0 0 0,1 0 0,0-1 0,12 12 0,-16-18 4,-1 0 0,1-1 1,-1 1-1,1 0 0,-1 0 1,1-1-1,0 1 0,-1-1 1,1 0-1,0 1 0,-1-1 1,1 0-1,0 0 0,0 0 1,-1 0-1,1 0 0,0 0 0,0-1 1,-1 1-1,1 0 0,0-1 1,-1 0-1,1 1 0,0-1 1,-1 0-1,1 0 0,-1 0 1,0 0-1,3-1 0,4-5 19,1 1 0,-1-1 0,10-12-1,2-5 34,-1-1 0,17-30 0,-24 34-5,1 1 1,1 1-1,1 0 0,1 1 1,21-20-1,-36 38-44,0-1 0,-1 0 0,1 1 0,0-1 0,0 1 0,0-1 0,-1 1 0,1-1 0,0 1 0,0 0 0,0-1 0,0 1-1,0 0 1,0 0 0,0 0 0,0-1 0,0 1 0,0 0 0,-1 0 0,1 0 0,0 1 0,0-1 0,0 0 0,1 1 0,0-1-1,-1 1-1,0 0 1,1 0 0,-1 0 0,0 0-1,0 0 1,1 1 0,-1-1 0,0 0-1,0 0 1,0 1 0,1 2-1,2 5 6,0 1 0,0-1 0,3 17 0,-6-21 1,3 18 23,0-1-1,-2 1 0,0-1 1,-2 27-1,0-27 0,4-2 76,-4-19-106,0-1-1,0 0 1,1 0-1,-1 1 1,0-1-1,0 0 1,0 0 0,1 0-1,-1 1 1,0-1-1,0 0 1,1 0 0,-1 0-1,0 0 1,1 0-1,-1 1 1,0-1-1,0 0 1,1 0 0,-1 0-1,0 0 1,1 0-1,-1 0 1,0 0-1,1 0 1,-1 0 0,0 0-1,1 0 1,-1 0-1,0-1 1,0 1 0,1 0-1,-1 0 1,0 0-1,1 0 1,-1 0-1,0-1 1,0 1 0,1 0-1,-1 0 1,0 0-1,0-1 1,0 1 0,1 0-1,-1 0 1,0-1-1,0 1 1,0 0-1,0 0 1,0-1 0,1 1-1,-1 0 1,0-1-1,0 1 1,36-49 108,117-150 343,-152 198-446,0 0 1,0 0-1,-1 0 0,1 0 0,0 1 1,0-1-1,0 0 0,0 0 0,0 1 1,0-1-1,0 0 0,0 1 0,0-1 1,0 1-1,1-1 0,-1 1 0,1 0 0,-1 0-2,0 0 1,0 0-1,0 0 0,-1 0 0,1 0 0,0 1 0,0-1 0,-1 0 0,1 1 0,0-1 0,0 0 0,-1 1 0,1-1 0,-1 1 0,1-1 0,0 1 0,-1-1 0,1 1 0,0 1 0,2 3 16,0 0 0,0 0 0,0 1 0,-1-1 0,3 9 0,-3-6-16,17 49 58,11 31-15,-26-79-41,0-1 0,0 1 0,1-1 0,1 0 0,-1 0 0,1-1 0,10 10 0,-12-14-1,0 0-1,0 0 1,1-1-1,-1 1 1,1-1-1,-1 0 1,1-1 0,0 1-1,0-1 1,-1 0-1,1 0 1,0 0-1,0-1 1,0 1-1,0-1 1,1 0-1,7-2 1,3 0 19,-1-1-1,0-1 1,1-1-1,19-8 1,-3 2 123,49-11 0,-16 5-3733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6:2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22 151 6224,'0'0'6452,"-3"15"-5839,-4 25 13,1 1-1,0 54 1,23 120 2850,-17-184-2220,1-31-1210,0-1 0,0 1 0,0 0 0,-1-1 0,1 1 0,0-1 1,0 1-1,-1-1 0,1 1 0,-1-1 0,1 1 0,0-1 0,-1 0 0,1 1 0,-1-1 0,1 0 0,0-1 0,2-8 27,0-1 0,0 0-1,-1 0 1,2-17 0,1-10 50,13-43 184,2 2-1,32-78 1,-44 135-215,-1 2 55,16-31 1,-20 46-126,0 0 0,0 0 0,1 0 0,-1 1 1,1-1-1,0 1 0,0 0 0,1 0 0,-1 0 0,10-5 1,-13 8-8,0 1-1,0-1 1,0 1 0,0 0 0,1-1 0,-1 1 0,0 0 0,0 0 0,1 0 0,-1-1 0,0 1-1,0 1 1,1-1 0,-1 0 0,0 0 0,0 0 0,1 1 0,-1-1 0,0 0 0,0 1 0,0-1-1,2 2 1,0 0 16,1 1 1,-1-1-1,0 1 0,0-1 0,0 1 0,-1 0 0,4 4 0,2 6 80,0 0-1,10 23 0,-8-11 104,-1 1-1,9 50 1,-1-6 107,9 69 433,-22-114-546,-1 14 288,-3-22-4328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6:3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74 6520,'0'0'5358,"-4"14"-4779,-5 22-12,1 0 1,2 1-1,1 0 1,0 63-1,7-80-108,0-1 1,1 0-1,1 0 0,1-1 0,0 1 0,2-1 0,8 18 0,-15-36-430,0 1 0,0-1 0,1 0-1,-1 1 1,0-1 0,0 0 0,0 0-1,0 1 1,0-1 0,1 0 0,-1 0-1,0 0 1,0 1 0,1-1 0,-1 0-1,0 0 1,0 0 0,1 0 0,-1 0 0,0 1-1,0-1 1,1 0 0,-1 0 0,0 0-1,0 0 1,1 0 0,-1 0 0,0 0-1,1 0 1,-1 0 0,0 0 0,0 0-1,1 0 1,-1 0 0,0 0 0,1 0-1,-1 0 1,11-10 373,6-20-123,47-166 596,-53 161-754,4-23 72,-10 35-63,1 0 1,1 1-1,1 0 1,14-28-1,-18 42-65,-2 5-39,0 0-1,-1 0 1,1 0 0,0 0-1,0 0 1,4-4 0,-5 7-19,0-1 1,0 1-1,0-1 1,-1 1-1,1-1 1,0 1-1,0-1 1,0 1-1,0 0 0,0 0 1,0 0-1,0-1 1,0 1-1,0 0 1,0 0-1,-1 0 1,1 0-1,0 0 1,0 1-1,0-1 0,0 0 1,0 0-1,0 1 1,0-1-1,0 0 1,0 1-1,-1-1 1,1 1-1,0-1 1,1 1-1,2 3 20,0 0-1,0 0 1,0 0-1,0 0 1,0 0 0,-1 1-1,0 0 1,0-1-1,0 1 1,4 9-1,2 8 98,7 28-1,13 90 373,-14-52-148,-6-42 98,5 58 1,-3-43 424,-11-61-871,0 0 0,0 0 0,0 0 1,0 0-1,0 1 0,0-1 0,0 0 1,0 0-1,0 0 0,0 0 1,0 0-1,0 1 0,0-1 0,0 0 1,0 0-1,0 0 0,0 0 0,0 0 1,0 1-1,0-1 0,1 0 1,-1 0-1,0 0 0,0 0 0,0 0 1,0 0-1,0 1 0,0-1 1,0 0-1,0 0 0,1 0 0,-1 0 1,0 0-1,0 0 0,0 0 0,0 0 1,0 0-1,0 0 0,1 0 1,-1 0-1,0 0 0,0 0 0,0 0 1,0 0-1,0 0 0,1 0 0,-1 0 1,0 0-1,0 0 0,0 0 1,0 0-1,0 0 0,1 0 0,-1 0 1,0 0-1,0 0 0,0 0 1,0 0-1,0 0 0,1 0 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6:3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98 6128,'0'0'7889,"12"6"-7338,39 18 2,-47-23-435,0 0 1,0 0-1,1 0 1,-1-1-1,0 0 0,0 0 1,1 0-1,-1 0 1,0 0-1,0-1 1,1 0-1,-1 0 1,0 0-1,0 0 0,5-3 1,-5 2 35,-3 2-104,0 0 0,0-1 0,0 1 1,0 0-1,0-1 0,0 0 0,0 1 0,-1-1 0,1 1 0,0-1 0,0 0 1,0 0-1,-1 1 0,1-1 0,0 0 0,-1 0 0,1 0 0,-1 0 0,1 0 0,-1 0 1,1 0-1,-1 0 0,0 0 0,1-2 0,-1 1 10,0 0 1,0-1-1,0 1 0,-1 0 1,1-1-1,-1 1 0,1 0 0,-1 0 1,0-1-1,0 1 0,-1-2 1,-2-2 38,0-1 0,0 1 0,0 0 0,-1 0 0,0 0 1,-6-5-1,8 9-62,-1-1-1,0 0 1,1 1 0,-1 0 0,0 0-1,0 0 1,0 1 0,-1-1 0,1 1 0,0 0-1,-1 0 1,1 0 0,0 1 0,-1 0 0,1-1-1,-1 2 1,1-1 0,0 0 0,-1 1 0,1 0-1,-1 0 1,1 0 0,0 1 0,0-1 0,0 1-1,0 0 1,0 0 0,-6 5 0,5-4-7,0 1-1,0 0 1,0 0 0,1 0 0,-1 1-1,1-1 1,0 1 0,1 0 0,-1 1 0,1-1-1,0 0 1,0 1 0,1 0 0,0-1-1,0 1 1,0 0 0,1 0 0,-1 1 0,1 10-1,1-14-8,0-1-1,0 1 1,0 0 0,0 0-1,1 0 1,0-1-1,-1 1 1,1 0-1,0-1 1,0 1 0,1 0-1,-1-1 1,0 0-1,1 1 1,0-1-1,-1 0 1,1 0 0,0 0-1,0 0 1,3 3-1,2 1 41,0 0-1,1-1 1,-1 0-1,1 0 0,0 0 1,1-1-1,-1-1 1,1 1-1,-1-1 1,1-1-1,0 1 0,16 1 1,-3-2 234,-1-1 1,1-1-1,0 0 1,30-6-1,-42 4-209,-1-1 0,1 0-1,-1-1 1,0 1 0,0-2 0,-1 0 0,13-8-1,11-5-3411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6:3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13056,'0'0'5061,"0"16"-4537,0-13-491,0 12 114,0 1 0,-1-1 0,-1 0 0,-1 1 0,0-1 0,-6 18 0,-4 7 566,1 1-1,2 1 0,2 0 0,-3 59 1,12-83 141,-1-17-948,1-1-1,-1 1 0,0-1 0,0 1 1,0-1-1,1 0 0,-1 1 0,0-1 1,0 1-1,1-1 0,-1 0 0,0 1 1,1-1-1,-1 0 0,0 1 0,1-1 1,-1 0-1,1 1 0,-1-1 0,1 0 0,-1 0 1,1 0-1,-1 1 0,0-1 0,1 0 1,-1 0-1,1 0 0,-1 0 0,2 0 1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6:3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5824,'0'0'7673,"7"11"-7138,101 137 1247,17 24-99,-85-110-766,51 102 1,-76-131-655,-2 1 0,-1 0 0,-1 1 1,-2 1-1,5 42 0,-9-35 22,-2 0 0,-2 0 0,-1 0 0,-13 83-1,-22 40 565,27-142-590,0 0 1,-1-1 0,-1 0-1,-24 38 1,27-49-357,-14 20 1052,20-30-1135,0-1 0,0 0-1,0 1 1,0-1 0,0 0 0,0 0 0,-1 0 0,1 0-1,0 0 1,-1 0 0,1 0 0,-1-1 0,1 1-1,-1 0 1,1-1 0,-1 1 0,-2 0 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6:4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 6632,'0'0'6310,"14"-1"-5882,89-4 1386,178 13 0,-265-6-1541,1 1-1,0 0 1,-1 1 0,0 0-1,21 10 1,-35-13-232,0 0 0,-1 0 0,1 0 0,-1 1 0,1-1 0,-1 0 0,1 1 0,-1-1 0,0 1 0,0-1 0,0 1 0,0-1 0,0 1 0,0 0 0,0 0 0,-1-1 0,1 1 0,-1 0 0,1 3 0,2 40 340,-4-31-275,0 173 672,8 326 590,1-391-1080,19 563 1722,-28-647-1856,-8 211 972,8-212-892,2-29-160,-1 0 0,0-1 0,0 1 0,-1 0 0,0 0 0,0-1-1,-1 1 1,0-1 0,0 1 0,-1-1 0,-4 10 0,4-14-37,0 1-1,-1-1 1,1 0 0,-1 0 0,1 0 0,-1 0-1,0-1 1,0 1 0,0-1 0,-1 0 0,1 0-1,-5 1 1,-59 14 197,60-15-202,-17 1 55,0 0 1,0-2-1,0-1 1,-25-3-1,-22 0 68,26 2-98,21 0-165,0 1-1,0 1 1,0 1-1,0 1 1,-25 7-1,34-5-3572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7:24.2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10344,'0'0'2440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8:3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3912,'0'0'15609,"2"13"-15289,8 181 818,-6-124-283,22 126 0,-16-134-227,-1-27 73,2-46-565,-5 5-3780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8:3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9144,'0'0'2741,"12"-5"-2144,13-6-218,1 2 0,0 1-1,0 2 1,1 0 0,0 1-1,52-1 1,40 16 735,-77-4-1257,0-3 0,0-1 0,44-5 1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8:3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6632,'0'0'9153,"3"10"-8794,11 31 0,-11-28-3,-3-13-16,-8 13 934,-6 30-296,9-29-765,1-1 0,0 1 0,1 0 0,0 0 0,0 24 0,2-31-103,2 0 1,-1 1 0,1-1 0,0 0-1,2 10 1,-2-15-67,1 1-1,-1 0 1,0 0 0,1 0-1,0-1 1,0 1-1,0-1 1,0 1 0,0-1-1,0 0 1,0 0 0,1 0-1,-1 0 1,5 2-1,-1 0 41,0 0-1,0-1 0,1 0 1,-1 0-1,1 0 1,0-1-1,0 0 0,0 0 1,0-1-1,9 1 1,-8-1-262,-7-1 196,0 1-1,0-1 0,0 0 0,0 0 0,0 0 1,0 0-1,0 0 0,0 0 0,0 0 1,0 0-1,0 0 0,0 0 0,0-1 1,1 1-1,7-11-3572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7:3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10952,'0'0'893,"20"0"-385,912-26 3542,-915 25-3926,19 0 564,60-10 0,-91 10-430,-6 0-956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37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1 963 5520,'0'0'7566,"11"-14"-7254,3-4-206,-4 7-22,-1 0-1,-1-1 1,0 0 0,0-1 0,8-20-1,15-43 718,-3-2 0,33-152 0,-41 108 620,-20 121-1411,0 1 0,0 0 0,0 0 0,0 0 0,0 0 0,0 0 0,0 0 0,0 0 0,0 0 0,0-1 0,0 1 0,0 0 0,0 0 0,0 0 0,0 0 0,0 0 0,0 0 0,0 0 0,1 0 1,-1 0-1,0 0 0,0-1 0,0 1 0,0 0 0,0 0 0,0 0 0,0 0 0,0 0 0,0 0 0,1 0 0,-1 0 0,0 0 0,0 0 0,0 0 0,0 0 0,0 0 0,0 0 0,0 0 0,1 0 0,-1 0 0,0 0 0,0 0 0,0 0 0,0 0 0,0 0 0,0 0 0,0 0 0,0 0 0,1 1 0,-1-1 0,0 0 0,0 0 0,0 0 0,0 0 0,0 0 0,0 0 0,0 0 0,0 0 0,0 0 0,0 1 0,9 8 212,5 15-99,14 26 33,44 86 131,-58-106-187,-2 1 0,15 56 0,-21-63-32,-2-15-44,-2 0 1,1 0-1,-2 0 0,1 0 1,-1 1-1,0-1 1,-1 0-1,0 1 0,-2 11 1,2-19-15,-1-1 1,0 1-1,1 0 1,-1 0 0,0 0-1,0-1 1,0 1-1,0 0 1,-1-1-1,1 1 1,0-1-1,-1 1 1,1-1 0,-1 0-1,1 1 1,-1-1-1,1 0 1,-1 0-1,0 0 1,-3 1 0,1-1 9,0 0 1,0 0 0,-1-1 0,1 1 0,0-1-1,-1 0 1,1 0 0,0 0 0,-5-2 0,-8-1 51,1-1 1,1-1 0,-27-11 0,17 5 171,1-2 0,0 0 0,-40-31 0,56 40 153,19 7-235,43 4-121,-24-2-71,60 1 1,-65-7 8,0-1 0,0-1-1,0-2 1,33-9-1,-41 9 56,0-2 0,-1 0-1,0 0 1,0-1-1,-1-1 1,0-1-1,15-13 1,-25 19 3,0 0 0,-1 0 0,1-1 0,-1 0 0,0 0 0,0 0 0,0-1 0,-1 1 0,0-1 0,0 0 0,0 0 0,-1 0 0,2-7 0,4-19 323,-8 31-332,0-1 0,0 1 1,0 0-1,0-1 0,1 1 0,-1 0 0,1-1 0,-1 1 0,1 0 0,-1-1 0,1 1 0,0 0 0,0 0 0,-1 0 1,3-2-1,-3 2-12,0-1 0,1 1 0,-1 0 0,0 0 0,0 0 0,0 0 1,-1 0-1,1-1 0,0 1 0,0 0 0,-1 0 0,1 0 0,-1-1 0,0-4 139,1-16-144,1 14-6,-1 0-1,0-1 1,0 1 0,-3-12-1,4 17-4,-1 3 0,0 0 0,0 0 0,1-1 0,-1 1 0,0 0 0,0 0 0,0-1 0,0 1 0,0 0 0,0 0 0,0-1 0,0 1 0,0 0 0,0-1 0,0 1 0,0 0 0,0 0 0,0-1 0,0 1 0,0 0 0,0-1 0,0 1 0,0 0 0,0 0 0,0-1 0,0 1 0,-1 0 0,1 0 0,0-1 0,0 1 0,0 0 0,0 0 0,-1 0 0,1-1 0,0 1 0,0 0 0,-1 0 0,1 0 0,-3-1 0,1 1 4,2 0 18,1-20 6,1 1-1,0 0 1,8-23 0,0-12-22,25-190-5,-32 220-1,0 25 0,-1 7 0,10 98 0,-13-18 45,-18 139-1,-35 85 90,36-210-114,2-44 63,8-35 6,7 1 106,1-23-42,4-21 30,8-15-138,1 1 0,2 0 1,1 1-1,36-53 0,-25 44-12,-18 27-2,1 0 0,1 1-1,11-14 1,-21 27-26,0 0 0,0 0 0,0 0 0,0 0 0,1 0 0,-1 0 0,0 0 0,0 1 0,0-1 0,1 0 0,-1 1 0,0-1 0,1 1 0,-1-1 0,0 1 0,1 0 0,2-1 0,-3 1-3,0 1 1,0-1-1,0 0 1,-1 1-1,1-1 1,0 0-1,0 1 1,0-1-1,-1 1 1,1-1-1,0 1 1,-1 0-1,1-1 1,0 1-1,-1 0 1,1-1-1,-1 1 1,1 0-1,-1 0 0,0 0 1,1 0-1,2 8 3,0-1-1,-1 1 1,0-1-1,1 16 1,-1-8-20,5 44 18,-6-47 4,0 0 1,0 0 0,1 0 0,1 0-1,0-1 1,1 1 0,0-1 0,1 0-1,7 12 1,-12-23-7,1 1-1,-1-1 0,1 0 1,-1 0-1,1 0 0,0 0 1,0 0-1,0 0 0,0 0 1,0 0-1,-1 0 1,2-1-1,-1 1 0,0 0 1,0-1-1,0 1 0,0 0 1,0-1-1,0 0 0,1 1 1,-1-1-1,0 0 1,0 1-1,1-1 0,-1 0 1,0 0-1,0 0 0,1 0 1,-1 0-1,0 0 0,1 0 1,-1-1-1,0 1 1,0 0-1,0-1 0,1 1 1,-1-1-1,0 0 0,0 1 1,0-1-1,0 0 0,0 1 1,0-1-1,0 0 1,0 0-1,1-2 0,5-4 1,-1 0-1,0-1 0,-1 0 1,9-16-1,-12 19 3,41-87 54,-10 20 10,-29 61-50,2 0 56,-6 11-70,1 0 0,-1 0 0,1 1 0,-1-1 1,0 0-1,1 0 0,-1 0 0,0 1 0,1-1 0,-1 0 1,0 0-1,1 1 0,-1-1 0,0 0 0,0 1 0,1-1 1,-1 0-1,0 1 0,0-1 0,0 0 0,1 1 0,-1-1 1,0 0-1,0 1 0,0-1 0,0 1 0,0-1 0,0 0 1,0 1-1,0-1 0,0 1 0,0 0 0,5 17 23,-1 0-1,3 31 0,-5-33-19,0 1 0,1-1-1,10 31 1,-12-45-6,0 1 0,0-1 1,0 0-1,0 1 0,0-1 0,0 0 1,1 0-1,-1 0 0,1 0 0,0 0 0,-1 0 1,1-1-1,0 1 0,0 0 0,0-1 1,0 0-1,1 1 0,-1-1 0,0 0 1,0 0-1,1 0 0,-1 0 0,4 0 1,-2-1-1,-1 0 0,1 0 0,-1-1 0,1 1 1,-1-1-1,0 0 0,1 0 0,-1 0 0,0 0 1,0-1-1,1 1 0,-1-1 0,-1 0 1,1 0-1,0 0 0,5-4 0,6-8 12,1 0 0,-2-1 0,0 0 0,0-1 0,-2 0 0,0-1 0,-1 0 0,-1-1 0,0 0 0,-1 0 0,-1-1 0,-1 0 0,4-22 0,-6 22 1,16-65 96,16-170 0,-35 229-75,-1 0 0,-1 0 1,-1 0-1,-1 0 0,-7-25 0,10 50-32,0 0-1,0 0 1,0-1 0,0 1-1,0 0 1,0 0-1,0-1 1,0 1-1,0 0 1,0 0 0,0-1-1,0 1 1,0 0-1,0 0 1,0-1 0,0 1-1,0 0 1,0 0-1,-1-1 1,1 1-1,0 0 1,0 0 0,0-1-1,0 1 1,-1 0-1,1 0 1,0 0 0,0 0-1,0-1 1,-1 1-1,1 0 1,0 0 0,0 0-1,0 0 1,-1 0-1,1 0 1,0 0-1,0-1 1,-1 1 0,1 0-1,0 0 1,-1 0-1,-3 13-8,-1 28-24,-6 263-122,-8 80-116,14-340 240,-1 1 1,-3-1-1,-1-1 0,-2 0 0,-3 0 1,-21 45-1,30-79 34,4-13 31,7-21 10,11-17-14,2 0 0,2 2 0,1 0 0,3 1 0,51-66 0,87-139 99,-113 164-73,-26 39-31,-3-1 0,22-61 0,-22 51-20,-1-5 2,-19 56-9,1 0 0,-1-1 0,0 1 0,1 0 0,-1 0 0,0-1 0,0 1 0,0 0 0,0-1 0,0 1 0,0 0 0,0 0 0,0-1 0,-1 1 0,1 0 0,-1-3 0,-9 17 0,9-11 0,0 0 0,0-1 0,0 1 0,0-1 0,0 0 0,0 1 0,0-1 0,0 0 0,0 0 0,-3 2 0,3-2 0,1-1 0,-1 0 0,0 1 0,0-1 0,0 0 0,1 0 0,-1 0 0,0 0 0,0 0 0,0 0 0,0 0 0,1 0 0,-1 0 0,0-1 0,0 1 0,0 0 0,1 0 0,-1-1 0,0 1 0,1 0 0,-1-1 0,0 1 0,0-1 0,1 1 0,-1-1 0,1 1 0,-1-1 0,0 1 0,1-1 0,-1 0 0,1 1 0,0-1 0,-1 0 0,1 0 0,-1 1 0,1-2 0,-5-5 0,4 7 0,1 1 0,-1-1 0,1 0 0,0 0 0,-1 0 0,1 1 0,0-1 0,-1 0 0,1 0 0,0 1 0,0-1 0,-1 0 0,1 1 0,0-1 0,0 0 0,-1 1 0,1-1 0,0 0 0,0 1 0,0-1 0,0 0 0,0 1 0,0-1 0,-1 1 0,1-1 0,0 0 0,0 1 0,0-1 0,0 1 0,0-1 0,1 1 0,-2-1 0,-4 30-12,1 1-1,1-1 0,3 59 1,19 90-61,-17-162 70,3 29-30,8 48-24,-11-86 50,0 1 1,1 0-1,0 0 1,0-1-1,1 0 1,0 0-1,1 0 1,5 8 0,-9-15 3,0 0 0,0 0 1,0 1-1,0-1 0,0 0 1,0 0-1,0 0 1,1 0-1,-1-1 0,0 1 1,1 0-1,-1 0 0,0-1 1,1 1-1,-1-1 1,1 1-1,-1-1 0,1 0 1,-1 1-1,1-1 0,-1 0 1,1 0-1,0 0 1,-1 0-1,1 0 0,-1-1 1,1 1-1,-1 0 0,1-1 1,-1 1-1,1-1 1,-1 0-1,0 1 0,1-1 1,-1 0-1,0 0 0,1 0 1,-1 0-1,1-1 1,3-2 0,0-1-1,0 0 1,-1 0 0,1 0 0,-1 0 0,-1-1 0,6-8 0,-7 9-34,0 0 0,0-1 0,0 1 0,-1 0 0,0 0 0,0-1 0,0 1 0,-1-1 0,1 1 0,-1-1 0,-1 1 0,1-1 0,-1 1 0,0 0 0,-2-9 0,1 10-411,1-1 1,-1 1-1,0-1 0,-1 1 0,1 0 1,-1 0-1,0 0 0,0 0 0,0 0 0,-6-4 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8:33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12664,'0'0'1208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8:3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8840,'0'0'3385,"0"15"-2736,-4 86 352,-1 89 1269,6-171-1971,2 39 717,-2-54-857,-1 1 0,1 0 0,0-1 0,1 0 0,-1 1-1,1-1 1,0 0 0,0 1 0,4 5 0,-5-10-129,-1 1 0,1-1 0,0 1 0,0-1 0,0 1 0,0-1 0,0 1 0,-1-1 0,1 0 0,0 1 0,0-1 1,0 0-1,0 0 0,0 0 0,0 0 0,0 0 0,0 0 0,0 0 0,0 0 0,0 0 0,0 0 0,0 0 0,0-1 0,0 1 0,0 0 0,0-1 1,0 1-1,0-1 0,26-15 288,-2-5-2628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8:3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6128,'0'0'14970,"14"-6"-14643,-1 1-247,5-3 58,1 1-1,0 0 1,26-4-1,21-1 430,0 3 0,0 2-1,1 4 1,-1 3 0,123 14-1,-178-11-456,0 0-1,0 1 0,0 0 1,13 7-1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8:4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5720,'0'0'9340,"11"4"-9016,37 10-11,-41-12-223,0-2 0,1 1 1,-1-1-1,0 0 0,1 0 1,-1-1-1,0 0 0,0 0 1,1-1-1,-1 0 0,13-5 1,1 0 121,-16 5-142,37-12 440,-39 13-458,-1 0 0,0 0 0,0 0 0,0 0 0,-1 0 0,1 0 0,0-1 0,0 1 0,-1-1 0,1 1 0,-1-1 0,1 0 0,-1 0 0,1 0 0,1-3 0,-4 4-18,0 0 1,1 0-1,-1 0 1,0 1-1,0-1 0,1 0 1,-1 1-1,0-1 1,0 0-1,0 1 1,0-1-1,0 1 0,0 0 1,0-1-1,0 1 1,0 0-1,0-1 1,0 1-1,0 0 0,-3 0 1,-26-4 203,15 5-110,0 2-1,0-1 1,1 2-1,-1 0 1,1 1-1,0 0 1,0 1-1,1 1 1,-1 0 0,2 1-1,-14 9 1,25-16-83,-1 1 1,1 0-1,-1-1 1,1 1 0,-1 0-1,1 0 1,0 0-1,0 0 1,0 0-1,0 0 1,0 0 0,1 0-1,-1 0 1,0 0-1,1 0 1,0 1-1,-1-1 1,1 0 0,0 0-1,0 0 1,1 1-1,-1-1 1,0 0-1,1 0 1,-1 0 0,1 1-1,-1-1 1,1 0-1,0 0 1,0 0-1,2 2 1,3 8 47,1 0-1,0-1 1,16 20 0,-17-24 0,1 0 0,-1 0 0,1 0 0,0-1 0,1 0-1,-1-1 1,1 1 0,0-1 0,0-1 0,1 0 0,0 0 0,0 0 0,0-1 0,0-1 0,0 1 0,0-2-1,1 1 1,14 0 0,-9-9-315,-7 3-3213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8:4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83 11448,'0'0'1796,"-6"10"-1408,1-3-302,-1 3 70,1-1-1,0 1 1,0 0 0,0 0-1,2 0 1,-5 14 0,8-22-111,0 0 0,0-1 0,0 1 0,0-1 0,0 1 0,0-1 0,1 1 0,-1 0 0,1-1 0,-1 1 0,1-1 0,-1 1 0,1-1 0,0 0 0,0 1 0,0-1 0,0 0 0,0 1 0,0-1 0,0 0 0,0 0 0,0 0 0,0 0 0,1 0 0,-1 0 1,0 0-1,1 0 0,-1-1 0,1 1 0,-1 0 0,1-1 0,-1 1 0,1-1 0,2 1 0,3 0 66,1 1 0,-1-1 0,1-1 0,-1 0 0,14 0 0,-12-1 17,0-1 0,0 1 0,0-1 0,-1-1 0,1 0 0,-1 0 0,0-1 1,1 0-1,14-9 0,-19 10-56,0 0 1,0-1 0,-1 1 0,1-1-1,-1 1 1,1-1 0,-1 0 0,0 0 0,-1 0-1,1-1 1,-1 1 0,0-1 0,0 0-1,0 1 1,0-1 0,-1 0 0,0 0 0,0 0-1,0-7 1,-1 5 26,0 0-1,-1 0 0,1 0 1,-2 0-1,1 0 1,-1 0-1,0 0 1,-5-11-1,6 16-76,1 0-1,-1 1 1,0-1-1,0 1 1,0-1 0,0 1-1,0-1 1,0 1 0,-1 0-1,1-1 1,0 1-1,-1 0 1,1 0 0,-1 0-1,1 0 1,-1 0 0,1 0-1,-1 0 1,0 1-1,0-1 1,1 1 0,-1-1-1,0 1 1,0-1-1,0 1 1,1 0 0,-1 0-1,0 0 1,0 0 0,0 0-1,1 1 1,-1-1-1,0 0 1,0 1 0,1 0-1,-1-1 1,0 1-1,0 0 1,-1 1 0,-2 0-22,1 1 1,-1 0-1,1 1 0,-1-1 1,1 1-1,0 0 1,1 0-1,-1 0 1,1 1-1,0-1 0,0 1 1,0-1-1,0 1 1,-3 9-1,-4 22-2997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8:4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4720,'0'0'15273,"9"12"-14921,-3-3-271,-1-3-33,-1 0-1,0 0 1,-1 0 0,1 0-1,-1 1 1,-1 0 0,1-1-1,-1 1 1,0 0 0,0 0-1,0 9 1,14 286 3779,-16-301-3957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8:4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7632,'0'0'8548,"10"-2"-8207,12-3 13,1 1 0,24-1 0,2 5 515,-1 3-1,74 13 0,-69-8-1544,82 3-1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8:57.7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1008 5416,'0'0'7273,"7"-15"-6962,1-4-212,-1 1 1,0-1-1,-1-1 1,-2 1 0,0-1-1,2-34 1,-3-136 1159,-29-240 1,18 365-786,2 20 1438,0-48 0,32 93-1579,-21 0-300,0 1 0,0 0-1,0 0 1,-1 0 0,1 0-1,6 4 1,-5-3-18,-1 0 0,0-1 1,0 1-1,1-1 0,6 1 0,38 3 109,-34-3-81,0-1 0,0 0-1,0 0 1,28-5 0,-19 2 14,0 1 0,0 1 1,0 1-1,0 1 1,0 1-1,28 8 0,31 3 87,232 39 98,-282-47-212,113 27 118,55 10 29,67-21-141,-71-8-26,181 14 75,617-33 0,-748-10-110,364-16-139,-508 29 123,119-6-7,447-23 22,-566 28 26,199 6 3,-288-1 4,121 15 89,-120-14-96,-2 1 0,1 0-1,0 1 1,-1 1 0,0 0 0,24 16-1,-16-9-38,1 0-1,0-1 0,47 17 1,-39-17 85,-22-7-19,1-2-1,-1 1 0,12 2 1,-10-4 7,0 0-1,1 0 1,-1-1 0,0 0 0,0-1 0,21-2 0,-10-1-14,0 2 1,1 0-1,34 4 0,4 3-20,-59-6-1,0 1 1,-1-1-1,1 1 0,-1 0 0,1 0 0,-1 0 0,1 0 1,-1 0-1,0 0 0,1 0 0,-1 0 0,0 0 0,0 0 1,0 1-1,0-1 0,0 1 0,0-1 0,0 1 0,0-1 1,0 1-1,-1-1 0,1 1 0,-1 0 0,1 3 0,2 6-11,-1 1 0,1 21-1,-1-8 1,37 474 59,-19-168-88,-18-299 64,-3-22 19,2 0 1,0-1-1,2 16 0,-2 10 820,-23-71-18,19 31-881,-1 1 0,1-1 0,1 0 0,-5-9 1,3 2-3110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02.7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 6824,'0'0'10273,"1"12"-10023,20 216 1081,-11-157-887,10 45 943,1-208-111,-12 46-1194,-5 18 7,2 0 0,1 1 0,1 0-1,19-43 1,-19 58-27,0-1-1,1 1 0,1 0 1,17-16-1,9-11 95,-34 37-136,0 0 0,0 0 0,1 0 0,-1 1 0,0-1 0,1 1 0,-1 0 0,1 0 0,-1 0 0,1 0 0,0 0 0,-1 0 0,1 1 1,0-1-1,0 1 0,0 0 0,-1 0 0,6 0 0,-4 0 14,-1 1 1,1-1-1,-1 1 1,1-1-1,0 1 1,-1 0-1,1 1 1,-1-1-1,0 0 1,1 1-1,-1 0 1,0 0-1,5 4 1,-2 1 5,0-1 1,-1 1-1,0 0 1,0 0-1,-1 1 0,0-1 1,5 13-1,-1 5 40,7 28-1,3 12 116,-12-48-83,-2 2-1,0-1 0,0 0 1,-2 1-1,0 29 0,-1-40-36,0 0 0,0 0 1,0 0-1,1 0 0,4 10 0,-5-14-265,-1-4 122,0 1-1,0-1 1,0 0-1,0 0 1,0 0-1,0 1 1,1-1-1,-1 0 1,0 0-1,0 0 0,0 0 1,0 1-1,0-1 1,0 0-1,0 0 1,0 0-1,1 0 1,-1 1-1,0-1 1,0 0-1,0 0 1,0 0-1,1 0 1,-1 0-1,0 0 1,0 1-1,0-1 0,1 0 1,-1 0-1,0 0 1,0 0-1,0 0 1,1 0-1,-1 0 1,0 0-1,0 0 1,0 0-1,1 0 1,-1 0-1,0 0 1,0 0-1,0 0 1,1 0-1,-1 0 0,0-1 1,1 1-794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03.1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1 12360,'0'0'2801,"-3"12"-2438,-1 6-263,-14 70 929,17-79-842,0 1 0,1-1 0,0 1 0,0-1 0,1 1 0,0-1 0,1 0-1,3 11 1,-3-14 20,1 0-1,-1 0 0,1 0 0,1-1 0,4 7 0,-7-11-289,-1 1 0,1-1 0,0 0 0,0 0 0,0 0 0,0 0 0,1 0 0,-1 0 0,0 0 0,0 0-1,0 0 1,1-1 0,-1 1 0,1 0 0,-1-1 0,0 1 0,1-1 0,-1 0 0,1 1 0,-1-1 0,1 0 0,-1 0 0,1 0-1,-1 0 1,1 0 0,-1 0 0,2-1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38.1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0 158 11152,'8'-7'1816,"9"-3"-1690,178-74 745,-162 72-652,1 2 0,0 2 0,0 1 0,38-3 0,7 1 1288,-93 21-873,8-8-785,0-1 1,0 0-1,-1 0 0,1-1 1,-1 0-1,-8 2 1,10-3-877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03.2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11152,'0'0'2096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03.6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0 7736,'0'0'1729,"-12"12"-1064,-35 41 15,44-50-585,1 0-1,0 0 1,0 0 0,0 0-1,0 0 1,0 1-1,0-1 1,1 1 0,0-1-1,0 1 1,0 0-1,0-1 1,0 1-1,1 7 1,0-8 0,0-1 0,1 1 0,-1 0 0,1-1 0,0 1 0,0-1 1,0 1-1,0-1 0,0 1 0,1-1 0,-1 1 0,1-1 0,-1 0 0,1 0 0,0 0 0,2 2 0,0-1 32,0 0 0,0 0-1,1 0 1,-1 0-1,1-1 1,0 0-1,-1 0 1,1 0 0,0 0-1,0-1 1,0 0-1,0 0 1,1-1-1,-1 1 1,0-1-1,0 0 1,0 0 0,6-2-1,-8 2-50,0-1-1,-1 1 0,1-1 1,-1 0-1,1 0 0,-1-1 1,0 1-1,1 0 0,-1-1 1,0 0-1,0 1 0,0-1 1,0 0-1,0 0 0,2-3 1,-3 4-39,0-1 0,0 1 1,-1-1-1,1 1 0,0-1 1,-1 0-1,1 1 0,-1-1 1,0 0-1,1 1 0,-1-1 0,0 0 1,0 0-1,0 1 0,0-1 1,0 0-1,-1 0 0,1 1 1,0-1-1,-1 0 0,1 1 1,-1-1-1,0 0 0,0 1 1,0-2-1,-2-2 33,0 0 0,0 0 0,0 0 1,0 1-1,-1 0 0,0 0 0,0 0 0,0 0 0,0 0 0,-1 1 0,1 0 0,-1 0 1,0 0-1,0 0 0,-5-2 0,4 4-470,1-1-1,-1 1 1,0 0 0,1 0-1,-11 1 1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04.3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0 123 6824,'0'0'7960,"9"-11"-7478,-3 4-385,-2 1-28,0 1-1,1 0 1,-1 0 0,1 0-1,0 1 1,1 0 0,-1 0-1,1 0 1,-1 0 0,1 1-1,0 0 1,12-4 0,17-3 787,0 1 0,1 1 0,0 3 0,59-3 1,-70 11 58,-22-3-846,0 1 0,0 0-1,0-1 1,0 0 0,0 0 0,0 0 0,0 0 0,0 0 0,0 0 0,-1-1 0,1 1 0,0-1 0,0 0 0,3-2 0,-2 2-99,4-3-3153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04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1 143 10248,'0'0'1438,"10"-8"-899,13-10-33,2 1-1,0 1 1,1 1-1,30-13 1,-32 20 284,29-6-1,8-3 1013,-57 17-1643,0-1 0,-1 0 0,1 1 0,0 0 0,0 0 0,0 0 0,0 1 0,0-1 0,0 1 0,-1 0 0,7 2-1,9 1-2562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05.9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52 7432,'0'0'4234,"0"14"-3548,-3 97 683,2-78-849,-7 208 5542,8-245-5987,1 0-1,0 0 1,0 0-1,0-1 1,1 1-1,-1 0 1,4-5-1,5-15 4,6-33 29,-10 32-39,1 0 0,21-47-1,-5 22 43,-14 28-45,1 1-1,1 1 0,1 0 0,0 0 1,2 1-1,15-17 0,-28 35-56,-1 1 0,1 0-1,-1 0 1,1 0-1,-1 0 1,1 0 0,0-1-1,-1 1 1,1 0-1,-1 0 1,1 1 0,0-1-1,-1 0 1,1 0-1,-1 0 1,1 0 0,-1 0-1,1 1 1,0-1 0,-1 0-1,1 0 1,-1 1-1,1-1 1,-1 0 0,0 1-1,1-1 1,-1 1-1,1-1 1,-1 0 0,1 1-1,-1-1 1,0 1-1,0-1 1,1 1 0,-1-1-1,0 1 1,0 0-1,1 0 1,15 27 144,-13-22-105,11 25 148,-1 0 0,-2 1 0,-1 1 0,10 62 0,-9-40 77,-7-35 105,-1 0 0,0 36 0,-3-55-329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06.8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1 119 6224,'0'0'8280,"10"2"-7826,-8-2-446,13 3 342,1 0 0,-1-2 0,29 0 1,-39-1-195,0-1 0,0 1 0,0-1 0,0-1 1,0 1-1,0-1 0,9-4 0,-12 5-82,0 0-1,1-1 0,-1 1 1,0-1-1,-1 0 0,1 1 1,0-1-1,0 0 0,-1 0 1,1 0-1,-1-1 1,1 1-1,-1 0 0,0 0 1,0-1-1,0 1 0,0-4 1,0 4-30,-1-1 1,-1 1-1,1 0 0,0 0 1,0-1-1,-1 1 1,1 0-1,-1 0 0,0 0 1,0-1-1,0 1 1,0 0-1,0 0 0,0 0 1,0 1-1,-1-1 0,1 0 1,-1 0-1,-3-2 1,1-1 30,-1 1-1,0-1 1,0 1 0,-1 1 0,-10-7 0,14 9-54,-1 1-1,1-1 1,0 1-1,-1 0 1,1 0-1,-1 0 1,1 0-1,-1 0 1,1 0-1,-1 0 1,1 1-1,-1 0 1,1-1-1,-1 1 1,1 0-1,0 0 1,-1 0-1,-3 3 1,3-2 6,-1 0 0,1 0 0,0 1 0,0-1 0,0 1 0,0 0 0,0 0 0,0 0-1,1 0 1,0 0 0,-3 5 0,3-4 12,1 1-1,0-1 0,1 0 0,-1 1 0,1-1 0,0 1 0,0-1 1,0 1-1,1-1 0,-1 0 0,1 1 0,0-1 0,0 0 0,1 0 1,-1 1-1,1-1 0,0 0 0,0 0 0,0-1 0,1 1 0,0 0 1,4 4-1,-3-3 49,1 0 1,0-1 0,0 1-1,1-1 1,-1 0-1,1-1 1,0 0 0,0 0-1,0 0 1,0 0 0,0-1-1,1 0 1,-1 0 0,1-1-1,-1 0 1,1 0-1,0 0 1,0-1 0,-1 0-1,1-1 1,12-1 0,-1-1 206,8-3-412,-17 3-3022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07.3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55 13264,'0'0'4470,"-2"10"-4171,-6 31 11,8-40-286,0 0-1,0 0 0,0 0 1,0 0-1,0 0 0,0 1 1,0-1-1,1 0 0,-1 0 1,0 0-1,1 0 0,-1 0 0,1 0 1,-1 0-1,1 0 0,0-1 1,-1 1-1,1 0 0,0 0 1,-1 0-1,1-1 0,0 1 1,1 1-1,21 8 336,-17-9-259,-1 1-14,0 0 1,1-1-1,-1 0 0,1 0 0,0 0 1,-1-1-1,1 0 0,-1 0 0,1 0 0,0-1 1,-1 1-1,1-2 0,-1 1 0,1 0 1,-1-1-1,6-3 0,-8 4-32,-1 0 0,1 0 0,-1-1 0,0 1 0,0-1 1,1 0-1,-1 1 0,0-1 0,0 0 0,0 0 0,-1 0 0,1-1 0,0 1 0,-1 0 0,0-1 0,1 1 0,-1-1 0,0 1 0,0-1 0,0 1 0,-1-1 0,1 0 0,-1 0 0,1 1 1,-1-1-1,0 0 0,0 0 0,0 1 0,0-1 0,-1 0 0,1 0 0,-1 1 0,-1-5 0,1 4-10,-1-1 1,1 1-1,-1 0 1,0 0-1,0 0 1,0 0-1,0 0 1,0 0-1,-1 1 1,1-1-1,-1 1 1,0-1-1,1 1 1,-1 0-1,0 0 1,-1 0-1,1 1 1,0-1-1,0 1 1,-1 0-1,1 0 1,-1 0-1,1 0 1,-1 0-1,1 1 1,-1-1-1,1 1 1,-1 0-1,-4 1 1,-2-1 18,0 1 0,0 1 0,0 0 1,0 0-1,0 0 0,1 2 0,-1-1 0,1 1 0,-12 7 1,-17 14-59,25-12-3281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09.8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1 3112,'0'0'10144,"-5"12"-9588,-2 5-340,1 1 1,0 0-1,2 0 1,-4 29-1,-1 120 1370,17 221-1,-5-320-1232,2-11 231,2 0-1,20 81 1,-17-95-161,-5-16 369,14 38 1,-19-65-760,0 1 0,1 0 0,-1-1 0,0 1 0,1 0 1,-1-1-1,1 1 0,-1 0 0,1-1 0,-1 1 0,1-1 1,-1 1-1,1-1 0,-1 1 0,1-1 0,0 0 0,-1 1 1,1-1-1,0 0 0,-1 1 0,1-1 0,0 0 0,0 0 1,-1 0-1,1 1 0,0-1 0,0 0 0,-1 0 0,1 0 1,0 0-1,0 0 0,0-1 0,-1 1 0,2 0 0,30-14 381,-18 7-283,16-4-3,1 2 0,0 1-1,0 1 1,38-3 0,130-1 196,-119 9-168,174 8 540,-234-2-582,-2 0 157,-18-4-339,0 0 1,0-1-1,0 1 1,0 0-1,0 0 0,0 0 1,0 0-1,0 0 0,0 0 1,0 0-1,0 0 0,0-1 1,0 1-1,0 0 0,0 0 1,0 0-1,0 0 0,0 0 1,0 0-1,0 0 0,0-1 1,0 1-1,0 0 0,0 0 1,0 0-1,0 0 0,0 0 1,1 0-204,-1 0 203,0 0 1,0-1-1,0 1 0,0 0 1,0 0-1,0 0 0,0 0 1,0 0-1,1 0 1,-1 0-1,0 0 0,0 0 1,0 0-1,0 0 0,0 0 1,0 0-1,0 0 0,0 0 1,1 0-1,-1 0 0,0 0 1,0 0-1,0 0 0,0 0 1,0 0-1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10.8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323 55 8336,'0'0'5432,"-8"14"-5003,-147 244 2357,134-226-2120,-34 38-1,31-41 425,-29 45 0,53-73-1079,0-1-1,0 0 1,0 0-1,0 0 1,0 0 0,0 1-1,0-1 1,0 0 0,0 0-1,0 0 1,-1 0-1,1 1 1,0-1 0,0 0-1,0 0 1,0 0-1,0 0 1,0 0 0,-1 0-1,1 1 1,0-1-1,0 0 1,0 0 0,0 0-1,-1 0 1,1 0 0,0 0-1,0 0 1,0 0-1,0 0 1,-1 0 0,1 0-1,0 0 1,0 0-1,0 0 1,-1 0 0,1 0-1,0 0 1,0 0-1,0 0 1,0 0 0,-1 0-1,1 0 1,0-1 0,0 1 2,0 0 1,-1-1 0,1 1 0,0-1 0,0 1 0,0 0 0,0-1 0,0 1 0,0-1 0,0 1 0,0 0 0,0-1 0,0 1 0,0-1 0,0 1 0,0 0-1,1-1 1,-1 1 0,0-1 0,0 1 0,0 0 0,1-1 0,-1 0 0,20-36 376,28-77 1,1-2 52,35-68 393,-72 161-682,-9 19-42,0 0 0,0 0 0,-1-1 0,0 1 0,0-1 0,0 1 0,-1-1-1,1 0 1,0-5 0,-2 10 112,6 17 864,21 56-649,3 0 0,46 79 0,-21-44-99,24 28 160,-69-124-412,-3-3 175,-16-14-92,-65-55 63,43 34-122,0 1 1,-53-31 0,68 48-104,8 2-55,0 2 1,-1-1-1,0 1 1,0 0-1,0 1 1,-1 0 0,-15-3-1,11 8-605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11.9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5224,'0'0'12073,"11"1"-11617,248 11 1519,-205-11-1625,51-3 317,44 2 879,-148 0-1504,0 0-1,0 0 0,0 0 1,0 0-1,0 1 0,0-1 0,0 0 1,0 0-1,0 1 0,0-1 1,0 0-1,0 1 0,0-1 1,0 1-1,0 0 0,0-1 1,0 1-1,0 0 0,-1-1 1,1 1-1,1 1 0,-2 0 59,1 0-1,-1 0 0,1 0 1,-1 0-1,1 0 0,-1 0 1,0 0-1,0 0 1,0 3-1,-1-1-82,1-4-41,0 1 1,0-1-1,0 1 0,0-1 0,0 0 1,0 1-1,0-1 0,-1 1 0,1-1 0,0 1 1,0-1-1,-1 0 0,1 1 0,0-1 0,-1 0 1,1 1-1,0-1 0,-1 0 0,1 1 0,0-1 1,-1 0-1,0 1 0,-5-1-4307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38.3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 11048,'0'0'2256,"74"-10"-1864,-17 26-272,1-8 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12.4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9744,'0'0'3880,"11"-1"-3159,16-2-53,1 2 0,-1 1 0,51 6 0,-29 6 361,83 35 0,-94-32-649,-19-7-180,1 0 297,0-1 0,30 7 0,-46-14-437,-1 0 0,1 0-1,-1 0 1,1-1 0,-1 1 0,1-1 0,-1 0-1,0 0 1,1 0 0,-1-1 0,0 1 0,0-1-1,0 1 1,0-1 0,0 0 0,0 0 0,0-1-1,3-3 1,5-4-652,-1-2-1,15-18 0,-19 22-781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12.9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205 146 11856,'0'0'1561,"-14"8"-1152,8-4-352,-6 3 48,0 1 0,1 0 0,-1 0 0,2 1 0,-1 0 0,-16 22 0,15-16 88,2 0-1,0 2 1,0-1-1,2 1 1,0 0 0,1 1-1,0 0 1,-4 23-1,9-30-72,0-1 0,1 1 0,0-1 0,1 1 0,0-1 0,0 1 0,1 0 0,1-1 0,0 1 0,0-1 0,1 0 0,1 0 0,-1 0 0,1 0 0,1 0 0,8 12 0,-7-14-22,0-1-1,1 0 1,0 0-1,1-1 0,-1 1 1,1-2-1,0 1 0,1-1 1,-1 0-1,1-1 1,0 0-1,0 0 0,0-1 1,20 4-1,-13-4 30,0 0 0,0-1-1,1-1 1,-1 0 0,1-1-1,-1-1 1,1-1 0,19-4 0,-23 3-30,0-1 1,-1 0-1,1-1 1,-1-1 0,0 0-1,0 0 1,-1-1-1,0-1 1,0 0-1,-1-1 1,19-18 0,-22 18-28,-1 1 0,1-1 0,-1-1 0,-1 1 1,0-1-1,0 0 0,-1 0 0,0 0 1,0 0-1,-1-1 0,-1 0 0,0 1 1,-1-1-1,1 0 0,-2-12 0,-1 1 22,-2 1 0,0-1 0,-1 1 0,-1 0 0,-1 1 0,-1-1 0,-1 1-1,-1 1 1,0 0 0,-2 0 0,0 0 0,-1 1 0,-20-23 0,21 30-37,0-1 1,0 2-1,-1-1 1,0 2-1,-1-1 1,0 2-1,-1 0 1,-20-9-1,23 12-32,0 2 0,0-1-1,0 1 1,-1 1-1,1 0 1,-1 1 0,1 0-1,-1 1 1,1 0-1,-1 1 1,1 0 0,-15 3-1,20-2-44,0-1 0,-1 1 0,1 0-1,0 1 1,-11 5 0,16-7-3,-1 1 0,0-1-1,0 0 1,1 1 0,-1-1 0,1 1 0,-1-1-1,1 1 1,0 0 0,-1 0 0,1-1-1,0 1 1,0 0 0,1 0 0,-1 0 0,0 0-1,0 0 1,1 0 0,0 0 0,-1 5 0,2 12-3269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14.6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80 922 5520,'0'0'6562,"14"-15"-5946,10-14-206,-1-1 1,34-56-1,21-44 636,21-37 145,83-214 1256,-150 313-1701,-27 53-125,-12 19-75,-16 25-159,-7 19-41,-47 103 1,-9 61 124,84-205-455,-52 134 308,-220 511 1522,259-625-1692,11-20-64,0 0-1,0 0 1,1 1 0,0 0-1,0-1 1,-2 10 0,8-16 125,5-6-115,9-8 3,61-54 211,121-137 0,-96 88-50,132-116-1,-229 228-252,6-8 42,1 1 0,0 1 1,26-16-1,-39 26-42,1 0 1,-1 0 0,1-1-1,-1 1 1,1 0-1,-1-1 1,0 1 0,1 0-1,-1-1 1,1 1-1,-1-1 1,0 1 0,0-1-1,1 1 1,-1 0-1,0-1 1,0 1 0,1-1-1,-1 1 1,0-1-1,0 0 1,-1-1 138,-4 5-68,-18 24 13,1-2-2,-25 39 0,42-56-79,0 1 0,0-1 0,1 1 0,0 0 0,1 0 0,0 0 0,0 1 0,1-1 0,-1 13 0,3-16-9,0-1 0,1 1 1,-1-1-1,1 1 0,1-1 0,-1 1 1,1-1-1,0 0 0,0 0 0,0 0 0,1 0 1,0 0-1,0 0 0,0-1 0,5 6 1,-6-8-2,0 1 1,0-1-1,1 1 0,-1-1 1,1 0-1,0 1 1,-1-1-1,1-1 1,0 1-1,0 0 0,1-1 1,-1 0-1,0 1 1,0-1-1,1 0 1,-1-1-1,0 1 0,1-1 1,-1 1-1,1-1 1,-1 0-1,0 0 1,1-1-1,6 0 0,-8 0 5,1-1-1,0 1 0,0 0 1,0-1-1,-1 0 0,1 0 0,-1 0 1,1 0-1,-1 0 0,0 0 1,0 0-1,0-1 0,0 1 0,0-1 1,-1 0-1,1 1 0,-1-1 1,1 0-1,-1 0 0,0 0 0,0 0 1,-1 0-1,1 0 0,0-4 0,0-1 20,0-1 0,-1 0 0,0 1 0,0-1-1,-1 0 1,0 1 0,-3-13 0,2 15 7,0 0 0,0 0 0,0 0 0,-1 1 1,0-1-1,0 0 0,-4-5 0,6 10-26,0 0 0,1 0 0,-1-1 0,1 1 0,-1 0 0,1 0 0,0 0 0,-1-1 0,1 1 0,0 0 0,0-1 0,0 1 0,0 0 0,0 0 0,0-1 0,0 1 0,0 0 0,1-1 0,-1 1 0,0 0 0,1 0 0,-1 0 0,1-1 0,-1 1 0,1 0 0,0 0 0,1-2 0,25-25 63,-26 27-68,13-10 1,1 0 0,0 2 0,1 0-1,0 0 1,0 2 0,0 0 0,1 1 0,0 0-1,1 1 1,-1 1 0,1 1 0,0 1 0,0 0-1,18 1 1,-32 1-8,1 1 0,0-1 0,-1 1 0,1 0 0,-1 1 0,1-1 0,-1 1 0,0 0 0,1 0 0,-1 0 0,0 0 0,0 1 0,-1-1 0,1 1-1,4 4 1,-3-1 0,-1-1 0,1 1-1,-1 1 1,0-1 0,-1 0-1,1 1 1,-1 0 0,3 11-1,17 78 67,-16-62 1,11 35 0,-15-59-37,1 0 1,0-1-1,0 0 1,1 0-1,1 0 0,-1 0 1,1-1-1,8 8 1,-10-12-14,-1-1 0,1 0 0,1 0 1,-1 0-1,0 0 0,1-1 0,-1 0 1,1 0-1,0 0 0,0 0 0,-1-1 1,1 0-1,0 0 0,0 0 0,0-1 1,1 0-1,-1 1 0,0-2 0,0 1 0,9-2 1,-4 0-10,0-1 0,0 0 0,0 0 0,-1-1 0,1 0 0,-1-1 0,0 0 0,0 0 0,11-10 0,27-29-478,-25 20-3294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16.6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101 979 5624,'0'0'7254,"2"-16"-6772,1-1-324,1 0 1,0 1 0,2-1 0,0 1 0,0 0 0,13-21 0,15-22 598,-3-2 1,-3 0-1,-2-2 1,-3-1-1,28-132 1,-37 126 383,-3-1 0,3-94 1,-17 149-251,2 16-870,1 0-1,0 0 1,0 0-1,0 0 1,-1 0-1,1 0 1,0 0-1,0 0 1,-1 0-1,1 0 1,0 0-1,0 0 1,-1 0-1,1 0 1,0 0-1,0 0 1,-1 0-1,1 0 1,0 0-1,0 0 1,0 0-1,-1 1 1,1-1-1,0 0 1,0 0-1,-1 0 1,1 0-1,0 0 1,0 1-1,0-1 1,0 0-1,0 0 1,-1 0-1,1 1 1,-17 27 482,-26 86 46,-32 135 0,56-180-422,-188 709 1060,204-768-1161,2-7-6,-1 1-1,1-1 1,0 1 0,1-1-1,-1 1 1,0-1-1,1 1 1,0-1-1,0 1 1,0-1-1,1 8 1,15-23 71,38-45 76,-2-3 1,68-102-1,-56 72 22,-8 13-22,-17 20 73,92-101-1,-46 70 90,-90 108-169,0 0 1,1 0-1,-1 24 0,5-42-152,0-1-1,0 0 0,0 1 0,0-1 0,1 1 0,-1-1 0,0 1 0,1-1 0,-1 1 0,1-1 0,-1 0 1,1 1-1,-1-1 0,1 0 0,0 1 0,0-1 0,0 0 0,0 0 0,0 0 0,0 0 0,0 0 0,0 0 0,2 1 1,-1-1 0,0 0 0,0 0 0,1 0 0,-1-1 1,1 1-1,-1-1 0,1 0 0,-1 1 0,1-1 0,-1 0 1,1 0-1,3-1 0,5-1 10,-1-1 1,0 0-1,0 0 0,0-1 1,12-6-1,63-40 70,-65 36-18,1 0 1,1 2-1,-1 1 1,2 1-1,0 1 1,27-8-1,-47 17-58,0 0 0,0 0 0,0 0 0,0 0-1,0 0 1,0 0 0,0 1 0,-1 0 0,1 0-1,0-1 1,0 2 0,-1-1 0,1 0 0,-1 0-1,1 1 1,-1-1 0,1 1 0,-1 0 0,0 0-1,0 0 1,4 4 0,4 6 29,-1 0-1,16 27 1,-16-25-23,96 172 446,-100-177-358,4 4-102,-8-13-82,0 1 0,-1-1 0,1 0 0,0 0 0,-1 0 0,1 0-1,0 0 1,-1 0 0,1 0 0,0 0 0,0 0 0,-1-1 0,1 1 0,0 0-1,-1 0 1,1-1 0,-1 1 0,1 0 0,0-1 0,-1 1 0,1 0 0,-1-1-1,1 1 1,-1-1 0,1 0 0,8-7-4250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16.8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397 11 14464,'0'0'382,"-10"-10"1399,6 10-1761,-1 1 0,1 0 0,0 1 0,0-1-1,0 1 1,0 0 0,0-1 0,0 2-1,0-1 1,1 0 0,-1 1 0,-3 4-1,-10 5 40,-40 24 512,2 3 0,1 3-1,-62 62 1,84-72 432,31-31-718,8-6 37,6-5-3036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17.0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12960,'0'0'1976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17.9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1 686 9144,'0'0'3286,"14"-6"-2654,119-52 811,-116 50-1066,0-2 0,-1 0 0,0-1 0,0-1-1,-2 0 1,22-22 0,-36 34-339,1-1-1,-1 1 1,1-1-1,-1 1 0,1-1 1,-1 1-1,1-1 0,-1 1 1,0-1-1,1 0 0,-1 1 1,0-1-1,1 0 0,-1 1 1,0-1-1,0 0 0,0 1 1,1-1-1,-1 0 0,0 1 1,0-1-1,0 0 1,0 0-1,0 1 0,0-1 1,-1 0-1,1 1 0,0-1 1,0 0-1,0 1 0,-1-1 1,1-1-1,-1 2 3,0-1 0,0 1 0,0-1-1,0 1 1,0-1 0,-1 1 0,1 0 0,0 0 0,0-1-1,0 1 1,0 0 0,0 0 0,0 0 0,0 0 0,-1 0 0,1 0-1,0 1 1,0-1 0,0 0 0,-2 1 0,-9 3 124,-1 0 1,0 1 0,1 0-1,0 1 1,-19 13-1,23-14-56,1 0-1,0 1 0,0 0 0,0 1 1,1-1-1,0 1 0,0 0 0,1 1 0,-7 12 1,11-19-84,1 0 1,-1 0-1,1 0 0,-1 0 1,1 1-1,-1-1 1,1 0-1,0 1 0,0-1 1,0 0-1,-1 0 1,1 1-1,0-1 0,1 0 1,-1 1-1,0-1 1,0 0-1,1 0 1,-1 1-1,0-1 0,1 0 1,0 2-1,1-1 7,-1 0-1,1 0 0,-1-1 1,1 1-1,0-1 1,0 1-1,0-1 0,0 1 1,0-1-1,0 0 0,4 1 1,2 2 37,1-2 1,0 1-1,0-1 1,1 0-1,11 0 1,4-2 33,0-1-1,1 0 1,-1-2-1,0-1 1,0-1 0,-1-2-1,32-11 1,2-6 211,98-54 0,-144 71-229,0 1 1,0-2 0,-1 1 0,0-2 0,0 1 0,-1-2-1,10-10 1,-35 25 271,-15 14-244,0 1 0,-45 41 1,63-50-91,0 0 0,2 1 0,-1 1 0,1 0 0,1 1 0,1-1 0,0 2 0,-9 20 0,16-32-13,0 0 0,-1 0-1,2 1 1,-1-1 0,0 0 0,1 1 0,-1-1-1,1 1 1,0-1 0,0 1 0,0-1 0,1 1-1,-1-1 1,1 0 0,0 1 0,0-1 0,0 0 0,0 1-1,1-1 1,1 3 0,-1-4-2,0 0-1,0 0 1,0 0 0,0 0-1,0 0 1,0 0 0,0-1-1,1 1 1,-1-1 0,1 0-1,-1 0 1,1 0 0,0 0-1,-1 0 1,1 0 0,0-1-1,-1 1 1,1-1 0,0 0 0,0 0-1,-1 0 1,1 0 0,0 0-1,0-1 1,3 0 0,3-2 4,1 0 0,-1 0 1,0-1-1,-1 0 0,1 0 1,-1-1-1,1 0 0,-1-1 1,-1 0-1,1 0 0,-1 0 1,0-1-1,-1 0 0,7-10 1,1-1 15,-1-1 0,-1 0 0,-1-1 1,0-1-1,7-23 0,-6 9 22,-1-2 1,7-46-1,4-77 106,-18 124-127,2-17 101,0-83 0,-6 132-110,0 0-1,-1 0 0,1 0 1,-1 0-1,0 0 0,-2-5 1,3 8-16,0 1 1,0 0-1,0-1 1,-1 1-1,1 0 1,0-1 0,0 1-1,0 0 1,-1-1-1,1 1 1,0 0-1,0 0 1,-1-1 0,1 1-1,0 0 1,-1 0-1,1 0 1,0-1-1,-1 1 1,1 0-1,0 0 1,-1 0 0,1 0-1,0 0 1,-1 0-1,1 0 1,-1 0-1,0 0 3,0 0-1,0 1 0,0-1 0,0 1 0,1-1 0,-1 1 0,0-1 1,0 1-1,0 0 0,1-1 0,-1 1 0,0 0 0,1 0 1,-1 0-1,0 1 0,-12 20 42,0 0 0,2 1 0,1 1 0,1 0 0,1 0 0,0 1 0,-6 48 0,10-48-2,2-1 0,0 1 0,2 0 0,1 0 0,1 0 0,1 0 0,1 0 0,1-1 0,12 35 0,-13-49-30,0 1 1,1 0-1,1-1 1,0 0-1,0-1 1,1 1-1,0-1 1,1-1-1,15 15 1,-15-17-31,0-1 1,0 0-1,0 0 1,1 0-1,-1-1 1,1-1 0,0 1-1,0-1 1,0-1-1,1 0 1,-1 0-1,1-1 1,11 0-1,-1-1-295,35-5-1,-31 1-3025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19.5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56 288 8336,'0'0'896,"-9"13"-496,-25 39 81,32-50-402,1 0-1,-1 0 1,1 1-1,0-1 1,0 0-1,0 1 1,0-1-1,0 1 1,1-1-1,-2 5 1,2-6-36,0-1 0,1 1 0,-1-1-1,0 1 1,0-1 0,0 1 0,0-1 0,0 1 0,0-1 0,1 1-1,-1-1 1,0 0 0,0 1 0,1-1 0,-1 1 0,0-1 0,1 1-1,-1-1 1,0 0 0,1 1 0,-1-1 0,1 0 0,-1 1 0,1-1-1,-1 0 1,1 0 0,-1 0 0,1 1 0,0-1 0,2 0 113,1 1 1,-1-1 0,0 0 0,1-1 0,-1 1 0,0 0-1,1-1 1,-1 0 0,0 0 0,5-1 0,5-4 123,1-1 1,-1 0-1,-1-1 0,1 0 1,-1-1-1,-1-1 1,0 1-1,0-2 1,-1 1-1,12-16 1,-1-2 332,-2-1 1,0-1 0,17-41-1,-32 65-371,-2-1 0,1 0 0,-1 0 0,2-9 0,-5 14 535,-4 6-491,-4 8-84,6-6-138,-10 16 143,1 2 1,2-1-1,-10 32 1,18-47-153,0 0 1,0 0 0,1 0 0,1 0-1,-1 0 1,2 12 0,-1-16-19,1 1-1,0-1 1,0 0 0,0 1 0,1-1 0,-1 0 0,1 0-1,0 1 1,0-1 0,1-1 0,-1 1 0,5 5 0,-3-6-14,-1 0 1,1 0 0,-1-1-1,1 1 1,0-1 0,0 0-1,0 0 1,0-1 0,0 1 0,1-1-1,-1 0 1,0 0 0,1 0-1,-1-1 1,0 0 0,1 1-1,-1-1 1,9-2 0,7 0 50,0-1 1,32-10 0,-48 12-65,34-12 79,0-2 1,-1-1-1,45-27 1,-82 43-90,3-2 15,0-1 0,0 1-1,0 0 1,0-1 0,5-5-1,9-7 218,-26 21 75,1-2-217,0 1-1,0 0 0,-10 10 0,16-14-79,1 1 1,-1-1-1,1 1 1,0-1-1,-1 1 1,1 0-1,0-1 1,0 1-1,0 0 1,0 0-1,0 0 0,0 0 1,1 0-1,-1 0 1,1 0-1,-1 0 1,1 0-1,0 0 1,0 0-1,0 0 1,0 0-1,0 0 0,1 3 1,-1-3-4,1 0 0,0 0 0,0-1 0,0 1 0,0 0 1,1-1-1,-1 1 0,0 0 0,1-1 0,-1 0 0,1 1 0,-1-1 0,1 0 0,0 0 0,-1 0 1,1 0-1,0 0 0,0 0 0,0 0 0,0 0 0,0-1 0,0 1 0,0-1 0,0 0 1,0 1-1,0-1 0,0 0 0,0 0 0,2-1 0,4 1 12,0-1 0,-1 0 0,1 0 0,-1 0-1,1-1 1,9-4 0,-11 4 13,0-1 0,1 0-1,-1-1 1,0 0 0,-1 1 0,1-2-1,-1 1 1,1-1 0,-1 0-1,-1 0 1,1 0 0,5-9 0,-8 11-12,0 0 0,-1 0 1,0 0-1,0 0 0,0-1 1,0 1-1,0 0 0,0-1 0,-1 1 1,0 0-1,1-1 0,-1 1 1,-1-1-1,1 1 0,0-1 1,-1 1-1,0 0 0,0-1 1,0 1-1,0 0 0,0 0 1,-1 0-1,1 0 0,-1 0 1,0 0-1,0 0 0,-2-2 0,2 2 4,-1 0 0,1 1 0,0-1 0,-1 1 0,1 0-1,-1 0 1,0 0 0,0 0 0,0 1 0,0-1 0,0 1-1,0-1 1,0 1 0,-6-1 0,-1 0 68,0 1 0,0 0-1,-16 2 1,7-1 38,41 6-133,31-7-22,88-11 0,2-1 17,-138 13 15,1 0 1,0 0-1,0 0 1,-1 1-1,1 0 1,0 0-1,-1 1 1,1-1-1,6 4 1,-10-4 1,0 0-1,0 0 1,-1 1 0,1-1-1,0 0 1,-1 1 0,1 0-1,-1-1 1,1 1-1,-1 0 1,0-1 0,0 1-1,0 0 1,0 0 0,0 0-1,0 0 1,0 0 0,-1 0-1,1 0 1,-1 0 0,0 0-1,1 0 1,-1 1 0,0-1-1,0 0 1,0 0 0,-1 4-1,-1 4 39,0 1 0,-1-1-1,0 1 1,-6 12 0,-7 23 199,16-45-223,0-1 0,0 1-1,0-1 1,-1 1 0,1-1 0,0 1 0,0-1-1,0 1 1,0 0 0,0-1 0,0 1-1,0-1 1,0 1 0,0-1 0,0 1-1,1-1 1,-1 1 0,0-1 0,0 1 0,0-1-1,1 2 1,9-4 187,19-21-170,-19 14 33,26-19 28,-13 10 3,0 1 1,39-22 0,-61 38-96,1 1 0,-1-1 1,0 1-1,1 0 0,-1 0 0,1-1 1,-1 1-1,0 0 0,1 0 0,-1 0 1,1 1-1,-1-1 0,0 0 0,1 0 1,-1 1-1,0-1 0,1 1 0,-1-1 1,0 1-1,2 1 0,27 20 75,-14-9-58,-9-8-14,0 0 0,0-1 1,1 0-1,-1 0 0,1-1 1,0 0-1,0 0 0,0-1 0,1 0 1,-1 0-1,0-1 0,1 0 1,-1 0-1,1-1 0,-1-1 1,1 1-1,-1-1 0,1 0 0,-1-1 1,0 0-1,11-4 0,2-4 51,0 0 0,0-1-1,-1-2 1,0 0-1,20-18 1,85-86 522,-111 103-478,-9 8-71,16-13 241,-21 19-274,0 0 1,0 0 0,0 0 0,1 0 0,-1 0 0,0 0 0,0-1-1,0 1 1,0 0 0,1 0 0,-1 0 0,0 0 0,0 0 0,0 0 0,0 0-1,1 0 1,-1 0 0,0 0 0,0 0 0,0 0 0,1 0 0,-1 0 0,0 0-1,0 0 1,0 1 0,0-1 0,1 0 0,-1 0 0,0 0 0,0 0-1,0 0 1,0 0 0,0 0 0,1 0 0,-1 1 0,0-1 0,0 0 0,0 0-1,0 0 1,0 0 0,0 1 0,0 16 123,-12 33-82,-3-1 0,-1-1 1,-3-1-1,-1-1 0,-3 0 1,-33 50-1,55-95-45,-9 13 0,10-13 0,-1-1 0,1 1 0,0-1 0,0 0 0,-1 1 0,1-1 0,0 0 0,0 0 0,-1 1 0,1-1 0,0 0 0,-1 1 0,1-1 0,0 0 0,-1 0 0,1 0 0,0 0 0,-1 1 0,1-1 0,-1 0 0,1 0 0,0 0 0,-1 0 0,1 0 0,-1 0 0,1 0 0,-1 0 0,1 0 0,0 0 0,-1 0 0,1 0 0,-1 0 0,1 0 0,0 0 0,-1-1 0,1-1 0,0-1 0,1 1 0,-1 0 0,1-1 0,0 1 0,0 0 0,0-1 0,0 1 0,0 0 0,0 0 0,0 0 0,4-3 0,-4 2 0,5-7 145,1 0 0,0 1-1,0 0 1,1 0 0,0 1 0,12-10 0,-16 15-447,0 0 0,0 0 0,0 0 0,1 1 0,-1 0 0,1 0 0,-1 0 0,1 0 1,0 1-1,0 0 0,0 0 0,0 0 0,0 1 0,0-1 0,0 1 0,6 1 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19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12960,'0'0'1768,"97"-29"-1896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2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4008,'0'0'560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40.0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1107 6928,'0'0'4141,"11"-9"-3778,1 0-257,0-1 1,-1 0-1,0-1 1,-1 0-1,-1-1 0,15-22 1,121-258 1526,-93 178-889,-20 47 95,-3-2 0,40-139 0,-47 122 243,-21 78-620,-4 11-190,-5 16-56,-15 99 110,5 1 0,-6 234 0,25-312-238,10 76 1,-11-115-85,0-1 1,0 0-1,0 0 1,1 1-1,-1-1 0,1 0 1,-1 0-1,1 0 1,-1 0-1,1 0 1,-1 1-1,1-1 0,0 0 1,0 0-1,0-1 1,0 1-1,1 1 0,-2-1 1,1-1-1,0 0 0,0 1 1,0-1-1,-1 0 0,1 0 1,0 0-1,0 0 0,0 0 1,0 0-1,-1 0 0,1 0 1,0 0-1,0 0 0,0 0 1,0 0-1,-1-1 0,1 1 1,1-1-1,2-1 9,0 0 1,0-1-1,0 0 1,0 0-1,-1 0 0,0 0 1,1 0-1,3-6 1,28-42 69,-2-2-1,-3-1 1,25-61 0,-34 70-10,14-32 57,-3-2 0,-4 0 1,-3-2-1,22-129 1,-42 187-100,-3 18-13,-1 1 0,0-1 0,0 0 0,0 1 0,0-1 0,-1-9 0,0 14-14,0-1 0,0 1 0,0 0 0,0-1 0,0 1 0,0 0 0,0 0 0,0-1 0,0 1 0,0 0 1,0 0-1,0-1 0,-1 1 0,1 0 0,0 0 0,0 0 0,0-1 0,0 1 0,0 0 0,-1 0 0,1-1 0,0 1 0,0 0 0,0 0 0,-1 0 0,1 0 0,0 0 0,0-1 0,-1 1 0,1 0 1,0 0-1,0 0 0,-1 0 0,1 0 0,-8 5 79,-4 14-11,2 2-24,0 2-1,1-1 1,-9 37 0,-10 75 66,20-90-73,-21 95 115,-16 96 189,44-231-336,-41 263 743,36-238-323,6-22 196,3-19-267,7-20-232,1 0 0,28-54 0,-27 60-52,-11 24-64,0-1 0,0 1 0,0 0-1,0 0 1,1 0 0,-1 0 0,0 0 0,1 0 0,-1 0-1,1 1 1,0-1 0,0 0 0,0 1 0,-1-1-1,1 1 1,1 0 0,-1 0 0,0 0 0,2-1-1,-2 2-4,1 0 0,-1 0 0,0 0-1,0 0 1,0 1 0,0-1-1,0 1 1,0 0 0,0-1-1,0 1 1,0 0 0,0 0-1,0 0 1,0 0 0,0 1-1,-1-1 1,1 0 0,0 1 0,-1-1-1,3 3 1,37 35 10,-20-20-26,0 1 1,17 23-1,-36-39 11,1-1 1,-1-1-1,1 1 1,-1 0 0,1 0-1,0-1 1,0 0 0,0 1-1,1-1 1,-1 0 0,0-1-1,1 1 1,-1-1 0,1 1-1,-1-1 1,1 0-1,0 0 1,0-1 0,5 1-1,-4-1 2,1-1-1,-1 1 1,0-1-1,0 0 1,0-1-1,0 1 1,0-1-1,0 0 1,0-1-1,-1 1 1,1-1-1,7-5 1,-4 2 5,0-1-1,-1 0 1,0 0-1,0-1 1,0 0 0,-1 0-1,0 0 1,-1-1 0,1 0-1,-2 0 1,1 0 0,-2-1-1,1 1 1,2-11 0,-5 14 4,-1-1 0,1 1 1,-1 0-1,-1 0 0,1 0 1,-1-1-1,-2-7 1,3 12-6,0 1 1,-1-1-1,1 0 1,-1 1-1,0-1 1,1 0-1,-1 1 1,0-1-1,0 1 1,0-1-1,0 1 1,0 0-1,0-1 1,-1 1-1,1 0 1,0 0-1,-1 0 1,1 0 0,-1 0-1,1 0 1,-1 0-1,1 0 1,-1 1-1,0-1 1,1 1-1,-1-1 1,0 1-1,1 0 1,-1-1-1,-2 1 1,2 0 3,-1 1 0,1-1 0,0 1-1,0 0 1,-1 0 0,1-1 0,0 1 0,0 1 0,0-1 0,0 0 0,0 0 0,0 1 0,0-1-1,1 1 1,-1 0 0,0-1 0,-1 4 0,0-1 0,0 0 0,0 0 1,0 1-1,0 0 0,1-1 0,-3 10 0,2-5-2,1 0 0,0 0 0,1 1 0,0-1 0,0 0 0,1 1 0,1-1 0,-1 1 0,4 12 0,-3-17-3,0 1-1,0-1 1,1 0 0,0 0 0,0 0 0,1 0-1,-1 0 1,1-1 0,0 1 0,0-1 0,1 0-1,-1 0 1,1 0 0,0 0 0,0 0-1,0-1 1,0 0 0,6 4 0,3 0 14,0 0 0,1-1 1,-1-1-1,1 0 0,1-1 0,-1 0 1,0-1-1,27 2 0,-34-6-2,1 0 1,-1-1-1,0 0 0,0 0 0,0 0 1,0-1-1,0 0 0,-1 0 0,1-1 1,-1 1-1,0-2 0,0 1 0,7-7 1,-11 9-29,0-1 1,0 1 0,0-1-1,-1 1 1,1-1 0,-1 0-1,0 1 1,1-1 0,-1 0 0,-1 0-1,1 0 1,0 0 0,-1 0-1,1 0 1,-1 0 0,0 0-1,0 0 1,0 0 0,-1 0 0,1 0-1,-1 0 1,1 0 0,-3-5-1,0 0-630,0 0-1,0 0 1,-1 1-1,0-1 0,0 1 1,-8-9-1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2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751 64 7024,'0'0'11090,"-11"-5"-10619,6 2-413,-11-5 227,-1 0 0,1 1 0,-29-8 0,20 9 75,1 2 0,-1 0 0,-32 0-1,45 4-217,-1 1 0,1 0-1,0 1 1,0 0 0,0 1 0,0 1-1,1-1 1,-1 2 0,-10 5-1,-116 69 1154,117-65-1083,1 1-1,1 0 1,0 2 0,-22 26 0,22-22-55,1 1 0,1 1 0,1 1 1,-13 25-1,25-41-121,1 0 0,-1 0 1,2 0-1,-1 1 0,1-1 1,0 1-1,1-1 0,0 1 1,1 0-1,-1 0 0,2-1 1,-1 1-1,1 0 0,0-1 1,1 1-1,0 0 0,5 13 1,-2-12-3,1-1 1,-1 1 0,1-1-1,1 1 1,0-2 0,0 1 0,1-1-1,0 0 1,0-1 0,1 0 0,0 0-1,0-1 1,1 0 0,19 9 0,1-2 86,0-1 1,1-2 0,60 12-1,-52-16 112,-1-2 0,71-2-1,-69-3-4,-23 4-173,4 0-276,-11-6-4250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2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9944,'0'0'4169,"9"4"-3508,27 9-135,0-2-1,1-1 0,0-2 0,1-1 1,54 2-1,198-6 2418,-273-4-2725,-2 0 177,0 0 0,22-5 1,-14 2-319,-13 4-2941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2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73 12056,'0'0'777,"-9"11"-433,4-6-289,-38 51 599,38-48-447,0 0 0,0 0 0,1 0-1,0 0 1,1 1 0,0-1 0,-3 13 0,6-20-149,0 1 0,0-1 0,0 1 0,0-1 0,0 1 0,0-1 0,0 1 0,0-1 0,0 1 0,1-1 0,-1 1 0,1-1 0,-1 0 0,1 1 0,-1-1-1,1 0 1,0 1 0,0-1 0,-1 0 0,1 0 0,0 1 0,0-1 0,0 0 0,1 0 0,-1 0 0,0-1 0,0 1 0,0 0 0,1 0 0,-1-1 0,0 1 0,1 0 0,-1-1 0,1 1 0,-1-1 0,1 0 0,-1 0 0,1 1 0,1-1 0,5 1 119,0-1 1,0 0-1,0 0 1,0-1-1,15-3 1,-11 1-48,1-1 0,-1 0 0,0-1 0,0 0 0,0-1 1,-1-1-1,0 1 0,10-10 0,-16 13-73,-1-1 0,1 0 1,-1 0-1,0 0 0,0-1 0,0 1 1,0-1-1,-1 0 0,0 0 0,0 0 1,0-1-1,-1 1 0,0 0 0,0-1 0,0 0 1,-1 0-1,1 1 0,-1-1 0,0-10 1,-1 12-29,-1 1 0,1 0 0,-1 0 0,0-1 0,0 1 0,0 0 0,0 0 0,0 0 0,-1 0 0,1 0 0,-1 0 0,0 1 0,0-1 0,0 0 0,-3-2 0,1 1 9,-1 0 0,0 0 1,0 1-1,0 0 0,0 0 1,0 0-1,-1 0 0,-5-1 1,1 1 16,0 0 1,0 1 0,0 0-1,0 0 1,0 1-1,0 1 1,0-1 0,0 2-1,-17 2 1,19-1-6,0 0 0,0 1 0,0-1 0,0 2 0,1-1 0,-14 10 0,18-11-54,0 0 0,0 0 1,0 0-1,1 1 0,-1-1 0,1 1 1,-1 0-1,1 0 0,0 0 0,0 0 1,0 0-1,1 0 0,-1 0 1,1 1-1,-1-1 0,1 0 0,-1 8 1,2-9-6,0 0 0,0 0 0,0 0 0,1 0 0,-1 0 1,1-1-1,-1 1 0,1 0 0,0 0 0,-1 0 0,1 0 0,0-1 1,0 1-1,0 0 0,1-1 0,-1 1 0,0-1 0,3 3 0,25 16-3243,-29-20 3177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2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67 6824,'0'0'2225,"2"-11"-1402,5-33 33,-7 44-816,0-1 0,-1 1 0,1 0 0,0-1 0,0 1 0,0-1 0,0 1 0,1 0 1,-1-1-1,0 1 0,0-1 0,0 1 0,0 0 0,0-1 0,0 1 0,1 0 0,-1-1 0,0 1 1,0-1-1,0 1 0,1 0 0,-1 0 0,0-1 0,0 1 0,1 0 0,-1-1 0,0 1 0,1 0 1,-1 0-1,0 0 0,1-1 0,-1 1 0,1 0 0,-1 0 0,0 0 0,1 0 0,-1 0 0,1 0 1,0 0-1,10 8 666,-8-4-476,14 13 230,-1 2 0,-1 0 1,0 1-1,12 23 1,-4-7-41,73 123 979,-54-85-837,122 247 2637,-162-314-2980,0-1-1,-1 0 1,0 1-1,1 9 1,-1 0 722,-1-16-914,0 0 1,0 0-1,0-1 0,1 1 0,-1 0 0,0 0 0,0 0 1,0 0-1,0 0 0,0 0 0,0 0 0,0 0 1,0 0-1,0 0 0,0 0 0,0 0 0,0 0 0,0 0 1,0 0-1,1 0 0,-1 0 0,0 0 0,0 0 0,0 0 1,0 0-1,0 0 0,0 0 0,0 0 0,0 0 0,0 0 1,0 0-1,0 0 0,1 0 0,-1 0 0,0 0 1,0 0-1,0 0 0,0 0 0,0 0 0,0 0 0,0 0 1,0 0-1,0 0 0,0 0 0,0 0 0,0 0 0,0 1 1,13-35 213,-1 3-70,21-39 1,167-274 732,-162 282-706,-20 36 6,-2 0 0,-1-1 0,15-40 0,-30 66-192,0 0 1,0 1-1,0-1 0,0 0 0,0 0 0,0 1 0,0-1 1,0 0-1,0 1 0,-1-1 0,1 0 0,0 0 0,0 1 1,-1-1-1,1 0 0,0 1 0,-1-1 0,1 1 0,-1-1 1,1 1-1,-1-1 0,1 0 0,-1 1 0,1 0 0,-1-1 1,-1 0-1,-18-11 22,16 10-16,-8-3-11,1 0-1,-1 1 0,0 0 0,-1 1 0,1 0 1,-1 1-1,-17 0 0,-96 2 30,93 1-18,-39 3 15,0 3-1,1 3 0,-109 29 1,113-14 6,44-16 33,-30 9-1,140-42-503,-57 15-2973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2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9440,'0'0'1997,"-10"1"-1625,-42 4 1785,117 4 294,389 58 1821,-288-43-1572,-137-18-2403,9 0-3550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2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5624,'0'0'5808,"-10"13"-4999,8-10-734,-78 95 2330,73-91-2014,6-6-217,0 0-1,-1 0 0,1 0 0,0 1 0,0-1 0,0 0 0,0 1 0,0-1 0,0 1 0,0-1 0,0 1 0,1-1 0,-1 1 0,0 0 0,1-1 1,0 1-1,-1 0 0,1 2 0,2-5 100,1 1 0,-1-1 0,0 0 1,0 0-1,0 0 0,1-1 0,-1 1 1,0 0-1,0-1 0,-1 1 0,1-1 0,3-3 1,-4 2-125,1-1 0,0 1 1,-1-1-1,0 0 1,0 1-1,0-1 0,-1 0 1,1 1-1,-1-1 1,0 0-1,0 0 0,0 0 1,0 1-1,-1-1 1,1 0-1,-1 1 0,0-1 1,-2-5-1,1 8 10,0-1-1,0 1 1,0-1-1,1 1 0,-2 0 1,1-1-1,0 1 1,0 0-1,0 0 1,-4 0-1,-5-4-382,12 5 175,-1 0-1,0 0 1,0 0-1,0 0 0,0 0 1,0 0-1,0 0 0,0 0 1,0 0-1,0 0 1,0 0-1,0 0 0,0 0 1,1 0-1,-1 0 1,0 0-1,0 0 0,0 0 1,0-1-448,0 1 448,0 0-1,0 0 1,0 0-1,0 0 0,0 0 1,0 0-1,0 0 0,0-1 1,0 1-1,0 0 1,0 0-1,0 0 0,0 0 1,0 0-1,0 0 0,0 0 1,0 0-1,0 0 1,0 0-1,0 0 0,0 0 1,0 0-1,0-1 1,0 1-1,0 0 0,0 0-297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2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5824,'0'0'11573,"-8"17"-10876,-12 28-25,3 1 0,-20 81 0,18-24 1039,-7 159-1,26-208-488,10 87 0,-10-140-1190,0 0 0,1 0 1,-1 0-1,0 0 0,0 1 0,1-1 0,-1 0 0,1 0 0,-1 0 0,1 0 1,0 0-1,-1 0 0,1 0 0,0 0 0,0 0 0,-1 0 0,1 0 0,0-1 0,0 1 1,0 0-1,0-1 0,0 1 0,0 0 0,0-1 0,0 1 0,1-1 0,-1 0 1,0 1-1,0-1 0,0 0 0,0 0 0,1 0 0,-1 1 0,0-1 0,0-1 1,2 1-1,6-1 61,0 0-1,-1-1 1,1 0 0,9-3 0,-7 1-43,48-13 230,0 3-1,1 3 1,1 2 0,74-2-1,-115 12-164,0 1 0,25 6 0,-26-5-46,0 0 0,24 1 0,-32-7-546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2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13168,'0'0'3254,"10"-6"-2797,17-9-191,0 2 0,1 2-1,41-13 1,-6 11 465,1 2 0,120-4 0,-83 8 374,25-1 1148,-126 8-2255,0 0 0,0 0 1,0 0-1,0-1 1,0 1-1,1 0 1,-1 0-1,0 0 0,0 0 1,0 0-1,0 0 1,0 0-1,0 0 1,0 0-1,0 0 1,0 0-1,1-1 0,-1 1 1,0 0-1,0 0 1,0 0-1,0 0 1,0 0-1,0 0 0,0 0 1,0-1-1,0 1 1,0 0-1,0 0 1,0 0-1,0 0 0,0 0 1,0 0-1,0-1 1,0 1-1,0 0 1,0 0-1,0 0 0,0 0 1,0 0-1,0 0 1,0-1-1,0 1 1,0 0-1,0 0 0,-1 0 1,1 0-1,0 0 1,0 0-1,0 0 1,0 0-1,0-1 0,0 1 1,0 0-1,0 0 1,0 0-1,-1 0 1,1 0-1,0 0 1,-5-5-3268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2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11256,'0'0'2865,"7"-12"-2486,-3 6-319,0-2 15,0 1-1,1 0 0,-1 0 1,2 1-1,-1 0 0,1-1 1,0 2-1,0-1 0,0 1 1,13-8-1,10-2 372,0 1 0,1 2-1,1 1 1,-1 2-1,2 0 1,-1 2 0,1 2-1,0 1 1,0 1 0,1 2-1,32 2 1,-53 1-106,-1-1 0,0 1-1,0 1 1,0 0 0,11 5 0,-18-5-570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2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11352,'0'0'4113,"19"-10"-3541,-15 8-528,11-6 84,0 0-1,0 1 1,1 1 0,0 1-1,0 0 1,0 1 0,0 0-1,21-1 1,223 3 2055,-202 5-1042,0 4 0,86 19-1,-108-13-1100,-25-8-2657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40.3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34 11952,'0'0'1552,"97"-16"-1120,-25 14-160,13-4 8,0 6 80,1 0 8,-5-4 0,-3 2 0,-17-2-56,-1 8 7,-3 4-55,-5-4-8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2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11048,'0'0'3952,"3"13"-3062,-1-7-773,0 2 38,0 0 1,-1 0-1,1 1 1,-2-1-1,1 0 1,-1 1 0,0-1-1,-1 0 1,-3 17-1,-55 184 3396,58-202-3338,0 0 1,0 0 0,1 1 0,-1-1 0,2 8-1,-1-15-235,0 0-1,0 0 1,0 1 0,0-1-1,0 0 1,1 1-1,-1-1 1,0 0-1,0 0 1,0 1-1,0-1 1,0 0 0,0 0-1,1 0 1,-1 1-1,0-1 1,0 0-1,0 0 1,0 0-1,1 1 1,-1-1 0,0 0-1,0 0 1,1 0-1,-1 0 1,0 0-1,0 1 1,1-1-1,-1 0 1,0 0 0,0 0-1,1 0 1,-1 0-1,0 0 1,1 0-1,-1 0 1,0 0-1,0 0 1,1 0 0,-1 0-1,0 0 1,0 0-1,1-1 1,-1 1-1,0 0 1,0 0-1,1 0 1,-1 0 0,0 0-1,0 0 1,1-1-1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3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5016,'0'0'12446,"14"-3"-11982,179-19 855,29 10 123,-175 10-414,86-17 0,-123 18 68,-22 6-133,-3 1-879,-82 34-1004,77-30-2369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3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11048,'0'0'3049,"13"-3"-2444,29-5 221,0 2-1,70-1 0,4 16 624,-3 1-20,-96-10-1856,-1 0 0,0-1 0,1-1 0,23-5 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3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4720,'0'0'16906,"12"-5"-16514,8-3-174,0 1 0,0 1 0,1 0-1,36-3 1,65 9 1069,-5 1-2644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3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10 190 6424,'0'0'13091,"12"5"-12628,12 4-111,0-1 0,1-1 0,0-1 0,40 4 0,-32-9 12,0-1 1,0-2-1,0-2 1,-1-1-1,54-14 1,-83 18-288,1 0 1,-1 0-1,0-1 1,1 1 0,-1-1-1,0 0 1,0 1 0,0-1-1,0-1 1,5-4-1,-7 6-42,-1 0 0,1-1 0,0 1 0,0-1-1,-1 1 1,1-1 0,0 1 0,-1-1 0,0 1-1,1-1 1,-1 0 0,0 1 0,0-1 0,0 1-1,0-1 1,0 0 0,0 1 0,0-1-1,-1 1 1,1-1 0,0 0 0,-1 1 0,1-1-1,-1 1 1,0-1 0,-1-1 0,-3-6 31,0 1 1,0 0-1,-1 0 0,0 1 1,0 0-1,-1 0 0,0 0 1,0 1-1,-1 0 0,0 0 1,-14-8-1,5 6 22,0 0 1,0 1-1,0 1 1,-1 1-1,-22-4 1,27 7-34,0 1 0,0 0 1,0 1-1,0 1 1,0 0-1,0 1 0,0 0 1,0 1-1,0 0 1,1 1-1,-1 1 1,1 0-1,-13 7 0,20-7-17,0-1 0,-1 1 0,2-1 0,-1 1 0,0 1 0,1-1 0,0 1 0,0 0-1,1-1 1,0 2 0,0-1 0,0 0 0,1 1 0,-1-1 0,2 1 0,-1-1-1,1 1 1,0 0 0,0 0 0,1 0 0,0 10 0,2-5 2,0 1 0,1-1 0,0 0 0,1 0 0,0 0 0,1-1 0,0 1 0,1-1 0,0 0 0,1-1 0,0 1 1,1-2-1,0 1 0,1-1 0,0 0 0,0 0 0,0-1 0,1-1 0,1 0 0,17 10 0,6 2 94,1-2-1,0-1 1,2-2-1,65 17 1,234 39 582,-313-67-840,-1 0 1,1-2-1,34-1 0,-10-6-4205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3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4120,'0'0'12615,"-1"12"-12028,6 174 1564,-1-148-1620,2 0 0,1-1-1,2 0 1,15 37 0,-14-46 677,12 45-1,-17-60-262,-2-19-378,1-25-220,-3 24-363,9-99 242,-5 38-60,3 1-1,33-131 0,-38 191-154,-1-1 1,1 1-1,1 0 0,0 0 0,0 1 0,0-1 1,1 1-1,8-10 0,-10 13-7,0 0 0,0 0 1,1 1-1,-1-1 0,0 1 0,1 0 0,-1 0 0,1 0 1,0 1-1,0-1 0,0 1 0,-1 0 0,1 0 0,0 0 1,1 0-1,-1 1 0,0-1 0,5 2 0,-5-1 0,1 2 0,-1-1 0,1 0 0,-1 1 0,0 0 0,0 0 0,0 0 0,0 1 0,0-1 0,0 1 0,-1 0 0,0 0 0,5 4 0,4 6 23,-1 1 0,10 14 0,-13-16 1,-1 0 0,0 1-1,-1 0 1,0 0-1,-1 1 1,4 17 0,13 89 169,-9-42 4,-5-1 237,-8-52-866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00:39:4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28 164 5520,'0'0'13973,"-6"16"-13577,0-1-281,3-9-66,1 1 1,-1-1 0,1 1-1,1 0 1,-1-1-1,1 1 1,0 0 0,0 0-1,1 0 1,0 0-1,0 0 1,3 13 0,3 19 332,-5-27-188,0 0 0,1 0 1,0 0-1,1 0 0,1 0 0,0-1 0,0 0 0,11 20 0,-9-19 438,-5-11-527,-1 0 0,0 0 0,0 0 0,1 0 1,-1-1-1,0 1 0,1 0 0,-1 0 0,1 0 0,-1-1 0,1 1 0,0 0 0,-1-1 0,1 1 1,-1 0-1,1-1 0,1 2 0,-1-2 400,-1 17-138,-10-341 362,10 146 143,0 177-800,4 6-159,3 4-3452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1:35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1 563 3912,'0'0'6888,"10"2"-6454,-3 0-323,1 0 0,0-1 0,-1 0-1,1 0 1,0 0 0,0-1 0,0-1-1,-1 1 1,1-1 0,0 0 0,-1-1-1,1 0 1,-1 0 0,11-5 0,-5-1 109,0 0 0,-1-1 0,-1 0 0,1-1 0,17-21 0,43-64 912,-48 58-588,-3 0 1,0-1 0,-3-2 0,-1 0 0,11-42 0,-5-18 1293,-15 88-988,-8 11-834,0 1 0,0 0-1,1 0 1,-1 0 0,0 0-1,1 0 1,-1 0 0,0 0 0,0 0-1,1 1 1,-1-1 0,0 0-1,1 0 1,-1 0 0,0 0-1,0 0 1,1 0 0,-1 0-1,0 1 1,0-1 0,0 0 0,1 0-1,-1 0 1,0 1 0,0-1-1,0 0 1,1 0 0,-1 1-1,0-1 1,0 0 0,12 31 281,-9-24-288,16 50 137,-3 1 1,12 79-1,-24-109-104,-1 0 0,-2 0 0,-1 0 0,-1 0 0,-1 0 0,-1 0 0,-10 36 0,13-61-28,-1 0 1,1 0-1,-1-1 1,0 1-1,0 0 1,0-1 0,-1 1-1,1-1 1,-1 1-1,1-1 1,-1 0-1,0 0 1,0 0-1,0 1 1,0-2 0,0 1-1,0 0 1,-1 0-1,-4 2 1,4-3 2,0-1 0,0 1 0,-1-1 1,1 0-1,0 0 0,0 0 0,-1 0 1,1 0-1,0-1 0,0 0 0,0 1 0,-1-1 1,1 0-1,0-1 0,0 1 0,-3-2 1,-8-5 82,0-1 1,1 1 0,0-2 0,1 0 0,0-1 0,0 0-1,-19-25 1,30 36-77,0-1 1,1 0-1,-1 1 0,0-1 0,0 0 1,0 0-1,1 0 0,-1 0 0,1 0 0,-1 0 1,0 0-1,1 0 0,0 0 0,-1 0 0,0-2 1,17 9 230,-1 1-279,-3-3 37,1 0 1,-1 0 0,1-1-1,-1-1 1,1 0-1,0-1 1,0-1-1,0 1 1,0-2-1,24-3 1,-19 0-5,-1 0-1,0 0 1,0-2-1,0 0 1,0-1-1,-1-1 1,21-13-1,-8 0 27,42-39 0,-48 39-10,1 0 0,40-26-1,-63 47-22,-1 0 0,0-1 0,1 1 0,-1-1 0,1 1 0,-1 0 0,1-1 0,-1 1 0,1 0 0,-1-1 0,1 1 0,-1 0 0,1 0 0,-1 0 0,1-1 0,-1 1 0,1 0 0,0 0 0,-1 0 0,1 0 0,-1 0 0,1 0 0,-1 0 0,1 0 0,0 0 0,-1 1 0,1-1 0,-1 0 0,1 0 0,-1 0 0,1 1 0,-1-1 0,1 0 0,0 1 0,2 22 40,-3-21-42,-2 44 12,-1 0 0,-13 58 1,-29 92-45,-8 42-15,45-190 42,-32 167 10,27-143 147,31-172 299,-3 11-353,80-268 310,-37 158-208,-43 143-150,6-23 98,31-79 1,-47 145-116,2-1 1,-1 1 0,2 1-1,-1-1 1,2 1 0,0 1-1,20-22 1,-27 31-27,0 0 1,1 1 0,-1-1-1,0 0 1,1 1-1,0-1 1,-1 1-1,1 0 1,0 0 0,0 0-1,0 0 1,-1 0-1,1 0 1,0 1-1,0 0 1,0 0 0,0-1-1,0 2 1,0-1-1,0 0 1,0 0-1,0 1 1,0 0 0,0 0-1,0 0 1,0 0-1,-1 0 1,1 0-1,0 1 1,-1-1 0,1 1-1,-1 0 1,0 0-1,4 2 1,2 4-11,0-1-1,-1 1 1,0 1 0,0-1 0,-1 1-1,0 1 1,0-1 0,4 12 0,-5-8-10,0 1-1,-1 0 1,-1-1 0,0 2 0,0-1 0,-1 16 0,-1-3-22,-1 0 1,-6 35 0,5-54 30,-1-1-1,1 1 1,-1 0-1,-1-1 1,0 1-1,0-1 1,0 0 0,-1 0-1,0 0 1,-6 8-1,7-11 8,-1 0 0,0 0-1,0 0 1,0 0 0,0-1 0,-1 0-1,0 0 1,1 0 0,-1 0-1,0-1 1,0 0 0,0 0 0,-1 0-1,1-1 1,-7 2 0,5-2 17,-1 0-1,0 0 1,0-1 0,0 0-1,0-1 1,1 1 0,-1-2-1,0 1 1,1-1 0,-1 0-1,1 0 1,-11-6 0,18 8-18,-1 0 0,1 0 1,0 0-1,0 0 0,-1 0 0,1 0 1,0-1-1,0 1 0,-1 0 0,1 0 1,0 0-1,0 0 0,0 0 0,0-1 1,-1 1-1,1 0 0,0 0 1,0 0-1,0-1 0,0 1 0,-1 0 1,1 0-1,0-1 0,0 1 0,0 0 1,0 0-1,0-1 0,0 1 0,0 0 1,0 0-1,0-1 0,0 1 0,0 0 1,0 0-1,0-1 0,0 1 0,0 0 1,0 0-1,0-1 0,11-5 21,16 1-36,38-2-18,-15 2-12,51-12 1,-84 13 34,0-1-1,-1-1 1,1 0-1,-1-1 1,-1-1 0,28-18-1,-19 9 5,-1-2-1,-1-1 1,21-24-1,51-70 26,-64 76 6,-13 15-12,32-36 10,-44 54-15,0-1 0,0 1 0,1 0 0,0 1 0,0 0 0,0 0 1,12-6-1,-15 10-4,1-1 0,-1 0 0,0 1-1,1-1 1,-1 1 0,1 0 0,-1 0 0,0 1 0,1-1 0,-1 1 0,1-1 0,-1 1 0,0 0 0,0 0-1,1 1 1,-1-1 0,0 1 0,0-1 0,0 1 0,0 0 0,-1 0 0,5 4 0,3 3 2,0 0 0,0 1 1,-1 1-1,10 13 0,21 36 1,22 29 53,-67-101-34,-1 0-1,1 1 1,-2 0 0,0 1 0,0-1 0,-11-11-1,9 15-19,1 1-1,-1-1 1,0 2-1,0-1 0,0 2 1,-1-1-1,1 1 0,-1 0 1,0 1-1,-1 0 0,-10-1 1,13 3-2,0 0 0,-1 1 0,1 0 1,-1 1-1,1-1 0,-1 2 0,1-1 0,0 1 1,0 0-1,0 1 0,0 0 0,0 0 0,0 1 1,-8 5-1,6-2-3,1-1 0,0 1 1,1 1-1,-1-1 0,2 1 1,-1 1-1,1 0 0,0 0 1,1 0-1,0 1 0,0-1 1,1 1-1,-6 20 0,8-22-3,0 1-1,2 0 0,-1-1 1,1 1-1,0 0 0,0 0 1,1 0-1,1 0 0,-1 0 1,2 0-1,-1-1 0,1 1 1,0 0-1,1-1 0,0 1 1,0-1-1,9 15 0,-9-18-3,0 0 0,1 0 0,-1-1-1,1 1 1,0-1 0,1 1-1,-1-1 1,1-1 0,-1 1-1,1-1 1,0 1 0,0-1-1,1-1 1,10 5 0,-11-6 2,0 0 0,0 0 1,0 0-1,0-1 0,0 1 0,1-1 1,-1-1-1,0 1 0,0-1 0,0 0 1,0 0-1,0 0 0,0-1 0,0 0 1,0 0-1,-1 0 0,6-3 0,4-4 2,-1 0-1,0-1 0,-1 0 0,0-1 0,-1 0 0,0-1 0,0 0 0,-1-1 0,-1 0 0,0-1 1,9-18-1,2-13 63,-2 0 1,19-68 0,-37 111-56,1 0 1,0 0-1,-1 0 0,1 0 1,-1 0-1,0 0 1,0 0-1,0 0 1,0 0-1,0 0 0,0 0 1,0 0-1,0 0 1,-1 0-1,-1-4 0,2 6-6,0 0 1,0 0-1,0-1 0,0 1 0,0 0 0,0 0 0,-1 0 0,1 0 0,0 0 0,0-1 0,0 1 0,0 0 0,0 0 0,0 0 0,-1 0 0,1 0 0,0 0 0,0 0 0,0 0 0,0-1 0,-1 1 0,1 0 0,0 0 0,0 0 0,0 0 0,-1 0 0,1 0 0,0 0 0,0 0 0,0 0 0,-1 0 0,1 0 0,0 0 1,0 0-1,0 1 0,0-1 0,-1 0 0,1 0 0,0 0 0,0 0 0,0 0 0,0 0 0,0 0 0,-1 1 0,-8 9 18,-5 14-5,11-13-14,0-1-1,1 1 0,0 0 0,1 0 0,0 1 1,0-1-1,1 0 0,1 0 0,0 0 0,3 13 1,-1-10-10,0 0 0,2-1 0,-1 1 1,2-1-1,-1 0 0,2-1 1,13 21-1,-18-30 8,0 0-1,0 0 1,0 0 0,1-1 0,0 1-1,-1-1 1,1 1 0,0-1-1,0 0 1,0 0 0,0 0 0,1 0-1,-1-1 1,0 1 0,1-1 0,-1 0-1,1 0 1,0 0 0,-1 0 0,1-1-1,0 1 1,-1-1 0,1 0 0,5-1-1,-2 0 5,0-1 0,-1 0 0,1-1 0,-1 1 0,1-1 0,-1 0 0,0-1 0,0 0 0,-1 0 0,1 0 0,-1 0 0,6-6 0,70-76 63,-46 47 1,59-51 0,-80 78-49,1 1-1,1 0 1,17-9-1,-26 17-20,-1 0 0,1 1 0,0 0 0,0 0 0,0 0 0,0 1 0,0 0 0,0 0 0,0 1 0,1 0 0,7 1 0,-3 1-4,-1 0 1,1 1-1,-1 1 1,14 5-1,20 6-5,-90-26 165,27 10-138,1 0 1,-1 2-1,1 0 0,0 1 0,0 0 0,-1 2 1,1 0-1,1 1 0,-21 8 0,28-9-16,1-1 0,-1 2 0,1-1 1,0 1-1,0 0 0,1 0 0,-1 1 0,1 0 0,1 1 0,-1-1 0,1 1 0,0 1 0,0-1 0,1 1 0,0 0 0,1 0 0,0 0 0,-6 18 0,8-19 0,1 0-1,1 0 0,-1 0 0,1 0 0,1 0 0,-1 0 0,1 0 0,0-1 0,1 1 1,-1 0-1,1 0 0,1-1 0,-1 1 0,1-1 0,1 0 0,-1 1 0,1-2 0,0 1 0,0 0 1,0-1-1,7 6 0,-1 0-3,1 0 1,1-1-1,0-1 1,0 0-1,1-1 1,0 0-1,0 0 1,24 8-1,-24-12 8,0 0-1,0-1 1,0 0-1,0-1 1,1-1-1,-1 0 1,0-1-1,22-2 1,-16-1 3,0 0 0,0-2 0,-1 0 0,1-1 0,24-12 0,-12 2 3,0-2-1,-2-1 0,0-1 0,-1-1 0,-1-2 1,27-28-1,-42 38-4,-1 0 1,0 0-1,-1-1 1,0-1 0,-1 1-1,-1-1 1,-1-1-1,12-30 1,-19 45-3,1-1 0,-1 1 0,0 0 1,1-1-1,-1 1 0,0 0 0,0-1 0,0 1 1,0-1-1,0 1 0,0 0 0,0-1 0,-1 1 1,1 0-1,0-1 0,-1 1 0,1 0 0,-1-1 1,1 1-1,-1 0 0,0 0 0,0 0 1,1-1-1,-1 1 0,0 0 0,0 0 0,0 0 1,0 0-1,0 0 0,0 1 0,0-1 0,-2-1 1,1 1 1,-1 1 0,1-1 0,-1 0 0,1 1 1,-1-1-1,1 1 0,-1 0 0,1 0 1,-1 0-1,1 0 0,-1 0 0,0 1 1,1-1-1,0 1 0,-1-1 0,-4 3 0,-10 5 2,1 1-1,0 1 0,0 1 0,1 0 1,0 1-1,1 0 0,0 1 0,1 1 0,1 0 1,0 1-1,-13 22 0,22-33-3,1 0 0,-1 0 0,1 0 1,0 1-1,1-1 0,-1 0 0,1 1 0,0 0 0,0-1 0,0 1 0,0 0 1,1 0-1,0-1 0,0 1 0,0 0 0,1 0 0,-1 0 0,1-1 0,3 10 0,-1-8 2,0 0-1,0 0 0,1 0 1,0 0-1,0 0 0,0-1 1,1 0-1,0 0 0,0 0 1,0 0-1,0-1 0,1 0 0,7 4 1,12 5 16,0-2 0,1-1 0,0-1 0,0-1 0,1-1 0,27 3 0,15 5 57,-48-10-51,-1-2 0,1 0 0,0-1-1,0-1 1,0 0 0,1-2 0,21-4 0,-42 5-39,0 0-1,0 0 1,0 0 0,0-1 0,-1 1 0,1 0 0,0-1-1,0 1 1,0-1 0,0 1 0,-1-1 0,1 1 0,0-1 0,0 1-1,-1-1 1,2-1 0,-1-4-3817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1:40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430 804 5824,'0'0'6130,"-5"-11"-5692,2 5-341,3 3-67,-1 1 1,1 0-1,-1-1 1,0 1-1,0 0 0,0 0 1,0 0-1,0 0 1,-1 0-1,1 0 1,-1 0-1,1 0 0,-1 1 1,0-1-1,1 1 1,-1-1-1,0 1 0,0-1 1,0 1-1,0 0 1,0 0-1,0 0 0,-1 0 1,1 1-1,0-1 1,0 0-1,-1 1 0,1 0 1,0-1-1,-4 1 1,-11 2 197,1 1 1,0 1-1,0 0 1,0 1 0,1 1-1,-1 0 1,2 1 0,-1 1-1,-24 17 1,18-10 83,1 1 1,1 1-1,0 0 1,1 2-1,-25 33 1,37-44-186,0 1 1,1 0-1,0 0 1,0 0-1,1 1 0,1-1 1,-1 1-1,1 0 1,-2 14-1,4-19-65,1 0 0,0 0 0,0 0 0,0 0 0,1 0 0,-1 0 0,1 0 0,0-1 0,1 1 0,-1 0 0,1 0 0,0-1 0,0 1-1,0-1 1,1 0 0,-1 0 0,1 0 0,0 0 0,1 0 0,-1 0 0,6 4 0,-4-5-28,-1 0 1,1 0-1,0 0 1,0-1-1,0 0 0,0 0 1,0 0-1,0-1 1,1 0-1,-1 0 0,0 0 1,1-1-1,-1 1 1,1-1-1,-1-1 0,0 1 1,1-1-1,-1 0 1,0 0-1,9-3 0,-1 0 16,0-1 0,-1 0 0,1 0-1,-1-2 1,-1 1 0,1-2-1,13-10 1,14-17 104,-1-3-1,-3 0 1,46-63 0,77-141 332,-129 193-372,-3-2 0,-1-1 0,25-79 0,-39 95-37,-2 0 0,-1-1 0,-2-1 0,-1 1 0,-2-1 0,-2-44 0,-1 76-66,0-1 23,-1 1 0,1 0-1,-1-1 1,0 1-1,-4-12 1,4 17-27,0-1-1,1 1 1,-1 0 0,0 0-1,0 0 1,1-1-1,-1 1 1,0 0 0,0 0-1,0 0 1,-1 1 0,1-1-1,0 0 1,0 0 0,0 1-1,0-1 1,-1 0-1,1 1 1,0-1 0,-1 1-1,1 0 1,0-1 0,-1 1-1,1 0 1,-1 0 0,1 0-1,0 0 1,-1 0-1,1 0 1,-1 0 0,1 1-1,-2 0 1,-1 0-3,0 0 1,0 1-1,0 0 0,0 0 0,0 0 1,1 0-1,-1 0 0,1 1 0,0 0 1,-1-1-1,1 1 0,0 1 1,1-1-1,-5 7 0,-4 6 4,-16 33 0,25-45-7,-25 57-25,3 0 0,2 2 0,3 1-1,3 0 1,-8 73 0,19-99 8,2-1 0,2 1 0,1 0 0,2-1 0,8 46 0,-5-57 29,1-1 1,1 1 0,1-1-1,1 0 1,1-1 0,2 0-1,0-1 1,20 27 0,-25-41 10,0-1 0,1 0 1,0 0-1,1-1 1,-1 0-1,2 0 0,-1-1 1,1 0-1,11 4 0,-4-2 35,0-1-1,1-1 0,0 0 0,33 4 0,-39-8-27,0-1-1,0-1 0,0 0 1,0 0-1,1-2 1,-1 1-1,0-2 0,0 1 1,-1-2-1,1 1 0,17-9 1,-15 4 7,0 1 0,0-2-1,-1 0 1,-1-1 0,1 0 0,-2-1 0,1 0 0,14-20 0,-16 20-7,-2-1 0,0 0 1,0-1-1,-1 0 0,-1 0 1,0-1-1,-1 1 1,-1-1-1,0-1 0,0 1 1,-2 0-1,1-1 0,-2 1 1,0-26-1,-2 35-16,0 1 0,0 0 0,0 0-1,0 0 1,-1 0 0,1 0 0,-1 0-1,0 1 1,0-1 0,-1 0 0,1 1 0,-1 0-1,1-1 1,-1 1 0,-6-5 0,6 6-4,1 1 1,-1-1 0,1 0-1,-1 1 1,0-1-1,1 1 1,-1 0 0,0 0-1,0 0 1,0 0 0,0 1-1,0-1 1,0 1-1,0 0 1,0 0 0,0 0-1,0 0 1,0 0 0,0 1-1,0-1 1,0 1 0,-4 1-1,-4 3 6,1 0-1,0 0 1,1 1-1,0 0 0,0 0 1,0 1-1,0 0 1,1 1-1,0 0 1,1 0-1,0 1 1,0 0-1,1 0 0,0 1 1,1-1-1,0 1 1,0 1-1,1-1 1,-5 21-1,6-18-14,0-1 1,1 1-1,1 0 0,0 0 1,1 0-1,0 0 0,1 0 1,1 0-1,0 0 0,0-1 0,1 1 1,1-1-1,0 1 0,1-1 1,0 0-1,13 19 0,-16-28-2,0 0 0,0 0 0,0 0 0,1-1 0,0 1 0,-1-1 1,1 0-1,0 0 0,0 0 0,0 0 0,0 0 0,0-1 0,1 1 0,2 0 0,1 0 0,-1-1-1,0 0 1,1 0 0,-1 0 0,0-1 0,1 0-1,7-1 1,3-2 7,0 0-1,0-1 0,0-1 1,30-14-1,-13 3 22,-1-2 0,-1-1 0,50-40 0,-33 18 152,60-65 1,-106 102-156,1 1 0,0-1 0,1 1 0,-1 0 0,6-4 1,-9 7-24,-1-1 1,1 1 0,-1-1 0,1 1 0,0 0-1,-1-1 1,1 1 0,0 0 0,-1 0 0,1 0 0,0-1-1,-1 1 1,1 0 0,0 0 0,0 0 0,-1 0 0,1 0-1,0 0 1,-1 0 0,1 0 0,0 1 0,0-1 0,-1 0-1,1 0 1,0 1 0,-1-1 0,1 0 0,0 1-1,-1-1 1,1 0 0,-1 1 0,1-1 0,-1 1 0,1-1-1,-1 1 1,1-1 0,-1 1 0,1 0 0,-1-1 0,0 1-1,1-1 1,-1 1 0,0 0 0,1-1 0,-1 1 0,0 0-1,0-1 1,0 1 0,0 0 0,0 0 0,0 0 0,2 14 20,0 1 0,-2-1 0,0 0 0,-4 30 0,-17 64 11,8-50-17,-12 67 5,-32 199-4,54-293-16,1-11 6,-1 0 0,-11 40 0,68-190 334,61-154 71,23 12-115,-96 198-177,57-78 0,-96 147-112,25-31 40,-26 33-52,-1 0 1,1 0 0,0 0 0,-1 1 0,1-1-1,0 1 1,0-1 0,0 1 0,0 0 0,0 0-1,0 0 1,0 0 0,1 0 0,2-1-1,-4 3 3,0-1-1,0 0 0,0 1 0,0-1 0,-1 1 0,1-1 0,0 1 0,0-1 0,0 1 0,-1 0 1,1-1-1,0 1 0,-1 0 0,1-1 0,-1 1 0,1 0 0,-1 0 0,1 0 0,-1 0 1,1 0-1,-1-1 0,0 1 0,1 2 0,7 25-8,-7-24 7,2 21-9,-1 1-1,-1-1 0,-1 1 0,-1-1 0,-1 1 1,-9 40-1,9-56 2,0 0 1,-1-1-1,0 1 1,-1-1 0,0 1-1,0-1 1,-8 12-1,10-19 8,0 1-1,0-1 1,0 1 0,0-1-1,0 0 1,0 1-1,-1-1 1,1-1 0,-1 1-1,1 0 1,-1-1-1,0 1 1,0-1 0,0 0-1,0 0 1,0 0-1,0 0 1,0 0 0,0-1-1,0 1 1,0-1-1,0 0 1,0 0 0,-1 0-1,1 0 1,0-1 0,-4 0-1,-40-16 131,-3 0 15,47 16-136,-1 1 0,1 0 0,0-1 0,0 1 0,0 0-1,-1 0 1,-3 2 0,6-2-6,1 0-1,-1 0 1,1 0-1,0 0 0,-1 0 1,1 0-1,0 1 1,-1-1-1,1 0 0,-1 0 1,1 1-1,0-1 1,0 0-1,-1 0 0,1 1 1,0-1-1,-1 0 1,1 1-1,0-1 0,0 0 1,0 1-1,-1-1 1,1 1-1,0 0 0,0 0 0,0-1 0,0 1 1,0 0-1,0 0 0,1-1 0,-1 1 0,0 0 0,0 0 1,1-1-1,-1 1 0,1 0 0,-1-1 0,0 1 0,1 0 0,-1-1 1,2 2-1,1 1-5,1 0-1,0 0 1,-1 0 0,1 0 0,1 0-1,-1-1 1,0 0 0,1 0 0,-1 0-1,1-1 1,6 2 0,55 10-27,-60-13 29,10 2 1,1-1-1,0-1 0,-1-1 0,1-1 0,-1 0 0,1-1 1,27-9-1,0-3-1,64-31 0,-85 34-3,0-1 0,-1-1 0,-1-1 1,0 0-1,-1-2 0,23-24 0,-30 28 19,-1-1 0,-1-1 0,0 1 0,-1-2 1,-1 1-1,0-2 0,-1 1 0,-1-1 0,10-31 0,-16 43-7,-1 1-1,1-1 1,-1 1 0,1 0-1,-1-1 1,0 1 0,-1-1-1,1 1 1,-1 0 0,0-1-1,0 1 1,0 0 0,-1-1 0,-1-3-1,2 7-3,0-1-1,0 0 0,-1 1 1,1 0-1,0-1 0,0 1 1,-1 0-1,1-1 0,-1 1 1,1 0-1,-1 0 0,1 0 1,-1 0-1,0 0 0,1 1 1,-1-1-1,0 1 0,0-1 1,0 1-1,1-1 1,-1 1-1,0 0 0,0 0 1,0 0-1,0 0 0,0 0 1,1 0-1,-1 1 0,0-1 1,0 1-1,0-1 0,1 1 1,-1-1-1,0 1 0,-3 2 1,-6 3-7,0 0 0,0 1 0,0 0 0,1 1 0,0 0 0,0 0 0,1 1 0,0 1 0,0-1 0,1 1 0,-11 19 0,13-20-3,1 1 0,0 0 0,0 1 0,1-1 0,0 1 0,1 0 1,0 0-1,1 0 0,0 0 0,1 0 0,0 1 0,1-1 1,1 16-1,0-21 0,0 0 1,0 0 0,1 0-1,0 0 1,0 0 0,0-1-1,0 1 1,1-1 0,0 1-1,0-1 1,1 0 0,4 5-1,-5-7 5,0-1 0,-1 1 0,1-1 0,0 0-1,0 0 1,0-1 0,0 1 0,1 0-1,-1-1 1,0 0 0,1 0 0,-1 0 0,1 0-1,-1-1 1,1 1 0,-1-1 0,1 0-1,-1 0 1,1 0 0,-1 0 0,8-2-1,6-3 10,-1-1-1,0 0 0,0-2 0,0 0 0,-1 0 0,15-11 1,-13 8-3,75-56 31,-66 46-15,1 1-1,48-27 1,-73 46-19,-1 0 1,1 0-1,0 1 0,0-1 1,0 0-1,0 1 0,0-1 1,0 1-1,0-1 0,0 1 1,0 0-1,0 0 0,3 0 1,-4 1 0,-1-1-1,1 0 1,0 0 0,-1 1 0,1-1 0,0 1-1,-1-1 1,1 0 0,0 1 0,-1-1 0,1 1 0,-1-1-1,1 1 1,-1 0 0,1-1 0,-1 1 0,1 0-1,-1-1 1,0 1 0,1 0 0,-1-1 0,0 1-1,1 1 1,0 4 0,-1 1 0,0-1 0,0 1-1,0-1 1,0 0 0,-3 11 0,2-8 0,-12 39 0,2-11 0,11-37 0,0 1 0,-1-1 0,1 0 0,0 0 0,0 1 0,0-1 0,0 0 0,0 1 0,0-1 0,0 0 0,-1 0 0,1 1 0,0-1 0,0 0 0,0 0 0,0 1 0,0-1 0,0 0 0,0 1 0,1-1 0,-1 0 0,0 0 0,0 1 0,0-1 0,0 0 0,0 0 0,0 1 0,0-1 0,1 0 0,-1 0 0,0 1 0,0-1 0,0 0 0,1 0 0,-1 0 0,0 1 0,0-1 0,0 0 0,1 0 0,-1 0 0,0 0 0,0 0 0,1 1 0,-1-1 0,0 0 0,1 0 0,-1 0 0,0 0 0,0 0 0,1 0 0,-1 0 0,0 0 0,1 0 0,-1 0 0,0 0 0,0 0 0,1 0 0,-1 0 0,0 0 0,0-1 0,1 1 0,-1 0 0,0 0 0,0 0 0,1 0 0,-1 0 0,0-1 0,1 1 0,19-13 0,-20 12 0,24-19 3,38-41 0,-42 39 33,1 1 0,31-24-1,-51 44-34,0 0 0,0 1 0,0-1 0,0 0 0,0 0-1,0 1 1,0-1 0,0 1 0,0-1 0,0 0-1,1 1 1,-1 0 0,0-1 0,0 1 0,0 0-1,0 0 1,1 0 0,-1-1 0,0 1 0,0 1 0,1-1-1,-1 0 1,0 0 0,3 1 0,-3 0-1,-1 0 1,1 0-1,0 1 1,0-1-1,-1 0 1,1 1-1,-1-1 1,1 0-1,-1 1 1,1-1-1,-1 1 1,0-1-1,0 1 1,0-1 0,1 0-1,-2 1 1,1-1-1,0 1 1,-1 2-1,-3 41-2,0-8-12,1 52-1,3-87 10,0 1 0,0 0-1,1 0 1,-1-1 0,1 1-1,-1 0 1,1-1-1,0 1 1,0 0 0,0-1-1,0 1 1,0-1 0,1 0-1,-1 1 1,1-1 0,-1 0-1,1 0 1,2 2-1,-1-2 5,-1-1-1,1 0 0,0 1 0,-1-1 0,1-1 1,0 1-1,-1 0 0,1-1 0,0 1 0,0-1 0,0 0 1,0 0-1,-1 0 0,1 0 0,0 0 0,0-1 1,4 0-1,21-6 7,0 0-1,0-2 1,52-25 0,75-51 71,-56 29-2,-53 28-38,-30 18-17,1 0-1,0 1 0,23-8 0,-83 49 62,17-12-80,0 1-1,1 1 0,2 1 0,0 1 1,1 1-1,-20 31 0,39-52-7,1 0 0,-1 0 0,1 0-1,0 0 1,0 1 0,0-1 0,1 0 0,-1 1 0,1-1-1,0 1 1,1 0 0,-1 5 0,1-8 7,0 0 0,0 0 1,1-1-1,-1 1 0,1 0 0,-1 0 1,1-1-1,0 1 0,-1 0 0,1-1 1,0 1-1,0-1 0,0 1 1,0-1-1,0 0 0,1 1 0,-1-1 1,0 0-1,1 0 0,-1 0 0,1 0 1,-1 0-1,1 0 0,-1 0 0,1 0 1,0-1-1,-1 1 0,1 0 1,0-1-1,0 0 0,-1 1 0,1-1 1,0 0-1,2 0 0,1 0 4,0 0 0,0-1 0,0 1 0,0-1 0,0 0 0,-1 0 0,1-1 0,0 1-1,-1-1 1,1 0 0,4-3 0,5-3 2,-1-1 1,14-11-1,-3-1 11,-1 0 1,-1-2 0,-1-1-1,-1-1 1,-2 0 0,27-47-1,73-177 110,-113 238-116,24-67 48,-2-2 0,-5-1 1,14-86-1,-35 163-63,0 0-1,0 0 1,0 0 0,-1 0-1,0 0 1,1 0 0,-1 0-1,-1 0 1,1 0 0,-1 0-1,1 0 1,-1 0 0,0 0-1,-3-6 1,4 10 3,0 0 0,-1 0 0,1-1 1,-1 1-1,0 0 0,1 0 0,-1 0 0,1-1 0,-1 1 0,1 0 0,-1 0 0,1 0 0,-1 0 1,1 0-1,-1 0 0,0 0 0,1 0 0,-1 1 0,1-1 0,-1 0 0,1 0 0,-1 0 1,1 0-1,-1 1 0,1-1 0,-1 0 0,1 1 0,-1-1 0,1 0 0,0 1 0,-1-1 0,1 1 1,-1 0-1,-15 14-39,-12 22-16,1 1 0,1 1 0,-30 65 0,-40 137-114,86-210 147,1 1-1,1 0 0,-3 44 1,9-60 18,1 0 0,1 0 0,0 0 1,2 0-1,-1 0 0,2 0 0,0 0 0,10 27 0,-9-35 1,0-1-1,0 0 0,0 0 0,1-1 0,0 1 1,0-1-1,1 0 0,0 0 0,0-1 0,0 0 1,1 0-1,-1 0 0,1-1 0,0 0 0,1 0 0,-1-1 1,1 0-1,-1 0 0,1-1 0,9 2 0,-2-1 4,0 0 0,1-2-1,-1 1 1,0-2 0,1 0-1,-1-1 1,0-1 0,1 0-1,25-7 1,-23 3 15,-1 0 0,-1-1 1,1 0-1,-1-1 0,0-1 0,-1-1 0,0 0 0,14-14 0,-19 15 6,0-1-1,-1 0 0,-1 0 0,0-1 1,0-1-1,-1 1 0,0-1 0,-1 0 1,-1 0-1,0-1 0,5-17 0,-8 22-10,0-1 0,-1 1 0,1 0-1,-2-1 1,0-14 0,0 22-7,0 0 0,0 0 0,0-1 0,0 1 0,-1 0 1,1 0-1,0 0 0,-1-1 0,1 1 0,-1 0 0,1 0 0,-1 0 1,0 0-1,0 0 0,1 0 0,-1 0 0,0 0 0,0 0 0,-1 0 0,0 0 0,1 1-1,0-1 1,-1 1-1,1 0 1,-1 0-1,1 0 1,-1 0-1,1 0 1,-1 0-1,1 0 1,-1 0-1,1 1 0,-1-1 1,1 0-1,-1 1 1,1-1-1,0 1 1,-1 0-1,1-1 1,-2 3-1,-6 2-7,1 0-1,0 1 1,0 1-1,0-1 0,1 1 1,0 1-1,0-1 1,1 1-1,0 0 1,1 0-1,-1 1 1,-6 17-1,9-19 2,0-1 1,0 1-1,1 0 0,0 0 0,1 0 0,-1 0 1,2 0-1,-1 0 0,1 0 0,0 0 0,0 0 1,0 1-1,1-1 0,1 0 0,-1 0 1,1 0-1,0-1 0,6 13 0,-7-16 4,1 0 0,0-1 0,1 1-1,-1 0 1,0-1 0,1 1 0,-1-1 0,1 0 0,0 0-1,0 0 1,0 0 0,0-1 0,0 1 0,0-1-1,0 0 1,1 1 0,-1-2 0,0 1 0,1 0 0,-1-1-1,0 1 1,1-1 0,-1 0 0,1 0 0,-1 0 0,1-1-1,4 0 1,11-3 2,-1-1-1,0 0 1,33-15-1,-27 11 0,45-20 1,-35 14 14,1 2-1,46-12 0,-69 22-2,-7 1-6,0 1 1,0 0 0,0 0-1,0 0 1,0 1-1,7 0 1,-10 0-5,-1 0 0,0 1-1,0-1 1,0 0 0,0 1 0,0-1 0,0 1-1,0-1 1,-1 1 0,1-1 0,0 1-1,0 0 1,0-1 0,0 1 0,-1 0 0,1 0-1,0-1 1,-1 1 0,1 0 0,-1 0-1,1 0 1,-1 0 0,1 0 0,-1 0-1,1 0 1,-1 0 0,0 0 0,0 0 0,0 0-1,1 0 1,-1 0 0,0 1 0,0-1-1,0 0 1,-1 0 0,1 2 0,-3 17 2,0 0 0,-2-1-1,0 1 1,-1-1 0,-10 22 0,-9 27 1,25-68-2,0 0-1,0 1 1,0-1 0,-1 0-1,1 0 1,0 0 0,0 1-1,0-1 1,0 0 0,-1 0-1,1 1 1,0-1 0,0 0-1,0 1 1,0-1 0,0 0-1,0 0 1,0 1 0,0-1-1,0 0 1,0 1 0,0-1-1,0 0 1,0 0 0,0 1-1,0-1 1,0 0 0,0 0-1,1 1 1,-1-1 0,0 0-1,0 1 1,0-1 0,0 0-1,0 0 1,1 0 0,-1 1-1,0-1 1,0 0 0,0 0-1,1 0 1,-1 1 0,0-1-1,0 0 1,1 0-1,14-8 37,17-24 4,-18 16-24,30-33 75,2 2-1,56-45 1,-78 73-49,-18 13-32,1 0 1,1 0-1,-1 1 1,1 0-1,12-6 1,-20 11-13,0 0-1,1-1 1,-1 1 0,0 0 0,1 0-1,-1 0 1,1 0 0,-1 0 0,0 0 0,1 0-1,-1 0 1,1 0 0,-1 0 0,1 0 0,-1 0-1,0 0 1,1 0 0,-1 0 0,1 0 0,-1 0-1,0 0 1,1 1 0,-1-1 0,0 0-1,1 0 1,-1 0 0,1 1 0,-1-1 0,0 0-1,0 0 1,1 1 0,-1-1 0,0 0 0,1 1-1,-1-1 1,0 0 0,0 1 0,0-1 0,1 1-1,-1-1 1,0 0 0,0 1 0,0-1-1,0 1 1,0-1 0,0 0 0,0 1 0,0-1-1,0 1 1,-1 26-31,0-22 26,-5 37-25,1-3 19,1 0 0,1 44 0,3-81 15,0 0 0,0 0 0,0 0-1,1 0 1,-1 0 0,0 0 0,1 0-1,-1 0 1,1 0 0,0 0-1,-1 0 1,1 0 0,0 0 0,0 0-1,0 0 1,1-1 0,-1 1 0,0 0-1,1-1 1,-1 1 0,1-1 0,-1 0-1,1 1 1,0-1 0,0 0-1,-1 0 1,1 0 0,0 0 0,0 0-1,0-1 1,0 1 0,0-1 0,0 1-1,0-1 1,0 0 0,0 1-1,0-1 1,0 0 0,5-1 0,3 0 11,0-1-1,0 0 1,-1-1 0,1 0 0,0-1 0,17-9 0,107-69 73,7-3 36,-127 79-96,0 1 0,0 1 1,1 0-1,0 1 0,-1 0 0,1 2 1,0-1-1,0 2 0,17 1 1,-28-1-20,1-1 18,-8 0-11,-9-1-9,0 2-6,0 1 0,-1 1 0,1 0 0,1 1 0,-1 0-1,0 1 1,1 0 0,0 0 0,-16 10 0,4 0 0,0 1 1,0 1 0,-20 19-1,39-31 3,-1 0 0,1 1-1,0-1 1,1 1 0,-1 0 0,1 0 0,0 0-1,0 0 1,1 0 0,-1 1 0,-1 5-1,3-8 0,1-1-1,-1 1 0,1 0 0,-1 0 0,1 0 0,0 0 0,0 0 0,0-1 1,1 1-1,-1 0 0,1 0 0,-1 0 0,1-1 0,0 1 0,0 0 1,0 0-1,1-1 0,-1 1 0,1-1 0,-1 0 0,1 1 0,0-1 0,0 0 1,4 4-1,1-1 0,0 0 1,0-1 0,0 0 0,1 0-1,0-1 1,0 1 0,0-2-1,0 1 1,0-1 0,0-1-1,1 1 1,-1-1 0,1-1-1,15 0 1,12-3-18,-1-1 0,40-9 0,-70 12 12,58-12-2,1-3 0,101-39 0,-144 46 15,0 0 1,-1-2-1,0 0 1,-1-1-1,0-1 0,-1-1 1,0 0-1,-1-1 1,-1-1-1,-1-1 1,17-23-1,-30 38-8,-1 0 0,0 1 0,0-1 0,0 0 0,0 0 0,0 0 0,0 0 0,-1-1 0,1 1 0,0 0 0,-1 0 0,0 0 0,0 0 0,1-1 0,-2-3 0,1 5 0,-1-1-1,1 1 0,-1-1 1,1 1-1,-1 0 0,0 0 1,1-1-1,-1 1 0,0 0 1,0 0-1,0 0 0,0 0 0,0 0 1,0 0-1,0 0 0,-1 0 1,1 0-1,-2 0 0,-1-1 0,-1 0 1,0 0-1,0 1 0,0-1 0,0 2 0,1-1 0,-2 0 1,1 1-1,0 0 0,0 0 0,0 0 0,-6 2 0,-3 1 5,0 0 0,0 2 0,1 0-1,0 0 1,0 1 0,0 1 0,0 0-1,-21 17 1,25-17-7,1 0-1,0 0 1,0 1-1,1 0 0,0 0 1,0 1-1,1 0 1,0 0-1,1 0 1,0 1-1,0 0 1,-4 14-1,8-19 0,1 0-1,-1 0 0,1 0 1,0 0-1,0 0 0,1 1 1,-1-1-1,1 0 0,1-1 1,-1 1-1,0 0 0,1 0 1,0 0-1,0-1 0,1 1 1,-1-1-1,1 0 0,0 0 1,0 0-1,1 0 1,6 7-1,2 0 13,0 0-1,1-1 1,0 0 0,0-1 0,24 12-1,-13-10 42,-1-1-1,2-2 0,-1 0 1,1-1-1,26 3 0,-2-4 199,82 0-1,-110-8-380,-15 0-3586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1:14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192 655 6928,'0'0'15105,"0"-11"-14833,-1-31 1,1 40-224,0 0-1,0 0 1,-1 1-1,1-1 1,-1 0-1,1 1 1,-1-1 0,0 1-1,0-1 1,1 1-1,-1-1 1,0 1 0,0 0-1,-1-1 1,1 1-1,0 0 1,0 0-1,-1-1 1,1 1 0,0 0-1,-1 1 1,1-1-1,-1 0 1,1 0 0,-1 1-1,0-1 1,1 0-1,-1 1 1,0 0-1,1-1 1,-1 1 0,0 0-1,0 0 1,1 0-1,-1 0 1,0 0 0,1 0-1,-1 1 1,0-1-1,1 1 1,-1-1-1,0 1 1,1-1 0,-1 1-1,1 0 1,-1 0-1,-1 1 1,-7 7 82,1 1 0,1 0 0,0 0 1,1 1-1,0 0 0,0 0 0,-8 20 0,0 6 243,-10 44-1,23-76-350,-3 22 162,1 0 1,1 0 0,1 0 0,1 1 0,4 34 0,-3-52-124,1-3 18,-1 0 0,1 0 0,1-1 0,-1 1 1,1 0-1,1 0 0,3 7 0,-5-11-50,0-1 0,0 0 1,0 0-1,1 1 0,-1-1 0,1 0 0,-1 0 1,1-1-1,0 1 0,0 0 0,0 0 0,0-1 1,0 1-1,0-1 0,0 0 0,0 0 1,1 0-1,-1 0 0,1 0 0,-1 0 0,0 0 1,5 0-1,3-1 7,-1-1 1,1 0 0,-1 0-1,1 0 1,-1-2 0,0 1-1,0-1 1,0 0 0,0-1-1,-1 0 1,1 0-1,-1-1 1,0 0 0,0 0-1,-1-1 1,0 0 0,0-1-1,7-7 1,-1-1 39,-1 1 1,-1-2-1,0 1 1,-1-1-1,-1-1 0,0 0 1,-2 0-1,7-22 1,0-15 391,-16 66-434,0-1 0,0 1 0,1 0 1,1 0-1,0 0 0,0 0 0,1 0 0,5 21 0,-2-12-43,2 1 0,0-1 0,1-1 0,16 33 0,-21-50 5,0 1-1,0 0 1,0-1 0,1 1 0,0-1-1,-1 0 1,1 0 0,0 0-1,1 0 1,-1 0 0,0-1 0,1 0-1,0 1 1,6 2 0,-6-4 5,-1 0 1,1 0-1,-1-1 1,1 1-1,-1-1 1,1 0-1,-1 0 1,1 0-1,0-1 1,-1 1 0,1-1-1,-1 0 1,0 1-1,1-2 1,-1 1-1,0 0 1,1-1-1,3-2 1,0 0 4,-1 0 0,0-1 0,1 0 0,-2 0 0,1 0 0,-1-1 0,0 0 0,0 0 1,0 0-1,-1 0 0,4-8 0,-3 3 17,0 0 1,-1 0-1,0-1 1,-1 1-1,0-1 1,2-18-1,-3 5 39,-2 0 1,0 1-1,-2-1 1,0 0-1,-2 1 0,-9-33 1,7 41-17,-1-7 95,30 24-142,-14 1-9,0-1 1,0 1-1,1-2 0,-1 1 0,0-1 1,1 0-1,-1-1 0,0 0 0,1-1 1,-1 0-1,0 0 0,0-1 1,0 0-1,9-6 0,14-7-15,-2-1-1,42-31 1,-32 21 4,-23 14 29,1-1-1,-2 0 1,0-1-1,-1-1 1,0 0-1,-1-1 1,-1-1-1,-1 0 1,0 0-1,-2-1 1,0-1 0,-1 0-1,-1 0 1,-1-1-1,0 0 1,-2 0-1,0-1 1,-2 1-1,0-1 1,-2 0-1,-1-30 1,-1 33 25,0 0 0,-2 0 0,0 0 1,-12-36-1,15 55-35,0 0 0,0 0 1,0-1-1,0 1 0,0 0 0,-1 0 1,1 0-1,0-1 0,0 1 1,0 0-1,0 0 0,0-1 1,0 1-1,0 0 0,-1 0 0,1 0 1,0 0-1,0-1 0,0 1 1,0 0-1,-1 0 0,1 0 1,0 0-1,0 0 0,0-1 0,-1 1 1,1 0-1,0 0 0,0 0 1,-1 0-1,1 0 0,0 0 0,0 0 1,-1 0-1,1 0 0,0 0 1,0 0-1,-1 0 0,1 0 1,0 0-1,0 0 0,-1 0 0,1 0 1,0 0-1,0 0 0,0 1 1,-1-1-1,1 0 0,0 0 1,-1 0-1,-10 16-21,-7 25-4,-1 19-70,-20 118-1,8 69-82,17-127 91,9-58 86,2 0 1,9 100 0,-5-127 13,-1-22 4,0 0 1,5 21-1,-5-25 15,2 9 44,0-15-10,3-10 29,47-135 241,-6 16-136,-39 110-191,5-14-2,2 0-1,19-31 1,-29 55-6,0 1 0,0-1 0,1 1 0,-1 0 0,10-8 0,-14 13 0,1-1 0,-1 1 0,1 0 0,0-1 0,-1 1 0,1 0 0,-1-1 0,1 1 0,-1 0 0,1 0 0,0 0 0,-1-1 0,1 1 0,0 0 0,-1 0 0,1 0 0,0 0 0,-1 0 0,1 0 0,0 0 0,-1 0 0,1 0 0,-1 1 0,1-1 0,0 0 0,0 1 0,0 0 0,0 0 0,0 0 0,0 1 0,0-1 0,-1 0 0,1 1 0,-1-1 0,1 0 0,-1 1 0,1-1 0,-1 1 0,1-1 0,-1 1 0,0-1 0,0 1 0,0-1 0,0 3 0,-1 22 0,0 1 0,-2-1 0,-11 49 0,-3 20 0,12-66 0,-3 14 0,8-41 0,0 1 0,0-1 0,0 1 0,0-1 0,0 1 0,1-1 0,-1 1 0,1-1 0,-1 1 0,1-1 0,0 1 0,2 3 0,-2-5 0,0 0 0,0 0 0,1 0 0,-1 0 0,0 0 0,0-1 0,0 1 0,1 0 0,-1-1 0,0 1 0,0-1 0,1 1 0,-1-1 0,0 0 0,1 0 0,-1 1 0,1-1 0,-1 0 0,0 0 0,1 0 0,-1-1 0,1 1 0,-1 0 0,0 0 0,1-1 0,-1 1 0,0-1 0,0 1 0,1-1 0,1-1 0,38-21 0,-41 23 0,13-11 0,0-1 0,0 0 0,12-16 0,-1 3 0,77-90 0,-97 110 0,1 0 0,0 1 0,0 0 0,0 0 0,10-6 0,-12 9 0,0 0 0,0 0 0,-1 0 0,1 1 0,0-1 0,0 1 0,0 0 0,0 0 0,-1 0 0,1 0 0,0 0 0,0 1 0,0-1 0,0 1 0,-1 0 0,4 1 0,1 1 0,0 0 0,0 1 0,-1-1 0,1 2 0,8 6 0,-10-7 0,0 0 0,0 0 0,0-1 0,1 1 0,-1-2 0,1 1 0,7 2 0,-10-3 0,-8-6 0,1 0 0,-1 0 0,0 0 0,0 1 0,0 0 0,0 0 0,-8-3 0,11 5 0,-1 0 0,0 0 0,1 0 0,-1 0 0,0 1 0,0 0 0,0-1 0,0 1 0,0 0 0,1 0 0,-1 1 0,0-1 0,0 1 0,0-1 0,0 1 0,1 0 0,-1 0 0,0 0 0,-3 2 0,-1 2 0,0 0 0,0 1 0,0 0 0,0 0 0,1 0 0,0 1 0,1 0 0,-1 0 0,1 0 0,1 1 0,-1 0 0,1 0 0,-3 10 0,2-5 0,1 0 0,0 0 0,1 1 0,1 0 0,0-1 0,1 1 0,1 24 0,0-36 0,0-1 0,0 1 0,0-1 0,0 0 0,0 1 0,0-1 0,0 0 0,1 1 0,-1-1 0,0 1 0,1-1 0,-1 0 0,1 0 0,0 1 0,-1-1 0,1 0 0,0 0 0,0 0 0,0 0 0,0 0 0,0 0 0,0 0 0,0 0 0,0 0 0,0 0 0,0-1 0,0 1 0,0 0 0,1-1 0,-1 1 0,0-1 0,1 1 0,-1-1 0,0 0 0,1 1 0,2-1 0,-1 0 0,1-1 0,-1 1 0,0-1 0,1 0 0,-1 0 0,0-1 0,0 1 0,0 0 0,0-1 0,0 0 0,0 0 0,0 0 0,0 0 0,2-3 0,5-5-4,-1 0-1,-1-1 1,0 1 0,-1-2-1,0 1 1,10-23 0,-4 3-224,13-52-1,-22 67-2090,-2 9-195,-2 21 1580,1-2 864,1 0 0,0 0 0,1 0 0,0-1 0,0 1 1,2-1-1,-1 0 0,1 0 0,1-1 0,9 15 1,-13-22 67,0 0 1,0-1 0,0 1-1,0 0 1,0-1 0,1 0-1,-1 1 1,1-1 0,-1 0 0,1 0-1,0 0 1,0-1 0,0 1-1,0-1 1,0 0 0,0 1-1,1-1 1,-1-1 0,0 1 0,0 0-1,1-1 1,-1 0 0,0 1-1,1-1 1,-1-1 0,1 1-1,-1 0 1,0-1 0,0 0 0,1 0-1,-1 0 1,3-1 0,4-3 7,-1 1 0,0-1 1,0-1-1,0 0 1,-1 0-1,0-1 1,0 0-1,-1 0 0,8-10 1,-1-1 8,0-1 0,-1-1 0,13-28-1,26-68 71,-46 102-73,16-45 42,-2-1 0,-2-1 0,-4 0 0,12-105 1,-24 129-27,-2 0 0,-6-55 1,6 92-29,0-1 0,0 0 0,0 1 0,0-1 1,0 0-1,0 1 0,0-1 0,0 1 0,0-1 0,0 0 0,-1 1 1,1-1-1,0 1 0,0-1 0,-1 0 0,1 1 0,-1-1 0,1 1 1,0-1-1,-1 1 0,1 0 0,-1-1 0,0 1-1,1 0-1,-1 0 1,1 0-1,0 0 1,-1 0 0,1 0-1,-1 0 1,1 0-1,-1 1 1,1-1 0,0 0-1,-1 0 1,1 1-1,-1-1 1,1 0-1,0 0 1,-1 1 0,1-1-1,0 0 1,-1 1-1,1-1 1,0 1-1,-16 26-49,4 12 9,1 1 1,2 0 0,2 0-1,2 1 1,1-1 0,2 1-1,2 0 1,9 69 0,-5-80 10,2 0 1,0-1 0,2 1 0,2-2 0,0 1 0,2-1-1,26 43 1,-36-67 30,1 0 0,0 0 0,0 0-1,0 0 1,1-1 0,-1 0 0,1 1 0,0-1-1,0-1 1,0 1 0,0-1 0,1 1 0,-1-1 0,8 2-1,-6-2 2,1-1 0,0 0 0,0 0-1,0 0 1,0-1 0,0 0-1,0-1 1,0 1 0,8-3 0,5-2 13,0-1 0,-1-1 0,1-1 0,-1-1 0,29-18 1,-44 24-9,0 0 0,0 0 1,0-1-1,0 1 1,-1-1-1,0 0 1,0 0-1,0 0 1,0 0-1,-1 0 0,1-1 1,-1 1-1,0-1 1,0 0-1,1-7 1,-2 7 1,0 1 1,0-1-1,0 1 0,-1-1 1,0 1-1,0-1 1,0 1-1,0-1 0,-1 1 1,0-1-1,0 1 1,0-1-1,0 1 1,-1 0-1,0-1 0,0 1 1,-3-6-1,3 9-4,1-1 1,0 0-1,-1 0 0,1 1 0,-1-1 0,1 1 1,-1-1-1,0 1 0,0 0 0,0 0 1,0-1-1,0 1 0,0 1 0,0-1 0,0 0 1,0 0-1,0 1 0,0-1 0,0 1 1,-5 0-1,4 0-1,-1 0 1,1 1 0,-1-1-1,1 1 1,-1 0 0,1 1-1,0-1 1,-1 0 0,1 1-1,0 0 1,-6 4-1,4-2 1,0 0-1,0 0 0,0 1 0,0 0 0,1 0 0,0 0 0,0 0 0,0 1 1,0-1-1,1 1 0,0 0 0,1 0 0,-4 10 0,4-5-5,0-1 1,1 1-1,1-1 0,0 1 1,0-1-1,1 1 0,3 17 0,-2-23-1,-1 1-1,1-1 0,0 0 0,1 0 0,-1 0 0,1 0 1,0 0-1,0-1 0,0 1 0,1-1 0,0 0 1,0 0-1,0 0 0,0 0 0,0-1 0,8 5 1,-7-5 5,1 0 0,0-1 0,0 1 0,0-1 0,0 0 0,0 0 0,0-1 0,1 0 0,-1 0 0,0-1 0,1 1 0,-1-1 0,0-1 0,1 1 0,-1-1 0,0 0 0,0-1 0,1 1 0,-1-1 0,0-1 0,-1 1 0,1-1 0,8-5 0,4-3 36,-1-2 0,-1 0 0,0-1 1,-1-1-1,16-19 0,-20 23-9,1-3 41,-1-1 0,0 0 0,17-31 0,-28 45-48,2 36-23,0-1 0,11 44 0,-11-63-5,1 0 0,0-1 0,1 1-1,1-1 1,0 0 0,15 26 0,-20-40 10,1 1-1,-1 0 1,1 0-1,0-1 1,0 1-1,-1-1 0,1 1 1,0 0-1,0-1 1,0 1-1,-1-1 1,1 0-1,0 1 1,0-1-1,0 0 1,0 1-1,0-1 1,0 0-1,0 0 1,0 0-1,0 0 1,0 0-1,0 0 0,0 0 1,0 0-1,0 0 1,0-1-1,0 1 1,0 0-1,-1-1 1,1 1-1,0 0 1,0-1-1,0 1 1,0-1-1,-1 0 1,1 1-1,0-1 1,0 1-1,0-2 0,4-2 15,0-1-1,-1 0 1,1 0-1,4-8 1,3-5 18,-1-2 0,0 1 1,-2-2-1,10-25 0,17-90 140,-35 115-138,-1 18-32,0 1-1,0-1 1,0 0 0,1 0 0,-1 0 0,0 0-1,1 1 1,0-1 0,1-4 0,-2 7-6,1 0 1,-1 0-1,0-1 1,0 1-1,0 0 1,1 0-1,-1 0 0,0 0 1,0-1-1,0 1 1,1 0-1,-1 0 1,0 0-1,1 0 1,-1 0-1,0 0 0,0 0 1,1 0-1,-1 0 1,0 0-1,0 0 1,1 0-1,-1 0 1,0 0-1,0 0 1,1 0-1,-1 0 0,0 0 1,1 0-1,-1 0 1,0 0-1,0 0 1,1 1-1,-1-1 1,0 0-1,0 0 0,0 0 1,1 0-1,-1 1 1,0-1-1,0 0 1,0 0-1,0 0 1,1 1-1,-1-1 0,0 1 1,5 7 2,49 59-27,-49-60 14,0 0 1,0 0-1,1 0 1,0 0-1,0-1 1,1 0-1,-1 0 1,1-1-1,11 7 1,-15-10 8,1 0 1,-1-1-1,0 0 1,1 1-1,-1-1 1,0 0-1,1-1 1,-1 1-1,1-1 1,0 1-1,-1-1 1,1 0-1,-1-1 1,1 1-1,-1-1 1,1 1-1,-1-1 1,1 0-1,-1 0 1,1 0-1,-1-1 1,0 1-1,0-1 1,0 0-1,5-3 1,0-1 12,0 1 0,-1-1 0,0 0 0,0-1 0,0 0 0,-1 0 0,0 0 0,0-1 0,-1 0 0,0 0 0,0-1 0,-1 1 0,0-1 0,-1 0 0,1 0 0,2-15 0,-6 22-10,0 1 1,1-1 0,-1 0-1,0 0 1,0 0-1,0 0 1,0 0 0,-1 0-1,1 1 1,0-1-1,-1 0 1,0 0 0,1 0-1,-3-2 1,3 3-2,-1 0 0,1 0 0,-1 1 0,0-1 0,1 0 0,-1 1 0,0-1 0,0 1 0,0-1 0,1 1-1,-1-1 1,0 1 0,0 0 0,0-1 0,0 1 0,0 0 0,0 0 0,0 0 0,0-1 0,0 1 0,-1 0 0,0 1 0,-1-1-1,0 1 1,0-1 0,1 1 0,-1 0-1,1 0 1,-1 0 0,1 1-1,-1-1 1,1 0 0,-1 1-1,1 0 1,0-1 0,0 1-1,0 0 1,0 0 0,0 0-1,-1 3 1,-2 3-1,1 0 0,0 0 0,1 1-1,0-1 1,0 1 0,0 0 0,1 0 0,1 0 0,0 0-1,0 0 1,0 0 0,1 0 0,1 0 0,-1 0-1,2 0 1,-1 0 0,1 0 0,0 0 0,1 0 0,0-1-1,8 15 1,-9-18-6,1-1 0,0 1 0,-1-1 0,2 0 0,-1 0 0,0 0 0,1-1 0,0 1 0,0-1 0,5 4 0,-6-5 3,0-1 0,1 0 0,-1 0 0,1 0 0,-1 0 0,1 0 1,-1-1-1,1 1 0,-1-1 0,1 0 0,0 0 0,-1 0 0,1-1 0,-1 1 0,1-1 0,3-1 0,12-4 8,0-2 1,-1 1-1,0-2 0,-1 0 1,21-16-1,-16 11 25,0 1 0,35-14 0,-55 26-27,-1 1 0,1-1 0,0 1 1,-1 0-1,1-1 0,0 1 1,-1 0-1,1 0 0,0 0 1,-1 0-1,1 1 0,0-1 1,-1 0-1,1 1 0,-1-1 1,1 1-1,0-1 0,-1 1 1,1 0-1,-1 0 0,1-1 1,-1 1-1,0 0 0,1 0 1,-1 1-1,0-1 0,0 0 0,0 0 1,0 1-1,0-1 0,2 3 1,2 5 0,0 0 0,0 1 0,-1 0 0,4 11 0,2 6 3,-6-19 3,0-1 1,1 1 0,0-1-1,0 0 1,0 0 0,1-1-1,0 1 1,1-2-1,-1 1 1,1 0 0,0-1-1,1-1 1,-1 1-1,1-1 1,0 0 0,0-1-1,0 0 1,0 0-1,1-1 1,-1 0 0,1 0-1,0-1 1,-1 0 0,15-1-1,1 0-100,-14 0-3657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43.3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229 224 5320,'0'0'6849,"-12"1"-6408,0-1-307,7 0-74,0 0 1,-1 0 0,1 0-1,0 1 1,0-1-1,0 2 1,0-1 0,0 0-1,0 1 1,0 0-1,0 0 1,-7 5 0,-8 6 413,0 0 0,-19 18 0,33-25-329,1-1 0,0 1 0,0 0 0,0 0 0,1 0 1,0 1-1,0-1 0,0 1 0,1 0 0,-4 11 0,7-14-86,0-1 0,-1 0 0,1 0 1,0 0-1,0 1 0,1-1 0,-1 0 0,1 0 0,-1 0 0,1 0 0,0 1 0,0-1 0,1 0 0,-1-1 0,1 1 1,-1 0-1,1 0 0,0-1 0,0 1 0,0-1 0,0 1 0,0-1 0,1 0 0,-1 0 0,1 0 0,4 3 0,-2-2 4,-1 0-1,2 1 0,-1-2 0,0 1 1,0 0-1,1-1 0,0 0 0,-1-1 1,1 1-1,0-1 0,0 0 0,0 0 1,9-1-1,-7-1 1,-1-1 0,1-1-1,0 1 1,-1-1 0,0 0 0,0-1 0,0 0 0,0 0 0,0 0 0,-1-1-1,0 0 1,0 0 0,0-1 0,0 0 0,-1 0 0,0 0 0,0 0 0,-1-1 0,7-12-1,-7 11-10,0 0 0,0 0 0,-1 0 0,0-1 0,0 1 0,-1-1 0,0 1 0,-1-1 0,0 0 0,0 0 0,-1 0 0,0 0 0,0 0 0,-1 1 0,-1-1 0,1 0 0,-5-12 0,6 20-31,-1-1 1,1 1-1,-1 0 0,1 0 0,-1-1 1,0 1-1,1 0 0,-1 0 1,0 0-1,0 0 0,0 0 0,0 0 1,0 0-1,0 0 0,0 0 1,0 1-1,-1-1 0,1 0 0,0 1 1,0-1-1,-1 1 0,1-1 0,0 1 1,-1 0-1,1-1 0,0 1 1,-1 0-1,1 0 0,0 0 0,-1 0 1,1 0-1,-1 0 0,1 0 1,0 1-1,-1-1 0,1 0 0,0 1 1,-1-1-1,1 1 0,0-1 1,0 1-1,0 0 0,-1 0 0,1-1 1,0 1-1,0 0 0,0 0 0,0 0 1,0 0-1,1 0 0,-3 2 1,3-2-13,0-1 1,0 1 0,0-1-1,0 0 1,0 1 0,0-1-1,0 1 1,0-1-1,0 0 1,0 1 0,0-1-1,0 0 1,1 1 0,-1-1-1,0 1 1,0-1 0,0 0-1,0 1 1,1-1 0,-1 0-1,0 1 1,0-1-1,1 0 1,-1 0 0,0 1-1,1-1 1,-1 0 0,0 0-1,0 1 1,1-1 0,-1 0-1,1 0 1,-1 0 0,0 0-1,1 1 1,-1-1-1,1 0 1,17 5 82,-5-6-64,0 0-1,-1-1 0,1 0 0,0-1 0,-1 0 1,1-1-1,11-6 0,-12 6-5,10-5 18,0-2 0,-1 0 0,0-2 0,23-17 0,-10 6 55,-27 18-54,0 0 0,0 0-1,-1 0 1,1-1 0,-2 0 0,10-14-1,-1 2 196,-10 13-168,-4 5-47,1 1-1,-1-1 1,0 0 0,1 1 0,-1-1 0,1 0-1,-1 1 1,1-1 0,-1 0 0,1 1 0,0-1-1,-1 1 1,1-1 0,0 1 0,-1-1-1,1 1 1,0 0 0,0-1 0,-1 1 0,1 0-1,0 0 1,0-1 0,0 1 0,-1 0-1,1 0 1,0 0 0,0 0 0,0 0 0,0 0-1,-1 0 1,1 0 0,0 0 0,0 1-1,0-1 1,-1 0 0,1 0 0,1 2 0,30 5 118,-25-6-113,0 1-1,0 0 1,1 0 0,-1 1 0,10 4 0,-8-2-4,0 0 0,-1 1 0,1 0 0,-1 0 0,0 1 0,-1 0-1,1 0 1,-2 1 0,1 0 0,-1 0 0,0 0 0,-1 1 0,1 0 0,-2 0-1,0 0 1,5 15 0,2 10 22,1-1 0,1 0 0,24 41 0,-37-73-40,1 1 0,0-1-1,0 0 1,0 0 0,-1 0-1,1 0 1,0 0 0,0 0-1,1 0 1,-1 0 0,0-1-1,0 1 1,0 0 0,1 0-1,-1-1 1,0 1 0,0-1-1,1 0 1,-1 1 0,1-1-1,1 1 1,0-1 2,-1-1 0,1 1 0,0 0 1,-1-1-1,1 0 0,0 1 0,-1-1 0,1 0 0,-1 0 0,4-3 1,4-2 7,0-1 0,-1 0 1,-1-1-1,11-10 0,-5 2 7,0-1-1,0-1 1,16-31 0,29-65 133,-36 67-55,-29 135 175,4-70-266,1 0 0,1 0 0,0 0 0,5 26 1,-4-38-6,1 0 1,-1-1-1,1 1 1,0-1-1,1 0 1,-1 0-1,1 0 1,0 0-1,1 0 1,-1-1-1,1 1 1,0-1-1,0 0 1,0 0-1,0 0 1,1-1 0,0 1-1,6 2 1,-6-3-1,0-1 0,1 0 1,-1-1-1,1 1 0,0-1 1,-1 0-1,1-1 0,0 1 1,0-1-1,-1 0 1,1 0-1,0-1 0,-1 0 1,1 0-1,0 0 0,-1-1 1,8-2-1,5-3 3,-1-1 0,1-1 1,28-18-1,134-110 91,-162 122-62,0-2 0,-1 0 1,-1-1-1,-1 0 0,25-40 0,-40 57-33,1 1 1,-1 0-1,0 0 0,1-1 1,-1 1-1,0 0 1,0-1-1,0 1 0,1 0 1,-1-1-1,0 1 0,0 0 1,0-1-1,0 1 1,1 0-1,-1-1 0,0 1 1,0-1-1,0 1 1,0 0-1,0-1 0,0 1 1,0-1-1,0 1 0,0 0 1,0-1-1,-1 1 1,1 0-1,0-1 0,0 1 1,0-1-1,0 1 1,0 0-1,-1-1 0,-13 5 53,-20 18-8,16-4-32,0-1 1,2 2-1,-30 41 0,37-46-12,1 0 1,0 0-1,1 1 0,1 0 0,0 0 0,1 0 1,-5 24-1,9-32-3,0 0 1,1 0-1,0 1 1,0-1-1,2 7 0,-2-12-3,0 0 0,0 0-1,1 0 1,-1 0 0,1 0-1,-1-1 1,1 1-1,0 0 1,0 0 0,0-1-1,0 1 1,0 0-1,0-1 1,0 1 0,0-1-1,1 1 1,-1-1-1,1 0 1,-1 0 0,1 1-1,-1-1 1,1 0 0,2 1-1,-3-2 4,-1 0-1,1 0 0,0 0 1,-1 0-1,1 0 0,0 0 1,-1 0-1,1-1 1,0 1-1,-1 0 0,1 0 1,-1 0-1,1-1 1,0 1-1,-1 0 0,1 0 1,-1-1-1,1 1 0,-1-1 1,1 1-1,-1-1 1,1 1-1,-1 0 0,1-1 1,-1 0-1,0 1 1,1-1-1,-1 0 0,11-21 27,-9 17-27,9-21 19,-2-1 0,0-1 0,5-34 1,7-88 96,-16 121-45,-5 29-68,0 0 0,0 0-1,0 0 1,0 0-1,0 0 1,0 0-1,0 0 1,0-1 0,0 1-1,0 0 1,0 0-1,0 0 1,0 0-1,0 0 1,0 0-1,0 0 1,0 0 0,0 0-1,0-1 1,0 1-1,0 0 1,0 0-1,0 0 1,0 0-1,0 0 1,0 0 0,0 0-1,1 0 1,-1 0-1,0 0 1,0-1-1,0 1 1,0 0-1,0 0 1,0 0 0,0 0-1,0 0 1,0 0-1,0 0 1,0 0-1,0 0 1,1 0-1,-1 0 1,0 0 0,0 0-1,0 0 1,0 0-1,0 0 1,0 0-1,0 0 1,0 0-1,0 0 1,1 0 0,-1 0-1,0 0 1,0 0-1,0 0 1,0 0-1,0 0 1,0 0-1,0 0 1,0 0 0,0 0-1,1 0 1,-1 0-1,2 9 68,3 101-24,1-32-27,-7 191-2,-3-221-15,-2 1 0,-2-1 0,-21 69 0,26-106-1,-1 0-1,0-1 1,0 0-1,-1 1 1,-1-2-1,0 1 0,-10 13 1,14-21 2,0 0 1,0 0-1,0 0 0,-1 0 1,1 0-1,-1 0 1,1-1-1,-1 1 0,0-1 1,1 0-1,-1 0 1,0 0-1,0 0 0,0 0 1,0 0-1,0-1 0,0 0 1,0 1-1,0-1 1,0 0-1,0 0 0,0-1 1,0 1-1,0-1 0,0 0 1,0 1-1,0-1 1,0 0-1,0-1 0,1 1 1,-5-3-1,2 1 6,0 0 0,0 0 1,1-1-1,-1 0 0,1 0 0,0 0 0,0 0 1,0-1-1,0 0 0,1 1 0,0-1 0,0-1 0,0 1 1,1 0-1,-3-8 0,3 9 0,1-1-1,0 0 1,0 0 0,0 0-1,0 0 1,1 0 0,0 1 0,0-1-1,1 0 1,-1 0 0,1 0-1,0 0 1,0 0 0,0 1 0,1-1-1,0 0 1,0 1 0,4-8-1,3 0 1,0-1 0,1 1 0,1 1 0,0 0 0,17-13 0,67-41 6,-51 36-30,14-4-8,-43 26 16,-1 0-1,0-2 1,-1 1-1,0-2 1,0 0 0,12-13-1,-23 21 9,18-19-4,-2 0 0,-1-1 0,17-29 0,11-23 4,-28 49 0,-2 0 0,22-49 0,-31 54 0,-4 15 0,-1-1 0,1 0 0,1 1 0,-1-1 0,6-8 0,-18 30 1,1 0-1,1 1 1,0 0 0,1 0-1,1 0 1,-7 35-1,11-44 1,1 0-1,1 0 0,-1 0 0,1 0 1,1 0-1,-1 0 0,2 0 0,-1 0 1,3 8-1,-2-12 0,-1 1 0,2 0 0,-1-1 0,0 0 0,1 1 0,0-1 0,0 0 0,0 0 0,0-1 0,1 1 0,0-1 0,0 1 0,-1-1 0,2 0 0,7 4 0,-9-6 0,0 1 0,-1-1 0,1-1 0,0 1 0,-1 0 0,1-1 0,0 1 0,0-1 0,0 0 0,0 0 0,0 0 0,-1 0 0,1 0 0,0-1 0,0 1 0,0-1 0,-1 0 0,1 0 0,0 0 0,-1 0 0,1 0 0,-1-1 1,1 1-1,2-3 0,6-5 11,-1 1 0,0-2 0,17-20 0,-10 12 1,57-74 26,-48 59-4,-21 27-19,-3 3-5,0-1 0,0 1 0,1 0 0,-1 0 0,1 1 0,0-1 0,0 1 0,0-1 0,6-3 0,-8 6-7,-1 0-1,0 0 1,1 0 0,-1 1-1,0-1 1,1 0 0,-1 0 0,1 0-1,-1 0 1,0 0 0,1 1-1,-1-1 1,0 0 0,1 0 0,-1 0-1,0 1 1,0-1 0,1 0 0,-1 0-1,0 1 1,0-1 0,1 0-1,-1 1 1,0-1 0,0 0 0,0 1-1,0-1 1,1 0 0,-1 1-1,0-1 1,0 1 0,0-1 0,0 0-1,0 1 1,0 0 0,3 17 9,-3-14-5,3 27 9,-4 61 0,-1-28 52,2-63-64,0-1-1,0 0 0,0 1 1,0-1-1,0 1 1,0-1-1,0 0 0,0 1 1,0-1-1,0 0 1,0 1-1,0-1 1,0 1-1,0-1 0,0 0 1,0 1-1,0-1 1,1 0-1,-1 1 1,0-1-1,0 0 0,0 1 1,1-1-1,-1 0 1,0 0-1,1 1 1,-1-1-1,0 0 0,0 0 1,1 1-1,0-1 1,10-6 57,16-25-4,-22 25-41,24-33 36,-17 21 2,1 1-1,1 1 1,27-26 0,-41 42-50,1 0 1,-1-1 0,1 1-1,-1 0 1,1 0 0,-1-1-1,0 1 1,1 0 0,-1 0-1,1 0 1,0 0-1,-1 0 1,1 0 0,-1 0-1,1 0 1,-1 0 0,1 0-1,-1 0 1,1 0 0,-1 0-1,1 0 1,-1 0 0,1 0-1,-1 0 1,1 1-1,0-1 1,14 14 59,9 24-44,-20-31-25,-3-4-2,12 19 9,-1 1-1,-1 0 1,11 31 0,-20-48-27,0 0 1,-1 0 0,0 1 0,0-1-1,0 0 1,-1 1 0,1-1-1,-1 0 1,-1 1 0,0-1 0,0 1-1,0-1 1,0 0 0,-1 0 0,0 0-1,0 0 1,-1 0 0,-5 9-1,8-15 6,-1 1 0,1-1 0,0 0 0,0 1 0,-1-1-1,1 0 1,0 1 0,-1-1 0,1 0 0,0 0-1,-1 1 1,1-1 0,0 0 0,-1 0 0,1 0-1,-1 1 1,1-1 0,0 0 0,-1 0 0,1 0-1,-1 0 1,1 0 0,-1 0 0,1 0 0,0 0-1,-1 0 1,1 0 0,-1 0 0,1 0 0,-1 0-1,1-1 1,0 1 0,-1 0 0,1 0 0,-1 0-1,1-1 1,0 1 0,-1 0 0,1-1 0,-12-9-2540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1:15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9040,'0'0'4264,"16"5"-3742,16 5-136,1-2 0,58 8 0,203-16 2028,-122-5-854,-94 1-587,-77 4-1057,-1 0-1,1 1 0,-1-1 1,1 0-1,-1 0 0,1 0 0,0-1 1,-1 1-1,1 0 0,-1 0 1,1 0-1,-1 0 0,1 0 0,-1-1 1,1 1-1,-1 0 0,1 0 1,-1-1-1,0 1 0,1 0 0,-1-1 1,1 1-1,-1 0 0,0-1 0,1 0 1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1:17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1348 7232,'0'0'6793,"14"-9"-6446,1 0-235,-3 2-9,0-1 0,0 0 1,-1 0-1,0-1 0,14-16 1,35-48 476,-3-3 0,48-85 0,0 0 73,-75 119-429,10-13 514,-3-2 0,58-117 0,-93 163-327,-3 10-85,-3 9-120,-25 64 63,-55 149 125,73-183-353,1 1 0,2 0 0,-6 78 0,12-86-17,0-9-9,1 0 0,3 30 0,-1-47-11,-1 0 0,1 0 0,0 0 0,0 0 0,1 0 0,0 0 1,0 0-1,0 0 0,0-1 0,1 1 0,-1-1 0,1 0 0,1 1 0,-1-1 0,5 5 0,-5-8 3,-1 0-1,0 1 0,0-1 0,0 0 0,1 0 1,-1 0-1,1 0 0,-1-1 0,1 1 1,-1-1-1,1 1 0,-1-1 0,1 0 1,-1 0-1,1 0 0,0 0 0,-1-1 0,1 1 1,-1-1-1,1 1 0,-1-1 0,1 0 1,-1 0-1,0 0 0,1 0 0,-1 0 1,3-3-1,4-2 21,1 0 1,-1-1 0,0-1-1,-1 1 1,8-10-1,16-21 80,-1-1 0,30-52-1,45-96 194,-44 76-73,-37 66-140,127-241 348,-132 243-324,-3-2 0,-1 0-1,-3-1 1,14-83 0,-26 125-92,-1 0 1,0 1-1,0-1 0,0 0 1,0 0-1,-2-5 0,2 9-16,0 0-1,0-1 1,0 1-1,0 0 0,0 0 1,0-1-1,-1 1 1,1 0-1,0 0 0,0 0 1,0-1-1,0 1 1,0 0-1,0 0 1,-1 0-1,1-1 0,0 1 1,0 0-1,0 0 1,0 0-1,-1 0 0,1-1 1,0 1-1,0 0 1,0 0-1,-1 0 1,1 0-1,0 0 0,0 0 1,-1 0-1,1 0 1,0 0-1,0 0 0,-1 0 1,1 0-1,-11 13 31,-103 253-7,88-200-50,-86 299-1,80-219 79,-5 16 205,29-117 157,5-40-89,1-4-67,1-5-139,3-8-91,0 0-1,1 1 1,0 0-1,1-1 1,1 1-1,0 1 1,11-20-1,-8 15-3,5-9 20,2-1 0,24-31 0,-30 45-23,1 0 0,0 1 0,1 0 0,-1 0 0,2 1 0,18-11 1,-29 19-22,0 1 1,0-1 0,1 0-1,-1 0 1,0 1 0,1-1-1,-1 1 1,1 0 0,-1-1-1,0 1 1,1 0 0,-1 0 0,1-1-1,-1 1 1,1 1 0,-1-1-1,1 0 1,-1 0 0,1 0-1,-1 1 1,1-1 0,-1 1-1,2 0 1,-1 0-1,0 1-1,0-1 1,-1 1-1,1 0 1,-1 0 0,1-1-1,-1 1 1,0 0-1,1 0 1,-1 0-1,0 0 1,0 0 0,0 4-1,2 5-4,0-1-1,-1 1 0,0 0 1,-1 0-1,0 13 1,-1-2-24,3 75-29,-2-87 50,1 0-1,0 0 1,0 0-1,1 0 1,0-1-1,1 1 1,6 12-1,-8-19 9,0-1 0,0 1 0,0-1 0,1 0 0,-1 0 0,0 0 0,1 0 0,-1 0 0,1 0 0,0-1 0,0 1 0,0-1 0,0 1 0,0-1 0,0 0 0,0-1 1,0 1-1,0 0 0,0-1 0,0 0 0,1 1 0,-1-1 0,0-1 0,0 1 0,0 0 0,0-1 0,6-1 0,0 0 21,1-1 1,-1 0 0,0 0-1,0-1 1,0 0-1,0-1 1,14-10 0,-16 9-10,0 1 1,-1-2 0,1 1 0,-2-1 0,1 0 0,0 0 0,-1 0 0,-1-1 0,1 1-1,-1-1 1,-1-1 0,1 1 0,-1 0 0,-1-1 0,1 0 0,-2 1 0,2-13 0,-2 11 16,0 1 0,-1-1 0,-1 1 0,1-1 0,-1 1 1,-1 0-1,-5-17 0,7 25-29,0 0 0,0 1 1,0-1-1,0 1 0,0-1 0,0 0 1,-1 1-1,1-1 0,0 1 0,-1-1 1,1 0-1,0 1 0,-1-1 0,1 1 1,0-1-1,-1 1 0,1-1 0,-1 1 1,1 0-1,-1-1 0,1 1 0,-1 0 1,0-1-1,1 1 0,-1 0 0,1 0 1,-1-1-1,0 1 0,0 0 0,0 0-1,-1 0 1,1 1-1,0-1 0,0 1 0,0-1 1,0 1-1,0-1 0,0 1 0,0 0 0,0-1 1,0 1-1,0 0 0,0 0 0,-1 1 1,-3 4-11,1 0 1,-1 0 0,-5 12 0,5-8 0,1 0 0,0 0-1,1 0 1,0 0 0,0 1-1,1-1 1,1 1 0,0-1-1,0 1 1,1 0 0,2 19 0,0-15-5,2 0 1,0 0-1,0 0 1,1-1 0,1 1-1,1-1 1,12 20 0,-15-28 10,0-1 0,1 1 1,0-1-1,0 0 0,0-1 1,0 1-1,1-1 0,0 0 1,0 0-1,0 0 1,0-1-1,1 0 0,7 2 1,-5-2 7,1 0 0,-1 0-1,1-1 1,0 0 0,0-1 0,0 0 0,0-1 0,18-1 0,-5-2 10,0-1 0,0-1 0,-1-1 0,36-15 0,-56 20-40,0 0-1,0 0 1,0 0-1,0-1 1,-1 1-1,1 0 1,0-1-1,-1 0 1,3-2-1,0-3-3382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1:17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6824,'0'0'5104,"16"5"-4512,5 2-401,1-1 1,-1-1 0,1-1 0,1-2-1,22 1 1,575-37 3857,-574 31-3597,19-3-2257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1:21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314 837 6928,'0'0'6998,"-11"-8"-6627,-37-28 2,45 34-324,0 0-1,0 1 0,0-1 1,0 1-1,0 0 1,0 0-1,0 0 0,-1 0 1,1 1-1,0-1 0,-1 1 1,1 0-1,0 0 1,-1 0-1,1 0 0,0 0 1,-1 1-1,-3 1 0,-1 0 93,1 1 0,0 0 0,0 1 0,0 0-1,-9 6 1,4-1 76,1 0 1,0 1-1,0 0 0,1 1 1,0 0-1,1 0 0,0 1 0,1 0 1,-12 24-1,15-26-105,1-1 0,0 1 0,1 0 0,0 0 0,1 0 0,0 0 0,0 1 0,1-1 0,1 1 0,0-1 0,0 0 0,1 1 0,0-1 0,4 16 0,-4-23-83,0 0 0,-1 0-1,2 0 1,-1 0-1,0 0 1,0-1-1,1 1 1,0 0-1,-1-1 1,1 1 0,0-1-1,0 0 1,1 0-1,-1 0 1,0 0-1,1 0 1,-1 0 0,1 0-1,-1-1 1,1 1-1,0-1 1,0 0-1,0 0 1,0 0-1,0 0 1,0-1 0,0 1-1,0-1 1,5 1-1,-1-2 5,0 1-1,0-1 1,0-1-1,0 1 1,-1-1 0,1 0-1,-1-1 1,1 1-1,-1-1 1,0 0-1,0-1 1,6-4-1,1-3 19,0 0 0,-2 0 1,1-1-1,-1-1 0,-1 0 0,0 0 0,-1-1 0,-1 0 0,0 0 0,8-21 0,-8 14 46,-1 0-1,0-1 1,-2 0 0,0 0 0,-2 0-1,2-45 1,-5 61-39,0 3-15,1 0 0,-1 0 1,0 0-1,-1 0 0,1 0 1,0 0-1,-1 0 1,1 0-1,-1 0 0,-2-3 1,3 6-38,0 0-1,0 0 1,0-1 0,0 1 0,-1 0 0,1 0 0,0 0 0,0 0 0,0 0 0,-1 0 0,1 0 0,0 0-1,0 0 1,0 0 0,-1 0 0,1 0 0,0 0 0,0 0 0,0 0 0,-1 0 0,1 0 0,0 0 0,0 0 0,0 0-1,0 0 1,-1 0 0,1 0 0,0 1 0,0-1 0,0 0 0,0 0 0,-1 0 0,1 0 0,0 0 0,0 1 0,0-1-1,0 0 1,0 0 0,0 0 0,-1 0 0,1 1 0,0-1 0,0 0 0,0 0 0,0 1 0,-5 9 53,5-10-57,-4 15 8,1-1 0,0 1 0,0 1 0,2-1 0,0 0 0,0 0 0,2 0 0,0 1 0,0-1 0,2 0 0,0 0 0,0 0 0,2-1 0,0 1 0,0-1 0,1 0 0,1 0 1,0-1-1,1 0 0,17 20 0,-22-29-4,0 0 0,1 0 0,-1 0 0,1-1 0,0 1 0,0-1 0,1 0 0,-1-1 0,0 1 0,1-1 0,0 1 0,0-2 0,-1 1 0,1 0 0,0-1 0,1 0 0,-1 0 0,0 0 0,0-1 0,0 0 0,0 0 0,1 0 0,5-1 0,-1-1 20,0-1 1,0 0-1,-1-1 1,1 1-1,-1-2 1,1 0-1,-1 0 1,-1 0 0,1-1-1,12-12 1,1 0 50,-2-1 1,0-2-1,-1 0 1,22-31 0,-31 36-46,1-2 70,23-27 1,-29 39-64,1 1 0,-1 0 0,1 0 0,0 0 0,0 1 0,1-1 0,-1 2 0,11-6 0,-15 9-30,1-1 1,-1 0 0,1 1 0,-1 0-1,1-1 1,0 1 0,-1 0 0,1 0-1,-1 1 1,1-1 0,0 0 0,-1 1-1,1 0 1,-1-1 0,1 1 0,-1 0 0,0 0-1,4 2 1,5 4 7,0 0 1,15 13-1,1 0 31,-32-22 128,-11-6-113,-33-12-1,42 18-50,0 1-1,0 0 1,0 0-1,0 0 1,0 1-1,0 0 1,-9 1-1,12 0-4,0 0 0,-1 0-1,1 0 1,0 1 0,0 0 0,0 0-1,0 0 1,0 0 0,0 1 0,1-1 0,-1 1-1,-5 6 1,5-5-8,0 0 0,0 1 0,1-1 0,-1 1 0,1 0 0,0 0 0,1 0 0,-1 0-1,1 1 1,0-1 0,0 0 0,1 1 0,0 0 0,0-1 0,0 1 0,0 0 0,1 0 0,0-1 0,0 1-1,1 0 1,0 0 0,0-1 0,0 1 0,0 0 0,4 6 0,-2-5-5,0-1 0,0 0 0,0 0 1,1 0-1,0 0 0,0-1 0,1 1 0,0-1 0,0 0 1,0-1-1,0 1 0,1-1 0,-1 0 0,1 0 1,0-1-1,1 0 0,-1 0 0,0 0 0,1-1 0,12 3 1,-5-3 1,0-1 1,0 0 0,0-1 0,0 0 0,0-1 0,0-1 0,0 0 0,0-1 0,0-1-1,-1 0 1,0 0 0,0-2 0,0 1 0,0-2 0,14-9 0,5-6 19,-1-1 0,0-1 0,-2-2 0,32-37 0,196-263 178,-219 275-164,91-147 57,-110 162-58,-1-1-1,-2 0 1,20-71 0,-30 86-15,-4 15-11,1 1 0,-1-1 1,-1 0-1,0 0 0,0 0 0,0-1 0,-1-10 1,0 18-4,0 0 0,0-1 0,0 1 0,0-1 0,0 1 1,0-1-1,0 1 0,0-1 0,0 1 0,0-1 1,-1 1-1,1-1 0,0 1 0,0 0 0,0-1 0,-1 1 1,1-1-1,0 1 0,-1 0 0,1-1 0,0 1 1,-1 0-1,1 0 0,0-1 0,-1 1 0,1 0 0,-1 0 1,1-1-1,-1 1 0,1 0 0,-1 0 0,1 0 1,0 0-1,-1 0 0,1 0 0,-1-1 0,1 1 1,-1 0-1,1 0 0,-1 1 0,1-1 0,-1 0 0,1 0 1,-1 0-1,1 0 0,-1 0 0,1 0 0,0 1 1,-1-1-1,1 0 0,-1 1 0,-22 16-15,21-15 10,-12 12-6,1 0 0,0 1-1,2 1 1,-1 0 0,2 0 0,0 1 0,1 0 0,-8 23 0,3-1-37,1 1 1,-13 76-1,12-22-94,-2 105-1,15-163 97,8 67 0,-4-84 37,0 0 1,1-1 0,1 1-1,1-1 1,11 24-1,-16-40 10,0 1 1,0-1-1,0 0 0,0 0 0,1 0 0,-1 0 0,1 0 0,0 0 1,-1 0-1,1 0 0,0 0 0,0-1 0,0 1 0,0-1 0,0 1 1,0-1-1,1 0 0,-1 0 0,0 0 0,1 0 0,2 0 1,-1-1 4,0 0 0,0 0 0,-1-1 0,1 1 0,0-1 0,0 0 0,-1 0 0,1 0 0,0-1 0,-1 1 1,1-1-1,-1 0 0,4-2 0,16-11 31,0-2 0,-1 0 0,30-29 0,52-69 251,-51 52-35,-59 129-111,1-22-123,1-23-32,2 1 0,0 0-1,2-1 1,0 1 0,4 24 0,-4-43 15,1-1 0,-1 0 0,1 0 0,0 1 0,-1-1 1,1 0-1,1 0 0,-1 0 0,0 0 0,0 0 1,1 0-1,1 2 0,-2-4 1,-1 1 1,1 0-1,0-1 1,0 1-1,0-1 1,0 0-1,0 1 1,0-1-1,0 0 1,0 1-1,0-1 1,0 0-1,0 0 1,0 0-1,0 0 1,0 0-1,0 0 1,0 0-1,0 0 1,0 0-1,0 0 1,0-1-1,0 1 1,0 0-1,0-1 1,-1 1-1,1-1 1,0 1-1,1-2 1,13-7 31,-2-1 0,1-1 0,-1 0 0,-1-1 0,22-26 0,-12 9 77,33-56 1,-44 64-46,7-12 60,-12 26-45,-6 12 13,-7 22-86,1 1-1,-3 43 0,8-61 0,1 0 0,0 0 0,1 0 0,0 0 0,1 0 0,0 0 0,1 0 1,0-1-1,0 1 0,8 15 0,-10-23-6,1 0 0,-1 0 0,0 0 0,1 0 0,-1-1 0,1 1 0,0 0 0,-1-1 0,1 1 0,0-1 0,0 0 0,0 0 0,0 1 0,0-1 0,0-1 0,1 1 0,-1 0 0,0 0 0,0-1 0,1 1 0,-1-1 0,0 0 0,0 0 0,1 0 0,-1 0 0,0 0 0,1 0 0,-1-1 0,0 1 0,1-1 0,-1 1 0,3-2 0,3-1 6,0-1 0,0 1 0,0-2 0,-1 1 0,1-1-1,-1 0 1,10-9 0,83-87 120,-90 90-112,12-16 34,-16 19-18,0 0 0,15-14 0,-19 20-26,0 1 0,0-1-1,1 0 1,-1 1 0,1-1 0,-1 1 0,1 0 0,0 0-1,0 0 1,-1 0 0,1 0 0,0 1 0,0-1 0,5 1-1,-2 0 1,-1 1 0,1 0-1,0 1 1,-1 0-1,1-1 1,-1 1-1,0 1 1,0-1-1,1 1 1,-2 0-1,6 4 1,5 4 14,-1 0 0,15 16 0,-34-31-5,-1 1 0,0-1 0,0 1-1,0 0 1,0 1 0,-1-1 0,1 1 0,-1 0 0,0 1-1,1 0 1,-1 0 0,0 0 0,0 1 0,1 0-1,-1 0 1,-12 3 0,15-1-11,-1-1 0,1 1-1,0 1 1,0-1 0,0 0 0,0 1-1,1 0 1,-1 0 0,1 0 0,0 1 0,-1-1-1,2 1 1,-1-1 0,0 1 0,-3 7-1,5-9-3,0 1-1,0-1 1,0 1-1,0 0 0,0-1 1,0 1-1,1 0 1,0 0-1,-1-1 0,1 1 1,0 0-1,0 0 1,1 0-1,-1 0 0,0-1 1,1 1-1,0 0 1,0-1-1,0 1 0,0 0 1,0-1-1,0 1 1,1-1-1,-1 1 0,1-1 1,2 4-1,-3-5 1,1 1 0,-1-1 0,0 1 0,1-1 0,-1 1 0,1-1 0,0 0 0,-1 0 0,1 0 0,0 0 0,0 0 0,0 0 0,0 0 0,-1 0 0,1-1 0,0 1 0,0-1 0,0 1 0,1-1 0,-1 0 0,0 0 0,0 0 0,0 0 0,0 0 0,0-1 0,0 1 0,0 0 0,0-1 0,0 0 0,0 1 0,0-1 0,-1 0 0,1 0 0,0 0 0,1-1 0,6-4 5,-1 1-1,0-1 0,-1 0 1,0-1-1,0 0 1,0 0-1,6-9 0,35-59 83,-33 49-33,-6 16-6,-6 14-23,-4 25-16,1-14-8,0-6-12,1-1 0,0 1 0,0-1 0,1 1 0,0-1 0,1 0 0,0 0 0,0 0 0,1 0 0,0-1 0,0 1 0,9 10 0,-10-14 3,0-1 0,1 1 0,-1-1-1,1 0 1,0 0 0,0 0 0,0-1 0,0 0 0,0 1-1,0-1 1,1 0 0,-1-1 0,1 1 0,0-1 0,-1 0-1,1 0 1,0-1 0,0 1 0,-1-1 0,1 0 0,0 0-1,0-1 1,8-1 0,-3-1 5,-1 0 0,0 0 0,0-1 0,0 0-1,-1 0 1,1-1 0,-1 0 0,0-1 0,-1 1 0,1-2 0,-1 1 0,8-10-1,8-11 22,38-58 0,-47 63-13,15-20 13,84-136 73,-100 153-68,-1 0 1,-1 0-1,-2-1 0,0 0 0,8-43 0,-17 66-22,2-4 7,-1 0-1,0-1 0,-1 1 0,0-1 1,0-8-1,0 15-7,0 0 0,-1 0-1,1 1 1,0-1 0,0 0-1,-1 0 1,1 0 0,0 0 0,-1 0-1,1 0 1,-1 0 0,1 0 0,-1 1-1,0-1 1,1 0 0,-1 0 0,0 1-1,0-1 1,1 1 0,-1-1-1,0 0 1,0 1 0,0-1 0,0 1-1,1 0 1,-1-1 0,0 1 0,0 0-1,0-1 1,0 1 0,0 0-1,0 0 1,0 0 0,0 0 0,0 0-1,0 0 1,0 0 0,0 0 0,0 1-1,0-1 1,0 0 0,0 0 0,0 1-1,0-1 1,0 1 0,1-1-1,-3 2 1,-4 1-4,1 1 0,-1 0 0,1 0 0,0 0 0,0 1 0,0 0 1,0 0-1,1 1 0,-6 7 0,-7 10-26,-15 26 0,18-23 8,0-1 0,2 2-1,2 0 1,0 1 0,2 0-1,0 0 1,2 1 0,2 0-1,0 0 1,2 0 0,1 1-1,3 31 1,0-48 14,0-1 1,1 0-1,0 0 1,1 1-1,1-1 1,0-1-1,10 22 1,-11-28-2,0 0 0,1 1 0,-1-1 0,1 0 1,0-1-1,0 1 0,1-1 0,0 0 0,-1 0 1,1 0-1,1 0 0,-1-1 0,0 0 0,1 0 1,0-1-1,-1 1 0,8 1 0,5 1-233,14 3 238,-13-5-3980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1:21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10248,'0'0'2704,"11"1"-2047,132 4 589,182 3 124,-159-3-789,32-1 409,-149-5-1966,89-13 1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1:24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1 934 8432,'0'0'2385,"11"-5"-1832,3 0-407,6-2 272,0 0-1,0-2 1,32-20-1,-35 17-112,-1-1 0,0 0 0,-1-1 0,-1-1 0,0-1 0,-1 0 0,20-30 0,-28 37-222,91-159 1368,-76 128-939,-1-2 0,17-56-1,-19 44-33,-3 12 64,12-63 0,-24 93-444,0 0-1,-1 0 1,0 0 0,-1 0 0,-1 0 0,0-1-1,0 1 1,-1 0 0,-1 0 0,-4-12 0,7 23-73,-1-1 0,1 1 0,-1-1 0,1 1 0,-1-1 0,0 1 0,0-1 0,0 1-1,0 0 1,0-1 0,0 1 0,0 0 0,-1 0 0,1 0 0,-2-2 0,2 3-9,0 0 0,0-1-1,0 1 1,1 0 0,-1 0 0,0 0-1,0 0 1,0 0 0,1 0-1,-1 0 1,0 0 0,0 0-1,0 1 1,1-1 0,-1 0-1,0 0 1,0 1 0,1-1 0,-1 0-1,0 1 1,0-1 0,0 1-1,-2 2 11,0 0 0,0 1-1,0-1 1,0 0 0,0 1-1,1 0 1,0-1 0,0 1-1,-3 8 1,-10 29 44,2 0 1,2 0-1,-11 85 1,19-94-50,2 0 1,1-1-1,1 1 1,2-1-1,1 1 0,9 36 1,-9-54-8,0-1 0,0 0 1,2-1-1,-1 1 0,12 16 0,-14-23 1,1-1 0,0 0 1,1 0-1,-1 0 0,1 0 0,0-1 0,0 0 0,0 0 1,1 0-1,0-1 0,-1 1 0,1-1 0,8 2 0,-7-2 6,1 0-1,-1-1 0,1 0 0,-1 0 0,1-1 1,-1 0-1,1-1 0,0 1 0,0-2 1,-1 1-1,1-1 0,0 0 0,-1 0 1,1-1-1,-1 0 0,1-1 0,-1 1 0,0-1 1,0-1-1,0 1 0,-1-1 0,12-9 1,4-6 117,-2-1 0,0-1 0,29-40 0,27-28 671,-72 84-469,-6 14-261,1 21-29,1 0 0,1 0 0,1-1 0,13 56 0,-15-82-42,1 0-1,0 0 1,-1 0 0,1-1-1,1 1 1,-1 0 0,0 0-1,1-1 1,-1 1 0,1 0-1,0-1 1,4 5-1,-5-6-1,0-1-1,1 1 0,-1 0 0,1-1 1,-1 1-1,0-1 0,1 0 1,-1 1-1,1-1 0,-1 0 0,1 0 1,-1 0-1,1 0 0,0 0 0,-1 0 1,1 0-1,-1 0 0,1-1 0,-1 1 1,0-1-1,1 1 0,-1-1 0,1 1 1,-1-1-1,0 0 0,3-1 1,10-8 26,0-1 1,-1 0 0,0-1-1,0 0 1,19-25 0,6-6 40,-19 23-19,1 0 0,1 1 0,1 2 0,0 0 0,42-24 0,-62 40-49,-1 0 0,1 1-1,0-1 1,0 0 0,-1 1 0,1-1 0,0 1 0,0 0 0,0-1-1,0 1 1,0 0 0,0 0 0,0 0 0,-1 0 0,1 1-1,0-1 1,0 1 0,0-1 0,0 1 0,0-1 0,-1 1 0,1 0-1,0 0 1,-1 0 0,1 0 0,-1 0 0,1 0 0,-1 0 0,1 1-1,-1-1 1,0 1 0,1-1 0,-1 1 0,0-1 0,0 1 0,1 2-1,2 3 17,-1 0-1,0 0 0,-1 1 0,0-1 0,0 1 1,0-1-1,0 14 0,-1-3 54,-4 36 0,0-2 249,30-76-42,17-25 79,98-85 0,-139 131-333,1 0 0,-1 1 1,1 0-1,0 0 0,0 0 0,0 0 0,0 1 0,0-1 0,6 0 0,-9 2-23,0-1 0,0 1-1,0 0 1,-1 0 0,1 0-1,0 0 1,0 1 0,0-1-1,0 0 1,0 0-1,0 0 1,0 1 0,0-1-1,0 0 1,-1 1 0,1-1-1,0 1 1,0-1 0,0 1-1,-1 0 1,1-1 0,0 1-1,-1-1 1,1 1 0,-1 0-1,1 0 1,0 0 0,-1-1-1,0 1 1,1 0-1,-1 0 1,1 0 0,-1 0-1,0 0 1,0-1 0,0 1-1,1 0 1,-1 0 0,0 0-1,0 0 1,0 0 0,0 0-1,0 0 1,-1 0 0,1 0-1,0 1 1,-2 17 8,-1 1 1,0-1-1,-1 0 1,-10 28-1,10-24 42,7-18-17,7-13-18,9-13-5,156-167 189,-174 187-202,0 0-1,0-1 1,0 1-1,1 0 1,-1 0-1,0 0 1,0 0-1,1 1 1,-1-1-1,0 0 1,1 0-1,-1 1 1,1-1 0,-1 1-1,1-1 1,-1 1-1,1 0 1,-1-1-1,1 1 1,-1 0-1,1 0 1,0 0-1,-1 0 1,1 1-1,-1-1 1,1 0-1,-1 0 1,1 1 0,-1-1-1,1 1 1,-1 0-1,1-1 1,-1 1-1,0 0 1,1 0-1,-1 0 1,0 0-1,0 0 1,0 0-1,0 0 1,0 0-1,0 1 1,2 1 0,3 7-14,0 0 1,-1 1 0,0 0 0,6 21 0,-4-13 18,-4-9-18,2-1-1,-1 0 1,1 0-1,0 0 1,1 0-1,0-1 1,1 0-1,7 7 1,-12-12 12,1 0 1,1-1 0,-1 1-1,0-1 1,0 0-1,1 0 1,0 0-1,-1 0 1,1-1-1,0 1 1,0-1-1,0 0 1,0 0 0,0-1-1,0 1 1,0-1-1,0 0 1,0 0-1,0 0 1,0 0-1,0-1 1,7-2-1,2-1 3,-1-1 0,0-1 1,0 0-1,0-1 0,-1 0 0,0-1 0,0 0 0,-1 0 0,0-1 0,0-1 0,-1 0 0,0 0 0,7-12 0,-8 11-1,-1-1 0,0 1 0,-1-1 1,0-1-1,0 1 0,-2-1 0,0 0 0,0 0 0,-1 0 1,0-1-1,-2 1 0,1-26 0,-1 38 1,-1-1 0,0 0 0,0 0-1,-1 1 1,1-1 0,0 0 0,-1 0 0,1 1-1,-1-1 1,1 0 0,-1 1 0,0-1 0,0 1-1,0-1 1,1 1 0,-2-1 0,1 1 0,0-1-1,0 1 1,0 0 0,-1 0 0,1 0-1,0 0 1,-1 0 0,1 0 0,-3-1 0,2 2-1,0-1 0,0 1 0,0 0 0,0 0 0,0 0-1,0 0 1,0 1 0,1-1 0,-1 0 0,0 1 0,0 0 0,0-1 0,0 1 0,0 0 0,1 0 0,-1 0 0,0 0 0,1 0 0,-1 0 0,1 1 0,-1-1 0,1 0 0,-3 3 0,-2 4-6,0 0-1,0 1 1,0-1 0,1 1 0,0 0 0,1 0 0,0 0-1,1 1 1,-1-1 0,2 1 0,0 0 0,0 0-1,0 0 1,1 0 0,1 0 0,0 1 0,0-1 0,2 10-1,0-5-5,1-1-1,0 0 1,1 0-1,0 0 1,1 0-1,1 0 1,0-1-1,1 0 1,0 0-1,1-1 1,17 21-1,-11-18 6,2-1-1,-1-1 1,2 0-1,0-1 1,22 12-1,-32-19 6,-5-4 25,-1-1 0,0 1 0,1 0 0,-1-1 0,1 1-1,0-1 1,-1 1 0,1-1 0,0 0 0,-1 0 0,1 0 0,-1 1 0,1-2 0,0 1 0,-1 0-1,1 0 1,0 0 0,2-2 0,-4 2-156,1 0 0,0 0 0,-1-1 0,1 1 0,0 0 0,-1-1 1,1 1-1,-1-1 0,1 1 0,0-1 0,-1 1 0,1-1 0,-1 1 0,1-1 0,-1 0 0,0 1 0,1-1 0,-1 0 0,0 1 0,1-1 0,-1 0 0,0 1 0,0-1 1,0 0-1,1 0 0,-1 1 0,0-1 0,0 0 0,0 0 0,0 1 0,0-1 0,0 0 0,-1 0 0,1 1 0,0-1 0,-1-1 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1:24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14872,'0'0'1735,"66"-30"-1950,-40 20 7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1:25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9536,'0'0'1488,"101"-12"-928,-37 8-88,15 4 0,2 0-112,11 4 8,3 2-160,4-4 8,-2-2-96,-5-12 8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1:27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376 528 7432,'0'0'6912,"-10"-1"-6448,3 1-373,0-1 0,-1 1 0,1 1 0,0-1 0,-1 1 0,1 0 0,0 1 0,0 0 0,0 0 0,-9 4 0,-11 8 327,0 1 0,1 1 0,-38 31 0,49-35-193,0 2 0,2-1 0,-1 2 0,2 0 1,0 0-1,-19 32 0,28-41-116,0 1-1,0 0 1,0 0 0,1 0 0,0 0 0,0 1 0,1-1 0,-1 15-1,2-20-81,0 0 0,0 0 0,0 0 0,1 0 0,-1 0 0,1 0 0,-1 0 0,1 0 0,0 0 0,-1 0 0,1 0 0,0 0 0,0 0 0,1-1 0,-1 1 0,0 0 0,0-1 0,1 1 0,-1-1 0,1 0 0,0 1 0,-1-1 0,1 0 0,0 0 0,-1 0 0,1 0 0,0 0 0,0 0 0,0-1 0,0 1 0,0-1 0,0 1 0,0-1 0,0 0 0,0 0 0,0 0 0,4 0 0,5 0 32,0-1 1,1 0-1,-1-1 0,0 0 0,0-1 1,0 0-1,-1-1 0,1 0 0,10-6 1,-1-1 40,0 0 0,-1-2 0,27-22 0,-34 24-36,1-1-1,-1 0 0,-1-1 0,-1-1 0,0 0 0,0 0 1,8-19-1,-12 22 1,-1-1 0,0 0 0,-1 0 0,0 0 0,-1-1 0,-1 0 1,0 1-1,0-1 0,-2 0 0,0-15 0,0 27-50,0 0 0,0 0-1,0-1 1,0 1 0,0 0 0,-1 0 0,1 0 0,0 0-1,-1-1 1,1 1 0,-1 0 0,1 0 0,-1 0-1,0-1 1,0 2-6,1 0-1,0-1 0,-1 1 1,1 0-1,0 0 0,-1 0 1,1 0-1,0 0 0,-1-1 1,1 1-1,0 0 0,-1 0 1,1 0-1,0 0 0,-1 0 1,1 0-1,-1 0 0,1 0 1,0 0-1,-1 0 0,1 0 1,0 1-1,-1-1 0,1 0 1,0 0-1,-1 0 0,1 0 0,0 1 1,-1-1-1,-1 2 13,-1 0 0,1 0 0,0 0 0,0 0 1,0 1-1,0-1 0,1 1 0,-1-1 0,-2 5 0,-1 7 10,-1 0-1,2 1 1,0-1 0,1 1-1,0-1 1,1 1-1,1 0 1,0 0 0,1 0-1,1 0 1,0 0 0,1 0-1,0 0 1,1-1 0,1 1-1,9 20 1,-13-33-21,1 0 0,0 0-1,0 0 1,0-1 0,0 1 0,0 0 0,1-1 0,-1 1 0,0-1-1,1 1 1,-1-1 0,1 0 0,-1 0 0,1 1 0,0-1-1,0 0 1,-1 0 0,1-1 0,0 1 0,0 0 0,0-1-1,0 1 1,0-1 0,0 0 0,4 1 0,-1-2 7,1 1 1,-1-1-1,1-1 0,-1 1 1,1-1-1,-1 0 1,0 0-1,6-4 0,9-5 35,-1-1-1,24-20 1,-1 0 37,56-45 128,-68 51-59,1 1 0,1 2 0,44-24 0,-76 47-151,1-1 1,-1 1-1,1-1 0,-1 1 1,1-1-1,0 1 0,-1 0 1,1 0-1,-1-1 0,1 1 0,0 0 1,-1 0-1,1 0 0,0-1 1,-1 1-1,1 0 0,0 0 0,-1 0 1,1 0-1,0 0 0,-1 1 1,1-1-1,0 0 0,-1 0 0,1 0 1,0 0-1,-1 1 0,1-1 1,0 0-1,-1 1 0,1-1 1,-1 0-1,1 1 0,-1-1 0,1 1 1,-1-1-1,1 1 0,-1-1 1,1 1-1,-1-1 0,0 1 0,1 0 1,-1-1-1,0 1 0,1-1 1,-1 1-1,0 0 0,0-1 0,0 1 1,1 1-1,-1 4 17,1 0 1,-1 0-1,-1 1 0,-1 9 0,2-8-8,-5 20 41,-1 0 0,-1-1 0,-15 40 0,-2 2 159,22-61-173,0-3 138,11-13-45,48-61 78,11-11-70,-52 63-91,0 1 0,2 1 0,0 1-1,0 0 1,1 1 0,41-20 0,-58 32-47,0 0 0,-1 1 0,1-1 0,0 1 1,0-1-1,0 1 0,0-1 0,0 1 0,-1 0 0,1 0 1,0 0-1,0 0 0,0 0 0,0 1 0,0-1 0,0 0 1,-1 1-1,1 0 0,0-1 0,0 1 0,-1 0 0,1 0 1,0 0-1,-1 0 0,1 0 0,-1 0 0,1 0 0,-1 0 1,0 1-1,1-1 0,-1 1 0,0-1 0,0 1 0,0-1 0,0 1 1,0 0-1,0-1 0,-1 1 0,1 0 0,0 3 0,3 8 10,-1 0-1,0 0 0,-1 0 0,1 21 0,-2-19-10,0-3 2,5 34 9,-5-44-14,-1-1 0,0 1-1,1-1 1,-1 0-1,1 0 1,-1 1 0,1-1-1,-1 0 1,1 0-1,0 0 1,0 1-1,0-1 1,-1 0 0,1 0-1,0 0 1,0 0-1,1-1 1,-1 1 0,0 0-1,0 0 1,0-1-1,0 1 1,1-1-1,-1 1 1,0-1 0,1 1-1,1-1 1,10 1 0,0-2 0,0 0 0,0 0 0,0-1 0,0-1 0,0 0 0,0-1 0,-1 0 0,13-7 1,16-9 30,47-31 0,-70 40-17,-6 3 0,15-7 37,-1-1-1,-1-2 1,-1 0-1,0-1 1,24-28-1,-45 41 7,-6 5-8,-11 7 1,-8 9-26,0 2 0,2 0 0,-31 32 1,-46 69-2,87-105-21,1 1-1,1-1 0,-9 19 0,15-28-2,1 1 1,-1-1-1,1 1 0,0-1 1,0 1-1,0-1 1,0 1-1,1-1 0,0 1 1,0 0-1,0-1 1,0 1-1,1-1 0,0 1 1,2 6-1,-2-9 0,0 1 0,0-1 0,1 1 0,0-1 0,-1 0 0,1 0 0,0 0 0,0 0 0,0 0 0,0 0 0,0-1 0,0 1 0,1-1 0,-1 1 0,0-1 0,1 0 0,0 0 0,-1 0 0,1 0 0,-1 0 0,1-1 0,0 1 0,3-1 0,2 1 0,-1 0 0,1-1 0,0-1 0,-1 1 0,1-1 0,14-3 0,-9-1 7,-1 1-1,-1-2 1,1 0-1,-1 0 1,0-1-1,0 0 1,-1-1-1,0 0 1,0 0-1,-1-1 1,0-1-1,0 1 1,13-22-1,2-7 32,-2-1-1,28-68 0,-28 51 14,-3-2 1,-3 0 0,-2-1-1,-2 0 1,-3-1-1,2-106 1,-11 154-40,1 7-5,-1 0 0,1 0 0,-1 1-1,0-1 1,-1 0 0,1 0 0,-1 0-1,0 0 1,0 0 0,-4-7 0,5 12-7,0-1 1,0 1-1,0 0 1,-1 0 0,1 0-1,0 0 1,0 0-1,0-1 1,-1 1 0,1 0-1,0 0 1,0 0-1,0 0 1,-1 0-1,1 0 1,0 0 0,0 0-1,0 0 1,-1 0-1,1 0 1,0 0-1,0 0 1,-1 0 0,1 0-1,0 0 1,0 0-1,-1 0 1,1 0-1,0 0 1,0 0 0,0 1-1,-1-1 1,1 0-1,0 0 1,0 0 0,0 0-1,0 0 1,-1 0-1,1 1 1,0-1-1,0 0 1,0 0 0,0 1-1,-5 4 2,0 0 1,1 1-1,0 0 0,0 0 0,1 0 1,0 0-1,-4 11 0,-17 55-31,18-51 17,-2 6-9,1 1 0,1 0 0,2 0-1,1 1 1,1-1 0,3 45-1,0-59 11,0 0 0,1-1 0,1 1 0,0-1 0,1 1 0,0-1 0,1 0 0,1-1 0,0 1 0,0-1 0,1 0 0,1-1 0,0 1 0,1-2 0,15 17 0,-17-22 21,-1 0 1,1-1-1,1 0 1,-1 0-1,0 0 0,1-1 1,0 0-1,-1-1 0,15 3 1,-2-2-1448,0 0 0,31-1 1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1:45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0 6328,'0'0'8337,"-6"17"-7980,-75 242 1066,21 59 74,25 5-119,30-265-1047,-3 18 1704,13-115-1860,2 0 0,2 0 0,1 1 1,2 1-1,2-1 0,1 2 0,2 0 0,2 1 0,0 1 0,36-45 1,-24 46-39,-29 31-121,0 1-1,0-1 1,1 0 0,-1 1 0,0 0-1,1-1 1,-1 1 0,1 0-1,0 0 1,-1 0 0,1 1 0,0-1-1,3 0 1,-5 1-12,0 1-1,0-1 1,0 0 0,0 1 0,0-1 0,-1 1-1,1 0 1,0-1 0,0 1 0,0 0 0,-1-1-1,1 1 1,0 0 0,-1 0 0,1-1-1,-1 1 1,1 0 0,-1 0 0,1 0 0,-1 0-1,0 0 1,1 0 0,-1 0 0,0 0-1,0 2 1,6 28 51,-4 86 45,-4-88-53,2-1 0,1 0 0,2 1 0,0-1 0,8 30 0,-9-53-33,0-1 1,0 0 0,0 0 0,1 0-1,-1-1 1,1 1 0,0-1 0,0 1 0,0-1-1,1 0 1,-1 0 0,1 0 0,-1-1-1,1 1 1,0-1 0,0 0 0,0 0 0,0 0-1,1-1 1,-1 1 0,0-1 0,5 1 0,6 1 21,-1-1 0,0 0 1,1-1-1,-1-1 1,25-2-1,-28 1-15,1-1-1,-1 0 0,0-1 0,0 0 1,0-1-1,0 0 0,0-1 1,-1 0-1,16-11 0,-13 7-1,-1-1 1,0-1-1,0 0 0,-1 0 0,-1-1 0,12-18 1,131-213 316,-151 239-324,0 1 0,0 0 0,0 0 1,1 0-1,-1 0 0,1 0 1,0 0-1,-1 1 0,6-4 0,-7 5-8,0 1-1,1-1 1,-1 1-1,0-1 0,0 1 1,1-1-1,-1 1 0,0 0 1,1 0-1,-1 0 0,0 0 1,1 0-1,-1 0 1,0 0-1,1 0 0,-1 0 1,0 0-1,1 1 0,-1-1 1,0 1-1,0-1 1,1 1-1,-1-1 0,0 1 1,0 0-1,0 0 0,0-1 1,0 1-1,2 2 1,72 79 25,-60-61-30,-5-7 19,-15-24 72,-1-1-82,0 1 1,-1 0 0,0 1 0,-1 0-1,0 0 1,0 0 0,-19-14 0,23 21-5,1-1 0,-1 1 0,1 0 0,-1 0 1,0 0-1,0 0 0,1 0 0,-1 1 1,-1 0-1,1 0 0,0 0 0,0 0 0,0 1 1,0-1-1,-1 1 0,1 0 0,0 1 1,0-1-1,-1 1 0,1-1 0,0 1 0,0 1 1,0-1-1,0 0 0,0 1 0,-5 3 1,0 2 4,0 0 1,0 1 0,1-1 0,0 2-1,0-1 1,-11 19 0,5-7 3,2 1 0,-13 30 1,20-41-15,1 1 0,0 0 0,1 0 1,0 0-1,-2 21 0,5-28-2,-1 1-1,1-1 0,1 0 1,-1 0-1,1 0 0,-1 0 1,1 1-1,0-1 0,0 0 1,1 0-1,-1-1 0,1 1 1,0 0-1,0 0 0,1-1 1,-1 1-1,0-1 0,1 0 1,4 4-1,-6-6 3,1 1 0,-1-1 0,1 1 0,0-1 0,0 0 0,0 0 0,0 0 0,-1 0 0,1 0 0,1 0 0,-1-1 0,0 1 0,0 0 0,0-1 0,0 0 0,0 0 0,1 1 0,-1-1 0,0-1 0,3 1 0,-2-1 1,1 0 0,-1-1 0,1 1 0,-1-1 0,1 1 0,-1-1 1,0 0-1,0-1 0,0 1 0,0 0 0,3-4 0,2-2 8,-1 0-1,0-1 1,-1 1-1,0-2 0,0 1 1,6-15-1,22-65 32,-6 14 38,-22 49-38,-6 21-13,-3 15-7,1 3-6,0 0 0,1 0 0,0 0 0,1 0-1,0 0 1,1 0 0,4 21 0,-3-25-9,0-1 0,1 0 0,0 0-1,0 0 1,1 0 0,0 0 0,0 0 0,0-1 0,1 0 0,1 0 0,-1 0 0,11 9 0,-11-13-4,-1 0 1,0 0 0,1-1 0,0 1-1,0-1 1,0 0 0,0-1 0,0 1-1,0-1 1,0 0 0,0 0 0,0-1-1,1 0 1,-1 0 0,0 0 0,0 0-1,7-2 1,4 0 0,0-2 1,0 0-1,-1-1 0,21-8 1,-16 3 20,-1-1 1,0 0-1,0-1 1,28-25-1,61-65 187,-99 93-184,-8 8-21,0 0 0,-1 0-1,1 0 1,0 1-1,0-1 1,0 0 0,0 0-1,0 1 1,0-1 0,0 1-1,0-1 1,0 1 0,0-1-1,0 1 1,0 0 0,0-1-1,2 1 1,-3 0-2,1 0 0,-1 0 0,1 1 0,-1-1 0,0 0 0,1 1 0,-1-1 0,0 0 0,1 1 0,-1-1 0,0 0 0,0 1 1,1-1-1,-1 0 0,0 1 0,0-1 0,1 1 0,-1-1 0,0 1 0,0-1 0,0 1 0,0-1 0,0 0 0,0 1 0,0-1 0,0 1 0,0 0 0,0 5 1,0 1 1,-1-1 0,0 0-1,0 0 1,-3 7-1,-25 69-28,-51 101 0,45-108 45,-43 128 0,26 11 51,7-27 211,44-175-155,8-20-32,9-22 21,101-299 491,-23 57-254,-40 110-178,-32 92-116,37-83 1,-58 151-60,0-1 0,1 1 0,-1-1 0,0 1 0,1 0 0,0-1 0,-1 1 0,1 0 0,0 0 0,0 0 0,0 0 0,1 1 0,-1-1 0,0 1 0,1-1 0,-1 1 0,1 0 0,-1 0 0,1 0 0,4-1 0,-3 1-4,-1 1 0,1 0 1,-1 0-1,1 1 0,-1-1 0,1 1 0,-1 0 0,1-1 0,-1 2 1,0-1-1,1 0 0,-1 1 0,0-1 0,0 1 0,6 4 0,0 1-5,-1 1-1,1-1 1,-1 1-1,-1 1 0,1 0 1,-1 0-1,-1 0 1,0 1-1,0 0 1,-1 0-1,0 1 0,5 16 1,-9-22 8,1-1 0,-1 1 0,0 0 0,0 0 0,-1 0 0,1 0 0,-1 0 0,0 0 0,-1 0 0,1 0 0,-1 0 0,0 0 0,0 0 0,0 0 0,-1-1 0,1 1 0,-1 0 0,-1-1 0,1 1 0,-1-1 0,1 0 0,-1 0 0,0 0 0,-1 0 0,1-1 0,-1 1-1,1-1 1,-1 0 0,0 0 0,-8 5 0,0-3 46,-1 0 0,1 0-1,-1-2 1,0 1-1,0-2 1,0 0-1,-1 0 1,1-1-1,-27-2 1,39 1-20,37 3 10,-3 1-32,1-1 1,50-1-1,-66-3-3,1-1 0,-1-1 0,0-1-1,0 0 1,-1-1 0,23-10 0,9-9-20,47-32-1,-34 20 37,-59 34-15,0 0 1,0 1-1,1-1 1,-1 1-1,0 0 0,5-1 1,-7 2-2,-1 0 0,1 0 0,-1 0 1,1 0-1,0 0 0,-1 0 0,1 0 0,-1 0 1,1 0-1,-1 0 0,1 0 0,-1 0 0,1 1 1,-1-1-1,1 0 0,-1 1 0,0-1 0,1 0 1,-1 0-1,1 1 0,-1-1 0,0 1 0,1-1 1,-1 0-1,0 1 0,1-1 0,-1 1 0,0-1 1,0 1-1,1-1 0,-1 1 0,0-1 0,0 1 1,0-1-1,0 1 0,0-1 0,1 1 0,-1-1 1,0 1-1,0-1 0,0 1 0,-1-1 0,1 1 1,0 0-1,0-1 0,0 1 0,0-1 0,0 1 1,-1 0-1,-4 22-22,0-1 1,-2 1-1,-18 41 1,10-27 9,-48 130 27,-52 217 0,100-329 67,12-49 8,10-35-34,21-91 223,82-215 0,-79 259-192,-11 26-20,1 1 1,39-64 0,-45 89-43,-10 15-11,1-1-1,0 0 1,1 1 0,0 0-1,10-9 1,-15 16-15,0 0 0,1 0 0,-1 1 0,0-1 0,1 1 0,0-1 0,-1 1 0,1 0 0,0 0 0,-1 0 0,1 1 0,0-1-1,0 1 1,0-1 0,0 1 0,-1 0 0,1 0 0,0 0 0,0 1 0,0-1 0,0 1 0,0-1 0,-1 1 0,1 0 0,4 2 0,-1 0-7,1 0 1,-1 1-1,0 0 1,0 0-1,0 1 0,-1 0 1,0 0-1,1 0 1,-2 0-1,1 1 1,-1 0-1,0 0 0,0 0 1,0 0-1,-1 1 1,0-1-1,0 1 1,-1 0-1,3 11 1,-2-7 10,-1 0 1,-1 0-1,0 0 1,0-1-1,-1 1 1,0 0-1,-1 0 1,-1 0-1,1 0 1,-2 0-1,1-1 1,-7 16-1,7-21-4,0-1-1,0 0 0,0 0 1,0 0-1,-1 0 0,0 0 0,0 0 1,0-1-1,0 1 0,-1-1 0,1 0 1,-5 3-1,5-4 4,-1 0 0,1-1 0,-1 0 0,0 1 0,1-1 0,-1 0 0,0-1 0,0 1 0,1-1 0,-1 1 0,0-1 0,0 0 0,0-1 0,-7-1 0,-5 0 3,-27-6 102,43 8-105,0 0-1,0 0 0,0 0 0,0 0 0,0 0 1,0 0-1,0 0 0,0-1 0,0 1 0,0 0 0,0 0 1,0 0-1,0 0 0,0 0 0,0 0 0,0 0 1,0 0-1,0 0 0,1 0 0,-1 0 0,0-1 0,0 1 1,0 0-1,-1 0 0,1 0 0,0 0 0,0 0 1,0 0-1,0 0 0,0 0 0,0 0 0,0 0 0,0 0 1,0 0-1,0-1 0,0 1 0,0 0 0,0 0 1,0 0-1,28-1-1,37-1 3,0-3-1,110-23 0,-152 22 5,-1 0 0,1-2 0,-1 0 0,0-2 0,-1-1 0,0 0 0,-1-1 0,0-1 0,-1-1 1,0-1-1,-2-1 0,1 0 0,17-23 0,-33 37-6,0-1 0,0 0 1,-1 1-1,1-1 0,0 0 0,-1 0 1,0 0-1,1 0 0,-1 0 0,0 0 1,-1 0-1,1 0 0,-1-1 1,1 1-1,-1 0 0,0 0 0,0-1 1,0 1-1,-1 0 0,0-6 0,0 6 0,0 1 0,0 0-1,0 0 1,-1 0 0,1 0-1,0 0 1,-1 0 0,1 0-1,-1 1 1,0-1-1,0 0 1,0 1 0,0 0-1,0-1 1,0 1 0,0 0-1,0 0 1,0 0 0,0 0-1,-1 0 1,1 0 0,0 1-1,-1-1 1,1 1 0,0 0-1,-1 0 1,1 0-1,-3 0 1,-2 1-2,0-1 0,1 2-1,-1-1 1,1 1 0,-1 0 0,1 0-1,0 1 1,0 0 0,0 0 0,0 0 0,0 1-1,1 0 1,-1 0 0,1 1 0,-9 9-1,7-6-1,0-1-1,0 2 0,1-1 0,1 1 1,-1 0-1,1 0 0,1 1 0,-1-1 0,-4 18 1,8-23-3,0 0-1,1 1 1,-1-1 0,1 0 0,0 0 0,0 0-1,0 1 1,0-1 0,1 0 0,0 0 0,0 0 0,0 0-1,0 0 1,1 0 0,-1 0 0,1 0 0,0 0-1,0-1 1,1 1 0,-1-1 0,1 1 0,-1-1 0,5 3-1,-2-2 4,0 0-1,0 0 0,0-1 0,1 1 0,0-1 0,0-1 0,-1 1 0,2-1 0,-1 0 1,0 0-1,0-1 0,1 1 0,-1-2 0,10 1 0,-2-1-1,-1 0 0,1-1-1,-1-1 1,0-1 0,1 0-1,-1 0 1,-1-1 0,1-1 0,19-9-1,2-6-30,60-45-1,-29 19 20,-54 38 27,1 0 0,0 2-1,0-1 1,25-8-1,-36 15-7,0-1 0,0 1 0,-1 0 0,1 0 0,0 0 1,0 0-1,0 0 0,0 0 0,-1 0 0,1 0 0,0 0 0,0 0 0,0 0 0,0 0 0,-1 1 0,1-1 0,0 0 0,0 1 0,-1-1 0,1 0 0,0 1 0,0-1 0,-1 1 0,1-1 0,-1 1 0,1 0 0,0-1 0,-1 1 0,1 0 0,-1-1 0,1 1 0,-1 0 0,0-1 0,1 1 0,-1 0 0,0 0 0,1 0 0,-1-1 0,0 1 0,0 0 0,0 0 0,0 0 0,0 1 0,1 5 8,-1 1 0,0-1-1,0 0 1,-2 8 0,2-10-6,-3 27 12,1-10 31,0 0-1,-9 36 1,10-57-44,1-1 0,0 0 0,0 1 0,-1-1-1,1 1 1,0-1 0,0 1 0,0-1 0,0 1 0,0-1 0,0 1 0,0-1 0,0 1 0,0-1 0,0 1 0,0-1 0,0 1 0,0-1 0,1 1 0,-1-1 0,0 1 0,0-1-1,0 1 1,1 0 0,10-2 63,15-16 6,-24 16-71,180-136 289,-181 136-284,0 0 0,0 0 0,0 1 0,0-1 0,0 0 0,0 1 0,0-1 0,0 1 0,0-1 0,0 1 0,0 0 0,0-1 0,1 1 0,-1 0 0,0 0 0,2 0 0,-2 0-3,-1 0 0,1 0 0,-1 1-1,1-1 1,-1 0 0,1 1 0,-1-1 0,1 0 0,-1 1-1,0-1 1,1 0 0,-1 1 0,0-1 0,1 1 0,-1-1-1,0 1 1,1-1 0,-1 1 0,0-1 0,0 1 0,1-1-1,-1 1 1,0 0 0,1 5 11,0 0-1,-1 0 1,0 0 0,0 0-1,-1 7 1,0-3 8,0 2-5,1 0 0,1 0 1,0 0-1,0 0 1,1 0-1,0-1 0,1 1 1,5 13-1,-5-20-12,0 1 0,0-1 0,0 1 0,1-1 0,-1 0 1,1-1-1,1 1 0,-1-1 0,0 0 0,1 0 0,0 0 0,0 0 0,0-1 0,1 0 0,-1 0 0,1 0 1,10 3-1,-5-3 6,-1 0 0,1-1-1,-1 0 1,1-1 0,0 0 0,0 0 0,-1-1 0,1-1 0,13-1 0,5-4 78,56-19 1,-53 14-7,47-8 0,-78 18-195,10-1 118,0 1 0,20-1 0,-12 7-4281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43.5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15272,'0'0'2335,"66"47"-2839,-48-35 248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1:47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1211 7936,'0'0'6784,"12"-11"-6368,55-57 340,65-84 1,64-158 425,-166 259-1007,10-17 64,27-44 659,69-158 1,-126 247-624,-2-1 0,0-1 0,-1 1 0,5-41 0,-12 65-264,0 0 0,0-1 0,0 1 1,0 0-1,0 0 0,1 0 0,-1 0 1,0-1-1,0 1 0,0 0 0,0 0 1,0 0-1,0-1 0,0 1 0,0 0 1,0 0-1,0-1 0,0 1 0,0 0 0,0 0 1,0 0-1,0-1 0,-1 1 0,1 0 1,0 0-1,0 0 0,0 0 0,0-1 1,0 1-1,0 0 0,0 0 0,-1 0 1,1 0-1,0-1 0,0 1 0,0 0 1,0 0-1,-1 0 0,1 0 0,0 0 1,0 0-1,0 0 0,-1 0 0,1-1 0,0 1 1,-10 8 211,-8 17-82,-10 22-36,1 1 1,3 2-1,2 0 0,2 2 1,3 0-1,1 1 0,3 0 1,3 1-1,1 1 0,-1 84 1,10-117-67,0 0 1,2-1 0,0 1 0,2-1 0,0 1 0,1-1 0,1 0-1,9 19 1,-13-37-29,-1 0-1,1 0 1,0 0-1,-1 0 1,1-1-1,0 1 1,1-1-1,-1 1 0,0-1 1,1 0-1,-1 0 1,1 0-1,0 0 1,0-1-1,-1 1 1,1-1-1,0 1 1,0-1-1,6 1 1,-4-1 5,1-1 0,-1 0 0,1 0 0,-1 0 0,1 0 0,-1-1 0,0 0 0,1 0 0,-1-1 0,10-3 0,2-3 22,0-1-1,-1 0 1,0-1-1,0-1 0,24-22 1,5-13 115,-2-1 1,72-104-1,-100 129-61,-2 0 0,0 0 0,-2-2 0,16-45 0,-24 55 16,-3 14-105,0 0 0,0 0-1,0 0 1,0-1 0,0 1 0,0 0-1,0 0 1,0 0 0,0 0 0,0 0-1,0 0 1,0 0 0,0-1 0,0 1-1,0 0 1,0 0 0,0 0 0,0 0 0,0 0-1,0 0 1,0 0 0,0 0 0,-1 0-1,1 0 1,0-1 0,0 1 0,0 0-1,0 0 1,0 0 0,0 0 0,0 0-1,0 0 1,0 0 0,-1 0 0,1 0 0,0 0-1,0 0 1,0 0 0,0 0 0,0 0-1,0 0 1,0 0 0,-1 0 0,1 0-1,0 0 1,0 0 0,0 0 0,0 0-1,-19 14 143,-1 7-104,1 0 0,0 1 0,2 0 0,0 2 0,2 0 0,0 1 0,2 0 0,1 1 0,-10 30 1,19-47-29,0 0 1,1 0 0,0 1 0,0-1 0,1 0 0,0 1 0,1-1 0,0 1 0,2 15 0,-1-20-6,0 1-1,1 0 1,0-1 0,0 0-1,0 1 1,0-1 0,1 0-1,0 0 1,0-1 0,0 1-1,1 0 1,-1-1 0,1 0-1,0 0 1,0 0 0,1 0-1,4 2 1,0 0 3,1-1 1,-1 0 0,1 0-1,0-1 1,0-1 0,0 1-1,1-2 1,-1 1-1,1-2 1,0 1 0,12-1-1,-16-1-2,1 0 0,-1-1 0,0 0 0,0 0 0,0 0 0,0-1 0,0 0 0,0-1 0,0 0-1,0 0 1,-1 0 0,0 0 0,1-1 0,-1 0 0,-1-1 0,1 1 0,7-9 0,-5 3 10,0 0-1,-1 0 1,0 0 0,-1-1-1,-1 0 1,1 0 0,-2 0-1,1-1 1,-2 0 0,1 0-1,-2 0 1,0 0 0,2-25 0,-4 30-6,0 0 0,-1-1 1,1 1-1,-1 0 1,-1 0-1,0-1 1,0 1-1,0 0 0,-1 1 1,1-1-1,-2 0 1,1 1-1,-1-1 0,0 1 1,0 0-1,-1 1 1,0-1-1,0 1 1,0 0-1,-1 0 0,1 0 1,-1 1-1,0 0 1,-12-6-1,3 2 8,4 2 13,-1 0 1,0 1 0,-12-3 0,9 2 28,20 3 2,30 1 5,-25 2-83,261-8 53,-81 0-21,-43 0 137,-112 4-87,-28 3-31,-1 0 1,1 0-1,0 1 1,0 0 0,0 0-1,11 2 1,-11 1 242,-13-1-4399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1:48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0 175 9040,'0'0'4466,"6"-10"-4022,-3 5-405,-1 1-1,1-1 0,0 1 1,0 0-1,1 0 1,-1 0-1,1 1 1,0-1-1,0 1 0,0-1 1,1 2-1,-1-1 1,1 0-1,-1 1 0,1 0 1,0 0-1,0 0 1,0 0-1,0 1 0,8-1 1,334-40 1161,-238 31-875,514-31 1723,-364 37-3665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1:49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1109 8936,'0'0'6273,"13"-7"-5825,20-12-45,-1-1 1,0-2-1,32-28 0,-15-3 235,-3-2-1,71-110 1,-56 75-75,106-176 1082,-150 233-1424,-1 0 0,-2-2 0,-1 0 0,-2 0-1,-1-1 1,-2 0 0,4-42 0,-12 74-181,0 1 1,0-1 0,0 0-1,-1 1 1,1-1-1,-1 1 1,-1-5-1,2 8-31,0-1 0,0 1 0,0 0 0,0-1 0,-1 1 0,1-1 1,0 1-1,0 0 0,-1-1 0,1 1 0,0 0 0,0-1 0,-1 1 0,1 0 0,0-1 0,-1 1 0,1 0 0,-1 0 0,1 0 0,0-1 0,-1 1 0,1 0 0,-1 0 0,0 0 0,1 0-1,-1 0 0,0 0 0,0 1 0,0-1-1,1 0 1,-1 1 0,0-1 0,0 0 0,1 1-1,-1-1 1,0 1 0,1-1 0,-1 1 0,0 0-1,1-1 1,-1 1 0,1 0 0,-1 0 0,-28 40 60,1 2 0,2 0 0,3 2 0,1 0 1,-29 91-1,26-61-21,5 0 0,2 2 0,4 0-1,3 1 1,-1 151 0,12-222-25,0-1-1,0 0 1,1 1-1,0-1 1,0 0 0,0 0-1,1 0 1,0 0-1,0 0 1,0 0-1,1 0 1,0-1-1,0 1 1,0-1 0,1 0-1,-1 0 1,8 7-1,-9-11-10,-1 0 0,1-1-1,-1 1 1,1-1 0,0 1-1,-1-1 1,1 0 0,-1 1-1,1-1 1,0 0 0,-1 0-1,1 0 1,-1 0 0,1-1-1,0 1 1,-1 0 0,1-1-1,-1 1 1,1-1 0,-1 1-1,4-3 1,31-17 98,-19 10-64,-1-1-1,0-1 1,-1 0-1,0-1 1,-1 0-1,-1-2 1,0 1-1,-1-2 1,12-19 0,-11 14 9,19-33 175,40-90 1,-72 143-225,0 1 0,0-1 1,0 1-1,0 0 0,1-1 0,-1 1 0,0-1 1,0 1-1,0 0 0,0-1 0,0 1 1,1-1-1,-1 1 0,0 0 0,0-1 0,0 1 1,1 0-1,-1-1 0,0 1 0,1 0 1,-1 0-1,0-1 0,1 1 0,-1 0 1,0 0-1,1-1 0,-1 1 0,1 0 0,-1 0 1,0 0-1,1 0 0,-1 0 0,1 0 1,-1 0-1,0 0 0,1-1 0,-1 1 0,1 1 1,-1-1-1,0 0 0,1 0 0,-1 0 1,1 0-1,13 16 75,-10-9-91,4 4 17,1 3-2,1-1-1,0 0 1,1 0 0,0-1 0,23 19 0,-14-18 4,0 0 0,1-1 0,0-2 0,1 0 1,0-1-1,0-1 0,1-1 0,24 4 0,-40-10 2,0 0-1,1-1 0,-1 0 1,0-1-1,1 1 0,-1-1 1,0-1-1,0 1 0,1-1 1,-1 0-1,-1-1 1,1 0-1,0 0 0,-1 0 1,1-1-1,-1 0 0,7-5 1,-6 3 7,0 0-1,0 0 1,0-1 0,-1 0 0,1 0-1,-2-1 1,1 1 0,-1-1 0,0-1 0,-1 1-1,0 0 1,6-18 0,-9 20-7,0 1 0,0-1 0,-1 1 0,1-1 0,-1 0 0,0 1 0,-1-1 0,1 1 0,-1-1 0,0 1 0,-1-1 0,1 1 0,-1 0 0,0 0 1,0 0-1,-1 0 0,1 0 0,-1 0 0,-4-4 0,4 5-1,1 1 0,-1 0 0,-1 0 0,1 0 0,0 1 1,-1-1-1,1 1 0,-1-1 0,0 1 0,0 0 0,0 1 0,0-1 1,0 1-1,0 0 0,0 0 0,0 0 0,-1 0 0,1 1 0,0-1 0,0 1 1,-1 0-1,1 1 0,0-1 0,-8 2 0,-1 2 12,0 0 0,1 1 0,-1 1 0,1 0 0,0 0-1,0 1 1,1 0 0,0 1 0,0 1 0,1 0 0,-16 16 0,22-20-13,0 1 0,1-1 0,-1 1-1,1-1 1,0 1 0,0 0 0,1 0 0,0 0 0,0 0 0,0 1 0,1-1 0,0 0 0,0 1 0,1-1-1,-1 1 1,1-1 0,2 10 0,-1-9 0,1 0 0,0 1 0,1-1 0,0 0 0,0-1 0,0 1 0,1 0 0,0-1 0,0 0-1,0 0 1,1 0 0,0-1 0,0 1 0,12 8 0,-2-3 27,1-1 0,0-1 0,0 0-1,1-1 1,0-1 0,1 0 0,-1-2 0,1 0-1,1-1 1,-1 0 0,0-2 0,34 1-1,16-4 112,0-3-1,74-13 0,-121 14-121,61-10-54,-52 7-3728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1:51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22 5824,'0'0'8785,"-11"1"-8317,-73 4 1581,121-11-852,-32 6-1156,0 1 0,0-1-1,0 1 1,0 0 0,5 2-1,-8-3-22,0 1 0,0-1-1,-1 1 1,1 0 0,0 0-1,-1 0 1,1 0-1,-1 0 1,1 0 0,-1 0-1,1 0 1,-1 1 0,0-1-1,0 1 1,0-1-1,0 1 1,2 2 0,-3-3-9,0 0 0,0 0 0,0-1 0,0 1 0,0 0 0,0 0 0,0 0 0,0-1 0,-1 1 0,1 0 0,0 0 0,0-1 0,-1 1 0,1 0 0,-1-1 0,1 1 0,-1 0 0,1-1 1,-1 1-1,1-1 0,-1 1 0,1 0 0,-1-1 0,0 0 0,1 1 0,-1-1 0,0 1 0,1-1 0,-2 1 0,-22 9 196,19-8-137,0-1 0,0 0 1,-1 0-1,1 0 0,0-1 1,0 0-1,-11-1 0,14 1-32,1 0-1,-1 0 1,0-1 0,0 1-1,1 0 1,-1-1 0,0 0-1,1 1 1,-1-1-1,1 0 1,-1 0 0,1 0-1,-1 0 1,1 0 0,-1 0-1,1 0 1,0 0-1,0-1 1,0 1 0,-1 0-1,1-1 1,1 1 0,-1-1-1,0 1 1,0-1-1,0 0 1,0-2 0,1 3-5,1 1 0,-1-1 1,0 0-1,1 1 1,-1-1-1,1 1 0,-1-1 1,1 1-1,-1-1 1,1 1-1,-1-1 0,1 1 1,-1-1-1,1 1 1,0-1-1,-1 1 0,1 0 1,0 0-1,-1-1 0,1 1 1,0 0-1,-1 0 1,2 0-1,17-22 176,-17 19-196,1 1 1,0 0-1,0 0 1,1 0-1,-1 0 1,0 1 0,1-1-1,-1 1 1,1 0-1,-1 0 1,1 0-1,-1 0 1,1 1 0,0-1-1,-1 1 1,1 0-1,0 0 1,0 0-1,6 2 1,-5-1 2,0 0 1,0 1-1,0 0 0,-1 0 1,1 0-1,0 1 0,-1-1 1,0 1-1,1 0 0,-1 1 1,0-1-1,0 0 0,5 9 1,-7-9-4,0 0 0,0 0 0,0 1 0,-1-1 0,0 1 0,0 0 0,0-1 0,0 1 0,0 0 0,-1-1 0,0 1 0,1 0 0,-1 0 0,-1 0 0,1-1 0,-1 1 0,1 0 0,-1 0 0,0-1 0,0 1 0,-4 6 0,-2 8 69,-2-1 1,-19 31-1,24-41-51,-147 243 1361,135-230-4320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2:03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 6128,'0'0'9722,"-9"11"-9523,-6 8-113,-42 54 414,41-47-367,1 1-1,1 0 1,1 1-1,1 1 0,2 0 1,1 0-1,1 1 1,1 0-1,-4 54 0,9-56-53,-2 34 74,4-57-124,0 0 0,1 0 0,-1 0 0,1 0 0,0 0 0,1 0 0,-1 0 0,1 0 0,3 5 0,-4-8-12,0 0 0,1 0 0,-1-1 0,1 1 1,0-1-1,-1 1 0,1-1 0,0 0 0,0 1 0,0-1 0,0 0 1,0 0-1,0-1 0,0 1 0,0 0 0,0-1 0,0 1 0,1-1 1,-1 1-1,0-1 0,0 0 0,1 0 0,-1 0 0,3-1 0,3 0 18,0 0-1,1-1 0,-1 0 1,0 0-1,10-4 0,-7 0-9,-1 1 1,1-1-1,-1-1 0,0 0 0,0 0 0,-1-1 0,0 0 0,-1-1 0,1 0 0,-2 0 0,1-1 0,-1 1 0,7-15 0,3-10 105,-1 0-1,22-71 0,-36 100-101,-1 2-5,0 0 1,0 0 0,0 0-1,0 0 1,-1 0 0,1 0-1,-1 0 1,0 0 0,0 0 0,0 0-1,-1-4 1,1 7-21,0 0 0,0 0 0,0 1 1,0-1-1,0 0 0,0 0 0,0 0 0,0 0 0,0 0 1,0 0-1,0 0 0,0 0 0,0 0 0,0 0 0,0 0 0,0 0 1,0 0-1,0 0 0,0 0 0,-1 0 0,1 0 0,0 0 0,0 1 1,0-1-1,0 0 0,0 0 0,0 0 0,0 0 0,0 0 0,0 0 1,0 0-1,0 0 0,0 0 0,0 0 0,-1 0 0,1 0 0,0 0 1,0 0-1,0 0 0,0 0 0,0 0 0,0-1 0,0 1 0,0 0 1,0 0-1,0 0 0,0 0 0,0 0 0,0 0 0,0 0 1,0 0-1,0 0 0,-1 0 0,1 0 0,0 0 0,0 0 0,0 0 1,0 0-1,0 0 0,0 0 0,0 0 0,0-1 0,0 1 0,-3 11 80,-2 15-30,-6 138 51,11-158-106,0 0-1,1 1 0,-1-1 1,1 0-1,1 0 0,-1 0 1,1 0-1,0-1 1,6 12-1,-6-15 4,-1 1 0,1-1 0,-1 0 0,1 1-1,0-1 1,0 0 0,0 0 0,1 0 0,-1-1 0,0 1 0,1 0 0,-1-1 0,1 0 0,-1 1 0,1-1 0,0 0-1,0 0 1,-1-1 0,1 1 0,0-1 0,0 1 0,5-1 0,6-1 16,0 0 1,0-1-1,-1-1 0,1 0 0,-1-1 1,0 0-1,0-1 0,-1-1 1,1 0-1,11-8 0,16-12 111,54-45 1,-86 65-90,-1 0 1,0 0 0,0 0 0,-1-1-1,0-1 1,0 1 0,-1-1-1,1 0 1,-2 0 0,1 0-1,-1-1 1,-1 1 0,1-1 0,-1 0-1,-1 0 1,0 0 0,2-12-1,-5 16 3,0 1-1,0-1 0,0 1 1,0 0-1,-1-1 0,0 1 0,0 0 1,0 0-1,0 0 0,-1 0 1,1 1-1,-7-8 0,6 7 5,1 2-30,0 0 0,1 0 1,-1 0-1,0 1 0,0-1 0,0 1 1,0-1-1,0 1 0,-4-2 0,5 3-17,1-1-1,-1 1 1,1 0-1,-1 0 0,1-1 1,-1 1-1,0 0 0,1 0 1,-1 0-1,1 0 0,-1 0 1,1 0-1,-1 0 0,0 0 1,1 0-1,-1 0 0,1 0 1,-1 0-1,1 0 0,-1 1 1,1-1-1,-1 0 0,1 0 1,-1 1-1,1-1 0,-1 0 1,1 1-1,-1-1 1,1 0-1,-1 1 0,1-1 1,0 1-1,-1-1 0,1 0 1,-1 1-1,1-1 0,0 1 1,0-1-1,-1 1 0,1 0 1,-2 4-344,2 3 52,6-1-3025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2:03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1 178 10152,'0'0'1304,"10"10"-991,-3-3-241,-4-3-42,0-1-1,1 1 1,-1-1 0,1 0 0,0 0 0,0 0-1,0 0 1,0-1 0,1 1 0,-1-1-1,0 0 1,1-1 0,0 1 0,-1-1 0,1 0-1,0 0 1,5 0 0,3-1 94,1-2 1,-1 1-1,0-2 1,0 0-1,0-1 1,0 0-1,0 0 0,16-10 1,-19 9 13,1-1 0,-1 0-1,0-1 1,-1 0 0,0 0 0,0-1 0,0 0 0,-1-1 0,12-16 0,-18 23-91,-1-1 0,1 1 0,-1-1 1,0 1-1,1-1 0,-1 0 0,0 1 1,-1-1-1,1 0 0,0 0 0,-1 1 1,0-1-1,1 0 0,-1 0 1,0 0-1,-1 1 0,1-1 0,0 0 1,-1 0-1,0 0 0,1 1 0,-1-1 1,0 0-1,-1 1 0,1-1 0,0 1 1,-3-4-1,1 3-8,0-1 0,1 2 1,-2-1-1,1 0 0,0 1 0,-1-1 0,1 1 0,-1 0 1,1 0-1,-1 0 0,0 1 0,0-1 0,0 1 1,0 0-1,0 0 0,0 1 0,0-1 0,-6 1 0,1 0 14,1 1-1,-1 0 0,0 0 1,1 1-1,-1 0 1,1 1-1,0 0 0,0 0 1,0 1-1,0 0 0,0 0 1,1 1-1,0 0 0,-12 11 1,8-7 8,2 1 1,-1 0-1,1 0 1,1 1-1,0 0 1,0 1-1,1 0 1,-9 22-1,13-28-23,1 1 0,-1 0 0,1 0 0,1 1 0,0-1 0,0 0 0,0 1 0,1-1 0,0 0 0,0 1 0,1-1 0,-1 0-1,2 1 1,-1-1 0,1 0 0,0 0 0,1 0 0,0 0 0,0-1 0,0 1 0,1-1 0,0 0 0,0 0 0,1 0 0,-1 0 0,1-1 0,7 7 0,-1-3 15,0-1 1,1 0-1,0 0 1,0-1-1,1-1 1,-1 0-1,1-1 1,23 7-1,10-1 121,59 6 1,-69-12-91,155 11 250,-149-14-289,28-3-185,-47-2-2267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2:05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332 182 5416,'0'0'4017,"-1"-13"-3646,1 5-313,-3-45 283,3 49-258,-1-1 0,0 0 1,0 1-1,-1-1 0,1 1 1,-1-1-1,0 1 0,0 0 0,0-1 1,-1 1-1,-3-4 0,-2 1 208,-1 1 0,0-1 0,0 2 0,0-1 0,-1 1-1,-15-5 1,22 9-220,0 0-1,0 0 0,-1 0 1,1 1-1,-1 0 0,1-1 0,-1 1 1,1 0-1,0 1 0,-1-1 1,1 1-1,-1-1 0,1 1 1,-6 2-1,-4 3 179,0-1 1,-15 11-1,18-11-124,3 0-48,0 0-1,0 0 0,0 0 1,1 1-1,0 0 0,0 1 1,0-1-1,1 1 0,0 0 1,0 1-1,1-1 0,0 1 1,0 0-1,-3 10 0,2-5 3,1 1 0,1-1-1,0 1 1,1 0 0,1 0-1,0 0 1,1 0 0,1 16-1,0-23-41,0-1 0,0 0 0,0 0-1,1 0 1,0 0 0,0 0 0,0 0-1,1 0 1,0-1 0,0 1-1,0-1 1,1 0 0,0 0 0,0 0-1,7 6 1,-4-5 5,0-1 0,1 0 0,0 0 0,0-1 0,0 0-1,0 0 1,0-1 0,1 0 0,16 3 0,-1-2 32,1-2-1,0 0 1,0-2 0,0 0 0,-1-2-1,48-9 1,-39 3 22,0-2 0,-1-1 1,-1-1-1,0-1 0,0-2 0,-1-2 0,-1 0 0,43-35 0,-61 43-20,-1 1 0,-1-1 0,0-1 0,0 0 0,-1 0 0,0-1 0,0 0 0,-1 0 0,-1 0 0,0-1 0,7-20 0,-13 31-64,0 1 1,0 0-1,0-1 0,0 1 0,0 0 0,0-1 0,0 1 0,0 0 0,1-1 0,-1 1 1,0 0-1,0-1 0,0 1 0,0 0 0,1 0 0,-1-1 0,0 1 0,0 0 0,1 0 0,-1-1 1,0 1-1,1 0 0,-1 0 0,0 0 0,1-1 0,-1 1 0,0 0 0,1 0 0,-1 0 0,0 0 1,1 0-1,-1 0 0,11 8 158,10 28-140,-14-22 20,39 49 13,7 10 0,-78-139 169,15 43-177,-24-47 82,31 65-116,0-1-1,-1 1 1,1 0 0,-1 0-1,0 1 1,-1-1 0,1 1 0,-1 0-1,-9-6 1,12 9-9,0 0 1,-1 0-1,1 1 0,0-1 0,-1 1 1,1-1-1,-1 1 0,1 0 0,0 0 1,-1 0-1,1 0 0,-1 1 0,1-1 1,0 0-1,-1 1 0,1 0 0,0-1 1,0 1-1,-1 0 0,1 0 0,0 1 1,0-1-1,0 0 0,0 1 1,0-1-1,0 1 0,-1 2 0,-4 2 4,1 1-1,0-1 1,0 1-1,1 1 1,-9 14-1,10-14-19,1-1 1,1 1-1,-1-1 1,1 1-1,1 0 1,0 0-1,0 0 1,0 0-1,1 0 0,0 1 1,0-1-1,1 0 1,0 0-1,1 0 1,0 0-1,0-1 1,0 1-1,1 0 1,0-1-1,1 0 0,0 0 1,0 0-1,6 8 1,-7-10-4,1 0 0,0 0 0,0-1 0,1 1 0,-1-1 0,1 0 1,0 0-1,0 0 0,0-1 0,1 1 0,-1-1 0,1-1 0,0 1 0,0-1 0,0 0 1,0 0-1,0-1 0,0 0 0,0 0 0,1 0 0,-1-1 0,0 0 0,1 0 0,-1 0 1,0-1-1,1 0 0,-1 0 0,0-1 0,0 0 0,6-2 0,-7 1 10,1 0-1,-1-1 1,0 1 0,0-1-1,0 0 1,-1 0-1,1 0 1,-1-1-1,0 1 1,-1-1-1,6-9 1,4-7 43,13-35 0,-22 47-33,3-10 64,-4 10 128,-1 22-47,-1-7-134,0 11 15,1 0-1,6 23 1,-7-36-39,0 0 0,0 0 0,0 0 0,1 0 0,0-1 0,0 1 0,0 0 0,0-1 0,1 0-1,-1 1 1,1-1 0,0 0 0,0 0 0,0 0 0,5 3 0,-5-5 4,-1 0-1,1 0 1,0-1 0,-1 1-1,1-1 1,0 1 0,0-1-1,0 0 1,-1 0 0,1 0-1,0 0 1,0-1 0,0 1-1,-1-1 1,1 0 0,4-1-1,5-2 14,-2-1 0,18-9 0,-3-3 21,0-1 0,-1-2 0,-1 0 1,-1-1-1,20-25 0,-38 42-32,17-17 64,1 1 0,42-27 1,-33 24 38,-30 23-98,-1-1 1,1 0-1,0 0 1,0 0-1,0 1 0,0-1 1,0 0-1,0 1 0,0-1 1,0 1-1,0-1 1,0 1-1,0 0 0,0-1 1,0 1-1,1 0 1,-1 0-1,0 0 0,0 0 1,0 0-1,0 0 0,0 0 1,2 0-1,-2 2 1,0-1 1,0 0-1,-1 0 0,1 1 0,0-1 0,-1 0 0,1 1 0,-1-1 1,0 1-1,1-1 0,-1 0 0,0 1 0,0-1 0,0 1 0,0-1 1,0 1-1,0-1 0,-1 2 0,-3 39 173,-15 66-1,19-99-97,3-9 65,10-13 60,-9 9-231,61-78 183,-38 46-30,36-37 0,-62 73-129,-1-1-1,1 0 1,-1 1 0,1-1-1,-1 0 1,1 1 0,-1-1-1,1 1 1,-1-1-1,1 1 1,0-1 0,-1 1-1,1 0 1,0-1-1,-1 1 1,1 0 0,0 0-1,-1-1 1,1 1 0,0 0-1,0 0 1,0 0-1,-1 0 1,1 0 0,0 0-1,0 0 1,-1 0 0,1 0-1,0 0 1,0 0-1,-1 1 1,1-1 0,0 0-1,-1 0 1,1 1-1,0-1 1,0 1 0,0 0-1,2 2 14,-1 0-1,0 0 1,0 0-1,-1 0 1,1 1-1,2 6 0,1 2-8,0 1 4,-1-1 1,-1 1-1,1 0 1,1 19-1,-4-22-1,0 0-1,1 0 1,0 0 0,1 0-1,0 0 1,1 0 0,0-1-1,9 17 1,-11-23-2,0 0-1,0 0 1,1-1 0,-1 1 0,1-1 0,-1 1-1,1-1 1,0 0 0,-1 0 0,1 0-1,0 0 1,0-1 0,1 1 0,-1-1 0,0 0-1,0 0 1,1 0 0,-1 0 0,0-1-1,1 1 1,-1-1 0,1 0 0,-1 0 0,1 0-1,-1 0 1,1-1 0,-1 1 0,0-1-1,5-2 1,18-5 56,0-2 0,0-1-1,-2-1 1,1-1 0,26-19-1,-10 7-32,-13 4-193,-15 8-3069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2:10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315 566 5520,'0'0'6724,"-11"-8"-6342,-39-24 16,47 30-347,0 1 0,-1 0 0,1 0 0,0 0-1,-1 0 1,1 0 0,-1 1 0,1-1 0,-1 1 0,1 0 0,-1 0 0,1 0 0,-1 1 0,1-1 0,-1 1 0,1 0 0,-1 0 0,1 0 0,0 0 0,-1 0 0,-2 3 0,-1-1 46,-2 1 26,-1 1-1,1 1 1,0 0-1,1 0 1,-1 1-1,1 0 1,1 0 0,-1 1-1,-6 9 1,0 1 114,1 1 0,0 0 1,-10 24-1,21-39-177,-1 1 1,2 0-1,-1 0 1,0 0-1,1 0 1,0 0-1,0 0 1,0 0-1,1 0 1,0 6-1,0-8-17,0 0 1,1 0-1,0 0 0,-1 0 1,1 0-1,0-1 0,0 1 1,0 0-1,1 0 0,-1-1 0,1 1 1,-1-1-1,1 0 0,0 1 1,0-1-1,0 0 0,0 0 0,4 2 1,-2-1-1,-1-1 1,1 0-1,1 0 0,-1 0 1,0 0-1,0-1 1,1 1-1,-1-1 1,0-1-1,1 1 0,-1 0 1,1-1-1,0 0 1,-1 0-1,1-1 1,-1 1-1,1-1 0,-1 0 1,0 0-1,1 0 1,-1-1-1,8-3 1,0-1 29,0 0 0,-1-1 0,0 0 1,0-1-1,0 0 0,14-15 1,-18 15-16,-1 1 0,0-1 0,0 0 0,-1-1 1,0 1-1,4-12 0,19-57 421,-21 58-323,-7 18-108,1-1-1,-1 0 0,0 1 0,1-1 0,-1 0 0,0 1 0,0-1 1,0 0-1,0 0 0,0 1 0,-1-1 0,0-2 0,1 4-40,0 0-1,0-1 1,0 1-1,0 0 1,0 0-1,0 0 1,0 0-1,0 0 1,0 0-1,0 0 1,0 0-1,0 0 1,0-1-1,0 1 1,0 0-1,0 0 1,0 0-1,-1 0 1,1 0-1,0 0 1,0 0-1,0 0 1,0 0-1,0 0 1,0 0-1,0 0 1,0 0-1,0 0 1,0 0-1,-1 0 1,1 0-1,0 0 1,0 0-1,0 0 1,0 0-1,0 0 1,0 0-1,0 0 1,0 0-1,-1 0 1,1 0-1,0 0 1,0 0-1,0 0 1,0 0-1,0 0 1,0 0-1,0 0 1,0 0-1,0 0 1,0 0-1,-1 0 1,1 0-1,0 1 1,-5 12 116,1 7-77,0 1-1,2-1 1,0 1 0,1 26 0,2-37-26,0 0 0,0 0 0,1 0 0,0 0 0,0 0-1,1-1 1,1 1 0,0-1 0,0 1 0,10 14 0,-11-20 0,0 0 0,0-1 1,0 1-1,1-1 0,0 1 1,-1-1-1,1 0 0,0-1 1,1 1-1,-1-1 0,0 0 1,1 0-1,0 0 0,-1 0 1,1-1-1,0 0 0,8 1 1,-6-1 13,0-1 1,0 0-1,1 0 1,-1-1-1,0 0 1,0 0-1,-1-1 1,1 0-1,0 0 1,0 0-1,10-7 1,-6 4 0,-1 0 1,0-1 0,0-1 0,-1 0 0,0 0 0,0-1-1,0 0 1,-1 0 0,0-1 0,-1 0 0,0-1-1,0 0 1,-1 0 0,7-15 0,0-4 42,-4 11 16,-2 1 1,11-36-1,-18 51-73,-1 0 1,1 1-1,-1-1 0,1 1 0,-1 0 0,1-1 0,-1 1 0,0-1 0,0 1 0,0 0 1,0 0-1,0-1 0,0 1 0,0 0 0,0 0 0,0 0 0,0 0 0,-2-1 1,3 2 216,14-4-60,26-70-74,-8-1 50,40-141 1,-67 193-123,-1-1 0,-2 0 0,0 0 1,-3-39-1,0 17 51,-2 37-30,-2 16-35,-6 18-37,-3 16-6,2 1 0,1 0 0,3 1 0,-4 45 0,8-16-18,3 1 1,15 121 0,-8-150 26,12 72-30,-15-105 45,0 0 0,1 0 0,0 0 0,1-1 0,0 0-1,0 0 1,1 0 0,8 9 0,-13-17 4,0 0 1,1 0-1,0-1 0,-1 1 1,1-1-1,0 1 0,0-1 1,0 0-1,0 0 0,0 0 1,0 0-1,0 0 0,0 0 1,1-1-1,-1 1 0,0-1 1,0 1-1,3-1 0,-1 0 6,0 0-1,0 0 0,0-1 0,0 0 1,0 0-1,0 0 0,0 0 0,-1-1 1,7-2-1,2-4 18,0 1 1,-1-2-1,0 1 1,18-19 0,-8 5 46,-2-2 0,0-1 0,-1 0 0,-2-1 0,0-1 1,-2 0-1,19-52 0,-29 60 58,-4 16-14,-3 12-66,-19 71 10,14-53-57,0 1 1,2 0-1,0 1 1,-1 41 0,8-63-5,-1 0 1,1-1-1,1 1 0,-1-1 1,1 1-1,0-1 1,1 0-1,3 8 1,-4-11-1,-1-1 1,1 0-1,-1 1 0,1-1 1,0 0-1,0 0 0,0 0 1,0 0-1,0 0 0,3 1 1,-3-2 0,-1 0 1,0-1-1,1 1 0,-1-1 1,1 1-1,-1-1 0,1 0 1,-1 0-1,1 1 1,-1-1-1,1 0 0,-1 0 1,0-1-1,1 1 1,-1 0-1,1 0 0,-1-1 1,1 1-1,-1-1 0,2 0 1,6-4 10,0 0-1,0 0 1,-1-1 0,0 0-1,0-1 1,-1 0-1,0 0 1,0-1 0,0 1-1,-1-2 1,5-8 0,9-16 61,24-56 1,-29 57-26,-10 21-35,1 0 29,0-1 1,-1 0-1,0 0 0,-1-1 0,0 1 0,-1-1 0,2-20 0,-5 32 22,-1 3-56,0-1 1,0 1-1,0-1 0,1 1 0,-1 0 0,0-1 1,1 1-1,-1 0 0,1-1 0,0 1 0,0 0 1,-1 3-1,0 18 23,0 0 1,1 0-1,1 0 1,9 45-1,-9-62-24,1 0-1,0 0 0,0 0 1,1 0-1,0 0 1,0 0-1,0 0 0,1-1 1,8 10-1,-9-12-4,0-1 0,0 1-1,0 0 1,1-1 0,-1 0 0,1 0-1,0 0 1,-1 0 0,1-1-1,0 0 1,0 1 0,0-1 0,0 0-1,0-1 1,0 1 0,9-1 0,-6-1-1,-1 1 0,1-1 0,-1-1 1,1 1-1,-1-1 0,1 0 1,6-4-1,43-23 22,-49 25-16,10-8 9,-1 0 1,-1 0-1,0-2 1,-1 1 0,16-21-1,-2 3 72,-24 27-71,0-1-1,-1 1 1,1-1-1,-1 0 1,0 0-1,0 0 1,-1-1-1,0 1 1,0-1-1,0 1 0,2-11 1,-4 13-3,0 0 0,1 0 0,-1 0 0,0 0 0,0 1 0,-1-1 0,1 0 0,-1 0 0,1 0 0,-1 0 0,0 1 0,0-1 0,0 0 0,0 1 0,-1-1 0,1 1 0,-1-1 0,1 1 0,-1-1 0,0 1 0,0 0 0,0 0 0,0 0 0,-5-3 0,-4-2-15,8 6-2,0-1-1,0 1 1,0-1-1,0 0 1,0 0 0,0 0-1,1 0 1,-5-5-1,32 0-28,4 1 10,0 2-1,1 1 0,-1 1 0,53 3 0,-55 0 0,-10-1 10,3 0-2,0 0 0,0 2 0,0 0 0,0 1-1,23 7 1,-42-10 14,1 1 0,-1-1 0,1 0 0,-1 1 0,1 0 0,-1-1-1,0 1 1,1 0 0,-1 0 0,0-1 0,1 1 0,-1 0 0,2 2 0,-4-2 3,1 0 0,-1 0 1,1 1-1,-1-1 0,1 0 1,-1 0-1,0 0 0,0 0 0,1 0 1,-1 0-1,0 0 0,0-1 1,0 1-1,0 0 0,-2 1 1,-1 2 4,-44 39 23,10-9-31,2 1-1,-37 47 1,68-75 4,0 0 1,1 0-1,0 1 1,0-1-1,1 1 1,-5 15-1,8-21-2,-1 0 0,1 1 0,-1-1 0,1 0 0,0 1 0,0-1-1,0 1 1,0-1 0,1 1 0,-1-1 0,1 0 0,0 4 0,0-4-1,0-1-1,0 0 1,0 1-1,0-1 1,0 0 0,0 0-1,0 0 1,0 0 0,0 0-1,1 0 1,-1 0 0,0 0-1,1 0 1,-1 0-1,0-1 1,1 1 0,-1-1-1,1 1 1,-1-1 0,1 0-1,2 1 1,4 1-4,0-1 0,0 0 1,0-1-1,0 0 0,0 0 1,0 0-1,0-1 0,0 0 1,0-1-1,0 0 0,-1 0 1,1-1-1,-1 0 0,1 0 1,-1 0-1,0-1 0,0 0 1,0-1-1,-1 0 1,1 0-1,-1 0 0,-1 0 1,8-9-1,-6 5 10,1-1 0,-2-1 0,1 1 0,-1-1 0,-1 0 0,0 0 0,0-1 0,3-14 0,-1-8 30,7-54-1,-14 87-31,0 0 0,0 0 0,1 0 0,-1 0-1,0 0 1,0 0 0,0 0 0,0 0 0,0 0 0,0 0-1,0 0 1,0 0 0,0 1 0,-1-1 0,1 0 0,0 0 0,-1 0-1,1 0 1,0 0 0,-1 0 0,1 0 0,-1 1 0,-1-2-1,2 2 1,-1 0-1,0 0 1,0 0-1,0 0 0,0 0 1,0 0-1,1 0 0,-1 1 1,0-1-1,0 0 0,1 1 1,-1-1-1,0 0 1,0 1-1,1-1 0,-1 1 1,0-1-1,1 1 0,-1 0 1,0 0-1,-6 6 11,1 0 1,-1 0-1,-6 12 0,2-1-12,2 0-1,0 0 1,1 1 0,1 1 0,1-1-1,-4 22 1,8-31 0,0 1 0,0-1 0,1 1 0,1 0-1,0-1 1,0 1 0,1 0 0,1-1 0,0 1 0,0-1 0,1 0 0,0 1 0,7 13 0,-9-21-3,0-1-1,0 0 1,1 0 0,-1 0 0,1 0 0,0 0-1,-1 0 1,1-1 0,0 1 0,0-1-1,0 1 1,0-1 0,1 1 0,-1-1 0,0 0-1,0 0 1,1 0 0,2 0 0,-1 0 2,0-1 0,0 1 0,0-1 1,1 0-1,-1 0 0,0-1 0,0 1 0,0-1 0,0 0 1,4-1-1,9-5 12,-2 0 0,1 0 0,-1-2 0,16-10 1,-27 16-12,9-6 12,0-1-1,0-1 0,-1 0 1,0-1-1,17-23 0,40-71 94,-59 84-66,-10 19-26,1 1 0,0-1 0,0 1 0,0 0 0,0-1 0,0 1 0,1 0 0,2-4 0,-6 9-1,1 1 1,-1-1-1,1 1 0,0-1 1,0 1-1,0-1 0,0 1 1,0 6-1,-2 7-22,-3 4-9,0-3-23,-5 33 0,11-47 34,-1 1-1,1-1 0,0 1 1,0-1-1,0 1 0,0-1 1,1 1-1,0-1 0,0 0 1,0 1-1,0-1 0,4 8 0,-3-10 6,1 1-1,-1-1 1,0 1-1,1-1 1,-1 0-1,1 0 1,0 0-1,-1 0 0,1-1 1,0 1-1,0-1 1,0 0-1,1 1 1,4 0-1,-2-1 1,0 1 0,0-1-1,0 0 1,1-1 0,-1 1 0,10-2-1,-4-1 9,0-1-1,-1 0 1,1-1-1,-1 0 1,0-1-1,0 0 1,-1-1-1,0 0 1,0-1-1,0 0 1,9-8-1,2-5 32,-1 0 1,0-1-1,23-34 0,-29 33 6,-9 15-28,-1 0 1,1 1-1,0 0 1,0-1-1,8-5 1,-13 12-17,0-1 1,1 1-1,-1 0 0,0 0 1,0 0-1,1 0 1,-1-1-1,0 1 1,0 0-1,1 0 0,-1 0 1,0 0-1,1 0 1,-1 0-1,0 0 0,1 0 1,-1 0-1,0 0 1,0 0-1,1 0 0,-1 0 1,0 0-1,1 0 1,-1 0-1,0 0 1,1 0-1,-1 0 0,0 0 1,0 0-1,1 1 1,-1-1-1,0 0 0,0 0 1,1 0-1,-1 1 1,0-1-1,0 0 1,0 0-1,1 0 0,-1 1 1,0-1-1,0 0 1,0 0-1,0 1 0,1-1 1,-1 0-1,0 1 1,0-1-1,0 0 0,0 0 1,0 1-1,0-1 1,0 0-1,0 1 1,3 21 2,-4 4-3,-1 0-1,-2 1 0,0-1 0,-15 44 0,4-24-35,-39 77 0,17-59 13,-2-1 0,-73 86 0,108-145 23,-7 11 25,-1 0-1,-1-2 1,-1 1-1,-28 21 0,38-32-18,-1 0 0,1 0 0,-1 0 1,0-1-1,0 1 0,0-1 0,0-1 0,0 1 0,0-1 0,-1 1 0,1-1 0,0-1 0,-1 1 0,1-1 0,-1 0 0,1 0 0,0-1 0,-1 0 0,1 0 0,-1 0 0,-5-2 0,8 1 1,0 0 0,0 0 0,0 0 0,0-1 0,0 1 0,1-1 0,-4-3 0,5 5 0,0 0 0,0 0 0,0 0 0,1 0 0,-1 0 0,0 0 0,0 0 0,1 0 0,-1 0 0,1 0 0,-1-1 0,1 1 0,-1 0 0,1 0 0,0-1 0,0 1 0,-1 0 0,1-1 0,0 1 0,0 0 0,0-1 0,1 0 0,7-11 7,0 0 0,1 1-1,1 0 1,0 1 0,1 0-1,0 1 1,0 0 0,1 0 0,0 1-1,1 1 1,0 0 0,0 1-1,17-6 1,-1-3 2,0-1 0,29-22 0,29-17-7,-34 23-1,68-54-1,-31 20-7,-63 46-9,-1-2 0,0-1 1,-2 0-1,-1-2 0,-1-1 0,-1-1 0,33-59 0,-25 42-7,59-69-1,-72 94 38,-15 20-19,-1-1 0,0 1 0,1-1 0,-1 0-1,1 1 1,-1-1 0,1 1 0,0-1-1,-1 1 1,1-1 0,-1 1 0,1-1-1,0 1 1,-1 0 0,1-1 0,0 1-1,0 0 1,-1 0 0,2-1 0,-2 2-1,1-1 0,-1 0 0,1 0 0,-1 0 0,0 1 0,1-1 0,-1 0 0,0 1 0,0-1 0,1 0 0,-1 1 0,0-1 0,0 0 0,1 1 0,-1-1 0,0 1 0,0-1 0,0 0 0,0 1 0,0-1 0,0 1 0,1-1 0,-1 0 0,0 1 0,-1 37 16,1-34-19,-2 31 10,-1 13-50,-1 1-1,-13 52 1,14-87 30,-1 0 1,-1-1-1,0 1 1,0-1-1,-1 0 1,-1 0-1,-1-1 1,1 1-1,-2-2 1,0 1 0,-18 17-1,23-26 12,0 1-1,0-2 1,0 1 0,0 0-1,-1-1 1,1 0-1,-1 0 1,0 0 0,0-1-1,1 1 1,-1-1 0,0 0-1,0-1 1,0 1-1,0-1 1,0 0 0,0 0-1,0 0 1,-10-3 0,11 2 3,1 0 0,-1 0 1,0 0-1,1-1 1,-1 1-1,1-1 0,-1 0 1,1 0-1,0-1 1,-1 1-1,1-1 1,1 1-1,-1-1 0,0 0 1,1 0-1,-1 0 1,1 0-1,0-1 1,0 1-1,0 0 0,0-1 1,1 0-1,-1 1 1,1-1-1,-1-6 0,2 9 1,0-1-1,0 1 0,0-1 0,1 1 0,-1-1 0,0 1 0,1-1 1,-1 1-1,1-1 0,0 1 0,-1-1 0,1 1 0,0 0 0,0-1 1,0 1-1,0 0 0,0 0 0,0 0 0,0 0 0,0 0 1,0 0-1,1 0 0,-1 0 0,0 0 0,2-1 0,4-2 6,0 1 0,0-1 0,13-3 0,-3 2 3,0 1 0,1 1-1,0 0 1,-1 2 0,1 0 0,0 1 0,0 0 0,-1 2 0,30 5 0,10 6 149,87 33 0,25 3 137,-120-36-377,-10-6-278,-25-8-3346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2:13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250 624 7832,'0'0'7569,"-14"9"-7297,2 0-201,-15 9 170,-37 32 0,40-29 100,-30 36-1,47-49-234,1 0 0,-1 0 0,2 1 0,-1 0 1,1 0-1,1 1 0,0-1 0,-4 16 0,7-23-54,0 0 0,1 0 0,0 1 0,-1-1 0,1 0-1,0 1 1,0-1 0,1 0 0,-1 0 0,0 1 0,1-1 0,-1 0 0,1 0-1,0 1 1,0-1 0,-1 0 0,1 0 0,1 0 0,1 2 0,-1-1-7,0-1 0,1 1-1,-1-1 1,1 0 0,0 0 0,0 0 0,0-1 0,0 1 0,0 0 0,0-1 0,6 2-1,1-1 16,-1 0-1,1 0 1,0-1-1,0 0 1,0-1-1,0 0 1,18-2-1,-11-2 17,0 0-1,0-1 1,0-1 0,-1 0-1,0-1 1,0-1 0,24-16-1,-16 6 80,0 0 0,-2-1-1,34-38 1,-49 50-79,-1 0 0,0 0 0,-1-1 0,0 0-1,0 0 1,0-1 0,-1 1 0,-1-1 0,1 0 0,-2 0 0,4-16 0,-7 16 227,-5 13-113,-5 15-62,7-8-116,1 0 0,0 1 0,0-1 1,1 1-1,0 0 0,1 0 0,1-1 0,0 1 1,1 0-1,0 0 0,0 0 0,1-1 0,1 1 0,0-1 1,1 1-1,0-1 0,0 0 0,1 0 0,1-1 0,0 0 1,0 0-1,10 12 0,-12-18-7,-1-1 0,1 0-1,0 0 1,0 0 0,0 0 0,0-1-1,1 0 1,-1 0 0,1 0 0,-1 0-1,1-1 1,0 1 0,-1-1 0,1-1 0,0 1-1,0 0 1,0-1 0,0 0 0,0 0-1,-1-1 1,1 1 0,8-3 0,-3 0 10,-1 1-1,0-1 1,0-1 0,0 0 0,0 0 0,0-1 0,-1 0 0,0-1 0,0 1-1,9-10 1,-7 6 12,0-1 0,-1-1 0,0 0 0,-1 0 0,0-1 0,-1 0 0,0 0 0,7-18 0,-11 19 0,0-1 1,0 1-1,-1 0 1,0-1-1,-1 1 0,0-1 1,-1 0-1,0 1 1,-1-1-1,-3-15 0,3 24-13,0 0 0,0-1 0,0 1 1,-1 0-1,0-1 0,0 1 0,0 0 0,0 0 0,0 1 0,0-1 0,-1 0 0,1 1 0,-1-1 0,0 1 0,0 0 0,0 0 0,0 0 1,-3-1-1,-21-18 174,26 21-178,0 0-1,1-1 1,-1 1-1,1 0 1,-1-1-1,1 1 1,-1-1-1,1 1 1,0-1-1,-1 1 1,1-1-1,0 1 1,-1-1-1,1 1 1,0-1-1,-1 1 1,1-1-1,0 0 0,0 1 1,0-1-1,-1 1 1,1-1-1,0 0 1,0 1-1,0-2 1,16 0 179,-6 2-213,63-2 59,-1 4 0,1 2 0,97 20 0,-114-16-40,-35-5 3,0 0 1,0 2 0,32 10 0,-53-15 1,0 0-1,0 0 1,1 0 0,-1 0 0,0 0 0,1 1 0,-1-1 0,0 0 0,0 0 0,1 0 0,-1 0 0,0 1 0,0-1 0,0 0 0,1 0 0,-1 1 0,0-1 0,0 0 0,0 0 0,0 1 0,1-1-1,-1 0 1,0 0 0,0 1 0,0-1 0,0 0 0,0 1 0,0-1 0,0 0 0,0 1 0,0-1 0,0 0 0,0 0 0,0 1 0,0-1 0,0 1 0,-10 12 9,-27 17 24,20-17-13,-5 9 32,1 1 0,1 0 1,-27 43-1,44-62-43,1-1 0,0 1 0,0 0 1,1-1-1,-1 1 0,1 0 0,0 0 0,0 0 0,0 0 0,0 0 1,1 0-1,-1 1 0,1-1 0,0 0 0,1 0 0,-1 0 1,1 0-1,-1 0 0,1 0 0,1 0 0,-1 0 0,0 0 1,1 0-1,0 0 0,4 5 0,-3-3 1,1-1 1,0 0-1,1 0 1,-1 0-1,1 0 1,0-1-1,0 0 1,1 0-1,-1 0 1,1-1-1,0 1 0,0-2 1,0 1-1,0 0 1,9 1-1,-6-2 1,1 0 0,0 0 0,0-1 0,0-1 0,0 0 0,0 0 0,12-2 0,-16 1-3,-1 0-1,0-1 0,1 0 0,-1 1 0,0-2 0,0 1 0,0 0 0,0-1 0,-1 0 0,1 0 1,-1-1-1,1 1 0,-1-1 0,6-6 0,-1-2 11,-1 0 0,1 0 1,-2 0-1,0-1 0,0-1 0,6-21 0,-10 29-6,-2 0-1,1-1 1,-1 1-1,0-1 0,0 1 1,0-1-1,-1 1 1,0-1-1,-1 0 0,1 1 1,-1-1-1,-1 1 1,1-1-1,-1 1 0,0 0 1,-6-12-1,5 13 0,-1 0 0,-1 0 0,1 0 0,-1 1 0,0-1 0,0 1 0,0 0 0,0 1 0,-1 0 0,1-1 0,-1 2 0,0-1 0,0 1 0,0-1 0,-11-1 0,11 2-3,0 1 0,0 0 0,-1 0 0,1 0 0,0 1 0,0 0 0,-1 0 1,1 0-1,0 1 0,0 0 0,0 0 0,-1 1 0,1 0 0,1 0 0,-12 5 1,9 2-4,12-5 1,19-2 1,14-5 7,1-1 0,-2-3 0,1 0 0,63-23 0,32-7 20,-83 22-16,16-4-3,-61 18-14,1 1-1,0-1 1,0 1 0,0-1-1,-1 2 1,1-1 0,0 0-1,0 1 1,0 0 0,8 3-1,-10-3 6,1 1-1,-1-1 0,0 1 1,0 0-1,0 0 1,0 1-1,0-1 0,0 1 1,-1-1-1,1 1 1,-1 0-1,1 0 0,-1 0 1,0 0-1,0 0 1,-1 1-1,1-1 1,-1 0-1,1 1 0,-1-1 1,0 1-1,-1 0 1,2 5-1,-1 7 27,-1 0 0,0-1 0,-1 1 0,-4 20-1,2-5 0,0-13-15,2-1-1,1 1 0,0 0 1,1 0-1,0 0 0,2-1 1,6 23-1,-8-38-12,0 1 1,0-1-1,0 0 0,0 0 1,1 1-1,-1-1 0,1 0 1,0 0-1,-1 0 0,1-1 1,0 1-1,0 0 1,0-1-1,0 1 0,1-1 1,-1 0-1,0 1 0,0-1 1,1 0-1,-1-1 0,1 1 1,-1 0-1,1-1 1,-1 1-1,1-1 0,0 0 1,-1 0-1,1 0 0,-1 0 1,4-1-1,3 0 5,0 0 0,-1-1 1,1-1-1,-1 1 0,0-1 0,1-1 0,12-6 0,0-4 5,0-1 0,-1 0 0,0-2 0,-2 0-1,0-1 1,-1 0 0,0-2 0,-2 0 0,14-24 0,3-12 14,-2-1 1,31-85 0,-46 103-4,-2 0-1,-2-1 0,-2 0 1,-1 0-1,-2-1 1,-1 0-1,-3 0 0,-1-1 1,-3 1-1,-6-50 0,8 90-18,0 0 0,-1 0 0,1 0 0,0 0 0,0 0-1,0 0 1,-1 0 0,1 0 0,-1 0 0,1 0 0,-1 0-1,1 0 1,-1 0 0,1 0 0,-1 0 0,0 1 0,1-1-1,-1 0 1,0 0 0,-1 0 0,1 1-3,1 0 0,-1 0 0,0 0 1,1 0-1,-1 0 0,0 0 0,0 0 0,1 0 0,-1 0 1,0 0-1,1 1 0,-1-1 0,0 0 0,1 1 0,-1-1 1,1 0-1,-1 1 0,0-1 0,1 1 0,-1-1 0,1 1 1,-1 0-1,-5 5-2,0 1 0,1 0 0,-7 13 0,1 1-12,1 0-1,0 1 1,-10 39-1,-12 73-34,23-93 38,-20 137-66,9-41-25,-17 91-76,35-199 144,12-67 84,1 1-1,2 0 1,2 1-1,1 1 1,33-55 0,-39 75-36,0 1 0,1 0 1,0 0-1,1 1 0,1 0 1,0 1-1,0 1 0,1 0 0,1 1 1,0 0-1,0 1 0,1 1 1,0 1-1,0 0 0,19-5 1,-29 10-11,1 1 0,-1 0 0,1 0-1,0 0 1,-1 1 0,1 0 0,0 0 0,0 0 0,-1 1 0,11 3 0,-13-3-4,0 0 0,-1 1 0,1 0 0,-1 0 0,1 0 0,-1 0 0,0 0 0,0 1 0,0-1 0,0 1 0,0 0 0,-1 0 0,1 0 0,-1 0 0,0 0 0,0 1 0,0-1 0,0 1 0,1 3 0,0 0-1,-1 1-1,0-1 1,0 1 0,-1-1-1,0 1 1,0-1-1,-1 1 1,0 0 0,0-1-1,-1 1 1,0 0 0,0-1-1,-1 1 1,0-1-1,0 1 1,-1-1 0,0 0-1,0 0 1,0 0 0,-6 7-1,2-4 1,1-1-1,-1-1 1,-1 1-1,0-1 1,0 0-1,0-1 1,-1 0-1,0 0 1,-1-1-1,1 0 1,-1-1-1,0 0 1,-15 5-1,18-9 3,0 1 0,0-1 0,0 0 0,0 0 0,0-1 0,0 0 0,-1 0-1,1-1 1,0 0 0,-12-3 0,6 0 5,0 0 0,0-1 0,1 0 0,-21-12 0,27 13 47,10 3-12,13 6 0,-15-4-43,27 10 13,0 1 0,0 2 0,-1 1 0,46 33 0,-18-12 36,-45-29-46,1 0 0,0-1-1,0-1 1,0 0 0,0 0 0,21 4 0,-27-8-15,0 0 1,0-1-1,0 1 0,0-1 0,0 0 1,-1-1-1,1 1 0,0-1 1,0 0-1,0-1 0,0 0 0,-1 1 1,1-2-1,-1 1 0,1-1 1,-1 0-1,6-3 0,16-20-3557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2:15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1331 6224,'0'0'3332,"-4"11"-2767,1-1-415,-24 62 961,27-71-1045,-1 0 0,1 0-1,0 0 1,-1 0-1,1 0 1,-1 0 0,1 0-1,0 0 1,0 0-1,0 0 1,0 0 0,0 0-1,0 0 1,0 1-1,0 0 1,0-2-19,0 1 0,1-1 0,-1 0 0,0 0 0,0 0 0,1 1 0,-1-1 0,0 0 0,1 0 0,-1 0 0,0 1 0,0-1 1,1 0-1,-1 0 0,0 0 0,1 0 0,-1 0 0,0 0 0,1 0 0,-1 0 0,0 0 0,1 0 0,-1 0 0,0 0 0,1 0 0,-1 0 0,0 0 0,1 0 0,0 0 0,3-2 162,0 1 1,0-1-1,0 0 1,-1 0-1,6-4 1,18-16 127,-1-1 1,-1-1 0,-2-1 0,36-48 0,-43 52-174,60-74 422,62-80 892,-138 182-1246,-1 0 0,0-1 1,0 1-1,-4 11 0,-24 64 11,9-27-80,2 1 1,-14 75-1,31-125-145,0 0 0,1 0 0,0 0 0,1 0 0,-1 0-1,1 0 1,2 8 0,-3-13-10,1 1 0,-1 0-1,1-1 1,-1 1 0,1 0 0,0-1 0,-1 1-1,1-1 1,0 1 0,0-1 0,0 1-1,0-1 1,1 0 0,-1 1 0,0-1 0,0 0-1,1 0 1,-1 0 0,1 0 0,-1 0-1,1 0 1,-1 0 0,1-1 0,0 1-1,-1 0 1,1-1 0,0 0 0,-1 1 0,3-1-1,6 0 24,0-2 0,1 1 0,-1-1 0,0-1 0,0 0 0,-1 0 0,1-1-1,-1 0 1,1 0 0,-1-1 0,-1-1 0,1 1 0,10-10 0,3-4 74,-2-1 1,0 0-1,28-38 1,-30 36 31,-1-2-1,-1 1 1,-2-2-1,0 0 1,-2-1-1,18-51 1,-28 57 212,-2 19-181,-2 6-40,-2 11-106,1 0 1,1-1-1,0 1 0,1 0 0,0 0 0,2 0 0,2 22 1,-2-26-27,1 1 0,0-1 0,1 0 1,6 17-1,-7-23 0,1-1 0,-1 0 1,1 1-1,0-1 0,1-1 0,-1 1 1,1 0-1,0-1 0,0 0 0,0 0 0,7 5 1,-9-8 3,-1 0-1,1-1 1,0 1 0,0 0 0,0-1 0,-1 0 0,1 1 0,0-1 0,0 0 0,0 0 0,0 0 0,-1 0 0,1 0 0,0 0 0,0-1-1,0 1 1,0-1 0,-1 1 0,1-1 0,0 1 0,0-1 0,-1 0 0,1 0 0,-1 0 0,3-2 0,4-2 9,-1-1 1,1 0-1,11-13 1,-8 6 7,0-1 1,-1 0-1,-1-1 1,0 0-1,-1-1 1,-1 1-1,0-2 1,-1 1-1,-1-1 1,-1 0-1,0 0 1,-1 0 0,0 0-1,-2-1 1,0 1-1,-1 0 1,-1-1-1,-1 1 1,-5-25-1,1 26 62,3 9 100,13 12-130,10 5-57,0-1-1,1 0 1,0-1-1,0-2 1,0 0 0,1-1-1,0-1 1,0-1-1,0-1 1,0-1 0,0-1-1,0-1 1,41-7 0,-60 8 9,-1-1 1,0 1 0,0-1-1,0 1 1,0 0 0,1 0-1,-1 0 1,0 0 0,0 0-1,0 0 1,0 0 0,1 1-1,2 1 1,-4-2 1,-1 0 0,0 1 0,1-1 0,-1 0 0,0 1 0,1-1 0,-1 0 0,0 1 0,0-1 0,0 1 0,1-1 0,-1 0 0,0 1 0,0-1 0,0 1 0,0-1 0,0 1 0,0-1 0,0 0 0,0 1 0,0-1 0,0 2 0,-6 16 50,-41 66 72,28-52-68,1 1 0,-21 55 0,37-84-50,1 0 0,0 0 0,0 0 1,0 0-1,0 1 0,1-1 0,0 0 0,0 8 0,0-10-3,0-1-1,1 1 1,-1 0-1,1-1 1,0 1-1,-1-1 0,1 0 1,0 1-1,0-1 1,0 1-1,0-1 0,0 0 1,0 0-1,0 0 1,1 0-1,-1 0 0,0 0 1,1 0-1,-1 0 1,0 0-1,1 0 0,-1-1 1,1 1-1,-1-1 1,1 1-1,0-1 0,2 1 1,7 1 3,1-1 1,0 0-1,-1 0 1,1-1-1,0-1 1,-1 0-1,1 0 1,0-1-1,-1-1 1,0 0-1,22-9 1,-12 3 7,0-1 0,0-2 0,-2 0 0,1 0 0,20-20 0,25-25 41,88-102 1,41-84 58,-172 212-97,-2-1 0,-1-1 0,23-54 0,26-110 91,-67 192-108,7-22 46,-9 23-7,-7 16 2,-56 106-67,5 3 0,6 3 0,6 1 0,-40 161 1,83-271 9,1 0 1,1 0-1,0 0 1,1 1-1,0-1 1,3 29-1,-2-43 14,0 1-1,0-1 0,0 0 1,0 0-1,1 1 1,-1-1-1,0 0 1,1 0-1,-1 0 0,1 1 1,-1-1-1,1 0 1,-1 0-1,1 0 0,0 0 1,-1 0-1,1 0 1,0 0-1,0 0 1,0 0-1,0-1 0,0 1 1,0 0-1,0 0 1,0-1-1,0 1 0,0-1 1,0 1-1,1-1 1,-1 1-1,0-1 1,0 0-1,0 1 0,1-1 1,-1 0-1,0 0 1,0 0-1,1 0 0,1-1 1,3 0-1,0-1 0,0 0 0,-1 0 0,1-1-1,0 0 1,-1 0 0,7-4 0,20-16 4,-1-2 1,-1-1-1,-1-2 0,-1 0 1,31-42-1,112-175 49,-157 224-49,168-317 112,-82 141-24,0-19 71,-97 207-150,-3 8-7,0-1 0,1 1 0,0-1 0,-1 1 0,1-1 0,0 1 0,0-1 0,-1 1 0,1 0 0,2-2 0,-10 11 3,0 1 0,0 0 1,1 0-1,1 1 0,-5 10 1,-6 9-4,-45 88-9,4 3 0,-67 206 0,109-278-3,-130 375 43,137-384 210,43-89-123,3 1 0,2 2-1,54-51 1,-91 95-113,43-35 118,-44 36-117,1 1-1,0-1 1,0 0-1,0 1 0,0-1 1,0 1-1,0 0 1,0 0-1,0 0 0,1 1 1,-1-1-1,0 1 0,0 0 1,6 0-1,-8 0-6,0 0 0,0 0 0,-1 1 0,1-1 0,0 1 0,0-1 0,-1 1 0,1-1 0,0 1 0,-1-1 0,1 1 0,0-1 0,-1 1 0,1 0 0,-1-1 0,1 1 0,-1 0 0,1 0-1,-1-1 1,0 1 0,1 0 0,-1 0 0,0 0 0,0-1 0,1 1 0,-1 0 0,0 0 0,0 0 0,0 0 0,0-1 0,0 3 0,-4 31 45,3-23-36,-18 85 41,-1 18-18,19-100-28,0-1 1,1 1-1,0 0 1,1 0-1,1-1 0,4 19 1,-5-28-3,0 0 0,1-1 1,-1 1-1,1 0 0,0-1 1,0 0-1,0 1 0,0-1 0,1 0 1,-1 0-1,1 0 0,0-1 1,-1 1-1,1 0 0,5 2 0,-3-2 6,0 0 1,1-1-1,-1 0 0,1 1 0,0-2 0,0 1 0,0-1 0,0 0 0,7 1 0,-2-2 10,0 1 0,0-2 0,0 0 0,0 0 0,-1-1-1,1 0 1,0-1 0,-1 0 0,1 0 0,15-9 0,-20 9-4,-1 0-1,1-1 0,-1 0 1,0 0-1,0 0 1,-1 0-1,1-1 1,-1 0-1,4-5 1,-6 8-56,-1-1 1,0 1 0,1 0-1,-1-1 1,-1 1 0,1-1 0,0 1-1,0-1 1,-1 1 0,0-1 0,1 1-1,-1-1 1,0 0 0,0 1-1,-1-1 1,1 1 0,0-1 0,-1 0-1,1 1 1,-1-1 0,0 1 0,0 0-1,0-1 1,0 1 0,-2-3-1,-24-28-1129,17 24-1907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43.6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10752,'0'0'2136,"91"36"-1960,-25-18 8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2:15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12664,'0'0'614,"5"-10"-234,-3 5-333,0 0 7,1-1-1,0 1 1,0 0 0,0-1 0,1 1-1,-1 1 1,1-1 0,0 0-1,1 1 1,-1 0 0,1 0-1,0 0 1,9-5 0,2 2 67,1 0 0,0 2 1,0 0-1,0 0 0,0 2 0,26-2 0,109 0 544,-124 5-522,44 3 484,0 4 0,83 18 0,-56-15 624,-99-10-1234,1 0 1,-1 0-1,0 0 1,1 0-1,-1 0 1,0 0-1,1 0 1,-1 0-1,0 0 0,1 0 1,-1 0-1,0 0 1,1 0-1,-1 1 1,0-1-1,1 0 1,-1 0-1,0 0 1,1 0-1,-1 1 1,0-1-1,0 0 1,1 0-1,-1 1 1,0-1-1,0 0 1,1 0-1,-1 1 0,0-1 1,0 0-1,0 0 1,0 1-1,0-1 1,1 0-1,-1 1 1,0-1-1,0 0 1,0 1-1,0-1 1,0 0-1,0 1 1,0 0-1,-1-1-7,1 1-1,-1-1 0,1 1 1,-1-1-1,1 0 1,-1 1-1,0-1 1,1 1-1,-1-1 0,0 0 1,1 0-1,-1 1 1,0-1-1,0 0 1,1 0-1,-1 0 1,0 0-1,-1 0 0,-15 1-2538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2:16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12456,'0'0'2432,"82"-4"-2376,-25 8 8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2:19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286 109 7528,'0'0'6806,"-11"-9"-6444,-39-32-20,48 39-290,-1-1-1,0 1 0,0 0 1,0 0-1,0 0 1,0 1-1,-1-1 0,1 1 1,0 0-1,-1 0 1,1 0-1,-1 0 0,1 0 1,-1 1-1,0 0 1,1-1-1,-1 1 0,1 1 1,-1-1-1,0 0 1,1 1-1,-1 0 0,1 0 1,0 0-1,-1 0 1,1 1-1,0-1 0,-1 1 1,1 0-1,-3 2 1,-3 3 72,1 0 0,0 1 0,0-1 0,1 2 0,0-1 0,0 1-1,-9 18 1,8-15 33,1 2-1,0-1 0,1 1 0,1 0 1,-8 28-1,12-38-114,1 0 0,-1 1 0,1-1 0,0 0 0,0 0 1,0 1-1,1-1 0,-1 0 0,1 0 0,0 0 0,1 0 0,-1 0 0,0 0 0,1 0 0,0 0 0,0 0 1,0-1-1,1 1 0,-1-1 0,1 1 0,0-1 0,0 0 0,0 0 0,0 0 0,7 4 0,0-1 15,0 0 0,1 0 0,0-1-1,0-1 1,0 0 0,0 0-1,1-1 1,0-1 0,0 0 0,-1 0-1,1-1 1,0-1 0,0 0-1,0 0 1,0-1 0,0-1-1,0 0 1,22-8 0,-23 7-17,-1 0 1,0-2 0,0 1-1,-1-1 1,1-1-1,-1 1 1,0-2-1,-1 1 1,1-1-1,-1 0 1,-1-1-1,1 0 1,-1 0-1,-1-1 1,0 0-1,0 0 1,0 0 0,-1-1-1,-1 0 1,1 0-1,2-12 1,-6 17-15,1 0 1,-2 0 0,1 0-1,0 0 1,-1 0 0,0 0 0,0 0-1,-1 0 1,1 0 0,-1 0-1,0 0 1,0 0 0,-1 0-1,0 1 1,0-1 0,0 0-1,0 1 1,0 0 0,-1-1 0,0 1-1,0 0 1,0 0 0,-1 0-1,1 1 1,-1-1 0,0 1-1,0 0 1,0 0 0,0 0 0,0 1-1,-6-3 1,2 1 6,0 1 0,-1-1 1,1 2-1,0-1 0,-1 1 1,1 1-1,-1-1 0,0 2 0,0-1 1,1 1-1,-1 0 0,0 1 1,1 0-1,-1 0 0,0 1 0,1 0 1,-10 4-1,6 0 10,-18 4 94,30-9-135,0-1-1,0 0 1,0 0 0,0 0 0,0 0-1,1 0 1,-1 0 0,0 0 0,0 0-1,0 0 1,0 0 0,0 1 0,0-1-1,0 0 1,0 0 0,0 0 0,0 0-1,0 0 1,0 0 0,0 0 0,0 0-1,0 1 1,0-1 0,0 0 0,0 0-1,0 0 1,0 0 0,0 0-1,0 0 1,0 0 0,0 1 0,0-1-1,0 0 1,0 0 0,0 0 0,0 0-1,0 0 1,-1 0 0,1 0 0,0 0-1,0 0 1,0 0 0,0 1 0,0-1-1,0 0 1,0 0 0,0 0 0,0 0-1,0 0 1,-1 0 0,1 0 0,0 0-1,0 0 1,0 0 0,0 0 0,0 0-1,-1 0 1,12 3 21,17-7-15,-1-1-1,42-14 1,6-1-6,-24 8-1,-32 6-1,1 1 1,0 1 0,0 0-1,0 2 1,1 1 0,34 1 0,-52 1 1,-1-1 1,0 1 0,0-1 0,0 1-1,0 0 1,1 0 0,-1 0-1,0 0 1,0 0 0,-1 0 0,1 1-1,0-1 1,0 1 0,-1-1 0,1 1-1,-1 0 1,1 0 0,-1 0 0,1-1-1,-1 1 1,0 0 0,0 1-1,0-1 1,-1 0 0,1 0 0,0 0-1,-1 0 1,1 1 0,-1-1 0,0 0-1,0 5 1,1 5 11,-2 1 0,0-1-1,0 1 1,-5 16 0,6-27-13,-3 12 35,-1-1 1,0 1 0,-1 0-1,-1-1 1,0 0-1,0 0 1,-1-1-1,-1 0 1,0 0-1,-1-1 1,0 0-1,-1 0 1,0-1-1,-20 15 1,129-110 706,-70 60-672,-11 9 12,28-20-1,-41 33-58,0-1 0,0 2 0,0-1 0,1 0 0,-1 1 0,1 0 0,-1 1 0,1-1 0,0 1 0,0 0 0,7 0 0,-11 1-16,0 0 0,0 1 0,0-1 0,0 1 0,0 0 1,0 0-1,0-1 0,0 1 0,0 0 0,-1 1 0,1-1 0,0 0 1,0 0-1,-1 1 0,1-1 0,-1 1 0,0 0 0,1-1 1,1 5-1,21 40 62,-18-34-57,-3-5-8,1 0-1,-1 0 1,2 0 0,-1 0-1,1-1 1,0 1-1,0-1 1,1 0 0,-1-1-1,2 1 1,-1-1-1,0-1 1,1 1-1,0-1 1,0 0 0,0 0-1,0-1 1,1 0-1,0-1 1,-1 1 0,1-1-1,0-1 1,0 0-1,0 0 1,0 0 0,14-2-1,-2 0 27,0-2-1,-1 0 0,1-1 0,-1-1 1,0-1-1,0-1 0,-1 0 1,0-2-1,0 0 0,-1-1 1,0 0-1,-1-1 0,0-1 1,22-22-1,-34 30-13,-1 0 1,1-1-1,-1 1 1,1-1-1,-1 1 1,-1-1-1,1 0 1,-1 0-1,1 0 0,-2-1 1,1 1-1,0 0 1,-1-1-1,0 1 1,0-1-1,-1 1 1,0-1-1,0 0 1,0 1-1,-2-11 1,1 15-14,1-1 1,-1 0 0,0 1 0,0-1 0,1 1 0,-1-1 0,-1 1 0,1 0 0,0-1 0,0 1 0,0 0 0,-1 0 0,1 0-1,0 0 1,-1 0 0,1 0 0,-1 0 0,1 0 0,-1 1 0,0-1 0,1 1 0,-1-1 0,0 1 0,1-1 0,-1 1 0,0 0-1,0 0 1,1 0 0,-1 0 0,0 0 0,1 0 0,-3 1 0,-8 0 12,1 1 1,0 0-1,-16 6 0,27-8-16,-15 5 9,1 1 1,0 1 0,1 0 0,-1 0 0,2 1 0,-1 1 0,1 1 0,0-1 0,1 2 0,0-1 0,1 2 0,-13 16 0,22-26-9,-1 1-1,1-1 0,-1 1 1,1-1-1,0 1 1,0 0-1,0-1 0,1 1 1,-1 0-1,1 0 0,-1-1 1,1 1-1,0 0 1,0 0-1,0 0 0,0 0 1,1-1-1,-1 1 1,1 0-1,-1 0 0,1-1 1,0 1-1,0 0 1,1-1-1,-1 1 0,0-1 1,1 0-1,2 4 1,4 3 5,0-1 0,1 0 0,0 0 0,0-1 0,15 9 0,-14-10 3,3 4 1,1-1 0,0-1 0,0-1 0,1 0 0,0 0 0,1-2 0,-1 1 0,1-2 0,0-1 0,0 0 0,0 0 0,0-2 0,1 0 0,17-2 0,129-16 132,-118 12 78,-35 5-1160,0-1 0,-1 0 1,12-3-1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2:20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64 6328,'0'0'3542,"6"-10"-2660,17-30-41,-14 27 581,-10 18-417,-8 18-161,-113 206 1208,-20 44-143,130-243-1677,-2-1 208,2 1 0,-12 46 0,24-76-412,0 1-1,0-1 1,0 1 0,-1-1 0,1 1 0,0 0 0,0-1 0,0 1-1,0-1 1,0 1 0,0-1 0,0 1 0,0-1 0,1 1 0,-1 0 0,0-1-1,0 1 1,0-1 0,1 1 0,-1-1 0,0 1 0,0-1 0,1 1-1,-1-1 1,0 0 0,1 1 0,-1-1 0,1 1 0,-1-1 0,1 0-1,-1 1 1,1-1 0,17 3 1197,-15-9-4445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2:20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 11048,'0'0'1650,"16"-10"-1174,-7 3-394,6-4 66,1 1 0,0 0 0,1 1 0,0 1 0,25-9 0,0 4 222,-1 3 0,2 1 1,-1 2-1,1 2 1,0 2-1,48 3 1,151 4 1381,-94 4 701,-148-8-2202,-22 2 637,5 0-938,-1 0 1,0 1-1,0 1 0,1 1 1,-20 7-1,2 2-2838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2:20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11352,'0'0'1952,"17"-6"-1519,209-46 1119,83 21 1112,-264 28-2130,-41 2-414,0 1 0,0 0 0,0 0 0,0 1 0,0-1 0,0 1 0,0 0 0,0 0 0,5 2 0,-8-2-193,0-1 0,1 1 1,-1 0-1,0 0 0,0 0 1,1 0-1,-1 0 0,0 0 0,0 0 1,0 0-1,0 0 0,0 1 1,0-1-1,-1 0 0,1 1 1,0-1-1,-1 0 0,1 1 1,-1-1-1,1 1 0,-1-1 1,0 1-1,1-1 0,-1 1 0,0 2 1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2:23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283 218 7528,'0'0'4945,"-13"-4"-4573,7 2-325,0 0-2,0 0-1,0 0 1,0 1 0,0-1 0,-1 1 0,1 1-1,0-1 1,-1 1 0,1 0 0,0 1-1,-1 0 1,1-1 0,0 2 0,-11 2 0,1 3 149,1 0 0,-1 1 0,1 1 0,1 0 1,0 1-1,0 0 0,1 1 0,-22 23 1,34-33-166,0 0 1,1 0-1,-1 0 1,0 0-1,1 0 1,-1 0-1,1 0 1,-1 0-1,1 0 1,-1 0-1,1 0 1,0 0-1,0 0 1,-1 0-1,1 0 1,0 0-1,0 1 1,0-1-1,0 0 1,0 0-1,0 0 1,1 0-1,-1 0 1,0 0-1,1 0 1,-1 1-1,0-1 1,1 0-1,0 0 1,-1 0-1,1 0 1,-1-1-1,1 1 1,0 0-1,0 0 1,-1 0-1,1 0 1,0-1-1,0 1 1,0 0-1,2 0 1,0 1 35,1 0 0,0 0 0,0 0-1,0-1 1,0 0 0,0 0 0,0 0 0,0 0 0,9 0-1,4-2 64,-1-1 0,1 0 0,0-1-1,-1-1 1,0 0 0,20-9 0,-9 2 171,1-2 1,40-25 0,-66 36-254,1 0 0,0 0 0,0 0 0,-1 0 0,1 0 0,-1 0 0,1-1 0,-1 1 0,0-1 0,0 1 0,0-1 0,-1 0 0,1 0 0,-1 0 0,1 0 0,-1 0 0,0 0 0,0-1 0,0 1 0,-1 0 0,1 0 0,-1-1 0,1 1 0,-1 0 0,-1-5 0,0 4-13,0 1-1,0-1 1,0 1 0,-1-1 0,1 1 0,-1-1 0,0 1 0,0 0 0,0 0 0,-1 0 0,1 0 0,-1 0-1,1 1 1,-1-1 0,0 1 0,0 0 0,0-1 0,0 2 0,-1-1 0,1 0 0,-7-2 0,-3 0 31,0 0 1,-1 1-1,1 1 1,-1 0-1,1 1 1,-1 0-1,1 1 1,-1 1-1,0 0 1,1 1-1,-1 0 1,-16 6-1,29-8-52,0 0-1,0 1 1,-1-1-1,1 1 1,0-1-1,0 1 0,0 0 1,0 0-1,0-1 1,0 1-1,0 0 1,0 0-1,0 0 1,-1 2-1,2-3-4,-1 1 0,1-1-1,0 1 1,0 0 0,0-1 0,0 1 0,0-1 0,0 1-1,0 0 1,0-1 0,0 1 0,0-1 0,0 1 0,0 0-1,0-1 1,0 1 0,1-1 0,-1 1 0,0-1 0,0 1-1,1-1 1,0 2 0,1 1 5,1 0 1,0-1-1,0 1 1,0 0-1,0-1 0,0 0 1,0 1-1,7 2 0,3 0 4,0 0 0,0 0 0,1-1 0,-1-1 0,18 3 0,70 3 72,-85-8-63,0-2 0,-1 0-1,1 0 1,0-2 0,-1 0 0,1 0-1,-1-2 1,0 0 0,28-13 0,-16 3 37,-2 0 1,0-2-1,0-1 1,26-26-1,-47 41-25,-1 1 0,0-1 0,0 0 0,-1 0 0,1-1 0,0 1 0,-1-1-1,0 1 1,0-1 0,0 0 0,-1 1 0,1-1 0,-1 0 0,2-8 0,-7 20 54,0-1 0,0 0 1,0 0-1,-9 9 1,3-4-36,-6 11 16,1 1-1,1 0 1,1 0-1,1 2 1,1-1 0,-11 41-1,20-59-47,1 0 0,0 0 0,1 0 0,-1 0 0,1 0 0,1 0-1,-1 0 1,1 0 0,0 0 0,1 0 0,0 0 0,3 7 0,-4-12-12,0 1 1,0-1-1,0 1 1,0-1-1,1 1 0,-1-1 1,1 0-1,0 0 1,0 0-1,0 0 1,0 0-1,0 0 1,0-1-1,0 1 0,0-1 1,1 1-1,-1-1 1,1 0-1,-1 0 1,1 0-1,-1 0 1,1 0-1,0-1 1,-1 1-1,1-1 0,0 0 1,-1 0-1,1 0 1,0 0-1,-1 0 1,1 0-1,5-2 1,6-3 20,0-1 1,0 0-1,-1-1 1,0 0-1,0-1 1,0-1-1,21-19 1,1 1 18,3-3 33,-2-2 0,-1-1 1,55-68-1,-71 80-19,-15 17-26,0 1-1,0-1 1,-1 0 0,0-1-1,6-8 1,-11 16 39,-9 19 124,-10 29-1,19-42-196,-1-1-1,1 0 0,0 0 0,1 1 1,0-1-1,0 1 0,1-1 1,1 16-1,-1-21-1,1 0 0,-1 0 0,1 0 0,0 0 0,0 1 0,0-1 0,0 0 0,1-1 1,-1 1-1,1 0 0,-1 0 0,1-1 0,0 1 0,0-1 0,1 1 0,-1-1 0,0 0 0,1 0 0,-1 0 0,1 0 1,0 0-1,-1-1 0,1 1 0,0-1 0,0 1 0,0-1 0,0 0 0,0-1 0,1 1 0,-1 0 0,0-1 0,5 0 1,1 0 3,-1 0 0,1-1 1,0 0-1,0 0 0,-1-1 1,1 0-1,-1-1 1,0 0-1,0 0 0,12-7 1,-1-1 15,-1-1 0,0 0 1,17-16-1,-26 21-16,-1 0-1,0-1 1,-1-1 0,1 1-1,-2-1 1,1-1 0,-2 1 0,1-1-1,-1 0 1,0 0 0,-1 0-1,0-1 1,3-18 0,-6 26-3,-1 1 0,0-1 1,1 1-1,-1-1 0,-1 1 1,1-1-1,0 1 0,0-1 0,-1 1 1,0-1-1,1 1 0,-1 0 0,0-1 1,0 1-1,0 0 0,-1 0 1,1-1-1,0 1 0,-1 0 0,0 0 1,1 1-1,-1-1 0,0 0 1,-3-2-1,-11-8 16,17 13-14,4 5 19,6 7-11,-3-5-18,1 1 1,-2 1-1,1 0 1,-1 0-1,-1 0 1,0 1-1,0-1 1,-1 2-1,6 19 1,13 97-130,-23-123 131,0-1-1,1 0 1,-1 0 0,1 0 0,0 1-1,0-1 1,0-1 0,0 1 0,1 0 0,0-1-1,0 1 1,0-1 0,0 0 0,0 0-1,0 0 1,1 0 0,0 0 0,-1-1-1,1 0 1,0 0 0,0 0 0,0 0 0,0 0-1,1-1 1,-1 0 0,0 0 0,1 0-1,-1-1 1,1 1 0,-1-1 0,1 0 0,-1 0-1,0 0 1,1-1 0,-1 0 0,1 0-1,7-3 1,30-11 40,-1-3-1,73-43 1,-40 19 0,-66 38-29,0-1 0,-1 0 1,1 0-1,-1-1 0,-1 1 1,8-10-1,-12 14-7,12-11 29,-12 13-17,-3 8-12,-4 8-3,1 1 0,-2 20 0,0 0-4,6-34 1,-1 0 0,0 0 0,1 0 0,0 0 0,0 0 0,0 0 0,1 0 0,-1 0 1,1 0-1,0-1 0,0 1 0,0 0 0,0 0 0,1 0 0,0-1 0,-1 1 0,1-1 0,1 0 0,-1 1 0,0-1 0,1 0 0,0 0 0,0 0 0,-1-1 0,2 1 0,-1-1 0,0 1 0,0-1 0,1 0 0,-1 0 0,1-1 0,0 1 1,0-1-1,-1 0 0,1 0 0,0 0 0,0 0 0,0-1 0,0 1 0,6-1 0,6-1 10,0-1 0,0 0 0,-1-2 0,1 1 0,-1-2 0,0 0 0,0-1 0,0 0 1,-1-1-1,18-12 0,-11 5 10,0 0 0,-1-2 0,0-1 1,-1 0-1,27-33 0,-41 44-2,-1 0 0,0 0 1,-1-1-1,1 1 0,2-10 0,-5 14-6,-1 0-1,1 0 1,-1 0 0,1 0-1,-1 0 1,0 0-1,0 0 1,0 0 0,0 0-1,0 0 1,-1-2-1,1 3-1,0 0-1,-1 0 0,1 1 0,-1-1 0,1 0 1,-1 0-1,1 0 0,-1 0 0,1 1 0,-1-1 0,0 0 1,0 1-1,1-1 0,-1 0 0,0 1 0,0-1 1,0 1-1,1-1 0,-1 1 0,0 0 0,0-1 0,0 1 1,-2-1-1,0 1-1,0 0 1,0 0-1,0 0 1,1 1-1,-1-1 0,0 1 1,0 0-1,0 0 1,0 0-1,1 0 1,-1 0-1,0 0 0,1 1 1,-1-1-1,-2 3 1,-38 30 25,43-34-31,-6 5 4,-12 10-8,1 1 0,0 0 0,1 1 0,0 1 0,-20 32 0,34-47 0,0 0 0,0 1-1,1-1 1,-1 1 0,1 0-1,0-1 1,-1 6 0,2-8 1,0 1-1,0 0 1,0-1 0,0 1 0,0-1 0,0 1 0,1-1 0,-1 1-1,1-1 1,-1 1 0,1-1 0,0 1 0,-1-1 0,1 0-1,0 1 1,0-1 0,0 0 0,0 0 0,0 0 0,0 1 0,2 0-1,1 0 1,0 1 0,-1-1-1,1-1 1,0 1-1,0-1 1,0 1-1,0-1 1,1 0-1,-1-1 1,0 1-1,0-1 1,1 1-1,-1-1 1,9-2 0,8 0-8,34-9 1,-51 11 9,52-16-10,107-45 0,-53 17 54,-100 40-38,-2 1 0,-1 0 1,1 0-1,0 1 1,0 0-1,14-1 1,-20 3-5,-1 0 1,1 0-1,0 1 1,0-1-1,-1 0 0,1 1 1,0-1-1,-1 1 1,1-1-1,-1 1 0,1 0 1,-1-1-1,1 1 1,-1 0-1,1 0 1,-1 0-1,0 0 0,0 0 1,1 1-1,-1-1 1,0 0-1,0 1 0,0-1 1,0 1-1,0-1 1,-1 1-1,1-1 0,0 1 1,-1-1-1,1 1 1,-1 0-1,0-1 0,1 3 1,15 98 69,-6-32-48,-8-63-11,0 0-1,0 0 1,1 0-1,0 0 1,0 0-1,0-1 0,1 0 1,0 0-1,1 0 1,-1 0-1,1 0 1,0-1-1,0 0 0,1 0 1,0 0-1,0-1 1,0 0-1,0 0 0,1-1 1,-1 1-1,1-1 1,0-1-1,0 1 1,0-1-1,0 0 0,0-1 1,1 0-1,-1 0 1,9 0-1,-4-1 21,0-1 0,0 0 1,0 0-1,0-1 0,0-1 0,-1 0 0,21-8 0,-21 8-13,9-4 63,-20 7-93,1 0 0,-1 0 0,1 0 0,-1-1 0,0 1 0,1 0 0,-1 0 0,1 0 1,-1 0-1,0-1 0,1 1 0,-1 0 0,0 0 0,1-1 0,-1 1 0,0 0 0,1-1 0,-1 1 0,0 0 0,0-1 0,1 1 0,-1-1 0,0 1 0,0 0 0,0-1 0,0 1 0,1-1 0,-10-6-2239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2:23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69 14168,'0'0'2032,"-52"-62"-1713,58 60 17,10-2-288,14 4-8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2:27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420 492 5520,'0'0'4381,"-11"-11"-3792,-36-30-9,44 37-469,-1 1 0,1 1 0,-1-1 0,0 1 0,0-1 0,0 1 0,-1 0 0,1 1 0,0-1 0,-1 1 0,1-1 0,-1 2 1,1-1-1,-1 0 0,0 1 0,1 0 0,-7 0 0,0 2 76,0 0 0,0 1 0,0 0 1,0 1-1,-10 5 0,5-3 7,4-2-43,1 1-1,-1 0 0,1 1 1,0 0-1,1 1 0,0 0 1,0 1-1,0 0 0,1 0 1,0 1-1,0 0 0,1 0 1,1 1-1,-1 1 0,2-1 0,-1 1 1,1 0-1,1 0 0,-8 24 1,12-30-103,0 0 0,0 0 0,1 0 0,-1 1 0,1-1 0,0 0-1,1 0 1,-1 0 0,1 0 0,0 0 0,0 0 0,1 0 0,-1 0 0,1-1 0,0 1 0,0 0 0,1-1 0,0 1 0,-1-1 0,1 0 0,1 0 0,-1 0 0,1-1 0,6 7 0,-3-4 4,1 0 0,0 0 0,0-1 0,1 0 1,-1-1-1,1 0 0,0 0 0,1 0 0,-1-1 1,0-1-1,1 0 0,12 2 0,-1-4 32,1 0 0,0-2 1,0 0-1,-1-1 0,1-1 0,-1-1 0,0-1 0,30-13 1,16-11 245,72-44 1,-125 67-242,-1-1 0,1-1 1,-2 1-1,1-2 0,-2 0 1,1 0-1,17-22 0,-29 32-83,0 0-1,0 0 1,1 0-1,-1 0 1,0 0-1,0-1 1,0 1-1,1 0 1,-1 0-1,0 0 0,0 0 1,0 0-1,0-1 1,1 1-1,-1 0 1,0 0-1,0 0 1,0-1-1,0 1 1,0 0-1,0 0 1,0-1-1,0 1 0,0 0 1,0 0-1,0 0 1,0-1-1,0 1 1,0 0-1,0 0 1,0-1-1,0 1 1,0 0-1,0 0 1,0 0-1,0-1 0,0 1 1,0 0-1,0 0 1,0 0-1,0-1 1,-1 1-1,1 0 1,0 0-1,0 0 1,0-1-1,0 1 1,0 0-1,-1 0 0,1 0 1,0 0-1,0 0 1,0 0-1,-1-1 1,1 1-1,0 0 1,0 0-1,0 0 1,-1 0-1,1 0 1,0 0-1,0 0 1,-1 0-1,1 0 0,0 0 1,0 0-1,-1 0 1,-18 5 165,3 3-124,0 1 0,1 0-1,0 1 1,1 1 0,0 0 0,1 1 0,-18 20 0,29-30-37,0 0-1,0 1 1,0 0 0,0 0 0,0-1 0,1 1 0,0 0 0,-1 0 0,1 0 0,0 1 0,0-1 0,1 0 0,-2 6 0,2-7-2,1 1 0,-1-1 1,0 0-1,1 1 1,-1-1-1,1 0 1,0 1-1,-1-1 1,1 0-1,0 0 1,1 0-1,-1 0 0,0 0 1,1 0-1,1 2 1,1 0 4,0 0-1,1 0 1,-1-1 0,1 1-1,0-1 1,0-1 0,1 1-1,-1 0 1,0-1 0,1 0 0,0-1-1,-1 1 1,11 0 0,-1 0 11,1-1 1,0-1 0,0 0 0,0-1-1,0-1 1,0 0 0,0-2 0,-1 1-1,0-2 1,1 0 0,-2-1 0,1-1 0,15-9-1,-2 2 20,-12 7 7,-2-1 0,1 0-1,23-19 1,-34 24-37,-1 0-1,0-1 1,1 1-1,-2 0 1,1-1-1,0 0 1,-1 0-1,1 0 1,-1 0 0,0 0-1,-1 0 1,1-1-1,-1 1 1,0 0-1,0-1 1,0 1-1,0-1 1,-1-6-1,0 7-1,-1 1-1,1-1 1,-1 1-1,0-1 1,-1 1 0,1-1-1,-1 1 1,1 0-1,-1 0 1,0 0-1,0 0 1,0 0-1,-1 0 1,1 1-1,-1-1 1,1 1-1,-4-3 1,-7-5 39,1 1 0,-22-12-1,20 13-23,0 1 0,-1 0 0,0 1 0,0 0-1,0 2 1,-1 0 0,1 0 0,-19-1 0,15 9 19,23-1-46,-4-3 0,0 0 0,0 1 0,0-1 0,0 0 0,0 0 0,0 0 0,1 1 0,-1-1 0,0 0 0,0 0 0,0 0 0,0 0 0,0 0 0,0 1 0,1-1 0,-1 0 0,0 0 0,0 0 0,0 0 0,1 0 0,-1 0 0,0 0 0,0 0 0,0 0 0,0 0 0,1 0 0,-1 0 0,0 0 0,0 0 0,0 0 0,1 0 0,-1 0 0,0 0 0,0 0 0,0 0 0,1 0 0,-1 0 0,0 0 0,0 0 0,0 0 0,1 0 0,33-6-27,35-2 0,-34 5-6,48-11 0,52-30 24,-89 27 5,51-13 1,-89 28 7,1 1 0,-1 0 0,0 0 0,1 0 0,-1 1 0,15 1 0,-20 0-2,-1-1-1,0 1 0,1-1 1,-1 1-1,0 0 0,1 0 1,-1 0-1,0 0 0,0 0 1,0 1-1,0-1 0,0 1 1,0-1-1,0 1 0,0 0 1,-1 0-1,1-1 0,0 1 1,-1 1-1,0-1 0,0 0 1,1 0-1,-1 0 0,0 1 1,-1-1-1,2 5 0,0 0 6,-1 0 1,-1 0-1,1 0 0,-1 1 0,0-1 1,-1 0-1,0 0 0,0 0 0,0 0 0,-1 0 1,0 0-1,-1 0 0,1 0 0,-6 9 0,0-2 22,-1 1-1,-1-1 1,0-1-1,-1 0 1,-13 13-1,12-12 44,10-11-30,1-1-1,-1 0 0,0 0 0,1 0 1,-1 0-1,0 0 0,-5 3 1,7-5-36,0 0 1,0 0 0,0 0 0,0 0 0,0 0 0,-1-1 0,1 1 0,0 0 0,0 0 0,0 0-1,0 0 1,0 0 0,0 0 0,0 0 0,0 0 0,-1-1 0,1 1 0,0 0 0,0 0-1,0 0 1,0 0 0,0 0 0,0 0 0,0-1 0,0 1 0,0 0 0,0 0 0,0 0-1,0 0 1,0 0 0,0 0 0,0-1 0,0 1 0,0 0 0,0 0 0,0 0 0,0 0-1,0 0 1,0-1 0,0 1 0,0 0 0,0 0 0,1 0 0,-1 0 0,0 0 0,0 0 0,0 0-1,0-1 1,0 1 0,0 0 0,0 0 0,0 0 0,1 0 0,-1 0 0,0 0 0,0 0-1,5-11 122,6-5-67,1 0 0,0 1 0,2 1 0,-1 0 0,18-14 1,82-57 107,-101 77-139,1-1 1,1 0-1,0 1 1,20-8-1,-29 14-18,0 0 1,0 0-1,0 1 0,0 0 1,1-1-1,-1 2 0,1-1 1,-1 1-1,0-1 0,1 2 1,-1-1-1,1 1 1,7 1-1,-12-1-5,1-1-1,0 1 1,0 0 0,0 1 0,-1-1 0,1 0-1,0 0 1,-1 1 0,1-1 0,-1 1 0,0-1-1,1 1 1,-1-1 0,0 1 0,0 0 0,0 0-1,0 0 1,0 0 0,-1-1 0,1 1 0,0 0-1,-1 0 1,0 0 0,1 1 0,-1-1-1,0 0 1,0 0 0,0 3 0,-1 4 1,0 0 1,0-1-1,-1 1 1,0-1-1,-4 12 1,0-5 22,0-1 0,-1 0 0,0 0 0,-1-1 0,-1 0 0,0-1 0,-13 14 0,65-70 21,2 2-1,1 2 1,75-49 0,-120 89-52,-1-1 0,1 0 1,0 1-1,0-1 1,-1 1-1,1-1 1,0 1-1,0 0 1,0-1-1,0 1 1,0 0-1,-1-1 1,1 1-1,0 0 1,0 0-1,0 0 1,0 0-1,0 0 1,0 0-1,0 0 1,0 0-1,0 0 0,0 0 1,-1 1-1,1-1 1,0 0-1,0 1 1,0-1-1,0 0 1,0 1-1,-1-1 1,1 1-1,0 0 1,0-1-1,-1 1 1,1-1-1,0 1 1,-1 0-1,1 0 1,-1-1-1,2 3 1,0 2 1,0 0 0,-1 0 1,1 1-1,-1-1 1,1 11-1,-1-11-2,0 15 0,0 0 0,-2 25 0,0-28 0,0-1 0,1 0 0,1 1 0,6 31 0,-6-44 0,0-1 0,1 1 0,-1-1 0,1 0 0,-1 0 0,1 1 0,0-1 0,0 0 0,0-1 0,1 1 0,-1 0 0,1-1 0,0 1 0,-1-1-1,1 0 1,0 0 0,1 0 0,-1 0 0,0 0 0,6 1 0,-4-1 1,0-1-1,0 1 0,1-1 1,-1-1-1,0 1 0,1-1 1,-1 0-1,0 0 0,1 0 1,-1-1-1,0 0 0,1 0 1,8-3-1,12-7 15,-1-2-1,0 0 1,0-2-1,-2 0 1,0-2-1,-1 0 1,23-24-1,-38 34-3,-5 5-4,0 0 0,0-1 0,0 1 0,1 0 0,-1 0-1,0 1 1,1-1 0,-1 0 0,1 1 0,0-1-1,-1 1 1,1 0 0,5-1 0,-8 3-2,0 0 1,0 0-1,0 0 1,0 0-1,0 0 1,0 0-1,0 0 0,-1 0 1,1 0-1,0 0 1,-1 0-1,1 0 1,0 0-1,-1 0 1,1 0-1,-1 0 1,-1 1-1,-1 5 5,-110 241 59,-75 186-41,182-414-28,3-10 1,0-2 0,0 1-1,-1 0 1,0-1 0,-6 10-1,19-64 196,69-314 60,-65 306-161,41-103 0,37-45 59,-76 173-135,2 0 0,0 1 0,2 1-1,0 1 1,2 1 0,1 0 0,2 2 0,38-31-1,-59 51-16,0 1 0,0 0 0,1 0 0,-1 0-1,1 0 1,-1 0 0,1 1 0,0-1-1,-1 1 1,1 0 0,0 1 0,0-1-1,0 0 1,0 1 0,0 0 0,0 0-1,0 0 1,0 1 0,4 0 0,-4 0 1,1 1 1,-1 0-1,0 0 1,1 0 0,-1 0-1,0 0 1,-1 1-1,1 0 1,0 0-1,-1 0 1,1 0 0,-1 0-1,0 1 1,0 0-1,0-1 1,2 5-1,2 5 0,0-1-1,-1 1 1,-1 0-1,0 0 1,0 1-1,-1 0 1,-1 0-1,0 0 1,-1 0-1,0 23 1,-2-27-7,-1 1 0,0-1 0,0 1 0,-1-1 1,0 0-1,-1 1 0,0-1 0,-1 0 1,0-1-1,-1 1 0,1-1 0,-2 0 0,0 0 1,0 0-1,-8 8 0,8-10 4,-1 0 0,-1-1 0,1 0-1,-1 0 1,0-1 0,-1 0 0,1 0 0,-1-1-1,0 0 1,0-1 0,-13 4 0,15-6 9,1 1 1,-1-1 0,0 0-1,0-1 1,0 0 0,0 0-1,1 0 1,-1-1-1,0 0 1,0 0 0,1-1-1,-1 0 1,0 0-1,1-1 1,0 1 0,0-1-1,-6-4 1,11 6-7,0 1 1,1 0-1,-1-1 1,0 1 0,1-1-1,-1 1 1,1-1-1,-1 1 1,0-1-1,1 1 1,0-1-1,-1 0 1,1 1-1,-1-1 1,1 1 0,0-1-1,-1 0 1,1 0-1,0 1 1,0-1-1,-1 0 1,1 1-1,0-1 1,0 0-1,0 0 1,0 1 0,0-1-1,0 0 1,0 0-1,0 1 1,1-1-1,-1 0 1,0 0-1,0 1 1,0-1-1,1 0 1,-1 1 0,0-1-1,1 0 1,0 0-1,1-1 1,0-1 1,0 1-1,0 0 0,0 0 0,1 1 1,-1-1-1,1 0 0,-1 1 1,4-2-1,18-7 12,1 1 1,0 1-1,48-9 1,81-2 44,-24 5-36,50-25-4,-158 34-18,2-4 1,-20 7-3,0 0 0,1 1-1,-1-1 1,1 1 0,-1 0-1,8-1 1,-19 16-1,-6 4 0,-2-1 0,-25 25 0,28-31 0,1 1 0,0-1 0,0 2 0,2 0 0,-1 0 0,-13 28 0,22-40 2,0 1-1,0 0 0,0 0 1,1 0-1,-1 0 1,1 0-1,-1 0 0,1 0 1,0 0-1,0 0 1,0 0-1,0 0 0,0 0 1,0 0-1,0 0 1,1 0-1,-1 0 0,1 0 1,-1 0-1,1 0 1,0 0-1,0 0 0,0-1 1,0 1-1,0 0 1,0-1-1,1 1 0,-1 0 1,0-1-1,1 0 1,-1 1-1,1-1 0,0 0 1,-1 0-1,1 0 1,0 0-1,0 0 0,0 0 1,2 1-1,2 0 3,1 0 1,0 0-1,0-1 1,0 1-1,-1-1 0,1-1 1,0 1-1,0-1 0,1-1 1,6 0-1,-2-2-8,1 0-1,-1-2 1,0 1 0,0-1 0,0-1-1,-1 0 1,0-1 0,0 0-1,0 0 1,-1-1 0,0-1-1,14-15 1,-22 22 7,0 0 0,-1-1-1,1 1 1,-1 0 0,0 0-1,1-1 1,-1 1 0,0-1 0,0 1-1,-1-1 1,1 1 0,0-1-1,-1 0 1,0 1 0,1-1 0,-1 0-1,0 1 1,-1-1 0,1 0 0,0 1-1,-1-1 1,1 1 0,-1-1-1,0 0 1,0 1 0,0-1 0,0 1-1,0 0 1,-2-3 0,-1-1 4,1 1 0,-1 0 0,0 0 1,0 0-1,-1 1 0,1 0 0,-1-1 0,0 1 1,0 1-1,-1-1 0,-8-3 0,4 3 0,-1 0 1,0 1-1,1 1 0,-1-1 0,0 2 0,0 0 1,0 0-1,-1 1 0,-11 1 0,-17 4 39,-45 9 0,80-13-42,4 0-2,0-1 0,0 0-1,0 0 0,0 0 1,0 0-1,0 0 0,0 0 1,0 1-1,0-1 0,0 0 1,0 1-1,0-1 1,0 1-1,0-1 0,0 1 1,0-1-1,1 1 0,-1 0 1,0-1-1,0 1 0,1 0 1,-1 0-1,-1 1 0,2-1 1,26-8-60,83-11 24,65-10 55,-74 10-32,-63 10-28,0 1-1,55-1 1,-84 8 26,0 0 0,0 1 0,-1 0 0,1 0 0,9 4 0,-15-5 10,0 1-1,-1-1 1,1 1 0,-1-1 0,1 1 0,-1 0-1,1-1 1,-1 1 0,1 0 0,-1 0 0,0 0-1,1 0 1,-1 1 0,0-1 0,0 0 0,0 0-1,0 1 1,0-1 0,0 1 0,0-1-1,-1 0 1,1 1 0,0 0 0,-1-1 0,1 1-1,-1-1 1,0 1 0,1 0 0,-1-1 0,0 3-1,-1 5 2,-1-1 0,0 1 0,-1-1 0,0 1 0,0-1-1,-1 0 1,0 0 0,0 0 0,-1-1 0,0 0 0,-11 13-1,-1-1 9,-1-1 0,-37 29 0,55-47-4,0 1-1,0-1 0,0 0 0,0 0 0,0 1 0,-1-1 1,1 0-1,0 0 0,0 0 0,0 1 0,-1-1 0,1 0 0,0 0 1,0 0-1,0 1 0,-1-1 0,1 0 0,0 0 0,0 0 0,-1 0 1,1 0-1,0 0 0,0 0 0,-1 0 0,1 0 0,0 0 1,0 0-1,-1 0 0,1 0 0,0 0 0,-1 0 0,1 0 0,0 0 1,0 0-1,-1 0 0,1 0 0,0 0 0,0 0 0,-1 0 1,1 0-1,0-1 0,0 1 0,-1 0 0,1 0 0,0 0 0,0 0 1,0-1-1,-1 1 0,1-1 1,0 0 0,0 0 0,0 1 0,1-1 0,-1 0 0,0 0 0,0 0 0,1 1 0,-1-1 0,0 0 0,1 0 0,-1 1 0,0-1-1,1 0 1,1-1 0,14-17 20,89-101 67,-85 101-63,0 1 0,1 0 0,45-27 0,-63 43-24,16-9 15,0 0 0,25-9 1,-39 18-18,0 0 0,0 1 0,0 0 0,0-1 0,1 2 1,-1-1-1,0 0 0,0 1 0,1 0 0,-1 1 0,0-1 0,0 1 1,0 0-1,1 0 0,4 2 0,-9-3-2,0 1 0,0 0 0,0-1 0,0 1-1,0 0 1,0 0 0,0-1 0,0 1 0,-1 0 0,1 0 0,0 0 0,0 0-1,-1 0 1,1 0 0,-1 0 0,1 1 0,-1-1 0,1 0 0,-1 0-1,0 0 1,1 0 0,-1 1 0,0 1 0,-2 32-14,1-24 11,-17 124-19,18-132 23,-1 0 1,1-1-1,0 1 0,0 0 1,0 0-1,0 0 0,0-1 1,1 1-1,-1 0 0,1 0 1,0-1-1,-1 1 0,1 0 1,1-1-1,-1 1 0,0-1 1,1 0-1,-1 1 0,3 2 1,-1-3-3,-1 1 1,1-1 0,0 0 0,0 0 0,0 0 0,1-1 0,-1 1 0,0-1 0,1 0 0,-1 0 0,1 0 0,-1 0 0,5 0-1,6 0-2,1 0 1,-1-1-1,1-1 0,-1 0 0,1-2 0,16-3 0,-6-2 18,1-1 0,-1-1 1,40-24-1,-24 13 31,-37 19-35,1-1 0,-1 0 0,0 0 0,0-1-1,0 1 1,0-1 0,-1 0 0,1 0 0,-1 0 0,0 0 0,-1-1-1,1 1 1,-1-1 0,1 0 0,-1 0 0,-1 0 0,1 0 0,-1 0 0,0 0-1,0 0 1,0 0 0,-1 0 0,1-1 0,-1 1 0,-1 0 0,1 0-1,-1-1 1,0 1 0,0 0 0,0 0 0,-1 0 0,0 0 0,-4-8-1,5 12-2,-1-1 0,1 1 0,-1 0 0,0 0 0,1 0 0,-1 0 0,0 0-1,0 0 1,0 0 0,1 0 0,-1 1 0,0-1 0,0 1 0,0 0 0,0-1-1,0 1 1,0 0 0,0 0 0,0 0 0,0 0 0,0 1 0,0-1 0,0 0-1,0 1 1,0 0 0,-3 0 0,-7 3 3,-1 1-1,-18 9 0,3 0-21,-37 25 0,56-33 2,-1 1 0,1 1 0,1-1 0,-1 1 0,1 1 0,1 0 0,-9 12 0,14-18 8,0 0 0,1 0 0,-1 0 0,1 0 0,0 0 0,0 0 1,0 1-1,0-1 0,1 0 0,-1 0 0,1 1 0,0-1 0,0 0 0,0 1 0,0-1 0,1 0 1,-1 1-1,1-1 0,0 0 0,0 0 0,0 0 0,2 6 0,0-5 2,0 0-1,0 0 0,0 0 0,0-1 1,0 1-1,1-1 0,-1 0 1,1 0-1,0 0 0,0 0 1,0 0-1,1-1 0,-1 0 0,7 3 1,6 0-8,0 0 0,0-1 0,0-1 0,0-1 1,0 0-1,0-1 0,1-1 0,-1-1 0,0 0 0,34-8 0,2-5-30,0-2-1,54-25 1,-70 26 29,-18 9 20,2 0-1,-1 1 0,0 1 0,26-2 0,-45 6-9,-1 0 0,1 0 1,-1 0-1,1 0 0,-1 0 1,1 0-1,-1 0 0,1 0 1,-1 1-1,1-1 1,-1 0-1,1 0 0,-1 0 1,1 1-1,-1-1 0,1 0 1,-1 0-1,0 1 0,1-1 1,-1 0-1,1 1 0,-1-1 1,0 0-1,1 1 0,-1-1 1,0 1-1,0-1 0,1 0 1,-1 2-1,3 17 5,-10 25-3,7-41-2,-35 111 0,35-114 0,0 0 0,0 0 0,0 0 0,0 0 0,0 1 0,0-1 0,0 0 0,0 0 0,0 0 0,0 0 0,0 0 0,0 0 0,0 0 0,0 0 0,0 0 0,0 0 0,0 0 0,0 0 0,0 1 0,0-1 0,0 0 0,0 0 0,0 0 0,0 0 0,0 0 0,0 0 0,0 0 0,0 0 0,0 0 0,0 0 0,0 0 0,0 0 0,0 0 0,1 0 0,-1 0 0,0 0 0,0 0 0,0 0 0,0 0 0,0 0 0,0 0 0,0 0 0,0 0 0,0 0 0,0 0 0,0 0 0,0 0 0,1 0 0,-1 0 0,0 0 0,0 0 0,0 0 0,0 0 0,0 0 0,0 0 0,0 0 0,0 0 0,0 0 0,0 0 0,0 0 0,0 0 0,0 0 0,0 0 0,1 0 0,6-4 0,-2 2 0,56-32 110,92-67 0,-132 87-77,24-14 0,-38 24-21,-1 1-1,1 0 1,-1 0 0,1 1-1,0 0 1,0 0 0,0 0-1,14 0 1,-20 2-7,0 0 0,0 1 0,1-1-1,-1 0 1,0 1 0,0-1 0,0 1 0,0 0 0,0-1 0,0 1 0,1 0 0,-2 0 0,1-1 0,0 1 0,0 0-1,0 0 1,0 0 0,0 0 0,-1 0 0,1 0 0,0 1 0,-1-1 0,1 0 0,-1 0 0,1 2 0,10 41 24,-6-22-18,-4-18-13,1 0 0,-1 0 0,1 0 1,-1 0-1,1-1 0,0 1 0,0-1 0,1 1 0,-1-1 1,1 0-1,0 0 0,4 4 0,-4-5-1,-1-1 0,1 1-1,-1-1 1,1 0 0,0 0 0,0 0-1,0 0 1,0-1 0,0 1 0,-1-1-1,1 0 1,0 0 0,0 0 0,0 0-1,0 0 1,0 0 0,0-1 0,4-1-1,6-1 3,1-2-1,0 0 0,-1 0 0,0-2 0,0 1 0,-1-2 1,0 1-1,0-2 0,12-10 0,11-14-5,43-51-1,-66 70 8,13-14 8,-2-2 0,-2-1 0,23-42-1,-14 14 19,21-61 0,-48 110-17,10-21 50,13-57-1,-26 88-57,0 0 0,1 0 0,-1 0 0,0-1 0,0 1-1,0 0 1,0 0 0,0 0 0,0-1 0,0 1 0,1 0-1,-1 0 1,0 0 0,0-1 0,0 1 0,0 0 0,0 0-1,0 0 1,0-1 0,0 1 0,0 0 0,0 0 0,0-1-1,0 1 1,0 0 0,0 0 0,0 0 0,0-1 0,-1 1-1,1 0 1,0 0 0,0 0 0,0-1 0,0 1 0,0 0-1,0 0 1,-1 0 0,1-1 0,0 1 0,0 0 0,0 0-1,0 0 1,-1 0 0,1 0 0,0 0 0,0 0 0,0-1-1,-1 1 1,1 0 0,-8 14 13,-16 60-8,-18 72 5,37-122-17,1 0 1,1 0 0,1 0-1,2 33 1,25 178-130,-22-219 118,0-1 1,7 15-1,0 2 36,-10-31-22,0-1 0,0 1-1,0 0 1,1 0 0,-1 0-1,0-1 1,1 1 0,-1 0-1,0-1 1,1 1 0,-1 0-1,1-1 1,-1 1 0,1-1-1,-1 1 1,1 0 0,0-1-1,-1 1 1,1-1 0,0 0-1,-1 1 1,1-1 0,0 0-1,-1 1 1,1-1 0,0 0-1,0 0 1,0 1 0,-1-1-1,1 0 1,0 0 0,1 0-1,-1 0-37,0-1 0,0 1 1,0-1-1,0 1 0,0-1 0,-1 1 0,1-1 0,0 1 0,0-1 1,-1 1-1,1-1 0,0 0 0,-1 0 0,1 1 0,0-1 0,-1 0 1,1 0-1,-1 0 0,0 0 0,1 0 0,-1 1 0,0-1 0,1 0 1,-1 0-1,0 0 0,0 0 0,0 0 0,0 0 0,0-1 0,1-12-3930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2:28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15072,'0'0'2615,"57"-64"-2119,9 41-200,15 11 8,10 6-72,-3 10 16,3 4 72,-10-2 16,-7-6-24,-3 5 8,-15 3-32,-3-8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44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329 382 7328,'0'0'4834,"-16"0"-4287,1 0-411,0 0 20,-1 0 0,1 2 0,-1-1 0,1 2 0,-22 6 0,24-5 39,-1 1 1,1 1 0,0 0-1,1 0 1,-1 2-1,-19 14 1,25-16-30,1 0 0,-1 1 1,1-1-1,0 1 0,0 0 0,1 1 1,0 0-1,0-1 0,1 2 0,0-1 1,-5 15-1,9-21-112,-1 0 1,0 1-1,1-1 1,-1 0 0,1 1-1,0-1 1,0 0-1,0 1 1,0-1-1,0 1 1,1-1 0,-1 0-1,1 1 1,-1-1-1,1 0 1,0 0-1,0 1 1,0-1-1,0 0 1,3 3 0,-2-2 8,1 0 1,0 0 0,0-1-1,0 1 1,0-1 0,1 0-1,-1 1 1,1-2 0,-1 1-1,1 0 1,5 1 0,0 0 21,1-1 0,-1 0 0,1 0 0,0-1 0,-1 0 1,1-1-1,0 0 0,0-1 0,14-2 0,-13 0-21,-1-1 0,0 0 0,0 0 0,0-1 0,-1-1 0,0 1 0,14-12 0,-3 0 74,-1-1-1,18-20 0,-30 30-66,1-1 0,-2 0 0,1 0 0,-1 0 0,-1-1 0,1 0 0,-2 0 0,1-1 0,-2 1 0,1-1 0,-1 0 0,-1 0 0,0 0 0,0-11 0,-1 20-50,-1 0 0,0 0 0,0 1 0,0-1-1,-1 0 1,1 0 0,0 1 0,-1-1 0,1 0-1,-1 1 1,1-1 0,-1 0 0,0 1 0,0-1 0,1 1-1,-1-1 1,0 1 0,0 0 0,-1-1 0,1 1-1,0 0 1,0 0 0,-1 0 0,1 0 0,-1 0 0,1 0-1,-1 0 1,1 0 0,-1 0 0,1 1 0,-4-2-1,1 2 17,0-1 0,0 1-1,0 0 1,0 0 0,0 1-1,0-1 1,0 1 0,0 0-1,0 0 1,0 0 0,1 0-1,-8 4 1,4-2-9,1 1 0,0 0 1,1 0-1,-1 0 0,1 1 0,-6 5 1,9-8-25,0 1 1,-1-1 0,1 1-1,0 0 1,1 0 0,-1 0-1,1 0 1,-1 0-1,1 0 1,0 0 0,0 0-1,0 1 1,0-1 0,1 0-1,-1 4 1,1-6-6,1 1 1,-1-1-1,0 0 1,1 1-1,-1-1 1,1 0-1,-1 1 1,1-1-1,0 0 1,-1 0-1,1 0 0,0 0 1,0 1-1,0-1 1,0 0-1,0-1 1,0 1-1,0 0 1,0 0-1,0 0 1,1-1-1,1 2 0,1 0-1,-1-1 0,1 1-1,0-1 1,0 1-1,0-1 1,6 0 0,-1 0 3,0-2 1,0 1-1,0-1 1,0 0-1,0-1 1,-1 0 0,1-1-1,0 0 1,-1 0-1,0 0 1,1-1-1,-1-1 1,7-4 0,-1-1 23,0 0 0,-1-1 1,0 0-1,0-1 1,20-26-1,-22 23 9,-1-1-1,0 0 0,-2-1 0,0 0 0,-1 0 1,6-21-1,20-110 357,-29 128-306,-1 5 169,-3 22 84,-3 16-247,-39 487 506,31-386-487,0 10 70,-37 170 0,46-294-165,0-3 7,1 0 1,-1 0-1,0-1 0,0 1 1,-1 0-1,0-1 1,-6 11-1,9-17-19,0 0 0,-1 0 0,1 0 0,0 0 0,-1 1 0,1-1 1,0 0-1,-1 0 0,1 0 0,0 0 0,-1 0 0,1 0 0,0 0 0,0 0 0,-1 0 1,1 0-1,0-1 0,-1 1 0,1 0 0,0 0 0,-1 0 0,1 0 0,0 0 0,0 0 0,-1-1 1,1 1-1,0 0 0,0 0 0,-1 0 0,1-1 0,0 1 0,0 0 0,0 0 0,-1-1 0,1 1 1,0 0-1,0-1 0,0 1 0,0 0 0,0-1 0,-9-13 40,3-1-21,1-1 0,0 1 1,1-1-1,1 0 0,0-1 1,1 1-1,1 0 0,1-19 0,1 15 3,0-1 0,2 1 0,1-1 0,0 1 0,2 0 0,8-20 0,-7 24-6,1 0 1,1 0 0,1 2-1,0-1 1,1 1 0,1 0-1,0 1 1,0 1 0,1 0-1,1 1 1,0 0 0,1 1-1,0 0 1,0 2 0,1-1-1,22-7 1,-14 7-35,1 1 0,0 0-1,0 2 1,1 1 0,0 2 0,-1 0-1,1 1 1,1 2 0,-1 0-1,37 7 1,29 16-1462,-80-20-665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2:29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471 592 6128,'0'0'6720,"-13"-8"-6247,-39-24-37,43 27-316,0 1-1,0 0 1,0 1-1,-1 0 1,1 1 0,-1 0-1,0 0 1,1 1 0,-1 0-1,0 1 1,-12 1-1,9-1 22,2 0-14,1 1-1,0 0 1,0 1 0,0 0-1,0 1 1,0 0 0,1 0-1,-1 1 1,1 1 0,0-1 0,-12 9-1,6-2 135,1 0 0,0 1 0,1 0 0,0 1-1,-18 23 1,26-29-134,1 0 1,0 0-1,0 0 0,0 0 0,1 1 0,0 0 1,0-1-1,1 1 0,0 0 0,-1 12 1,3-17-94,0-1 0,-1 1 1,1 0-1,0-1 0,1 1 1,-1-1-1,0 1 0,1-1 1,0 1-1,-1-1 1,1 1-1,0-1 0,0 0 1,0 1-1,1-1 0,-1 0 1,0 0-1,1 0 0,0 0 1,-1 0-1,1 0 1,0 0-1,0-1 0,0 1 1,0 0-1,0-1 0,0 0 1,1 0-1,-1 1 0,0-1 1,1-1-1,-1 1 1,1 0-1,-1 0 0,1-1 1,-1 0-1,3 1 0,6-1 26,0 1 0,0-2-1,-1 1 1,1-2 0,0 1-1,-1-1 1,1-1 0,-1 0-1,0-1 1,0 0 0,10-5-1,15-10 142,51-35 0,-63 36-77,0 0 1,-2-1 0,0-1 0,-1-2-1,-1 1 1,20-32 0,-46 70 60,2 1 0,0 0 0,-4 28 1,8-43-160,-1 10-4,0 0 1,1 0 0,1-1 0,0 1 0,0 0 0,2 0 0,3 18 0,-5-27-13,1 0 1,0-1 0,0 1 0,1 0 0,-1 0-1,1-1 1,0 1 0,0-1 0,0 1 0,0-1-1,0 0 1,1 0 0,-1 0 0,1 0 0,0-1-1,0 1 1,0-1 0,0 1 0,1-1-1,-1 0 1,1 0 0,-1-1 0,1 1 0,0-1-1,-1 1 1,1-1 0,0 0 0,5 0 0,3-1 21,0 0 1,-1-1-1,1 0 1,-1-1-1,0 0 1,1-1 0,-1-1-1,0 1 1,0-2-1,-1 1 1,0-2-1,1 1 1,-2-1 0,18-14-1,6-8 102,-1-1-1,44-52 0,-68 72-103,15-18 38,-2-2-1,-1 0 1,-1-1 0,-1-1-1,16-39 1,-12 13 13,-1-1 0,14-68 1,-30 106-61,-1 0 1,0 0-1,-2-1 1,-1 1-1,0-25 1,-2 42-13,1 1-1,0-1 1,-1 1 0,1 0 0,-1-1 0,0 1-1,1 0 1,-1 0 0,0 0 0,0 0-1,-1 0 1,1 0 0,-3-3 0,3 4-6,1 0 0,-1 1 0,0-1 0,1 1 1,-1-1-1,0 1 0,1 0 0,-1-1 0,0 1 0,0 0 0,0 0 1,1-1-1,-1 1 0,0 0 0,0 0 0,0 0 0,0 0 1,1 0-1,-1 0 0,0 0 0,0 0 0,0 0 0,0 0 0,1 1 1,-1-1-1,0 0 0,0 1 0,1-1 0,-1 0 0,0 1 0,0-1 1,1 1-1,-1-1 0,0 1 0,1-1 0,-1 1 0,0 1 1,-9 9 6,0 0 0,1 1 1,0 0-1,1 1 1,0 0-1,1 0 1,1 1-1,0 0 1,1 0-1,0 0 1,1 1-1,-3 26 1,1 5 9,2 0 0,4 85 0,2-91 15,2 0 0,1 0 0,2-1 0,2 0 0,2 0 0,16 37 0,-16-56-14,-11-19-29,0-1 1,1 1-1,-1-1 0,0 0 1,0 1-1,0-1 1,1 0-1,-1 0 1,0 1-1,0-1 0,1 0 1,-1 0-1,0 1 1,1-1-1,-1 0 1,0 0-1,1 0 0,-1 1 1,0-1-1,1 0 1,-1 0-1,1 0 1,-1 0-1,0 0 0,1 0 1,-1 0-1,0 0 1,1 0-1,-1 0 1,1 0-1,-1 0 0,0 0 1,1 0-1,-1 0 1,0 0-1,1-1 1,-1 1-1,1 0 0,-1 0 1,0 0-1,1-1 1,-1 1-1,0 0 1,0 0-1,1-1 0,-1 1 1,0 0-1,0 0 1,1-1-1,-1 0 1,-3-18-664,-1 7 406,-3-17-3225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2:29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13560,'0'0'1248,"93"-18"-680,-25 10 0,27-2-73,-2 0 9,3 8 16,-9 8 8,-4 6-120,-13 6 8,-3-2-184,-13-9 8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2:30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1 8032,'0'0'5329,"-11"3"-4780,-9 2-379,6-3 91,-1 2-1,1 0 1,-1 0-1,1 2 1,1 0-1,-18 10 1,-85 76 1616,112-88-1780,0 0 0,0 1-1,0-1 1,1 1 0,-1 0 0,1 0 0,0 1 0,1-1 0,-4 10 0,5-12-38,0 0 1,0 1 0,0-1 0,1 0-1,-1 1 1,1-1 0,0 0 0,0 1-1,0-1 1,0 0 0,1 1-1,0-1 1,-1 0 0,1 0 0,0 1-1,1-1 1,-1 0 0,3 5 0,-1-4-10,-1-1 0,0 0 0,1 0 0,0 0 1,0 0-1,0 0 0,0 0 0,0-1 0,0 1 0,8 3 1,-8-5-26,-1 0 0,1 0 1,0-1-1,0 1 1,0-1-1,0 1 1,0-1-1,0 0 0,0 0 1,0 0-1,0-1 1,0 1-1,0-1 0,0 0 1,0 1-1,4-3 1,8-4 51,-1 0 0,0-1 0,0 0 0,-1-1 0,0-1 0,0 0 0,-1 0 0,13-17 0,-12 13 19,0-1 0,-2 0 0,0-1 0,-1-1 0,0 0 0,11-27 0,-20 39-22,1-1 0,-1 0-1,0 1 1,0-1 0,0 0 0,-1 0 0,0-6 0,-5 19 69,1 2 0,-1-1 0,-3 9 0,5-4-103,0-1 1,0 0 0,1 1-1,0 13 1,2-20-11,0-1-1,0 1 0,0-1 1,1 1-1,0-1 0,0 0 1,0 1-1,1-1 0,0 0 1,0 0-1,0 0 1,6 9-1,-6-12-6,-1 0-1,1 0 1,0 0-1,0-1 1,1 1-1,-1-1 1,0 1 0,1-1-1,-1 0 1,0 0-1,1 0 1,-1 0 0,1 0-1,0-1 1,-1 1-1,1-1 1,-1 0-1,1 1 1,3-2 0,-1 1-19,-1 0-1,1 0 1,-1-1 0,0 0 0,1 0 0,-1 0 0,0 0 0,0-1 0,0 0 0,0 0 0,6-3 0,7-9-3111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2:32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0 838 9344,'0'0'5574,"11"-10"-5100,135-157 800,-106 106-819,-3-2 0,46-106 0,-52 104-180,-19 40-50,-1 0 0,-1-1-1,-1 0 1,-1 0 0,-2-1 0,0 0-1,-2 0 1,1-47 0,-5 73-183,1 0 1,-1 0 0,0 0-1,0 0 1,0 0-1,0 0 1,-1 0 0,1 0-1,0 0 1,0 1-1,0-1 1,-1 0-1,1 0 1,0 0 0,-1 0-1,1 1 1,-1-1-1,1 0 1,-2-1 0,2 2-25,-1 0-1,1 0 1,-1 0 0,1 0 0,-1 0 0,1 0-1,-1 0 1,1 0 0,-1 0 0,1 0 0,-1 0 0,1 0-1,-1 0 1,1 1 0,-1-1 0,1 0 0,-1 0-1,1 0 1,-1 1 0,1-1 0,-1 0 0,1 1 0,0-1-1,-1 1 1,-28 31 253,26-28-249,-13 18 57,1 1-1,2 0 0,0 1 0,1 1 0,2 0 1,0 0-1,2 1 0,-10 49 0,9-15 150,3 0 0,2 117 0,5-167-170,-1 0-1,1 0 0,1 0 1,0 0-1,0 0 0,7 16 1,-8-23-31,1 0-1,-1-1 1,0 1 0,1-1-1,-1 1 1,1-1 0,0 1-1,0-1 1,0 0 0,0 0 0,0 0-1,1 0 1,-1 0 0,0-1-1,1 1 1,0-1 0,-1 1 0,1-1-1,0 0 1,-1 0 0,1 0-1,0 0 1,0-1 0,0 1-1,0-1 1,0 0 0,4 0 0,4-1 20,0-1 0,0 0 0,0-1 0,-1 0 0,1-1 0,-1 0 0,0-1 0,0 0 0,-1-1 0,1 0 0,-1 0 0,0-1 0,8-8 0,16-16 216,54-66 0,-69 75-190,27-40 259,-59 90-156,-14 34 0,28-60-175,-10 23 4,1 0 1,-5 28-1,13-48 1,-1 0-1,1 1 1,1-1-1,-1 1 1,1-1-1,0 1 1,0-1-1,0 1 1,1-1-1,0 1 1,0-1-1,0 0 0,1 0 1,0 1-1,0-1 1,0 0-1,4 6 1,-3-9 2,-1 0 0,0 0 0,1 0-1,0 0 1,-1 0 0,1-1 0,0 1 0,0-1 0,0 0 0,0 1 0,0-1 0,0-1-1,0 1 1,0 0 0,0-1 0,1 0 0,-1 0 0,0 0 0,0 0 0,0 0 0,1 0-1,-1-1 1,0 0 0,0 1 0,0-1 0,3-2 0,9-2 24,0-1 1,0-1-1,22-13 1,1-4 43,0-2 0,-1-2 1,56-55-1,-1-19 274,-92 102-347,0 0 0,0 0-1,0 0 1,0 0 0,0 0-1,0 0 1,0 0-1,0 1 1,0-1 0,0 0-1,0 0 1,0 0-1,0 0 1,0 0 0,0 0-1,0 0 1,0 0-1,0 0 1,0 0 0,0 0-1,0 1 1,0-1 0,0 0-1,0 0 1,0 0-1,0 0 1,0 0 0,0 0-1,0 0 1,0 0-1,0 0 1,0 0 0,0 0-1,0 1 1,0-1-1,0 0 1,0 0 0,0 0-1,0 0 1,0 0-1,0 0 1,1 0 0,-1 0-1,0 0 1,0 0 0,0 0-1,0 0 1,0 0-1,0 0 1,0 0 0,0 0-1,0 0 1,0 0-1,0 0 1,0 0 0,1 0-1,-1 0 1,0 0-1,0 0 1,0 0 0,0 0-1,0 0 1,0 0-1,0 0 1,0 0 0,0 0-1,0 0 1,1 0 0,-3 14 53,-6 16-23,-36 64 65,29-65-72,8-15-6,4-8 97,11-10-11,2-1-95,92-56 167,-60 34-46,48-22 0,-62 35-85,-20 9-22,0 1 0,1 0 1,-1 0-1,10-2 0,-17 5-22,0 1 0,-1 0 1,1 0-1,0 0 0,0 0 0,-1 0 0,1 0 0,0 0 0,-1 0 1,1 0-1,0 0 0,-1 1 0,1-1 0,0 0 0,-1 0 0,1 1 1,0-1-1,-1 0 0,1 1 0,-1-1 0,1 0 0,-1 1 0,1-1 1,-1 1-1,1-1 0,-1 1 0,1-1 0,-1 1 0,1-1 0,-1 1 1,0 0-1,1-1 0,-1 1 0,0 0 0,0-1 0,0 1 0,1 0 1,-1-1-1,0 1 0,0 0 0,0-1 0,0 1 0,0 0 0,0-1 1,0 1-1,0 0 0,0-1 0,-1 2 0,-6 37 36,-1-17-28,0 0 0,-17 28 0,15-31-1,33-35 111,22-21 1,-7 3-62,1 2 0,44-27 0,-82 58-58,1-1 0,0 1 0,-1 0 0,1 0 0,0 0 0,0 0 0,0 0 0,0 0 1,0 1-1,0-1 0,0 1 0,0-1 0,1 1 0,-1 0 0,0 0 0,0 0 0,0 0 0,0 0 0,0 0 0,0 1 0,1-1 1,-1 1-1,3 1 0,-3-1-7,0 1 1,1 0-1,-1 0 0,-1 1 1,1-1-1,0 0 1,0 1-1,-1-1 0,0 1 1,1-1-1,-1 1 1,0-1-1,0 1 1,0 0-1,-1 0 0,1 4 1,3 10-4,0 0 1,1-1-1,1 1 0,1-1 1,0-1-1,12 20 0,-17-32 8,1 1 1,0-1-1,-1 0 0,1 0 0,1 0 0,-1 0 0,0 0 0,1-1 0,-1 1 0,1-1 0,0 0 0,0 0 0,0-1 0,0 1 0,0-1 0,0 0 0,0 0 0,0 0 1,0 0-1,1-1 0,-1 0 0,0 0 0,1 0 0,-1 0 0,0-1 0,0 0 0,8-2 0,3-1 1,0-1 0,-1 0 0,1-1 0,-1-1 1,-1 0-1,18-13 0,-19 12 7,0-1 0,-1-1 1,0 0-1,0-1 0,-1 0 1,15-21-1,-21 26-4,0 0 0,-1 0 0,0 0 0,0 0 0,0 0 0,-1-1 0,1 1 0,-2-1 0,1 1 0,-1-1 0,0 0 0,0 0 0,-1 1 0,0-1 0,0 0 0,-3-12 0,3 17 0,0 1 1,0-1-1,-1 0 0,1 1 0,-1-1 0,0 1 0,1-1 0,-1 1 0,0-1 0,0 1 0,0 0 0,0-1 0,0 1 0,0 0 0,0 0 0,0 0 0,-1 0 1,1 0-1,0 0 0,-1 0 0,1 0 0,-3-1 0,2 2 0,0-1 1,0 1-1,-1 0 1,1 0 0,-1 0-1,1 0 1,0 0-1,-1 0 1,1 1-1,0-1 1,0 1-1,-1 0 1,-3 1-1,-2 2 3,0 0-1,1 0 1,-1 1-1,1 0 0,0 1 1,0-1-1,-5 8 0,8-9-10,0 0 0,1 1-1,0-1 1,0 1 0,0 0-1,0 0 1,1 0-1,0 0 1,0 1 0,0-1-1,1 0 1,0 1 0,0-1-1,0 1 1,1 0 0,-1-1-1,1 1 1,2 9-1,-1-8-5,1-1 0,-1 1 0,2 0 0,-1 0 0,1-1 0,0 1 0,0-1 0,1 0 0,0 0 0,0 0 0,0 0 0,1-1 0,0 0 0,7 7 0,-3-6 24,0 1 1,0-1-1,1-1 0,0 0 1,0 0-1,0-1 0,1 0 0,-1-1 1,1 0-1,0-1 0,0 0 1,0 0-1,21-1 0,-16-7 73,-45-9-998,-6-2-3006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2:32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14776,'0'0'3159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2:33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1 134 11952,'0'0'416,"137"-32"8,14-1 0,39 9 16,33 2 128,-45 16 8,-68 18 8,-1-10 8,16-8-89,-6 0 1,-16 6-304,-18-18 16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3:09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40 4216,'0'0'14085,"-6"13"-13859,-62 155 573,45-112-442,11-29-1,-14 50 0,14-49 730,11-29-795,2-5-64,1 0-172,0 0 0,0 1 0,-1-1 0,0 0 0,1-7 0,1-10 29,23-77 244,-22 88-253,1 0-1,0 0 1,1 1-1,0 0 1,0-1 0,10-9-1,-4 5 77,-3 5-62,-1 0-1,2 1 1,-1 0-1,16-12 1,-1 5-199,17-13 284,-19 11-3197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3:37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6224,'0'0'9600,"0"14"-9075,-1 2-374,2 76 648,3-21 11,-3-37-208,1 0-1,2 0 0,13 54 0,8-3 2115,-17-67-905,1-34-1419,-1 4-302,27-89 280,-12 39-237,-19 46-81,1 1 0,1 0 0,1 0 0,0 0 1,0 1-1,1 0 0,1 0 0,18-20 0,16-17 109,-36 41-145,1 1 1,-1 0 0,1 0 0,1 0 0,0 1 0,0 0-1,1 1 1,14-9 0,18-10 11,-36 21-19,0 1 0,0 0 1,0 0-1,0 0 0,1 1 0,-1 0 1,1 1-1,0-1 0,0 1 0,0 0 1,14-1-1,-4 2 10,-12 1-6,1 0-1,-1 0 1,1 0 0,-1 0 0,10 3-1,-12-2-6,-1 0-1,0 0 0,0 0 1,0 0-1,0 0 0,0 0 1,-1 1-1,1-1 1,0 0-1,0 1 0,-1 0 1,1-1-1,-1 1 0,0 0 1,1 0-1,-1 0 0,0 0 1,1 3-1,3 8 26,-1 0 0,-1 1 0,0-1 0,0 1 0,-1 16 0,3 8 15,-3-17-8,-1-1-1,-3 34 1,0-23-12,0 16 37,0-20 5,1 0 0,4 37 1,5 9 151,-8-56-85,0-13-1,5-13-285,-2 2-3467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3:37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9744,'0'0'8183,"3"11"-7567,0-1-471,0-3-33,-1 0 1,0 1-1,-1-1 0,0 1 0,0 0 0,-1-1 1,1 1-1,-3 14 0,-3 3 257,3-16-164,0 0 0,1 0 0,0 1 0,0-1 0,2 14 0,-1-20-81,0 1 1,0-1 0,0 0-1,-1 1 1,1-1 0,-1 0 0,0 0-1,0 0 1,-2 6 0,-1 2 704,4-11-807,0 1 0,1-1 0,-1 0 1,0 0-1,1 1 0,-1-1 1,0 0-1,1 0 0,-1 0 0,0 0 1,1 1-1,-1-1 0,1 0 1,-1 0-1,0 0 0,1 0 0,-1 0 1,1 0-1,-1 0 0,0 0 1,1 0-1,-1 0 0,1 0 0,-1 0 1,0 0-1,1-1 0,-1 1 1,0 0-1,1 0 0,-1 0 0,1-1 1,16-3 10,10-11-1507,-24 13-393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3:38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7432,'0'0'9961,"16"-2"-9389,221-20 1386,-24 11-151,-158 16-586,-45-1-230,-6-3-784,-8-5-3555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48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1 526 7136,'0'0'5976,"11"4"-5475,-4 0-404,-4-3-70,0 1 1,0-1 0,0 1-1,0-1 1,0 0 0,0 0-1,0 0 1,0-1-1,0 1 1,1-1 0,-1 0-1,0 1 1,0-1 0,1-1-1,-1 1 1,0 0-1,0-1 1,0 0 0,0 0-1,1 0 1,-1 0 0,0 0-1,3-2 1,4-5 86,-1 1 0,0-1 0,0 0 1,0-1-1,-1 0 0,0-1 0,12-19 0,0-6 344,16-41 0,-9 19 27,2-4 887,-2-1 0,24-89 0,-51 150-1339,0 1 0,0 0 0,0 0 0,0 0 0,0-1 0,0 1 0,0 0 0,0 0 0,0 0 0,0-1 0,0 1 0,0 0 0,0 0 0,0 0 0,1-1 0,-1 1 0,0 0 0,0 0 0,0 0 0,0 0 0,0 0 0,0-1 0,1 1 0,-1 0 0,0 0 0,0 0 0,0 0 1,0 0-1,1 0 0,-1-1 0,0 1 0,0 0 0,0 0 0,1 0 0,-1 0 0,0 0 0,0 0 0,0 0 0,1 0 0,-1 0 0,0 0 0,0 0 0,0 0 0,1 0 0,-1 0 0,0 0 0,0 0 0,0 0 0,1 1 0,-1-1 0,0 0 0,0 0 0,0 0 0,11 14 594,9 29-360,-19-40-185,9 21 78,-1 1 0,-1 0 1,-2 0-1,0 0 0,3 46 0,-7-51-88,0 19 167,-3 56 0,0-85-189,0 0-1,-1 1 1,0-1-1,-1 0 1,0 0-1,0-1 1,-1 1-1,0-1 1,-1 1-1,-9 12 1,12-19-32,0 0-1,0 0 1,-1-1 0,1 1 0,-1-1 0,0 1-1,1-1 1,-1 0 0,0 0 0,-1 0-1,1-1 1,0 1 0,0-1 0,-1 0 0,1 1-1,-1-2 1,1 1 0,-5 0 0,3-1-1,-1 0 0,1 0 0,0-1 1,-1 0-1,1 0 0,0 0 1,0-1-1,-1 1 0,1-1 0,-9-6 1,-1-1 18,0-1 0,1-1 0,0 0 0,0-1 1,1-1-1,-12-15 0,23 26-24,0-1-1,0 1 0,0-1 1,0 1-1,1-1 1,-1 1-1,1-1 0,-1 0 1,1 0-1,0 1 1,0-1-1,1 0 0,-1 0 1,0 0-1,1 0 1,0-5-1,0 5-3,1 1 1,0 0-1,0-1 0,0 1 1,0-1-1,0 1 0,1 0 0,-1 0 1,1 0-1,-1 0 0,1 0 1,0 0-1,0 0 0,0 1 0,0-1 1,0 0-1,0 1 0,0 0 1,0-1-1,5 0 0,2-3 4,0 2 0,0-1-1,1 1 1,-1 0-1,1 1 1,0 0 0,17 0-1,5 1 14,34 4 0,-22 0-9,22 0 0,171 5 99,-227-8-108,-1-1 0,1 0 0,-1-1 0,0 0 0,0 0 0,0-1 1,0 0-1,-1-1 0,1 0 0,-1 0 0,0-1 0,0 0 1,0 0-1,0-1 0,-1 0 0,0-1 0,-1 1 0,1-1 1,-1 0-1,-1-1 0,1 0 0,-1 0 0,-1 0 0,1 0 1,-1-1-1,-1 1 0,1-1 0,-2 0 0,1 0 0,-1 0 1,1-18-1,-1 14 10,-1 8-8,-1-1 0,1 1 0,-1 0 1,0-1-1,-1 1 0,1 0 0,-3-9 1,0 7 22,1 7-20,-1 16-11,2-9 2,-9 63 19,-7 41 19,-2 127 1,14-129-56,-34 191 1,33-271-14,-19 58 1,25-87 27,0 0 0,0 0 1,0 0-1,1 0 0,-1 0 0,0 0 0,-1 0 1,1 1-1,0-1 0,0 0 0,0 0 1,0 0-1,0 0 0,0 0 0,0 0 0,0 0 1,0 1-1,0-1 0,0 0 0,0 0 1,0 0-1,0 0 0,0 0 0,0 0 1,0 0-1,-1 0 0,1 0 0,0 0 0,0 0 1,0 1-1,0-1 0,0 0 0,0 0 1,0 0-1,0 0 0,-1 0 0,1 0 1,0 0-1,0 0 0,0 0 0,0 0 0,0 0 1,0 0-1,0 0 0,-1 0 0,1 0 1,0 0-1,0 0 0,0 0 0,0 0 0,0 0 1,0 0-1,0-1 0,-1 1 0,1 0 1,0 0-1,0 0 0,0 0 0,-4-10 41,-2-17-5,0-69 25,3 1 0,5 0 0,3 0 0,5 0 1,33-139-1,-43 233-62,9-35 37,1 0 0,17-38 0,-23 66-27,-1 0 1,1 0 0,0 1 0,1-1-1,0 1 1,0 0 0,1 0 0,0 0-1,0 1 1,0 0 0,1 0 0,0 1-1,0 0 1,13-7 0,-17 11-10,0 0 1,0 0-1,0 0 0,0 1 1,0 0-1,1-1 1,-1 1-1,0 0 0,0 0 1,0 1-1,0-1 1,0 1-1,0 0 0,0 0 1,0 0-1,0 0 1,0 0-1,0 0 0,0 1 1,-1-1-1,1 1 0,4 4 1,4 2 1,-1 1-1,-1 1 1,16 19-1,-18-20-6,0 0 0,-1 0 0,0 1 0,-1 0-1,0 0 1,0 1 0,-2-1 0,1 1 0,-1 0 0,0 0-1,-1 0 1,-1 0 0,1 18 0,-2-13 5,-1 0 0,-1 0 0,-1 0 0,0 0 0,-1 0 0,-1-1 0,0 1 0,-14 27 0,17-38 3,-1-1 1,0 1-1,0-1 0,0 0 0,0 0 1,-1 0-1,1 0 0,-1 0 1,0-1-1,0 0 0,-1 0 0,1 0 1,0 0-1,-1-1 0,0 1 0,0-1 1,1 0-1,-1-1 0,0 1 0,-1-1 1,1 0-1,0 0 0,0-1 1,0 1-1,-1-1 0,1-1 0,0 1 1,0-1-1,-1 1 0,1-1 0,0-1 1,0 1-1,0-1 0,0 0 0,1 0 1,-1 0-1,0-1 0,1 0 1,-9-6-1,6 3 5,4 4 7,0-1 1,-1 1-1,1-1 0,0 0 0,1 0 0,-1 0 1,-2-4-1,4 5-9,1 1-1,-1 0 1,1 0 0,0 0 0,-1 0 0,1-1 0,0 1-1,0 0 1,0 0 0,0-1 0,0 1 0,0 0 0,0 0 0,1-1-1,-1 1 1,0 0 0,1 0 0,-1 0 0,0 0 0,1-1-1,0 1 1,-1 0 0,1 0 0,0 0 0,-1 0 0,1 0-1,0 0 1,2-1 0,0 0-2,0 0-1,0 0 0,1 0 1,-1 0-1,1 0 1,0 1-1,0 0 1,-1 0-1,1 0 0,0 0 1,0 0-1,0 1 1,0 0-1,0-1 1,7 2-1,5-1 1,65-4 10,84-7 7,-129 7-35,-1-2 0,55-15-1,-79 17 16,0 0-1,0-1 1,0-1-1,0 1 0,-1-1 1,0-1-1,-1 0 0,1-1 1,-1 1-1,-1-2 0,1 1 1,-2-1-1,12-17 0,-1-3 6,-1-1 0,-2 0 0,15-47 0,-26 66 8,-3 8-6,0-1 0,1 0-1,-1 1 1,1-1-1,0 1 1,0-1 0,5-5-1,-7 9-8,1 0-1,-1 0 1,1 0-1,-1 0 1,1 0-1,-1 0 1,1 0-1,-1 1 1,1-1-1,-1 0 1,1 0-1,-1 0 1,1 1-1,-1-1 1,1 0-1,-1 1 1,1-1-1,-1 0 1,0 1-1,1-1 1,-1 0-1,0 1 1,1-1-1,-1 1 1,0-1-1,0 1 1,1-1-1,-1 1 1,0-1-1,0 2 1,12 18-22,-11-18 19,75 143-28,-58-101 30,-18-40 1,-7-6 0,-9-5 0,-11-13 37,-2 2 1,0 1-1,-1 2 0,0 0 1,-37-11-1,64 26-30,0-1-1,0 0 0,1 1 1,-1 0-1,0-1 1,0 1-1,0 0 1,0 1-1,1-1 1,-1 0-1,0 1 0,0 0 1,1-1-1,-1 1 1,0 0-1,-4 3 1,3-2-3,1 1 1,-1 0 0,1 0 0,0 0 0,0 0-1,0 0 1,0 1 0,0-1 0,-3 8-1,0 1-1,1 0 0,0 0 0,1 1 0,0-1 0,1 1 0,-2 15-1,4-22-3,1-1-1,0 1 0,0-1 1,1 1-1,-1-1 0,1 1 1,0-1-1,0 1 0,1-1 0,0 0 1,3 7-1,1-1-17,0 0 0,0-1 0,1 0 1,9 10-1,-14-18 13,0 1 1,0-1 0,1 0 0,-1 0-1,0-1 1,0 1 0,1 0-1,-1-1 1,1 1 0,0-1-1,-1 0 1,1 0 0,0 0 0,0 0-1,0-1 1,0 1 0,-1-1-1,1 1 1,0-1 0,0 0-1,0 0 1,0-1 0,0 1 0,0 0-1,0-1 1,0 0 0,-1 0-1,1 0 1,0 0 0,0 0-1,-1 0 1,1-1 0,3-2-1,1-1-1,1 0 0,-1-1 0,0 0 0,0 0 0,-1-1 0,0 0 0,0 0 0,0 0 0,6-13 0,1-7 22,0 0 1,-2 0-1,-2-1 0,8-33 0,-14 59 35,1 7-17,5 16-5,-5-14-26,2 5 2,0-1-1,1 0 0,0 0 0,1-1 0,0 0 0,1-1 0,0 1 0,1-2 0,0 1 1,0-1-1,16 9 0,-21-15-3,-1 0 1,1-1-1,0 1 0,0-1 1,0 0-1,0 0 0,0-1 1,0 0-1,0 0 1,0 0-1,1 0 0,-1-1 1,5-1-1,9-2 1,0-1 1,18-8-1,-30 10-1,32-13 37,65-39 0,-4 1 24,-60 37-30,-22 10 7,-1-1 1,28-16-1,-32 13-24,-12 9-12,-7 8-3,-1 0 1,-1 0 0,0 0 0,-1-1 0,-17 9 0,5-3 0,10-5 0,-12 7 14,0 2 0,0 0 0,-24 21 0,42-32-11,0 0 1,1 1-1,0-1 0,0 1 1,0 0-1,0-1 0,1 2 1,0-1-1,0 0 1,0 1-1,1-1 0,0 1 1,0 0-1,0 0 1,1 0-1,0 0 0,0 0 1,0 0-1,1 0 0,0 8 1,1-7-7,1-1 0,0 0 0,0 1 0,0-1 0,1 0 1,-1 0-1,2 0 0,-1-1 0,0 1 0,1-1 0,0 0 0,1 0 0,-1 0 1,1 0-1,0-1 0,0 0 0,0 0 0,0 0 0,1 0 0,8 3 1,-5-2-5,1-1 0,0 0 1,1 0-1,-1-1 0,1-1 1,-1 1-1,1-2 0,0 0 1,0 0-1,0 0 0,15-3 1,-5-1 3,0-2 0,0 0 0,-1-2 0,1 0 0,-1-1 0,31-18 0,104-76 20,-144 95-14,-1 0 0,-1-1 1,1-1-1,-1 1 0,0-1 1,-1-1-1,0 0 0,-1 0 1,0 0-1,-1-1 0,11-23 1,-16 33-2,-1-1 1,1 0-1,-1 0 1,0 1-1,0-1 1,0 0-1,1 0 1,-2 1-1,1-1 1,0 0-1,0 0 0,0 0 1,-1 1-1,1-1 1,-1 0-1,0 1 1,1-1-1,-1 0 1,0 1-1,0-1 1,0 1-1,0-1 1,0 1-1,0 0 1,0-1-1,-1 1 1,1 0-1,-1 0 1,1 0-1,-2-2 1,0 2 3,0-1 0,0 0 1,0 1-1,-1-1 0,1 1 1,0 0-1,-1 0 0,1 0 1,0 0-1,-1 1 1,1-1-1,-1 1 0,1 0 1,-1 0-1,-3 1 0,-6 2 10,0 1 0,1 0 0,0 1 0,-1 1 0,2 0 0,-1 0 0,1 1 0,0 1 0,0 0 0,1 0-1,0 1 1,0 1 0,1-1 0,1 1 0,-13 19 0,18-23-12,0 0 0,0 0 0,1 0-1,0 1 1,0-1 0,0 1 0,1-1 0,0 1 0,0 0-1,1 0 1,0-1 0,0 1 0,1 0 0,-1 0 0,2-1-1,-1 1 1,1 0 0,0-1 0,0 1 0,0-1 0,1 0-1,0 0 1,0 0 0,1 0 0,0-1 0,0 1 0,0-1-1,1 0 1,-1 0 0,1 0 0,9 6 0,0-3 6,-1-1 1,1 0-1,1-1 1,-1 0-1,1-1 0,0-1 1,0 0-1,0-1 1,1-1-1,-1 0 1,1-1-1,-1-1 1,1 0-1,-1-1 1,1-1-1,-1 0 1,0-1-1,16-5 0,13-9-49,-1-2-1,0-2 0,-2-1 0,41-30 1,-74 47-47,-1-1 1,1-1 0,-1 0-1,10-12 1,-4 1-3415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3:39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6328,'0'0'8562,"12"-9"-7998,-11 8-552,17-14 240,1 2 0,0 0 0,1 1 0,0 1 0,41-16 0,-41 22-45,0 1 0,1 1 0,-1 1 0,1 1 0,30 2 0,104 18 1061,-86-8-530,-38-4-207,-24-5-180,-1-1 0,0 1 0,1-1 0,8 0 1,-18-2-2939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4:30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92 4512,'0'0'8364,"-10"2"-7895,2-2-213,4 0-65,1 0 0,0 1 1,-1-1-1,1 1 0,-1-1 0,1 1 1,0 0-1,-1 0 0,1 0 1,-5 4-1,5-1-29,1 0 0,1 1 0,-1-1 0,0 1 0,1-1 0,0 1 0,0 0 0,1-1 0,-1 1 0,1 0 0,0 0 0,1 7 0,8 59 354,10 87 689,-7-45-399,-2-66 103,0-37-246,-9-9-652,-1-1 0,0 0-1,0 0 1,1 0 0,-1 1-1,0-1 1,1 0 0,-1 0-1,0 0 1,1 0-1,-1 0 1,0 0 0,1 0-1,-1 1 1,0-1 0,1 0-1,-1 0 1,1 0 0,-1-1-1,0 1 1,1 0 0,-1 0-1,0 0 1,1 0 0,-1 0-1,0 0 1,1 0 0,-1-1-1,0 1 1,1 0 0,-1 0-1,0 0 1,0-1 0,1 1-1,-1 0 1,0 0 0,0-1-1,1 1 1,-1 0 0,0-1-1,11-28 190,13-58 0,-17 57-137,1 1 0,13-30-1,-3 14 54,17-74 0,-5 19-38,-29 97-80,1-4 6,0 0 1,1 1-1,0-1 0,3-6 0,-4 11-8,0 0-1,0-1 1,0 1 0,0 0 0,0 0 0,1 0 0,-1 1 0,0-1 0,1 1-1,-1-1 1,1 1 0,4-2 0,-4 2 2,1 1 0,0-1 0,-1 1 0,1-1 0,0 1 0,-1 0 0,1 1 0,0-1 1,-1 1-1,1-1 0,0 1 0,-1 0 0,1 0 0,-1 1 0,1-1 0,-1 1 0,0 0 0,0 0 0,1 0 0,-1 0 0,3 3 0,1 1 21,0 0 0,0 1 0,0-1 0,-1 1 0,0 1 0,0-1 0,6 13 0,38 99 292,-45-108-237,-1 1 0,0-1 1,-1 1-1,3 19 0,3 15 239,4 24 89,-11-51-264,0 24 131,-2-32-116,0 0 0,4 22 0,-2-11 84,-2-18-195,0-1 0,1 1-1,-1-1 1,1 1 0,-1-1 0,3 5-1,-2 0 44,-1-7-57,0 1-1,0-1 1,0 0 0,1 0-1,-1 1 1,0-1 0,1 0-1,-1 1 1,1-1 0,-1 0-1,1 0 1,-1 0 0,1 0-1,0 1 1,-1-1 0,1 0-1,0 0 1,1 1 0,-1-2-36,7-5-301,13-3-23,-9 4-3110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4:30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9344,'0'0'6722,"-1"12"-6149,0 20 265,3 47-1,-1-53-182,-1-19-318,1 1-1,-1 0 1,4 12-1,-2-6 1115,-2-14-1466,0 0 0,0 1-1,1-1 1,-1 0 0,0 0 0,0 1-1,0-1 1,0 0 0,0 1 0,1-1-1,-1 0 1,0 0 0,0 1 0,0-1-1,1 0 1,-1 0 0,0 0 0,0 1 0,1-1-1,-1 0 1,0 0 0,1 0 0,-1 0-1,0 0 1,1 1 0,-1-1 0,0 0-1,0 0 1,1 0 0,-1 0 0,0 0 0,1 0-1,-1 0 1,0 0 0,1 0 0,-1 0-1,0 0 1,1-1 0,-1 1 0,0 0-1,1 0 1,-1 0 0,0 0 0,0 0-1,1-1 1,-1 1 0,0 0 0,1 0 0,1-1-1490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4:32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20 210 7232,'0'0'9909,"10"1"-9492,2-1-333,1 2 141,0-2 0,0 0-1,0-1 1,0 0 0,17-4 0,-29 5-215,11-3 151,0 0 0,0-1 0,0 0 0,-1-1 0,1 0 0,-1-1 0,12-8 0,-11 5-23,-7 7-62,-1-1 0,-1 0 0,1 0 0,0 0 0,-1-1 0,6-6 0,-8 9-52,-1 0 0,1-1-1,0 1 1,-1-1 0,1 1 0,-1-1-1,0 1 1,1-1 0,-1 0-1,0 1 1,0-1 0,0 1-1,0-1 1,0 1 0,0-1-1,0 0 1,-1 1 0,1-1-1,-1 1 1,1-1 0,-1 1 0,1-1-1,-1 1 1,0 0 0,-1-2-1,0-1 7,0 0-1,-1 0 0,1 0 1,-1 0-1,0 0 1,0 1-1,0-1 0,0 1 1,-1 0-1,1 0 0,-1 1 1,0-1-1,0 1 1,0-1-1,0 1 0,0 0 1,-1 1-1,1-1 0,0 1 1,-1 0-1,1 0 1,-1 0-1,0 0 0,1 1 1,-1 0-1,1 0 0,-1 0 1,0 1-1,1 0 1,-8 1-1,2 0 36,-1 1 1,1-1-1,1 2 0,-1-1 1,0 1-1,1 1 0,0 0 1,0 0-1,0 1 0,1 0 1,-1 0-1,1 1 0,1 0 1,-9 11-1,13-13-23,1 1-1,0-1 1,0 1 0,1 0 0,-1 0-1,1-1 1,0 1 0,1 0 0,0 0-1,0 0 1,0 0 0,2 8 0,0-2 5,0-1 0,1 0 0,1 0 0,0 0 0,0-1 0,1 1 0,0-1 0,1 0 0,0 0 0,1-1-1,0 0 1,0 0 0,1 0 0,0-1 0,10 7 0,-6-4 15,1-2 0,0 1-1,0-2 1,1 0-1,0 0 1,0-1 0,1-1-1,0-1 1,0 0-1,24 5 1,-29-9-30,1 0-1,-1 0 1,0-1 0,1-1 0,-1 0 0,0 0-1,0-1 1,0 0 0,18-7 0,-14 4 4,-1-1 0,-1-1 0,1 0 0,-1-1 0,0 0 1,14-14-1,6-11 70,0-1 0,-3-2 0,37-56 1,-17 23 58,-22 24-67,-22 35-57,1 1-1,0 0 0,0-1 1,10-10-1,-16 20-38,1 0 0,-1 0 1,0-1-1,0 1 0,1 0 0,-1 0 0,0 0 0,0-1 0,1 1 1,-1 0-1,0 0 0,1 0 0,-1 0 0,0 0 0,1-1 1,-1 1-1,0 0 0,1 0 0,-1 0 0,1 0 0,-1 0 0,0 0 1,1 0-1,-1 0 0,0 0 0,1 0 0,-1 1 0,0-1 0,1 0 1,-1 0-1,1 0 0,8 12 32,3 21-4,-10-27-17,25 104 70,-5-16 56,-18-83-87,0-1-1,1 1 1,0-1-1,1 0 1,0 0-1,0-1 1,9 10-1,-11-16-19,-1 0 0,1 0 1,0-1-1,0 0 0,0 1 0,0-2 0,1 1 1,-1 0-1,1-1 0,-1 0 0,1 0 0,-1 0 0,1-1 1,-1 1-1,1-1 0,5 0 0,5-1 57,0-1-1,-1 0 1,26-8-1,-28 7-29,-7 1-14,1 0 1,-1 1-1,0 0 0,1 0 1,7-1-1,-12 1-96,1 0 0,-1 0 0,1 0-1,-1 0 1,1 0 0,-1-1 0,0 1 0,0 0 0,1-1-1,-1 1 1,1-3 0,2-1-124,11-16-451,-9 10-2963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4:33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623 0 10848,'0'0'1486,"-11"11"-1219,-67 68 279,-84 85 1167,90-93 134,-108 82 1,142-122-1274,-8 14 390,13-12 125,30-30-598,10-8-108,7-7-3162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4:34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90 6224,'0'0'5880,"-2"12"-5384,-8 54 27,-9 44 925,-6 175-1,22-227-910,1-43-244,1 0-1,1 0 1,0 1 0,1-1 0,4 20-1,-5-35-231,0 1 0,0 0 0,0 0 0,0-1 0,0 1-1,0 0 1,0 0 0,1-1 0,-1 1 0,0 0 0,0-1-1,1 1 1,-1-1 0,1 1 0,-1 0 0,1-1 0,-1 1-1,1-1 1,-1 1 0,1-1 0,-1 1 0,1-1 0,-1 1-1,1-1 1,0 0 0,-1 1 0,2-1 0,-1 0-6,-1-1 0,1 0 0,0 1 0,0-1 0,-1 0 0,1 0 0,-1 1 0,1-1 0,-1 0 0,1 0 0,-1 0 0,1 0 0,-1 0-1,0 0 1,1 0 0,-1 0 0,0 0 0,0 0 0,0 0 0,1 0 0,-1 0 0,-1-1 0,11-93 484,-4 0-1,-4-1 1,-4 1-1,-20-124 0,21 209-469,-1 0-1,1 0 1,1 1-1,0-1 1,0 0-1,3-15 1,-2 23-55,-1 0 1,1 0-1,0 0 1,0-1 0,0 1-1,0 0 1,0 0 0,0 1-1,0-1 1,1 0 0,-1 0-1,0 0 1,1 1 0,0-1-1,-1 1 1,1-1 0,0 1-1,0 0 1,0 0 0,0 0-1,0 0 1,0 0-1,0 0 1,0 0 0,0 1-1,1-1 1,-1 1 0,0-1-1,0 1 1,1 0 0,-1 0-1,0 0 1,0 0 0,5 1-1,4 1 36,-1 0-1,1 1 1,-1 0-1,0 0 0,0 1 1,0 0-1,0 1 1,15 10-1,-6-2 62,0 0-1,-1 2 0,16 17 1,-29-27-69,-1 0 0,0 1 0,0-1 1,0 1-1,0 0 0,-1 0 0,0 1 0,0-1 0,-1 0 1,0 1-1,0 0 0,1 8 0,-2-12-20,-1 0 1,1 0-1,-1 0 0,0 0 0,0 0 1,-1 1-1,1-1 0,-1 0 0,1 0 1,-1 0-1,0 0 0,0 0 0,0-1 1,0 1-1,-1 0 0,1 0 1,-1-1-1,0 1 0,0-1 0,0 1 1,0-1-1,0 0 0,0 0 0,0 0 1,-1 0-1,1 0 0,-1 0 0,0-1 1,-3 2-1,-2 0 48,-1 1-1,0-2 1,0 0 0,0 0-1,0 0 1,0-1 0,-1 0-1,-13-2 1,-9-1-27,-36-8 0,6 1-3337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4:36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0 4720,'0'0'6896,"-3"10"-6470,-12 32 44,14-40-428,1 0 0,-1 0 0,-1-1 1,1 1-1,0 0 0,0-1 0,-1 1 0,1-1 1,-1 1-1,1-1 0,-1 0 0,1 1 0,-1-1 1,0 0-1,0 0 0,1 0 0,-1-1 1,0 1-1,-4 1 0,0 0 91,-55 16 976,51-16-794,0 0 1,0 1-1,1 0 1,-1 0-1,1 1 1,-1 1-1,1 0 1,0 0-1,-12 10 1,17-12-136,0 0 1,1 1-1,0-1 1,0 1-1,0 0 1,0 0-1,0 0 1,1 0 0,0 0-1,0 1 1,0-1-1,0 1 1,1-1-1,-2 7 1,-2 10 102,1 0 1,1 1-1,1 0 1,0 28-1,11 90 646,-7-122-803,3 32 154,19 165 810,-20-181-822,-2 1-1,-3 62 1,-1-43-65,-6 227 1370,8-279-1553,0-1 1,0 1-1,0-1 0,0 1 1,1-1-1,-1 1 1,0-1-1,1 0 0,-1 1 1,1-1-1,-1 0 1,1 1-1,0-1 1,0 0-1,-1 0 0,1 0 1,0 1-1,0-1 1,0 0-1,0 0 0,0 0 1,1-1-1,-1 1 1,0 0-1,0 0 0,1-1 1,-1 1-1,0 0 1,1-1-1,-1 1 0,0-1 1,1 0-1,1 1 1,4 0 13,0-1 0,0 0 1,0 0-1,0 0 0,12-3 1,124-30 149,-97 20-75,92-13 0,-114 23-58,-17 2-27,1 0 0,-1 1 1,1-1-1,0 2 0,9 0 0,-8 3 11,-10 2-45,-15 6-273,10-11 135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4:37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0 8136,'0'0'10255,"-5"10"-9681,-25 67 942,19-55-956,-1 0 0,-22 30 1,-9 16 110,36-55-476,1 0-1,0 0 1,1 1 0,-7 26 0,11-38-156,1 1 0,-1 0 0,1-1 0,0 1 1,-1 0-1,1-1 0,0 1 0,1 0 0,-1-1 0,0 1 0,1 0 0,0-1 0,-1 1 0,1 0 0,0-1 0,0 1 0,0-1 0,1 0 0,-1 1 0,1-1 0,-1 0 0,1 0 0,0 0 0,0 0 0,0 0 0,0 0 1,0 0-1,0-1 0,0 1 0,1-1 0,-1 0 0,0 1 0,1-1 0,2 1 0,7 2 93,0 0 1,0-1-1,0-1 1,1 1-1,14-1 1,-20-2-91,-1 0 0,1 0 0,0-1-1,0 0 1,-1-1 0,1 1 0,-1-1 0,1-1 0,-1 1-1,0-1 1,10-6 0,-4 1-50,0-2-1,15-14 1,-10 7-2627,-15 15 1763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4:37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14168,'0'0'2719,"89"16"-2943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4:37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0 7024,'0'0'3106,"-12"14"-2383,4-5-594,-7 6 131,0 2 1,2 0 0,0 1-1,-14 24 1,5 1 293,2 1 1,2 1-1,2 1 1,1 0-1,3 1 0,2 1 1,2 0-1,2 0 1,2 0-1,3 62 0,2-94-355,0-1 0,0 0-1,2 1 1,0-1-1,1 0 1,0 0 0,1-1-1,0 1 1,2-1-1,0 0 1,0-1-1,1 0 1,1 0 0,0 0-1,1-1 1,14 14-1,-18-20-55,1 0 0,-1-1 0,1 0 0,0 0 1,1 0-1,-1-1 0,1 0 0,9 3 0,-11-5-371,0-1 0,-1 0-1,1 0 1,0 0 0,0-1 0,0 1 0,0-1 0,0-1 0,0 1 0,0-1 0,9-3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7:3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11856,'0'0'2712,"78"16"-2720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49.3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222 254 5320,'0'0'6952,"-11"-3"-6399,1 0-392,5 2-76,0-1 0,0 0 0,0 1 0,0 0 1,0 0-1,0 1 0,-1 0 0,1-1 0,0 2 0,0-1 0,-1 1 0,-6 1 0,2 1 181,1-1 1,0 2-1,1-1 1,-1 2-1,1-1 1,-1 1 0,1 0-1,1 1 1,-10 7-1,14-10-161,0 0 0,0 0 0,1 1 0,-1-1 0,0 1 0,1-1 0,0 1 0,0 0-1,0 0 1,1 0 0,-1 0 0,1 0 0,0 0 0,0 1 0,1-1 0,-1 0 0,1 1 0,0-1-1,0 0 1,0 1 0,0-1 0,2 7 0,0-4 18,0 0 0,1 1-1,0-1 1,0 0 0,0-1 0,1 1 0,0-1-1,0 1 1,1-1 0,0 0 0,0-1 0,0 1-1,0-1 1,9 6 0,-10-8-82,-1-1 0,1 0-1,0 1 1,0-1 0,0-1 0,0 1-1,0-1 1,1 1 0,-1-1-1,0 0 1,1-1 0,-1 1 0,1-1-1,-1 0 1,0 0 0,1 0 0,-1-1-1,1 1 1,-1-1 0,0 0 0,1-1-1,-1 1 1,0-1 0,0 1 0,7-5-1,-3 1 9,0-1 0,0 0 0,0 0 0,-1-1-1,0 0 1,0 0 0,-1 0 0,0-1 0,0 0 0,-1 0-1,0-1 1,6-13 0,-8 16-19,-1 0-1,0-1 1,-1 1-1,1-1 1,-1 1 0,0-1-1,0 1 1,-1-1-1,0 1 1,0-1 0,-1 1-1,0-1 1,0 1-1,0-1 1,-1 1 0,0 0-1,0-1 1,-1 1-1,-5-10 1,6 13-1,0 0 0,0 0 0,0 0 0,0 1 0,-1-1 0,1 1 0,-1-1 0,0 1 0,0 0 0,1 0 0,-1 0 0,-1 1 0,1-1 0,0 1 0,0-1 0,-1 1 0,1 0 0,0 0 0,-1 1 0,1-1 0,-1 1 0,1-1 0,-1 1 0,1 0 0,-1 1 0,0-1 0,1 1 0,-1-1 0,1 1 0,0 0 0,-5 2 0,7-3-23,0 1 0,0-1 0,1 0 1,-1 1-1,0-1 0,0 1 0,1-1 0,-1 1 0,0 0 0,1-1 1,-1 1-1,0 0 0,1-1 0,-1 1 0,1 0 0,-1 0 0,1 0 1,0 0-1,-1-1 0,1 1 0,0 0 0,0 0 0,-1 0 0,1 0 1,0 0-1,0 0 0,0 0 0,0-1 0,0 1 0,0 0 0,0 0 1,1 0-1,-1 0 0,0 0 0,0 0 0,1 1 0,0 0 9,0 1-1,0-1 1,0 0-1,1 1 1,-1-1-1,1 0 1,-1 0-1,1 0 1,0 0-1,0 0 1,-1-1-1,5 3 1,0 0-3,0-1 0,0 0-1,1 0 1,-1-1 0,1 0 0,0 0 0,-1 0 0,1-1-1,0 0 1,0 0 0,8-1 0,-3 0 1,-1-1 1,1-1-1,-1 0 1,1-1-1,-1 0 0,13-5 1,0-3 22,-1 0 1,0-2-1,-1 0 1,0-2-1,25-21 1,114-93 457,-152 121-429,1 1 1,-1 1-1,1-1 0,1 1 0,-1 1 0,1 0 0,12-4 1,-22 9-57,0 0 1,0 0-1,0 0 1,0 0-1,0 0 1,0 0-1,0 0 1,0 0-1,0 1 1,0-1-1,0 0 1,0 1 0,0-1-1,0 1 1,-1-1-1,1 1 1,0-1-1,0 1 1,0-1-1,-1 1 1,1 0-1,0-1 1,-1 1 0,1 0-1,0 0 1,-1 0-1,1-1 1,-1 1-1,1 2 1,1 0 18,0 1 1,-1-1-1,0 1 1,1 0 0,-1-1-1,-1 1 1,2 4-1,-1 37 121,-1-28-60,1 0 0,0 0 0,1 0 1,7 27-1,-7-39-55,-1-1 0,1 0 0,0 0 1,0 0-1,0 0 0,0 0 0,1 0 0,0-1 1,0 1-1,0-1 0,0 0 0,0 0 0,0 0 1,1 0-1,0 0 0,-1-1 0,1 0 0,0 1 1,0-1-1,1-1 0,-1 1 0,8 1 0,8 1 28,0-2-1,0 0 1,0-1-1,1-1 1,-1-1-1,25-4 1,-14 1-78,52 2 0,-10 8 98,14 1-4069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4:39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6224,'0'0'6304,"5"10"-5494,11 25-50,-1 0 0,14 52 0,-17-29 97,-3-1 0,1 71 1,-2-25 195,-5-70-458,-1 0 0,-1 0 0,-3 0 0,-4 34 0,-4-26 1566,10-41-2142,-1 0 0,1 0 0,0 0 0,-1 0 0,1 0-1,0 0 1,-1 0 0,1 0 0,0 0 0,-1-1 0,1 1 0,0 0 0,-1 0-1,1 0 1,0-1 0,0 1 0,-1 0 0,1 0 0,0-1 0,0 1-1,0 0 1,-1 0 0,1-1 0,0 1 0,0 0 0,0-1 0,0 1 0,-1 0-1,1-1 1,0 1 0,0 0 0,0-1 0,0 0 0,-6-13 271,4 9-235,-3-7 28,1-1 0,1 1 0,0-1-1,0 0 1,0-26 0,3 20-38,2 0 0,0 0-1,2 0 1,0 0 0,0 1-1,2 0 1,0 0 0,2 0-1,12-23 1,-14 30-23,1 1 0,0-1 0,1 1 0,0 1 0,1 0 0,16-14 0,-19 17-15,1 2 1,0-1-1,0 1 0,1 0 0,-1 0 0,1 1 0,0 0 1,0 1-1,0-1 0,15-1 0,-21 4-6,0-1-1,0 1 1,0 0 0,0 0-1,0-1 1,1 1 0,-1 1-1,0-1 1,0 0-1,0 0 1,0 1 0,0-1-1,0 1 1,0 0-1,0 0 1,0 0 0,-1 0-1,1 0 1,0 0 0,0 0-1,-1 0 1,1 1-1,-1-1 1,1 0 0,-1 1-1,1 0 1,-1-1 0,0 1-1,0 0 1,0 0-1,0-1 1,0 1 0,0 0-1,-1 0 1,1 0-1,0 0 1,-1 0 0,0 0-1,1 3 1,-1 1 3,0 0 0,0 0 0,-1 0 1,1-1-1,-1 1 0,0 0 0,-1 0 0,0-1 0,0 1 0,0 0 1,0-1-1,-7 10 0,1-4 10,-1-1 0,-1 0 1,0 0-1,0-1 0,-1 0 0,0 0 0,-1-1 1,0-1-1,0 0 0,0-1 0,-22 8 1,24-12 6,1 1 141,9-3-157,0 0 0,0 0-1,0 1 1,0-1 0,0 0-1,0 1 1,0-1 0,0 0-1,0 0 1,0 1 0,0-1-1,0 0 1,0 0 0,0 1-1,1-1 1,-1 0 0,0 0-1,0 1 1,0-1 0,0 0-1,1 0 1,-1 0 0,0 1-1,0-1 1,0 0 0,1 0-1,-1 0 1,0 0 0,0 1-1,1-1 1,-1 0 0,0 0-1,1 0 1,-1 0 0,0 0 0,25 14 115,44 20 1,-29-16-28,-27-12-59,8 3 58,-1 1-1,0 1 0,-1 0 0,0 1 0,0 1 0,27 26 0,-21-17 376,-16-16-109,-12-10-388,2 2-197,1 0 0,-1 0 1,1 0-1,-1 0 0,1 0 1,0 0-1,0 0 0,0 0 1,0-1-1,0 1 0,1 0 0,-1 0 1,1 0-1,-1 0 0,1 1 1,1-5-1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4:40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13264,'0'0'2928,"12"-3"-2427,41-9-9,-49 11-405,0 1 1,0-1 0,0 1-1,0 0 1,1 0 0,-1 1-1,0-1 1,0 1 0,-1 0-1,1 0 1,0 0 0,0 1-1,0-1 1,-1 1 0,1 0-1,0 0 1,-1 0 0,0 0-1,0 1 1,6 4 0,-2 0 99,-1 1 0,1 0 0,-1 1 0,0-1 0,-1 1 0,5 11 0,2 7 406,-1 1-1,-2 0 0,11 49 1,-18-69-378,1 0 1,-1 0-1,1-1 1,1 0-1,0 1 1,0-1-1,0 0 1,1-1-1,5 7 0,-8-10-105,0-1-19,-1-1 0,1 1 0,0 0 0,0-1 0,-1 0 0,1 1 0,0-1 0,0 0 0,1 0 0,-1 0 1,0 0-1,0 0 0,0-1 0,1 1 0,-1-1 0,0 1 0,1-1 0,-1 0 0,5 0 0,-2 0-569,0-1 0,0 1 0,0-1-1,0 0 1,0-1 0,-1 1 0,9-4 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4:40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594 1 13168,'0'0'1696,"-13"8"-1359,-192 137 671,96-62-126,-79 58 1676,181-136-2391,-1 1 128,0 0 0,0-1 0,0 0 0,-1-1 0,0 0 0,-13 5 0,55-36 633,4 3-3782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4:41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9944,'0'0'5641,"15"-3"-5126,17-4-247,14-3 770,1 1 0,61-2 0,-76 17 1785,-33-6-2468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4:41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55 13056,'0'0'3990,"-12"12"-3429,9-9-523,-19 19 390,1 1 1,1 1 0,-32 51-1,50-69-332,-7 10 243,1 1 1,-7 19-1,14-31-164,-1 0 0,1 0-1,0 1 1,0-1-1,1 0 1,-1 1 0,1-1-1,0 1 1,1-1-1,-1 0 1,3 11 0,-2-15-123,-1 0 0,1 0 0,-1 1 1,1-1-1,-1 0 0,1 0 0,0 0 0,0 0 1,-1 0-1,1 0 0,0 0 0,0-1 1,0 1-1,0 0 0,0 0 0,0-1 1,0 1-1,0 0 0,0-1 0,2 1 0,0 0 14,0 0-1,0-1 0,0 1 1,0-1-1,0 0 0,0 0 1,0 0-1,4 0 0,2-2 56,1 0-1,0-1 0,0 0 0,11-5 0,14-9 186,-2-2 0,58-43-1,-82 56-261,-4 2 0,-1 2-5,-1 0 0,0 0 0,0 0 0,0-1 0,0 1 0,0-1 0,-1 0 0,1 0 0,3-5 0,-16 30 186,8-17-212,-1-1 0,1 1 0,0 0 0,1-1 0,-1 1 0,1 0 0,0 0 0,0 0 0,0 0 1,1 0-1,0 0 0,0 0 0,0 0 0,1 6 0,0-9-9,-1-1-1,0 0 1,1 1 0,-1-1 0,1 0 0,0 1-1,-1-1 1,1 0 0,0 0 0,0 0 0,0 1-1,0-1 1,0 0 0,0 0 0,0-1 0,0 1-1,0 0 1,0 0 0,1 0 0,-1-1 0,0 1-1,2 0 1,0 0 4,-1-1-1,1 0 1,-1 0-1,1 0 1,-1 0-1,1 0 1,-1 0 0,0 0-1,1-1 1,-1 1-1,5-3 1,0 1 8,0-1 1,-1 0-1,1-1 0,-1 0 1,0 0-1,0 0 1,10-10-1,-4 1 23,-1-2-1,0 1 0,0-2 1,-2 1-1,0-1 0,7-19 1,-12 26-4,0 0 0,-1-1 1,0 1-1,-1-1 1,0 1-1,0-1 0,-1 0 1,-1 0-1,0 0 1,0 0-1,0 1 0,-1-1 1,-3-10-1,4 17-22,-1 1 0,1 0 0,-1 0 1,0 0-1,0 0 0,0 0 0,0 0 0,0 0 0,0 0 0,0 0 0,0 0 0,-1 1 0,1-1 0,-1 0 1,0 1-1,1-1 0,-1 1 0,0 0 0,0-1 0,0 1 0,0 0 0,0 0 0,0 0 0,0 1 0,0-1 1,0 0-1,0 1 0,0 0 0,-1-1 0,1 1 0,0 0 0,0 0 0,-4 0 0,1 1-36,0 0 0,-1 1 0,1-1 0,0 1 1,1 0-1,-1 1 0,0-1 0,1 1 0,-1 0 0,1 0 0,0 0 0,-7 6 0,10-7 19,0-1-1,0 0 1,0 0 0,0 0-1,0 1 1,0-1 0,0 1 0,0-1-1,1 1 1,-1-1 0,1 1 0,-2 1-1,2-2-110,0-1 0,0 1 0,0-1 0,1 1 0,-1-1 0,0 1 0,0-1 0,0 1 0,0-1 0,0 1 0,1-1 0,-1 1-1,0-1 1,0 1 0,1-1 0,-1 0 0,0 1 0,1-1 0,-1 0 0,0 1 0,1-1 0,-1 0 0,0 1 0,1-1 0,-1 0 0,1 1 0,-1-1 0,1 0 0,-1 0-1,1 0 1,-1 0 0,1 0 0,-1 1 0,1-1 0,-1 0 0,1 0 0,0 0 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4:43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1896,'0'0'0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4:44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0 7024,'0'0'12271,"-4"10"-11693,-69 207 1751,51-146-1500,17-57-514,1 1 0,0 0 0,1 0 0,1 0 0,0 16 0,1-20 130,1-9-382,0 0 0,-1 0-1,1 0 1,0 0 0,0 0 0,0 0 0,0 1 0,1-1-1,-1 0 1,0 0 0,1-1 0,0 1 0,-1 0-1,1 0 1,0 0 0,0 0 0,0 0 0,0-1-1,0 1 1,0 0 0,1-1 0,-1 1 0,1-1-1,-1 0 1,1 1 0,1 0 0,4 2 25,0 0 0,1-1 0,-1 0 1,1 0-1,-1 0 0,1-1 0,15 2 0,61 0 233,-13 0 9,-26-2 298,-45-2-442,-13-19-1755,9 14-1419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4:44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11952,'0'0'2636,"13"7"-1895,-6-4-636,7 3 129,0 0 0,0 0 0,1-1 0,0-1 0,22 3 0,19 1 634,-21-2-23,0-2 0,1-1 0,50-3 0,-64-1-271,-14 1-429,0-1 0,0 1-1,0-2 1,-1 1 0,1-1-1,0 0 1,0 0-1,13-8 1,32-23-303,-36 21-2425,-17 12 2541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4:45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7832,'0'0'1017,"10"2"-528,11 2-95,0 1 0,-1 1-1,0 0 1,-1 2-1,1 1 1,-1 0 0,-1 1-1,21 15 1,-11 0 324,0 2 0,-2 1 0,-2 1 0,26 39 0,-34-43-242,0 0 0,-3 1-1,0 0 1,-1 1-1,10 37 1,-17-47-250,0 1 0,-2 0-1,0 0 1,-1 0 0,-1 0 0,0 0 0,-2 0 0,0 0 0,-6 31-1,3-37-76,0 1 0,-1-1 0,-1 0 0,0 0 0,0-1 0,-1 0 0,-1 0 0,1-1 0,-2 1 0,0-2 0,0 1 0,0-1 0,-1-1 0,-1 0 0,1 0 0,-1-1 0,-1 0 0,-21 9 0,30-15-100,1 0 1,-1 0-1,0 0 1,0-1-1,0 1 0,1-1 1,-7 0-1,9 0-41,0 0 1,-1 0-1,1 0 0,0 0 0,-1 0 0,1 0 1,0 0-1,-1 0 0,1 0 0,0-1 0,0 1 1,-1 0-1,1 0 0,0 0 0,0 0 0,-1-1 0,1 1 1,0 0-1,0 0 0,0-1 0,-1 1 0,1 0 1,0 0-1,0-1 0,0 1 0,-1-1 0,6-12 129,6-3-3187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4:46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6016,'0'0'7176,"15"6"-6528,-11-5-608,15 7 247,1-1 0,-1-1-1,1 0 1,0-2 0,1 0 0,25 0 0,5-3 668,1 2 1,-1 3 0,56 12 0,-105-17-877,1 0-1,-1 0 0,1 0 0,-1 1 1,1-1-1,-1 1 0,0-1 0,0 1 0,0 0 1,0 0-1,0 0 0,0 0 0,-1 0 1,1 0-1,-1 0 0,1 1 0,-1-1 1,0 0-1,0 1 0,0-1 0,1 4 0,2 6 58,-1 1-1,-1-1 1,2 18-1,7 127 382,3 24-93,-9-141-319,2 0 1,16 55-1,-9-51-24,111 331 625,-102-319-543,-13-35-66,-2 1 0,0 0 0,-1 0 0,4 30 0,-1-18 117,-8-30-170,0 0 0,-1 0 1,1 0-1,-1 0 0,0 0 1,0 0-1,-1 0 0,1 0 1,-1 1-1,0-1 0,0 0 1,0 0-1,-1 1 0,-1 4 1,1-7-33,0-1 1,0 1-1,0 0 1,-1-1-1,1 1 1,-1-1-1,1 0 1,-1 1-1,1-1 1,-1 0-1,0 0 1,0 0-1,1 0 1,-1 0-1,0-1 1,-3 2-1,-35 7 47,31-7-36,-49 6 172,-101 0-1,63-5 11,-111-3 452,192-4-241,14 4-514,1 0-1,0 0 1,0 0-1,-1 0 1,1 0-1,0 0 0,0 0 1,0 0-1,-1 0 1,1-1-1,0 1 1,0 0-1,-1 0 0,1 0 1,0 0-1,0-1 1,0 1-1,0 0 1,-1 0-1,1-1 0,0 1 1,0 0-1,0 0 1,0 0-1,0-1 0,0 1 1,0 0-1,0 0 1,0-1-1,-1 1 1,1 0-1,0-1 0,0 1 1,0 0-1,1 0 1,-1-1-1,0 1 1,0 0-1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51.2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0 951 8136,'0'0'6654,"9"-10"-6071,51-72 155,-4-1 0,73-147 0,-64 104-189,-18 40 280,-4-3-1,39-117 1,-81 201-681,1 0 1,-1 0-1,0 0 1,0-1-1,0-6 1,-21 40 721,-4 27-771,1 0-1,3 2 1,3 0-1,2 1 1,2 0-1,-8 108 1,18-117-20,2 0 0,8 63 0,-7-105-59,1-1 1,1 0-1,-1-1 1,1 1-1,0 0 1,0 0-1,1-1 0,0 1 1,0-1-1,0 0 1,0 0-1,8 8 1,-10-11-10,1-1 1,0 1 0,0 0 0,0-1 0,0 0 0,0 1 0,0-1 0,1 0 0,-1 0 0,0 0 0,1 0-1,-1 0 1,1-1 0,-1 1 0,1-1 0,-1 0 0,1 1 0,-1-1 0,1 0 0,-1 0 0,1-1 0,-1 1-1,1-1 1,-1 1 0,1-1 0,-1 0 0,0 0 0,1 0 0,-1 0 0,0 0 0,4-3 0,15-11 74,-1-1 0,-1-1 0,0-1 0,-1-1 0,-1 0 0,25-38 0,-24 33 17,-7 10 86,16-30 1,-27 44-187,0 0 1,0-1-1,0 1 1,0 0-1,0 0 1,1 0 0,-1-1-1,0 1 1,0 0-1,0 0 1,0 0 0,0 0-1,0 0 1,1-1-1,-1 1 1,0 0-1,0 0 1,0 0 0,0 0-1,1 0 1,-1 0-1,0 0 1,0-1 0,0 1-1,1 0 1,-1 0-1,0 0 1,0 0-1,0 0 1,1 0 0,-1 0-1,0 0 1,0 0-1,0 0 1,1 0 0,-1 0-1,0 0 1,0 0-1,0 0 1,0 1-1,1-1 1,-1 0 0,0 0-1,0 0 1,0 0-1,1 0 1,-1 0-1,0 0 1,0 1 0,0-1-1,0 0 1,0 0-1,0 0 1,1 0 0,-1 1-1,0-1 1,0 0-1,0 0 1,0 1 0,6 12 102,6 77 40,-9-64-89,0 0 0,2 0-1,8 27 1,-13-52-48,0 1 0,1-1 0,-1 1 0,1 0-1,0-1 1,-1 0 0,1 1 0,0-1 0,0 1 0,0-1-1,0 0 1,0 0 0,0 1 0,0-1 0,0 0 0,0 0 0,1 0-1,-1 0 1,0 0 0,1-1 0,-1 1 0,1 0 0,-1 0-1,1-1 1,-1 1 0,1-1 0,0 0 0,-1 1 0,1-1-1,-1 0 1,1 0 0,0 0 0,-1 0 0,1 0 0,-1-1 0,4 0-1,3-1 39,0-1-1,0-1 1,0 0-1,0 0 0,11-8 1,-9 5-37,22-15 82,-2-2-1,0-1 1,44-50 0,-28 28 31,-37 38-84,23-21 70,-30 28-81,0 0 0,0 1 0,0-1 0,0 1-1,1 0 1,-1-1 0,1 1 0,-1 0 0,1 1 0,-1-1-1,1 0 1,4 0 0,-6 1-18,-1 1 1,1-1-1,0 1 0,-1-1 0,1 1 0,-1-1 1,1 1-1,-1-1 0,1 1 0,-1-1 0,0 1 1,1-1-1,-1 1 0,0 0 0,1-1 1,-1 1-1,0 0 0,0-1 0,1 1 0,-1 0 1,0-1-1,0 2 0,3 17 92,-2-5-60,-2 1 0,0-1 0,0 0 0,-1 1-1,-1-1 1,-5 14 0,-6 43 240,14-71-271,0 0-1,0 1 1,0-1 0,0 0-1,0 0 1,0 1 0,0-1-1,-1 0 1,1 1 0,0-1-1,1 0 1,-1 0 0,0 1-1,0-1 1,0 0 0,0 1-1,0-1 1,0 0 0,0 0-1,0 1 1,0-1 0,1 0-1,-1 0 1,0 1 0,0-1-1,0 0 1,0 0 0,1 1-1,-1-1 1,0 0-1,0 0 1,1 0 0,8-4 138,12-16-38,-21 20-107,32-37 117,31-32 36,-54 61-110,0 0 0,1 0 1,-1 1-1,2 0 0,15-8 0,-25 14-38,-1 1 0,1 0 0,0-1 0,-1 1 0,1 0 0,0 0 0,-1 0 0,1-1 0,0 1 0,-1 0 0,1 0 0,0 0 0,-1 0 0,1 0 0,0 0 0,-1 0 0,1 0 0,0 0 0,-1 1 0,1-1 0,0 0 0,-1 0 0,1 0 0,-1 1 0,1-1 0,0 0 0,0 1 0,0 0 0,-1 0 0,1 1 0,0-1 0,-1 0 0,1 0 0,0 0 0,-1 0 0,0 1 0,1-1 0,-1 0 0,0 1 0,1-1 0,-1 2 0,0 6 11,0 0 0,0 0 0,-3 11 0,3-17-11,-12 38 26,10-35-15,0 1 0,0 0 0,0 0 1,1-1-1,-2 13 0,31-55 112,-20 23-114,0 0-1,1 0 1,1 2-1,0-1 1,0 1-1,17-14 1,-26 24-15,1 1 0,-1-1 1,1 0-1,-1 1 0,1-1 0,-1 1 1,1-1-1,-1 1 0,1 0 1,-1-1-1,1 1 0,-1 0 0,1 0 1,-1 0-1,1 0 0,0 1 1,-1-1-1,1 0 0,-1 1 0,1-1 1,-1 1-1,1-1 0,-1 1 1,0-1-1,1 1 0,-1 0 0,0 0 1,1 0-1,0 1 0,5 4 1,0 1 0,-1 0 0,0 0 0,5 8 1,8 8-2,-14-18-5,0-1 0,1 1 0,-1-1 0,1 0 0,0 0 0,0-1-1,1 0 1,-1 0 0,1-1 0,-1 1 0,1-1 0,0-1 0,0 1-1,0-1 1,8 0 0,-9-1-2,0 0 0,0 0 0,-1-1 0,1 0 0,0 0 0,-1 0 0,1-1-1,-1 0 1,1 0 0,-1 0 0,0-1 0,0 1 0,0-1 0,0-1 0,0 1 0,-1-1 0,1 1-1,6-8 1,-7 5 10,0 1 0,1 0 0,-1-1 0,-1 0-1,1 0 1,-1 0 0,0 0 0,-1-1-1,0 1 1,0-1 0,0 1 0,0-1 0,-1 0-1,0 0 1,-1 1 0,0-1 0,0 0-1,0 0 1,-1 0 0,0 0 0,0 1-1,-1-1 1,1 0 0,-1 1 0,-1-1 0,0 1-1,0 0 1,0 0 0,-8-11 0,11 16-3,-1 0 0,0 0 0,0 0 0,1 0 0,-1 0 0,0 0 1,0 1-1,0-1 0,0 0 0,0 1 0,0-1 0,0 0 0,0 1 0,0 0 0,0-1 1,-1 1-1,1-1 0,0 1 0,0 0 0,0 0 0,0 0 0,-1 0 0,1 0 0,0 0 1,0 0-1,0 0 0,-1 0 0,1 1 0,0-1 0,0 0 0,0 1 0,0-1 1,0 1-1,0-1 0,0 1 0,-2 1 0,-3 2 8,0 1-1,0 0 1,1 0-1,-9 11 1,6-8-9,1 0-5,0 0 0,0 1 0,1-1 0,0 1 0,1 1 0,0-1 1,0 1-1,1-1 0,0 2 0,-3 15 0,6-19-3,0-1 1,0 1-1,1 0 1,0-1 0,0 1-1,0 0 1,1-1 0,0 1-1,1 0 1,-1-1 0,1 0-1,1 1 1,-1-1 0,1 0-1,0 0 1,0 0-1,1-1 1,5 8 0,-4-7-4,0-1 1,0 0-1,1 0 1,-1-1-1,1 1 1,0-1 0,0-1-1,0 1 1,1-1-1,0 0 1,12 4-1,3-1-16,1-1 0,31 2-1,-53-7 21,0 1 0,1-1 0,-1 0 0,0 0-1,1 0 1,-1 0 0,0 0 0,1 0-1,-1 0 1,0-1 0,1 1 0,-1 0 0,0-1-1,0 1 1,1-1 0,-1 1 0,2-2-1,-2 1-12,-1 1 0,0-1 0,1 0-1,-1 1 1,0-1 0,0 0 0,1 1-1,-1-1 1,0 0 0,0 0-1,0 1 1,0-1 0,0 0 0,0 1-1,0-1 1,0 0 0,0 0 0,0 1-1,0-1 1,0 0 0,-1 0 0,1 1-1,0-2 1,-4-5-148,0 0 1,0 0-1,0 0 1,-10-11-1,-16-21-3824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03.83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206 6 5920,'0'0'9510,"-2"11"-9167,-19 85 344,-8 36 406,28-126-997,0 0 0,1 0-1,-1 0 1,1 0 0,0 0 0,1 0 0,1 8 0,-2-12-74,1-1 1,-1 0-1,1 1 0,-1-1 1,1 0-1,0 0 1,0 1-1,0-1 0,0 0 1,0 0-1,0 0 1,0 0-1,0 0 0,0 0 1,0 0-1,0-1 1,0 1-1,1 0 0,-1 0 1,0-1-1,1 1 1,-1-1-1,0 0 0,1 1 1,-1-1-1,1 0 1,-1 0-1,1 0 0,-1 0 1,0 0-1,1 0 1,-1 0-1,1 0 0,-1 0 1,2-1-1,5-1 28,-1 0 1,0-1-1,1 0 0,-1 0 0,0 0 1,-1-1-1,1 0 0,-1 0 0,8-7 1,8-8 128,21-23 0,4-8 303,50-69-1,-86 99-326,-10 16-81,1 1 1,-1-1-1,1 1 1,0 0-1,0-1 1,0 1-1,1 0 1,5-4-1,-8 7-55,0 0 1,0 0-1,1 0 0,-1 0 0,0 0 0,1 0 0,-1 0 0,0 0 0,0 0 1,1 0-1,-1 0 0,0 0 0,1 1 0,-1-1 0,0 0 0,0 0 0,0 0 1,1 0-1,-1 1 0,0-1 0,0 0 0,0 0 0,1 1 0,-1-1 0,0 0 1,0 0-1,0 1 0,0-1 0,0 0 0,1 0 0,-1 1 0,0-1 0,0 0 1,0 1-1,0-1 0,0 0 0,0 1 0,0-1 0,0 0 0,0 0 1,0 1-1,-1-1 0,3 19 120,-2-16-101,0 28 64,-1 0-1,-2 0 1,-6 32-1,-27 92 119,23-101-148,-1-3 13,-3 0 1,-1-1-1,-3-1 1,-1 0-1,-3-2 1,-33 46-1,51-82-46,-1 0 0,-1-1 1,1 0-1,-2-1 0,1 0 0,-1 0 0,-1-1 0,1 0 0,-20 10 0,26-16-7,-1 0 0,1 0 0,-1 0 0,0-1 0,1 0 0,-1 0 0,0 0 0,0 0 0,0-1 0,0 1 0,0-1 0,0-1 0,1 1-1,-1-1 1,0 0 0,0 0 0,0 0 0,1 0 0,-1-1 0,0 0 0,1 0 0,0 0 0,-1-1 0,1 1 0,0-1 0,0 0 0,1 0 0,-6-6 0,5 6 12,1-1 1,-1 0-1,1 0 1,0 0-1,0 0 1,1 0 0,-1-1-1,1 1 1,0-1-1,0 0 1,0 1 0,1-1-1,0 0 1,0 0-1,0 0 1,0 0-1,1 0 1,0-9 0,2 5-1,-1 1 0,1-1 0,1 1 0,-1 0 0,2 0 0,-1 0 0,1 0 0,0 1 0,1-1 0,7-9 1,-2 4-27,0 1 1,1-1-1,1 2 1,0 0-1,1 0 1,0 1-1,1 0 1,-1 2-1,2-1 1,17-6-1,-7 4 10,1 2-1,1 1 1,-1 1 0,1 2-1,37-4 1,57-3-31,-106 10 5,1-1 0,0 0 0,0-1 0,-1 0 0,0-2 0,0 0 0,0 0 0,-1-1 0,0-1 0,15-11 0,-7 3 5,1-2 1,-2 0-1,-1-2 0,35-41 1,-53 57-3,1 1 0,-1 0-1,0-1 1,1 0 0,-1 1 0,-1-1 0,1 0 0,-1 0 0,1 0 0,-1 0 0,-1 0-1,1 0 1,0-1 0,-1 1 0,0 0 0,0-8 0,-1 9-1,0-1 0,0 1 0,0 0 0,0 0 0,-1 0 0,1 0 0,-1 0 0,1 0 0,-1 0 0,0 0 0,-1 1 0,1-1 0,0 1 0,-1-1 1,1 1-1,-1 0 0,0 0 0,1 0 0,-1 0 0,0 1 0,-4-2 0,4 1-1,-1 1 0,0 0-1,1 0 1,-1 1 0,0-1 0,0 1 0,0 0 0,0 0-1,0 0 1,0 0 0,1 1 0,-1-1 0,0 1 0,0 0 0,1 1-1,-1-1 1,0 0 0,1 1 0,-1 0 0,1 0 0,0 0-1,0 0 1,-1 0 0,-3 5 0,-5 4 2,-1 1 0,2 0 0,0 1 0,-11 16 0,18-24-6,0 1 0,1 0 1,0-1-1,0 1 0,1 0 1,-1 1-1,1-1 0,1 0 1,-1 1-1,1-1 0,0 0 1,1 1-1,-1 7 0,2-4-3,0-1-1,1 0 0,-1 1 1,2-1-1,-1 0 0,1 0 1,1 0-1,6 12 0,-2-7 0,0-1 0,1 0 0,1 0-1,0-1 1,1 0 0,0 0 0,1-2-1,0 1 1,1-1 0,21 12 0,-19-14 3,0 0 0,30 10 0,-39-16 0,0 0-1,0-1 1,0 0-1,0 0 1,0 0 0,0-1-1,1 0 1,-1 0-1,0-1 1,0 0-1,7-1 1,-4 0 1,-1-1 0,1 0 0,0-1 0,-1 1 0,0-1 1,0-1-1,0 0 0,0 0 0,-1-1 0,8-6 0,-8 3 13,1 1 1,-1-2-1,0 1 1,-1-1-1,0 0 0,-1 0 1,7-17-1,-4 4 23,-1-1 0,-2 1 0,0-1 0,-1-1-1,1-46 1,2-13 117,1 54-4,-2 16 63,7 71 262,-10-40-450,6 21 30,-2 0 1,2 56-1,-9-83-40,0-1 0,0 1-1,-1 0 1,0-1 0,-1 1-1,-1-1 1,1 0 0,-2 0 0,1 0-1,-1 0 1,-1 0 0,0-1-1,0 1 1,-7 7 0,10-14-7,0-1 0,0 0 1,0 0-1,0-1 0,0 1 0,0 0 1,0-1-1,-1 1 0,1-1 1,-1 0-1,1 0 0,-1 0 0,1 0 1,-1 0-1,1-1 0,-1 1 1,0-1-1,0 1 0,1-1 0,-1 0 1,0 0-1,0 0 0,1-1 1,-1 1-1,0-1 0,1 1 0,-1-1 1,-4-2-1,3 1 18,1 1-1,-1-1 1,1 0 0,-1 0 0,1 0-1,0-1 1,0 1 0,0-1 0,1 0 0,-1 0-1,0 0 1,1 0 0,0 0 0,0 0-1,0-1 1,0 1 0,0-1 0,1 0-1,-2-5 1,3 8-19,0 0 1,0 0-1,-1 0 0,1 1 1,0-1-1,0 0 0,1 0 1,-1 0-1,0 0 1,0 1-1,0-1 0,0 0 1,1 0-1,-1 1 0,0-1 1,1 0-1,-1 0 0,1 1 1,-1-1-1,1 0 0,-1 1 1,1-1-1,-1 0 0,1 1 1,0-1-1,-1 1 0,1-1 1,0 1-1,-1-1 0,1 1 1,0 0-1,1-1 0,33-7 69,-21 6-52,32-9 54,1 3-1,-1 2 0,1 2 1,56 2-1,-99 3-63,85 1 177,-78-2-97,1-1-1,-1 0 0,0-1 1,0-1-1,20-6 1,-23 8-338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05.5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115 1 5520,'0'0'11487,"-10"7"-11000,5-3-392,-9 6 308,1 2 0,0-1 1,-16 19-1,29-30-365,-1 0-1,1 1 1,0-1 0,-1 0 0,1 0-1,0 1 1,0-1 0,-1 0-1,1 0 1,0 1 0,0-1-1,0 0 1,0 1 0,-1-1 0,1 0-1,0 1 1,0-1 0,0 1-1,0-1 1,0 0 0,0 1-1,0-1 1,0 0 0,0 1-1,0-1 1,0 1 0,0-1 0,0 0-1,0 1 1,0-1 0,0 0-1,0 1 1,1-1 0,-1 0-1,0 1 1,0-1 0,0 0 0,1 1-1,-1-1 1,0 0 0,0 0-1,1 1 1,-1-1 0,0 0-1,1 0 1,-1 1 0,1-1 10,0 0 1,-1 0-1,1 0 0,0 1 1,0-1-1,-1 0 1,1 0-1,0 0 0,0-1 1,-1 1-1,1 0 1,0 0-1,-1 0 0,1 0 1,0-1-1,0 1 1,-1 0-1,1-1 0,-1 1 1,1-1-1,0 1 1,-1 0-1,2-2 0,5-3 377,-6 5-401,0 0-1,-1 0 0,1-1 1,0 1-1,0 0 1,-1-1-1,1 1 0,-1 0 1,1-1-1,0 1 1,-1-1-1,1 1 0,-1-1 1,1 1-1,-1-1 1,1 1-1,-1-1 0,0 0 1,1 1-1,-1-1 0,0 1 1,1-1-1,-1 0 1,0 1-1,0-1 0,1 0 1,-1 0-1,0 1 1,0-2-1,-3 2 90,1 0 1,-1 0-1,0 1 1,1 0-1,-1-1 1,1 1-1,-1 0 1,1 0-1,-3 2 1,-2 0 90,1 0-1,0-1 1,-1 0 0,-7 1-1,13-4-27,5-2 157,5-2-2737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14.1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1282 9040,'0'0'8535,"14"3"-8129,-5-1-335,-4-1-33,1 1 0,-1-1 0,1 0 0,0 0 0,-1 0 0,1-1 0,0 0 0,-1 0 0,1-1 0,0 0 0,-1 1 0,1-2 0,-1 1 0,1-1 0,-1 0 0,8-3 0,2-5 117,0-1-1,-1 0 1,0 0 0,-1-1-1,16-19 1,53-76 686,-57 71-569,-6 8-22,-1-2-1,-2 0 1,-1-1-1,-1-1 1,-2 0-1,9-38 1,-18 59-164,4-11 319,0-1-1,-2 0 1,4-37-1,-9 50-201,0 2 96,1 0 0,0 0 1,3-15-1,-4 23-285,0 0 0,0 0 1,0-1-1,0 1 0,0 0 1,0 0-1,0 0 0,0 0 1,0 0-1,1-1 0,-1 1 0,0 0 1,0 0-1,0 0 0,0 0 1,0 0-1,0 0 0,1 0 0,-1-1 1,0 1-1,0 0 0,0 0 1,0 0-1,0 0 0,1 0 0,-1 0 1,0 0-1,0 0 0,0 0 1,0 0-1,1 0 0,-1 0 0,0 0 1,0 0-1,0 0 0,0 0 1,1 0-1,-1 0 0,0 0 1,0 0-1,0 0 0,0 0 0,1 0 1,-1 1-1,0-1 0,0 0 1,0 0-1,0 0 0,0 0 0,0 0 1,1 0-1,-1 0 0,0 1 1,0-1-1,0 0 0,0 0 0,0 0 1,0 0-1,0 0 0,0 1 1,12 17 253,7 28-132,2 22 69,22 136 1,-37-175-171,10 148 131,-14-148-132,-2-22-21,1 1 0,-1 0-1,-1 0 1,0-1-1,0 1 1,0 0-1,-1-1 1,-3 10 0,4-15-7,0 1 1,-1 0 0,1-1 0,-1 1 0,0-1 0,0 1 0,0-1-1,0 0 1,0 1 0,0-1 0,-1 0 0,1-1 0,-1 1 0,1 0-1,-1-1 1,1 1 0,-1-1 0,0 0 0,0 0 0,0 0-1,0 0 1,-4 0 0,1 0 6,0-1 0,0 0-1,0 0 1,1 0 0,-1-1 0,0 1-1,0-1 1,0-1 0,1 1 0,-1-1 0,1 0-1,-11-6 1,-2-2 39,1-1-1,-23-19 1,-17-11 131,42 33-104,7 4 15,0-1 0,1 1 0,0-2 0,-9-6 0,10 8 108,1 0-68,15 0-88,3 2-27,-1 1 0,1 1 0,0 0 1,0 1-1,22 4 0,21 1 6,130-12 28,-137 3-44,-33 1-7,0 0 0,0-1 0,-1-1 0,0 0-1,0-1 1,0-1 0,0 0 0,-1-1 0,0-1-1,-1 0 1,1-1 0,-1 0 0,-1-1-1,0 0 1,14-16 0,-9 6 7,0 0 1,-1-1-1,-1-1 0,-1 0 0,-1-1 1,-1-1-1,-1 0 0,11-35 0,-10 13 5,-1 0-1,4-49 0,2-95 46,-14 152-50,2-142 65,-7 148-42,0 1-1,-3-1 1,-11-48-1,12 71 3,1 8 13,-5 18-4,7-15-45,-16 47-32,2 0 0,-15 85 0,-1 110-181,19-135 112,5-43 9,2 0 0,4 1 0,2-1 0,17 105 0,-15-151 63,2 0 0,9 26 0,-12-40 26,0 0 1,1-1-1,0 1 0,0-1 0,0 1 0,1-1 0,-1 0 0,1-1 0,1 1 0,-1-1 0,10 8 0,-11-9 11,1-1-1,0 0 0,0 0 0,-1-1 1,1 1-1,0-1 0,0 1 0,0-1 1,1-1-1,-1 1 0,0 0 0,8-1 1,-4-1 9,0 0 1,0-1-1,0 1 1,0-2-1,14-5 1,-15 5-1,1-1 1,-1 0-1,0-1 0,0 1 1,0-1-1,-1-1 0,1 1 1,-1-1-1,7-9 0,4-8 68,21-35-1,-21 31-11,0 1 39,-1-1 1,-2 0-1,-1-1 1,18-52-1,-27 67 11,-4 14-9,-4 23 9,3-15-131,-7 38 69,0 55 0,7-80-51,1 1 1,2-1 0,0 1 0,10 40-1,-12-60-6,1 0-1,0 0 1,0 0-1,0-1 0,1 1 1,-1 0-1,1 0 1,-1-1-1,1 1 1,0-1-1,0 0 0,0 1 1,0-1-1,0 0 1,1 0-1,-1 0 0,4 2 1,-3-3 2,-1-1 0,0 1 0,1 0 1,-1-1-1,1 1 0,0-1 0,-1 0 1,1 0-1,-1 0 0,1 0 0,-1-1 1,1 1-1,-1-1 0,1 1 0,-1-1 1,1 0-1,-1 0 0,0 0 0,0 0 1,1 0-1,3-3 0,4-4 7,0 0 1,-1 0-1,0 0 0,0-1 1,-1-1-1,0 0 1,-1 0-1,7-12 0,3-7 65,23-56 1,9-55 235,-48 137-274,0 1 0,0-1 0,-1 0 0,1 0 0,-1 0 0,0 0 0,0-5 0,-12 68 210,10-46-255,1-1 0,1 0 0,0 1 1,1-1-1,0 1 0,1-1 0,0 0 1,1 0-1,1 0 0,0 0 0,1-1 0,6 14 1,-9-23 7,0 1-1,-1-2 1,1 1 0,0 0 0,1 0 0,-1-1-1,0 1 1,1-1 0,4 4 0,-6-5 0,1-1 0,-1 0 1,1 1-1,-1-1 0,1 0 0,-1 0 0,1 0 1,-1 0-1,1 0 0,-1 0 0,1 0 1,-1-1-1,1 1 0,-1-1 0,1 1 0,-1-1 1,1 1-1,-1-1 0,0 0 0,1 1 1,-1-1-1,0 0 0,0 0 0,1 0 0,0-2 1,12-9 1,-2-1-1,0 0 1,0-1 0,16-26 0,-2 5 12,-6 6 57,-1 0-1,17-35 1,-34 78 5,-1 0 0,0-1 0,-2 15 0,-20 200 22,16-187-100,-29 134-28,8-45-64,23-117 122,3-13-27,0 0-1,0 0 1,0-1 0,0 1-1,0 0 1,0 0 0,0 0-1,0 0 1,0 0-1,0 0 1,0 0 0,0 0-1,0 0 1,0 0-1,0 0 1,0 0 0,0 0-1,0 0 1,0 0-1,0 0 1,0 0 0,0 0-1,-1 0 1,1 0-1,0 0 1,0 0 0,0 0-1,0 0 1,0 0-1,0 0 1,0 0 0,0 0-1,0 0 1,0 0 0,0 0-1,0 0 1,0 0-1,0 0 1,0 0 0,0 0-1,0 0 1,0 0-1,2-26 78,16-54 84,50-137 1,-44 154-154,43-100-11,-60 150 1,2-5 0,0 0 0,13-16 0,-18 29 0,-1 1 0,1 0 0,0-1 0,0 2 0,0-1 0,0 0 0,1 1 0,-1 0 0,1 0 0,0 0 0,0 0 0,6-1 0,-10 4 0,0 0 0,0 0 0,-1 0 0,1 0 0,0 0 0,0 0 0,0 0 0,0 0 0,0 1 0,-1-1 0,1 0 0,0 1 0,0-1 0,0 0 0,-1 1 0,1-1 0,0 1 0,-1-1 0,1 1 0,0 0 0,-1-1 0,1 1 0,-1 0 0,1-1 0,-1 1 0,1 0 0,0 1 0,12 23 0,-13-25 0,5 13 0,-1 1 0,-1-1 0,0 0 0,0 1 0,-1 0 0,-1 0 0,-1 27 0,-1-23 0,-1 0 0,-1 0 0,0 0 0,-2 0 0,-9 26 0,12-41 0,1 1 0,-1-1 0,0 0 0,0 0 0,0 0 0,-1 0 0,1-1 0,-1 1 0,1 0 0,-1-1 0,0 0 0,0 0 0,0 0 0,0 0 0,0 0 0,-1 0 0,1-1 0,0 0 0,-1 0 0,1 0 0,-1 0 0,0 0 0,1-1 0,-1 1 0,1-1 0,-1 0 0,0 0 0,1 0 0,-1-1 0,-6-1 0,5 1 0,0-1 0,0 0 0,0 0 0,0 0 0,0-1 0,1 1 0,0-1 0,-7-5 0,11 7 0,1 1 0,-1 0 0,0-1 0,0 1 0,0-1 0,0 1 0,1-1 0,-1 1 0,0 0 0,0-1 0,1 1 0,-1 0 0,0-1 0,1 1 0,-1 0 0,0-1 0,1 1 0,-1 0 0,0 0 0,1-1 0,-1 1 0,1 0 0,-1 0 0,1 0 0,-1-1 0,0 1 0,1 0 0,-1 0 0,1 0 0,-1 0 0,1 0 0,-1 0 0,1 0 0,-1 0 0,1 0 0,0 0 0,0 0 0,23-3 0,-1 0 0,41 1 0,-44 2 0,1 0 0,-1-2 0,34-6 0,-47 6 0,0-1 0,-1 0 0,1 0 0,0 0 0,-1-1 0,0 1 0,0-2 0,6-4 0,40-41 0,-49 46 0,5-4 0,-1-1 0,0 0 0,-1-1 0,0 1 0,9-21 0,15-54 0,-20 51 0,-16 61 0,1 0 0,1 0 0,2 0 0,1 0 0,3 48 0,1-62 0,-2-5 0,1 0 0,0 0 0,5 13 0,-6-20 0,0 1 0,0-1 0,1 1 0,-1-1 0,1 0 0,0 0 0,-1 0 0,1 0 0,0 0 0,0 0 0,0 0 0,0-1 0,1 1 0,-1-1 0,0 1 0,4 0 0,-1 0 0,1 0 0,-1-1 0,0 0 0,1 0 0,-1-1 0,1 1 0,0-1 0,-1 0 0,1-1 0,-1 1 0,1-1 0,-1 0 0,0-1 0,1 1 0,-1-1 0,6-3 0,8-4 0,0-1 0,30-21 0,-41 26 0,75-59 0,-52 38 0,40-24 0,-51 38 0,-1-1 0,0-1 0,25-24 0,-38 29 0,-12 8 0,-13 6 0,-3 6 0,1 1 0,0 0 0,-23 19 0,-57 52 0,91-74 0,-1 0 0,0 2 0,0-1 0,1 1 0,0 1 0,1 0 0,1 0 0,0 1 0,0 0 0,1 1 0,1-1 0,0 1 0,-4 18 0,9-31 0,1 1 0,0 0 0,-1-1 0,1 1 0,0 0 0,0 0 0,0-1 0,0 1 0,0 0 0,0 0 0,0-1 0,1 1 0,-1 0 0,1 0 0,-1-1 0,1 1 0,0-1 0,-1 1 0,1 0 0,0-1 0,0 0 0,2 3 0,-1-3 0,0 1 0,0-1 0,0 0 0,0 0 0,0 1 0,0-1 0,1-1 0,-1 1 0,0 0 0,1-1 0,-1 1 0,1-1 0,-1 1 0,3-1 0,5 0 0,-1-1 0,0 0 0,0 0 0,0 0 0,0-2 0,0 1 0,12-5 0,-8 0 0,0 0 0,0-1 0,-1 0 0,0-1 0,0-1 0,-1 0 0,20-22 0,-9 5 0,-1-1 0,23-41 0,-30 44 0,-2-1 0,-1-1 0,-1 0 0,-1 0 0,-2-1 0,-1 0 0,4-31 0,4-201 0,-13 253 0,-1-20 0,2 10 0,-2 1 0,0-1 0,-1 0 0,-1 1 0,0-1 0,-7-24 0,9 40 0,0 0 0,-1 0 0,1 1 0,0-1 0,0 0 0,-1 1 0,1-1 0,0 0 0,-1 1 0,1-1 0,-1 0 0,1 1 0,0-1 0,-1 1 0,0-1 0,1 1 0,-1-1 0,1 1 0,-1-1 0,0 1 0,1 0 0,-1-1 0,0 1 0,1 0 0,-1 0 0,0-1 0,1 1 0,-1 0 0,0 0 0,0 0 0,1 0 0,-1 0 0,0 0 0,0 0 0,1 0 0,-1 0 0,0 0 0,1 0 0,-1 1 0,0-1 0,0 0 0,1 0 0,-1 1 0,0-1 0,1 0 0,-1 1 0,1-1 0,-1 1 0,0-1 0,1 1 0,-1-1 0,1 1 0,-1-1 0,1 2 0,-5 3 0,1-1 0,0 2 0,0-1 0,-6 10 0,-2 10 0,1 0 0,0 1 0,2 0 0,2 1 0,0 0 0,1 0 0,2 0 0,1 1 0,0 30 0,3-22 0,2 1 0,1-1 0,2 0 0,2 0 0,1-1 0,19 53 0,-10-49 0,1-1 0,26 41 0,-46-84 512,-1-1-5955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14.3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16184,'0'0'1351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14.6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90 9536,'0'0'2040,"16"2"-1384,31 3-228,0-2-1,87-6 1,111-25 453,12 0-47,-6 20-53,136-11 655,-226 5-3186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15.8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131 154 6424,'0'0'18885,"-10"-10"-18569,-44-43 269,25 39 2236,26 10-2656,1 0-1,0 0 1,0 0-1,0 0 1,0-1 0,-1-4-1,-4 7 63,7 2-230,0 0 1,-1 0-1,1 0 0,0 0 1,0 0-1,0 1 0,-1-1 1,1 0-1,0 0 1,0 0-1,0 0 0,0 0 1,-1 0-1,1 0 1,0 0-1,0 0 0,0 0 1,-1 0-1,1 0 0,0 0 1,0 0-1,0-1 1,0 1-1,-1 0 0,1 0 1,0 0-1,0 0 1,0 0-1,0 0 0,0 0 1,-1 0-1,1-1 0,0 1 1,0 0-1,0 0 1,0 0-1,0 0 0,0 0 1,0-1-1,-1 1 1,1 0-1,0 0 0,0 0 1,0 0-1,0-1 0,0 1 1,0 0-1,0 0 1,0 0-1,0-1 0,0 1 1,0 0-1,-1-2 18,1-1 1,-1 1-1,0 0 1,1 0-1,-1 0 1,1-1-1,0 1 0,0-5 1,-4-4-245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18.09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52 174 4008,'0'0'8760,"13"-1"-8319,-9 1-404,0-1-5,0 1 1,0-1-1,0 1 1,0 0-1,0 0 1,0 0-1,0 1 1,0 0-1,0-1 1,0 1-1,0 1 1,-1-1-1,1 0 1,0 1 0,-1 0-1,1 0 1,-1 0-1,1 0 1,-1 1-1,0-1 1,0 1-1,0 0 1,4 5-1,16 25 419,29 56-1,9 15 204,15-5 59,-23-32-8,-51-64-648,11 14 377,-7-11 41,-6-6-462,0 0-1,0 0 1,0 0 0,1 0-1,-1 0 1,0 0 0,0 0 0,0 0-1,0 0 1,0 0 0,0 0-1,0 0 1,0 0 0,0 0 0,0 0-1,1 0 1,-1 0 0,0 0-1,0 0 1,0 0 0,0 0 0,0 0-1,0 0 1,0 0 0,0 0-1,0 0 1,0 0 0,0 0-1,1-1 1,-1 1 0,0 0 0,0 0-1,0 0 1,0 0 0,0 0-1,0 0 1,0 0 0,0 0 0,0 0-1,0 0 1,0 0 0,0-1-1,0 1 1,0 0 0,0 0 0,0 0-1,0 0 1,0 0 0,0 0-1,0 0 1,0 0 0,0 0 0,0 0-1,0-1 1,0 1 0,0 0-1,0 0 1,-4-6 212,-43-85 296,-10-18-162,15 34-98,24 40-106,-2 1-1,-1 1 1,-1 1-1,-37-41 1,43 56-63,-7-6 141,0 1-1,-30-21 0,52 42-195,-1-1 0,1 1 0,-1 0 0,0 0 0,1 0 0,-1 0 0,0 0 0,0 0 0,0 0 0,0 1-1,1-1 1,-1 1 0,0-1 0,0 1 0,0 0 0,0 0 0,0 0 0,0 0 0,0 0 0,-4 1 0,5 1-23,1 0-1,-1-1 1,1 1-1,-1 0 1,1 0 0,0 0-1,0 0 1,0 0-1,0 0 1,0 0 0,1-1-1,-1 1 1,1 0-1,0 2 1,36 114 183,-26-74 30,-2 0 0,-2 1-1,2 65 1,-7-108 90,-3-10-93,-4-13-66,1-1 0,-2-34 0,2 17-48,-10-162 521,13 197-598,1 0 1,-1 0-1,1 0 1,0 0-1,0 0 1,1 0-1,-1 0 0,1 0 1,0 0-1,0 0 1,2-5-1,-2 8-25,-1 0-1,1 1 1,-1-1 0,1 1-1,-1-1 1,1 0 0,-1 1-1,1 0 1,-1-1-1,1 1 1,0-1 0,-1 1-1,1 0 1,0-1-1,-1 1 1,1 0 0,0 0-1,-1-1 1,1 1 0,0 0-1,0 0 1,-1 0-1,1 0 1,0 0 0,-1 0-1,1 0 1,0 0 0,0 0-1,-1 1 1,1-1-1,0 0 1,0 0 0,-1 1-1,1-1 1,-1 0-1,1 1 1,0-1 0,-1 0-1,2 1 1,31 21 2,-28-18 6,27 20 13,-13-9-5,1 0 0,1-1 0,0 0 0,1-2 0,35 15 0,-45-25-274,0-1-1,0 0 0,0-1 0,0 0 1,0-1-1,0 0 0,0-1 1,13-3-1,-18 4-1098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19.7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464 87 6328,'0'0'9449,"-11"14"-8918,-72 102 329,-41 56 517,-14 36-124,31-41 644,153-234-761,51-98 0,-78 128-959,2 1-1,50-65 1,-20 31 266,45-85 0,-64 101-155,-11 10 15,-41 63-154,-25 17 0,-2 2-148,-86 62 31,23-20 89,95-70 2,15-10-121,0 0 0,0 0 1,-1 0-1,1 0 0,0 0 0,0 0 1,0 0-1,0 0 0,0 0 0,0 0 1,0 0-1,0 0 0,-1 0 0,1 0 1,0 0-1,0 0 0,0 0 0,0 0 0,0 0 1,0 0-1,0 0 0,0 0 0,0 0 1,0 0-1,-1 0 0,1 0 0,0 0 1,0 0-1,0 0 0,0 0 0,0 0 1,0-1-1,0 1 0,0 0 0,0 0 1,0 0-1,0 0 0,0 0 0,0 0 0,0 0 1,0 0-1,0 0 0,0 0 0,0-1 1,0 1-1,0 0 0,0 0 0,0 0 1,0 0-1,0 0 0,0 0 0,0 0 1,0 0-1,0-1 0,0 1 0,0 0 1,0 0-1,0 0 0,0 0 0,0 0 0,0 0 1,0 0-1,0 0 0,15-28 197,-8 15-212,1 0 24,1-1 0,0 1 0,1 1 0,0-1 0,16-13 0,1 2 24,39-25 0,-30 22-7,-20 14-5,2 1 0,18-11 0,-18 15 4,-11 5-6,0 0 0,-1-1 0,1 1 0,10-10 0,-16 13-17,-1 0 0,0 0-1,1 0 1,-1 0 0,1 0 0,-1 0-1,0 0 1,1 0 0,-1 0 0,0 0-1,1 0 1,-1 0 0,1 0 0,-1 0-1,0 0 1,1 0 0,-1 1 0,0-1 0,1 0-1,-1 0 1,0 0 0,1 1 0,-1-1-1,0 0 1,0 0 0,1 1 0,-1-1-1,0 0 1,0 1 0,0-1 0,1 0-1,-1 1 1,0-1 0,0 0 0,0 1-1,0-1 1,0 0 0,1 1 0,-1-1-1,0 1 1,0-1 0,6 18 74,42 160 385,-38-119-182,-9-55-202,-1 1 93,-9-1 13,3-5-156,1 1 0,-1 0 1,0-1-1,0 0 0,1-1 0,-1 1 0,1-1 0,-6-2 1,1 0 7,-36-13 132,-78-42-1,78 27-372,32 19-3258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2:58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10 305 3912,'0'0'13465,"-2"-12"-13136,0 3-243,1 6-62,0 1 0,0-1 1,1 0-1,-1 0 0,1 0 0,-1 0 1,1 0-1,0 0 0,0 0 0,0 0 0,1 0 1,-1 0-1,1 0 0,-1 0 0,1 0 0,0 0 1,0 1-1,1-1 0,-1 0 0,0 0 1,4-3-1,12-14 318,0 1 0,2 1 0,0 1 0,1 1 0,38-24 0,-22 19 405,64-26 0,-83 38-397,-17 8-329,1 1 0,-1-1 0,1 1 0,-1-1 0,1 1 0,0-1-1,-1 1 1,1-1 0,-1 1 0,1 0 0,0-1 0,0 1 0,-1 0 0,1 0 0,0-1 0,0 1 0,-1 0 0,1 0 0,0 0 0,0 0 0,-1 0 0,1 0 0,0 0 0,0 0 0,-1 0 0,1 1 0,0-1 0,0 0 0,-1 0 0,1 1 0,0-1 0,-1 0 0,1 1 0,0-1 0,-1 1 0,1-1-1,-1 1 1,1-1 0,-1 1 0,1-1 0,-1 1 0,1-1 0,-1 1 0,1 0 0,-1-1 0,0 1 0,1 0 0,-1-1 0,0 1 0,1 1 0,4 8 62,0 1 1,-1 0-1,0-1 0,-1 1 1,0 1-1,-1-1 0,0 0 0,0 22 1,-2 2 54,-9 54 0,0 19 187,10-98-257,-1 0 1,1 0 0,1 0-1,-1 0 1,2 0 0,0 0-1,7 17 1,-5-20-9,2 0 0,-1-1 0,1 1 0,0-1 1,0 0-1,12 7 0,-17-12-48,5 3 44,1 0 0,0 0 0,0 0-1,0-1 1,0 0 0,14 2 0,-18-5-26,0-1 0,1 0 0,-1 0 0,0 0 1,0-1-1,1 1 0,-1-1 0,0 0 0,0 0 0,-1 0 0,8-6 1,-4 3 0,5-3 7,-1 0 0,0-1-1,-1 0 1,0-1 0,0 0-1,-1-1 1,-1 0 0,1 0 0,-2-1-1,0 0 1,0 0 0,-1-1-1,6-18 1,6-11 38,-11 29-35,-1-1 1,0-1-1,3-17 0,-7 26-23,0 1 0,0-1-1,0 1 1,1-1-1,0 1 1,7-10-1,-7 11 1,0-1 0,0 0-1,0 0 1,-1 0 0,0 0-1,2-7 1,-2 8 1,-1 1-1,0 0 1,1-1 0,0 1-1,-1 0 1,1 0-1,0 0 1,1 0 0,-1 0-1,1 0 1,-1 1 0,6-5-1,13-13 59,-14 12-55,0 0 0,0 1 0,1 0 0,0 1 0,1 0 0,-1 0 0,1 1 0,0 0 0,1 0 0,-1 1 0,1 0 0,0 1 0,16-4 0,-22 7-10,0 0 0,0 0 0,1 0 1,-1 1-1,0 0 0,0-1 0,0 1 1,0 1-1,0-1 0,0 1 0,0-1 0,5 5 1,12 3 97,-16-5-88,-1-1 0,1 1-1,-1-1 1,0 1 0,-1 0 0,1 1 0,-1-1-1,4 7 1,-1-4 27,-6-6-34,0 0-1,1-1 1,-1 1-1,0 0 0,0-1 1,0 1-1,0 0 0,0-1 1,0 1-1,0-1 0,0 1 1,0 0-1,0-1 0,0 1 1,0 0-1,0-1 0,0 1 1,-1 0-1,1-1 0,0 1 1,0 0-1,-1-1 0,1 1 1,0-1-1,-1 1 0,1-1 1,-1 1-1,1-1 1,-1 1-1,1-1 0,-1 1 1,1-1-1,-1 0 0,0 1 1,-1 0-395,1 0 1,-1 1-1,1-1 1,-1 0-1,0-1 1,1 1-1,-1 0 1,0 0-1,0-1 1,-3 1 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2:59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 6424,'0'0'14038,"11"-3"-13763,150-46 1205,-140 44-1284,0 1 1,0 0 0,40 0 0,-28 3-12,194 3 674,15-1-257,-113-11-49,-121 8-335,1 1 0,-1-1 0,15-5 0,0-1-3628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51.4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14368,'0'0'1320,"72"36"-1088,-37-30-232,-3 0 8,-6-2-88,-14-2 8,-8-4-8,-8-2 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3:01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 4416,'0'0'1185,"-11"6"-874,-33 16 23,18-14 720,16-6-404,-3-3 1628,12 1-2156,0 0-1,1 0 1,-1-1-1,0 1 1,1 0-1,-1 0 1,0 0 0,1 0-1,-1 0 1,0 0-1,0 0 1,1 0-1,-1 0 1,0 0 0,1 0-1,-1 0 1,0 1-1,1-1 1,-1 0-1,0 0 1,1 1 0,-1-1-1,1 0 1,-1 1-1,0 0 1,13-3 6372,44-7-5623,-15 7-496,-18 1-82,32-5-1,85-13 359,-119 18-471,-1 1 0,1 0 1,-1 2-1,1 0 1,20 6-1,-21-6 98,-18-2-219,0 0 0,1 0-1,-1 0 1,0 0 0,1 1 0,-1-1 0,0 1 0,0-1 0,0 1-1,1 0 1,-1 0 0,3 2 0,9-3 385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3:01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8240,'0'0'9113,"12"-3"-8697,8-2-239,-5 1 75,0 0 0,0 0 0,17 0 0,206 0 1611,-55-2-975,-137 10-684,-39-3-196,-1 0-1,1 0 0,1-1 1,-1 0-1,0 0 0,0 0 1,0-1-1,7-2 0,-8 0-2789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3:03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1 260 6824,'0'0'11938,"8"-12"-11547,28-39-9,-31 46-303,0 0-1,0 0 1,0 0-1,0 1 1,1 0-1,0 0 1,-1 1-1,10-5 0,7-4 242,-9 3-126,86-49 1250,-99 58-1414,0-1 0,1 1 0,-1 0-1,1-1 1,-1 1 0,0 0 0,1 0-1,-1 0 1,1-1 0,-1 1 0,1 0 0,-1 0-1,0 0 1,1 0 0,-1 0 0,1 0-1,-1 0 1,1 0 0,-1 0 0,1 0-1,-1 0 1,1 0 0,-1 0 0,0 0 0,1 0-1,-1 0 1,1 1 0,-1-1 0,1 0-1,-1 0 1,0 1 0,1-1 0,-1 0-1,0 0 1,1 1 0,-1-1 0,0 0-1,1 1 1,-1-1 0,0 1 0,1 1 12,-1 0 1,1 0 0,-1 0-1,0 0 1,0 0-1,0 0 1,0 0 0,0 0-1,0 0 1,-1 2-1,-15 51 219,15-53-227,-65 168 728,61-158-702,-1 5 108,-8 30 0,12-41-135,1 0 0,1 0 0,-1 0 0,1 0 0,0 0 0,1 0 0,-1 0 0,1 0 0,2 8 0,1-1 30,0-1 1,1 0-1,7 15 0,-9-23-40,0 1 0,0-1 0,0 0 0,0 0 0,1-1 0,-1 1 0,1-1 0,0 1-1,0-1 1,1 0 0,5 3 0,5 2 44,-9-4-28,1-1-1,-1 0 1,0 0-1,1 0 0,-1-1 1,10 2-1,-10-3-14,-1 0 0,0 0 0,1-1 0,-1 0 1,1 0-1,-1 0 0,1-1 0,-1 0 0,1 0 0,6-2 0,-3-1 9,0-1 1,-1 1-1,1-1 1,-1 0-1,9-9 1,8-6 14,-2-2 0,-1-1 0,-1 0-1,-1-2 1,-1 0 0,-1-2 0,-1 0 0,16-37 0,-11 14 48,-17 34-46,2 1 0,0 0 0,10-15 0,28-44 198,-42 71-239,13-18 91,0 0 1,16-32-1,-17 39-23,-15 14-82,0 0-1,1-1 0,-1 1 0,0 0 1,0-1-1,1 1 0,-1 0 0,0 0 1,1-1-1,-1 1 0,0 0 0,1 0 1,-1-1-1,0 1 0,1 0 0,-1 0 1,0 0-1,1 0 0,-1 0 0,1 0 0,-1 0 1,0 0-1,1 0 0,-1 0 0,1 0 1,-1 0-1,1 0 0,-1 0 0,0 0 1,1 0-1,0 0 0,0 7-9,0-1 0,1 0 0,-1 0 1,1 0-1,1 0 0,-1 0 0,4 6 0,5 12-14,-7-14 7,-3-7 36,0 0-1,0 0 0,0 0 0,0 0 1,0 0-1,-1 0 0,1 0 0,-1 7 0,0-9-8,0 0-1,0 1 0,0-1 0,1 1 0,-1-1 0,0 0 0,1 1 0,-1-1 0,1 0 0,-1 1 0,1-1 0,0 0 0,-1 1 0,1-1 0,0 0 0,0 0 1,0 0-1,0 0 0,0 0 0,1 1 0,-1-2-2,-1 0 1,0 1-1,0-1 1,1 1-1,-1-1 1,0 0-1,0 1 1,0-1-1,1 1 1,-1-1-1,0 1 1,0-1-1,0 1 1,0-1-1,0 0 1,0 1-1,0-1 1,0 1-1,0-1 1,0 1-1,0-1 1,0 1-1,0-1 0,0 1 1,0-1-1,-1 0 1,1 1-1,0-1 1,0 1-1,0-1 1,-1 0-1,1 1 1,0-1-1,-1 1 1,1-1-1,-1 1 1,-5 1-3752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3:05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90 7528,'0'0'10682,"-11"-5"-10281,-31-15-13,41 19-243,0 0 0,0 0 0,0 1 0,-1-1 0,1 1 0,0-1 0,0 1-1,-1 0 1,1-1 0,0 1 0,0 0 0,-1 0 0,1 0 0,0 0 0,-1 0-1,1 0 1,0 0 0,0 0 0,-1 0 0,1 1 0,-2 0 0,3 0-79,-1-1 0,0 1 0,1 0 0,-1 0 0,0 0 0,1 0 0,-1 0 0,1 0-1,0 1 1,-1-1 0,1 0 0,0 0 0,0 0 0,0 0 0,-1 1 0,-1 11 97,-21 52 500,13-34-249,-25 53 1,29-71-246,2 0 0,-1-1 0,2 2 0,-3 13 0,3-10 551,7-35-318,3-10-344,76-220 736,-76 229-643,-4 12-109,0 0 0,0 0 0,0 0 1,9-12-1,-8 12-3579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3:18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137 197 5624,'0'0'9482,"12"1"-9230,8 2-143,4 1 176,29 0 1,-44-5-166,1 1 0,-1-1 0,-1-1-1,1 0 1,0 0 0,0-1 0,11-5 0,-17 7-69,-1 0 0,1 0 0,0 0 0,-1-1 0,1 1 0,-1-1 0,0 0 0,1 1 0,-1-1 0,0 0 0,0-1 0,0 1 0,-1 0 0,1 0 0,0-1 0,-1 1 1,1-1-1,-1 1 0,0-1 0,0 0 0,0 1 0,0-1 0,-1 0 0,1 0 0,-1 0 0,1 0 0,-1-3 0,-1 3-6,0-1 1,-1 0-1,1 0 0,-1 1 1,1-1-1,-1 1 0,0 0 1,-1-1-1,1 1 0,0 0 0,-1 0 1,0 0-1,0 1 0,0-1 1,-5-3-1,0-1 79,-1 1 0,-1 0 0,1 1 0,-15-6 0,8 4 15,-2 0 138,0 0 0,-21-4 0,33 10-176,0 0-1,-1 0 0,1 1 0,-1 0 0,1 0 0,-1 0 0,1 1 0,0 0 0,-1 0 0,-7 3 0,9-3-28,-1 1 1,1 0-1,0 0 1,0 0-1,0 1 0,1-1 1,-1 1-1,0 1 0,1-1 1,0 0-1,0 1 1,0 0-1,0 0 0,1 0 1,-1 1-1,1-1 0,0 1 1,0-1-1,1 1 1,-4 10-1,2-3-28,0 0 1,1 0-1,1 1 0,0-1 1,1 1-1,0 0 1,1 0-1,0-1 0,1 1 1,0 0-1,5 16 0,-3-16 1,0 0 0,1 0-1,1-1 1,0 1-1,1-1 1,0 0-1,1-1 1,0 1-1,0-1 1,17 17 0,-17-21-17,0-1 0,0 0 0,0 0 1,1-1-1,0 0 0,0 0 0,0-1 1,1 0-1,-1 0 0,1-1 1,0 0-1,0-1 0,10 2 0,-6-3 0,-1 0-1,0-1 1,1 0-1,-1-1 1,1-1-1,-1 0 1,0-1-1,0 0 1,16-6-1,-2-1 25,-1-2 1,0-1-1,36-24 0,64-57 223,-98 70-118,-2-2 0,35-43-1,-51 57-99,-5 6 1,0 0 1,0 0-1,5-12 1,10-16 267,-19 33-321,0 1 1,1-1-1,-1 1 1,1 0-1,-1-1 0,0 1 1,1-1-1,-1 1 1,1 0-1,-1-1 1,1 1-1,-1 0 0,1 0 1,-1-1-1,1 1 1,-1 0-1,1 0 1,0 0-1,-1 0 1,1 0-1,-1 0 0,1-1 1,-1 1-1,1 1 1,0-1-1,-1 0 1,1 0-1,0 0 0,1 1 0,-1 0 0,1 0-1,-1-1 1,0 1 0,1 0-1,-1 1 1,0-1-1,0 0 1,1 0 0,0 2-1,19 34 4,2 17-40,-12-24 11,2-1 0,1 0 0,34 50 0,-43-73 23,0 1 0,0-2 0,1 1 0,0-1 0,0 0 0,1 0 0,-1 0 0,1-1 0,0 0 0,0 0 0,1-1 0,-1 0 0,1 0 0,14 2 0,-11-3 38,0-1-1,1 0 1,-1-1 0,1 0-1,-1-1 1,1 0 0,-1-1-1,0 0 1,20-7 0,-19 7 57,-7 0 268,-10-9-618,-4-4-292,5 7-2869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3:19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673 0 9344,'0'0'2906,"-9"13"-2495,-9 12-117,-1 0 0,-39 37 1,-252 234 2101,125-118-422,172-165-1758,4-6 28,1 0 0,1 1 0,-1 1 0,1-1 0,0 1 0,-7 14 0,14-23-220,0 0 0,0 0 1,0 0-1,0 0 0,0 0 0,0 0 0,0 0 0,0 1 1,0-1-1,0 0 0,0 0 0,0 0 0,0 0 0,0 0 1,0 0-1,0 0 0,1 0 0,-1 1 0,0-1 0,0 0 1,0 0-1,0 0 0,0 0 0,0 0 0,0 0 0,0 0 1,0 0-1,1 0 0,-1 0 0,0 0 0,0 0 0,0 0 1,0 0-1,0 0 0,0 0 0,0 0 0,1 0 0,-1 0 1,0 0-1,0 0 0,0 0 0,0 0 0,0 0 1,0 0-1,0 0 0,1 0 0,-1 0 0,0 0 0,0 0 1,0 0-1,0 0 0,0 0 0,0 0 0,0 0 0,0-1 1,1 1-1,-1 0 0,0 0 0,15-5 480,18-11-197,5-11 20,37-34-1,-33 23-3209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3:19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8 284 11048,'0'0'3089,"7"13"-2813,-5-9-253,4 8 44,-1 0-1,1 0 0,-2 1 1,0-1-1,0 1 1,-1 0-1,2 20 1,-3 25 463,-1-1 1,-4 1-1,-18 111 1,16-135-221,4-24-116,0 0 0,-1-1 0,0 1-1,0-1 1,-1 0 0,0 0 0,-1 0 0,-5 11 0,12-81 1723,5-138-1060,22-238 1103,-27 423-1862,0 0 0,0 0 0,1 1 0,1 0 0,1 0 0,7-16 0,-8 22-37,-1 0 1,1 0-1,0 0 1,0 1-1,0 0 1,1 0 0,0 0-1,0 0 1,1 1-1,0 0 1,10-6-1,-14 10-40,1 0 0,-1 0 0,0 0 0,1 1 0,-1-1-1,1 1 1,-1 0 0,0 0 0,1 0 0,-1 0 0,1 1 0,-1-1 0,1 1-1,-1 0 1,0 0 0,1 0 0,-1 0 0,0 1 0,5 2 0,2 2 10,-1-1 1,-1 1 0,1 1 0,-1 0-1,7 7 1,-3-1 5,0-1-1,-1 1 1,-1 1 0,0 0-1,10 22 1,-16-28-19,0 0-1,-1 0 1,-1 1 0,0 0 0,0-1 0,0 1 0,-1 0 0,0 0 0,-1 0 0,0 0-1,0 0 1,-3 10 0,2-11 9,-1 1 0,0-1 0,0 1 0,-1-1 0,0 0 0,-1 0 0,0 0-1,0-1 1,-1 1 0,-5 6 0,7-10-1,-1 0 1,0 0-1,1 0 0,-1-1 1,-1 0-1,1 0 0,0 0 1,-1 0-1,1-1 0,-1 1 1,0-1-1,0 0 0,0-1 1,0 1-1,0-1 0,0 0 1,-1-1-1,-5 1 0,4 0 6,-1-1-1,0-1 0,1 1 1,-1-1-1,0-1 0,1 1 1,-1-1-1,1-1 1,0 1-1,0-1 0,-7-4 1,9 4-21,1 0 0,0 0 0,0 0 0,0-1 0,1 1 1,-1-1-1,1 0 0,0 0 0,0 0 0,0-1 0,1 1 1,-1 0-1,1-1 0,0 0 0,0 0 0,1 1 0,-2-9 0,-2-20-3468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3:23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2 8432,'0'0'8170,"-10"1"-7811,-29 1 276,-48-4 0,66 0-362,-1 1-1,1 1 0,0 1 0,0 1 1,-32 7-1,47-7-216,1 0 0,-1 0 0,1 1 0,0 0-1,-1 0 1,1 0 0,1 1 0,-1-1 0,0 1 0,1 0 0,0 0 0,0 1 0,0 0 0,1-1 0,-1 1 0,1 0 0,0 0 0,1 1 0,-1-1 0,1 1 0,0-1 0,0 1 0,1 0 0,-1 0 0,1 0-1,1-1 1,-1 12 0,7 100 310,20 120-1,-1-29-25,-18-137-215,2 12 163,-4 137-1,-7-175-178,2-27-15,0-1 0,-1 0 1,-1 0-1,-1 0 1,0 0-1,-12 32 0,-14 39 322,26-75 156,14-16 165,2-2-834,36-12 238,0 3-1,86-14 1,-17 5 81,-82 16-80,1 2 0,0 1-1,45 2 1,-82 2-138,1 0 1,-1 0-1,1 0 1,-1-1-1,0 1 1,1 0-1,-1 0 1,1 0-1,-1 0 1,0 0-1,1 1 1,-1-1-1,1 0 0,-1 0 1,0 0-1,1 0 1,-1 0-1,0 0 1,1 1-1,-1-1 1,0 0-1,1 0 1,-1 1-1,0-1 1,1 0-1,-1 0 1,0 1-1,1 0 1,-8 7 60,-19 8-145,-13-1-424,25-11-2603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3:24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 6224,'0'0'16774,"-13"12"-16487,6-5-245,-17 15 249,1 2 0,-36 46 1,50-57-164,-33 56 631,39-63-631,-1 1 0,2 0 0,-1 0 0,1 0-1,0 0 1,0 1 0,1-1 0,-1 12 0,2-17-94,1 0 0,-1 1 0,0-1 0,1 0 0,0 0 0,-1 0 1,1 0-1,0 0 0,0 0 0,0 0 0,1 0 0,-1 0 0,0 0 0,1 0 0,-1-1 0,1 1 0,0-1 0,-1 1 0,1-1 0,0 1 0,0-1 0,0 0 0,0 0 0,0 0 0,0 0 0,4 1 0,7 2 62,0 0-1,1-1 0,17 2 1,-9-1 6,-11-2-36,1 0 0,0 0 0,0-1 0,0-1 0,18-1 0,-8 4 103,-7 0 134,-15-4-305,0 1 0,0 0 0,0 0 0,0 0 1,-1 0-1,1-1 0,0 1 0,0 0 0,0 0 0,0 0 0,0-1 1,0 1-1,0 0 0,0 0 0,0-1 0,0 1 0,0 0 1,0 0-1,0 0 0,0-1 0,0 1 0,0 0 0,0 0 0,0-1 1,0 1-1,0 0 0,0 0 0,0 0 0,0-1 0,0 1 0,1 0 1,-1 0-1,0 0 0,0 0 0,0-1 0,0 1 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3:25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 5624,'0'0'10734,"-11"2"-10213,-34 5-6,42-6-427,1 0 0,0-1 0,-1 1 1,1 0-1,-1 0 0,1 1 0,0-1 0,0 0 0,0 1 0,0-1 0,0 1 0,0 0 0,0 0 1,1-1-1,-1 1 0,0 0 0,1 1 0,-2 1 0,-2 4 97,-8 8 152,9-12-215,1 0-1,-1 0 1,1 0 0,0 0 0,0 0 0,1 1-1,-1-1 1,1 1 0,0 0 0,0 0 0,1 0-1,-1 0 1,1 0 0,-1 9 0,2-14-91,0 0 1,0 1-1,0-1 0,0 0 1,0 1-1,0-1 1,0 1-1,0-1 0,0 0 1,0 1-1,0-1 1,0 0-1,0 1 0,1-1 1,-1 0-1,0 1 1,0-1-1,0 0 1,0 1-1,1-1 0,-1 0 1,0 1-1,0-1 1,1 0-1,-1 0 0,0 0 1,1 1-1,-1-1 1,0 0-1,0 0 0,1 1 1,12-5 425,14-18-124,-23 18-199,-1 2-46,0-1-1,1 1 1,-2-1 0,1 0 0,0 0-1,0-1 1,-1 1 0,0 0 0,0-1-1,0 0 1,0 1 0,0-1 0,-1 0-1,1 0 1,0-4 0,-2 8-72,0-1-1,0 1 1,0 0-1,0 0 1,0 0 0,0-1-1,0 1 1,0 0-1,0 0 1,-1 0 0,1 0-1,0-1 1,0 1-1,0 0 1,0 0 0,0 0-1,0 0 1,0 0 0,0 0-1,-1-1 1,1 1-1,0 0 1,0 0 0,0 0-1,0 0 1,0 0-1,-1 0 1,1 0 0,0 0-1,0 0 1,0 0-1,0-1 1,-1 1 0,1 0-1,0 0 1,0 0 0,0 0-1,0 0 1,-1 0-1,1 0 1,0 0 0,0 0-1,0 1 1,-1-1-1,1 0 1,0 0 0,0 0-1,0 0 1,0 0-1,0 0 1,-1 0 0,1 0-1,0 0 1,0 1 0,0-1-1,0 0 1,0 0-1,0 0 1,-1 0 0,-11 9 269,10-7-239,-1 1-207,-5 3 260,0 0 0,1 0 0,-8 9 0,4 3-3337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51.6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1 101 10656,'0'0'1080,"137"-28"-584,-2 8 32,6 0 0,-4 2-104,-8 10 8,-8 2-88,-10 8-8,-8 2-120,-37-2 0,1 2-160,-5-8 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3:26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0 7024,'0'0'7632,"-9"11"-7096,-13 14 37,1 2 1,-24 41 0,-29 45 936,-1 3-219,52-76-702,2 2 0,2 0 0,-27 88 0,42-116-449,0 1 0,2 0 0,0 0 0,0 0 0,1 1 0,1-1 0,1 0 0,0 0-1,1 0 1,1 0 0,0 0 0,1 0 0,1-1 0,0 1 0,1-1 0,8 14 0,-1-6 221,27 34 1,-33-48-256,0 0-1,0 0 1,1-1 0,0 0 0,0 0 0,16 9 0,0 2 134,-22-15-195,1-1-1,0 0 0,-1 1 0,1-1 1,0 0-1,0 0 0,0 0 0,0-1 1,1 1-1,-1-1 0,0 0 0,5 2 1,-3-8-502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3:28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9536,'0'0'6864,"3"11"-6354,38 156 862,-4 196 1065,-32-225 1043,-6-152-3194,0 0 0,-1 0-1,-5-16 1,3 17-205,2 0-1,-1-1 1,1-16 0,2 10 27,1-1 1,1 2-1,1-1 1,1 0-1,1 0 1,1 1 0,0 0-1,18-35 1,-21 50-88,0-1 0,0 1-1,1-1 1,-1 1 0,1 0 0,0 0 0,1 1 0,-1-1-1,1 1 1,-1 0 0,10-4 0,1 0 29,1 0 1,26-6-1,-39 12-51,0 1 0,0-1-1,1 1 1,-1 0 0,0-1 0,1 2 0,-1-1-1,0 0 1,1 1 0,-1-1 0,0 1-1,0 0 1,0 0 0,1 0 0,-1 1-1,0-1 1,-1 1 0,1-1 0,0 1-1,0 0 1,-1 0 0,1 1 0,-1-1 0,1 0-1,-1 1 1,0-1 0,0 1 0,0 0-1,-1 0 1,1 0 0,-1 0 0,1 0-1,-1 0 1,0 0 0,0 0 0,0 0-1,-1 1 1,1-1 0,-1 0 0,1 7 0,-2-3-4,0 0 1,-1 0-1,0 0 1,0 0-1,0-1 1,-1 1-1,0 0 1,0-1-1,-1 0 1,1 0-1,-1 0 1,-1 0 0,1-1-1,-1 1 1,0-1-1,0 0 1,-1-1-1,1 1 1,-1-1-1,0 0 1,0 0-1,-1-1 1,1 0-1,-1 0 1,0-1 0,1 1-1,-1-2 1,-12 3-1,14-3 8,-40 4 146,59 12-55,1-4-73,-1-1 1,2-1 0,-1 0 0,2-1-1,-1-1 1,1-1 0,1 0 0,34 10-1,-48-17 18,-1-1 0,1 1 0,0-1 0,0 0 0,-1 0 0,1 0 0,0 0 0,0-1 0,-1 1 0,1-1 0,0 0 0,-1 0 0,1-1 0,-1 1 0,1-1 0,-1 1 0,1-1 0,-1 0 0,0 0 0,3-3 0,6-6 102,0-1 0,-1 0 0,15-18 0,-5 4-50,-16 20-75,12-13 53,-1 0 0,0-2 0,15-26 0,-18 23 33,2 0 0,0 2 1,36-41-1,-19 44 118,-31 19-218,-1 0 0,0 0-1,0 0 1,0-1 0,0 1 0,0 0 0,0 0-1,0 0 1,0 0 0,0 0 0,1 0-1,-1 0 1,0 0 0,0 0 0,0 0-1,0 0 1,0 0 0,0 0 0,0 0 0,0 0-1,1 0 1,-1 0 0,0 0 0,0 0-1,0 0 1,0 0 0,0 0 0,0 0 0,0 0-1,1 0 1,-1 0 0,0 0 0,0 0-1,0 1 1,0-1 0,0 0 0,0 0-1,0 0 1,0 0 0,0 0 0,0 0 0,1 0-1,-1 0 1,0 0 0,0 0 0,0 1-1,0-1 1,3 9 36,1 14-19,-3-21-14,4 81 13,-4-60-5,0 0 1,1 0 0,9 35 0,-8-51-12,1 0-1,0 0 1,0 0 0,0-1 0,1 0-1,0 1 1,0-1 0,1-1-1,0 1 1,0-1 0,0 0-1,0-1 1,1 1 0,9 4-1,-8-8 41,-1 0 0,0 0 0,0-1 0,1 0 0,-1 0 0,0 0 0,0-1 0,1 0 0,-1-1 0,0 0 0,7-2 0,-6 0-75,-8 0 617,-15-2-5225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3:28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543 1 6824,'0'0'3942,"-8"13"-3435,-13 24-28,-43 53 1,45-67-317,-214 248 1594,223-260-1665,-29 29 726,1 2 0,-61 91 0,89-116 95,9-16-762,4-7-2019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3:30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5520,'0'0'8785,"-10"3"-8313,-46 16 497,83-20 5625,84 10-4948,43 10 102,-77-17-640,-42-3-495,-23-4-97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3:31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1 9744,'0'0'4786,"-11"7"-4159,-6 4-389,-52 37 762,47-29-332,1 1 0,-27 35-1,34-39-340,7-7-148,0 1 0,0 0 0,1 1 0,0-1 0,1 1 0,0 0 0,0 1 0,2-1 0,-5 22 0,6-28-112,2 0-1,-1 0 0,0 0 0,1 0 1,0-1-1,0 1 0,1 0 1,-1 0-1,1 0 0,0 0 0,0-1 1,1 1-1,-1 0 0,1-1 0,0 1 1,0-1-1,1 0 0,-1 1 0,1-1 1,0 0-1,0-1 0,0 1 1,1 0-1,-1-1 0,1 0 0,7 5 1,-6-6-23,-1 0 0,1-1 1,-1 1-1,1-1 0,-1 0 0,1-1 1,0 1-1,-1-1 0,1 0 1,0 0-1,-1-1 0,1 1 1,0-1-1,7-2 0,1-1 86,0 0 0,0 0 0,23-13 0,-20 8 2,-2-1 1,1-1-1,-1 0 1,-1 0 0,19-22-1,51-73 961,-74 95-585,-8 11-16,-5 5-142,-2 4-290,0 0 0,1 0 0,0 1 0,0-1 0,1 1-1,0 0 1,1 1 0,0-1 0,1 0 0,-2 12 0,4-20-53,0-1-1,0 1 1,0 0 0,0-1-1,0 1 1,0 0 0,1-1-1,-1 1 1,1 0 0,-1-1 0,1 1-1,0-1 1,-1 1 0,1-1-1,0 1 1,0-1 0,0 0 0,0 1-1,0-1 1,1 0 0,-1 0-1,0 0 1,0 0 0,1 0-1,-1 0 1,1 0 0,-1 0 0,1 0-1,-1-1 1,1 1 0,-1-1-1,1 1 1,0-1 0,-1 1 0,1-1-1,0 0 1,-1 0 0,1 0-1,3 0 1,4-1 2,-1 0 0,1 0 0,0-1 0,-1 0 1,1-1-1,9-4 0,0-2 16,0 0 1,-1-1-1,0-1 1,0-1-1,-1 0 0,-1-2 1,0 1-1,-1-2 1,-1 0-1,0 0 1,20-34-1,-28 41 9,0-1-1,-1 0 0,0-1 1,3-13-1,-6 20-15,0 0 0,0 0 0,0 0-1,-1 0 1,1-1 0,-1 1 0,0 0 0,0 0 0,0-1-1,0 1 1,-1 0 0,1 0 0,-1-1 0,0 1 0,0 0-1,0 0 1,-3-4 0,0 3 7,0 1 1,0 0-1,0 0 0,-1 0 1,0 0-1,1 1 0,-1 0 1,0 0-1,0 0 0,0 0 1,0 1-1,-7-1 0,-6-3-3,15 4-65,1 0 1,-1 0-1,1 1 1,-1-1-1,0 1 0,1-1 1,-1 1-1,1 0 1,-1 0-1,0 0 1,1 1-1,-1-1 0,-3 1 1,6-1-52,0 0 1,-1 0-1,1 0 1,0 0-1,-1 0 1,1 0-1,0 0 1,-1 0-1,1 0 1,0 0-1,-1 0 1,1 0-1,0 0 1,-1-1-1,1 1 1,0 0-1,0 0 1,-1 0-1,1-1 1,0 1-1,0 0 1,-1 0-1,1-1 1,0 1-1,0 0 1,0 0-1,-1-1 1,1 1-1,0 0 1,0-1-1,0 1 1,0-1-1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3:32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0 8032,'0'0'11841,"-1"10"-11265,0 2-421,-1-1 1,-1 0-1,0 0 0,-1 0 1,0 0-1,-10 19 1,-114 234 2086,104-210-1868,16-36-223,0 1 1,2 0 0,0 0 0,1 1-1,-3 31 1,7-37-43,0-1-1,1 0 1,1 0 0,0 1-1,1-1 1,0 0 0,1 0 0,1 0-1,7 18 1,-9-25-61,1 1 0,0-1 0,0 0 0,0 0 0,1 0 0,0 0 0,0 0 0,0-1 0,1 0 0,0 0 0,0 0 0,0-1 0,1 1 0,0-1 0,-1-1 0,1 1 0,0-1 0,1 0 0,12 4 0,6-1 91,0-1-1,1-2 1,-1 0 0,1-2 0,0-1-1,34-4 1,-20 2 75,-24 1-111,-11 2-64,0-1 1,-1 0-1,1 0 1,-1-1-1,1 1 1,-1-1-1,1 0 0,-1 0 1,1-1-1,-1 1 1,8-5-1,-11 5-44,-1 1 1,1-1-1,-1 1 0,1-1 1,-1 1-1,1-1 1,-1 0-1,0 1 0,1-1 1,-1 0-1,0 1 0,0-1 1,0 0-1,1 0 0,-1 1 1,0-1-1,0 0 0,0 1 1,0-1-1,0 0 0,0 0 1,-1 1-1,1-1 0,0 0 1,0 1-1,-1-2 0,-9-22-408,6 16 257,-7-13-3617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3:32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12360,'0'0'1541,"15"-3"-905,243-30 1933,-177 32-1051,117 12 0,-176-8-727,32 8 0,-34-6-106,-12-5-125,3 1 265,-8 3-3006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3:33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 9848,'0'0'5752,"10"10"-5104,151 124 887,-107-86-1083,-3 1-1,49 61 1,-80-85-212,-1 1 1,-1 1 0,-1 1-1,-1 1 1,-2 0-1,21 60 1,-30-72-122,-1 1 1,-1 0-1,-1 0 1,0 0-1,-1 0 1,-1 0-1,-1 0 0,0 0 1,-2 0-1,0 0 1,-1 0-1,-1-1 1,0 1-1,-1-1 0,-1-1 1,-1 1-1,0-1 1,-1 0-1,-1-1 1,-19 23-1,-4-2 81,-1-1-1,-2-2 1,-1-2-1,-2-1 1,-1-2 0,-65 35-1,-47 35 132,75-46-3870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3:34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7432,'0'0'6738,"11"10"-6079,-1-1-486,-4-3-70,0-1-1,1 1 1,-1-1-1,1-1 1,0 1-1,0-1 1,1-1 0,-1 1-1,1-1 1,12 3-1,18 0 466,1-1 1,0-3-1,-1-1 0,49-5 0,14 1 567,-26 3 1320,-75 1-2402,1-1 0,-1 1 0,0 0 0,1 0 0,-1 0 1,0-1-1,0 1 0,0 0 0,1 0 0,-1 0 0,0 0 1,0 0-1,0-1 0,0 1 0,-1 0 0,1 0 0,0 0 0,0 0 1,0 0-1,-1-1 0,1 1 0,-1 1 0,1-1-5,-17 67 458,3 1 1,-8 138-1,25 17 16,1-179-349,2-1 0,22 87 0,1-39 65,81 333 895,-103-390-1011,-3-17 58,-1-1 0,2 32 0,-5-48-168,-1 0 1,1 1-1,0-1 0,0 0 0,-1 1 0,1-1 0,-1 0 0,1 1 0,-1-1 0,0 0 0,1 0 0,-1 0 0,0 0 0,0 0 0,0 0 0,0 0 0,0 0 0,0 0 0,0 0 0,0 0 0,0 0 0,0-1 0,-1 1 0,1 0 0,0-1 0,0 1 0,-1-1 0,1 1 0,-3-1 0,-4 2 9,-1 0 0,0-1-1,-14 0 1,15-1 2,-28 0 48,1-3 1,0-1-1,0-2 0,-63-18 0,-28-5 27,104 26-143,1 0 1,-1 2-1,-40 1 1,48 2-98,0 0 0,-26 7 0,15 0-3838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33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0 138 6224,'0'0'10326,"0"-10"-9785,0-30-17,0 38-474,1 1-1,-1-1 0,0 1 0,1-1 0,-1 1 0,1-1 0,-1 1 1,1-1-1,0 1 0,0 0 0,-1-1 0,1 1 0,0 0 0,0 0 1,0-1-1,1 1 0,-1 0 0,0 0 0,0 0 0,1 1 0,-1-1 1,0 0-1,3-1 0,4-3 262,-5 4-232,8-7 295,0 0 0,0 1 1,1 0-1,20-8 1,-29 14-293,0 0-1,0 0 1,1 0 0,-1 1 0,0-1 0,1 1 0,-1 0 0,1 0 0,-1 0 0,0 0 0,1 0 0,-1 1 0,1 0-1,-1-1 1,0 1 0,0 0 0,1 1 0,-1-1 0,0 1 0,0-1 0,0 1 0,-1 0 0,1 0 0,3 3 0,-2-1 47,0 1-1,0-1 1,0 1 0,-1 0 0,1 0 0,-1 0 0,0 1 0,-1-1 0,4 11 0,-1 3 183,5 33 0,4 15 365,-12-59-601,1-1 0,0 0 0,0 1 0,0-1 0,1 0 0,0 0 0,0-1-1,0 1 1,1-1 0,0 0 0,1 0 0,-1-1 0,1 0 0,0 0 0,0 0 0,1 0 0,-1-1-1,1 0 1,0-1 0,0 1 0,0-1 0,1-1 0,-1 1 0,1-1 0,0-1 0,8 2-1,9 1 147,-10-1 152,1-1 0,25 0 0,-37-2-372,0 0-1,0 0 1,0-1 0,0 0 0,0 1 0,0-1-1,0-1 1,0 1 0,-1-1 0,1 1 0,-1-1-1,1 0 1,-1 0 0,1-1 0,3-3-1,-1-3-1121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5:02.2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0 948 5824,'0'0'8294,"10"-8"-7882,3-1-271,0-2 0,-2 1 0,1-1 0,-1-1 0,15-22 0,115-215 1512,-110 190-1352,10-29 598,53-165 0,-91 243-837,0 1-5,6-16 211,6-32 0,-14 49-175,0 0 0,0 0 0,0-1 0,-1 1 0,0 0 0,-1 0 0,0 0 1,-3-11-1,4 18-78,0 0 0,0 0 0,0 1 0,0-1 0,-1 0 0,1 0 0,0 0 1,-1 1-1,1-1 0,0 0 0,-1 0 0,1 1 0,-1-1 0,1 0 0,-1 1 0,1-1 1,-1 1-1,0-1 0,1 1 0,-1-1 0,0 1 0,1-1 0,-1 1 0,0-1 0,0 1 1,1 0-1,-1 0 0,0-1 0,0 1 0,0 0 0,0 0 0,1 0 0,-1 0 0,0 0 1,0 0-1,0 0 0,-1 0 0,0 1 6,1-1 0,-1 1 0,0 0 1,0 0-1,1 0 0,-1 0 0,1 0 0,-1 1 1,1-1-1,-1 0 0,1 1 0,0-1 0,-1 1 1,1-1-1,-2 5 0,-11 22 86,1 1 1,1 0-1,-13 52 1,-12 97 153,27-108-136,2 0 0,3 0 1,8 129-1,-1-179-86,1 1 0,0-1 0,2 0 0,0 0 0,1-1 0,2 0 0,14 30 0,-20-46-31,-1 0 0,1 0 1,0 0-1,0-1 0,0 1 0,0-1 0,1 1 1,-1-1-1,1 0 0,-1 0 0,1 0 0,0 0 1,0 0-1,0 0 0,0-1 0,0 0 1,0 1-1,0-1 0,0 0 0,1-1 0,-1 1 1,0 0-1,1-1 0,-1 0 0,4 0 0,1-1 6,0-1 0,0 0 0,0 0 0,0-1 0,-1 1 0,1-2 0,-1 1 0,0-1 0,10-7 0,4-3 36,0 0 0,-1-2-1,0 0 1,-1-2 0,-1 0-1,-1 0 1,-1-2 0,-1 0 0,0-1-1,15-29 1,-23 21 108,-8 17-42,1 11-112,-1 1 1,1 0-1,0 0 0,0 0 0,-1 0 1,1 0-1,0-1 0,0 1 0,-1 0 1,1 0-1,0 0 0,0 0 0,-1 0 1,1 0-1,0 0 0,-1 0 0,1 0 1,0 0-1,0 0 0,-1 0 0,1 0 1,0 0-1,0 0 0,-1 0 0,1 0 1,0 1-1,-1-1 0,1 0 0,0 0 1,0 0-1,0 0 0,-1 0 0,1 1 1,0-1-1,0 0 0,-1 0 0,1 0 1,0 1-1,-8 5 14,0 0 0,1 1 0,0 0-1,0 0 1,1 1 0,0 0 0,0 0 0,1 0 0,0 1 0,0 0-1,1 0 1,0 0 0,0 0 0,1 1 0,1-1 0,0 1 0,0 0 0,1 0-1,-1 13 1,2-21-18,1 1-1,-1-1 1,0 0 0,1 1-1,0-1 1,-1 0-1,1 0 1,0 0 0,0 0-1,0 1 1,0-1-1,1-1 1,-1 1 0,1 0-1,-1 0 1,1 0-1,-1-1 1,1 1-1,0-1 1,0 1 0,0-1-1,0 0 1,0 0-1,0 0 1,0 0 0,0 0-1,1 0 1,-1-1-1,0 1 1,5 0 0,-2 0-1,-1-1 0,1 1 1,0-1-1,0 0 0,0-1 1,0 1-1,0-1 1,0 0-1,0 0 0,-1 0 1,1-1-1,0 1 1,5-5-1,-7 5 4,-1 0 0,0-1 1,0 1-1,0-1 0,0 1 0,0-1 0,-1 0 1,1 0-1,0 0 0,-1 0 0,0 0 0,1 0 1,-1 0-1,0-1 0,0 1 0,0 0 0,0-1 1,-1 1-1,1-1 0,0 1 0,-1-1 1,0 1-1,0-1 0,0 1 0,0-1 0,0 1 1,0-1-1,-2-4 0,1 2 7,-1 0 1,1 1-1,-1 0 1,0-1-1,-1 1 1,1 0 0,-1 0-1,0 0 1,0 0-1,0 0 1,0 1-1,0 0 1,-1-1-1,-5-2 1,-34-19 271,35 20-134,8 3-49,16 0-13,3 1-92,141-11 9,-60 6-35,-45 8-2,-46-1 14,-1 0 0,0-1 0,1 0 0,-1 0 0,1-1 0,-1 0 0,0 0 0,0-1 0,1 0 0,8-3 0,-16 4-3,-1 1 1,1 0-1,-1 0 0,1-1 0,-1 1 1,1-1-1,-1 1 0,1 0 0,-1-1 0,1 1 1,-1-1-1,1 1 0,-1-1 0,0 1 0,1-1 1,-1 0-1,0 1 0,1-2 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34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625 0 10344,'0'0'4138,"-12"8"-3774,-18 11 0,-52 47 0,-257 274 2303,335-336-2620,-12 16 350,-2 0-1,0-1 1,-2-2-1,0 0 1,-29 20-1,36-31 70,9-8 503,12-13-3053,-7 14 1625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34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0 362 10752,'0'0'7698,"6"-11"-7091,85-209 2267,-82 196-2177,-1-1-1,5-31 1,-12 47-662,3-7 1386,-1 16-627,2 10-362,15 55 199,-16-47-503,1 0 0,1 0 0,1-1 0,1 0 0,0 0 0,1 0 0,20 27 0,0-17 394,-3-2-4556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28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72 4416,'0'0'6496,"2"-10"-6136,1-2-208,-1 7 33,-1-1 1,0 0 0,0 1 0,-1-1 0,3-16 7998,-2 23-8137,0-1 0,0 1 0,-1 0-1,1-1 1,0 1 0,0 0 0,-1 0 0,1-1 0,-1 1 0,1 0 0,-1 0 0,1 0 0,-1 0 0,0 0 0,1 0 0,-1 0 0,0 0 0,0 0 0,1 0 0,-1 0-1,0 0 1,0 0 0,0 0 0,0 0 0,-1 0 0,1 0 0,0 2 0,-6 35 522,4-31-438,-14 62 736,-44 112 0,34-108-367,-21 40 189,-7 24 176,52-132-740,1 1 0,0-1 0,1 1 0,-1 9 0,1-10-39,0 1 1,0-1-1,-1 0 0,0 0 1,-1 6-1,-16 42 532,18-53-583,0 1 0,-1-1 0,1 1 0,0-1 0,-1 1 0,1 0 0,0-1 0,0 1 0,0-1 0,0 1-1,0-1 1,0 1 0,0 0 0,0-1 0,0 1 0,0-1 0,0 1 0,0 0 0,0-1 0,0 1-1,0-1 1,1 1 0,-1-1 0,0 2 0,18-2 322,-15 0-392,17-2 98,225-14 418,-112 8-265,-76 3-119,-52 5-85,0-1-1,0 1 0,0 1 1,0-1-1,0 1 0,0 0 1,0 0-1,0 0 0,0 1 1,0-1-1,7 5 0,-45-4-1476,12-3-2479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28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9240,'0'0'11415,"11"-5"-10852,10-2-237,0 1 0,0 1 1,1 1-1,0 0 0,43 0 0,-45 3 35,1-1 1,-1-1-1,0 0 0,34-12 0,-21 6 161,-23 7-446,22-4 528,-32 6-606,1-1 1,-1 1-1,1 0 1,-1-1-1,1 1 1,-1 0-1,1-1 1,-1 1-1,1 0 0,-1-1 1,1 1-1,-1-1 1,0 1-1,1-1 1,-1 1-1,0-1 0,1 1 1,-1-1-1,0 0 1,0 1-1,1-1 1,-1 1-1,0-1 1,0 1-1,0-1 0,0 0 1,0 1-1,0-1 1,0 0-1,0 1 1,0-1-1,0 1 0,0-1 1,0 0-1,-1 1 1,1-1-1,0 1 1,0-1-1,-1 1 1,1-1-1,0 1 0,-1-1 1,1 1-1,0-1 1,-2 0-1,-5-8-3456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29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6824,'0'0'11449,"12"2"-10772,12 2-277,-1-2 0,0 0 0,1-2 0,-1 0 0,27-4 0,-30 0-32,0 1 1,0 2-1,0 0 1,1 1-1,21 2 1,-14 0 371,29-1 0,-32-1 98,-24 0-750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29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6632,'0'0'8774,"16"10"-8051,-7-5-604,2 2 15,-1 0 1,1-1-1,1-1 1,-1 0-1,1 0 1,0-1-1,0-1 1,0 0-1,13 1 1,152 6 2639,-163-10-2439,1-1 0,-1-1-1,0 0 1,-1-1 0,1-1 0,17-6-1,-16 5-936,0 1-1,0 0 0,21-2 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30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6824,'0'0'12017,"15"0"-11483,26 1-237,6 0 372,1-1 0,76-11 0,-108 7-512,23-5 336,2 2 1,65-3 0,-75 12-200,-26-1-204,0 0 1,0 0-1,0-1 0,0 0 1,0 0-1,0-1 1,0 1-1,6-2 1,-4 1 447,-7 3 90,-10 2-490,8-4-210,-1 0 0,1 1 1,0-1-1,-1 1 1,1 0-1,0-1 1,0 1-1,0 0 0,-3 2 1,-3 1-2662,8-4 2311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31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9440,'0'0'4384,"13"-7"-3638,0 1-553,1-3 72,1 2-1,1 0 1,-1 1 0,25-6-1,17-1 853,1 2-1,1 3 1,72-1 0,-67 8 224,-13 0-3909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38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 5824,'0'0'15854,"-9"16"-15499,6-9-316,-7 10 68,0 2-1,2-1 1,0 1-1,1 1 1,-4 22-1,-3 16 246,-2-1 0,-2-1 0,-3-1 0,-36 68 0,45-100-188,-4 5 339,2 2 0,0-1 0,-17 62 0,31-90-467,-1 0-1,1 0 1,0 0 0,-1 1-1,1-1 1,0 0 0,0 0-1,0 1 1,0-1-1,0 0 1,0 0 0,1 0-1,-1 1 1,0-1 0,1 0-1,-1 0 1,0 0-1,1 1 1,0-1 0,-1 0-1,1 0 1,0 0 0,-1 0-1,1 0 1,0 0-1,0 0 1,0-1 0,0 1-1,0 0 1,0 0 0,0-1-1,0 1 1,0 0-1,0-1 1,0 1 0,0-1-1,1 0 1,-1 1 0,0-1-1,0 0 1,3 0-1,6 1 71,0 0 0,1-1 0,-1-1 0,15-2 0,-6 1-99,242-38 387,-200 29-266,89-6 1,-59 12 43,-98 4-371,-1-1 0,1 0 0,0 0 0,-8-4 0,-2-1-3068,16 6 2508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39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 10344,'0'0'6351,"14"-5"-5692,54-17 348,1 4-1,84-12 1,-123 28-444,48 2 0,2 1 208,-72-1-623,0 0 0,-1 1 1,15 3-1,12 0 873,-33-4-392,-3 1-681,-17 0 369,7-2-3957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5:02.5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0 101 12664,'0'0'1942,"19"-2"-1451,248-42 689,-175 29-667,2 4 0,102 2 1,-159 10-106,68-9 0,-51-5-2692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39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10152,'0'0'2614,"11"-3"-1924,270-40 1661,-146 26-1388,-107 13-751,79-11 1481,117-2-1,-196 21-902,-27-4-864,0 0 0,-1 0 0,1 0 0,0 1 0,-1-1 0,1 0 0,0 1 0,-1-1 0,1 1 0,0-1 0,-1 0-1,1 1 1,-1-1 0,1 1 0,-1 0 0,1-1 0,-1 1 0,0-1 0,1 1 0,-1 0 0,1-1 0,-1 1 0,0 0 0,0 0 0,0-1 0,1 1 0,-1 0 0,0-1-1,0 2 1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40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6824,'0'0'7430,"4"12"-6440,-1 1-726,0-1 0,-1 1 0,0 0 0,-1 0-1,0 0 1,-3 25 0,-1-16 375,0 0-1,-2 1 1,0-1-1,-2-1 1,0 1-1,-2-1 1,-12 23-1,18-40-121,2-6-9,2-4-3213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41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0 222 6424,'0'0'12961,"11"3"-12497,37 12-26,-40-13-177,-1 0-1,1 0 0,0-1 1,0 0-1,16 0 0,-19-1-142,5 0-11,-1 0 0,1 0 0,-1-1 0,1-1 0,-1 1 0,0-2 0,0 1-1,1-1 1,-2-1 0,1 0 0,0 0 0,-1 0 0,0-1 0,0 0 0,0-1-1,-1 0 1,0 0 0,0-1 0,0 1 0,-1-2 0,0 1 0,0-1 0,7-12 0,-12 18-82,1-1 0,-1 1 0,0-1 0,0 0 1,0 0-1,0 1 0,0-1 0,0 0 0,-1 0 1,1 0-1,-1 0 0,0 0 0,0 0 0,0 0 1,0 0-1,-1 0 0,1 0 0,-1 0 0,0 0 1,1 1-1,-1-1 0,-1 0 0,1 0 0,0 1 1,-1-1-1,1 1 0,-1-1 0,0 1 0,-4-5 1,3 3 11,0 0 0,-1 0 1,0 0-1,0 1 1,0-1-1,0 1 0,-1 0 1,0 0-1,1 0 1,-1 1-1,0 0 0,0 0 1,0 0-1,0 0 1,-1 1-1,1 0 1,0 0-1,-1 0 0,1 1 1,0-1-1,-1 1 1,1 1-1,-1-1 0,1 1 1,0 0-1,-1 0 1,1 1-1,0-1 0,0 1 1,0 0-1,0 1 1,0-1-1,-7 6 1,7-5-11,0 1 1,0-1 0,0 1 0,0 0 0,1 1 0,0-1 0,0 1 0,0-1 0,1 1 0,-1 0 0,1 1 0,0-1 0,1 0 0,-1 1 0,-1 6 0,2-4 5,0 1 1,0 0-1,1 0 1,1 0 0,-1 0-1,1 0 1,1 0-1,0 0 1,3 13 0,-1-7 6,1 0 1,1-1 0,1 0 0,0 1-1,0-2 1,2 1 0,0-1-1,0 0 1,1-1 0,1 0 0,19 20-1,-19-24-11,0 0-1,1 0 0,0-1 1,0 0-1,0-1 0,1-1 1,-1 0-1,1 0 0,23 5 1,-27-8-9,1-1 1,-1 0 0,1-1-1,-1 0 1,1 0 0,-1 0-1,1-1 1,-1-1-1,1 1 1,-1-1 0,0-1-1,0 1 1,0-2 0,0 1-1,13-8 1,21-18 90,-1-2 0,36-35 0,-59 48 5,28-37 1,-5 6 119,-40 47-214,0 1-1,1 0 0,-1-1 0,0 1 0,1 0 0,-1 0 1,1 0-1,-1 0 0,1 0 0,-1 0 0,1 0 0,2 0 1,-2 1-9,-1 0 1,0 0 0,0 0 0,0 0-1,0 0 1,0 0 0,0 0 0,0 1 0,1-1-1,-1 0 1,0 1 0,0-1 0,0 1-1,0 0 1,0-1 0,-1 1 0,1 0 0,0-1-1,2 3 1,36 32 197,57 40-1,-79-63-136,1-1-1,0-1 0,0-1 1,1 0-1,1-1 0,29 7 1,-37-13-12,1-1 0,-1 0 0,1 0 0,-1-2 0,0 1 0,1-2 0,12-2 0,-23 4-73,11-4 187,-13 4-182,0 0 0,0 0 0,0 0 0,0 0 0,0 0 1,-1 0-1,1 0 0,0 0 0,0-1 0,0 1 0,0 0 0,0 0 1,-1 0-1,1 0 0,0 0 0,0 0 0,0 0 0,0 0 0,0 0 1,0 0-1,0-1 0,0 1 0,-1 0 0,1 0 0,0 0 0,0 0 0,0 0 1,0 0-1,0-1 0,0 1 0,0 0 0,0 0 0,0 0 0,0 0 1,0 0-1,0-1 0,0 1 0,0 0 0,0 0 0,0 0 0,0 0 1,0 0-1,0-1 0,0 1 0,0 0 0,0 0 0,0 0 0,0 0 0,0 0 1,0 0-1,0-1 0,1 1 0,-1 0 0,0 0 0,0 0 0,0 0 1,0 0-1,0 0 0,0 0 0,0-1 0,0 1 0,1 0 0,-1 0 1,0 0-1,0 0 0,0 0 0,0 0 0,0 0 0,1 0 0,-2 0-372,4-14-4382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42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623 0 11448,'0'0'3546,"-15"12"-3219,1 0-260,-171 147 1195,8 18 417,49-46-130,35-33 708,92-97-2203,0-1 0,1 1 0,-1-1 0,0 1 0,0 0 0,1-1-1,-1 1 1,1 0 0,-1 0 0,1-1 0,-1 1 0,1 0 0,-1 0 0,1 0-1,0 0 1,-1 0 0,1 0 0,0-1 0,0 1 0,-1 0 0,1 2 0,1-3-23,-1 1 0,1-1 0,-1 1 0,1-1 1,-1 0-1,1 1 0,0-1 0,-1 0 0,1 0 1,-1 1-1,1-1 0,0 0 0,-1 0 0,1 0 0,0 0 1,-1 0-1,1 0 0,0 0 0,-1 0 0,1 0 1,-1 0-1,2 0 0,6-1 64,0 0-1,0-1 1,13-4 0,8-5-3059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42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79 13168,'0'0'2029,"0"11"-1348,-1 129 1380,-33 232-1,14-273-452,18-87-438,2-18-277,2-25-354,2-122 199,-2 26-286,16-65 361,-14 165-483,2 0 0,1 0 0,1 1 0,22-50 0,-29 74-301,0 0 1,1 1 0,-1-1-1,1 1 1,-1 0 0,1-1-1,-1 1 1,1 0-1,0 0 1,0 0 0,-1 0-1,1 0 1,0 0 0,0 1-1,0-1 1,0 1 0,0-1-1,0 1 1,0 0-1,0-1 1,0 1 0,3 1-1,2-1 21,0 0-1,1 1 0,-1-1 1,0 2-1,7 1 0,-1 2 5,0-1 1,0 2-1,-1-1 0,1 2 0,-2 0 0,1 0 1,-1 1-1,0 0 0,-1 1 0,1 1 1,10 13-1,-19-20-36,0-1 0,-1 1 0,1 1 0,-1-1 0,0 0-1,0 0 1,0 0 0,0 1 0,-1-1 0,1 0 0,-1 1 0,0-1 0,0 0 0,0 1 0,0-1 0,0 0 0,-1 1 0,0-1 0,0 0 0,0 1 0,0-1 0,0 0 0,0 0 0,-1 0 0,0 0-1,-2 3 1,-1 2 17,0-1 0,-1 0 0,0 0 0,0 0 0,-1-1 0,1 0 0,-1-1 0,-15 10-1,5-6 33,-1 0 0,0-2 0,-1 0-1,0-1 1,-38 7 0,42-11-42,0 0 0,1-1 0,-1 0 0,0-1 0,0-1 0,0 0 0,0-1 0,-20-6 0,32 7-30,1 1 1,-1-1 0,1 0 0,-1 0-1,1 0 1,0-1 0,0 1-1,-1 0 1,1-1 0,0 0-1,0 1 1,0-1 0,1 0-1,-4-4 1,0-9-4064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45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375 0 5224,'0'0'12511,"-14"3"-12020,-209 37 1693,158-28-1260,14-2 536,50-10-1409,0 0 1,0 0-1,0 1 1,0-1-1,0 0 0,0 1 1,0-1-1,0 1 1,0-1-1,0 1 0,0-1 1,1 1-1,-1 0 1,0-1-1,0 1 0,0 0 1,1 0-1,-1 0 1,0 0-1,1-1 0,-1 1 1,1 0-1,-1 0 0,1 0 1,-1 0-1,1 0 1,0 0-1,0 0 0,-1 1 1,1-1-1,0 0 1,0 2-1,0 4-13,1 0 1,-1 1-1,1-1 0,3 9 1,0 6 118,18 351 1163,-30 1-7,3-281-967,-2 75 531,12-100-478,-10-39 71,5-22-382,0-5-43,0 1-1,0-1 1,0 1 0,0-1-1,0 0 1,0 1-1,1-1 1,0 1-1,0 2 1,0-4-36,0-1 1,0 1-1,-1 0 1,1 0-1,0-1 1,0 1-1,0 0 0,0-1 1,0 1-1,0-1 1,0 1-1,0-1 1,0 0-1,0 1 0,0-1 1,0 0-1,0 0 1,0 0-1,0 0 1,0 0-1,0 0 0,0 0 1,0 0-1,0 0 1,3-1-1,35-5 92,51-14-1,-52 9 8,62-6 0,-52 11 55,-1 3 0,1 3 0,56 5 0,-101-5-136,18 4 159,-17 1-118,-11 2-66,5-6-59,0 0 0,0 0 0,0 0 0,0-1 0,0 1 1,0-1-1,0 1 0,0-1 0,0 0 0,0 0 0,0 0 0,-1 0 0,1 0 0,0 0 0,0 0 0,0-1 0,0 1 1,-2-2-1,-11-5-4507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46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 6424,'0'0'15045,"-7"12"-14488,-4 5-412,-16 27 1195,-33 74 0,58-112-1238,-3 4 141,2-1 0,0 1 0,0 0 0,0-1 0,1 1 0,1 0 0,-1 13 0,2-15-110,1-1 1,-1 0 0,1 0 0,1 0 0,0 0 0,0 0 0,0-1 0,1 1 0,0 0 0,0-1 0,5 8 0,-5-10-84,0 0 1,0 0-1,0 0 0,1 0 0,-1-1 0,1 0 0,0 0 1,0 0-1,0 0 0,0 0 0,0-1 0,1 0 0,-1 0 0,1 0 1,0 0-1,-1-1 0,9 2 0,-9-3-41,48 4 76,-49-4-96,0-1 0,0 1-1,0-1 1,0 1 0,0-1 0,0 0 0,0 0 0,0 0 0,0 0 0,0-1 0,0 1 0,-1-1 0,1 0 0,4-3 0,12-11-418,-4 3-4311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46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14272,'0'0'1456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47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0 5624,'0'0'7529,"-4"12"-6860,-55 127 1153,26-64-31,-38 123 0,56-136-590,-16 124 0,29-158-898,1-1 1,1 1-1,2-1 1,0 1-1,2-1 0,1 0 1,10 31-1,-10-42-125,2-1 0,0 0 0,1-1-1,0 1 1,14 17 0,57 59 973,-69-81-982,44 38 919,-53-48-1143,0 0 0,0 0 0,0 0 0,0 1-1,0-1 1,0 0 0,0 0 0,0 0 0,0 0 0,0 0 0,0-1 0,0 1 0,0 0 0,-1 0 0,1-1 0,0 1 0,0 0 0,0-1 0,0 1-1,0-1 1,-1 1 0,1-1 0,0 1 0,0-1 0,-1 0 0,1 1 0,0-1 0,0-1 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48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7936,'0'0'6841,"1"12"-6182,29 220 1927,-22-139-982,-8 163 0,-1-192-961,0-39 411,-7 47 0,3-60-215,4-11-80,4-9-161,-2 6-555,0-1 0,0 1 0,-1-1 0,1 0 0,-1 1 0,0-1 1,0 1-1,0-1 0,0 0 0,0 1 0,-1-6 0,-1-12 93,3-24 154,7-54 1,-6 81-244,1 1 1,1-1 0,1 1-1,0 0 1,1 0 0,12-23-1,-12 29-37,0 1-1,1 0 1,1 0-1,-1 0 1,2 1-1,-1 1 0,1-1 1,12-7-1,-15 11-12,1 0-1,0 0 1,0 0 0,0 1-1,1 0 1,-1 0-1,1 1 1,0 0-1,-1 1 1,1-1-1,0 2 1,13-1-1,-20 1 3,1 0 0,-1 0-1,1 0 1,0 0 0,-1 1-1,1-1 1,-1 1 0,1-1-1,-1 1 1,1-1 0,-1 1-1,0 0 1,1 0 0,-1 0-1,0 0 1,0 0 0,1 0-1,-1 0 1,0 0 0,0 0-1,0 1 1,1 1 0,-1-1 2,0 1 1,0-1 0,0 1-1,-1 0 1,1-1 0,-1 1-1,0 0 1,0-1 0,0 1-1,0 0 1,0 0 0,-1 2-1,-1 6 6,0-1 0,-1 0 0,-1 0 0,1 0 0,-9 14-1,8-17 7,0-1 0,-1 1 0,0-1 0,0 0 0,-1 0 0,0-1 0,0 1 0,0-1-1,0-1 1,-1 1 0,0-1 0,0 0 0,0 0 0,0-1 0,-1 0 0,1-1 0,-16 4-1,20-2 148,8 3-84,13 11-41,-13-13-16,42 40 251,61 46 0,-107-91-310,-1 0 1,0 1-1,1-1 1,-1 0-1,0 0 1,1 0-1,-1 1 1,0-1-1,1 0 1,-1 0-1,1 0 1,-1 0-1,0 0 1,1 0-1,-1 1 1,1-1-1,-1 0 1,0 0-1,1 0 1,-1-1-1,1 1 1,-1 0-1,0 0 1,1 0-1,-1 0 1,1 0-1,-1 0 1,0 0-1,1-1 1,-1 1 0,0 0-1,1 0 1,-1-1-1,0 1 1,1 0-1,-1 0 1,0-1-1,1 1 1,-1 0-1,0-1 1,1 0-1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5:05.1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45 712 7432,'0'0'7052,"-2"11"-6559,-40 310 2728,41-309-2740,3-9 297,7-18 351,-4 6-1284,38-85 610,-29 59-250,24-40 1,-26 55-108,43-68 242,-49 80-286,1-1 0,0 1 0,0 1 1,1 0-1,-1 0 0,2 0 0,14-9 1,-22 16-49,-1 0 1,1 0 0,-1 0 0,1-1 0,-1 1 0,1 0 0,-1 0-1,1 0 1,-1 0 0,1 0 0,0 0 0,-1 0 0,1 0-1,-1 0 1,1 0 0,-1 1 0,1-1 0,-1 0 0,1 0 0,-1 0-1,1 1 1,-1-1 0,1 0 0,-1 0 0,1 1 0,-1-1-1,1 1 1,-1-1 0,0 0 0,1 1 0,-1-1 0,0 1 0,1-1-1,-1 1 1,0-1 0,1 1 0,-1-1 0,0 1 0,0-1-1,0 1 1,0-1 0,0 1 0,1-1 0,-1 2 0,5 32 137,-4-27-114,1 6 6,1 5 29,-1 0 1,-1 1-1,-1-1 1,-2 25-1,2-42-55,-1 0-1,1 1 1,0-1 0,0 1-1,0-1 1,0 1 0,0-1-1,0 0 1,0 1 0,1-1-1,-1 1 1,1 0 0,-1-1-5,0-1 0,0 0 0,1 0 0,-1 1 0,0-1 1,0 0-1,1 0 0,-1 1 0,0-1 0,1 0 0,-1 0 1,0 0-1,0 0 0,1 0 0,-1 1 0,0-1 0,1 0 1,-1 0-1,0 0 0,1 0 0,-1 0 0,0 0 0,1 0 1,-1 0-1,0 0 0,1 0 0,-1 0 0,0-1 0,1 1 1,-1 0-1,1 0 0,4-3 30,0 0-1,-1 0 1,1 0 0,8-8-1,-10 9-41,32-30 126,51-61-1,-51 53 68,47-43-1,-53 64 13,-29 19-193,0 0 1,1 0-1,-1 1 1,1-1 0,-1 0-1,0 0 1,1 0-1,-1 1 1,1-1 0,-1 0-1,0 0 1,0 1-1,1-1 1,-1 0 0,0 1-1,1-1 1,-1 0-1,0 1 1,0-1 0,0 1-1,1-1 1,-1 0-1,0 1 1,0-1 0,0 1-1,0-1 1,0 1-1,0-1 1,0 0 0,0 1-1,0-1 1,0 1-1,0-1 1,0 1 0,2 19 50,-3 37 100,-14 96 1,4-67-16,5-54-77,4-27-44,1-1-1,-1 1 1,1 0 0,1 0-1,-1 0 1,1 0 0,-1 0-1,2 0 1,-1 0 0,1 7-1,0-12-12,-1 1 0,0-1 0,1 1 0,-1-1 0,0 1 0,1-1 0,-1 1 0,1-1 0,-1 0 0,1 1 0,-1-1 0,1 1 0,-1-1 0,1 0 0,-1 0 0,1 1 0,-1-1 0,1 0 0,0 0 0,-1 0 0,1 1 0,-1-1 0,1 0 0,0 0 0,-1 0 0,1 0 0,0 0 0,18-4 62,-14 3-46,22-7 30,0-1-1,-1-1 1,26-14-1,72-46 74,-97 55-92,2-3 23,-1-2 1,40-35 0,-64 52-43,0-1 1,-1 0-1,1 0 1,-1 0-1,1 0 0,3-7 1,-7 11-14,0 0 0,0 0 1,0-1-1,0 1 0,0 0 0,0 0 1,0 0-1,0 0 0,1-1 0,-1 1 1,0 0-1,0 0 0,0 0 0,0 0 1,0-1-1,0 1 0,0 0 0,0 0 1,0 0-1,0 0 0,0-1 0,0 1 1,0 0-1,0 0 0,0 0 0,-1 0 1,1-1-1,0 1 0,0 0 0,0 0 1,0 0-1,0 0 0,0 0 0,0-1 1,0 1-1,-1 0 0,1 0 1,0 0-1,0 0 0,0 0 0,-1 0 1,-8-1 45,-9 6-3,9-1-25,-1 1 0,1 0 0,-1 1 0,2 0 0,-1 1 0,1 0 0,0 0 0,0 0 0,-12 16 1,9-8 9,0 0 1,2 1-1,-1 0 1,-12 33-1,20-45-19,1 0 0,0 0 0,0 0 0,0 0 0,1 0 0,0 0 0,-1 0 0,1 1 0,1-1 0,-1 0 0,0 0 0,1 0 0,0 0 0,0 0 0,0 0 0,1 0 0,-1 0 0,4 5 0,-4-7-8,0-1 1,0 1 0,1 0-1,-1-1 1,1 1 0,-1-1 0,1 1-1,0-1 1,-1 1 0,1-1-1,0 0 1,0 0 0,0 0-1,0 0 1,0-1 0,0 1-1,0 0 1,0-1 0,0 1-1,1-1 1,-1 0 0,0 0 0,0 0-1,0 0 1,0 0 0,1 0-1,-1 0 1,0-1 0,0 1-1,0-1 1,0 0 0,0 0-1,0 1 1,0-1 0,2-2-1,5-2 3,-1 0-1,-1-1 0,1 0 0,-1 0 1,0 0-1,0-1 0,-1 0 0,0-1 1,0 1-1,6-11 0,3-9 36,21-50-1,-27 52 3,-1-1 0,-1 1 0,5-41 0,-11 57-12,-9 39 109,5-3-120,1 0 1,2 1-1,2 30 1,0-44-15,0-1 0,1 0 1,0 0-1,1 0 0,0 0 1,1-1-1,0 0 0,13 21 0,-17-31-5,1 0-1,-1 0 1,0 0-1,0-1 0,1 1 1,-1 0-1,1-1 1,0 1-1,-1-1 0,1 0 1,0 0-1,0 1 1,0-1-1,0 0 0,0-1 1,0 1-1,0 0 1,0 0-1,0-1 0,0 1 1,0-1-1,1 0 1,-1 0-1,0 0 0,0 0 1,0 0-1,1 0 0,-1 0 1,0-1-1,0 1 1,0-1-1,0 0 0,0 1 1,3-3-1,3-1 1,-1 0-1,1-1 1,-1 0 0,0-1-1,0 0 1,-1 0 0,9-10-1,5-10 21,-1 0-1,-1-2 0,-2 0 1,0-1-1,-2 0 1,-1-1-1,-2-1 0,8-32 1,46-263 179,-62 303-188,-2 22-11,38-286 338,-38 279-322,0-6 23,-1 14-39,0 0 0,0 1 1,0-1-1,0 0 0,0 0 0,0 0 1,0 0-1,0 0 0,0 0 1,0 0-1,1 0 0,-1 0 0,0 0 1,0 0-1,0 0 0,0 1 0,0-1 1,0 0-1,0 0 0,0 0 0,0 0 1,1 0-1,-1 0 0,0 0 0,0 0 1,0 0-1,0 0 0,0 0 0,0 0 1,0 0-1,0 0 0,1 0 0,-1 0 1,0 0-1,0 0 0,0 0 0,0 0 1,0 0-1,0-1 0,0 1 0,0 0 1,0 0-1,1 0 0,-1 0 0,0 0 1,0 0-1,0 0 0,0 0 0,0 0 1,0 0-1,0 0 0,0 0 1,0-1-1,0 1 0,0 0 0,0 0 1,0 0-1,0 0 0,0 0 0,0 0 1,0 0-1,0-1 0,-1 13 46,-1-6-37,-9 48 12,-6 73-1,6-28-14,-5 18-3,-55 315 17,68-421-20,1 1 0,0-1 0,0 18 0,1-22 46,2-14-9,24-73 42,40-88 0,-51 137-34,25-43 0,-33 65-27,0 0 1,0 0-1,1 1 0,0 0 1,0 0-1,1 0 0,0 1 0,15-10 1,-22 16-16,1 0 0,0 1 0,-1-1 1,1 0-1,0 0 0,-1 1 0,1-1 0,0 1 1,0 0-1,0-1 0,-1 1 0,1 0 0,0 0 1,0 0-1,0 0 0,0 0 0,-1 1 0,1-1 1,3 2-1,-2-1 0,0 0 0,-1 1 0,1-1 0,-1 1 0,1 0 0,-1 0 0,0 0 0,0 0 0,0 1 0,0-1 0,2 3 0,1 4 2,0 0 1,0 0 0,-1 0-1,0 1 1,5 17 0,-7-17-5,0 0 0,-1-1 0,0 1 0,-1 0 0,0 0 0,0 0 0,-1 0 0,0 0 0,-3 11 0,2-16 1,1 0 0,-1 0-1,1 0 1,-1 0 0,-1 0 0,1 0 0,-1-1-1,0 1 1,0-1 0,0 0 0,0 0 0,-1 0-1,0 0 1,1-1 0,-2 1 0,1-1 0,0 0-1,-9 4 1,10-5-1,1-1 0,-1-1 0,1 1 1,-1 0-1,0-1 0,1 1 0,-1-1 0,0 0 0,0 0 0,1 0 0,-1 0 1,0 0-1,0-1 0,1 1 0,-1-1 0,0 0 0,1 1 0,-1-1 0,1-1 1,-1 1-1,1 0 0,-1-1 0,1 1 0,0-1 0,0 1 0,-4-5 0,0-2 32,-4-6 14,10 14-46,0 0 0,0-1 0,0 1 0,0 0 0,-1-1-1,1 1 1,0-1 0,0 1 0,0 0 0,0-1 0,0 1 0,0 0 0,0-1 0,0 1 0,0 0 0,0-1 0,0 1 0,1-1-1,-1 1 1,0 0 0,0-1 0,0 1 0,0 0 0,1-1 0,-1 1 0,0 0 0,0 0 0,0-1 0,1 1 0,-1 0-1,0 0 1,1-1 0,-1 1 0,0 0 0,1-1 0,0 1 0,0 0 0,0 0 0,0 0 0,0 0-1,1 0 1,-1 0 0,0 0 0,0 0 0,0 0 0,0 0 0,0 0-1,0 1 1,0-1 0,0 1 0,0-1 0,0 1 0,0-1 0,0 1-1,0-1 1,0 1 0,0 0 0,0-1 0,0 1 0,-1 0 0,1 0-1,0 0 1,0 1 0,26 31-15,-21-25 15,49 77-3,-26-37 1,-27-45 0,0-1 0,0 1 0,1-1 0,-1 0 0,1 0 0,-1 0 0,1 0 0,0 0 0,-1 0 0,1-1 0,0 1 0,0-1 0,0 0 0,1 0 0,4 1 0,-1-1 0,1 0 0,-1 0 0,0 0 0,1-1 0,13-2 0,-6 1 5,0-1-1,0-1 0,0 0 1,-1-1-1,1-1 1,-1 0-1,0-1 1,21-12-1,11-10-20,-30 19 27,0 0 0,-1-2 1,20-17-1,-31 25-9,0-1 1,0 0-1,-1 0 1,0 0-1,0-1 1,0 1 0,0-1-1,-1 0 1,0 0-1,0 0 1,0 0-1,0 0 1,-1 0-1,0 0 1,0 0 0,0-8-1,-1 8 2,0-1 0,0 1-1,-1 0 1,1 0 0,-1-1-1,-1 1 1,1 0 0,-1 0 0,0 0-1,0 1 1,0-1 0,0 0 0,-1 1-1,0-1 1,0 1 0,0 0-1,-1 0 1,1 0 0,-1 0 0,-6-4-1,7 6 3,-1 0 0,0 0-1,0 0 1,1 0-1,-1 0 1,0 1 0,-1-1-1,1 1 1,0 0-1,0 1 1,0-1 0,-1 1-1,1 0 1,0 0-1,0 0 1,-1 0 0,1 1-1,0 0 1,0 0-1,0 0 1,0 0 0,0 1-1,0-1 1,0 1-1,-5 3 1,4-2 1,1-1-1,-1 2 1,1-1 0,0 0-1,0 1 1,0 0-1,0-1 1,1 2 0,0-1-1,-1 0 1,2 1 0,-1-1-1,0 1 1,1 0-1,0 0 1,0 0 0,0 0-1,1 0 1,0 0-1,0 1 1,0-1 0,0 0-1,1 1 1,0 8 0,1-7-5,0 0 1,1 0 0,0 0-1,0 0 1,0-1 0,1 1 0,-1-1-1,2 0 1,-1 0 0,1 0 0,0 0-1,0 0 1,0-1 0,1 0-1,0 0 1,0 0 0,0 0 0,9 5-1,5 2 10,0-2-1,0 1 0,1-2 0,0-1 1,1 0-1,0-2 0,37 8 1,-40-12 1,0 0 0,0-1 1,0 0-1,0-2 0,0 0 1,0-1-1,-1-1 1,1-1-1,31-10 0,-41 11-2,6-1-23,-1-1 0,0 0 0,0-1 0,0-1 0,0 0 0,-1 0 0,0-1 0,-1-1 0,11-10 0,10-24-3956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48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14968,'0'0'3450,"12"0"-3233,9 1-26,1 1 0,31 6 0,-44-6-82,1 1 0,-1 0 0,0 0-1,0 1 1,0 0 0,-1 0 0,1 1 0,-1 0 0,11 10 0,-8-5 125,-1 1 1,0 0 0,-1 0-1,0 1 1,12 22 0,25 66 1468,-35-74-1128,-3-4 211,-7-18-554,0 0 1,0-1-1,0 1 1,1 0-1,-1-1 1,1 0-1,0 1 0,0-1 1,0 0-1,0 0 1,1 0-1,-1 0 1,5 3-1,-7-6-253,0 0 0,1 0 0,-1 0 0,0 0 0,0 0 1,1 0-1,-1 0 0,0 0 0,1-1 0,-1 1 0,0 0 0,0 0 0,1 0 0,-1 0 0,0 0 0,0-1 0,1 1 0,-1 0 0,0 0 0,0-1 1,0 1-1,1 0 0,-1 0 0,0-1 0,0 1 0,0 0 0,0 0 0,0-1 0,1 1 0,-1 0 0,0 0 0,0-1 0,0 1 0,0 0 0,0-1 1,0 1-1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49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635 0 11552,'0'0'2656,"-7"12"-2074,-21 28-19,-2-1 0,-50 50 0,8-25 565,-115 80 0,24-21 590,98-70-477,65-53-1278,0 0 0,0 0 0,0 0 1,0 0-1,-1 0 0,1-1 0,0 1 0,0 0 0,0 0 0,0 0 1,0 0-1,0 0 0,0 0 0,0 0 0,0 0 0,0 0 0,0 0 1,-1 0-1,1 0 0,0 0 0,0 0 0,0 0 0,0 0 0,0 0 1,0-1-1,0 1 0,0 0 0,0 0 0,0 0 0,0 0 0,0 0 1,0 0-1,0 0 0,0 0 0,0 0 0,0-1 0,0 1 0,0 0 1,0 0-1,0 0 0,0 0 0,0 0 0,0 0 0,0 0 0,0 0 1,0 0-1,0-1 0,0 1 0,0 0 0,0 0 0,0 0 0,0 0 1,0 0-1,0 0 0,0 0 0,1 0 0,-1 0 0,0 0 0,0 0 1,0 0-1,0 0 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50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6728,'0'0'17859,"11"1"-17440,55 0 478,127-15-1,-136 8-424,39 3 954,-72 3-111,-63 12-1336,25-11-3956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51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31 6928,'0'0'14913,"-11"9"-14360,4-4-471,-17 12 392,1 2 0,-24 24 0,38-32-263,1-1-1,1 2 1,-1-1-1,2 1 1,0 0-1,0 0 1,1 1 0,1 0-1,0 0 1,0 0-1,1 0 1,1 0-1,1 1 1,0-1 0,1 27-1,0-38-160,1 1-1,-1-1 1,1 0-1,-1 1 1,1-1-1,0 0 1,0 0-1,0 0 1,0 0 0,0 0-1,0 0 1,1 0-1,-1 0 1,1 0-1,-1 0 1,1-1-1,0 1 1,0-1-1,2 2 1,-1-1-3,1 0 1,0-1-1,0 1 1,0-1-1,-1 0 1,1 0-1,0 0 1,0-1-1,0 1 1,6-1-1,4-1 43,0-1-1,0 0 0,-1 0 1,1-1-1,17-7 0,-2-2 162,0-2-1,49-31 1,-26 14 81,-43 26-244,-5 4-31,0-1 0,0 0 1,-1 0-1,1 0 0,-1-1 0,1 1 0,-1-1 0,0 0 1,0 0-1,0 0 0,0 0 0,0-1 0,3-5 0,-6 9-39,0 0 0,0 0-1,0 0 1,0 0 0,0 0-1,0 0 1,-1 0 0,1 0-1,0 0 1,0 0 0,0 0-1,0 0 1,0 0 0,0 0-1,0 0 1,0 0 0,0 0-1,-6 11 75,-8 19-44,11-20-39,0 0 1,0 0-1,0 0 1,2 0-1,-1 0 1,1 1 0,1-1-1,0 14 1,0-22-9,0 1 0,1-1 0,-1 1-1,1-1 1,-1 1 0,1-1 0,0 1 0,0-1 0,0 0 0,0 1 0,0-1 0,0 0 0,1 0 0,-1 0 0,1 0 0,0 0 0,-1 0 0,1 0 0,0-1 0,0 1 0,0-1 0,0 1 0,1-1-1,-1 0 1,0 0 0,0 0 0,1 0 0,-1 0 0,1 0 0,-1-1 0,1 1 0,-1-1 0,1 0 0,-1 1 0,1-1 0,-1 0 0,1-1 0,-1 1 0,4-1 0,4-1 0,0 0 1,0-1 0,0 0-1,-1 0 1,1-1-1,-1 0 1,0-1 0,0 0-1,-1-1 1,1 1 0,-1-2-1,8-7 1,-4 3 10,0-1 0,-2 0 0,1-1 0,-1 0 0,-1 0 0,14-28 0,-19 33 7,0-1-1,-1 1 1,0-1-1,0 0 1,-1 1-1,-1-1 1,1 0-1,-1 0 1,-1 0-1,1-1 1,-2 1 0,1 0-1,-1 0 1,-1 0-1,1 0 1,-2 0-1,1 1 1,-1-1-1,0 1 1,-1-1-1,-5-8 1,8 15-16,-27-33 226,26 33-224,1 1 0,-1-1 0,0 0 0,0 1 0,-1 0 0,1 0 0,0-1 0,0 1 1,-1 0-1,1 1 0,0-1 0,-1 0 0,1 1 0,-1-1 0,-4 1 0,5 0-49,4 0-916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52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0 9040,'0'0'10522,"-1"12"-9837,-1 2-450,1 1 130,-1 0-1,-7 27 0,-22 74 1958,-31 223 0,61-334-2284,0 9 175,0 0 1,1-1 0,1 21 0,0-30-154,-1 0 0,1-1 0,0 1 0,0-1-1,0 1 1,1-1 0,-1 1 0,1-1 0,0 0 0,0 0 0,0 0 0,0 0-1,0 0 1,1 0 0,0-1 0,-1 1 0,6 3 0,3 0 50,0 0 1,1-1-1,0-1 1,0 0 0,0 0-1,0-2 1,0 1-1,1-1 1,16 0-1,3 2 75,-20-3-73,-1 1 0,1-1 0,0-1 0,0 0 0,0-1 0,0 0 0,0-1 0,-1-1 0,21-5 0,-32 8-114,1-1 0,-1 1 0,0 0 0,1 0 0,-1 0 0,1 0 0,-1 0 0,1-1 0,-1 1 0,1 0-1,-1 0 1,0-1 0,1 1 0,-1 0 0,1-1 0,-1 1 0,0 0 0,1-1 0,-1 1 0,0-1 0,0 1-1,1 0 1,-1-1 0,0 1 0,0-1 0,-2-8-4063,2 8 3606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52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13264,'0'0'1770,"11"0"-1047,36 0 406,89-13 1,56-21 290,-2-1 399,-186 35-1749,12-3 380,0 1 0,-1 1 0,1 0 0,0 1 0,25 3 0,-37-2-118,4 2 408,-8-3-730,0 0 0,0 0-1,0 0 1,0 0 0,0 0-1,1 0 1,-1 0 0,0 0 0,0 0-1,0 0 1,0 0 0,0 0-1,0 0 1,0 0 0,0 0-1,0-1 1,1 1 0,-1 0-1,0 0 1,0 0 0,0 0-1,0 0 1,0 0 0,0 0-1,0 0 1,0 0 0,0 0-1,0 0 1,0 0 0,0-1-1,0 1 1,0 0 0,0 0-1,0 0 1,0 0 0,0 0-1,0 0 1,0 0 0,0 0-1,0 0 1,0-1 0,0 1-1,0 0 1,0 0 0,0 0-1,0 0 1,0 0 0,0 0-1,0 0 1,0 0 0,0 0-1,0 0 1,0-1 0,0 1 0,0 0-1,0 0 1,0 0 0,0 0-1,0 0 1,-1 0 0,1 0-1,0 0 1,0 0 0,-5-1-252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53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14168,'0'0'2237,"18"5"-1595,-4-2-528,55 15 788,89 35 0,-127-38-644,-2 1 0,0 1 0,0 2 0,-2 0 0,0 2 0,-2 1 0,0 1 0,-1 1 0,-2 2 0,22 30 0,-28-33-37,-1 0 0,-1 1-1,-1 1 1,-1 0 0,-1 0-1,-1 2 1,-2-1 0,-1 1 0,0 0-1,-2 0 1,-2 1 0,1 47 0,-5-58-91,-1 0 1,-1-1 0,0 0 0,-1 1-1,-1-1 1,-1-1 0,0 1 0,-1-1 0,0 0-1,-2 0 1,0-1 0,0 0 0,-1-1-1,-20 20 1,16-18-34,-1-1-1,0-1 1,-1 0-1,0-1 1,-1-1-1,-1-1 1,0 0-1,0-2 1,0 0-1,-1 0 1,-31 6-1,5-7-3477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54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6520,'0'0'10793,"11"5"-10103,7 2-357,1-1 0,-1 0 0,1-1 0,0-1 0,34 2 0,-4-5 478,-32-2-444,-1 1 1,1 1-1,-1 0 0,0 1 0,0 1 0,1 1 1,14 5-1,-29-9-310,-1 1 0,1 0 0,-1 0 0,0 0 0,1 0 0,-1 0 0,0 0 0,0 0 0,0 0 0,0 0 0,0 1 0,0-1 0,0 0 0,0 1 0,0-1 0,-1 1 0,1-1 0,-1 1 0,1-1 0,-1 1 0,1-1 0,-1 1 0,0 0 0,0-1 0,0 3 0,0 5 44,0-1-1,-1 1 1,-4 15-1,1-3 89,-5 49 177,3 0-1,4 86 0,5-80-151,-1 11 75,4 0-1,19 92 1,-11-120 96,37 101 1,-32-104-92,-11-33 17,14 34 1,-19-53-236,-1 1-1,0 0 1,0 0-1,0 0 1,-1 1-1,0-1 1,0 0-1,0 1 1,0-1-1,-1 0 1,0 1-1,0-1 1,-1 7-1,-1-11-60,1 0 1,0 0-1,-1 0 0,1 0 0,0 0 0,-1 0 0,1 0 0,-1-1 0,0 1 0,1-1 0,-1 1 0,1-1 0,-1 0 1,0 1-1,1-1 0,-4 0 0,-2 1 14,-122 17 333,-180 4 1,294-21-340,9-1-22,1 1 1,-1-1-1,1 0 1,-1 0-1,1-1 1,0 0-1,-1 0 1,1 0-1,-7-2 0,13 2-135,-1 0-1,1 0 1,-1 1-1,1-1 1,-1 0-1,1 1 1,-1-1-1,1 1 1,0-1-1,-1 1 1,1-1-1,0 1 1,-1-1-1,1 1 1,0 0-1,0-1 1,0 1-1,-1 0 1,3 0-1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55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6520,'0'0'10711,"9"-9"-10135,-1 2-449,0 0 0,0 1 0,0-1 0,1 2 0,-1-1 0,1 1 0,1 1 0,15-6 0,-9 4 155,-1 2-1,1 0 1,0 1-1,0 1 1,1 0-1,29 1 1,-44 2-237,0-1 0,-1 0 0,1 1 0,0 0 0,-1-1 0,1 1 0,-1 0 0,1 0 0,-1 0 1,1 0-1,-1 0 0,1 1 0,-1-1 0,0 0 0,0 0 0,0 1 0,0-1 0,0 1 0,0-1 0,0 1 0,1 2 0,10 37 554,-11-37-560,3 24 227,-2 1 0,0 0 0,-2 0 0,-5 40 0,1 24 764,4-90-978,0 0 0,0 0 0,1-1 1,-1 1-1,1 0 0,0-1 0,0 1 0,0-1 0,0 1 1,0-1-1,0 0 0,1 1 0,-1-1 0,1 0 0,0 0 0,0 0 1,0 0-1,-1 0 0,2 0 0,-1 0 0,0-1 0,0 1 1,1-1-1,-1 0 0,4 2 0,1 0 71,0-1 0,0 0 0,0 0 0,1 0 0,-1-1 0,0 0 0,14 0 0,3-1 198,0-1 1,0-1-1,35-8 0,-47 7-260,0-1 0,0 0 0,-1-1 0,1 0 0,-1 0 0,0-1 0,0-1 0,14-12 0,-3-6-833,-17 16-2611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56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752 0 9144,'0'0'3788,"-15"10"-3312,-203 147 709,-261 238 2183,464-383-3132,-8 8 699,23-20-926,0 0 0,0 0 0,-1 1-1,1-1 1,0 0 0,0 0 0,0 0-1,0 0 1,0 0 0,0 0 0,0 0-1,0 0 1,0 0 0,0 0 0,-1 0-1,1 0 1,0 1 0,0-1 0,0 0 0,0 0-1,0 0 1,0 0 0,0 0 0,0 0-1,0 0 1,0 0 0,0 1 0,0-1-1,0 0 1,0 0 0,0 0 0,0 0-1,0 0 1,0 0 0,0 0 0,0 1-1,0-1 1,0 0 0,0 0 0,0 0-1,0 0 1,0 0 0,0 0 0,1 0 0,-1 0-1,0 0 1,0 1 0,0-1 0,0 0-1,0 0 1,0 0 0,0 0 0,14-3 289,-9 1-465,0 0 0,-1-1 0,1 1 0,-1-1 0,0 0 0,0 0 0,7-7 0,-8 7-762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5:07.3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89 187 5224,'0'0'5512,"-2"-11"-4674,0-3-588,2 9-133,-1 0 1,0 0-1,0-1 0,0 1 1,-1 0-1,1 0 0,-1 0 0,-3-5 1,-2 3 1841,3 18-422,2-3-1433,-16 72 857,4 1 1,-5 97 0,15-129-501,2-31-130,1 1 0,1-1 0,1 1 0,4 24 0,-5-41-279,6 18 923,0-20-481,3-12-231,8-26-18,-2-1 1,-1-1-1,11-55 1,-19 70-150,6-20 61,30-109 367,-32 122-313,2 1 0,29-53 0,-34 71-145,-5 9-16,0-1 0,0 1 0,1-1 0,0 1 0,0 0 0,5-5 0,-8 9-39,1-1-1,0 0 1,0 0-1,1 1 1,-1-1-1,0 1 0,0-1 1,0 1-1,0-1 1,0 1-1,1 0 1,-1 0-1,0-1 0,0 1 1,0 0-1,1 0 1,-1 0-1,0 0 1,0 0-1,1 1 0,-1-1 1,0 0-1,0 0 1,0 1-1,0-1 1,1 1-1,-1-1 0,0 1 1,0 0-1,0-1 1,1 2-1,2 2 2,0 0 0,0 1 0,-1-1 0,0 1 0,0-1 0,0 1-1,0 0 1,-1 0 0,0 0 0,0 1 0,0-1 0,1 7 0,-1-3-4,8 27 34,-1 0-1,4 49 1,1 79 172,-10-93-42,-4-29-25,1 9 34,-3-24 42,0-14 55,2-13-285,1 1 0,-1-1 0,0 0 0,0 0 1,1 0-1,-1 0 0,0 0 0,0 1 0,1-1 0,-1 0 1,0 0-1,0 0 0,1 0 0,-1 0 0,0 0 0,1 0 1,-1 0-1,0 0 0,1 0 0,-1 0 0,0 0 0,0 0 1,1 0-1,-1 0 0,0-1 0,0 1 0,1 0 0,-1 0 0,0 0 1,0 0-1,1 0 0,-1-1 0,0 1 0,1 0 0,4-3-3512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5:57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0 217 5824,'0'0'16074,"6"-10"-15739,89-165 1191,-94 172-1396,1 0-1,0-1 1,-1 1 0,2 1-1,-1-1 1,0 0-1,0 0 1,1 1 0,3-4-1,-6 7-106,1-1 0,-1 0-1,0 0 1,1 0 0,-1 0-1,1 0 1,-1 1 0,0-1-1,1 0 1,-1 0 0,0 0 0,1 1-1,-1-1 1,0 0 0,0 1-1,1-1 1,-1 0 0,0 1-1,0-1 1,0 0 0,1 1-1,-1-1 1,0 0 0,0 1 0,0-1-1,0 0 1,0 1 0,1 0-1,5 17 152,-5-15-111,18 55 255,-12-31-126,2 0 1,1-1 0,0 0-1,19 30 1,-27-53-152,0 0-1,0 0 1,1 0 0,-1-1-1,0 1 1,1-1-1,0 1 1,-1-1 0,1 0-1,0 0 1,0 0-1,4 1 1,-5-2-21,1 0 1,-1-1-1,0 1 1,1-1-1,-1 0 1,0 0-1,1 0 1,-1 0-1,1 0 1,-1 0-1,0 0 1,1-1-1,-1 1 1,0-1-1,0 0 1,1 0-1,-1 0 1,4-2-1,15-12-3467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6:57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65 4312,'0'0'15505,"-2"11"-15291,0 3-184,-8 38 749,-6 81-1,6 5 891,9-126-1125,4-36-442,12-40 0,2-4-18,25-160 319,-34 188-166,-7 48-92,4-3-3312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7:5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236 170 4512,'0'0'6073,"-9"11"-5841,-69 101 677,42-70-357,33-39-496,0 0 0,0-1 0,0 1-1,-1 0 1,1-1 0,-1 0 0,0 0 0,1 0-1,-1-1 1,0 1 0,-5 1 0,7-3-29,1-1 0,-1 1 0,0 0 0,0-1 0,0 1 0,1-1 0,-1 1 0,0-1 0,0 0 0,1 0 0,-1 0 0,1 0-1,-1 0 1,1 0 0,-1 0 0,1 0 0,0-1 0,-1 1 0,1-1 0,0 1 0,0-1 0,0 1 0,0-1 0,-1-2 0,-2-3 46,0-1-1,1 1 1,0-1-1,-3-9 1,4 9-18,0 0 1,1 1-1,0-1 0,0 0 0,1 0 1,0 0-1,1-11 0,0 16-38,-1-1 0,1 1 0,0 0-1,0 0 1,0 0 0,0 0-1,0 0 1,1 1 0,0-1-1,-1 0 1,1 0 0,0 1 0,0 0-1,0-1 1,1 1 0,-1 0-1,1 0 1,-1 0 0,1 0 0,4-2-1,-2 1 15,1 0-1,-1 1 0,1 0 1,-1 0-1,1 1 1,0-1-1,0 1 0,-1 1 1,1-1-1,0 1 0,0 0 1,0 0-1,0 0 1,0 1-1,0 0 0,-1 0 1,1 1-1,10 4 1,10 4 134,0-2 0,41 9 0,-39-10-72,-5-3 6,1-1 1,0-1 0,0-1-1,0-1 1,0-1 0,0-1-1,0-2 1,35-8 0,-38 6 32,1-1 0,-1-1-1,0-1 1,-1-1 0,21-13 0,-3-2 400,52-45-1,-80 63-420,-8 7-70,-1-1-1,0 0 0,1 0 0,-1 1 0,1-1 0,-1 0 0,0 0 1,0 0-1,0-1 0,0 1 0,0 0 0,0 0 0,0 0 0,0-1 1,1-2-1,-2 4 144,-3 1-489,0 1 1,0 0 0,0 1-1,0-1 1,0 1 0,1-1-1,-5 6 1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7:5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7832,'0'0'5841,"5"10"-5584,-3-6-219,1 2 5,0 0 1,-1 1 0,0-1 0,0 0 0,0 1 0,-1-1 0,0 1 0,0-1-1,-1 1 1,0 9 0,-12 459 1832,21-226-589,-9-248-1251,0 0 0,0 0 0,0 0 0,0 0 0,0 0 0,-1 0 0,1 0 1,0 0-1,0 0 0,-1 1 0,1-1 0,-1 0 0,1-1 0,-1 1 0,1 0 0,-1 0 0,1 0 0,-1 0 0,0 0 1,0 0-1,1-1 0,-1 1 0,-1 1 0,0-2 0,1 1-1,-1-1 1,1 1 0,-1-1-1,0 1 1,0-1 0,1 0 0,-1 0-1,0 0 1,1 0 0,-1 0-1,0 0 1,-2-1 0,-8-2 61,1-1 0,-1 0 1,-17-10-1,14 7-18,-3-1 34,0 1 0,-33-8-1,44 14-60,1 0 1,0 0-1,-1 1 0,1-1 0,-1 1 0,1 1 0,0-1 1,-1 1-1,1 0 0,0 1 0,0-1 0,-9 4 0,9-3 14,-4 1 85,10-3-147,-1 0-1,1 0 0,0 0 1,0 1-1,0-1 0,0 0 1,0 0-1,0 0 0,-1 0 1,1 0-1,0 0 0,0 0 0,0 0 1,0 0-1,0 0 0,0 0 1,0 0-1,-1 0 0,1 1 1,0-1-1,0 0 0,0 0 1,0 0-1,0 0 0,0 0 1,0 0-1,0 0 0,0 1 0,0-1 1,0 0-1,0 0 0,0 0 1,0 0-1,0 0 0,0 0 1,0 1-1,0-1 0,0 0 1,0 0-1,0 0 0,0 0 1,0 0-1,0 0 0,0 1 0,0-1 1,0 0-1,0 0 0,0 0 1,0 0-1,0 0 0,1 1 1,15-3 37,-12 1-46,54-18-2765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7:5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5920,'0'0'3746,"-5"14"-3404,-63 202 1028,42-105-506,5 2-1,-6 126 1,-2 33 1241,29-266-1930,0 0 1,-1-1-1,0 1 0,0 0 0,-1-1 1,0 0-1,0 1 0,-3 5 0,5-10-152,0-1 0,0 0 0,-1 0 0,1 0 0,0 1-1,0-1 1,0 0 0,-1 0 0,1 0 0,0 0 0,0 0-1,-1 1 1,1-1 0,0 0 0,0 0 0,-1 0-1,1 0 1,0 0 0,0 0 0,-1 0 0,1 0 0,0 0-1,0 0 1,-1 0 0,1 0 0,0 0 0,0 0 0,-1 0-1,1 0 1,0 0 0,0-1 0,-1 1 0,1 0-1,0 0 1,0 0 0,0 0 0,-1 0 0,1-1 0,0 1-1,0 0 1,0 0 0,-1 0 0,1 0 0,0-1 0,0 1-1,0 0 1,0 0 0,0-1 0,0 1 0,0 0-1,-1 0 1,1-1 0,0 1 0,-3-17 271,5-1-227,1-1 0,1 1 0,0 0 0,1 0 0,2 0 0,13-28 0,-12 27-24,1 0 0,1 0 0,0 1 0,2 0-1,0 1 1,0 1 0,2 0 0,17-16 0,-29 31-45,-1 0 1,1 0 0,-1 0 0,1 0 0,0 1-1,-1-1 1,1 1 0,-1-1 0,1 1-1,0-1 1,0 1 0,-1 0 0,1 0-1,0 0 1,2 0 0,1 0-5,-4 1 5,0-1 0,-1 1 0,1-1 0,-1 1 0,1-1 0,-1 1 0,1-1 0,-1 1 0,1 0 0,-1-1 0,1 1 0,-1 0 0,0-1 0,1 1 0,-1 0 0,0-1 0,0 1 0,0 0 0,1 0 0,-1-1 0,0 1 0,0 0 0,0 0 0,0-1 0,0 2 0,0 21-6,-3 12 14,-14 58 0,8-46 36,8-43-33,0 1 0,1 0 0,-1 0 0,1-1-1,0 1 1,1 0 0,-1 0 0,1-1-1,0 1 1,0 0 0,1-1 0,-1 1 0,4 4-1,-4-6 4,0-1-1,1 1 1,0-1-1,-1 0 1,1 1-1,0-1 1,0 0-1,0 0 1,1 0-1,-1-1 1,0 1-1,1-1 1,-1 1-1,1-1 1,0 0-1,-1 0 0,1 0 1,0 0-1,-1 0 1,1-1-1,0 1 1,4 0-1,4-1 29,0-1 0,0 1 0,0-2-1,0 1 1,0-2 0,14-4 0,61-28 184,-45 17-106,-27 12-85,-1-1 1,0 0-1,-1 0 1,1-2 0,-2 0-1,1 0 1,13-15-1,-18 17-22,-1 0 0,0 0-1,0-1 1,-1 1 0,0-1-1,-1-1 1,1 1-1,-2-1 1,1 1 0,-1-1-1,0 0 1,2-16 0,-5 24-11,0 0 0,1 0 0,-1 0 1,0 0-1,0 0 0,0 0 0,0 0 0,0 0 1,0 0-1,0 0 0,0 0 0,0 0 0,0 0 1,-1 0-1,1 0 0,0 0 0,-1 0 0,1 0 1,-1 0-1,1 0 0,-1 0 0,1 0 0,-1 0 1,0 0-1,1 1 0,-1-1 0,0 0 1,0 0-1,1 1 0,-1-1 0,0 1 0,0-1 1,0 1-1,0-1 0,0 1 0,0-1 0,0 1 1,0 0-1,0-1 0,0 1 0,0 0 0,0 0 1,0 0-1,0 0 0,0 0 0,-2 0 1,-2 1 3,0 0 1,0 0 0,0 0 0,0 1 0,1 0 0,-1 0-1,0 0 1,-6 4 0,2 1-5,0-1 0,1 1 0,0 0 0,0 1 0,1-1 0,0 2 0,0-1 0,-6 12 0,4-4-13,0 0 0,1 1 0,-11 35 0,17-47 8,1 0-1,0 1 0,0-1 1,0 0-1,1 1 1,0-1-1,0 1 0,0-1 1,1 0-1,0 1 1,0-1-1,0 0 0,0 0 1,1 1-1,4 8 0,-4-11 6,-1 0-1,1 0 0,0-1 0,1 1 0,-1 0 1,0-1-1,1 1 0,0-1 0,-1 0 0,1 0 0,0 0 1,0 0-1,0 0 0,0 0 0,1-1 0,-1 0 0,0 0 1,1 0-1,-1 0 0,1 0 0,-1-1 0,1 1 0,-1-1 1,1 0-1,3 0 0,5-1 16,-1-1-1,1 1 1,-1-2-1,1 0 1,-1 0 0,0-1-1,0-1 1,-1 0-1,1 0 1,-1-1 0,14-10-1,4-6 41,-1-2 0,33-37 0,10-9 82,-68 69-130,-1 0 1,0 0-1,0-1 0,1 1 0,-1 0 0,1 0 0,-1 0 0,1 0 0,-1 1 0,1-1 0,0 0 1,-1 1-1,1-1 0,0 1 0,-1-1 0,1 1 0,0 0 0,3 0 0,-5 0-3,1 1 1,0-1-1,0 1 0,0 0 0,-1-1 0,1 1 0,0 0 0,-1 0 1,1-1-1,0 1 0,-1 0 0,1 0 0,-1 0 0,0 0 0,1 0 1,-1 0-1,0 0 0,1 0 0,-1 0 0,0 0 0,0 0 0,0 0 1,0 0-1,0 0 0,0 0 0,0 0 0,0 0 0,0 0 0,0 0 1,-1 1-1,-6 49 119,3-19 69,-1 35 0,5-66-189,0-1 0,0 1 1,0-1-1,0 0 0,0 1 0,0-1 0,0 1 0,0-1 0,0 1 0,0-1 0,0 0 0,0 1 0,0-1 1,0 1-1,0-1 0,1 0 0,-1 1 0,0-1 0,0 1 0,0-1 0,1 0 0,-1 1 0,0-1 0,1 0 1,-1 0-1,0 1 0,0-1 0,1 0 0,-1 1 0,1-1 0,-1 0 0,0 0 0,1 0 0,-1 0 0,0 1 0,1-1 1,-1 0-1,1 0 0,-1 0 0,1 0 0,-1 0 0,0 0 0,1 0 0,-1 0 0,1 0 0,-1 0 0,0 0 1,1 0-1,-1 0 0,1 0 0,-1-1 0,1 1 0,-1 0 0,0 0 0,1 0 0,-1-1 0,0 1 0,1 0 0,-1-1 1,25-17 99,-22 16-94,100-98 293,-63 59-174,-31 31-85,1 1 0,-1 1 0,1 0 0,1 1 0,13-8 0,-23 15-42,-1-1 0,1 1 0,0 0 0,-1 0 0,1 0 0,0 0 0,0 0 0,-1 0 0,1 0 0,0 0 0,-1 0 0,1 0 0,0 0 0,0 0 0,-1 1 0,1-1 0,0 0 0,-1 0 0,1 1 0,0-1 0,-1 1 0,1-1 0,-1 0 1,1 1-1,-1-1 0,1 1 0,-1-1 0,1 1 0,-1 0 0,1-1 0,-1 1 0,1-1 0,-1 1 0,0 0 0,0-1 0,1 1 0,-1 0 0,0-1 0,0 1 0,0 0 0,0 0 0,1-1 0,-1 1 0,-1 1 0,6 40 30,-5-33-33,1 1 1,0 0 1,1 0-1,0 0 1,0 0-1,1-1 1,0 1 0,1-1-1,0 1 1,11 16-1,-11-21 12,0 0 0,0-1 0,0 1-1,0-1 1,1 0 0,0 0 0,0 0-1,0-1 1,0 1 0,1-1 0,-1-1-1,1 1 1,-1-1 0,1 0 0,0 0-1,0-1 1,10 2 0,5-2 59,-1-1 0,1-1 0,0-1 0,-1-1 0,39-10 0,-56 12-70,14-6-405,-13 3-2398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7:57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256 497 3912,'0'0'6282,"-12"-6"-5884,-43-20 4,51 25-319,-1 0 0,0 0 0,1 0 1,-1 1-1,0 0 0,0-1 0,0 2 0,1-1 0,-1 0 0,0 1 0,0 0 0,1 0 0,-1 1 0,1-1 0,-1 1 0,1 0 0,-1 0 0,1 0 0,-7 6 0,-3 0 248,6-5-125,1 1 1,-1 0-1,1 0 0,0 1 0,-10 8 0,15-10-162,0 0 1,0 0-1,0 0 1,0 0-1,0 1 1,0-1-1,1 0 1,0 1-1,-1-1 1,1 1-1,1-1 0,-1 1 1,0 0-1,1-1 1,0 6-1,-1-1 4,1-1 1,0 1-1,1 0 0,0-1 0,0 1 0,1-1 0,-1 0 1,2 1-1,-1-1 0,4 7 0,-4-11-28,0 1 1,0-1-1,1 0 0,-1 0 1,1 0-1,0 0 0,0 0 0,0 0 1,0-1-1,0 0 0,1 1 1,-1-1-1,1-1 0,-1 1 0,1 0 1,0-1-1,0 0 0,-1 0 1,1 0-1,8 1 0,-6-2 1,0 0-1,-1 0 1,1-1-1,0 0 0,0 0 1,-1 0-1,1 0 1,-1-1-1,1 0 1,-1-1-1,0 1 0,0-1 1,0 0-1,0 0 1,0 0-1,-1-1 1,5-4-1,5-5 46,0-1-1,-1-1 1,19-28 0,-18 23 7,-2-2 0,-1 1 0,0-1 0,-1-1 0,-2 0 1,11-44-1,-16 52-25,0 0 0,-1-1-1,-1 1 1,0-1 0,-1 1 0,-1-1 0,0 1 0,-1 0 0,-1-1 0,0 1 0,-1 0 0,-7-15-1,5 18-10,0 0 0,-1 0 0,-1 1 0,0 0 0,0 1 0,-1-1 0,-1 2 0,0-1 0,0 1 0,0 1 0,-1 0 0,-1 0 0,1 1 0,-16-6 0,6 4 31,10 4-10,0 1 1,0 0-1,-1 0 0,-21-3 0,29 6-35,0 1-1,0 0 1,0 1-1,0-1 1,0 1 0,0-1-1,0 1 1,0 0-1,0 1 1,0-1-1,0 1 1,0 0 0,1 0-1,-1 0 1,1 0-1,0 0 1,-6 6-1,8-8-14,1 1 0,-1-1-1,1 0 1,-1 0 0,1 1-1,0-1 1,-1 0 0,1 1-1,-1-1 1,1 0-1,0 1 1,-1-1 0,1 0-1,0 1 1,0-1 0,-1 1-1,1-1 1,0 1 0,0-1-1,0 1 1,0-1 0,-1 1-1,1-1 1,0 1 0,0-1-1,0 1 1,0-1-1,0 1 1,0-1 0,0 1-1,0-1 1,0 1 0,1 0-1,12 5-1100,-8-5-384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7:5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6328,'0'0'4568,"10"-3"-4230,437-96 1968,-386 90-1972,1 2 0,1 3 1,-1 3-1,85 9 1,-101-1 55,-43-7-337,0 1 1,0 0-1,0 0 1,0 0-1,0 0 1,-1 0-1,1 1 1,0-1-1,-1 1 0,1 0 1,-1 0-1,3 2 1,-4-3-30,-1 0 1,0 0-1,1 1 1,-1-1-1,0 0 0,0 0 1,0 0-1,0 0 1,0 0-1,0 0 0,0 1 1,0-1-1,-1 0 1,1 0-1,0 0 1,-1 0-1,1 0 0,-1 0 1,1 0-1,-1 0 1,1 0-1,-1 0 1,0 0-1,0 0 0,0 1 1,-19 20-1794,20-22 1380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7:5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361 304 8744,'0'0'2036,"-11"2"-1778,-15 5-51,1 1 0,0 0-1,-35 19 1,29-10 209,-55 42-1,74-50-244,1 2-1,0-1 1,0 1 0,1 1-1,0 0 1,-14 25-1,23-36-147,0-1-1,0 1 1,1 0-1,-1 0 1,1 0-1,-1 0 1,1 0-1,-1 0 1,1 0-1,0 0 1,-1 0 0,1 0-1,0 0 1,0 0-1,0 0 1,0 0-1,0 0 1,0 0-1,0 0 1,0 0-1,0 1 1,0-1-1,1 0 1,-1 0-1,0 0 1,1 0-1,-1 0 1,1 0-1,-1-1 1,1 1 0,0 0-1,-1 0 1,1 0-1,0 0 1,-1-1-1,1 1 1,0 0-1,0-1 1,0 1-1,0 0 1,-1-1-1,1 1 1,0-1-1,2 1 1,2 1 38,0-1 0,1 0 0,-1 0 0,0-1 0,1 1 1,-1-1-1,8-1 0,3 0 29,0-1 0,0-1 0,0-1 0,0 0 0,-1-1 0,1 0 0,-1-2 0,-1 0 0,1 0 0,-1-1 0,-1-1 0,18-14 1,-21 15-43,-2-1 0,1 1 1,-1-1-1,0-1 1,-1 0-1,0 0 1,-1 0-1,0-1 0,-1 1 1,0-2-1,0 1 1,-1 0-1,-1-1 1,0 0-1,0 0 1,-1 0-1,0-15 0,-2 12 1,0-1 0,-2 1-1,1 0 1,-2 0 0,0 1-1,-1-1 1,0 0-1,-1 1 1,-11-21 0,12 26-8,-1 0 0,-1 1 0,1-1 0,-1 1 0,-1 0 0,0 1 0,0-1 0,0 2 0,-1-1 0,0 1 0,0 0 0,-1 0 0,1 1 0,-1 0 0,-10-3 0,13 6-12,0 1 1,1 0-1,-1 0 0,0 1 1,0 0-1,1 0 1,-1 0-1,0 1 0,0 0 1,1 0-1,-1 0 0,0 1 1,1 0-1,0 0 0,-1 0 1,1 1-1,0 0 0,0 0 1,0 0-1,0 0 0,1 1 1,0 0-1,-1 0 0,-4 6 1,7-7-22,-1 0-1,1 0 1,0 0 0,0 0 0,0 0 0,0 1 0,1-1 0,-1 1-1,1-1 1,0 1 0,0-1 0,0 1 0,1 0 0,-1-1 0,1 1-1,0 4 1,0-4-17,1-1-1,0 0 0,0 1 0,0-1 1,0 0-1,1 0 0,-1 0 0,1 0 1,0 0-1,0 0 0,0 0 0,0-1 1,1 1-1,-1 0 0,1-1 0,-1 0 1,1 0-1,0 0 0,0 0 0,4 2 1,22 11-2523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7:5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9968,'0'0'2185,"-10"15"-1825,-30 47 372,-57 123 0,84-151-401,-12 50 1,22-69-195,0 0 0,1 0 0,1 1 0,0-1 0,1 0 0,2 18 1,-1-29-85,-1 0 0,2 1 1,-1-1-1,0 0 1,1 0-1,0 0 1,0 0-1,0 0 1,0 0-1,0-1 1,1 1-1,0-1 0,0 0 1,0 1-1,0-1 1,0-1-1,1 1 1,-1 0-1,1-1 1,0 0-1,0 0 1,0 0-1,0 0 0,6 2 1,7 1 156,1-1-1,0-1 1,0 0 0,26 0-1,-43-2-200,13-1 177,-1-1 0,1 0 0,0-1 1,-1-1-1,24-6 0,7-2 185,-30 7-217,-9 2-763,-8 1-2048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7:5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10152,'0'0'1112,"82"-40"-816,-33 28-56,5-4 0,13 7 64,-3 3 0,3 0 72,3-4 8,-9 2-24,-7-2 8,-2 0-80,-5 2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5:08.2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0 9744,'0'0'4354,"0"13"-3798,-5 48 442,-24 114 0,13-88-225,4-31-138,6-31 710,1 1 0,-2 43 0,9-101-766,11-60 1,-9 71-465,0 0-26,0 1-1,2 0 1,0 0-1,2 0 1,13-25-1,-15 33-20,1 1-1,0 1 0,1-1 1,0 1-1,0 1 0,1-1 1,1 1-1,-1 1 1,1 0-1,13-8 0,-20 15-57,-1-1 0,1 1-1,0 0 1,0 0 0,0 0-1,0 0 1,0 0 0,0 0 0,0 1-1,0-1 1,0 1 0,0 0-1,0 0 1,0 0 0,0 1-1,0-1 1,0 1 0,0-1-1,0 1 1,0 0 0,0 0 0,0 1-1,0-1 1,0 0 0,-1 1-1,1 0 1,-1-1 0,1 1-1,-1 0 1,0 1 0,1-1-1,-1 0 1,0 0 0,-1 1 0,1 0-1,0-1 1,-1 1 0,1 0-1,-1-1 1,0 1 0,0 0-1,0 0 1,0 0 0,-1 0 0,1 0-1,-1 0 1,1 1 0,-1-1-1,0 0 1,-1 0 0,1 0-1,0 0 1,-1 0 0,0 0-1,0 0 1,1 0 0,-2 0 0,-1 3-1,-1 4 4,-1 0 0,0-1-1,-1 0 1,0 0 0,0 0-1,-1-1 1,0 0 0,-1 0 0,0-1-1,0 0 1,0 0 0,-1-1-1,0 0 1,-12 6 0,4-2 240,22-8-233,-1 0 0,1 1 0,-1-1 0,0 1 0,0 0-1,6 6 1,7 4 21,108 61 314,-98-59-162,-15-6 139,-4-4-379,-1-7-3704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8:0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59 222 3912,'0'0'7584,"-9"-10"-7159,-2-1-282,4 4 36,0 0 1,1-1 0,-9-13-1,11 18 454,5 7 63,-1-5-668,0 1-1,0 0 0,0 0 0,0 0 1,0 0-1,0 0 0,1 0 1,-1 0-1,0 0 0,0 0 0,0 0 1,0 0-1,0 0 0,0 0 1,0 0-1,0 0 0,1 0 0,0-1 1659,27-11-693,1 5-751,-1 1 1,48-3-1,-26 3-61,22 1 192,0 3 0,125 13 1,-159-8-226,11 2 99,-32-2-135,1-1-1,-1-1 1,30-2-1,74-10 292,-53-1-106,-55 8-216,-12 4-49,0-1-1,-1 0 0,2 1 0,-1 0 1,0-1-1,0 1 0,0 0 0,0-1 1,0 1-1,0 0 0,0 0 0,0 0 0,2 0 1,-3 0-27,0 0 0,0-1 0,0 1 0,0 0 0,0 0 0,0-1 0,0 1 1,0 0-1,0 0 0,0-1 0,0 1 0,0 0 0,0 0 0,0 0 0,0-1 1,0 1-1,0 0 0,0 0 0,0-1 0,0 1 0,0 0 0,0 0 0,0-1 0,-1 1 1,1 0-1,0 0 0,0 0 0,0 0 0,0-1 0,0 1 0,-1 0 0,1 0 0,0 0 1,0 0-1,0-1 0,-1 1 0,1 0 0,-8-8 55,-37-13 155,36 18-200,-1-1-1,1 1 1,-1 1-1,0 0 1,0 0-1,0 1 1,-13 0 0,-12-3 35,-48-11 52,-15-3 13,89 17-112,-33-6 93,29 5 86,21 4-22,67 11-80,-39-6-50,4 1-30,0 2 0,-1 1 0,0 2 0,38 19 0,-68-27 9,0-1 1,1 0-1,-1-1 1,1 0-1,12 3 1,-22-6-10,0-1 0,1 1 0,-1 1 0,1-1 0,-1 0 0,0 0 0,1 0 0,-1 0 0,0 0 0,1 0 0,-1 0 0,1 0 0,-1 1 0,0-1 0,1 0 1,-1 0-1,0 0 0,0 1 0,1-1 0,-1 0 0,0 1 0,1-1 0,-1 0 0,0 0 0,0 1 0,0-1 0,1 0 0,-1 1 0,0-1 0,0 1 0,0-1 0,0 0 0,0 1 0,-7 13 1,-24 13-2,24-21 1,-10 7 6,0 0 0,-1-1 0,0-1-1,-1 0 1,-31 12 0,17-4 22,30-16-12,-1 0 0,1-1 0,-1 1-1,0-1 1,0 0 0,0 0-1,0 0 1,0-1 0,-1 1-1,1-1 1,0 0 0,-1 0 0,1 0-1,-8-1 1,10 0-7,0-1 1,1 0-1,-1 1 1,0-1-1,1 0 1,-1 0-1,1 0 0,-1 0 1,1 0-1,0 0 1,0-1-1,-1 1 1,1 0-1,0-1 0,0 1 1,0-1-1,0 1 1,0-1-1,1 0 1,-1 1-1,0-1 0,1 0 1,-1 1-1,1-1 1,0 0-1,0 0 1,-1 1-1,1-1 0,0-3 1,0-4 33,0 0 0,1 0 0,0 0-1,2-12 1,-2 18-251,5-21 819,-6 24-744,0-1 1,1 0-1,-1 0 0,0 1 1,0-1-1,1 0 0,-1 1 1,0-1-1,1 0 0,-1 1 0,1-1 1,-1 1-1,1-1 0,-1 1 1,1-1-1,-1 1 0,1-1 1,0 1-1,-1-1 0,1 1 0,0 0 1,-1-1-1,1 1 0,1 0 1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8:2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12664,'0'0'1352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8:2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 4512,'0'0'17705,"-9"-2"-17512,-1-2-118,6 3 9,1-1 0,0 1 0,-1 0-1,1 0 1,-1 0 0,0 1 0,1-1 0,-6 1-1,30 8 509,119-13-16,-59 9 0,0 3-1,109 25 1,-157-21-192,-25-8-96,0-1 1,0 1-1,0-1 1,0-1-1,13 2 0,-20-3-128,12-5-30,1-10-1346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8:2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6224,'0'0'13799,"-13"10"-13421,2-3-286,5-3-46,-1 0 1,1 0-1,1 1 1,-1 0 0,1 0-1,-1 0 1,2 1-1,-1-1 1,0 1-1,1 0 1,0 1-1,-3 7 1,4-7 38,-34 94 840,34-90-758,1-1 1,-1 1-1,2 0 0,0 0 0,0 0 1,1 0-1,2 18 0,-1-25-113,0-1 0,0 0 0,0 1-1,1-1 1,-1 0 0,1 0 0,-1 0 0,1 0 0,0 0 0,1 0 0,-1-1-1,0 1 1,1-1 0,-1 1 0,1-1 0,0 0 0,0 0 0,0 0 0,0 0-1,0-1 1,0 1 0,0-1 0,4 1 0,1 1 35,0-1-1,0 0 1,0 0-1,0-1 1,1 0 0,-1-1-1,1 1 1,10-2 0,-8-1-25,0 0 1,0-1 0,-1 0 0,1 0 0,-1-1 0,0-1 0,0 0 0,18-11 0,-17 8-1275,0 0 0,-1-1 0,14-14 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8:2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9 9240,'0'0'6576,"-11"7"-6036,-34 26-14,42-31-449,0 0 0,1 0 0,0 0 0,0 1 0,0-1 1,0 0-1,0 1 0,0 0 0,0-1 0,1 1 0,-1 0 0,1 0 0,0 0 0,0 0 0,0 0 0,-1 6 0,-1 3 156,-2 5 59,1 0-1,0 1 1,1-1 0,1 0 0,1 1 0,0-1 0,2 1 0,4 34-1,-5-50-233,1 0 0,-1 0 0,1 0 0,0 0 0,0 0 0,-1 0-1,1 0 1,1 0 0,-1 0 0,0-1 0,0 1 0,1 0 0,-1-1 0,1 1-1,3 2 1,-4-3-13,1 0-1,-1-1 0,1 1 1,-1-1-1,1 1 1,-1-1-1,1 0 0,0 1 1,-1-1-1,1 0 1,-1 0-1,1 0 0,0 0 1,-1-1-1,1 1 1,2-1-1,2-1 40,1-1 0,-1 0 0,0 0 0,0 0 0,-1-1-1,1 0 1,-1 0 0,8-7 0,10-11 394,-2-2 1,35-45-1,-56 70-461,0-1 1,0 0-1,0 0 1,0 0-1,0 1 1,0-1-1,0 0 1,0 0-1,0 1 1,0-1-1,0 0 1,0 0-1,0 0 1,0 1-1,0-1 1,1 0-1,-1 0 1,0 0-1,0 1 1,0-1-1,0 0 1,1 0-1,-1 0 0,0 0 1,0 0-1,0 1 1,0-1-1,1 0 1,-1 0-1,0 0 1,0 0-1,1 0 1,-1 0-1,0 0 1,0 0-1,0 0 1,1 0-1,-1 0 1,0 0-1,0 0 1,1 0-1,-1 0 1,0 0-1,0 0 1,0 0-1,1 0 1,-1 0-1,0 0 1,0 0-1,0 0 0,1 0 1,-1-1-1,0 1 1,0 0-1,0 0 1,1 0-1,-1 0 1,0-1-1,0 1 1,0 0-1,0 0 1,0 0-1,1-1 1,1 34 190,0-6-71,-1-21-115,1 0 0,0-1 0,1 1 0,-1-1 0,1 0 0,0 0 0,0 0 0,1 0 0,0 0 0,0 0 0,0-1 0,0 0-1,0 0 1,1 0 0,0-1 0,0 1 0,0-1 0,0 0 0,0 0 0,1-1 0,-1 0 0,1 0 0,0 0 0,-1 0 0,1-1 0,0 0 0,0-1 0,0 1 0,0-1 0,0 0 0,0 0 0,0-1 0,0 0 0,0 0 0,0 0 0,-1-1 0,1 0 0,0 0 0,-1 0 0,0-1 0,1 0 0,-1 0 0,0 0 0,0 0 0,7-7-1,-4 0 41,0 1-1,-1-1 0,0-1 0,0 0 1,-1 1-1,7-19 0,-4 7 74,-2 1 1,8-37-1,-13 49-59,0 0 0,0 0 0,-1 0 0,0 0-1,-1-1 1,0 1 0,-1 0 0,0 0 0,-4-18 0,5 26-69,-1 0 1,1 0 0,0 1-1,-1-1 1,1 0-1,0 1 1,-1-1 0,1 0-1,-1 1 1,1-1-1,-1 1 1,0-1-1,1 1 1,-1-1 0,1 1-1,-1-1 1,0 1-1,0 0 1,1-1 0,-1 1-1,0 0 1,1-1-1,-1 1 1,0 0 0,0 0-1,0 0 1,1 0-1,-1 0 1,0 0 0,0 0-1,0 0 1,1 0-1,-1 0 1,0 0-1,0 0 1,1 1 0,-1-1-1,0 0 1,0 1-1,1-1 1,-1 0 0,-1 2-1,1-2-62,-1 1-1,1 0 0,0 0 1,-1 0-1,1 0 1,0 0-1,0 0 0,-1 0 1,1 0-1,0 1 1,0-1-1,0 0 0,1 1 1,-1-1-1,0 0 1,0 1-1,1-1 0,-1 1 1,1 0-1,-1 2 0,1-4-57,0 0-1,0 1 0,0-1 0,0 1 1,1-1-1,-1 1 0,0-1 0,0 1 1,0-1-1,1 0 0,-1 1 0,0-1 1,1 1-1,-1-1 0,0 0 0,1 1 0,-1-1 1,0 0-1,1 0 0,-1 1 0,1-1 1,-1 0-1,0 0 0,1 0 0,-1 1 1,1-1-1,0 0 0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8:2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5016,'0'0'15922,"10"-1"-15651,29-4-6,-25 1 144,-12 0-1,-15-2 532,12 6-900,0 0 0,-1 1 0,1-1 0,0 0 0,-1 1 0,1-1 0,0 1 0,0 0-1,0-1 1,-1 1 0,1 0 0,0 0 0,0 0 0,0 0 0,0 0 0,1 0 0,-1 0 0,0 0 0,0 0 0,1 0-1,-1 1 1,0-1 0,1 0 0,-1 0 0,1 1 0,0-1 0,-1 0 0,1 1 0,0 1 0,18-52 1636,3-9-5116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8:2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371 259 4816,'0'0'7537,"-12"2"-7252,-2 1-185,8-2-57,1 1-1,-1-2 1,1 1 0,-1-1 0,1 1-1,-1-2 1,1 1 0,-1 0-1,0-1 1,-6-2 0,4 1 55,1 1-1,-1 0 1,1 1 0,-1-1 0,0 1 0,1 1 0,-1 0 0,1 0 0,-1 0 0,1 1 0,-1 0-1,1 0 1,0 1 0,-9 4 0,-3 4 162,1 0-1,1 1 1,-30 27-1,42-34-187,0 0-1,0 0 1,0 1-1,1 0 1,0 0-1,0 0 1,0 0-1,1 1 1,0-1-1,0 1 1,1 0-1,0 0 0,-2 11 1,3-14-34,1-1 1,-1 0-1,1 1 0,0-1 1,0 1-1,1-1 1,-1 0-1,0 1 0,1-1 1,0 0-1,0 1 1,0-1-1,0 0 0,1 0 1,-1 0-1,1 0 0,0 0 1,0 0-1,0-1 1,0 1-1,0 0 0,1-1 1,-1 0-1,1 1 1,-1-1-1,1 0 0,0 0 1,0-1-1,0 1 0,5 2 1,0-2 30,-1 0 0,0 0 0,1-1 0,-1 0 1,1 0-1,-1-1 0,1 1 0,-1-2 0,1 1 0,-1-1 1,1 0-1,-1-1 0,9-2 0,-4 0 43,0 0 1,-1-1-1,1-1 0,-1 0 1,0 0-1,0-1 0,9-8 0,-12 9-16,-2-1 0,1 0 0,-1-1 1,0 0-1,5-9 0,18-22 398,-27 38-443,-1-1 0,0 0 1,1 1-1,0-1 0,-1 1 0,1 0 0,0 0 0,0-1 0,-1 1 1,1 0-1,0 0 0,2 0 0,-3 1-29,0 0 0,0 0-1,0 0 1,0 0 0,0 0 0,0 0-1,0 1 1,0-1 0,0 0 0,-1 1-1,1-1 1,0 0 0,0 1 0,0-1-1,-1 1 1,1-1 0,0 1 0,0 0-1,-1-1 1,1 1 0,-1 0 0,1-1-1,0 1 1,-1 0 0,1 0 0,-1 0-1,0-1 1,1 3 0,11 20 180,-9-16-119,1 0-1,-1 0 1,1 0 0,0-1 0,1 1-1,0-1 1,0 0 0,0 0 0,0-1-1,9 7 1,-12-11-62,0 0 0,0-1 0,0 1-1,0-1 1,0 1 0,0-1 0,0 0 0,0 1 0,0-1 0,0 0 0,0-1-1,0 1 1,1 0 0,-1 0 0,0-1 0,0 1 0,0-1 0,0 0-1,3-1 1,36-22 191,27-26 29,-51 35-146,2 1 0,-1 0 1,2 2-1,31-16 1,-50 28-88,0-1 1,0 1-1,0-1 1,0 1 0,0-1-1,1 1 1,-1 0-1,0-1 1,0 1-1,0 0 1,0 0 0,1 0-1,-1 0 1,0 0-1,0 0 1,0 0 0,1 0-1,-1 1 1,0-1-1,0 0 1,0 1 0,0-1-1,0 1 1,0-1-1,0 1 1,0 0-1,0-1 1,0 1 0,0 0-1,0 0 1,0 0-1,0-1 1,0 1 0,-1 0-1,1 0 1,0 0-1,-1 0 1,1 0 0,-1 1-1,1-1 1,-1 0-1,0 0 1,1 2 0,1 6 55,0 0 0,-1 0 1,0 1-1,-1 15 0,1-2 121,-1-22-179,0-1 0,0 0 1,0 1-1,0-1 1,0 1-1,0-1 1,0 0-1,1 1 0,-1-1 1,0 0-1,0 1 1,0-1-1,1 0 0,-1 1 1,0-1-1,1 0 1,-1 1-1,0-1 1,0 0-1,1 0 0,-1 1 1,0-1-1,1 0 1,-1 0-1,1 0 1,-1 0-1,0 1 0,1-1 1,-1 0-1,1 0 1,-1 0-1,0 0 1,1 0-1,-1 0 0,1 0 1,-1 0-1,0 0 1,1 0-1,-1 0 0,1 0 1,-1-1-1,0 1 1,1 0-1,-1 0 1,1-1-1,22-10 132,-17 7-97,15-7 88,1 1 0,1 1-1,25-8 1,-46 17-117,-1 0 0,1 0 0,-1-1 1,1 1-1,-1 0 0,0 1 0,1-1 0,-1 0 1,1 0-1,-1 1 0,0-1 0,1 1 0,-1-1 1,0 1-1,0-1 0,1 1 0,-1 0 0,0 0 1,0-1-1,0 1 0,0 0 0,0 0 0,0 0 1,0 0-1,1 2 0,4 5 34,-1 0 1,0 0-1,4 9 1,8 13 91,-14-27-127,0-1 0,0 0 0,0 0 0,0 0 0,0-1 0,0 1 0,0-1 0,0 0 0,1 0-1,-1 0 1,0 0 0,1 0 0,-1-1 0,1 1 0,-1-1 0,1 0 0,-1 0 0,1-1 0,-1 1 0,6-2 0,4-1-3,1 0 0,-1-1 0,0 0 0,12-6-1,2-4 11,45-32-1,-16 9-8,-35 20-6,-13 8 11,-8 9-13,0 0 0,0 0 0,0 0 0,0 0 0,0 0 0,0-1 0,0 1 0,0 0 0,0 0 0,0 0 0,0 0 0,0 0 0,0 0 0,0 0 0,1 0 0,-1 0 0,0 0 0,0-1 0,0 1 0,0 0 0,0 0 1,0 0-1,0 0 0,0 0 0,0 0 0,0 0 0,0 0 0,0 0 0,0-1 0,0 1 0,0 0 0,0 0 0,-1 0 0,1 0 0,0 0 0,0 0 0,0 0 0,0 0 0,0 0 0,0-1 0,0 1 0,0 0 0,0 0 0,0 0 0,0 0 0,0 0 0,0 0 0,0 0 0,-1 0 0,1 0 0,0 0 0,0 0 0,0 0 0,0 0 0,0 0 0,0 0 0,0 0 0,0 0 0,0 0 0,-1 0 0,-4 1 11,-1 1 1,1-1-1,0 1 0,0 1 1,0-1-1,0 1 0,-8 5 1,1-1 1,6-3-8,0 1-1,0-1 0,1 1 0,-1 0 0,1 0 1,0 1-1,1-1 0,-1 1 0,1 0 0,0 1 1,0-1-1,1 0 0,0 1 0,0 0 0,1 0 0,0 0 1,-2 7-1,4-12-5,0-1-1,0 0 1,0 1 0,0-1 0,0 1 0,0-1 0,1 0-1,-1 0 1,0 1 0,1-1 0,-1 0 0,1 1-1,-1-1 1,1 0 0,0 0 0,-1 0 0,1 0 0,0 0-1,0 0 1,0 0 0,0 0 0,0 0 0,0 0-1,0 0 1,0 0 0,0-1 0,0 1 0,1 0 0,-1-1-1,0 1 1,0-1 0,1 0 0,-1 1 0,0-1-1,1 0 1,1 0 0,1 1-5,0 0 0,1-1 0,-1 0 0,0 1 0,1-2 0,-1 1-1,0 0 1,0-1 0,0 0 0,7-2 0,-3-1 1,-1 0 0,1-1 0,-1 0 1,1 0-1,-1-1 0,-1 0 0,1 0 0,-1 0 0,0-1 0,0 0 0,-1 0 0,0-1 0,-1 1 0,1-1 0,5-15 1,1-8 14,-1 0 0,11-64 0,-18 77-1,5-28 58,-3 0-1,0-62 0,-8 93-11,0 12-17,0 10-12,0 12-7,1-1-1,0 0 1,2 1-1,0-1 0,1 1 1,1-1-1,1 0 0,1 1 1,0-1-1,1-1 1,1 1-1,1-1 0,0 0 1,1 0-1,1-1 0,0 0 1,2-1-1,12 17 0,-17-27 0,-1 0-1,1 0 0,0-1 0,0 1 0,0-1 0,0 0 1,1-1-1,0 0 0,-1 0 0,1 0 0,0-1 0,1 0 0,-1 0 1,0-1-1,1 0 0,8 0 0,-4 0-529,0-2-1,0 0 1,-1 0-1,1-1 1,0-1-1,-1 0 1,1 0-1,16-9 1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8:3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21 138 3712,'0'0'4072,"0"-10"-3664,3-32 22,-3 42-370,0-1-1,0 1 0,0-1 0,0 1 0,0 0 0,0-1 0,0 1 0,0-1 0,0 1 1,0-1-1,0 1 0,0-1 0,0 1 0,0 0 0,0-1 0,0 1 0,-1-1 1,1 1-1,0-1 0,0 1 0,0 0 0,-1-1 0,1 1 0,0 0 0,0-1 1,-1 1-1,1 0 0,0-1 0,-1 1 0,1 0 0,-1 0 0,1-1 0,0 1 1,-1 0-1,1 0 0,-1 0 0,1-1 0,0 1 0,-1 0 0,1 0 0,-1 0 0,1 0 1,-7 2 5414,7-2-5326,-1 0 0,1 1 0,-1-1 0,1 1 0,-1-1 0,1 1 0,-1-1 0,1 1 0,0-1 0,-1 1 0,1-1 0,0 1 0,-1-1 0,1 1 0,0 0 0,0-1-1,0 1 1,-1-1 0,1 1 0,0 0 0,0-1 0,0 1 0,0 0 0,0-1 0,0 2 0,0 23-150,0-21 328,1 17 17,1 0 0,1-1 0,7 22 1,0 7 47,1 4-2,3-1 0,2 0-1,2-1 1,37 73 0,-7-1 287,-44-114-518,0 0 0,-1 0 0,2 15-1,-1-11 153,-4-12-279,0-1 0,0 0-1,0 1 1,0-1 0,0 0-1,0 1 1,0-1 0,0 0-1,0 1 1,0-1 0,0 0-1,0 1 1,1-1 0,-1 0-1,0 0 1,0 1 0,0-1-1,1 0 1,-1 1 0,0-1 0,0 0-1,1 0 1,-1 0 0,0 1-1,0-1 1,1 0 0,-1 0-1,0 0 1,1 0 0,-1 0-1,0 0 1,1 1 0,-1-1-1,1 0 1,8-9 325,7-20-281,142-307 354,-121 258-360,75-115 58,-60 110-28,-47 75-90,0 0 0,1 1 0,0 0 0,1 0 0,-1 1 0,1 0 0,14-10 0,-21 16-8,1 0-1,-1 0 0,0 0 0,0 0 0,0 0 0,0 0 0,0 0 0,0 0 0,1 0 0,-1 0 0,0 0 0,0 0 0,0 0 0,0-1 0,0 1 0,0 0 0,1 0 0,-1 0 0,0 0 0,0 0 0,0 0 1,0 0-1,0 0 0,0 0 0,0 0 0,0-1 0,0 1 0,0 0 0,0 0 0,0 0 0,1 0 0,-1 0 0,0 0 0,0-1 0,0 1 0,0 0 0,0 0 0,0 0 0,0 0 0,0 0 0,0 0 1,0-1-1,0 1 0,0 0 0,0 0 0,0 0 0,-1 0 0,1 0 0,0 0 0,0 0 0,0-1 0,0 1 0,0 0 0,0 0 0,-10-1 0,-14 4 4,-20 7 31,-12 3-8,-1-2 0,-86 5 0,-41-5 68,179-11-101,-1 0 0,1 0 1,-1 1-1,1 0 0,0 0 0,-1 1 0,1 0 1,0 0-1,0 0 0,0 0 0,0 1 1,1-1-1,-1 1 0,0 0 0,1 1 1,0-1-1,0 1 0,0 0 0,0 0 1,1 0-1,-6 9 0,7-9-284,-8 12 299,8-3-4481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8:3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32 157 5416,'0'0'5650,"-2"-11"-5316,-5-31 12,7 41-271,0 0-1,0-1 1,-1 1-1,1 0 1,0 0-1,-1-1 1,1 1-1,-1 0 1,0 0-1,1 0 1,-1 0-1,0 0 1,1 0-1,-1 0 1,-1-2-1,2 3-43,-1 0 0,1 0 0,0 0 0,0 0 0,0 0 0,0 0 0,0 0 0,0-1 0,-1 1 0,1 0 0,0 0 0,0 0 0,0 0 0,0 0 0,0 0 0,-1 0 0,1 0 0,0 0 0,0 0 0,0 0 0,0 0 0,0 0 0,-1 0 0,1 0 0,0 0 0,0 0 0,0 0 0,0 0 0,0 0 0,-1 0 0,1 0 0,0 0 0,0 1 0,0-1 0,0 0 0,0 0 0,0 0 0,-1 0 0,1 0 0,0 0 0,0 0 0,0 0 0,0 1 0,0-1 0,0 0 0,0 0 0,0 0 0,0 0 0,0 1 0,0-1 35,0 0 0,-1 0 0,1 0 1,0 0-1,0 0 0,0 1 0,0-1 1,0 0-1,0 0 0,0 0 0,0 0 1,0 0-1,0 0 0,0 0 0,-1 0 1,1 1-1,0-1 0,0 0 0,0 0 1,0 0-1,0 0 0,0 0 0,0 0 1,-1 0-1,1 0 0,0 0 0,0 0 1,0 0-1,0 0 0,0 0 0,-1 0 1,1 0-1,0 0 0,0 0 0,0 0 1,0 0-1,0 0 0,0 0 0,-1 0 1,1 0-1,0 0 0,0 0 0,0 0 1,0 0-1,0 0 0,0 0 0,0-1 1,-1 1-1,1 0-12,0 0 0,0 0 0,0 0-1,0-1 1,0 1 0,-1 0 0,1 0 0,0 0 0,0-1 0,0 1-1,0 0 1,0 0 0,0 0 0,0-1 0,0 1 0,0 0 0,0 0 0,0-1-1,0 1 1,0 0 0,0 0 0,0 0 0,0-1 0,0 1 0,0 0-1,0 0 1,1 0 0,-1-1 0,0 1 0,0 0 0,0 0 0,0 0-1,0 0 1,0-1 0,1 1 0,-1 0 0,0 0 0,0 0 0,0 0-1,0 0 1,1-1 0,-1 1 0,0 0 0,0 0 0,0 0 0,1 0 0,-1 0-1,9-5 97,-1 1-1,1 1 0,0-1 1,0 1-1,0 1 0,0-1 1,1 2-1,8-2 1,16-3 108,254-37 1169,-256 42-1166,0 1 0,63 7 1,-17 1 432,-70-7-511,0 0 0,-1 1 1,1 0-1,-1 1 0,12 4 0,-9-3 100,2 0 395,-6-4-2774,-3 0-14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8:5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6328,'0'0'11643,"11"-1"-11413,175-6 778,-2 1-50,-111 0-635,-24 3-75,56-10 0,30-3 33,-76 10-207,-46 5-58,89-6 457,-102 7-310,-20-5 13,-130-46 183,121 42-308,-58-15 579,87 24-618,-1 0 1,1 0-1,-1 0 1,1 0-1,-1 0 1,1 0-1,-1 0 1,1 0-1,-1 0 1,1-1-1,-1 1 1,1 0 0,0 0-1,-1 0 1,1-1-1,-1 1 1,1 0-1,-1-1 1,1 1-1,0 0 1,-1-1-1,1 1 1,0-1-1,-1 0 1,2 1-6,-1 0 1,0-1-1,1 1 1,-1-1-1,1 1 1,-1 0-1,0-1 0,1 1 1,-1 0-1,1 0 1,-1-1-1,1 1 1,-1 0-1,1 0 0,0 0 1,-1 0-1,1 0 1,-1-1-1,1 1 1,0 0-1,5 0 13,10-3 10,0 0 0,1 2 0,-1 0 0,0 1 0,1 0 0,-1 1 0,22 5 0,-13 0-1,-8-3-15,1 1 0,-2 1 1,1 0-1,0 2 0,25 13 1,-22-9 9,-15-8-19,1 0 1,-1 1 0,1-1-1,-1 1 1,0 0 0,7 7-1,-11-8-1,1-1 0,-1 0 0,0 1 0,1-1 0,-1 0 0,-1 1 0,1-1 0,0 1 0,0-1 0,-1 1 0,0 0 0,1-1 0,-1 1 0,0 0 0,0-1 0,-1 1-1,1 0 1,0-1 0,-1 1 0,-1 3 0,0 2 4,-1 1-1,-1 0 0,0-1 0,0 0 1,0 0-1,-1 0 0,-7 9 0,-47 49 69,22-27 14,24-27-86,11-10-34,0 0 0,-1 0-1,1 0 1,0 0 0,0 0 0,1 0-1,-1 1 1,0-1 0,-1 4 0,4-1-257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5:08.7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10952,'0'0'8849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8:5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5416,'0'0'11487,"-10"10"-11147,0-1-256,-57 62 472,56-59-420,-5 6 127,1 1-1,-16 24 0,27-38-161,1 0 0,1 0 0,-1 1 0,1-1 0,0 1 0,0-1 1,0 1-1,1-1 0,0 1 0,0 0 0,1 0 0,-1 0 0,1-1 0,2 12 0,-1-13-46,0-1-1,1 1 1,-1-1 0,1 1-1,0-1 1,0 0 0,0 1 0,1-1-1,-1 0 1,1 0 0,0-1-1,0 1 1,0-1 0,0 1-1,0-1 1,0 0 0,0 0-1,1 0 1,5 1 0,8 4 151,0-1 0,31 7 1,-45-12-185,20 3 231,1-1 0,0-1 1,31-1-1,-41-3 192,1 0-4591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8:5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12456,'0'0'2808,"64"-24"-2824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8:5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5120,'0'0'12713,"-9"13"-12424,0-1-217,4-6-34,0 0 0,1 1 0,0-1 0,0 1 0,0 0-1,1 0 1,0 0 0,0 1 0,1-1 0,0 1 0,-2 13 0,-9 91 711,5 0 0,12 204 1,-2-290-624,5 32 418,-1-28 604,-9-40-829,7-4-217,-1-1 0,-1 1 0,1-18 0,3-18 39,-4 35-116,1 0 0,0 1 0,1-1 0,1 1 0,0 0 0,1 0 0,1 0 0,0 1 0,1 0 0,0 1 0,13-16 0,-20 27-25,17-19 43,1 0-1,42-33 1,-56 49-33,0 0 0,0 0 1,0 1-1,1 0 1,-1 0-1,1 1 0,0-1 1,0 1-1,0 1 0,0-1 1,0 1-1,0 0 0,0 0 1,1 1-1,-1-1 1,0 1-1,1 1 0,-1-1 1,9 3-1,-13-2-9,0-1 0,0 1 0,0 0 0,0 0 0,1 0 0,-1 0 0,-1 1 0,1-1 0,0 1 0,0-1 0,0 1 0,-1-1 0,1 1 0,-1 0 0,1 0 0,-1 0 0,0 0 0,2 2 0,-2 0 0,0-1 1,0 1 0,0 0 0,0-1 0,-1 1-1,1 0 1,-1-1 0,0 1 0,0 0 0,-2 5 0,0 3 1,-1-1 0,0 0 0,-1 0 1,0 0-1,-1 0 0,-7 12 0,8-16 0,0-1-1,-1 1 0,0-1 0,-1 0 1,1 0-1,-1 0 0,0-1 0,-1 1 1,1-2-1,-1 1 0,0-1 0,0 0 1,0 0-1,-1-1 0,0 0 1,1 0-1,-1-1 0,0 0 0,-12 1 1,0-6 47,13 1-19,10 1-22,0 2-9,0-1 0,1 1 0,-1 0 0,0 0 0,0 0 0,0 0 0,4 3 0,9 3 4,19 6 110,-2 2 0,1 1 0,-2 2 0,41 29 0,-49-28 40,-21-15-122,0-1 1,1 0-1,0 0 1,0 0-1,0 0 1,0 0-1,0-1 1,0 0-1,1 0 0,-1 0 1,1 0-1,-1-1 1,1 0-1,8 2 1,6-12-2761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8:5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5520,'0'0'14026,"10"-10"-13707,33-31-5,-42 40-283,0-1 0,1 1 0,-1 0 1,1 0-1,0-1 0,-1 1 0,1 0 0,0 0 0,0 1 0,0-1 0,-1 0 0,1 1 0,0-1 0,0 1 0,0-1 0,0 1 0,0 0 0,0 0 0,3 0 0,9-1 224,-8 0-156,-1 0 1,1 1-1,-1-1 0,1 1 0,0 0 0,-1 0 0,1 1 0,-1-1 0,11 4 0,-13-3-64,0 0-1,-1 1 1,1-1-1,0 1 1,-1-1-1,0 1 1,1 0-1,-1 0 1,0 0-1,0 0 0,0 1 1,0-1-1,-1 0 1,1 1-1,-1-1 1,1 1-1,-1 0 1,0-1-1,0 1 1,0 0-1,1 4 1,2 13 130,-1 0 0,2 38 0,-4-35 12,1-1 0,7 31 0,-7-43-108,1 0 0,1 0 0,-1-1-1,1 1 1,1-1 0,0 0 0,0 0 0,1-1-1,0 1 1,1-1 0,0 0 0,0-1 0,0 0-1,14 10 1,-14-11 27,-1-2-1,1 1 1,0-1-1,0 0 1,14 5-1,-18-8-86,-1 0 0,1-1 0,-1 1 0,1-1 0,-1 0 0,1 0 0,0 0 0,-1 0 0,1 0-1,-1-1 1,1 1 0,-1-1 0,1 1 0,-1-1 0,1 0 0,-1 0 0,0 0 0,1 0-1,-1-1 1,0 1 0,0-1 0,0 1 0,2-3 0,19-19-433,-16 14-3036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8:5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689 0 12160,'0'0'2533,"-13"14"-2442,-3 2-62,-71 70 246,-153 104 1629,-11-17 458,234-161-1863,0 2 0,-30 30-1,46-44-471,51-32 761,-15 7-3516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8:56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0 301 6520,'0'0'8616,"5"-12"-8143,87-221 2600,-87 219-2814,-5 12-175,1 0 0,0 0 0,-1 0 1,1 0-1,0 0 0,0 0 0,1 0 0,-1 0 0,0 0 0,0 0 1,1 0-1,-1 1 0,1-1 0,0 1 0,2-2 0,-4 2-49,1 1 0,-1 0 0,0 0 0,1-1 0,-1 1 0,1 0 0,-1-1-1,0 1 1,1 0 0,-1-1 0,0 1 0,0 0 0,1-1 0,-1 1 0,0-1 0,0 1-1,0-1 1,1 1 0,-1-1 0,0 1 0,0-1 0,0 1 0,0-1 0,2 5 1650,-1-4-1668,-1 0-1,1 1 1,0-1 0,-1 0-1,1 0 1,-1 1-1,1-1 1,-1 0 0,1 1-1,-1-1 1,1 1 0,-1-1-1,1 1 1,-1-1-1,0 1 1,1-1 0,-1 1-1,0-1 1,1 1 0,-1 0-1,5 11 67,0 1 0,-1-1-1,3 16 1,10 32 125,6 3-95,5 16 480,-24-70-1060,1-1-1,0 1 0,0-1 0,0 0 1,1 0-1,9 9 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9:53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1084 7528,'0'0'6142,"10"1"-5755,-2 1-284,-5-1-70,0 0-1,0-1 0,1 1 1,-1-1-1,0 0 0,0 1 1,0-2-1,1 1 1,-1 0-1,0 0 0,0-1 1,0 0-1,0 0 1,0 0-1,0 0 0,0 0 1,0 0-1,4-4 1,3-2 95,-1-1 0,-1 0 0,1 0 0,-2-1 0,1 0 0,-1-1 0,10-16 0,35-81 833,-41 83-713,13-31 342,-3 0 1,-2-2 0,-3-1-1,-2 0 1,-3 0 0,5-74-1,-15 95-252,-1 24-100,0 0-1,1 0 1,1 0-1,0 0 1,7-24-1,-9 37-221,0-1-1,1 0 1,-1 0 0,0 1 0,1-1-1,-1 0 1,0 1 0,1-1 0,-1 1-1,1-1 1,-1 1 0,1-1-1,0 1 1,-1-1 0,1 1 0,-1-1-1,1 1 1,0 0 0,-1-1 0,1 1-1,0 0 1,-1 0 0,1-1-1,0 1 1,1 0 0,0 0 3,-1 0-1,1 0 1,0 0 0,0 1 0,0-1-1,0 1 1,0-1 0,-1 1-1,5 1 1,0 2 9,1 0 0,0 0-1,-1 1 1,6 5 0,7 9 4,-1 0 1,-2 1-1,0 1 1,-1 0-1,-1 1 0,-1 1 1,-1 0-1,17 47 1,-12-22 14,-3 1 0,-2 1 1,9 84-1,-18-110-20,-2 1 1,-2 46-1,0-63-13,0 0 0,0 0 0,-1 0 0,0 0 0,0-1-1,-1 1 1,0-1 0,-1 1 0,1-1 0,-1 0 0,-1-1 0,-9 13 0,11-16-6,1-1 1,-1 0-1,0 0 1,0 0-1,0 0 1,0 0-1,0-1 1,0 1-1,-1-1 1,1 0 0,0 0-1,-1 0 1,1 0-1,-1-1 1,1 1-1,-1-1 1,1 0-1,-7-1 1,-4 0 23,0-2 0,1 0 0,-19-6 0,13 3-2,-32-10 134,-69-32 1,114 45-151,-10-4 42,14 6-33,9 2-16,25 7-7,0-3 1,0 0-1,37 0 0,-27-3 0,-22-1-4,1 0-1,0-2 1,0-1-1,-1 0 1,1-2-1,-1 0 1,24-9 0,-15 2-4,1-1 1,-2-2-1,54-35 1,-53 31 38,-1-2 0,-1-1 0,-1-1 0,-1-1 0,42-50 1,-41 42 36,-18 24-14,-2 0 0,1-1 0,-1 0 0,0-1 0,0 1 0,8-19 0,-13 19 54,-4 9 6,-8 14-6,5-2-79,-13 25 86,-25 67-1,41-94-97,-1 0 0,2 0 0,-1 1 0,2-1 0,-1 1 0,2-1 0,-1 1 0,2-1 0,-1 1 0,2-1 0,3 16 0,-5-24-11,1-1 0,-1 0-1,1 0 1,-1 1-1,1-1 1,0 0 0,0 0-1,0 0 1,0 0 0,1 0-1,-1 0 1,0-1 0,1 1-1,0 0 1,-1-1 0,1 1-1,0-1 1,-1 1 0,1-1-1,0 0 1,0 0 0,0 0-1,0 0 1,1 0 0,-1 0-1,0-1 1,0 1 0,0-1-1,1 1 1,-1-1 0,0 0-1,0 0 1,1 0 0,-1 0-1,0 0 1,1 0 0,-1-1-1,0 1 1,0-1 0,0 0-1,0 0 1,1 1 0,-1-1-1,3-3 1,12-5 20,-1-1 0,-1-1 0,0 0 0,0-1 0,21-22 0,58-78 125,-80 94-125,5-6 44,20-33 0,-38 56-60,0-1 0,0 0-1,0 0 1,0 1 0,1-1 0,-1 0-1,0 1 1,1-1 0,1 0-1,2 4 53,-3 11-33,-2 13-26,0-1 0,2 1 0,0 0 0,2-1-1,1 0 1,9 28 0,-13-51-3,-1 0 0,1 1 0,0-1 0,0 0 0,0 0 0,0 0 0,0 0 0,0 0 0,1-1 0,-1 1 0,1 0 0,-1 0 0,1-1 0,-1 1 0,1-1 0,0 1 0,0-1 0,0 0 0,0 0 0,0 0 0,0 0 0,0 0 0,0 0 0,0-1 0,1 1 0,-1-1 0,0 1 0,0-1 0,1 0 0,-1 0 0,0 0 0,0 0 0,1 0 0,-1-1 0,0 1 0,0-1 0,5-1 0,2-2 0,1 0 1,-1-1 0,0 0-1,0-1 1,0 0 0,14-13-1,-2-1 18,-1-1-1,-1-1 1,-1 0-1,-1-2 1,-1 0-1,-1-1 1,-1 0-1,21-54 1,-12 12 23,-2-1 1,17-104 0,-23 103-1,-7 36-13,-1 0 1,4-68-1,-15 82-16,0 18-7,-1 12-3,-3 34-2,1-1 0,-2 85 0,15 91 0,6-72 32,-7-118-19,0 0 1,19 56-1,-24-85-11,0 0 0,0 0 0,1 0 0,-1 0 0,0 0 0,1 0 0,-1 0 0,1 0 1,-1 0-1,1 0 0,0 0 0,-1 0 0,1-1 0,0 1 0,0 0 0,-1 0 0,1-1 0,0 1 0,0 0 0,0-1 0,0 1 0,0-1 0,0 1 0,0-1 0,0 0 0,1 1 0,0-1 2,-1-1-1,0 1 1,1 0-1,-1-1 1,0 1-1,1-1 0,-1 0 1,0 1-1,1-1 1,-1 0-1,0 0 1,0 0-1,0 0 1,0 0-1,0 0 0,1-2 1,4-4 15,-1 0 0,0 0 0,-1-1 0,0 0 0,4-11 0,12-57 112,-5 15-35,-15 59-95,1 1 1,0-1-1,0 1 1,0 0-1,0 0 0,0-1 1,0 1-1,0 0 1,0 0-1,0 0 1,1 0-1,-1 0 0,0 0 1,1 1-1,-1-1 1,1 0-1,-1 1 1,1-1-1,-1 1 1,1-1-1,-1 1 0,1 0 1,-1 0-1,1-1 1,-1 1-1,1 0 1,0 1-1,2-1 0,8 1 3,0 1-1,21 4 0,-21-3-1,1-1 6,34 8 63,1-2-1,0-2 1,65 0 0,-95-6-273,24-1 345,-41 1-505,1 0 1,-1 0 0,1-1-1,-1 1 1,1 0-1,-1-1 1,0 1 0,1-1-1,-1 0 1,1 1-1,1-3 1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9:55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0 518 6016,'0'0'1924,"2"-10"-1266,7-23 112,0 0-1,2 0 1,28-54-1,64-98 1977,-39 73-543,-50 87-826,-17 36 283,-13 35-1107,12-25-407,0 1 0,1-1 0,1 1 0,1 0 0,3 34 0,-1-45-76,0 0 1,1 0-1,1 0 1,-1-1-1,1 1 1,1 0-1,0-1 1,1 0-1,0 0 1,0-1-1,1 1 1,14 16-1,-18-23-38,1 0 1,0 0-1,1 0 0,-1 0 0,0-1 0,1 1 0,-1-1 0,1 0 1,0 0-1,0-1 0,0 1 0,0-1 0,0 1 0,0-1 0,0-1 1,0 1-1,0 0 0,1-1 0,6 0 0,-5-1 3,0-1 0,0 1 0,0-1 0,0 0 0,-1 0 1,1-1-1,-1 0 0,1 0 0,-1 0 0,0-1 0,0 0 0,7-6 0,11-12 105,-1-1-1,-2-1 1,0-1-1,-1 0 1,16-32-1,-16 24-21,-11 18-17,0 0 0,1 0 0,1 1 0,15-17 0,-25 31-95,0 0 1,0 0 0,0-1-1,0 1 1,0 0-1,0 0 1,1 0-1,-1-1 1,0 1-1,0 0 1,0 0-1,0 0 1,1 0 0,-1-1-1,0 1 1,0 0-1,0 0 1,1 0-1,-1 0 1,0 0-1,0 0 1,1 0-1,-1 0 1,0 0 0,0 0-1,1 0 1,-1 0-1,0 0 1,0 0-1,1 0 1,-1 0-1,0 0 1,0 0 0,1 0-1,-1 0 1,0 0-1,0 0 1,0 0-1,1 0 1,-1 0-1,0 0 1,0 1-1,1-1 1,-1 0 0,0 0-1,0 0 1,0 0-1,0 1 1,1-1-1,-1 0 1,0 0-1,0 1 1,0-1-1,0 0 1,0 0 0,0 0-1,0 1 1,0-1-1,1 0 1,-1 0-1,0 1 1,1 16 144,-13 165 400,12-181-540,0-1 0,0 1 0,0 0 1,0 0-1,0 0 0,0 0 0,0-1 0,0 1 0,0 0 1,0 0-1,1 0 0,-1-1 0,0 1 0,0 0 0,1 0 1,-1-1-1,1 1 0,-1 0 0,0-1 0,1 1 0,-1 0 1,1-1-1,0 1 0,-1-1 0,2 2 0,-1-2-1,0 0 0,0 0 0,0 0 0,0 0 0,0 0 0,0 0 0,0 0 0,0-1 0,0 1 0,-1 0 0,1-1 0,0 1 0,0 0 0,0-1 0,0 1 0,0-1-1,1 0 1,4-4 22,1-1-1,-1 1 0,-1-1 0,7-7 0,35-50 90,-31 39-50,1 0 0,1 2-1,2 0 1,31-28 0,-51 50-66,1-1 1,0 1 0,0-1-1,-1 0 1,1 1 0,0-1-1,0 1 1,0 0 0,0-1-1,0 1 1,0 0 0,0-1-1,0 1 1,0 0 0,0 0-1,0 0 1,0 0-1,0 0 1,0 0 0,0 0-1,-1 0 1,1 1 0,0-1-1,0 0 1,0 0 0,0 1-1,0-1 1,0 1 0,0-1-1,0 1 1,-1-1-1,1 1 1,0-1 0,0 1-1,-1 0 1,1-1 0,0 1-1,-1 0 1,1 0 0,-1-1-1,2 2 1,1 4 14,1 1 1,-1-1-1,0 0 0,3 11 1,-5-12-8,8 21 55,2 0 0,25 45 0,-31-61-31,1-1 1,1 0 0,0 0-1,0 0 1,1-1 0,0 0 0,0-1-1,1 0 1,0 0 0,11 6-1,-16-11-5,0 0 0,0-1-1,1 1 1,-1-1 0,0 0-1,6 0 1,-9-1-39,0 0 0,1 1 0,-1-1 0,1 0 0,-1 0 0,1 0 0,-1 0 0,1-1 0,-1 1 0,0 0 0,1-1-1,-1 1 1,1-1 0,-1 1 0,0-1 0,1 1 0,-1-1 0,0 0 0,0 0 0,0 0 0,2-1 0,-3 0-92,0 0 0,0 1 0,0-1 0,-1 1-1,1-1 1,0 1 0,-1-1 0,1 1 0,-1 0 0,0-1 0,0 1 0,1-1-1,-1 1 1,-2-2 0,-1-3-3356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9:55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12664,'0'0'680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9:56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1205 7432,'0'0'1468,"6"-13"-864,121-310 2920,-14-26-1242,-87 269-1948,-19 59-224,47-166 820,-47 156-659,-2 0 1,0-1-1,-2 1 0,-2-34 1,-1 60-170,0 1 0,0-1 1,-1 1-1,0 0 1,-2-9-1,3 13-85,0-1-1,0 1 1,-1 0 0,1-1-1,0 1 1,0 0 0,0-1-1,-1 1 1,1 0 0,0-1-1,0 1 1,-1 0 0,1 0-1,0-1 1,-1 1 0,1 0-1,0 0 1,-1 0 0,1-1-1,0 1 1,-1 0 0,1 0-1,0 0 1,-1 0 0,1 0-1,-1 0 1,1 0 0,-1 0-1,0 0 11,0 1 0,-1-1 0,1 1 0,0-1-1,0 1 1,0 0 0,0 0 0,0-1 0,0 1 0,0 0 0,0 0-1,0 0 1,-1 2 0,-12 16 115,0 1 0,1 0 0,1 1 0,1 0 0,1 1 0,-13 43 0,6-4 161,-14 90 0,22-91 38,-2 108 1,11-142-216,1 1 0,2-1 0,0 1 0,2-1 0,1 0 0,14 41 0,-15-55-45,1 0-1,1 0 0,0 0 1,0 0-1,1-1 0,0 0 1,1-1-1,1 0 0,-1-1 0,22 17 1,-25-22-41,0 0 0,0-1 1,0 1-1,0-1 0,1-1 0,-1 1 1,1-1-1,0 0 0,-1 0 0,1-1 1,0 0-1,0 0 0,0-1 0,0 0 1,0 0-1,0-1 0,0 0 0,0 0 1,0 0-1,0-1 0,-1 0 0,12-5 1,-7 1 12,0 0 0,0-1 0,-1-1 0,0 0 0,0 0 0,-1-1 0,0 0 0,0 0 0,-1-1 0,12-19 0,-5 4 115,-1 0 0,-1-2 0,15-43 1,-27 65-124,0 0-1,0 0 1,0 0 0,0 1 0,-1-1 0,0-7 0,0 11-36,0 0 0,0 1-1,0-1 1,0 0 0,0 1 0,0-1-1,0 0 1,0 1 0,0-1 0,-1 0-1,1 1 1,0-1 0,0 0 0,-1 1-1,1-1 1,0 0 0,-1 1 0,1-1-1,0 1 1,-1-1 0,1 1 0,-1-1-1,1 1 1,-1-1 0,1 1-1,-1-1 1,1 1 0,-1 0 0,0-1-1,1 1 1,-1 0 0,0-1 0,1 1-1,-1 0 1,0 0 0,1 0 0,-1 0-1,0-1 1,1 1 0,-1 0 0,0 0-1,1 0 1,-1 1 0,0-1 0,1 0-1,-1 0 1,0 0 0,1 0 0,-1 1-1,0-1 1,1 0 0,-1 1-1,-1 0 1,-5 3 15,-1 1 1,1 1-1,0-1 0,1 1 0,-1 0 0,1 1 1,1 0-1,-1 0 0,1 0 0,0 0 0,0 1 1,1 0-1,0 0 0,1 0 0,-4 11 1,5-12-15,0 0 0,1 0 0,-1 0 0,2 0 0,-1 0 1,1 0-1,0 1 0,2 12 0,-1-15-4,0-1-1,0 1 0,0-1 0,1 1 1,0-1-1,0 0 0,0 0 1,1 0-1,-1 0 0,1 0 1,0 0-1,0-1 0,0 1 1,5 3-1,2 1 16,0-1 0,1 0 0,0 0 1,0-1-1,0-1 0,1 0 0,22 7 1,-29-11-4,1 1 1,-1-1 0,0 0-1,1-1 1,-1 1-1,1-1 1,-1 0 0,0 0-1,1-1 1,-1 1 0,1-1-1,-1-1 1,0 1 0,0-1-1,0 1 1,0-2 0,0 1-1,0 0 1,0-1 0,7-6-1,-10 8-4,0-1 0,-1 0 0,0 0 0,1 0 0,-1 0 0,0 0 0,0 0 0,0-1 0,0 1-1,-1 0 1,1 0 0,0-1 0,-1 1 0,0 0 0,1-1 0,-1 1 0,0 0 0,0-1 0,0 1 0,-1 0 0,1-1 0,-1 1 0,1 0 0,-1-1-1,0 1 1,0 0 0,0 0 0,0 0 0,-1-3 0,-2-2 25,-1-1 0,1 1 0,-1 0 0,-1 0 0,1 1 0,-12-11 0,10 11 7,-1 1-1,0 0 1,0 0 0,0 0 0,0 1-1,-1 0 1,0 1 0,0 0-1,0 0 1,0 1 0,0 0 0,-11-1-1,21 3-40,-1-1 0,0 1-1,0 0 1,0-1 0,0 1-1,0 0 1,0-1-1,1 1 1,-1 0 0,0-1-1,0 1 1,0 0-1,1-1 1,-1 1 0,0 0-1,0 0 1,1-1 0,-1 1-1,0 0 1,1 0-1,-1-1 1,0 1 0,1 0-1,-1 0 1,1 0 0,-1 0-1,1 0 1,22-5 26,0 2 0,0 1 1,25 1-1,-6-1-4,190 3 203,-222 0-201,0 1 0,0 0 0,13 5 0,10 2 111,-33-9-142,0 0 0,0 0 0,1 0 0,-1 0 0,0 0 0,0 0 0,0 0 0,0 0-1,0 0 1,0 0 0,0 0 0,0 0 0,1 0 0,-1 0 0,0 0 0,0 0 0,0 0-1,0 0 1,0 0 0,0 0 0,0 0 0,0 0 0,0 0 0,0 0 0,1 0 0,-1 0-1,0 1 1,0-1 0,0 0 0,0 0 0,0 0 0,0 0 0,0 0 0,0 0 0,0 0-1,0 0 1,0 0 0,0 1 0,0-1 0,0 0 0,0 0 0,0 0 0,0 0 0,0 0 0,0 0-1,0 0 1,0 0 0,0 1 0,0-1 0,0 0 0,0 0 0,0 0 0,0 0 0,0 0-1,0 0 1,0 0 0,0 0 0,0 1 0,-8 4-286,-15 4-317,14-8 352,0 0 0,-1 0-1,1-1 1,0 0 0,-18-3-1,3-1-3326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7:3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331 733 7136,'0'0'5682,"-14"-3"-5340,-1 1-252,5 0-30,0 0 0,0 0 0,0 2 0,0-1 0,0 1 0,0 1 0,-16 2 0,11 0 55,0 1-1,0 1 0,1 0 0,0 1 1,0 1-1,0 0 0,-14 11 1,22-15-62,1 1 0,-1 0 0,1 0 1,0 1-1,0-1 0,0 1 1,1 0-1,0 1 0,0-1 0,0 1 1,0-1-1,1 1 0,0 0 0,0 1 1,1-1-1,0 0 0,0 1 1,-2 11-1,4-15-31,0 0 0,0 0 0,0-1 0,1 1 0,-1 0 1,1 0-1,-1 0 0,1 0 0,0 0 0,0 0 0,1-1 0,-1 1 0,0 0 0,1-1 1,0 0-1,-1 1 0,1-1 0,4 4 0,-2-2 3,1-1 1,-1 0-1,1 0 1,-1-1-1,1 1 0,0-1 1,0 0-1,0 0 1,0-1-1,6 2 0,-3-2 10,0 1 0,0-2-1,0 1 1,0-1-1,1 0 1,-1 0 0,0-1-1,0 0 1,0-1-1,0 0 1,0 0 0,-1-1-1,15-6 1,-14 3 22,0 0 0,0-1 0,-1 0 0,0 0 1,0-1-1,-1 0 0,0 0 0,0 0 0,-1-1 0,0 0 1,0 0-1,-1 0 0,-1 0 0,1-1 0,-1 0 0,-1 1 1,0-1-1,0 0 0,0-18 0,-2 11 60,0-1 0,-1 0 0,0 1 0,-2-1 0,0 1 0,-1-1-1,0 1 1,-2 0 0,0 1 0,-12-24 0,15 35-77,-8-15 172,11 20-203,-1-1 0,1 1 0,0-1 0,-1 1 0,1-1 0,0 1 0,0-1 0,0 1 0,-1-1 0,1 0 0,0 1 0,0-1 0,0 1 0,0-1 0,0 0 0,0 1 1,0-1-1,0 1 0,0-1 0,0 0 0,1 1 0,-1-1 0,0 1 0,0-1 0,0 1 0,1-2 0,71-39 27,-48 29-34,-1-2 1,29-20-1,-30 14 10,0 0 1,-2-1-1,0-1 1,19-28-1,61-104 114,-33 45 60,-66 108-183,13-16 114,-14 16-114,1 1-1,-1 0 1,0 0-1,0 0 1,0-1 0,1 1-1,-1 0 1,0 0-1,0 0 1,1 0-1,-1 0 1,0 0 0,0 0-1,1 0 1,-1 0-1,0-1 1,0 1 0,1 0-1,-1 0 1,0 0-1,1 1 1,-1-1-1,0 0 1,0 0 0,1 0-1,-1 0 1,0 0-1,0 0 1,1 0 0,-1 0-1,0 0 1,0 1-1,1-1 1,-1 0-1,0 0 1,0 0 0,0 0-1,1 1 1,-1-1-1,0 0 1,0 0 0,0 1-1,0-1 1,0 0-1,1 0 1,-1 1 0,0-1-1,0 0 1,0 0-1,0 1 1,0-1-1,0 0 1,0 0 0,0 1-1,0-1 1,0 0-1,0 1 1,0-1 0,0 0-1,0 0 1,0 1-1,2 21 40,0 1 0,-2-1 0,0 0 0,-2 1 0,-5 28 0,3-14-10,-83 431 119,46-274-106,16-80-15,-71 200-1,83-279-14,-17 41 24,26-68-21,0 1 1,-1-1-1,0 1 0,0-1 1,-13 13-1,18-21-15,0 1 0,0-1 0,-1 1 0,1-1 0,0 0 0,0 1 0,-1-1 0,1 0 1,0 1-1,-1-1 0,1 0 0,0 1 0,-1-1 0,1 0 0,-1 0 0,1 1 0,0-1 0,-1 0 0,1 0 0,-1 0 0,1 0 0,-1 0 0,1 1 0,0-1 0,-1 0 0,1 0 0,-1 0 1,1 0-1,-1 0 0,1 0 0,-1-1 0,1 1 0,0 0 0,-1 0 0,1 0 0,-1 0 0,1 0 0,-1-1 0,1 1 0,0 0 0,-1 0 0,1-1 0,0 1 0,-1 0 0,1 0 0,0-1 1,-1 1-1,1-1 0,0 1 0,0 0 0,-1-1 0,1 1 0,0 0 0,0-1 0,0 1 0,-1-1 0,1 1 0,0-1 0,0 1 0,0-1 0,0 1 0,0 0 0,0-1 0,0 0 0,-2-37 104,2 33-97,1-8 19,0 0 0,1 1 0,0-1 0,1 1 0,1-1 1,0 1-1,0 0 0,1 1 0,1-1 0,0 1 0,1 0 0,15-20 1,4 0 66,1 1 1,56-46 0,-60 57-38,1 1 0,1 1 0,0 1 1,2 2-1,54-23 0,-28 19-48,2 2 0,66-11 0,-82 19-2906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5:12.0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150 212 3408,'0'0'13625,"-11"4"-13137,-36 14-23,43-16-378,0 0-1,-1 1 1,1-1 0,0 1-1,1 0 1,-1 0 0,0 1-1,1-1 1,0 1-1,0 0 1,0 0 0,0 0-1,0 0 1,1 0 0,0 1-1,-3 5 1,-1 3 119,2-5-90,0 1-1,0-1 1,1 1 0,0 0 0,1 0 0,0 0-1,0 0 1,1 0 0,0 1 0,1-1 0,0 0-1,0 1 1,2 9 0,-1-17-75,-1 0 0,1 0 0,-1 0 0,1 0 0,0 0 0,0 0 0,0 0 0,0-1 0,0 1 0,0 0 0,0-1 0,1 1 0,-1 0 0,1-1 0,-1 0 0,1 1 0,0-1 0,-1 0 0,4 2 0,-2-2-3,0 0 0,0 0 1,0 0-1,1 0 0,-1-1 0,0 1 1,0-1-1,1 0 0,-1 0 0,0 0 0,5-1 1,1-1 16,0 0 1,0 0-1,0-1 1,0 0-1,0-1 1,-1 0-1,13-8 1,-3-2 74,-2 0 0,0-1 1,0-1-1,-1-1 0,-1 0 1,-1 0-1,-1-2 1,20-36-1,-29 46 429,-8 22-211,-1 14-215,-10 60 118,15-79-220,1 0 0,-1 0 0,1 1 0,1-1 0,0 0 0,0 0-1,0 1 1,4 7 0,-4-13-12,0 0-1,0 0 0,0-1 1,1 1-1,0-1 0,-1 1 1,1-1-1,0 1 0,0-1 1,1 0-1,2 3 0,-4-4-7,0-1-1,1 1 0,-1 0 0,0-1 0,0 1 0,1-1 0,-1 1 0,0-1 1,1 0-1,-1 1 0,0-1 0,1 0 0,-1 0 0,0 0 0,1 0 0,-1 0 1,1 0-1,-1-1 0,0 1 0,1 0 0,-1-1 0,0 1 0,0-1 0,1 1 1,-1-1-1,0 0 0,0 1 0,0-1 0,2-1 0,7-7 34,0 0 0,-1-1 0,0 0 0,0 0-1,-1-1 1,0 0 0,11-23 0,-11 17 4,-1 0-1,0 0 1,-1 0 0,-1-1 0,4-23 0,-7 26 9,-1-1 0,0 0 0,-1 1 0,0-1 0,-2 0 0,1 1 0,-8-26 0,7 33-9,0 0 0,-1 1 0,0 0 0,-1-1 0,0 1 0,0 0 0,0 1 0,-1-1 0,1 1 0,-2 0 0,1 0 0,-1 0 0,0 1 0,0 0 0,0 0 0,-13-7-1,2 7 310,16 5-504,1 0 1,-1 0 0,1 0-1,-1 0 1,1 1-1,-1-1 1,1 0-1,-1 0 1,1 0-1,-1 1 1,1-1-1,0 0 1,-1 0-1,1 1 1,-1-1-1,1 1 1,0-1-1,-1 0 1,1 1-1,0-1 1,-1 1-1,1-1 1,0 0-1,0 1 1,-1-1-1,1 2 1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39:56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1 241 12960,'0'0'809,"19"-6"-578,-7 2-194,261-75 844,-51 17 14,-116 31 273,110-19 1,-201 47-931,-8 1-115,0 1-1,0 0 1,0 0 0,0 1-1,1 0 1,-1 0-1,7 1 1,-14-1-166,1 0 0,-1 0 0,0 0 0,1 0 0,-1 0 0,0 0 0,0 0 1,1 1-1,-1-1 0,0 0 0,0 0 0,0 0 0,1 0 0,-1 0 0,0 1 0,0-1 0,0 0 1,1 0-1,-1 0 0,0 0 0,0 1 0,0-1 0,0 0 0,1 0 0,-1 1 0,0-1 0,0 0 1,0 0-1,0 1 0,0-1 0,0 0 0,0 0 0,0 1 0,0-1 0,0 0 0,0 0 0,0 1 1,0-1-1,0 0 0,0 0 0,0 1 0,0-1 0,0 0 0,0 0 0,0 1 0,-1-1 0,1 0 0,0 0 1,0 1-1,0-1 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1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4008,'0'0'560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1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751 64 7024,'0'0'11090,"-11"-5"-10619,6 2-413,-11-5 227,-1 0 0,1 1 0,-29-8 0,20 9 75,1 2 0,-1 0 0,-32 0-1,45 4-217,-1 1 0,1 0-1,0 1 1,0 0 0,0 1 0,0 1-1,1-1 1,-1 2 0,-10 5-1,-116 69 1154,117-65-1083,1 1-1,1 0 1,0 2 0,-22 26 0,22-22-55,1 1 0,1 1 0,1 1 1,-13 25-1,25-41-121,1 0 0,-1 0 1,2 0-1,-1 1 0,1-1 1,0 1-1,1-1 0,0 1 1,1 0-1,-1 0 0,2-1 1,-1 1-1,1 0 0,0-1 1,1 1-1,0 0 0,5 13 1,-2-12-3,1-1 1,-1 1 0,1-1-1,1 1 1,0-2 0,0 1 0,1-1-1,0 0 1,0-1 0,1 0 0,0 0-1,0-1 1,1 0 0,19 9 0,1-2 86,0-1 1,1-2 0,60 12-1,-52-16 112,-1-2 0,71-2-1,-69-3-4,-23 4-173,4 0-276,-11-6-4250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1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9944,'0'0'4169,"9"4"-3508,27 9-135,0-2-1,1-1 0,0-2 0,1-1 1,54 2-1,198-6 2418,-273-4-2725,-2 0 177,0 0 0,22-5 1,-14 2-319,-13 4-2941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1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73 12056,'0'0'777,"-9"11"-433,4-6-289,-38 51 599,38-48-447,0 0 0,0 0 0,1 0-1,0 0 1,1 1 0,0-1 0,-3 13 0,6-20-149,0 1 0,0-1 0,0 1 0,0-1 0,0 1 0,0-1 0,0 1 0,0-1 0,0 1 0,1-1 0,-1 1 0,1-1 0,-1 0 0,1 1 0,-1-1-1,1 0 1,0 1 0,0-1 0,-1 0 0,1 0 0,0 1 0,0-1 0,0 0 0,1 0 0,-1 0 0,0-1 0,0 1 0,0 0 0,1 0 0,-1-1 0,0 1 0,1 0 0,-1-1 0,1 1 0,-1-1 0,1 0 0,-1 0 0,1 1 0,1-1 0,5 1 119,0-1 1,0 0-1,0 0 1,0-1-1,15-3 1,-11 1-48,1-1 0,-1 0 0,0-1 0,0 0 0,0-1 1,-1-1-1,0 1 0,10-10 0,-16 13-73,-1-1 0,1 0 1,-1 0-1,0 0 0,0-1 0,0 1 1,0-1-1,-1 0 0,0 0 0,0 0 1,0-1-1,-1 1 0,0 0 0,0-1 0,0 0 1,-1 0-1,1 1 0,-1-1 0,0-10 1,-1 12-29,-1 1 0,1 0 0,-1 0 0,0-1 0,0 1 0,0 0 0,0 0 0,0 0 0,-1 0 0,1 0 0,-1 0 0,0 1 0,0-1 0,0 0 0,-3-2 0,1 1 9,-1 0 0,0 0 1,0 1-1,0 0 0,0 0 1,0 0-1,-1 0 0,-5-1 1,1 1 16,0 0 1,0 1 0,0 0-1,0 0 1,0 1-1,0 1 1,0-1 0,0 2-1,-17 2 1,19-1-6,0 0 0,0 1 0,0-1 0,0 2 0,1-1 0,-14 10 0,18-11-54,0 0 0,0 0 1,0 0-1,1 1 0,-1-1 0,1 1 1,-1 0-1,1 0 0,0 0 0,0 0 1,0 0-1,1 0 0,-1 0 1,1 1-1,-1-1 0,1 0 0,-1 8 1,2-9-6,0 0 0,0 0 0,0 0 0,1 0 0,-1 0 1,1-1-1,-1 1 0,1 0 0,0 0 0,-1 0 0,1 0 0,0-1 1,0 1-1,0 0 0,1-1 0,-1 1 0,0-1 0,3 3 0,25 16-3243,-29-20 3177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1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67 6824,'0'0'2225,"2"-11"-1402,5-33 33,-7 44-816,0-1 0,-1 1 0,1 0 0,0-1 0,0 1 0,0-1 0,0 1 0,1 0 1,-1-1-1,0 1 0,0-1 0,0 1 0,0 0 0,0-1 0,0 1 0,1 0 0,-1-1 0,0 1 1,0-1-1,0 1 0,1 0 0,-1 0 0,0-1 0,0 1 0,1 0 0,-1-1 0,0 1 0,1 0 1,-1 0-1,0 0 0,1-1 0,-1 1 0,1 0 0,-1 0 0,0 0 0,1 0 0,-1 0 0,1 0 1,0 0-1,10 8 666,-8-4-476,14 13 230,-1 2 0,-1 0 1,0 1-1,12 23 1,-4-7-41,73 123 979,-54-85-837,122 247 2637,-162-314-2980,0-1-1,-1 0 1,0 1-1,1 9 1,-1 0 722,-1-16-914,0 0 1,0 0-1,0-1 0,1 1 0,-1 0 0,0 0 0,0 0 1,0 0-1,0 0 0,0 0 0,0 0 0,0 0 1,0 0-1,0 0 0,0 0 0,0 0 0,0 0 0,0 0 1,0 0-1,1 0 0,-1 0 0,0 0 0,0 0 0,0 0 1,0 0-1,0 0 0,0 0 0,0 0 0,0 0 0,0 0 1,0 0-1,0 0 0,1 0 0,-1 0 0,0 0 1,0 0-1,0 0 0,0 0 0,0 0 0,0 0 0,0 0 1,0 0-1,0 0 0,0 0 0,0 0 0,0 0 0,0 1 1,13-35 213,-1 3-70,21-39 1,167-274 732,-162 282-706,-20 36 6,-2 0 0,-1-1 0,15-40 0,-30 66-192,0 0 1,0 1-1,0-1 0,0 0 0,0 0 0,0 1 0,0-1 1,0 0-1,0 1 0,-1-1 0,1 0 0,0 0 0,0 1 1,-1-1-1,1 0 0,0 1 0,-1-1 0,1 1 0,-1-1 1,1 1-1,-1-1 0,1 0 0,-1 1 0,1 0 0,-1-1 1,-1 0-1,-18-11 22,16 10-16,-8-3-11,1 0-1,-1 1 0,0 0 0,-1 1 0,1 0 1,-1 1-1,-17 0 0,-96 2 30,93 1-18,-39 3 15,0 3-1,1 3 0,-109 29 1,113-14 6,44-16 33,-30 9-1,140-42-503,-57 15-2973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1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9440,'0'0'1997,"-10"1"-1625,-42 4 1785,117 4 294,389 58 1821,-288-43-1572,-137-18-2403,9 0-3550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1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5624,'0'0'5808,"-10"13"-4999,8-10-734,-78 95 2330,73-91-2014,6-6-217,0 0-1,-1 0 0,1 0 0,0 1 0,0-1 0,0 0 0,0 1 0,0-1 0,0 1 0,0-1 0,0 1 0,1-1 0,-1 1 0,0 0 0,1-1 1,0 1-1,-1 0 0,1 2 0,2-5 100,1 1 0,-1-1 0,0 0 1,0 0-1,0 0 0,1-1 0,-1 1 1,0 0-1,0-1 0,-1 1 0,1-1 0,3-3 1,-4 2-125,1-1 0,0 1 1,-1-1-1,0 0 1,0 1-1,0-1 0,-1 0 1,1 1-1,-1-1 1,0 0-1,0 0 0,0 0 1,0 1-1,-1-1 1,1 0-1,-1 1 0,0-1 1,-2-5-1,1 8 10,0-1-1,0 1 1,0-1-1,1 1 0,-2 0 1,1-1-1,0 1 1,0 0-1,0 0 1,-4 0-1,-5-4-382,12 5 175,-1 0-1,0 0 1,0 0-1,0 0 0,0 0 1,0 0-1,0 0 0,0 0 1,0 0-1,0 0 1,0 0-1,0 0 0,0 0 1,1 0-1,-1 0 1,0 0-1,0 0 0,0 0 1,0-1-448,0 1 448,0 0-1,0 0 1,0 0-1,0 0 0,0 0 1,0 0-1,0 0 0,0-1 1,0 1-1,0 0 1,0 0-1,0 0 0,0 0 1,0 0-1,0 0 0,0 0 1,0 0-1,0 0 1,0 0-1,0 0 0,0 0 1,0 0-1,0-1 1,0 1-1,0 0 0,0 0-297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1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5824,'0'0'11573,"-8"17"-10876,-12 28-25,3 1 0,-20 81 0,18-24 1039,-7 159-1,26-208-488,10 87 0,-10-140-1190,0 0 0,1 0 1,-1 0-1,0 0 0,0 1 0,1-1 0,-1 0 0,1 0 0,-1 0 0,1 0 1,0 0-1,-1 0 0,1 0 0,0 0 0,0 0 0,-1 0 0,1 0 0,0-1 0,0 1 1,0 0-1,0-1 0,0 1 0,0 0 0,0-1 0,0 1 0,1-1 0,-1 0 1,0 1-1,0-1 0,0 0 0,0 0 0,1 0 0,-1 1 0,0-1 0,0-1 1,2 1-1,6-1 61,0 0-1,-1-1 1,1 0 0,9-3 0,-7 1-43,48-13 230,0 3-1,1 3 1,1 2 0,74-2-1,-115 12-164,0 1 0,25 6 0,-26-5-46,0 0 0,24 1 0,-32-7-546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1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13168,'0'0'3254,"10"-6"-2797,17-9-191,0 2 0,1 2-1,41-13 1,-6 11 465,1 2 0,120-4 0,-83 8 374,25-1 1148,-126 8-2255,0 0 0,0 0 1,0 0-1,0-1 1,0 1-1,1 0 1,-1 0-1,0 0 0,0 0 1,0 0-1,0 0 1,0 0-1,0 0 1,0 0-1,0 0 1,0 0-1,1-1 0,-1 1 1,0 0-1,0 0 1,0 0-1,0 0 1,0 0-1,0 0 0,0 0 1,0-1-1,0 1 1,0 0-1,0 0 1,0 0-1,0 0 0,0 0 1,0 0-1,0-1 1,0 1-1,0 0 1,0 0-1,0 0 0,0 0 1,0 0-1,0 0 1,0-1-1,0 1 1,0 0-1,0 0 0,-1 0 1,1 0-1,0 0 1,0 0-1,0 0 1,0 0-1,0-1 0,0 1 1,0 0-1,0 0 1,0 0-1,-1 0 1,1 0-1,0 0 1,-5-5-3268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5:37.8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1321 7528,'0'0'6633,"10"-7"-6094,-3 3-446,1-1 8,0 0 1,-1 0-1,1-1 0,-1-1 1,-1 1-1,1-1 0,6-9 1,11-17 316,-2-1 0,-2-1 1,-1-1-1,-2-1 0,-1-1 1,-2 0-1,-2 0 0,9-51 1,-18 75-160,-1 0 0,-1-1 0,0 1 0,-1-1 0,0 1 0,-2-1 0,-2-15 0,3 27-118,1 1 0,-1-1 1,1 0-1,0 0 0,-1 0 0,1 1 1,1-1-1,-1 0 0,0 0 0,2-4 1,-2 6-108,0 1 1,0 0-1,1-1 1,-1 1-1,0 0 0,1-1 1,-1 1-1,0-1 1,1 1-1,-1 0 1,0 0-1,1-1 1,-1 1-1,1 0 0,-1 0 1,0 0-1,1-1 1,-1 1-1,1 0 1,-1 0-1,1 0 1,-1 0-1,1 0 1,0 0-1,19 6 76,-15-4-95,0 1-1,0 0 1,0 0 0,0 0-1,-1 1 1,0-1 0,1 1-1,-1 0 1,-1 0 0,1 0-1,0 1 1,-1 0 0,0-1-1,0 1 1,-1 0 0,1 0-1,-1 1 1,0-1 0,-1 0-1,1 1 1,-1-1 0,0 1-1,0 8 1,2 35 61,-3 0 0,-2-1 0,-10 61 0,11-104-64,0-1 1,1 0-1,0 1 0,0-1 1,0 0-1,1 0 0,-1 1 1,1-1-1,0 0 0,0 0 1,1 0-1,-1 0 1,1 0-1,0 0 0,0 0 1,0 0-1,0-1 0,1 1 1,0-1-1,-1 1 0,1-1 1,4 3-1,-3-3 4,0 0 0,1-1 1,-1 1-1,1-1 0,-1 0 0,1 0 0,0-1 1,0 1-1,0-1 0,0 0 0,0 0 0,0-1 1,0 0-1,0 0 0,0 0 0,1 0 1,-1-1-1,5 0 0,9-4 33,0 0 1,0 0-1,-1-2 0,0 0 0,33-19 1,-40 19-17,1-1 1,-1 0 0,0 0 0,-1-1-1,0-1 1,0 0 0,-1 0 0,-1-1-1,11-15 1,-16 19-14,0 1 1,0-1-1,0 0 0,-1 0 1,0 0-1,0-1 0,-1 1 0,0 0 1,0-1-1,-1 1 0,-1-15 0,1 16-7,-1 1 0,0 0 0,0 0 0,0 0-1,-1 0 1,1 0 0,-1 0 0,0 1 0,-1-1-1,1 0 1,-1 1 0,0 0 0,0 0-1,0 0 1,-1 0 0,1 0 0,-9-6 0,9 8-1,0 1 0,0-1 0,0 1 0,0-1 0,0 1 0,0 0 0,-1 1 0,1-1 0,0 0 0,-1 1 0,1 0 0,0 0 0,-1 0 0,1 0 0,0 0 0,-1 1 0,1 0 0,0-1 0,0 1 0,-1 0 0,1 1 0,0-1 0,0 0 1,0 1-1,-3 2 0,-1 1 14,0 0 0,1 0 0,-1 0 0,1 1 0,0 0 1,1 0-1,-1 0 0,1 1 0,-4 8 0,4-7-12,1 0 0,0 0 0,0 0 0,1 1-1,0-1 1,0 1 0,1 0 0,0 0 0,1 0 0,0 11 0,1-15-11,0 1 1,1 0 0,0 0 0,0 0 0,1-1 0,-1 1 0,1 0 0,0-1 0,1 0 0,-1 1 0,1-1 0,0 0 0,1 0 0,-1-1 0,1 1 0,0-1 0,5 5 0,-2-3-5,0 0-1,0 0 1,1-1-1,0 0 1,0 0-1,1-1 0,-1 0 1,1-1-1,0 0 1,0 0-1,0 0 1,0-1-1,0-1 1,0 0-1,1 0 1,-1 0-1,0-2 1,16-1-1,4-2 13,1-3 0,-1 0 0,-1-2 0,41-17 0,-36 10 10,-1-1 1,-1-2 0,-1 0 0,37-33 0,49-30 130,-107 76-102,0 1 0,0-1-1,-1-1 1,9-8 0,-17 15-48,0 0 0,0 0 1,-1 0-1,1 0 0,0 0 0,0 0 0,0 0 0,0 0 1,0 0-1,-1 0 0,1 0 0,0 0 0,0 0 0,0 0 1,0 0-1,0 0 0,0 0 0,-1 0 0,1 0 0,0 0 1,0 0-1,0 0 0,0 0 0,0 0 0,0 0 0,-1 0 1,1 0-1,0 0 0,0-1 0,0 1 0,0 0 0,0 0 1,0 0-1,0 0 0,0 0 0,0 0 0,-1 0 0,1-1 0,0 1 1,0 0-1,0 0 0,0 0 0,0 0 0,0 0 0,0 0 1,0-1-1,0 1 0,0 0 0,0 0 0,0 0 0,0 0 1,0 0-1,0-1 0,0 1 0,0 0 0,0 0 0,0 0 1,0 0-1,0 0 0,1 0 0,-1-1 0,0 1 0,0 0 1,0 0-1,0 0 0,0 0 0,0 0 0,-11 1 60,0 2-38,0 1 0,1 0-1,-1 1 1,1 0-1,0 1 1,1 0-1,-18 15 1,-58 60 105,65-60-85,11-12-26,-7 7 16,-26 34 1,39-46-26,0 0 0,0 1 0,1-1 1,-1 1-1,1 0 0,0-1 0,0 1 1,1 0-1,-1 0 0,1 0 0,0 1 0,1-1 1,-1 0-1,1 6 0,0-10-7,0 0 0,1 0 0,-1-1 0,0 1 0,0 0 1,1-1-1,-1 1 0,1-1 0,-1 1 0,0 0 0,1-1 0,-1 1 0,1-1 0,-1 1 0,1-1 0,-1 1 0,1-1 0,0 0 0,-1 1 1,1-1-1,-1 0 0,1 1 0,0-1 0,-1 0 0,1 0 0,0 0 0,0 1 0,-1-1 0,1 0 0,0 0 0,-1 0 0,1 0 0,0 0 1,0 0-1,-1 0 0,1-1 0,0 1 0,-1 0 0,1 0 0,0-1 0,0 1 0,33-14 42,-21 7-29,-1-1 1,1-1 0,-2 0-1,1-1 1,-1 0 0,17-20-1,52-80 139,-51 68-49,-17 28-31,-7 12 39,-5 24 46,-1-10-183,0 8 31,1-1 0,1 0 0,1 0 0,0 0 0,2 0 0,6 23-1,-9-40-6,0 0-1,0 0 0,0 0 0,0 0 0,0 0 1,0 0-1,1 0 0,-1 0 0,0 0 0,1 0 1,0-1-1,-1 1 0,1-1 0,0 1 0,0-1 0,0 0 1,0 1-1,4 0 0,-2 0 1,-1-1-1,1 0 1,0-1-1,0 1 1,1-1-1,-1 1 1,0-1 0,0-1-1,0 1 1,4-1-1,5-2 6,1 0-1,-1-1 1,0-1-1,-1 0 1,19-10-1,-12 3 6,-1-1 1,0-1-1,0 0 0,-2-1 1,0-1-1,0 0 0,-2-1 1,0-1-1,-1 0 0,17-32 1,6-21 73,44-121 0,-77 184-78,29-79 90,-5-2 0,23-135 0,-43 188-54,-3-1 0,-1 0 0,-2-64 0,-1 99-37,0 0 1,-1 0-1,1 0 0,0 0 1,-1 0-1,1 1 1,-1-1-1,0 0 0,0 0 1,0 0-1,0 1 0,0-1 1,0 0-1,0 1 0,-2-3 1,2 4-3,0 0 0,0-1 1,0 1-1,0 0 1,0-1-1,0 1 1,0 0-1,0 0 0,0 0 1,0 0-1,0 0 1,0 0-1,0 0 1,0 1-1,0-1 0,0 0 1,0 0-1,0 1 1,0-1-1,0 1 1,0-1-1,1 1 0,-1-1 1,0 1-1,0-1 1,0 1-1,1 0 1,-1 0-1,0-1 0,1 1 1,-1 0-1,-1 1 1,-17 20 1,0 0 1,2 2 0,0 0 0,2 0-1,1 2 1,0 0 0,2 0 0,-13 45-1,5-5-37,4 1-1,-12 106 0,25-145 5,1 0 1,1 0-1,2 1 1,4 34-1,-2-46 13,0-1 1,2 1-1,-1-1 0,2 0 0,0-1 1,1 1-1,1-1 0,13 21 0,-16-30 18,1 0-1,0 1 0,0-2 1,0 1-1,1-1 0,0 0 0,0 0 1,0-1-1,1 0 0,-1 0 0,1 0 1,0-1-1,0-1 0,0 1 1,0-1-1,1-1 0,-1 1 0,0-1 1,14-1-1,0 0-2,0-1-1,1-1 1,-2-1-1,1-1 1,0-1-1,30-11 1,-14 2-73,38-22 0,-36 13-3847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1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11256,'0'0'2865,"7"-12"-2486,-3 6-319,0-2 15,0 1-1,1 0 0,-1 0 1,2 1-1,-1 0 0,1-1 1,0 2-1,0-1 0,0 1 1,13-8-1,10-2 372,0 1 0,1 2-1,1 1 1,-1 2-1,2 0 1,-1 2 0,1 2-1,0 1 1,0 1 0,1 2-1,32 2 1,-53 1-106,-1-1 0,0 1-1,0 1 1,0 0 0,11 5 0,-18-5-570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1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11352,'0'0'4113,"19"-10"-3541,-15 8-528,11-6 84,0 0-1,0 1 1,1 1 0,0 1-1,0 0 1,0 1 0,0 0-1,21-1 1,223 3 2055,-202 5-1042,0 4 0,86 19-1,-108-13-1100,-25-8-2657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1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11048,'0'0'3952,"3"13"-3062,-1-7-773,0 2 38,0 0 1,-1 0-1,1 1 1,-2-1-1,1 0 1,-1 1 0,0-1-1,-1 0 1,-3 17-1,-55 184 3396,58-202-3338,0 0 1,0 0 0,1 1 0,-1-1 0,2 8-1,-1-15-235,0 0-1,0 0 1,0 1 0,0-1-1,0 0 1,1 1-1,-1-1 1,0 0-1,0 0 1,0 1-1,0-1 1,0 0 0,0 0-1,1 0 1,-1 1-1,0-1 1,0 0-1,0 0 1,0 0-1,1 1 1,-1-1 0,0 0-1,0 0 1,1 0-1,-1 0 1,0 0-1,0 1 1,1-1-1,-1 0 1,0 0 0,0 0-1,1 0 1,-1 0-1,0 0 1,1 0-1,-1 0 1,0 0-1,0 0 1,1 0 0,-1 0-1,0 0 1,0 0-1,1-1 1,-1 1-1,0 0 1,0 0-1,1 0 1,-1 0 0,0 0-1,0 0 1,1-1-1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1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5016,'0'0'12446,"14"-3"-11982,179-19 855,29 10 123,-175 10-414,86-17 0,-123 18 68,-22 6-133,-3 1-879,-82 34-1004,77-30-2369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1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11048,'0'0'3049,"13"-3"-2444,29-5 221,0 2-1,70-1 0,4 16 624,-3 1-20,-96-10-1856,-1 0 0,0-1 0,1-1 0,23-5 0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1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4720,'0'0'16906,"12"-5"-16514,8-3-174,0 1 0,0 1 0,1 0-1,36-3 1,65 9 1069,-5 1-2644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16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10 190 6424,'0'0'13091,"12"5"-12628,12 4-111,0-1 0,1-1 0,0-1 0,40 4 0,-32-9 12,0-1 1,0-2-1,0-2 1,-1-1-1,54-14 1,-83 18-288,1 0 1,-1 0-1,0-1 1,1 1 0,-1-1-1,0 0 1,0 1 0,0-1-1,0-1 1,5-4-1,-7 6-42,-1 0 0,1-1 0,0 1 0,0-1-1,-1 1 1,1-1 0,0 1 0,-1-1 0,0 1-1,1-1 1,-1 0 0,0 1 0,0-1 0,0 1-1,0-1 1,0 0 0,0 1 0,0-1-1,-1 1 1,1-1 0,0 0 0,-1 1 0,1-1-1,-1 1 1,0-1 0,-1-1 0,-3-6 31,0 1 1,0 0-1,-1 0 0,0 1 1,0 0-1,-1 0 0,0 0 1,0 1-1,-1 0 0,0 0 1,-14-8-1,5 6 22,0 0 1,0 1-1,0 1 1,-1 1-1,-22-4 1,27 7-34,0 1 0,0 0 1,0 1-1,0 1 1,0 0-1,0 1 0,0 0 1,0 1-1,0 0 1,1 1-1,-1 1 1,1 0-1,-13 7 0,20-7-17,0-1 0,-1 1 0,2-1 0,-1 1 0,0 1 0,1-1 0,0 1 0,0 0-1,1-1 1,0 2 0,0-1 0,0 0 0,1 1 0,-1-1 0,2 1 0,-1-1-1,1 1 1,0 0 0,0 0 0,1 0 0,0 10 0,2-5 2,0 1 0,1-1 0,0 0 0,1 0 0,0 0 0,1-1 0,0 1 0,1-1 0,0 0 0,1-1 0,0 1 1,1-2-1,0 1 0,1-1 0,0 0 0,0 0 0,0-1 0,1-1 0,1 0 0,17 10 0,6 2 94,1-2-1,0-1 1,2-2-1,65 17 1,234 39 582,-313-67-840,-1 0 1,1-2-1,34-1 0,-10-6-4205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16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4120,'0'0'12615,"-1"12"-12028,6 174 1564,-1-148-1620,2 0 0,1-1-1,2 0 1,15 37 0,-14-46 677,12 45-1,-17-60-262,-2-19-378,1-25-220,-3 24-363,9-99 242,-5 38-60,3 1-1,33-131 0,-38 191-154,-1-1 1,1 1-1,1 0 0,0 0 0,0 1 0,0-1 1,1 1-1,8-10 0,-10 13-7,0 0 0,0 0 1,1 1-1,-1-1 0,0 1 0,1 0 0,-1 0 0,1 0 1,0 1-1,0-1 0,0 1 0,-1 0 0,1 0 0,0 0 1,1 0-1,-1 1 0,0-1 0,5 2 0,-5-1 0,1 2 0,-1-1 0,1 0 0,-1 1 0,0 0 0,0 0 0,0 0 0,0 1 0,0-1 0,0 1 0,-1 0 0,0 0 0,5 4 0,4 6 23,-1 1 0,10 14 0,-13-16 1,-1 0 0,0 1-1,-1 0 1,0 0-1,-1 1 1,4 17 0,13 89 169,-9-42 4,-5-1 237,-8-52-866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1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28 164 5520,'0'0'13973,"-6"16"-13577,0-1-281,3-9-66,1 1 1,-1-1 0,1 1-1,1 0 1,-1-1-1,1 1 1,0 0 0,0 0-1,1 0 1,0 0-1,0 0 1,3 13 0,3 19 332,-5-27-188,0 0 0,1 0 1,0 0-1,1 0 0,1 0 0,0-1 0,0 0 0,11 20 0,-9-19 438,-5-11-527,-1 0 0,0 0 0,0 0 0,1 0 1,-1-1-1,0 1 0,1 0 0,-1 0 0,1 0 0,-1-1 0,1 1 0,0 0 0,-1-1 0,1 1 1,-1 0-1,1-1 0,1 2 0,-1-2 400,-1 17-138,-10-341 362,10 146 143,0 177-800,4 6-159,3 4-3452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4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305 570 5416,'0'0'12905,"-12"-6"-12360,-36-18 14,45 23-487,0 1 1,0-1-1,1 0 1,-1 1-1,0 0 1,0 0 0,0 0-1,0 0 1,0 0-1,0 0 1,0 1-1,1 0 1,-1-1-1,0 1 1,0 0 0,1 0-1,-1 1 1,0-1-1,-2 2 1,-3 1 122,-1 1 9,-1 1 0,1 0 0,0 1 0,1-1 0,-1 2 0,1-1 0,1 1 0,-1 0 0,2 1 0,-1 0 0,-8 14 0,13-18-139,-1 0 0,1 0 0,0 0 0,0 0 0,1 0 0,0 0 1,0 1-1,0-1 0,0 0 0,1 1 0,0 5 0,1-7-26,-1 0 0,1 0 0,0 0 0,0-1 0,1 1-1,-1 0 1,1-1 0,0 1 0,-1-1 0,2 1 0,-1-1 0,0 0 0,1 0 0,-1 0 0,1 0 0,5 4 0,-4-4-17,-1-1 1,1 1-1,0-1 0,0 1 1,0-1-1,0 0 0,0-1 1,0 1-1,1-1 0,-1 0 1,0 0-1,1 0 1,-1 0-1,1-1 0,-1 0 1,1 0-1,-1 0 0,1 0 1,-1-1-1,1 0 0,-1 0 1,0 0-1,1 0 1,5-4-1,0 1 9,0-2 0,-1 1 0,0-1 1,-1-1-1,1 0 0,-1 0 0,-1 0 0,1-1 0,7-11 1,0 0 30,-1 0 0,16-31 0,-24 38-28,-1 0 0,0 0 0,-1 0 1,-1 0-1,0 0 0,2-20 0,-3 4 53,-1 0 1,-1-1-1,-1 1 1,-2 0-1,-1-1 1,-1 2-1,-2-1 0,0 0 1,-2 1-1,-1 1 1,-1 0-1,-1 0 1,-2 1-1,0 0 1,-2 2-1,-24-30 0,37 49-46,-1 0 0,1 0 0,-1 0 0,0 1 0,0-1 0,-1 1 0,1 0 0,-1 1 0,1-1 0,-1 1 0,0 0 0,0 0 0,0 0 0,0 1 0,-1 0 0,1 0 0,0 0 0,0 0 0,-1 1 0,1 0 0,0 0 0,-1 0 0,1 1-1,0 0 1,0 0 0,-1 0 0,1 1 0,0 0 0,0 0 0,0 0 0,1 0 0,-8 6 0,6-5-77,1 0 0,0 0 0,1 1 0,-1 0 0,1 0 0,-1 1 0,1-1-1,0 1 1,1 0 0,-1 0 0,1 0 0,0 0 0,0 0 0,1 1 0,0 0 0,0-1 0,0 1 0,0 0 0,1 0 0,0 0-1,0 0 1,1 0 0,0 0 0,0 0 0,0 0 0,1 0 0,0 0 0,2 8 0,6 10-3797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1:0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6424,'0'0'6552,"-11"4"-6120,-1 0-240,6-3-33,0 1 1,0 1-1,0-1 0,0 1 0,1 0 0,0 0 0,-1 1 1,-8 6-1,13-9-134,-12 13 1639,13-14-1636,0 0 0,0 1 0,0-1 1,0 0-1,-1 1 0,1-1 1,0 0-1,0 1 0,0-1 0,0 0 1,0 1-1,0-1 0,0 1 1,0-1-1,0 0 0,0 1 1,0-1-1,0 0 0,0 1 0,0-1 1,0 0-1,1 1 0,-1-1 1,0 0-1,0 1 0,0-1 0,0 0 1,1 1-1,-1-1 0,0 0 1,0 1-1,1-1 0,-1 0 0,0 0 1,0 1-1,1-1 0,-1 0 1,0 0-1,1 0 0,-1 0 1,0 1-1,1-1 0,-1 0 0,0 0 1,1 0-1,-1 0 0,0 0 1,1 0-1,-1 0 0,1 0 0,-1 0 1,9 1 117,-1 0 0,0 0 0,1-1 0,-1-1 0,15-1 0,3-1 39,330-21 1771,-328 23-1583,-1 0 0,1 1 0,-1 2 0,1 1 1,50 12-1,-67-12 17,-1-1 0,2 0 1,-1-1-1,12 1 1,-23-2-101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4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8640,'0'0'5048,"7"11"-4456,-2-4-491,2 4 53,0-1 0,-1 1 0,0 0 0,-1 1-1,0-1 1,4 18 0,0 5 400,-3 1 0,-1 1-1,-1-1 1,-2 1 0,-1 0-1,-6 45 1,2-61 245,3-17-246,1-5 3,4-32 249,-1-2-573,1 0 1,2 0-1,1 1 0,2 1 0,1-1 0,2 1 0,28-51 1,-38 79-173,0 1 1,1 0 0,-1 0 0,1 0 0,0 0 0,1 1 0,-1 0 0,1 0 0,0 0-1,0 0 1,10-5 0,-7 2 161,-8 7-215,0 0-1,0 0 1,0-1 0,1 1-1,-1 0 1,0 0-1,0-1 1,0 1 0,0 0-1,0 0 1,1 0-1,-1 0 1,0-1 0,0 1-1,0 0 1,1 0 0,-1 0-1,0 0 1,0 0-1,0 0 1,1 0 0,-1-1-1,0 1 1,0 0-1,1 0 1,-1 0 0,0 0-1,0 0 1,1 0-1,-1 0 1,0 0 0,0 0-1,0 0 1,1 0 0,-1 0-1,0 1 1,0-1-1,1 0 1,-1 0 0,0 0-1,0 0 1,0 0-1,1 0 1,-1 0 0,0 1-1,0-1 1,0 0 0,1 0-1,-1 0 1,0 0-1,0 1 1,0-1 0,0 0-1,0 0 1,0 1-1,1-1 1,-1 0 0,0 0-1,0 0 1,0 1 0,0-1-1,8 17 111,0 0 0,-2 1 0,0-1 0,-1 1-1,0 1 1,2 32 0,2-3 87,14 44 180,-13-57-161,-1 0 0,4 39 0,-13-74-206,0 1 0,0-1 0,0 1 0,0 0 0,0-1 0,0 1 0,0-1 0,0 1 0,0 0 0,0-1 0,0 1 0,1-1 0,-1 1 0,0-1 0,1 1 0,-1-1 0,0 1 0,1-1 0,-1 1 0,0-1 0,1 1 0,-1-1 0,1 1 1,0-1-220,0 0 1,-1 0-1,1 0 1,-1 0 0,1-1-1,0 1 1,-1 0 0,1 0-1,-1 0 1,1-1 0,-1 1-1,1 0 1,-1-1-1,1 1 1,-1 0 0,1-1-1,-1 1 1,0-1 0,1 0-1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4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12760,'0'0'4449,"2"16"-4016,8 131 974,-16-22-905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4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6424,'0'0'12049,"15"3"-11613,13 1-240,0-1 0,0-1 1,35-2-1,229-37 973,-130 13-689,271-39 528,-122 23 90,-306 39-1026,0 1 0,0 0 0,0 0 0,0 0 0,0 1 0,0 0 0,0 0 1,0 0-1,0 0 0,7 4 0,-12-5-59,0 0-1,1 0 1,-1 0-1,0 0 1,0 1-1,0-1 1,1 0 0,-1 0-1,0 0 1,0 1-1,0-1 1,1 0 0,-1 0-1,0 1 1,0-1-1,0 0 1,0 0 0,0 1-1,0-1 1,0 0-1,0 1 1,1-1-1,-1 0 1,0 1 0,0-1-1,0 0 1,0 0-1,-1 1 1,1-1 0,0 0-1,0 1 1,0-1-1,0 1 1,-8 11 244,-11 8-5,15-17-249,0 0-1,-1-1 0,1 1 0,-1-1 1,1 0-1,-1-1 0,0 1 0,0-1 1,1 0-1,-6 1 0,-14-1-3552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4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393 347 8432,'0'0'7346,"-13"2"-6589,-8 1-290,0 2 0,0 0-1,1 1 1,-36 16 0,29-7 110,1 1 1,0 1-1,-27 24 1,41-30-312,0 0 1,0 1 0,1 1-1,0 0 1,1 0-1,1 1 1,-12 23-1,19-34-201,0 0 1,1 1-1,0-1 0,0 1 0,0-1 0,0 1 1,0 0-1,1-1 0,0 1 0,-1 0 0,2-1 0,-1 1 1,0 0-1,1 0 0,-1-1 0,1 1 0,0-1 1,0 1-1,0-1 0,3 5 0,-2-5-13,1 1 0,-1-1-1,1 0 1,0 0 0,0 0-1,0-1 1,0 1 0,0-1-1,1 1 1,-1-1 0,1 0-1,0 0 1,-1-1 0,1 1-1,0-1 1,0 0 0,0 0-1,5 1 1,-1-1-9,0 0 0,-1 0 0,1-1 0,0 0 0,0-1 1,-1 1-1,1-2 0,0 1 0,-1-1 0,1 0 0,-1 0 0,10-5 0,-7 1 3,0 1-1,0-2 1,0 1-1,-1-1 1,0-1 0,0 0-1,12-15 1,-8 8 0,-1-2 1,-1 0 0,-1 0 0,0-1-1,-1 0 1,-1 0 0,-1-1-1,-1 0 1,6-27 0,-9 28-8,-2 1-1,0-1 1,-1 0 0,0 0 0,-2 0 0,0 0 0,-7-28-1,2 20 26,-2 0-1,0 0 1,-1 1-1,-19-32 1,25 49-22,0 1-1,-1 0 1,0 0 0,0 1 0,0-1-1,-1 1 1,0 0 0,0 1 0,0-1-1,-1 1 1,0 1 0,0-1 0,0 1-1,0 0 1,-1 1 0,0 0 0,1 0-1,-1 0 1,0 1 0,-1 1 0,1-1-1,0 1 1,0 0 0,-9 1 0,12 0-20,-21 1 108,25-1-131,0 0 0,0 0 0,1 1 1,-1-1-1,0 0 0,0 0 0,1 1 0,-1-1 0,0 0 1,0 1-1,1-1 0,-1 0 0,0 1 0,1-1 0,-1 1 0,1-1 1,-1 1-1,1 0 0,-1-1 0,1 1 0,-1-1 0,1 1 0,-1 0 1,1 0-1,0-1 0,-1 2 0,1-1-11,0-1 0,0 1 0,0-1-1,0 1 1,0-1 0,0 0 0,1 1 0,-1-1-1,0 1 1,0-1 0,1 1 0,-1-1 0,0 0 0,0 1-1,1-1 1,-1 0 0,0 1 0,1-1 0,-1 0 0,0 1-1,1-1 1,-1 0 0,1 0 0,-1 1 0,0-1-1,1 0 1,-1 0 0,1 0 0,-1 0 0,1 0 0,-1 1-1,1-1 1,-1 0 0,1 0 0,0 0 0,21 1-222,-19-1 179,28-1-3707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4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8840,'0'0'10065,"2"12"-9411,-1-8-581,2 8 125,0 0 1,-2 1 0,1-1-1,-2 1 1,0 17-1,-46 249 2716,41-255-2738,-15 61 462,8-37 139,-10 88 0,21-125-701,0-6 25,1 0-1,-1 0 1,1 0-1,0 0 0,1 0 1,-1 0-1,3 7 1,-2-10-71,0 0 0,0 0 0,0-1 1,0 1-1,0-1 0,0 1 0,1-1 1,-1 1-1,1-1 0,-1 0 0,1 1 1,-1-1-1,1 0 0,0 0 0,0 0 1,-1 0-1,1-1 0,0 1 1,0 0-1,0-1 0,0 1 0,4-1 0,4 2 24,0-1-1,0-1 1,-1 0-1,1 0 1,0-1-1,15-2 1,61-19 186,-40 9-119,-23 8-63,164-36 451,-171 40-386,-11 0-175,0 1 0,0-1 0,0 0 0,0 0 0,6-3 0,-9 4-54,-1-1 0,1 0 0,-1 0 0,0 0 0,0 0 0,1 0 0,-1 0 0,0 0 1,0 0-1,0-1 0,0 1 0,0 0 0,0-1 0,0 1 0,-1 0 0,1-1 0,0 1 1,-1-1-1,1 1 0,0-4 0,1-8-3713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4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9848,'0'0'1788,"10"4"-1038,10 4-333,1-1-1,0-1 1,0 0-1,0-2 0,25 2 1,1-5 362,0-2 0,0-2 0,0-2-1,51-12 1,14-15-2551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4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6424,'0'0'4657,"2"-11"-3945,12-56 635,-1 12 2386,-10 41 1038,-3 35-2210,3 5-2006,-1-1 0,-2 30 0,2 15 160,0 138 958,0-28-139,3-121-390,-7-56-992,-3-8-548,-4-9-601,7 4-3209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4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10848,'0'0'4594,"12"-10"-3979,-5 5-498,0-1-9,0 0 0,0 1 0,1 0-1,0 0 1,0 1 0,0 0 0,0 0-1,1 1 1,-1 0 0,11-1-1,14-1 575,0 2-1,66 3 1,68 16 1376,-44-3-578,-115-13-1404,0 0-1,0-1 1,13-2-1,-9 2-2692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4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5120,'0'0'11942,"7"10"-11234,-3-3-588,0 0-1,-1 0 1,1 0 0,-1 1-1,-1-1 1,1 1 0,-1 0-1,0-1 1,-1 1 0,0 0-1,0 10 1,-2 30 630,0 132 1547,3-151-1788,1-1 0,1 1-1,1-1 1,11 31 0,-15-54-342,1 0 1,0 0-1,0 0 1,0 0 0,1 0-1,-1-1 1,1 1-1,0-1 1,4 5 0,-6-9-147,-1 0 0,1 1 0,-1-1 0,0 0 0,1 0 0,-1 0 0,1 0 0,-1 0 0,1 0 0,-1 0 0,1 1 0,-1-1 0,1-1 0,-1 1 0,1 0 0,-1 0 0,1 0 0,-1 0 1,1 0-1,-1 0 0,0 0 0,1-1 0,-1 1 0,1 0 0,-1 0 0,1-1 0,-1 1 0,0 0 0,1-1 0,-1 1 0,0 0 0,1-1 0,-1 1 0,0 0 0,0-1 0,1 1 1,-1-1-1,0 1 0,0 0 0,0-1 0,1 1 0,-1-1 0,0 1 0,0-1 0,8-24 148,-8 23-108,61-344 1229,-49 259-1015,-9 66-215,0 1 0,2 0-1,0 0 1,1 1 0,1 0 0,1 0-1,1 0 1,1 1 0,0 0 0,17-21-1,-26 37-48,0 1-1,0 0 1,1-1-1,-1 1 0,0 0 1,1 0-1,-1-1 1,1 1-1,0 0 0,-1 1 1,1-1-1,0 0 1,-1 0-1,1 1 0,0-1 1,0 1-1,0-1 1,0 1-1,-1 0 0,1 0 1,0 0-1,0 0 0,2 0 1,-1 1 2,0 0 0,0 0 0,0 0 0,0 0 0,0 1 0,-1-1 0,1 1 0,0-1 0,-1 1 0,0 0 0,1 0 0,-1 0 0,2 3 0,10 11 49,-2 0-1,0 2 0,-1-1 0,-1 1 0,-1 1 0,13 35 1,-6-8 164,15 86 1,-27-111-138,4 19 127,-2 0 0,2 56 0,-8-91-192,-1-1 0,1 0 0,-1 0 0,0 0 0,0 0 0,-1 0 0,-2 5 0,4-8-67,-1 1 0,1-1 0,-1 0 0,0 1 0,1-1 0,-1 0 0,0 0 0,0 1 0,0-1 0,0 0 0,0 0 0,0 0 0,0 0 0,-1 0 1,1-1-1,0 1 0,-1 0 0,1 0 0,0-1 0,-1 1 0,1-1 0,-2 1 0,2-1-40,1 0 0,0 0 1,0 0-1,0-1 0,-1 1 0,1 0 0,0 0 0,0 0 0,0 0 1,-1-1-1,1 1 0,0 0 0,0 0 0,0 0 0,0-1 1,0 1-1,0 0 0,0 0 0,-1-1 0,1 1 0,0 0 1,0 0-1,0-1 0,0 1 0,0 0 0,0 0 0,0-1 0,0 1 1,0 0-1,0 0 0,0-1 0,1 1 0,-1 0 0,0-1 1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4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11352,'0'0'3693,"-3"10"-2913,3-9-777,-11 30 1027,-13 61-1,22-82-782,0 0-1,1 0 0,0 0 1,1 0-1,0 1 0,1-1 1,0 0-1,0 0 0,1 0 1,1 0-1,6 18 0,-8-25-153,1 0 0,-1 0-1,1 0 1,0 0-1,0 0 1,0 0 0,0-1-1,1 1 1,-1-1-1,1 1 1,-1-1-1,1 0 1,0 0 0,0 0-1,0 0 1,0-1-1,0 1 1,1-1 0,-1 0-1,0 0 1,0 0-1,1 0 1,-1-1 0,1 1-1,-1-1 1,1 0-1,6-1 1,-7 1-25,1-1-1,0 0 1,-1 0-1,1-1 1,-1 1 0,0-1-1,1 1 1,-1-1-1,0 0 1,0-1 0,0 1-1,0 0 1,0-1 0,-1 0-1,1 1 1,-1-1-1,1 0 1,-1 0 0,0-1-1,-1 1 1,1 0-1,0-1 1,-1 1 0,0-1-1,2-5 1,-2 3-7,1-1 0,-1 1 0,-1 0 0,1 0-1,-1 0 1,0 0 0,-1-1 0,1 1 0,-1 0 0,-1 0 0,1 0 0,-1 0 0,0 0 0,0 0 0,-1 1 0,-4-9 0,5 11-14,-1-1 1,1 1 0,-1 0 0,0 0 0,0 0 0,0 0 0,-1 0-1,1 0 1,-1 1 0,0 0 0,1 0 0,-1 0 0,0 0-1,0 1 1,0-1 0,-1 1 0,1 0 0,0 0 0,0 0 0,-1 1-1,1 0 1,0 0 0,0 0 0,-7 1 0,0 0 47,1 1 0,-1 0 0,1 1 0,-19 7-1,25-8-86,0 0 0,1-1 0,-1 2 0,0-1 0,0 0 0,1 1 0,0-1 0,-1 1 0,1 0 0,0 0 0,0 1 0,1-1 0,-1 1 0,-3 6 0,6-10-17,-1 0 0,1 0 0,0 1 0,0-1 0,0 0-1,0 0 1,0 0 0,-1 1 0,1-1 0,0 0 0,0 0-1,0 0 1,0 1 0,0-1 0,0 0 0,0 0-1,0 1 1,0-1 0,0 0 0,0 0 0,0 1 0,0-1-1,0 0 1,0 0 0,0 1 0,0-1 0,0 0 0,0 0-1,0 0 1,0 1 0,1-1 0,-1 0 0,0 0 0,0 0-1,0 1 1,0-1 0,0 0 0,1 0 0,-1 0-1,0 0 1,0 1 0,0-1 0,1 0 0,-1 0 0,0 0-1,0 0 1,0 0 0,1 0 0,-1 0 0,0 1 0,0-1-1,1 0 1,-1 0 0,0 0 0,0 0 0,1 0-1,-1 0 1,0 0 0,0 0 0,0 0 0,1-1 0,12-3-2964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1:0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10344,'0'0'6862,"12"-4"-6378,35-9 25,0 1 0,1 3 1,1 2-1,-1 2 0,1 2 0,0 3 0,-1 1 1,1 3-1,85 16 0,-110-10 102,-20-9-926,-1 1 0,1-1 0,0 1 0,0-1 0,-1 0 0,1 0 0,5 0 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4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67 4416,'0'0'4432,"-1"-11"-3876,0-45 1504,2 59-1746,0-1 0,0 0 0,0 0 1,0 1-1,0-1 0,1 0 1,-1 0-1,4 3 0,2 4 139,55 90 1584,-5 2 1,-3 3 0,44 125-1,-79-175-958,3-1 0,36 62 1,-29-78-328,-24-31-636,0-1-1,-1 1 0,1 0 0,-1 0 0,-1 1 1,1-1-1,4 11 0,-3-5 71,-4-8-85,1-1 1,-1 0 0,0 1 0,0-1 0,0 0 0,0 7 0,2-6 130,2-9-38,6-12-55,9-35 42,22-101-1,-22 74-73,20-64 235,64-146 0,-55 178 5,-49 110-342,0 1 0,0 0 0,0-1 0,1 1 0,-1-1 0,0 1 0,0 0 0,0-1 0,0 1 1,0-1-1,0 1 0,0 0 0,0-1 0,0 1 0,-1-1 0,1 1 0,0 0 0,0-1 0,0 1 0,0 0 0,0-1 1,-1 1-1,1 0 0,0-1 0,0 1 0,-1 0 0,1-1 0,0 1 0,0 0 0,-1 0 0,1-1 0,0 1 0,-1 0 1,1 0-1,0-1 0,-1 1 0,1 0 0,-1 0 0,1 0 0,0 0 0,-1 0 0,1 0 0,-1 0 0,-22-3 69,16 3-66,-76-2 35,1 5-1,-124 18 0,145-14-52,-98 23 58,158-30-67,0 0-1,-1 0 0,1 1 0,0-1 0,0 0 0,-1 1 0,1-1 1,0 1-1,0 0 0,0-1 0,0 1 0,0 0 0,0 0 0,0-1 1,0 1-1,0 0 0,-1 2 0,6 2-531,10-4 66,3-4-3632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4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9240,'0'0'7062,"15"-2"-6485,106-12 1651,232 3-1,-103 22 510,-215-11-1803,-30 4-4385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4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8032,'0'0'8535,"1"11"-7729,3 80 2072,-4-90-2786,1 1-1,-1-1 0,1 1 0,0-1 0,-1 1 0,1-1 1,0 0-1,0 1 0,0-1 0,0 0 0,0 0 1,0 1-1,1-1 0,-1 0 0,0 0 0,1 0 0,-1 0 1,0-1-1,1 1 0,-1 0 0,1-1 0,-1 1 0,1-1 1,0 1-1,-1-1 0,1 0 0,0 1 0,-1-1 1,1 0-1,-1 0 0,1 0 0,0-1 0,-1 1 0,1 0 1,0 0-1,-1-1 0,1 1 0,2-2 0,-4 1-49,1 1 0,-1-1 0,0 0 0,1 1 0,-1-1-1,0 1 1,0-1 0,0 0 0,1 1 0,-1-1 0,0 0 0,0 1 0,0-1-1,0 0 1,0 1 0,0-1 0,0 0 0,0 1 0,-1-1 0,1 1-1,0-1 1,0 0 0,0 1 0,-1-1 0,1 0 0,0 1 0,-1-1 0,1 1-1,0-1 1,-1 1 0,1-1 0,-1 1 0,1-1 0,-2 0 0,-16-16 462,12 14-433,1 1 1,-1 0-1,1 1 1,-1-1 0,0 1-1,0 0 1,1 1 0,-1 0-1,0-1 1,0 2 0,0-1-1,1 1 1,-1 0-1,0 0 1,0 0 0,1 1-1,-1 0 1,1 0 0,0 0-1,-1 1 1,-8 6-1,29-11-374,-10 1-2871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4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4912,'0'0'12169,"15"-9"-11516,11-10-363,75-48 1333,-94 63-1315,1-1-1,0 1 0,0 1 0,1 0 1,-1 0-1,1 0 0,0 1 0,15-1 1,-23 3-260,0 0 0,1 0 0,-1 1 0,0-1 0,0 0 0,0 1 0,0 0 0,1-1 0,-1 1 1,0-1-1,0 1 0,0 0 0,0 0 0,-1 0 0,1-1 0,0 1 0,0 0 0,0 0 0,-1 0 0,1 0 1,1 2-1,-1 1 34,1-1 0,0 1 0,-1-1 0,0 1 0,0 0 0,1 5 0,2 29 270,-3 1 1,-2 43 0,0 42 259,2-104-439,1 0 0,1 0-1,0 0 1,1-1 0,2 1 0,12 32 0,-16-49-149,-1 0 1,1-1 0,0 1 0,0-1 0,0 1-1,0-1 1,0 0 0,0 0 0,1 0 0,-1 0-1,1 0 1,-1 0 0,1-1 0,0 1 0,-1-1 0,1 0-1,0 0 1,0 0 0,0 0 0,0 0 0,0-1-1,0 1 1,1-1 0,-1 0 0,0 0 0,5 0-1,-1-1 10,-1 0 0,1 0-1,-1-1 1,0 1-1,0-1 1,0-1 0,0 1-1,0-1 1,-1 0-1,1 0 1,-1-1 0,7-5-1,-3 1 12,-1-1-1,-1 0 1,1-1 0,-1 0 0,-1 0-1,0 0 1,9-22 0,-6 10 23,-1 0 0,-2-1 0,5-25 1,-7 17 62,-1-1 0,-2 0 0,-1 0 1,-7-59-1,0 58 89,4 24-104,1-1-1,1 0 1,-1 0 0,1-16-1,1 24-91,0-1 0,1 1 0,-1-1 0,1 1 0,-1-1 0,1 1 0,0 0 0,0-1 0,0 1 0,0 0 0,0 0 0,1 0 0,-1 0-1,1 0 1,-1 0 0,1 0 0,0 0 0,-1 0 0,1 1 0,0-1 0,0 1 0,0-1 0,3 0 0,1-1 5,0 1 0,0 0 0,0 1 0,0-1 0,0 1 0,0 1 0,0-1-1,1 1 1,-1 0 0,0 0 0,10 2 0,2 1 49,0 1 0,30 10 0,-34-10 16,0 1 1,0 0-1,0 1 0,-1 1 0,0 0 0,-1 1 0,1 0 0,12 12 0,-24-19-86,-1-1 1,1 1-1,-1-1 0,0 1 0,1-1 1,-1 1-1,1-1 0,-1 1 0,0-1 0,0 1 1,1-1-1,-1 1 0,0 0 0,0-1 1,0 1-1,1-1 0,-1 1 0,0 0 1,0-1-1,0 1 0,0 0 0,0-1 1,0 1-1,-1-1 0,1 1 0,0 0 1,0-1-1,0 1 0,0-1 0,-1 1 1,1 0-1,0-1 0,-1 1 0,1-1 1,0 1-1,-1-1 0,1 1 0,-1 0 1,-21 14-1888,16-11-1602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43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15072,'0'0'2058,"4"14"-1227,6 24 257,-2 0 0,6 73 0,-13-47 948,-2-39-1270,-1-24-1271,-1-10-907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4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6928,'0'0'8134,"14"3"-7518,208 33 1704,18-14 637,-229-21-3054,6 0 838,32 0-1,-44-2-1104,-1 1 1,1-1-1,0 0 1,-1-1-1,1 1 1,6-4-1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43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9144,'0'0'9055,"14"2"-8463,162 12 1352,-95-12-918,-36 0 77,57-4 0,-17 0 890,-62 2-593,-31-9-1719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4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11448,'0'0'0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4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5624,'0'0'18005,"13"4"-17756,-8-3-220,5 2 21,0 0-1,1-1 0,-1 0 1,0-1-1,1 0 0,-1 0 1,0-2-1,11 0 0,49-5 597,0 2 1,108 10-1,-103-8 662,-73 0-1348,0 0 1,0 0-1,1 0 1,-1 0-1,0 0 1,-1 0-1,3-4 0,1 0-3490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0:4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284 140 10656,'0'0'1606,"-12"5"-1019,-7 3-276,-1 1 1,1 2 0,1-1-1,0 2 1,-29 24-1,34-23-94,1 1 0,0 1 0,1 0 0,0 0 0,1 1-1,1 1 1,1 0 0,0 0 0,1 0 0,-8 36 0,12-40-82,0 0 0,1 1 1,1-1-1,0 0 0,1 1 1,0-1-1,2 1 0,-1-1 1,1 0-1,1 0 0,0 0 1,1 0-1,1 0 0,0-1 0,13 24 1,-6-17 36,1-1 0,1 0 0,1 0 0,0-1 1,2-1-1,0-1 0,0 0 0,1-2 0,1 0 1,23 12-1,-28-17-73,0-2 0,0 0 0,1-1 1,0 0-1,0-1 0,0-1 0,0 0 0,0-1 1,1-1-1,-1-1 0,1 0 0,-1 0 0,1-2 1,-1 0-1,29-8 0,-18 2 30,-1-1-1,0-2 1,0 0 0,-1-2-1,-1-1 1,0 0 0,22-20-1,-32 24-49,0-2-1,-1 1 1,-1-1 0,0-1-1,-1 0 1,0-1-1,-1 0 1,0 0-1,-2-1 1,1 0-1,-2 0 1,9-28 0,-13 30-9,0 0 0,-1 0 0,0 0 1,-1 0-1,-1 0 0,0 1 0,0-1 1,-1 0-1,-7-20 0,1 7 59,-1 1-1,-2 0 0,-20-36 1,18 40-47,0 1 1,-1 1 0,-2 0 0,0 0 0,-1 2 0,0 0 0,-1 1 0,-1 1 0,-1 1 0,-37-21 0,33 22 10,-1 2-1,-1 0 1,0 2 0,0 1-1,-1 1 1,0 2-1,0 0 1,0 2 0,-37 0-1,36 2-61,-1 2 1,1 1-1,-1 2 0,1 0 1,0 2-1,1 1 0,-30 12 1,55-19-45,0 1 0,0 0 0,1 0 0,-1 0 0,1-1 0,-1 1 0,1 1 0,-1-1 0,1 0 0,-1 0 0,1 0 0,0 1 0,0-1 0,0 1 0,-2 2 0,3-3-4,0 0 1,0 0 0,0 0-1,0 0 1,0 0 0,0 0-1,0 0 1,0 0 0,0 0-1,1 0 1,-1 0 0,0 0-1,1 0 1,-1 0 0,1 0-1,-1 0 1,1 0 0,-1 0-1,1 0 1,0 0 0,-1-1-1,1 1 1,0 0 0,0 0-1,-1-1 1,1 1 0,1 0 0,15 10-3620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1:0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20 152 6424,'0'0'4680,"-2"-10"-4252,0-5-259,0 4 79,1 1-1,0-1 0,0-11 0,-3-19 2935,4 41-2757,-2 30 1977,-1 19-2052,2 0 0,2-1-1,11 74 1,-3-25 142,4 145 964,-12-231-1216,1-11 83,4-20 46,16-103 407,7-166 0,-27 257-603,1 1 1,2-1-1,17-60 0,-21 89-160,1-5 36,1 1 1,0 0 0,7-13-1,-10 19-43,1 0-1,-1 0 1,1 0-1,0 0 1,-1 0-1,1 1 1,0-1-1,0 0 1,-1 0-1,1 0 1,0 1-1,0-1 1,0 0-1,0 1 0,0-1 1,0 1-1,0-1 1,0 1-1,0 0 1,0-1-1,0 1 1,0 0-1,0 0 1,0-1-1,1 1 1,-1 0-1,0 0 1,0 0-1,0 1 1,0-1-1,0 0 0,0 0 1,0 1-1,2 0 1,4 3 7,0 0 0,0 1 0,-1 0 0,0 1 0,0-1 0,0 1 0,-1 0 0,0 0 0,0 1 1,0 0-1,-1 0 0,0 0 0,5 14 0,3 9 29,-1 2 0,6 33 1,-13-46-21,15 55 179,13 120-1,-31-180-161,-1-4 18,1 1 0,0-1 0,1 1 0,0-1 0,1 1 0,5 11 0,-8-20 199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1:2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5320,'0'0'17011,"4"10"-16847,1-1-120,-1-1-9,-1 0-1,0-1 1,0 1 0,-1 0 0,0 1-1,2 13 1,9 240 752,-11-233-607,8 39 1,-6-41 282,4 52 1,-7-69-45,2-10-109,9-17 55,8-32-139,0-26 25,-17 56-164,2 1-1,0 0 0,1 0 1,1 0-1,0 0 0,1 1 1,11-16-1,-15 28-69,18-23 206,-21 28-219,-1 0 1,1-1 0,-1 1-1,1 0 1,-1-1 0,1 1-1,-1 0 1,1-1 0,-1 1 0,1 0-1,-1 0 1,1 0 0,-1 0-1,1-1 1,0 1 0,-1 0-1,1 0 1,-1 0 0,1 0-1,0 0 1,-1 0 0,1 1-1,-1-1 1,1 0 0,-1 0-1,1 0 1,-1 0 0,1 1-1,0-1 1,-1 0 0,1 0-1,-1 1 1,0-1 0,1 1-1,-1-1 1,1 0 0,-1 1-1,1-1 1,-1 1 0,0-1-1,1 1 1,-1-1 0,0 1-1,0-1 1,1 1 0,-1-1 0,0 1-1,0-1 1,1 2 0,7 17 53,-2-8-27,-1 1 0,-1 0-1,5 17 1,7 84 227,-17-113-252,1 1 0,0-1 0,0 1-1,0-1 1,0 1 0,0-1 0,0 1-1,0 0 1,1-1 0,-1 1 0,0-1-1,0 1 1,0-1 0,0 1 0,1-1 0,-1 1-1,0-1 1,1 1 0,-1-1 0,0 1-1,1-1 1,-1 0 0,0 1 0,1-1-1,-1 0 1,1 1 0,-1-1 0,1 0-1,-1 1 1,1-1 0,0 0-3,0 0 0,0 0 0,0-1 0,0 1 0,0-1 0,0 1 0,0 0 0,0-1 0,-1 0 0,1 1 1,0-1-1,0 1 0,-1-1 0,1 0 0,1-1 0,24-34 5,-6 1 4,-9 15-21,1 0 1,18-22-1,-25 37 10,-1 0-1,1 0 1,0 0 0,0 0-1,1 1 1,-1 0-1,1 0 1,0 1-1,0 0 1,0 0 0,0 0-1,8-2 1,-12 4-3,0 0 0,0 1 0,0-1 1,0 1-1,0-1 0,0 1 0,0 0 0,0 0 1,0 0-1,0 0 0,0 0 0,0 0 1,0 0-1,0 0 0,0 1 0,0-1 0,0 1 1,-1 0-1,1 0 0,0-1 0,0 1 0,0 0 1,-1 1-1,1-1 0,-1 0 0,1 0 0,-1 1 1,1-1-1,-1 1 0,0-1 0,1 1 1,-1-1-1,0 1 0,1 2 0,43 96 0,-35-73 25,-4-7 56,0 0 0,-2 1 0,0 0 0,-2 0 0,0 0 0,-1 0 0,-3 23 0,2-12 143,0-31-225,0-1 0,0 0-1,0 0 1,-1 0 0,1 0 0,0 1 0,0-1 0,0 0 0,0 0 0,0 0 0,0 0-1,0 1 1,0-1 0,0 0 0,0 0 0,0 0 0,0 0 0,0 1 0,1-1 0,-1 0-1,0 0 1,0 0 0,0 0 0,0 0 0,0 1 0,0-1 0,0 0 0,0 0 0,0 0-1,1 0 1,-1 0 0,0 0 0,0 0 0,0 1 0,0-1 0,0 0 0,0 0 0,1 0-1,-1 0 1,0 0 0,0 0 0,0 0 0,0 0 0,1 0 0,5-6-142,3-6-3762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1:2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506 555 6328,'0'0'4978,"-12"1"-4722,-178 22 1350,137-11-803,31-6-68,0-2-1,-25 3 0,40-6-431,1 0-1,0 0 1,-1 1 0,1 0-1,0 0 1,0 1 0,1 0-1,-1 0 1,0 0 0,1 1-1,0-1 1,0 1 0,0 1-1,0-1 1,1 1-1,-1-1 1,1 1 0,1 1-1,-1-1 1,-4 8 0,3-4-151,0 1 1,0 0-1,1 0 1,1 0-1,-1 0 0,1 0 1,1 1-1,0-1 1,1 1-1,0 0 1,0 17-1,3-19-80,-1 0 0,2 0 0,-1 0 0,1 0 0,0 0 0,1-1 0,0 0-1,0 0 1,8 12 0,-9-16-46,0 0 0,0 1 0,1-1 0,-1 0 0,1 0 0,0-1 0,0 1 0,0-1 0,1 0 0,-1 0 0,1 0 0,0-1 0,-1 0 0,1 0 0,0 0 0,0 0 0,8 1 0,0-3 10,-1 0 0,0 0-1,0-1 1,0-1 0,0 0 0,0 0 0,0-1 0,0-1-1,-1 0 1,0-1 0,13-6 0,-5 0 0,0-1 0,-1-1 0,0 0-1,-1-1 1,20-21 0,-29 26-23,0-1-1,-1-1 1,0 1 0,0-1-1,-1 0 1,-1-1-1,0 0 1,0 1 0,-1-1-1,-1-1 1,0 1 0,-1-1-1,0 1 1,0-1-1,-2-18 1,-1-7 10,-2 0 0,-1 0 0,-18-69 0,-24-50 16,36 129-21,-1 1 0,-1 0 0,-25-37-1,30 54-10,-1 0 0,-1 1 1,1 0-1,-1 0 0,-1 1 0,0 0 0,0 1 0,-1 0 0,1 1 0,-1 0 0,-1 0 1,-11-3-1,12 5 4,1 0 0,-1 1 1,1 1-1,-1 0 0,0 0 0,0 1 1,0 0-1,0 1 0,0 0 1,0 1-1,0 0 0,0 1 1,-16 5-1,26-7-13,-20 9-58,20-9 43,0 0 1,0 1 0,0-1 0,1 1-1,-1-1 1,0 0 0,0 1 0,1 0 0,-1-1-1,0 1 1,1-1 0,-1 1 0,1 0-1,-1-1 1,1 1 0,-1 0 0,1 0 0,-1 0-1,0 1 1,2-2-54,-1 1 1,0-1-1,0 0 0,0 1 0,0-1 0,1 1 0,-1-1 1,0 0-1,0 1 0,1-1 0,-1 0 0,0 0 1,1 1-1,-1-1 0,0 0 0,1 0 0,-1 1 1,0-1-1,1 0 0,-1 0 0,0 0 0,1 0 0,-1 0 1,1 0-1,-1 1 0,0-1 0,1 0 0,-1 0 1,1 0-1,-1 0 0,0 0 0,1-1 0,-1 1 0,1 0 1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1:2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5120,'0'0'9804,"7"-11"-9199,11-16 128,2 0 0,41-43-1,-48 58-317,-6 4-188,0 1 0,0 1 1,10-8-1,-15 13-143,0 0 0,0-1 0,1 1 0,-1 0 0,0 0 1,0 0-1,1 1 0,-1-1 0,0 1 0,1-1 0,-1 1 0,1 0 0,-1-1 0,0 1 0,1 1 0,-1-1 1,1 0-1,2 1 0,-4 0-30,1 0 0,-1-1 0,0 1 0,1 0 0,-1 0 1,0 0-1,0 0 0,0 0 0,0 0 0,0 1 0,0-1 1,0 0-1,0 1 0,-1-1 0,1 0 0,0 1 0,-1-1 0,1 3 1,8 29 394,0 95 289,-7-86-320,9 62 0,-10-99-371,0-1 1,1 1-1,-1-1 0,1 0 1,0 1-1,0-1 1,0 0-1,1 0 1,-1 0-1,1-1 1,0 1-1,0 0 1,0-1-1,1 0 0,-1 0 1,8 5-1,-9-7-20,1 1-1,-1-1 0,1 0 1,0 0-1,0 0 0,-1 0 1,1 0-1,0-1 0,0 1 0,0-1 1,0 0-1,0 0 0,0 0 1,0 0-1,0-1 0,0 1 1,0-1-1,0 1 0,-1-1 1,1 0-1,0 0 0,0 0 1,-1-1-1,1 1 0,-1-1 1,5-3-1,4-4 29,0-1 0,-1-1 0,0 1 1,-1-2-1,0 1 0,-1-1 0,11-21 0,-6 7 108,-1 0 0,15-52-1,-21 45 40,-5 27-134,0 0 0,0 0 1,0 0-1,1 0 0,0 1 1,4-11-1,-5 14-47,0 0 0,1 0 0,-1 0-1,1 0 1,0 0 0,0 0 0,-1 1 0,1-1 0,0 0-1,0 1 1,1 0 0,-1-1 0,0 1 0,0 0 0,1 0-1,-1 0 1,0 0 0,1 1 0,-1-1 0,1 1-1,-1-1 1,5 1 0,2 0 22,0 1 1,1 1-1,-1-1 0,17 7 0,-25-8-38,16 5 73,-6-3 17,1 1 1,-1 1-1,0 0 1,-1 1-1,14 7 1,-23-11-100,-1-1 0,0 0 1,0 0-1,0 0 0,0 0 1,1 0-1,-1 0 0,0 1 1,0-1-1,0 0 0,1 0 1,-1 0-1,0 0 0,0 0 1,0 0-1,1 0 0,-1 0 1,0 0-1,0 0 0,0 0 1,1 0-1,-1 0 0,0 0 1,0 0-1,1 0 0,-1 0 1,0 0-1,0 0 0,0 0 1,1 0-1,-1-1 0,0 1 1,0 0-1,0 0 0,0 0 1,1 0-1,-1 0 0,0-1 1,0 1-1,0 0 0,0 0 1,0 0-1,0 0 0,1-1 1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1:2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9240,'0'0'6012,"-2"15"-5263,-16 96 707,11-64-652,4-25 54,-9 39 1,11-58-765,0 0 47,-1 0 1,2 1-1,-1-1 0,0 0 0,1 0 0,-1 0 0,1 0 0,0 1 1,0-1-1,0 0 0,1 5 0,-1-8-132,0 0 0,0 0-1,0 0 1,0 0 0,0 0 0,0 0 0,0-1 0,0 1-1,0 0 1,0 0 0,0 0 0,0 0 0,1 0 0,-1 0-1,0-1 1,0 1 0,0 0 0,0 0 0,0 0-1,0 0 1,0 0 0,0 0 0,0 0 0,0 0 0,1-1-1,-1 1 1,0 0 0,0 0 0,0 0 0,0 0-1,0 0 1,0 0 0,1 0 0,-1 0 0,0 0 0,0 0-1,0 0 1,0 0 0,0 0 0,0 0 0,1 0 0,-1 0-1,0 0 1,0 0 0,0 0 0,0 0 0,0 0-1,0 0 1,1 0 0,-1 0 0,0 0 0,0 0 0,0 1-1,0-1 1,0 0 0,0 0 0,0 0 0,0 0-1,1 0 1,-1 0 0,0 0 0,0 0 0,0 1 0,0-1-1,3-10-2444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1:2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7432,'0'0'9837,"15"2"-9379,13 2-240,-1-2 0,0-1 0,29-3 0,107-3 825,-51 3-428,-31 1 360,1 4 1,134 20-1,-203-23 65,-16-8-3769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1:2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5624,'0'0'9737,"12"2"-9328,109 12 635,145-3 0,-147-8-603,56 5 129,297-3 818,-221-41-530,-206 29-672,-5-1 134,51-17 1,-76 17-314,-15 8 4,0-1 0,0 1 0,0 0 0,1 0 0,-1-1 0,0 1 0,0 0 0,0-1 0,0 1 0,0 0 0,1-1 0,-1 1 0,0 0-1,0-1 1,0 1 0,0 0 0,0-1 0,0 1 0,0 0 0,0-1 0,0 1 0,-1-1 0,1 1 0,0 0 0,0-1 0,-1 0-242,0 0 0,0 0 0,0-1 1,0 1-1,0 0 0,0 0 0,0 1 0,0-1 0,-1 0 1,1 0-1,0 1 0,-1-1 0,1 0 0,-3 0 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1:2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314 410 5416,'0'0'7537,"-9"-3"-6828,-2-1-477,6 2-132,0 0-1,0 1 1,0-1-1,0 1 1,0 0-1,0 0 1,0 1-1,0-1 1,0 1-1,-6 1 1,-16 1 466,-61 7 1092,82-8-1522,1 1 1,-1 0 0,0 1-1,1-1 1,-1 1 0,1 0-1,0 1 1,0-1 0,-6 7-1,1-1 110,0 0 0,1 1-1,-8 11 1,16-19-206,-1-1 1,1 1-1,0 0 1,0 0-1,0 0 1,0 0-1,1 0 0,-1 0 1,0 0-1,1 0 1,-1 1-1,1-1 1,0 0-1,0 0 0,0 0 1,0 0-1,0 0 1,0 1-1,1-1 1,-1 0-1,1 0 0,0 0 1,-1 0-1,1 0 1,0 0-1,0 0 0,0 0 1,0 0-1,0-1 1,1 1-1,-1 0 1,1-1-1,-1 1 0,1-1 1,-1 1-1,1-1 1,4 3-1,0 0 25,1 0 1,-1 0-1,1 0 0,0 0 1,1-1-1,-1-1 0,0 1 1,1-1-1,8 1 0,-3-2-9,1-1-1,-1-1 1,0 0 0,0 0-1,0-1 1,0-1-1,0-1 1,0 1-1,-1-2 1,1 0-1,14-8 1,-9 3 20,0-1 0,0 0 1,-1-1-1,-1-1 0,0-1 0,20-21 0,-29 27-40,0 1-1,-1-1 1,0 0-1,-1 0 1,0-1-1,0 1 1,-1-1-1,0 0 1,0-1-1,-1 1 1,-1-1-1,1 1 1,-1-1-1,-1 0 0,0 0 1,0 0-1,-1 0 1,0 0-1,-1 0 1,0 1-1,-1-1 1,-4-15-1,4 16 4,-1 0 1,0 1-1,0 0 0,-1 0 0,0 0 0,0 0 0,-1 0 1,0 1-1,0 0 0,-1 0 0,1 0 0,-2 1 0,1 0 0,-1 0 1,0 0-1,0 1 0,-1 0 0,-15-7 0,10 5 49,-1 1 0,0 0 0,0 1 0,0 1-1,-1 0 1,1 1 0,-17-2 0,29 5-92,1 0 0,-1 0 0,0 0 0,1 0 0,-1-1 0,0 1 0,1-1 0,-1 1 0,1-1 0,-4-1 0,5 1 14,0 1 0,-1 0 0,1 0 0,0-1 0,0 1-1,-1 0 1,1-1 0,0 1 0,0 0 0,-1-1 0,1 1 0,0-1 0,0 1 0,0 0 0,0-1 0,0 1 0,0-1 0,0 1 0,0 0 0,-1-1 0,1 1 0,1-1 0,-1 1 0,0-1 0,0 1 0,0-1 0,1-2-326,1 1 1,-1-1 0,1 0 0,-1 1 0,1-1 0,0 1-1,4-5 1,-3 4-859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1:2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7232,'0'0'3304,"-7"10"-2926,-90 157 2925,74-124-2364,1 1 0,2 0 0,2 1 0,-21 83-1,33-98-260,1-1 0,-4 61 0,9-87-620,0-1 0,1 0 1,-1 1-1,0-1 0,1 0 1,-1 1-1,1-1 0,0 0 0,0 0 1,0 0-1,0 0 0,0 0 1,0 0-1,0 0 0,1 0 1,-1 0-1,4 3 0,-2-2 18,1-1 0,-1 0 0,1 0 0,-1 0 0,1 0-1,0 0 1,0-1 0,-1 1 0,7 0 0,3 0 54,0 0 1,-1-1-1,1 0 1,0-2-1,18-1 0,107-25 888,-125 25-845,-11 1-138,1 0 0,-1 0 0,1 0 0,-1 0 0,1 0 1,-1 0-1,1 0 0,-1-1 0,0 1 0,0-1 0,3-3 0,5-7-3948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1:2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11152,'0'0'984,"88"-8"-544,1 4-104,10 0 8,-1 4-80,-7-2 0,-2-4 144,-11 0-8,-9 0-48,-7-10 0,5-15-64,-9-3 0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1:2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7328,'0'0'12497,"13"3"-12096,-2 0-306,1-1 1,-1 0-1,1-1 0,0 0 1,-1-1-1,1 0 0,18-3 1,279-30 1904,-267 30-1742,-13 1 45,0 1 0,34 3 1,-47 0-9,-19-2 328,-24-4-4465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1:0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77 5920,'0'0'3697,"2"-10"-3237,1-4-189,-1 8 199,0-1 0,-1 0 0,0 0 0,0 1 0,-1-14 0,-9 73 1794,0 33-1073,4 0 0,7 124 0,1-109 1991,-2-101-3128,0-1 0,0 0 0,-1 0 0,1 0 1,0 0-1,0 0 0,0 0 0,-1-1 0,1 1 0,-1 0 0,1 0 0,-1 0 0,1-1 0,-1 1 0,1-2 0,0-2 47,33-80 451,-21 51-321,18-34 1,-25 57-144,0 0 0,1 0 0,0 1 0,1 0-1,0 0 1,19-15 0,-26 23-71,0 1 1,0 0-1,1 0 0,-1 0 0,1 0 1,-1 0-1,1 0 0,0 0 0,-1 1 0,1-1 1,0 0-1,-1 1 0,1-1 0,0 1 0,0 0 1,-1 0-1,1 0 0,0 0 0,0 0 1,-1 0-1,1 0 0,0 0 0,0 1 0,2 0 1,-3 0-8,0-1 1,1 1-1,-1 0 1,0 0-1,0 1 1,0-1-1,0 0 1,0 0-1,0 1 1,0-1-1,0 0 1,0 1 0,-1-1-1,1 1 1,0-1-1,-1 1 1,0-1-1,1 1 1,-1-1-1,0 1 1,1-1-1,-1 1 1,0 0-1,0-1 1,-1 1-1,1 1 1,0 2 3,-1 0 0,0 0 1,0 1-1,0-1 0,0-1 1,-1 1-1,0 0 0,0 0 0,0 0 1,-1-1-1,1 0 0,-5 6 1,-2 0 25,0-1 1,-1 0-1,-15 12 1,9-14 18,7-3 114,20 4-21,28 13 150,-1 1-1,54 42 1,-91-63-264,0 0-1,1 0 1,-1 1-1,0-1 1,0 0-1,0 1 1,0-1-1,0 1 1,0-1-1,0 1 1,-1 0-1,1-1 1,0 1-1,0 2 0,4 12-4037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1:2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6520,'0'0'10485,"-9"10"-10179,-28 30-7,28-25 422,9-15-706,0 1 0,0-1 0,0 0-1,0 0 1,0 0 0,0 1 0,0-1 0,0 0 0,0 0 0,0 1 0,0-1 0,1 0 0,-1 0 0,0 0 0,0 1 0,0-1 0,0 0 0,0 0 0,0 0 0,0 0 0,1 1 0,-1-1 0,0 0 0,0 0-1,0 0 1,0 0 0,1 0 0,-1 1 0,0-1 0,0 0 0,0 0 0,1 0 0,-1 0 0,0 0 0,21-1 477,-18 0-479,164-5 945,-37 3-532,212-16 705,-320 19-1044,-8 0 25,1 0 0,-1-1 0,0-1 0,0 0 0,27-8 0,-41 10-117,0 0-1,1 0 1,-1-1 0,1 1 0,-1 0 0,1 0 0,-1-1 0,0 1-1,1 0 1,-1-1 0,0 1 0,1 0 0,-1-1 0,0 1 0,1-1 0,-1 1-1,0 0 1,0-1 0,0 1 0,1-1 0,-1 1 0,0-1 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1:2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4912,'0'0'16199,"14"8"-15976,-6-3-186,-2-1-11,0 0 0,0 0 0,1-1 0,-1 0 0,1 0 0,0 0 0,0-1 0,0 0 1,0-1-1,0 1 0,0-1 0,0-1 0,0 1 0,12-2 0,111-26 420,-96 18-150,0 1 0,1 2-1,61-3 1,-82 11 6,-18 2-124,3-3-194,-1-1-1,0 1 1,1-1-1,-1 0 1,0 0-1,0 1 1,1-1-1,-1 0 1,0 0-1,0-1 1,1 1-1,-1 0 1,0-1-1,0 1 1,-1-1-1,-8-4-3093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1:2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 5920,'0'0'4448,"-3"12"-3955,-9 35 23,12-46-470,-1 0 1,1 0-1,0 0 0,0 1 0,0-1 1,0 0-1,0 0 0,0 1 0,0-1 1,1 0-1,-1 0 0,0 1 1,1-1-1,-1 0 0,1 0 0,-1 0 1,1 0-1,-1 0 0,1 1 0,0-1 1,0 0-1,-1-1 0,1 1 1,0 0-1,1 1 0,1 0 76,1 0 0,-1 0 0,0 0 1,1-1-1,6 3 0,-1-1 133,5 4 80,7 3 302,0-1 0,45 13 0,-58-21-437,0 0 0,1 0-1,-1-1 1,0 1 0,1-2 0,-1 1-1,0-1 1,1-1 0,-1 0 0,11-3-1,-15 3-78,0 1 0,0 0-1,0-1 1,-1 0-1,1 0 1,-1 0-1,1-1 1,-1 1 0,0-1-1,0 1 1,0-1-1,0 0 1,0 0-1,-1-1 1,0 1 0,1 0-1,-1-1 1,0 1-1,-1-1 1,1 0 0,-1 0-1,3-7 1,-4 8-80,0 1 1,0-1 0,0 1 0,-1-1-1,1 1 1,-1 0 0,1-1-1,-1 1 1,0 0 0,0-1-1,0 1 1,0 0 0,0 0 0,0 0-1,-1 0 1,1 0 0,-1 0-1,1 0 1,-1 0 0,0 1-1,1-1 1,-1 1 0,0-1 0,0 1-1,0 0 1,-1-1 0,1 1-1,0 0 1,-3-1 0,-7-2 23,0-1 0,0 2 0,0-1 0,-15-1 0,11 3-10,0 0 1,0 1 0,-1 1-1,1 0 1,-23 4 0,30-3-29,-1 1-1,2 1 1,-1-1 0,0 1 0,0 1 0,1-1 0,0 2-1,0-1 1,0 1 0,0 0 0,-7 7 0,13-10-10,0 1 0,0 0 0,1 0 0,-1-1 0,1 1 0,-1 0 1,1 1-1,0-1 0,0 0 0,0 0 0,1 0 0,-1 1 1,1-1-1,0 0 0,0 0 0,0 1 0,0 4 0,1-1 13,0 1 0,0-1 0,0 0 0,1 0-1,0 0 1,6 12 0,-2-8 11,1 0 1,1 0-1,0-1 1,0 0-1,1-1 1,0 0-1,1 0 1,0-1-1,0 0 1,1-1-1,13 8 1,-8-7 28,0 0 0,1-1 1,0 0-1,1-1 0,-1-1 0,1-1 1,24 2-1,-22-3 13,-4-1 54,0-1-1,29-1 1,-40 0-125,0-1 1,-1 1 0,1-1 0,0-1-1,-1 1 1,1-1 0,-1 1 0,0-1-1,1 0 1,-1-1 0,0 1 0,0-1-1,0 0 1,4-4 0,10-13-151,28-37 0,-26 27-3054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1:2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4216,'0'0'8994,"0"11"-8311,8 137 2217,32 175 0,-36-283-2293,-2 74 1,1 22 779,7-80 124,-7-49-1002,-3-7-501,0 1 0,1-1 0,-1 0 0,0 0 0,0 0 0,0 0 0,0 0 0,0 0 0,0 0 0,1 0 0,-1 1 0,0-1 0,0 0 0,0 0 0,0 0 0,0 0 0,0 0 0,0 0 0,0 1 0,0-1 0,0 0 0,0 0 0,0 0 0,0 0 0,0 1 0,0-1 0,0 0 0,0 0 0,0 0 0,0 0 0,0 0 0,0 1 0,0-1 0,0 0 0,0 0 0,0 0 0,0 0 0,0 0 0,0 1 0,0-1 0,0 0 0,-1 0 0,1 0 0,0 0 0,0 0 0,0 0 0,0 1 0,0-1 0,0 0 0,-1 0 0,1 0 0,0 0 0,0 0 0,0 0 0,0 0 0,-1 0 0,1 1 568,11-8-268,6-1-230,0 0-1,0 1 0,1 1 1,25-4-1,-11 1-25,17-2 33,0 3 1,82-5-1,-36 5 100,-81 8-137,-12 0-35,0 0 0,0 0 0,0 0 0,1 0 0,-1 0 0,0-1 0,0 1 0,0-1 0,0 0 0,0 1 0,3-3 0,-7 4-47,0-1-1,1 0 1,-1 0 0,0 0-1,0 0 1,0-1-1,0 1 1,0 0 0,0-1-1,1 1 1,-1-1-1,0 0 1,0 0 0,-2-1-1,-28-15-483,14 1-2974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1:2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11256,'0'0'2224,"12"9"-1686,-2-1-395,-5-3-83,-1-1-1,1-1 0,0 1 1,0-1-1,0 0 0,0 0 0,1 0 1,-1-1-1,1 1 0,-1-2 1,1 1-1,0 0 0,0-1 1,0 0-1,6 0 0,68 2 787,-19 0 182,68-5 1,-113 1-644,-1 1 1,17 3 0,-20-2 159,0 0 1,0 0 0,0-2-1,19-1 1,-31 2-533,0 0 0,1 0 1,-1 0-1,1 0 0,-1-1 0,0 1 0,1 0 1,-1 0-1,1 0 0,-1 0 0,0-1 0,1 1 1,-1 0-1,0 0 0,1-1 0,-1 1 1,0 0-1,1-1 0,-1 1 0,0 0 0,0-1 1,1 1-1,-1 0 0,0-1 0,0 1 0,0 0 1,1-1-1,-1 1 0,0-1 0,0 1 0,0 0 1,0-1-1,0 0 0,-2-8-3479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1:2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9440,'0'0'2490,"16"6"-1774,-10-4-633,21 8 378,0-1 0,52 8 0,12-3 531,125 14 1547,-206-27-2589,26 1 1179,40-3-1,-67 1-1248,-1-1 0,1 0 0,-1 0 1,0-1-1,0 0 0,1-1 0,-1 1 0,-1-2 0,1 1 0,12-8 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1:2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9744,'0'0'3841,"0"13"-3058,-3 55 675,-2 0 1,-21 95-1,23-145-676,1 0-1,0 32 0,-1-43 235,3-7-1008,0 0 1,0 0-1,-1 0 1,1 0-1,0 0 1,0 0-1,0 0 1,0 0-1,0 0 1,-1 0-1,1 0 1,0 0-1,0-1 1,0 1-1,0 0 1,0 0 0,0 0-1,0 0 1,-1 0-1,1 0 1,0-1-1,0 1 1,0 0-1,0 0 1,0 0-1,0 0 1,0 0-1,0-1 1,0 1-1,0 0 1,0 0-1,0 0 1,0 0-1,0-1 1,0 1-1,0 0 1,0 0-1,0 0 1,0 0-1,0 0 1,0-1 0,0 1-1,0 0 1,0 0-1,0 0 1,1 0-1,-1 0 1,0-1-1,0 1 1,3-13-2731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1:2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5824,'0'0'10233,"13"3"-9759,40 6 16,0-2 0,64 1 0,121-10 679,-120-1-546,-25 0-98,103 4 1172,-194-1-1629,0 0-1,0 1 0,0-1 1,0 0-1,0-1 0,0 1 0,0 0 1,0 0-1,0-1 0,0 1 1,2-2-1,-4 2-57,0 0 1,0 0 0,0 0-1,0 0 1,0 0-1,0-1 1,0 1-1,0 0 1,0 0 0,0 0-1,0 0 1,0 0-1,0 0 1,0-1-1,0 1 1,0 0 0,0 0-1,0 0 1,0 0-1,0 0 1,0 0-1,0-1 1,0 1-1,0 0 1,0 0 0,0 0-1,0 0 1,0 0-1,0 0 1,0 0-1,0 0 1,-1-1 0,1 1-1,0 0 1,0 0-1,0 0 1,0 0-1,0 0 1,0 0 0,0 0-1,0 0 1,-1 0-1,1 0 1,0 0-1,0 0 1,0 0 0,0 0-1,-17-6 155,-10-1-2995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2:53.3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464 18 4120,'0'0'4641,"-12"6"-4286,-95 36 850,71-29-591,15-5-230,0 0 0,0 1 1,0 1-1,1 1 0,1 1 1,-35 27-1,45-31-196,0 1-1,0 0 1,1 1 0,0 0-1,1 0 1,0 1 0,-8 15-1,13-21-112,0 1-1,0-1 1,1 0-1,-1 1 1,1-1-1,1 0 0,-1 1 1,1 0-1,0-1 1,0 1-1,0-1 1,1 1-1,0-1 1,0 0-1,0 1 1,1-1-1,-1 0 1,1 1-1,5 7 0,-4-8-18,0 0-1,1 0 1,-1-1-1,1 1 1,0-1-1,0 0 1,1 0-1,0 0 0,-1 0 1,1-1-1,0 0 1,1 0-1,-1 0 1,10 3-1,-11-4 1,0-1-1,1 0 1,-1 0 0,1 0-1,-1-1 1,1 1 0,-1-1-1,1 0 1,0-1-1,-1 1 1,1-1 0,-1 0-1,1 0 1,-1 0 0,0 0-1,1-1 1,-1 0 0,0 0-1,0 0 1,7-5-1,-4 1 14,0 0 0,-1-1-1,1 0 1,-1 0 0,0-1-1,-1 1 1,0-1 0,0-1 0,-1 1-1,0-1 1,-1 1 0,0-1-1,0 0 1,2-11 0,-1-2 97,-1 0 1,0 0-1,-2-1 1,-2-41-1,0 45-44,0 2 79,-4-31 0,4 45-152,1 0 1,-1 0 0,0 0 0,0 0 0,0 0 0,0 0-1,-1 0 1,1 0 0,-1 1 0,0-1 0,1 0-1,-1 1 1,0-1 0,-1 1 0,1 0 0,-4-3 0,6 5-36,0 0 1,-1-1-1,1 1 1,0 0 0,0 0-1,0 0 1,-1 0 0,1 0-1,0 0 1,0 0-1,-1 0 1,1 0 0,0 0-1,-1 0 1,1 0-1,0 0 1,0 0 0,-1 0-1,1 0 1,0 0-1,0 0 1,-1 0 0,1 0-1,0 0 1,0 1 0,0-1-1,-1 0 1,1 0-1,0 0 1,0 0 0,0 1-1,-1-1 1,1 0-1,0 0 1,0 0 0,0 1-1,0-1 1,-1 0 0,-4 15 234,1 22-57,4-35-171,1 61 208,2 0 0,23 120 0,3 47 177,-25-168-290,2 74 136,-6-110-164,-2-1 0,0 1 1,-8 29-1,9-48-41,-1 1 0,-1-1 0,1 0 0,-1 0 0,0-1 0,0 1 0,-1 0 0,-6 7 0,9-12-29,-1 0-1,1-1 0,-1 1 1,0-1-1,0 1 0,0-1 1,0 0-1,0 1 1,0-1-1,0 0 0,0 0 1,0-1-1,0 1 0,-1 0 1,1-1-1,0 1 0,0-1 1,-1 0-1,1 0 1,0 0-1,-1 0 0,1 0 1,0 0-1,-1-1 0,1 1 1,0-1-1,0 1 0,-1-1 1,1 0-1,-2-1 1,-7-4 34,1 1 1,0-2-1,0 1 1,0-1-1,1-1 1,-13-13-1,-45-57 234,67 77-283,-13-16 88,1 0 0,-14-28 0,21 36-56,1 0 0,0 0 1,1 0-1,0 0 0,0-1 1,1 0-1,-2-12 1,4 18-20,0 0 0,1 0 1,-1 0-1,1-1 0,0 1 1,0 0-1,0 0 0,0 0 1,1 0-1,-1 1 0,1-1 1,0 0-1,1 1 1,-1-1-1,0 1 0,1 0 1,0 0-1,0 0 0,0 0 1,6-4-1,4-3-10,1 1 0,1 1 0,29-12 0,-14 6 20,72-26-13,-25 11-8,31-22-44,-94 43 33,-1 0 1,-1-1 0,0-1-1,0 1 1,17-20-1,-13 11 2,-6 8 32,0 0-1,-1-1 1,0 0-1,-1 0 1,-1-1-1,0 0 1,0-1-1,-1 1 1,6-20-1,-11 29-20,9-33 193,19-52 0,-27 84-196,4-6 190,0 26 42,4 20-115,19 45 0,-15-45-8,12 51 0,-8-22-6,-15-58-76,0-1 0,-1 1 1,2-1-1,-1 0 1,1 0-1,0-1 0,8 10 1,-12-15-24,1 1 0,0-1 1,0 1-1,0-1 0,0 1 0,0-1 1,0 1-1,0-1 0,0 0 0,0 0 1,0 1-1,0-1 0,0 0 0,0 0 1,0 0-1,0 0 0,0 0 0,0 0 1,0-1-1,0 1 0,0 0 0,0 0 1,0-1-1,0 1 0,0 0 0,0-1 1,-1 1-1,1-1 0,0 0 0,0 1 1,0-1-1,0 0 0,-1 1 0,1-1 1,0-1-1,5-3 22,-1-1-1,1 0 1,5-9 0,5-10 11,-1 1 1,-1-2-1,-2 0 1,0-1-1,-2 0 1,-1 0-1,-1-1 1,8-57-1,-10 27 354,-5 57-312,0 3-33,2 6-5,5 56 14,-7-42-37,2-1 0,1 1 0,9 30 0,-8-38-11,-3-5 13,1-1-1,0 1 1,1-1-1,-1 0 1,2 0-1,-1 0 1,1 0-1,6 7 1,-10-14-17,0 0 1,0-1 0,-1 1-1,1 0 1,0 0 0,0-1-1,0 1 1,0 0 0,0-1-1,0 1 1,1-1-1,-1 0 1,0 1 0,0-1-1,0 0 1,0 0 0,1 1-1,-1-1 1,0 0 0,0 0-1,0 0 1,2-1 0,-1 1 0,0-1 0,0 0 0,0 0 0,0 0 0,0 0 0,-1 0 0,1 0 0,0-1 0,-1 1 0,1-1 0,2-2 0,3-6 16,0 0 0,0-1 0,8-18 0,-10 19 2,4-9-3,-1 1-1,-1-1 0,-1-1 0,-1 1 0,4-26 1,13-18 25,-22 62-50,1 1 0,-1-1 0,0 0 0,0 0 0,1 1 0,-1-1 0,0 0 0,1 1 0,-1-1 0,0 1-1,1-1 1,-1 0 0,1 1 0,-1-1 0,1 1 0,0-1 0,-1 1 0,1-1 0,-1 1 0,1 0 0,0-1 0,-1 1 0,1 0 0,0-1 0,-1 1 0,1 0 0,0 0 0,0 0 0,-1 0 0,1 0 0,0 0 0,0 0 0,-1 0 0,1 0 0,1 0 0,30 7-70,-24-4 83,8 3-27,0 1-1,-1 1 0,0 0 0,0 1 1,-1 1-1,18 15 0,22 15-3,-52-39 20,11 8-2,1 0 0,0-1 0,0-1 0,1 0 0,17 6 0,-30-13 0,0 0 0,0 0 0,0 0 0,-1 0 0,1-1 0,0 1 0,0 0 0,0-1-1,-1 0 1,1 1 0,0-1 0,-1 0 0,1 0 0,0 1 0,-1-1 0,1-1 0,-1 1 0,0 0 0,1 0 0,-1 0 0,0-1 0,2-1 0,1-2 7,0 0 1,0 0 0,0-1 0,5-10-1,-6 7 3,0 1 0,-1 0-1,0-1 1,-1 1 0,1-1-1,-2 1 1,1-1 0,-1 1-1,-1-1 1,0 0 0,0 1-1,0-1 1,-1 1 0,0 0-1,-7-16 1,9 23-3,-1-1 1,1 1-1,-1 0 0,1-1 0,-1 1 0,0 0 1,0 0-1,1-1 0,-1 1 0,0 0 1,0 0-1,0 0 0,0 0 0,0 0 1,-1 0-1,1 1 0,0-1 0,0 0 1,-1 0-1,1 1 0,0-1 0,-1 1 1,1-1-1,0 1 0,-1 0 0,1-1 0,-1 1 1,1 0-1,0 0 0,-1 0 0,1 0 1,-1 0-1,-1 1 0,0 0 4,0 0 0,0 0 0,0 1 0,0-1 0,1 1 0,-1-1-1,1 1 1,-1 0 0,1 0 0,-1 0 0,1 1 0,0-1 0,-3 5 0,-1 0-1,2 1-1,-1 0 1,1 0 0,0 0 0,0 0 0,1 1 0,0-1-1,1 1 1,-1 0 0,2 0 0,-1-1 0,2 1 0,-1 0-1,1 1 1,0-1 0,3 17 0,2-3-3,-4-12-3,1 0-1,1 0 1,0-1 0,0 1 0,1-1-1,1 0 1,6 13 0,12 15 19,-13-22 6,0 0-1,13 15 1,-20-27-12,1-1 0,0 1-1,0-1 1,0 0 0,0-1 0,0 1-1,0-1 1,1 1 0,-1-2 0,1 1-1,6 2 1,-8-4-8,0 1 1,0 0-1,0-1 0,0 1 1,0-1-1,0 0 0,0 0 0,0 0 1,0 0-1,0-1 0,0 1 0,0-1 1,0 0-1,0 0 0,0 0 1,0 0-1,-1 0 0,1-1 0,3-1 1,5-7 13,1-1 0,-2 1-1,1-2 1,-1 0 0,-1 0 0,0-1 0,-1 0 0,0 0 0,-1-1 0,8-22 0,0-10 86,-2 0 0,7-51 1,-1 8-55,-19 86-53,5-15 0,0 15 0,1 10 0,2 16 0,-1 0 0,-1 1 0,5 36 0,-6-34 0,1 8 0,-1 1 0,-2 0 0,-1-1 0,-5 60 0,3-93 0,0 3 0,-1-1 0,1 0 0,-1 1 0,0-1 0,0 0 0,0 0 0,-2 4 0,3-7 0,-1 1 0,1-1 0,-1 1 0,1 0 0,-1-1 0,1 0 0,-1 1 0,0-1 0,1 1 0,-1-1 0,0 0 0,1 1 0,-1-1 0,0 0 0,0 0 0,1 0 0,-1 1 0,0-1 0,0 0 0,1 0 0,-1 0 0,0 0 0,0 0 0,1 0 0,-1-1 0,0 1 0,0 0 0,1 0 0,-1-1 0,0 1 0,1 0 0,-1 0 0,0-1 0,1 1 0,-1-1 0,0 0 0,-15-8 0,1 0 0,0-1 0,1-1 0,1-1 0,-1 0 0,-17-21 0,28 30 0,0 0 0,-1 0 0,1 0 0,0 1 0,-1 0 0,0-1 0,-3-1 0,6 4 0,0-1 0,1 1 0,-1-1 0,0 1 0,1-1 0,-1 1 0,1-1 0,-1 0 0,1 0 0,0 1 0,-1-1 0,1 0 0,-1 1 0,1-1 0,0-1 0,-2-2 0,10 13 0,0 1 0,18 16 0,3 2 0,-25-22 0,1-1 0,0 0 0,1 0 0,-1 0 0,1-1 0,0 0 0,0 0 0,0 0 0,1-1 0,-1 0 0,1 0 0,0 0 0,0-1 0,0 0 0,0-1 0,0 0 0,0 0 0,0 0 0,0-1 0,1 0 0,11-1 0,41-9 0,0-2 0,-1-3 0,79-30 0,-86 28 0,-43 13 137,32-7 700,-40 11-1089,1-1 0,0 1-1,-1 0 1,1 0 0,0 0 0,0 0 0,-1 0 0,1 0-1,0 0 1,0 0 0,-1 1 0,1-1 0,0 1 0,-1 0 0,1-1-1,-1 1 1,1 0 0,-1 0 0,3 1 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2:53.7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9 14168,'0'0'2319,"-62"-9"-1807,68 9 0,12 7-240,8-5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1:0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108 167 11760,'0'0'5302,"-11"6"-4806,-34 21 11,41-23-347,0-1-1,0 1 1,0-1 0,0 1 0,1 0 0,0 0 0,-1 1 0,1-1-1,1 1 1,-1 0 0,1-1 0,0 1 0,0 0 0,0 0 0,1 0-1,0 1 1,0-1 0,-1 7 0,2-12-117,0 1 1,0 0-1,0-1 1,0 1-1,0 0 0,0-1 1,0 1-1,0 0 0,0-1 1,0 1-1,0 0 1,1-1-1,-1 1 0,0-1 1,0 1-1,1 0 0,-1-1 1,0 1-1,1-1 0,-1 1 1,1-1-1,-1 1 1,0-1-1,1 1 0,-1-1 1,1 0-1,0 1 0,-1-1 1,1 0-1,-1 1 1,1-1-1,-1 0 0,2 1 1,0-1 23,0 0-1,0 0 1,0-1 0,0 1 0,0 0-1,0-1 1,0 1 0,0-1 0,0 0 0,0 0-1,2-1 1,6-4 142,0 0 1,16-14-1,3-8 115,-22 20-179,1 0 0,0 1-1,0 0 1,12-8 0,-19 15-127,-1 0 0,1-1 0,-1 1 0,1 0-1,-1 0 1,1 0 0,0 0 0,-1 0 0,1 0 0,-1 0 0,1 0 0,0 0 0,-1 0 0,1 0 0,-1 0 0,1 0-1,-1 1 1,1-1 0,0 0 0,-1 0 0,1 1 0,-1-1 0,1 0 0,-1 0 0,1 1 0,-1-1 0,0 1 0,1-1 0,-1 1-1,1-1 1,-1 0 0,0 1 0,1-1 0,-1 1 0,0-1 0,0 1 0,1 1 0,11 27 167,-6-12-74,-4-14-93,0 0 0,0-1 0,-1 1-1,2 0 1,-1-1 0,0 1 0,0-1 0,1 0-1,-1 0 1,1 0 0,0 0 0,0 0 0,0-1-1,0 1 1,0-1 0,0 0 0,0 0-1,0 0 1,0 0 0,1 0 0,-1-1 0,4 1-1,-4-1 7,1-1 0,0 1 0,-1-1 0,1 1 0,0-1 0,-1-1 0,1 1 0,-1 0 0,1-1 0,-1 0 0,0 1 0,0-1 0,1-1 0,-1 1 0,-1 0 0,1-1 0,0 1 0,-1-1 0,4-4 1,0-2 36,0 0 1,-1 0 0,0-1 0,0 1 0,-1-1-1,0-1 1,-1 1 0,0 0 0,-1-1 0,2-13-1,-3 17 6,0-1 0,-1 1 0,0-1 0,0 1 0,-1-1 0,0 1 0,0-1 0,-1 1 0,0 0 0,0-1 0,-1 1 0,1 0 0,-2 1 0,1-1 0,-7-9 0,9 15-61,0 0-1,0 0 0,0 0 1,0 1-1,0-1 0,0 0 0,0 1 1,0-1-1,0 0 0,-1 1 1,1-1-1,0 1 0,0 0 0,-1-1 1,1 1-1,0 0 0,-1 0 0,1 0 1,0 0-1,-1 0 0,1 0 1,0 0-1,0 1 0,-1-1 0,1 0 1,-2 1-1,2 0-203,1-1 0,-1 0 0,1 0-1,-1 1 1,1-1 0,-1 0 0,1 1 0,0-1 0,-1 0 0,1 1 0,-1-1 0,1 1-1,0-1 1,-1 1 0,1-1 0,0 1 0,0-1 0,-1 1 0,1 0 0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3:00.6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10848,'0'0'2992,"89"10"-2912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2:59.6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52 3808,'0'0'13311,"13"0"-12993,220-10 1094,-142-6-842,-29 4-223,-55 10-308,5 0 45,0-1 0,-1 2 0,1 0 0,0 0 0,0 1 0,0 0 0,-1 1 0,1 1 0,19 4 0,-26-4-59,28 12 984,-33-14-991,0 0 0,0 0 0,0 0-1,0-1 1,0 1 0,0 0 0,0 0-1,-1 0 1,1 0 0,0 0 0,0 0-1,0 0 1,0-1 0,0 1-1,0 0 1,0 0 0,0 0 0,0 0-1,0 0 1,0 0 0,0 0 0,0-1-1,0 1 1,1 0 0,-1 0 0,0 0-1,0 0 1,0 0 0,0 0 0,0 0-1,0-1 1,0 1 0,0 0 0,0 0-1,0 0 1,0 0 0,0 0 0,1 0-1,-1 0 1,0 0 0,0 0 0,0 0-1,0 0 1,0 0 0,0 0 0,0 0-1,1 0 1,-1-1 0,0 1 0,0 0-1,0 0 1,0 0 0,0 0-1,0 0 1,1 0 0,-1 1 0,0-1-1,0 0 1,0 0 0,0 0 0,0 0-1,0 0 1,0 0 0,1 0 0,-1-1 55,0 1 43,9-16-195,3 9-2903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3:00.3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102 1 5920,'0'0'8488,"-9"13"-7859,6-9-558,-11 16 364,1 0 0,1 1 0,-16 37-1,24-48-227,0 0-1,1 1 1,0-1-1,0 1 1,1-1-1,1 1 1,0 0-1,0 0 1,1 0-1,0 0 1,1-1-1,0 1 1,1 0-1,4 12 1,-5-18-101,1-1 0,-1 1 1,1-1-1,0 1 0,1-1 1,-1 0-1,1 0 1,0 0-1,0 0 0,0 0 1,0-1-1,1 1 0,-1-1 1,1 0-1,0 0 0,8 4 1,-6-4-22,1 0 1,-1 0-1,1-1 0,0 0 1,-1 0-1,1-1 1,0 0-1,0 0 1,0-1-1,1 1 1,-1-2-1,13-1 0,-9 1-19,0-1 0,0-1-1,0 0 1,-1 0 0,0-1-1,0 0 1,17-10 0,-25 12-123,0 0 0,0 0 0,0 0 0,0-1 0,0 1 1,0 0-1,-1-1 0,1 1 0,-1-1 0,0 0 0,0 1 1,0-1-1,0 0 0,1-3 0,2-7-3012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3:01.7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196 64 4912,'0'0'8244,"-11"7"-7567,-58 39 659,59-39-1023,1 1 0,0 1 0,0-1 0,1 1 0,0 0 1,-7 11-1,8-10-133,1-1 1,1 1 0,0 1-1,0-1 1,1 1 0,1-1-1,-1 1 1,2 0-1,-1 0 1,2 1 0,-1-1-1,2 0 1,-1 1 0,2-1-1,-1 0 1,4 17-1,-2-23-105,-1 0-1,1 0 0,0-1 0,0 1 0,0-1 0,1 1 1,-1-1-1,1 0 0,0 0 0,1 0 0,-1 0 1,0-1-1,1 0 0,7 6 0,-8-7-35,0 0-1,0 0 1,1 0-1,-1 0 1,0-1-1,1 0 1,-1 1-1,1-1 1,-1-1-1,1 1 1,-1 0-1,1-1 1,-1 0-1,1 0 1,0 0-1,-1 0 1,1 0-1,0-1 1,-1 1-1,6-3 1,0-1 9,1-1 0,-2-1 0,1 1 0,0-1 0,-1-1 0,0 0 0,13-14 0,-6 3 87,0 0 0,17-28 0,-22 28-34,8-11 74,-11 21 105,-3 9 248,-2 6-508,0-1 0,1 1 0,0-1 0,0 0 0,1 0 0,-1 0 0,1 0-1,1-1 1,-1 0 0,1 1 0,0-2 0,0 1 0,0 0 0,1-1 0,0 0 0,-1 0 0,1-1 0,1 0 0,-1 0 0,0 0 0,1-1 0,0 0 0,7 2 0,3-2 28,-1 0 0,1-1 1,0 0-1,29-4 0,-39 2-22,0-1 0,1 0 0,-1 0-1,0 0 1,0-1 0,0 0-1,0-1 1,-1 0 0,1 0-1,-1 0 1,0 0 0,11-11 0,-12 10-5,-1-1 0,1 1 1,-1-1-1,0 0 0,0 0 1,-1 0-1,0 0 0,0-1 1,0 1-1,-1-1 0,0 0 1,-1 0-1,1 0 0,-1 0 1,0 0-1,-1 0 0,0 0 1,0-8-1,0 5 15,-1 0 1,0-1-1,0 1 1,-1 0-1,0 0 1,-1 0-1,0 0 0,-1 0 1,0 1-1,0-1 1,-1 1-1,0 0 1,-1 0-1,0 1 1,0 0-1,-1 0 0,0 0 1,0 1-1,-1 0 1,-9-7-1,15 13-42,1 0 1,0 1-1,0-1 0,0 0 1,-1 0-1,1 1 0,0-1 1,-1 1-1,1-1 0,0 1 1,-1 0-1,1-1 0,-1 1 0,1 0 1,0 0-1,-1 0 0,1 0 1,-1 0-1,1 0 0,-1 1 1,-2 0-1,3-1 25,0 1 1,0 0 0,0 0-1,0 0 1,0 0-1,0 0 1,0 0-1,0 0 1,0 1 0,0-1-1,1 0 1,-1 0-1,0 1 1,1-1-1,-1 0 1,1 1-1,-1 1 1,0 5-675,-1 0 0,2 1 1,-1-1-1,1 16 0,0-23 144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3:12.3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5624,'0'0'12633,"12"-7"-12393,41-20-24,-49 25-179,0 0 0,1 1 0,-1 0 0,0 0 1,1 0-1,0 0 0,-1 1 0,1 0 0,-1 0 0,1 0 1,-1 0-1,1 1 0,6 1 0,25 1 260,-13-4-120,1 1-1,-1 2 1,1 0-1,-1 1 1,0 2-1,0 0 1,23 9-1,-38-12-105,0 0 1,0 0-1,0-1 0,1 0 0,-1-1 1,0 0-1,0 0 0,10-2 0,9-2 179,28-9-1,-39 9-194,-10 2 21,0-1 1,0 0 0,0 0-1,-1 0 1,6-4 0,0 3-40,-8 8-3026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3:13.0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57 6424,'0'0'7480,"11"1"-7087,2 1-287,-2 1 85,0-1 0,1 0 0,-1-1 0,19-1 0,19-9 345,-37 6-404,0 1 1,1 0-1,-1 1 0,1 0 0,14 1 0,43 4 489,1-3-1,70-9 1,-118 6-380,1-1 1,0-1-1,-1-1 1,0-1 0,39-16-1,-37 17-2670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3:14.9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 5416,'0'0'16483,"13"0"-16405,149 0 346,-145 3-276,-15-3-126,0 1-1,0-1 0,0 1 0,0-1 0,0 0 0,0 0 0,1 0 0,-1 0 1,3-1-1,15 1 153,-18 0-148,0 0 0,0 1 0,0-1 0,0 0 0,0 0 0,0-1 0,0 1 0,0 0 1,0-1-1,0 1 0,0-1 0,2 0 0,-2 0 22,0 1 0,0-1 0,0 1 1,0-1-1,0 1 0,0 0 0,0 0 0,0 0 0,2 0 1,-2 0 16,-1 1 0,1-1 0,0 0 1,-1 0-1,1-1 0,-1 1 1,1 0-1,0 0 0,-1-1 1,1 1-1,2-2 0,0-1 258,7-1-426,-1 1-3111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3:16.2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109 173 7232,'0'0'12154,"2"11"-11714,7 34-49,-9-44-357,0 0 0,0 0 0,1 0 1,-1 0-1,0 0 0,1 0 0,-1 0 1,1-1-1,-1 1 0,1 0 0,-1 0 0,1 0 1,0-1-1,0 1 0,-1 0 0,1-1 1,0 1-1,0-1 0,-1 1 0,1-1 1,0 1-1,0-1 0,0 0 0,0 1 0,0-1 1,0 0-1,0 0 0,1 1 0,22-4 487,-21 2-486,9-2 130,-1 0 1,17-9-1,11-3 160,-36 14-292,0 0 0,0 0 0,1-1 0,-1 1 0,-1-1 0,1 0 0,0 0 0,0 0 0,-1 0 1,1-1-1,-1 1 0,0 0 0,1-1 0,-1 0 0,-1 0 0,1 1 0,0-1 0,-1 0 0,1-1 0,-1 1 0,0 0 0,0 0 0,0 0 0,0-1 0,-1 1 0,1 0 1,-1-1-1,0 1 0,0-1 0,0 1 0,0 0 0,-1-1 0,-1-4 0,1 2-6,0 0-1,0 0 1,-1 0 0,0 0-1,-1 1 1,1-1 0,-1 0-1,0 1 1,0 0 0,-1 0-1,1 0 1,-1 0 0,0 0-1,-1 1 1,1 0 0,-1 0-1,-8-6 1,9 8-8,1 0 1,-1 0-1,0 0 1,1 0-1,-1 1 1,0 0-1,0 0 1,0 0-1,0 0 1,-1 0-1,1 1 1,0 0-1,0 0 1,0 0-1,0 0 1,0 1-1,0 0 1,0-1-1,0 2 1,0-1-1,0 0 1,0 1 0,0 0-1,0-1 1,1 1-1,-1 1 1,1-1-1,0 1 1,-1-1-1,1 1 1,0 0-1,1 0 1,-1 0-1,-3 6 1,-6 7 29,0 1-1,1 1 1,1 0 0,1 0 0,1 1 0,-9 27 0,5-8 29,8-28-39,1 0 1,0 1-1,0-1 0,1 1 0,-1 21 1,1-6 96,1-22-120,1 0 0,0 0 0,-1 0 0,2 0-1,-1 0 1,0 0 0,1 0 0,-1 0 0,1 0 0,0 0 0,1 0-1,2 6 1,-2-6-2,-1 1 1,2-1-1,-1 1 0,0-1 1,1 0-1,0 0 0,0 0 0,0 0 1,1 0-1,-1-1 0,1 0 0,0 1 1,0-1-1,0-1 0,0 1 1,7 3-1,4-1 24,0-1 1,1 0-1,-1-2 1,1 1-1,-1-2 0,24 0 1,5 1 12,2-5 28,-36 2 6,-1 0 1,1 1-1,16 1 0,-23-1-45,0 0 1,0 0 0,0-1-1,0 1 1,0-1-1,-1 1 1,1-1-1,0 0 1,0 0-1,0 0 1,-1-1 0,1 1-1,-1-1 1,1 1-1,-1-1 1,0 0-1,3-2 1,6-7-345,0 0 1,9-13-1,-4 6-2792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3:17.3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0 5720,'0'0'8626,"-2"11"-8090,-24 161 2071,11-22-1113,-2 18-36,9-107-568,3 1 1,6 117 0,5-154-110,-6-25-493,11-1-146,0-1 1,0 0-1,0-1 0,-1 0 1,1-1-1,-1 0 1,1-1-1,16-10 0,-12 7-105,1 0 0,20-6 0,-11 8 10,0 2-1,1 0 1,0 2 0,45 1 0,-60 1-38,27 4 52,-37-4 14,-22-13-317,2 6-1455,17 6-292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3:17.9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71 8032,'0'0'10073,"10"1"-9567,10 1-179,1-1 0,0-1-1,38-5 1,143-40 1236,-166 36-1240,-27 6 6,1 0 0,0 1-1,0 1 1,13-2-1,-14 1 585,-17 0-4208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1:07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10544,'0'0'2736,"102"27"-2144,-41-15-8,5 6 8,1-4-232,1 0 8,-1-6-136,-13-4 16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3:18.5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4816,'0'0'9378,"11"4"-8738,0 1-464,1-2 0,0 1 0,0-2-1,0 0 1,0 0 0,21 0 0,107-10 1228,1 0 476,-46 6 2884,-91 13-7255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3:19.1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0 9536,'0'0'9019,"4"13"-8413,0 1-413,-1 0 1,0 0-1,-1 1 1,0-1 0,-2 27-1,-23 130 1912,10-93-1301,8-52-494,2-10 189,1-1-1,0 20 1,2-35-478,0 0 1,0 1 0,1-1 0,-1 0 0,0 0-1,0 0 1,1 1 0,-1-1 0,0 0 0,1 0 0,-1 0-1,0 0 1,1 0 0,-1 1 0,0-1 0,1 0-1,-1 0 1,0 0 0,1 0 0,-1 0 0,0 0-1,1 0 1,-1 0 0,0 0 0,1-1 0,-1 1 0,0 0-1,1 0 1,-1 0 0,0 0 0,1 0 0,-1 0-1,0-1 1,0 1 0,1 0 0,-1 0 0,0-1-1,0 1 1,1 0 0,17-11 170,-13 8-169,-1-1 0,0 1 0,0-1 0,0 0 0,-1 0 0,7-9 0,3-10-3186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3:25.9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152 1 7632,'0'0'5390,"-10"12"-4562,1-1-609,-3 1 55,2 1 0,0 1 1,1 0-1,-10 17 1,18-27-208,-13 22 597,1 1 0,2 0-1,0 1 1,-6 30 0,16-51-514,-1 1 0,1-1 0,0 0 0,1 1 0,0-1 0,0 1 0,0-1 0,1 1 0,0-1 0,1 0 0,-1 1 0,2-1 0,-1 0 0,1 0 0,0 0 0,0-1 0,1 1 0,-1-1 0,2 1 0,-1-1 0,9 9 0,-9-12-94,-1 0-1,1 0 0,0 0 1,0 0-1,0-1 0,1 1 0,-1-1 1,1 0-1,-1-1 0,1 1 1,-1-1-1,1 0 0,0 0 0,0 0 1,-1-1-1,1 1 0,0-1 1,0 0-1,0-1 0,0 1 0,6-2 1,1-1-31,0-1 0,0 0 0,-1-1 0,1 0 0,-1 0 0,0-1 1,11-9-1,29-15-78,-15 9-3380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3:26.1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12160,'0'0'728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3:27.1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160 99 7136,'0'0'8564,"-12"4"-7944,-39 15-26,47-17-486,0 0 0,0 1 0,1-1 0,-1 1 0,0 0 0,1 0 0,0 0 0,-1 0-1,1 1 1,-4 6 0,-3 2 246,5-5-193,0 0 0,0 1-1,1-1 1,0 1-1,0 0 1,1-1-1,0 2 1,0-1-1,1 0 1,0 1-1,0-1 1,1 1 0,1-1-1,-1 1 1,1 0-1,2 12 1,-2-17-115,1-1 1,0 0 0,1 1-1,-1-1 1,0 0 0,1 0-1,0 0 1,0 0 0,0 0-1,0 0 1,0-1-1,0 1 1,1-1 0,-1 1-1,1-1 1,0 0 0,0 0-1,0 0 1,0 0 0,0-1-1,0 1 1,0-1 0,0 0-1,1 0 1,-1 0 0,1 0-1,-1 0 1,0-1 0,1 1-1,-1-1 1,1 0 0,-1 0-1,5-1 1,2 0-5,-1-1 0,1 0-1,-1 0 1,0-1 0,0 0 0,0-1 0,0 0 0,0 0 0,-1-1-1,15-10 1,74-75 334,-95 88-358,-2 2-14,1 0 1,-1 0-1,0 0 1,1 0-1,-1 0 1,1 1-1,-1-1 1,1 0-1,-1 0 1,0 1-1,1-1 1,-1 0-1,0 0 1,1 1-1,-1-1 1,0 0-1,0 1 1,1-1-1,-1 1 1,0-1-1,0 0 1,1 1 0,-1-1-1,0 1 1,0-1-1,0 1 1,0-1-1,0 0 1,0 2-1,8 17 54,-6-11-48,1 0 0,0-1-1,0 0 1,1 0 0,0 0 0,1 0 0,-1 0 0,7 6-1,-8-10-4,0 0 0,1 0-1,-1 0 1,1 0-1,0-1 1,0 1 0,0-1-1,0 0 1,0 0-1,0 0 1,0-1 0,1 0-1,-1 0 1,1 0-1,-1 0 1,6 0 0,0-1 8,1 1 1,-1-2 0,0 0 0,0 0 0,0 0 0,0-1-1,0-1 1,0 0 0,15-7 0,-21 8-2,0 0 0,0-1 0,-1 1 0,1-1 0,-1 0 0,1 0 0,-1 0 0,0 0 0,-1-1 0,1 1-1,0-1 1,-1 1 0,0-1 0,0 0 0,0 0 0,0 0 0,-1 0 0,0 0 0,1-1 0,-1 1 0,-1 0 0,1-1 0,-1 1 0,0-7 0,-1-8 59,-1 0 0,0 0-1,-2 0 1,0 1 0,-1-1 0,-1 1 0,-11-24 0,12 33-39,0 0 0,0 0 1,0 0-1,-1 1 1,-1 0-1,1 0 1,-2 0-1,-14-12 1,21 16-346,7 3 432,9 0-2129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3:29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18 221 5120,'0'0'9225,"-1"12"-8868,-4 36-37,-7 126 1377,21-77-583,-9-93-1116,3 12 903,1-16-353,1-8-310,-1-3-155,-1 0-1,0 0 1,0-1-1,2-21 1,-4 19-28,2 0 0,0 0 0,5-17 0,0 6 43,5-28-1,-9 34-59,0 1 0,1-1 0,1 1 0,9-17-1,42-71 151,-51 98-166,0 1 0,1-1-1,0 1 1,0 0-1,0 1 1,14-10-1,2-1 66,-16 11-38,0 1 0,0 0 0,0 1 0,1-1 0,0 1 1,0 1-1,13-5 0,-19 7-22,1 1 0,-1-1 0,0 1 0,1-1 0,-1 1-1,1 0 1,-1 0 0,0 0 0,1 0 0,-1 0 0,0 1 0,1-1 0,-1 1 0,0-1 0,1 1 0,-1 0 0,0 0-1,0 0 1,0 0 0,0 0 0,0 1 0,0-1 0,0 1 0,0-1 0,0 1 0,-1 0 0,1 0 0,-1-1 0,1 1 0,-1 0-1,2 3 1,4 12 101,-1-1 1,0 1-1,-2 1 0,0-1 0,0 0 0,0 25 0,3 9 114,16 193 958,-20-202-948,-3-26-68,0-15-168,0 1 0,0-1 0,0 0 0,0 1 1,0-1-1,1 1 0,-1-1 0,0 0 1,0 0-1,1 1 0,-1-1 0,2 2 1,-1-2-74,0 0 0,0 0 1,0-1-1,1 1 1,-1 0-1,0-1 1,1 1-1,-1 0 0,1-1 1,-1 0-1,1 1 1,-1-1-1,3 0 1,11 3-3315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3:30.0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 10040,'0'0'5066,"1"15"-4432,-1 142 1184,-7-42 1073,8-114-2894,-1-1 0,0 1 0,0-1 1,1 1-1,-1-1 0,0 1 0,1-1 0,-1 0 1,1 1-1,-1-1 0,1 1 0,-1-1 0,0 0 1,1 0-1,-1 1 0,1-1 0,-1 0 0,1 0 1,-1 0-1,1 1 0,0-1 0,-1 0 0,1 0 1,-1 0-1,1 0 0,-1 0 0,1 0 0,-1 0 1,1 0-1,0 0 0,-1 0 0,1-1 0,-1 1 1,1 0-1,-1 0 0,1 0 0,0-1 0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3:44.2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0 8136,'0'0'6018,"-3"10"-5514,-10 31-48,6-23 1527,1-16 335,2-2-2246,3 0 146,-3 0 2482,13-4-2394,37-7-108,-20 5-123,-1 1 0,1 0 0,41 0 0,74 3 541,171-22 1,-308 23-582,1 1 1,-1 0-1,1 1 1,-1-1-1,1 1 1,-1 0-1,8 2 1,20 3 197,-32-6-169,8 21 271,-8-18-508,0 0 536,0-5-877,-1-1-2547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3:44.8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58 8640,'0'0'10247,"14"4"-9899,-1-1-255,8 2 91,0-1 0,33 2 1,18-4 312,0-2 0,-1-4 1,0-3-1,110-25 0,-95 19 463,-83 12-905,1 0 0,-1 0 0,0-1-1,0 1 1,-1 0 0,1-1 0,0 0-1,4-3 1,1-4-3092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3:52.1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121 0 5920,'0'0'14590,"-8"13"-14334,-12 19 43,2 0 1,1 2-1,1 0 1,-14 46-1,27-67-158,0 0-1,1 0 0,0 0 1,1 0-1,1 13 0,0-23-106,0 0-1,0 0 0,1 0 0,-1 0 0,1 0 0,0 0 1,0 0-1,0 0 0,0 0 0,1-1 0,-1 1 0,1 0 0,0-1 1,-1 1-1,1-1 0,0 0 0,0 0 0,1 1 0,-1-1 1,0-1-1,1 1 0,-1 0 0,1 0 0,0-1 0,-1 0 1,1 1-1,3 0 0,10 2 38,1 0 1,-1-2-1,1 1 0,-1-2 1,1 0-1,0-1 0,20-3 0,117-22 350,-129 20-332,-6 1 69,0-1 1,0 0-1,27-12 0,-37 14-115,-3 1-634,-3-1-2574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1:0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250 240 4616,'0'0'2902,"-11"1"-2548,-89 5 2008,72 0 1740,45 2-2229,-1-4-1627,0 0 1,0-2-1,1 0 1,-1 0 0,1-2-1,-1 0 1,26-4-1,-34 3-132,1-1 0,-1 0 0,0-1 1,0 0-1,0 0 0,0-1 0,0 0 0,-1 0 0,0-1 0,0 0 0,0 0 0,0-1 0,-1 0 0,0 0 1,0 0-1,6-10 0,-8 11 9,0-1 1,0 0-1,-1-1 1,0 1-1,0-1 0,-1 1 1,0-1-1,0 0 1,0 0-1,-1 0 1,0 0-1,0 0 1,-1-10-1,0 13-74,-1 0 0,1 0 1,-1 1-1,0-1 0,0 0 0,0 0 1,-1 1-1,1-1 0,-1 1 0,0 0 0,0-1 1,0 1-1,0 0 0,-1 0 0,1 0 1,-1 0-1,0 1 0,1-1 0,-1 1 0,-1 0 1,1-1-1,0 1 0,0 1 0,-1-1 1,1 0-1,-5 0 0,1 0-3,0 0 0,-1 1 1,1 0-1,0 0 0,-1 1 1,1 0-1,-1 0 0,1 1 0,-1-1 1,1 2-1,0-1 0,0 1 0,0 0 1,0 1-1,0 0 0,0 0 0,0 0 1,1 1-1,-8 5 0,-5 4 29,1 1 1,0 1-1,1 1 0,-29 34 0,30-31-6,0 2-1,1 0 1,1 0-1,0 2 1,-10 25 0,21-41-42,0-1 1,1 1 0,0-1-1,0 1 1,1-1 0,0 1-1,0 0 1,0 0 0,1 0 0,0 0-1,0-1 1,1 1 0,0 0-1,0 0 1,1 0 0,0-1 0,0 1-1,0-1 1,1 0 0,0 1-1,0-1 1,0 0 0,1-1-1,6 9 1,-5-9-2,1 0 0,0 0-1,0 0 1,0-1 0,1 0-1,-1 0 1,1 0 0,0-1-1,0 0 1,14 4 0,2-1 43,0-1 0,30 2 0,-29-5-14,1-2 0,-1 0 0,1-2 1,45-8-1,95-33 300,-119 29-194,-24 8-46,-13 5 1,0-1-1,0-1 0,-1 0 0,1 0 1,-1 0-1,1-1 0,-1-1 1,14-9-1,-22 14 9,-5 0-1203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3:52.4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12664,'0'0'1944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3:53.9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1 6224,'0'0'7888,"-4"13"-7323,-13 45 478,-8 65-1,9-15 904,0 214 0,23-187-593,-1-66-273,0-45-130,-6-24-466,0-12-39,-2-34-148,1 31-223,0 1 0,1-1 0,3-24 0,0 22-37,0 0 0,2 0-1,0 0 1,1 1 0,0-1 0,2 2-1,-1-1 1,13-16 0,-12 20-28,0 1 0,1 0 0,1 0 1,0 1-1,0 0 0,1 0 0,14-8 0,6-1 2,53-26 0,-77 42-17,0 0 0,-1 1 1,1 0-1,0 0 0,0 1 1,1 0-1,-1 0 0,0 1 1,0 0-1,0 0 0,1 0 1,-1 1-1,0 0 0,0 1 1,0-1-1,9 5 1,-14-5 4,0 0 0,-1 0 0,1 0 0,0 1 1,-1-1-1,1 1 0,-1-1 0,1 1 0,-1-1 1,0 1-1,0 0 0,0 0 0,0 0 1,0 0-1,0 0 0,0 0 0,-1 0 0,1 0 1,0 4-1,1 3-2,-1 0 1,0 0 0,0 11-1,-2-13 14,0-1 0,0 1-1,0 0 1,-1-1 0,0 0-1,-1 1 1,1-1 0,-1 0 0,-1 0-1,1 0 1,-1 0 0,0-1-1,0 0 1,0 1 0,-1-1 0,0-1-1,0 1 1,0-1 0,-1 0-1,1 0 1,-1-1 0,0 1 0,0-1-1,0 0 1,0-1 0,-1 0-1,1 0 1,-1 0 0,-13 1 0,13-3 19,0-1 0,0 1 0,0-2 0,0 1 0,0-1 0,0 0 0,0 0 1,0-1-1,-8-5 0,14 8-27,0 0 1,1-1-1,-1 1 1,0 0-1,0 0 1,1 0-1,-1 0 1,0 0 0,1 0-1,-1 0 1,0 0-1,0 0 1,1 0-1,-1 0 1,0 1-1,0-1 1,1 0-1,-2 1 1,2-1-4,0 0-1,0 0 1,0 0 0,-1 0 0,1 0 0,0 0-1,0 0 1,0 0 0,0 0 0,0 0 0,0 0 0,-1 0-1,1 0 1,0 0 0,0 0 0,0 0 0,0 0 0,0 0-1,0 0 1,-1 0 0,1 0 0,0 0 0,0 0-1,0 0 1,0 0 0,0 0 0,0 0 0,0 1 0,0-1-1,-1 0 1,1 0 0,0 0 0,0 0 0,0 0-1,0 0 1,0 0 0,0 1 0,0-1 0,0 0 0,0 0-1,0 0 1,0 0 0,0 0 0,0 0 0,0 1 0,0-1-1,0 0 1,0 0 0,0 0 0,0 0 0,0 0-1,0 0 1,0 1 0,0-1 0,0 0 0,0 0 0,0 0-1,0 0 1,0 0 0,1 0 0,0 1-3,1 0 0,-1 0-1,0 0 1,1 0 0,-1 0 0,0 0 0,1 0 0,-1 0 0,0 0-1,0 1 1,0-1 0,0 0 0,0 1 0,0-1 0,-1 1-1,1-1 1,0 1 0,-1-1 0,1 1 0,0 1 0,5 10-8,0-4 11,1 0 0,1-1 0,-1 0 0,1 0 0,1-1 0,-1 0 0,1 0 0,1-1 0,-1-1 0,17 8 0,23 16 62,-39-23-14,0 0 1,0-1-1,0 0 0,1 0 0,0-1 0,13 3 1,-22-7-44,17 2 220,-19-2-225,1-1-1,0 1 1,-1-1 0,1 1 0,-1-1 0,0 0-1,1 1 1,-1-1 0,1 1 0,-1-1 0,0 0-1,1 1 1,-1-1 0,0 0 0,0 1 0,0-1 0,0 0-1,1 0 1,-1 1 0,0-1 0,0 0 0,0 1-1,0-1 1,-1 0 0,1-1 0,0-11 7,0 0-3931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3:55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48 6424,'0'0'6169,"8"12"-5593,-4-6-490,1 1 0,0-1-1,-1 1 0,0 0 1,0 0-1,-1 1 0,1-1 1,-2 1-1,1 0 0,-1 0 1,0 0-1,0 9 1,6 244 2931,-8-249-2786,0 8 534,1-16-165,2-9 164,9-63-126,2 9-374,25-129 560,-37 179-754,0 0-1,0 0 0,1 0 0,0 1 0,0-1 0,1 1 1,0 0-1,8-11 0,-8 14-23,-1 1-1,1-1 1,0 1-1,0 0 1,0 1 0,0-1-1,1 1 1,0 0-1,-1 0 1,1 0 0,0 1-1,0-1 1,1 1-1,9-2 1,-13 4-38,0 0 1,0 0-1,0 0 1,0 0-1,-1 1 0,1-1 1,0 1-1,0 0 1,-1-1-1,1 1 1,0 0-1,-1 0 0,1 0 1,-1 0-1,1 0 1,-1 0-1,1 0 1,-1 1-1,0-1 0,2 3 1,24 32 64,-27-35-71,12 20 55,0 1-1,10 33 1,8 15 178,-25-58-176,0-1 1,-1 1-1,-1-1 0,0 1 0,0 0 0,-1 0 0,-1 0 0,0 17 0,9 41 349,-4 1 79,-3-60-387,-3-10-91,0-1 1,0 1 0,1 0 0,-1-1 0,0 1 0,0-1 0,0 1 0,0 0 0,0-1-1,0 1 1,0 0 0,0-1 0,0 1 0,0 0 0,0-1 0,0 1 0,0 0-1,-1-1 1,1 2 0,1 11 142,1-8-45,1-9 68,24-65-661,-14 42-2947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3:55.9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137 1 10544,'0'0'4337,"-8"9"-4017,-20 24-63,-28 34 290,49-58-384,1 1 0,0 0 0,0 1 0,1-1 0,-7 19 0,12-28-113,-1 1-1,1 0 0,-1 0 0,1 0 0,0 0 0,-1 0 0,1 0 0,0 0 0,0 0 0,1-1 0,-1 1 0,0 0 0,1 0 0,-1 0 0,1 0 0,-1 0 0,1-1 0,0 1 0,0 0 0,0 0 0,0-1 0,0 1 0,0-1 0,0 1 0,1-1 0,-1 1 0,0-1 0,1 0 0,-1 0 0,1 0 0,0 0 0,-1 0 0,1 0 0,0 0 0,-1 0 0,1-1 0,3 2 0,0-1 32,0 0-1,0 0 0,0 0 0,-1 0 0,1-1 0,0 0 1,0 0-1,0 0 0,0-1 0,0 1 0,0-1 0,0 0 1,7-3-1,-3-2 0,0 1 0,0-1 1,0-1-1,-1 0 1,0 0-1,0 0 0,-1-1 1,0-1-1,-1 1 0,1-1 1,-2 0-1,1 0 1,-1-1-1,0 1 0,-1-1 1,0 0-1,2-13 0,-5 21-54,-1 1-1,1-1 1,-1 1 0,0-1-1,0 0 1,0 1-1,0-1 1,0 1-1,0-1 1,0 1-1,0-1 1,-1 1-1,1-1 1,-1 1 0,1-1-1,-1 1 1,1-1-1,-1 1 1,0 0-1,0-1 1,0 1-1,-1-1 1,1 0 1,-1 1 0,0 0 1,0-1-1,0 1 0,0 0 0,0 0 0,0 0 1,0 1-1,0-1 0,-1 0 0,1 1 0,0 0 1,-4-1-1,-2 1 23,0 0 0,-1 0 1,1 1-1,0 0 0,0 0 0,0 1 1,-10 4-1,7-3-68,-1 2 0,1 0 0,0 0 0,1 1 0,-1 0 1,-18 15-1,46-29-3160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3:57.1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58 127 5016,'0'0'7048,"-10"0"-6406,-27-3-20,36 3-519,1 0 1,0 0 0,-1 0 0,1 0 0,-1 0-1,1 0 1,0 0 0,-1 0 0,1 0 0,-1 0-1,1 0 1,0-1 0,-1 1 0,1 0 0,0 0-1,-1 0 1,1-1 0,0 1 0,-1 0 0,1 0-1,0-1 1,-1 1 0,1 0 0,0 0 0,0-1-1,-1 1 1,1 0 0,0-1 0,4-9 188,-4 10-123,5-6 33,1 1 0,0 0-1,0 0 1,0 1 0,1 0-1,0 0 1,0 0 0,0 1-1,9-3 1,-3 0 27,2-1 14,-9 3-86,-1 1 0,1 0 0,0 1-1,0-1 1,0 1 0,0 1 0,1-1-1,-1 1 1,0 0 0,12 0 0,-17 1-125,0 0 1,0 1-1,0-1 1,0 1-1,0-1 1,0 1-1,0-1 1,-1 1-1,1-1 1,0 1-1,0 0 1,-1-1-1,1 1 1,0 0-1,-1 0 1,1 0-1,-1-1 1,1 1-1,-1 0 1,1 0-1,-1 0 1,1 0-1,-1 0 1,0 0-1,0 0 1,0 0-1,1 0 1,-1 0-1,0 0 1,0 0-1,-1 1 1,-2 37 444,2-30-364,-15 101 602,-4 30 184,19-132-813,1 0 0,0 1 1,0-1-1,1 0 1,0 0-1,0 0 1,1 0-1,0 0 0,0 0 1,6 12-1,-6-17-65,-1-1 0,1 0-1,0 0 1,0 1 0,0-1 0,0 0-1,1 0 1,-1-1 0,0 1 0,1 0-1,-1-1 1,1 0 0,0 1-1,-1-1 1,1 0 0,0-1 0,0 1-1,0 0 1,0-1 0,4 1 0,0 0 15,-1-1 0,0 0 1,0 0-1,0-1 0,1 0 1,-1 0-1,0 0 1,12-4-1,-10 1 2,0-1 1,-1 1 0,1-1-1,-1 0 1,0-1-1,0 0 1,0 0 0,-1 0-1,8-11 1,-2 1 54,-2 0 0,0 0 0,11-24 1,-15 25 1,-1 1 1,0-1 0,-1 0-1,-1 0 1,0 0 0,-1-1-1,-1 1 1,-1 0 0,0-1-1,0 1 1,-2-1 0,-4-19-1,6 31-50,0 1-1,0 0 0,-1 0 1,2-1-1,-1 1 0,0 0 1,1-1-1,0 1 0,-1 0 1,1 0-1,1 0 0,-1-1 1,0 1-1,1 0 0,-1 1 1,1-1-1,0 0 0,0 0 1,3-2-1,-2 1-8,1 1-1,-1-1 1,1 1 0,0 0-1,1 0 1,-1 0 0,1 0-1,-1 1 1,1 0 0,0 0-1,7-3 1,3 3 18,-1 1 0,1 1 1,-1 0-1,1 0 0,0 2 0,-1 0 0,19 5 0,-4-2 0,31 12 154,-49-12 236,-6-3-1392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3:57.6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1 10448,'0'0'7926,"-2"13"-7355,-23 157 2278,21-153-2252,-1 6 1595,1-25-1733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4:05.3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20 8536,'0'0'13303,"-10"-4"-13085,-29-10-25,39 14-183,-1-1-1,1 1 1,-1 0 0,1 0 0,0 0-1,-1 0 1,1 0 0,0 0 0,-1 0-1,1 0 1,-1 0 0,1 0 0,0 0-1,-1 0 1,1 0 0,0 0 0,-1 0-1,1 0 1,-1 0 0,1 0 0,0 0-1,-1 1 1,1-1 0,0 0 0,-1 0-1,1 1 1,0-1 0,0 0 0,-1 0-1,1 1 1,0-1 0,-1 0-1,1 0 1,0 1 0,0-1 0,0 0-1,-1 1 1,1-1 0,0 1 0,0-1-1,0 0 1,0 1 0,0-1 0,0 0-1,0 1 1,2 12 226,3-8-3085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4:04.7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138 1 6928,'0'0'12585,"-12"12"-12436,-4 5-95,5-7-6,1 1 0,0 0 0,1 1 0,-14 22-1,16-23 65,1 0 1,0 1-1,0 0 0,1 0 0,0 1 0,1 0 0,-2 14 0,5-22-70,1 0 1,-1 0-1,1-1 1,0 1-1,1 0 0,-1 0 1,1 0-1,0-1 1,0 1-1,0-1 0,1 1 1,-1-1-1,1 1 1,0-1-1,1 0 0,-1 0 1,1 0-1,0 0 1,0 0-1,0 0 1,0-1-1,8 6 0,-8-6-12,1 0 0,0 0-1,0-1 1,0 1 0,1-1-1,-1 0 1,0-1 0,1 1-1,-1-1 1,1 0 0,7 1-1,0-1 41,0-1-1,0 0 1,12-3 0,23 0 125,-45 3-184,0-1 1,0 1-1,1-1 1,-1 1-1,0-1 1,0 0-1,0 0 0,0 0 1,0 0-1,-1-1 1,1 1-1,0 0 1,0-1-1,1-1 1,6-8-3038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4:06.4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339 64 6632,'0'0'10942,"-11"-8"-10523,-6-5-237,8 5 85,-1 0-1,0 1 1,-18-9 0,26 15-157,-1 1 0,0-1 0,1 1 0,-1-1 0,0 1 0,0 0 0,1 0 0,-1 0 0,0 0 0,0 1 0,-4 1 0,-31 10 710,7 2-362,24-11-365,0 0 0,0 0-1,1 0 1,0 0 0,0 1 0,0 0-1,-8 7 1,8-4-23,-1-1 1,1 1-1,1 0 0,0 0 1,0 0-1,0 1 0,-5 11 1,1 2 118,0 0 0,-8 33 0,16-46-151,-1-1 0,1 1 1,1 0-1,-1-1 1,1 1-1,1 0 0,-1-1 1,1 1-1,1 0 1,-1-1-1,4 9 1,-3-11-15,0 1 1,0 0 0,0-1-1,1 0 1,0 0 0,0 0-1,0 0 1,1 0 0,-1 0-1,1-1 1,0 0 0,1 0-1,-1 0 1,1 0 0,-1-1-1,1 1 1,0-1 0,1 0-1,4 1 1,21 10 32,0-1 0,1-2-1,0-1 1,43 7 0,-70-17-55,4 2 8,0 0 0,0-1 0,1 0 1,-1 0-1,1-1 0,-1-1 0,0 1 0,1-2 1,13-2-1,-8 1 15,-14 3-20,0 0 0,0 0 0,-1 0-1,1 0 1,0-1 0,0 1 0,0 0 0,0 0 0,0-1 0,0 1-1,0-1 1,0 1 0,-1-1 0,1 1 0,0-1 0,0 1 0,-1-1-1,1 0 1,0 1 0,-1-1 0,2-1 0,22-34-553,-21 31-2769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4:06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7632,'0'0'5113,"11"3"-4606,47 10 654,85 9 0,-106-18-745,-21-1-144,0-2 1,0 0 0,0 0 0,0-2-1,31-4 1,-32 2-7,-11 3-162,0-1 1,0 1-1,0-1 1,0 0-1,0 0 1,-1-1-1,1 1 1,0-1-1,-1 0 1,0 0 0,6-4-1,-2 4-490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1:1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4720,'0'0'12803,"5"10"-12392,75 161 1545,-76-161-1804,1 0 0,0 0 0,0-1 0,1 0 1,0 0-1,13 14 0,-15-18-71,0-1 0,1 0 0,0 0 0,0-1 0,0 0 0,1 0 0,-1 0 0,1 0 0,-1-1 0,1 0 0,0 0 0,0 0 0,8 0 0,3 0 198,0-1 1,-1-1 0,1-1 0,30-5-1,-43 5-183,0 0-1,-1-1 1,1 1-1,0-1 0,-1 0 1,1 0-1,-1 0 1,0-1-1,0 1 1,1-1-1,2-4 1,-6 6-191,0-1 1,0 0 0,0 0 0,-1 0 0,1 0-1,-1 1 1,1-1 0,-1 0 0,0 0 0,-1-1-1,1 0-2574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4:07.4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59 9240,'0'0'2186,"-4"11"-1630,-11 33 30,14-42-502,1 0 0,0 1 1,0-1-1,0 0 0,0 0 0,0 1 1,0-1-1,0 0 0,1 1 1,-1-1-1,1 0 0,-1 0 0,1 1 1,0-1-1,0 0 0,0 0 1,0 0-1,1 0 0,-1 0 1,3 2-1,0 0 110,-1 0 0,1 0 0,0-1 0,1 0 1,-1 0-1,7 4 0,-8-5-121,1 0 1,-1 0-1,1-1 1,0 1 0,0-1-1,-1 0 1,1 0-1,0 0 1,0-1-1,0 1 1,0-1-1,0 0 1,0 0 0,0 0-1,0-1 1,0 0-1,0 1 1,-1-1-1,1 0 1,0-1-1,0 1 1,-1-1-1,1 0 1,-1 1 0,1-2-1,-1 1 1,0 0-1,0-1 1,0 1-1,3-4 1,-3 2-23,0 1 0,0-1 0,-1 0 0,0 0 1,1 0-1,-2 0 0,1-1 0,0 1 0,-1 0 0,0-1 0,0 1 1,0-1-1,0 1 0,-1-1 0,0 0 0,0 1 0,0-1 0,0 0 1,-1 1-1,0-1 0,0 1 0,-1-5 0,1 5-4,0 0 0,0 1 0,-1-1 0,1 0 0,-1 1 0,0 0 0,0-1 0,0 1 1,0 0-1,-1 0 0,1 0 0,-1 0 0,0 1 0,0-1 0,0 1 0,0-1 0,0 1 0,0 0 0,-1 0 0,1 1 0,-1-1 0,1 1 0,-1 0 0,0 0 0,1 0 0,-7-1 0,7 2 11,0-1 0,-1 1 0,1 0-1,0 1 1,0-1 0,-1 0 0,1 1 0,0 0-1,0 0 1,-1 0 0,1 0 0,0 0-1,0 0 1,-4 4 0,7-5-100,0 0 0,0 0 0,0 1 0,0-1 0,0 0 0,0 0 1,0 1-1,0-1 0,0 0 0,0 1 0,0-1 0,0 0 0,0 0 0,0 1 0,0-1 0,0 0 0,0 0 0,0 1 0,1-1 0,-1 0 1,0 0-1,0 1 0,0-1 0,0 0 0,1 0 0,-1 0 0,0 0 0,0 1 0,0-1 0,1 0 0,-1 0 0,0 0 0,0 0 0,1 0 1,-1 1-1,0-1 0,0 0 0,1 0 0,-1 0 0,0 0 0,1 0 0,-1 0 0,0 0 0,0 0 0,1 0 0,-1 0 0,0 0 0,1 0 1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4:09.5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5016,'0'0'11273,"7"11"-10843,-2-5-367,-1 1 0,0 0 0,-1 0 0,1 0 0,-1 0 0,-1 1 0,1-1 0,-1 1 0,-1 0 0,1 0 0,-1-1 0,0 11 0,-3 13 199,1 188 1411,11-102-894,2 20 243,-12-126-801,0-1 0,2 0 0,-1 1 0,1-1 1,4 13-1,-5-2 1427,-1-20-1527,-7-18 524,4 6-565,1 1-1,0-1 1,1 0-1,0 1 0,1-21 1,10-54 193,-6 61-148,1 1 1,16-44 0,-18 59-99,1 0 0,-1 0-1,1 1 1,1-1 0,0 1 0,0 0-1,0 1 1,0-1 0,1 1 0,0 0-1,12-8 1,-13 11-17,-1 1 0,1 0-1,0 1 1,1-1 0,-1 1-1,0 0 1,0 0 0,0 0-1,1 1 1,-1 0 0,0 0-1,1 0 1,-1 1 0,0 0-1,0 0 1,0 0 0,0 1-1,0-1 1,6 3 0,-6-1-13,1 1 1,0-1 0,-1 1 0,0 0 0,0 0 0,0 1 0,-1-1 0,1 1-1,-1 0 1,0 0 0,0 1 0,5 10 0,-7-11-1,0-1 1,-1 1-1,1 0 1,-1-1 0,0 1-1,-1 0 1,1 0-1,-1 0 1,0 0-1,0 0 1,0-1-1,-1 1 1,0 0-1,0 0 1,0-1-1,0 1 1,-1 0-1,-3 7 1,2-7 5,-1 1 0,1-1 0,-1 1 0,0-1 0,-1 0 0,1-1 0,-1 1-1,0-1 1,0 0 0,0 0 0,0 0 0,-1-1 0,-11 5 0,12-6 12,0 0-1,0 0 0,0 0 1,0-1-1,0 0 0,0 0 1,0 0-1,0-1 1,-1 0-1,1 0 0,0 0 1,0-1-1,-1 1 0,1-1 1,0-1-1,0 1 0,-9-4 1,59 30 193,82 62 0,-88-58-150,-25-20 42,-2 0 0,18 16 0,-30-25-94,1 0 0,-1 1-1,1-1 1,-1 0-1,1 0 1,0 1 0,-1-1-1,1 0 1,-1 0-1,1 0 1,0 0-1,-1 0 1,1 0 0,-1 0-1,1 0 1,0 0-1,-1 0 1,1 0 0,0 0-1,-1-1 1,1 1-1,-1 0 1,1 0-1,-1-1 1,1 1 0,-1 0-1,1-1 1,-1 1-1,1 0 1,-1-1 0,1 1-1,-1-1 1,1 1-1,0-2 1,14-17-2116,-13 17 461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4:11.3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1 5520,'0'0'10536,"0"12"-10030,-1 23-31,-1 0-1,-11 57 1,-44 208 1839,23-112-813,25-153-1122,6-25-85,1 0 0,0 1 0,0-1 0,0 16 0,0-19 20,0 12 547,2-19-837,0 1-1,0-1 1,0 0 0,0 1 0,0-1 0,0 1 0,0-1-1,0 0 1,1 1 0,-1-1 0,0 0 0,0 1 0,1-1 0,-1 0-1,0 1 1,0-1 0,1 0 0,-1 0 0,0 1 0,1-1 0,-1 0-1,0 0 1,1 0 0,-1 1 0,0-1 0,1 0 0,-1 0 0,0 0-1,1 0 1,-1 0 0,1 0 0,-1 0 0,0 0 0,1 0 0,-1 0-1,1 0 1,-1 0 0,0 0 0,1 0 0,-1 0 0,1 0-1,-1 0 1,0-1 0,1 1 0,0 0 0,65-27 236,7 9 25,147-19 1,-202 35-243,-14 1-27,0 0 1,0 0-1,0 1 0,1-1 0,-1 1 0,0 0 1,0 1-1,0-1 0,0 1 0,1 0 0,-1 0 0,0 0 1,0 0-1,0 1 0,4 1 0,-8-2-17,1-1 0,-1 0-1,0 0 1,0 0 0,1 0-1,-1 0 1,0 0 0,0 0 0,1 1-1,-1-1 1,0 0 0,0 0-1,1 0 1,-1 1 0,0-1 0,0 0-1,0 0 1,1 1 0,-1-1-1,0 0 1,0 0 0,0 1 0,0-1-1,0 0 1,0 0 0,0 1-1,0-1 1,1 0 0,-1 1 0,0-1-1,0 0 1,0 1 0,0-1-1,-1 0 1,1 0 0,0 1 0,0-1-1,0 0 1,0 1 0,0-1-1,0 0 1,0 0 0,0 1 0,-1-1-1,1 0 1,0 0 0,0 1-1,0-1 1,0 0 0,-1 0 0,1 0-1,0 1 1,0-1 0,-1 0-1,1 0 1,0 0 0,0 0 0,-1 0-1,1 1 1,0-1 0,-1 0-1,1 0 1,0 0 0,0 0 0,-1 0-1,1 0 1,-1 0 0,-3 3-112,4-3 91,0 0-1,0 0 1,0 0 0,-1 0-1,1 0 1,0 0 0,0 0-1,0 0 1,0 0 0,0 0-1,0 0 1,-1 0 0,1 0-1,0 0 1,0 0 0,0 0-1,0 0 1,0 0 0,0 0-1,-1 0 1,1 0 0,0 0-1,0 0 1,0-1 0,0 1-1,0 0 1,0 0 0,0 0-1,0 0 1,-1 0 0,1 0-1,0 0 1,0 0 0,0 0-1,0-1 1,0 1-1,0 0 1,0 0 0,0 0-1,0 0 1,0 0 0,0 0-1,0 0 1,0-1 0,0 1-1,0 0 1,0 0 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4:11.7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10752,'0'0'6223,"16"6"-5668,6 1-219,1 0-1,0-2 1,1 0-1,30 2 0,-40-6 307,0 1 0,-1 1-1,23 6 1,-7-1 623,-26-7-992,9 0 747,-2-16-1090,1-24-727,-9 25-2293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4:12.1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32 10344,'0'0'2945,"14"-2"-2477,165-16 1205,-106 12-833,-32 2 426,71 2-1,-105 3-1024,0-1 0,0 1 0,0 1 1,-1-1-1,1 1 0,0 0 0,0 1 1,6 3-1,-10-4-219,0 0 0,0 0 0,0 0 1,-1 0-1,1 0 0,-1 1 0,0-1 0,1 1 0,-1 0 0,0 0 1,0 0-1,-1 0 0,1 0 0,-1 0 0,1 0 0,-1 1 0,0-1 1,1 6-1,1 20-2700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4:12.5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94 0 11760,'0'0'1481,"-2"10"-738,-3 22-3,-2-1 1,-1 0 0,-20 51-1,-11 18 2401,37-97-3128,-1 11 1905,4-13-2049,0-1 1,-1 0 0,1 1 0,0-1-1,-1 0 1,1 1 0,0-1-1,0 0 1,-1 0 0,1 1-1,0-1 1,0 0 0,0 0 0,-1 0-1,1 0 1,0 0 0,0 0-1,0-1 1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4:22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70 6632,'0'0'11982,"14"-4"-11755,96-32 230,-79 28-199,0 1 0,1 1 0,-1 2 0,1 1 0,1 2-1,42 3 1,-30 7 280,-39-6-416,0-1 0,0-1 0,0 1 0,1-1 0,-1 0 0,0-1 0,1 1 1,-1-1-1,1-1 0,-1 1 0,13-3 0,-18 2-105,0 1-1,0 0 1,0 0 0,0-1-1,1 1 1,-1 0 0,0 0-1,0 0 1,0 1 0,1-1-1,-1 0 1,0 0 0,0 0 0,0 1-1,1-1 1,-1 1 0,0-1-1,0 1 1,0-1 0,2 2-1,9 3 194,-12-5-115,-2 14-670,1-9-2522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4:22.9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0 119 9648,'0'0'8081,"15"-5"-7625,11-4-286,16-6 450,1 1 0,1 3 0,44-6 0,-26 11 691,120 5 0,-174 2-1216,0-1 1,0 0 0,1 0 0,-1-1-1,0 0 1,0-1 0,0 1-1,0-2 1,0 1 0,10-5 0,-13 4-598,-1 0 0,1 0 1,0 0-1,-1 0 0,6-6 0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4:25.2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 6632,'0'0'14954,"11"-2"-14783,-5 1-148,8-2 52,-1 1 0,1 1 0,0 0 1,1 1-1,13 1 0,15 3 253,48-1 0,-56-3-154,0 2 0,50 7 0,-75-6-91,-8-3-48,0 1 1,0-1-1,0 1 0,0-1 1,0 0-1,0 0 1,0 0-1,0 0 1,0 0-1,0 0 1,0-1-1,2 0 1,-2 1-226,7-6 1007,-7 1-3828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4:26.0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97 10448,'0'0'3096,"10"8"-2782,8 9-193,109 90 1612,-124-105-1633,0 0 1,0 0 0,1-1 0,-1 1 0,0 0 0,1-1 0,-1 0 0,1 0 0,0 0 0,-1 0-1,1-1 1,0 0 0,0 1 0,-1-1 0,1 0 0,0-1 0,-1 1 0,1-1 0,0 0 0,-1 1 0,1-2-1,0 1 1,-1 0 0,6-4 0,-5 3-7,0-1 0,0 0-1,0 0 1,-1 0 0,1-1 0,-1 0-1,0 1 1,0-1 0,0 0 0,0 0-1,-1-1 1,1 1 0,-1 0 0,-1-1-1,1 1 1,0-1 0,-1 0 0,1-5-1,-1 0 60,0 0-1,0 1 0,-1-1 0,-1 0 0,1 1 0,-1-1 0,-1 0 0,-3-10 0,4 17-109,1 0-1,-1 0 0,-1 0 0,1 1 0,0-1 1,-1 0-1,1 0 0,-1 1 0,0-1 0,0 1 1,0-1-1,0 1 0,0 0 0,0 0 0,-1 0 0,1 0 1,-1 0-1,0 0 0,1 1 0,-1-1 0,0 1 1,0 0-1,0 0 0,0 0 0,0 0 0,0 1 0,0-1 1,0 1-1,-4-1 0,1 2 11,0-1-1,0 1 1,0 0-1,0 0 1,0 1 0,1 0-1,-1 0 1,0 0 0,1 1-1,-1-1 1,-6 6-1,-4 3 87,1 1 0,-16 17 0,23-21-60,3-3-12,0 0 1,1 0-1,-1 1 0,2 0 1,-1 0-1,0 0 1,1 0-1,0 0 1,1 1-1,-1-1 1,1 1-1,1 0 1,-1 0-1,0 11 1,1-7 24,1-1 0,0 0 0,1 1 1,0-1-1,1 1 0,0-1 0,0 0 1,1 0-1,4 10 0,-3-10-1,1-1 1,0 0-1,0 0 0,1-1 0,0 0 0,7 8 1,-9-12-55,-1 0 1,1-1-1,0 1 0,0-1 1,0 0-1,0-1 1,1 1-1,-1-1 1,1 1-1,0-1 1,-1-1-1,1 1 0,9 1 1,9-2 56,1 0 0,-1-2 1,0-1-1,0-1 0,0 0 1,44-15-1,27-17 265,-40 13-49,-45 18-293,-1 0-220,-1 3-3467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7:3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58 816 6928,'0'0'4992,"11"-1"-4648,-5 0-300,1 0-5,-1 1 0,0-1 0,0-1 0,0 1 0,0-1 0,0 0 0,0-1 0,0 1 0,-1-1-1,1-1 1,-1 1 0,7-6 0,11-14 213,-1-1 0,-1-2 0,-1 0-1,-2-1 1,0 0 0,13-31 0,-15 30 390,-13 25-53,-11 19-307,-18 44-20,2 1 0,-29 116-1,1-4 33,1-28 258,-49 229 0,95-347-457,2-13 23,0 0-1,1 1 1,0 14-1,2-24 91,0-8-27,3-15-6,38-133 270,-16 53-112,47-119 0,14-18 35,-14 32-87,-57 168-215,1 2 0,1 0 0,2 0 0,2 2 0,0 0 1,47-49-1,-61 73-38,0 0 1,0 1-1,15-10 1,-21 15-24,1 0 0,-1 0 0,0 0 0,1 0 0,-1 0 0,1 1 0,-1-1 0,1 0 0,-1 1 0,1 0 0,0-1 1,-1 1-1,1 0 0,0-1 0,-1 1 0,1 0 0,-1 0 0,1 0 0,0 1 0,-1-1 0,1 0 0,0 1 0,-1-1 0,1 1 0,-1-1 0,1 1 0,-1 0 0,1 0 0,-1-1 0,3 3 0,0 3 0,1 1-1,0-1 1,-1 1-1,-1 0 1,1 0 0,-1 1-1,0-1 1,2 9-1,1 9 4,5 31 1,-8-33-6,-2 1-1,0-1 1,-1 0 0,-1 1 0,-1-1 0,-9 38 0,9-49 3,-2 1 1,0-1-1,0-1 0,-1 1 1,0 0-1,-1-1 0,-1 0 1,1-1-1,-2 1 1,1-1-1,-2-1 0,1 1 1,-20 15-1,25-23-2,0 0-1,0-1 1,-1 1 0,1 0 0,0-1-1,-1 0 1,0 0 0,1 0-1,-1 0 1,0-1 0,1 1-1,-1-1 1,0 0 0,1 0 0,-1 0-1,0-1 1,0 1 0,1-1-1,-5-1 1,-5-3 30,0 1 0,0-2 0,-21-13-1,29 17-18,1-2-1,-1 1 0,1 0 1,0-1-1,0 0 0,0 0 1,-3-5-1,7 9-12,0 0-1,0 0 1,0 0 0,0 0-1,-1-1 1,1 1 0,0 0-1,0 0 1,0 0-1,0 0 1,0 0 0,0-1-1,0 1 1,0 0 0,0 0-1,-1 0 1,1 0 0,0-1-1,0 1 1,0 0 0,0 0-1,0 0 1,0 0 0,0-1-1,0 1 1,0 0-1,0 0 1,0 0 0,0-1-1,1 1 1,-1 0 0,0 0-1,0 0 1,0 0 0,0-1-1,0 1 1,0 0 0,0 0-1,0 0 1,0 0-1,1 0 1,-1-1 0,0 1-1,0 0 1,0 0 0,0 0-1,0 0 1,1 0 0,-1 0-1,0 0 1,0 0 0,0 0-1,1 0 1,-1-1 0,0 1-1,0 0 1,0 0-1,0 0 1,1 0 0,-1 0-1,14 2 24,-11-2-22,32 5 17,0-2 0,1-2 0,-1-1-1,0-1 1,0-2 0,36-8 0,-45 5-17,0-1 0,0-2-1,-1 0 1,0-1 0,-1-2 0,0 0-1,-1-2 1,35-27 0,-33 21 7,-2 0 1,0-2-1,-2-1 0,0 0 1,-1-2-1,-2 0 0,28-51 1,-44 73-6,-1 0 0,0 1 0,0-1 0,0 0 0,0 0 0,0 0 1,-1 0-1,1 1 0,-1-1 0,0 0 0,0 0 0,0 0 0,0 0 1,0 0-1,-1 0 0,1 0 0,-1 0 0,0 0 0,0 0 0,0 1 1,0-1-1,0 0 0,-1 1 0,1-1 0,-1 1 0,0-1 0,0 1 0,1 0 1,-2-1-1,1 1 0,0 0 0,0 1 0,-1-1 0,1 0 0,-1 1 1,1-1-1,-1 1 0,0 0 0,1 0 0,-1 0 0,0 0 0,0 0 1,0 1-1,0-1 0,0 1 0,0 0 0,0 0 0,0 0 0,0 0 0,0 0 1,0 1-1,0-1 0,-4 2 0,-4 3 4,0 0 0,1 1 0,0 0 1,0 0-1,0 1 0,1 0 0,0 1 0,1 0 0,-1 1 0,2-1 0,-1 1 1,1 1-1,-9 16 0,8-13-2,2 0 0,0 1 1,0 0-1,1 0 0,1 0 1,1 0-1,0 1 0,0-1 0,2 1 1,-1 22-1,2-29-3,1 0 0,0 0-1,0 0 1,1 0 0,0 0 0,0 0-1,1-1 1,0 1 0,1-1 0,-1 1-1,1-1 1,1-1 0,-1 1 0,1 0 0,6 5-1,-6-7 0,0 0 1,0-1-1,1 0 0,0 0 0,-1 0 1,1-1-1,0 0 0,1 0 0,-1 0 0,0-1 1,1 0-1,0 0 0,-1-1 0,1 0 0,0 0 1,0-1-1,0 1 0,7-2 0,2-1-8,-1 0 0,0-2-1,0 0 1,0 0 0,-1-1-1,1-1 1,13-8 0,92-59 7,24-45 146,-119 96-113,-3 2 57,0-2 0,30-38 0,-48 55-56,-3 5-34,-1-1 0,0 1 0,0 0 0,1 0 0,-1 0 0,0 0 0,0-1 0,1 1 0,-1 0 0,0 0 1,0 0-1,0-1 0,1 1 0,-1 0 0,0 0 0,0-1 0,0 1 0,0 0 0,0 0 0,0-1 0,0 1 0,1 0 0,-1-1 0,0 1 0,0 0 0,0-1 0,0 1 1,0 0-1,0 0 0,0-1 0,0 1 0,-1 0 0,1-1 0,0 1 0,0 0 0,0 0 0,0-1 0,0 1 0,0 0 0,0 0 0,-1-1 0,1 1 0,0 0 0,0 0 1,0-1-1,-1 1 0,1 0 0,0 0 0,0 0 0,-1 0 0,1-1 0,0 1 0,0 0 0,-1 0 0,1 0 0,-1 0 0,1 0 3,-1 0 0,0 0-1,0 1 1,1-1 0,-1 0-1,0 1 1,1-1 0,-1 0-1,0 1 1,1-1 0,-1 1-1,1-1 1,-1 1 0,1-1-1,-1 1 1,1-1 0,-1 1-1,1 0 1,-1-1 0,1 1-1,-1 1 1,-9 16 24,5-8-32,1 0-1,0 0 1,1 0-1,1 0 0,-1 0 1,2 1-1,-1-1 1,1 1-1,1-1 1,0 1-1,0-1 1,1 1-1,1-1 0,4 20 1,-2-16 0,-1 0 0,2 0 0,0 0 0,0-1 0,1 0 0,1 0 0,0 0 0,10 12 0,-14-21 5,1 1 1,0-1 0,0 0-1,0 0 1,0 0 0,1 0 0,-1-1-1,1 0 1,0 0 0,0 0-1,0-1 1,1 1 0,-1-1-1,0 0 1,1-1 0,0 1-1,-1-1 1,1 0 0,0-1-1,-1 1 1,1-1 0,0-1 0,6 0-1,0-1 8,-1-1-1,1 0 0,-1-1 1,0 0-1,0-1 0,-1 0 1,1-1-1,14-10 1,-1-3 25,0 0 0,23-25 1,131-145 143,-157 163-139,-19 22-27,1 0 1,0 0 0,-1 1-1,2-1 1,-1 1 0,0 0-1,0 0 1,1 0 0,0 0 0,4-2-1,-8 5-12,0 0 1,0 0-1,0 0 0,0 0 0,0 0 1,1 0-1,-1 0 0,0 0 0,0-1 1,0 1-1,0 1 0,0-1 0,0 0 1,0 0-1,0 0 0,1 0 0,-1 0 1,0 0-1,0 0 0,0 0 0,0 0 1,0 0-1,0 0 0,0 0 0,0 0 0,0 0 1,1 0-1,-1 0 0,0 0 0,0 0 1,0 0-1,0 1 0,0-1 0,0 0 1,0 0-1,0 0 0,0 0 0,0 0 1,0 0-1,0 0 0,0 0 0,0 1 1,0-1-1,0 0 0,0 0 0,0 0 1,0 0-1,0 0 0,0 0 0,-1 10 27,-4 9-3,-3 1-5,-7 22 10,-12 44 0,24-74-27,1 1 1,0 0-1,0-1 1,1 1-1,1 0 0,0 0 1,1 0-1,3 17 1,-3-26-6,0-1 1,0 0 0,0 0 0,1 1 0,-1-1-1,1 0 1,-1 0 0,1-1 0,0 1-1,0 0 1,1-1 0,-1 1 0,0-1 0,1 1-1,-1-1 1,1 0 0,0 0 0,0 0 0,0-1-1,0 1 1,0-1 0,0 1 0,0-1 0,0 0-1,1 0 1,-1-1 0,0 1 0,1-1 0,-1 1-1,1-1 1,3-1 0,6 1 2,0-1 1,0-1-1,0 0 1,-1-1-1,1 0 1,0-1-1,13-6 1,22-14 17,-1-2 0,-2-1 1,0-3-1,63-55 0,-44 21 132,-69 69-130,1 1 0,0-1 0,0 1 0,-3 6 0,-5 9-1,2-6-6,1 0 0,1 1 0,-11 28-1,15-35-10,2 0 0,-1 0 0,1 0-1,0 1 1,1-1 0,0 0-1,1 1 1,1 16 0,-1-25-3,0 1 0,1-1 1,-1 1-1,1-1 0,-1 0 0,1 1 1,0-1-1,-1 0 0,1 0 0,0 1 0,0-1 1,0 0-1,0 0 0,0 0 0,0 0 1,0 0-1,0 0 0,0 0 0,0-1 1,1 1-1,-1 0 0,0-1 0,1 1 1,-1 0-1,0-1 0,1 0 0,-1 1 0,1-1 1,-1 0-1,0 0 0,1 0 0,-1 0 1,1 0-1,-1 0 0,1 0 0,2-1 1,1 0-1,-1 1 0,1-1 1,0-1-1,0 1 1,-1-1-1,1 0 1,-1 0-1,0 0 0,0-1 1,5-2-1,-3-1 12,0 0 0,-1 0 0,1 0 0,-1-1 0,0 0 0,-1 0-1,0 0 1,0-1 0,0 1 0,-1-1 0,0 0 0,-1 0 0,0 0 0,2-12 0,-3 14-3,0 1-1,-1-1 1,0 0 0,0 0 0,0 0 0,0 0 0,-1 0 0,0 0 0,0 0 0,-1 1 0,0-1 0,0 0 0,0 1 0,-1 0 0,1-1 0,-1 1 0,-1 0 0,1 0 0,-1 1 0,-7-8 0,-13-1-22,15 8-19,26 7 53,60 8-5,0-5 0,1-2 1,-1-4-1,108-16 0,-167 15-16,-13 0 0,0 2 0,0-1 0,0 1 0,1-1 0,8 2 0,-14-1 0,0 0 0,0 0-1,0 1 1,0-1 0,1 0-1,-1 0 1,0 0 0,0 0 0,0 1-1,0-1 1,0 0 0,0 0-1,1 1 1,-1-1 0,0 0 0,0 0-1,0 0 1,0 1 0,0-1-1,0 0 1,0 0 0,0 1 0,0-1-1,0 0 1,0 0 0,0 0-1,0 1 1,0-1 0,0 0 0,0 0-1,-1 1 1,1-1 0,0 0-1,0 0 1,0 0 0,0 1 0,0-1-1,0 0 1,-1 0 0,1 0-1,0 0 1,0 1 0,0-1 0,0 0-1,-1 0 1,1 0 0,0 0-1,0 0 1,-1 1 0,-12 13-23,9-10 18,-43 44 15,-76 58 0,-17 17 6,136-119-15,0 0 0,1 1 0,-1-1 0,1 1 0,-4 5 0,7-9-1,0-1 0,-1 1 0,1 0 0,0-1 0,-1 1 0,1 0 0,0-1 0,0 1 0,0 0 0,-1-1-1,1 1 1,0 0 0,0 0 0,0-1 0,0 1 0,0 0 0,0-1 0,1 1 0,-1 0 0,0 0 0,0-1 0,0 1-1,1 0 1,-1-1 0,0 1 0,1-1 0,-1 1 0,0 0 0,1-1 0,-1 1 0,1-1 0,-1 1 0,1-1 0,-1 1 0,1-1-1,0 1 1,-1-1 0,1 0 0,-1 1 0,1-1 0,0 0 0,-1 1 0,1-1 0,0 0 0,0 0 0,-1 0 0,1 0-1,0 0 1,-1 1 0,2-2 0,3 2-3,0-1 0,1 0 0,-1-1 0,0 1 0,0-1 0,0 0 0,0 0 0,0-1 0,-1 0 0,1 1 0,0-1 1,4-3-1,4-3 6,0 0 0,24-18 0,8-15 4,59-67-1,30-55 60,-101 121-57,-3-1 1,-2-1 0,-1-1-1,-3-2 1,-1-1 0,-3 0 0,-2-2-1,-2 0 1,11-63 0,-26 111-10,0-4 0,0 0 1,0 0-1,-1 0 0,0-11 1,0 16-1,0 1 0,0-1 0,0 0 0,-1 1 0,1-1 0,0 0-1,0 1 1,-1-1 0,1 1 0,0-1 0,0 0 0,-1 1 0,1-1 0,-1 1 0,1-1 0,-1 1 0,1-1 0,-1 1 0,1-1 0,-1 1 0,0-1 0,0 1 0,0 0 0,0 0 0,0 0 0,0 0 0,0 0 0,0 0 0,0 0 0,0 0 0,0 0 0,0 0 0,0 1 0,0-1 0,0 0 0,0 1 0,0-1 0,0 1 0,0-1 0,-1 2 0,-6 2 0,1 1 0,0 1 0,1-1 0,-1 1 0,1 1 0,-6 6 0,-32 47 0,36-50 0,-17 27-21,2 1-1,1 1 0,1 1 1,-14 44-1,26-60 7,2-1 1,0 1-1,2 0 1,1 0-1,1 1 1,1-1 0,1 1-1,4 48 1,-2-60 1,2 0 0,0-1 0,0 1 0,1-1 0,0 0 0,1 0 0,1 0 0,8 14 0,-12-23 13,1 1 1,-1-1-1,1 0 1,0 0-1,-1 0 1,1 0-1,0-1 0,1 1 1,-1-1-1,0 1 1,1-1-1,-1 0 0,1-1 1,0 1-1,0-1 1,-1 1-1,1-1 1,0 0-1,0-1 0,0 1 1,0-1-1,0 0 1,1 1-1,-1-2 0,0 1 1,0 0-1,0-1 1,0 0-1,7-2 1,5-3 11,0-1 1,-1 0-1,0-1 1,-1-1 0,20-14-1,64-60 92,-53 43-19,-28 23-30,-14 14-42,-1-1-1,2 1 1,-1 0 0,0 0 0,1 1 0,-1-1 0,1 1-1,5-3 1,-11 13 17,-6 16-25,1-7-2,1-1 0,1 2 0,1-1 1,0 0-1,1 1 0,1 0 0,0 34 0,2-50-2,0 0 0,1 0-1,-1 0 1,0 0 0,1 0 0,-1 1-1,1-1 1,0 0 0,0 0-1,0-1 1,0 1 0,0 0 0,0 0-1,0 0 1,1-1 0,-1 1-1,1 0 1,-1-1 0,1 1 0,-1-1-1,1 0 1,0 0 0,0 0-1,0 1 1,-1-2 0,1 1 0,0 0-1,0 0 1,1-1 0,-1 1-1,0-1 1,0 1 0,0-1 0,0 0-1,4 0 1,5 0 5,1-2 1,0 1-1,-1-1 0,1-1 0,12-4 1,-18 5-5,26-10 13,-1 0 0,-1-3 0,43-26 1,-10 5 33,47-31 68,-49 27 10,-35 30-48,-26 10-78,1 0 0,-1 0 0,0 0 0,0-1 0,1 1 0,-1 0 0,0 0 0,0 0 0,1 0 1,-1 0-1,0 1 0,0-1 0,0 0 0,1 0 0,-1 0 0,0 0 0,0 0 0,1 0 0,-1 0 0,0 0 0,0 0 1,0 1-1,1-1 0,-1 0 0,0 0 0,0 0 0,0 0 0,0 1 0,0-1 0,1 0 0,-1 0 0,0 1 0,-5 12 15,-24 29-6,-19 34-2,43-67-8,0 0 0,2 0 0,-1 1 0,1 0 0,0-1 0,-2 19 0,4-26 0,1 1 0,0 0 0,0-1 1,0 1-1,0-1 0,0 1 0,0 0 0,1-1 0,0 1 0,-1-1 0,1 1 0,0-1 0,0 1 1,0-1-1,0 0 0,1 1 0,-1-1 0,3 3 0,-1-2 0,-1-1-1,1 0 1,0 0 0,0-1-1,0 1 1,0 0 0,0-1-1,0 0 1,0 0 0,0 0-1,0 0 1,7 1 0,5-1 6,1-1-1,0 0 1,0-1 0,28-4 0,-41 4-2,17-2-15,0-1 1,-1-1 0,0-1-1,0-1 1,0 0 0,-1-1-1,0-1 1,23-16 0,-35 20-3470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1:1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0 10448,'0'0'2153,"-12"10"-1833,-170 117 941,-96 62 703,243-165-1407,1 2 0,1 2 0,-36 38 0,62-54-86,12-6-66,20-5-29,24-10-901,1-2 0,73-26 0,-116 34-12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4:27.9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1 134 5320,'0'0'12149,"7"12"-11612,-1-1-393,-2-5-70,-1 0-1,0 0 0,0 1 1,0-1-1,0 1 0,-1-1 1,-1 1-1,1 0 0,-1-1 0,0 1 1,0 8-1,0 29 698,-1-6 277,-4 46 0,1-13 2097,6-85-2736,-2 4-334,0-1-1,0 1 0,-2-20 1,2-15 93,2 11-51,2 1 1,2 1 0,12-41 0,-14 59-83,0 1 1,0 0-1,1 1 0,1-1 0,0 1 0,1 1 0,0-1 1,0 1-1,2 0 0,14-13 0,-19 20-25,1 1-1,-1-1 1,1 1 0,0 0-1,0 1 1,0 0-1,0 0 1,13-3 0,14-4 41,-30 8-40,0 0 1,1 0 0,-1 0-1,0 1 1,0-1 0,0 1 0,1 0-1,-1 0 1,0 0 0,0 1 0,0-1-1,1 1 1,-1 0 0,0 0-1,0 0 1,0 0 0,0 0 0,0 1-1,0-1 1,-1 1 0,1 0 0,0 0-1,-1 0 1,1 0 0,-1 0-1,0 0 1,0 1 0,0-1 0,0 1-1,3 4 1,0 1 32,0 1 1,-1-1-1,0 1 0,0 0 1,-1 1-1,0-1 0,0 1 1,-1-1-1,1 15 0,-2-2 33,-2 0 0,-1 0-1,-4 25 1,2-24 55,1-1-1,2 1 1,0 25-1,9-5 172,-2-10 66,0-12-122,-6-5-152,0-16-91,0-4-439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4:28.6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10448,'0'0'13677,"8"11"-13299,25 37-7,-32-47-320,0 1 0,1 0-1,-1 0 1,0 0 0,0 1 0,0-1 0,-1 0-1,1 0 1,0 0 0,-1 1 0,1-1 0,-1 0 0,0 0-1,0 4 1,0 5 176,1-1-51,0 0 0,-1 0 0,-1 0 0,1 0 0,-2 0 0,1 0 0,-5 13 0,-3 24 283,11-38-249,-1-8-305,-1-1 1,0 0-1,0 0 1,0 0-1,0 0 0,1 0 1,-1 0-1,0 0 0,0 0 1,0 0-1,0 0 1,1 0-1,-1-1 0,0 1 1,0 0-1,0 0 0,0 0 1,0 0-1,1 0 1,-1 0-1,0 0 0,0 0 1,0 0-1,0 0 1,0-1-1,0 1 0,1 0 1,-1 0-1,0 0 0,0 0 1,0 0-1,0-1 1,0 1-1,0 0 0,0 0 1,0 0-1,0 0 0,0 0 1,0-1-1,0 1 1,0 0-1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01.4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296 612 5416,'0'0'5616,"-10"1"-5431,-9 0-98,10-1 37,-1 1 1,1 0-1,-15 4 0,-34 15 501,52-19-548,-1 1 0,0-1-1,1 1 1,0 0 0,-1 1 0,1-1-1,0 1 1,0 1 0,1-1-1,-1 1 1,1 0 0,-7 6 0,-1 0 162,9-7-151,0 0 0,0 0 0,0 1 0,0-1 1,0 1-1,1 0 0,-1 0 0,1 0 0,0 1 0,0-1 0,1 1 1,-1-1-1,-1 6 0,2-4 23,0 0 1,1 0-1,-1 1 0,1-1 1,0 0-1,1 10 0,0-13-68,1 1-1,-1-1 0,1 0 0,0 1 0,0-1 0,1 0 0,-1 0 0,1 0 0,-1 0 0,1 0 0,0 0 0,0 0 0,3 3 0,2 0 20,-1 0-1,1 0 1,0-1 0,1 0 0,-1-1 0,1 1 0,0-1-1,0-1 1,0 0 0,1 0 0,-1 0 0,1-1-1,-1-1 1,1 1 0,0-1 0,-1-1 0,1 0 0,0 0-1,0 0 1,0-1 0,14-4 0,-17 3-6,0-1-1,0 0 1,0-1 0,-1 1 0,1-1-1,-1 0 1,0 0 0,0-1 0,-1 1 0,1-1-1,7-11 1,-7 6 27,-1-1-1,0 1 0,-1-1 1,0 0-1,0 0 1,-1 0-1,-1 0 1,0-1-1,0 1 1,-1 0-1,-1-1 1,-2-15-1,2 23-48,0-1 1,-1 1-1,1 0 0,-1 0 1,0 0-1,0 0 0,-1 1 0,1-1 1,-1 0-1,0 1 0,0 0 0,0 0 1,0 0-1,-1 0 0,1 0 1,-1 0-1,1 1 0,-1 0 0,0 0 1,0 0-1,0 0 0,0 1 1,-1-1-1,1 1 0,0 0 0,0 0 1,-1 1-1,1-1 0,-1 1 1,1 0-1,-1 0 0,1 1 0,0-1 1,-1 1-1,1 0 0,0 0 1,-1 0-1,1 1 0,0 0 0,0-1 1,-4 4-1,8-4-25,0-1 1,-1 1-1,1-1 0,0 1 0,0-1 0,0 1 1,0-1-1,0 1 0,0-1 0,1 1 1,-1-1-1,0 1 0,0-1 0,0 1 1,0-1-1,0 1 0,1-1 0,-1 1 1,0-1-1,1 1 0,-1-1 0,0 0 1,1 1-1,-1-1 0,0 1 0,1-1 0,-1 0 1,1 1-1,-1-1 0,1 0 0,15 14 92,-9-10-81,1 0 0,0-1 0,0 1 0,0-2 0,1 1 0,-1-1 0,1 0 0,-1-1 0,1 0 1,-1 0-1,1-1 0,0 0 0,0 0 0,-1-1 0,1-1 0,8-1 0,4-2 32,-1-1 1,1 0-1,-1-1 0,-1-2 0,25-13 0,58-43 492,-97 61-491,1 0-1,-1 0 0,-1-1 0,1 0 0,7-9 0,-8 8 10,1 1-1,-1 0 0,1-1 0,1 2 0,6-6 0,-10 8-44,-1 1 0,0 0-1,0 0 1,0-1 0,0 1 0,0 0-1,0-1 1,0 1 0,1-4 0,5-5 169,-6 11-181,-1-1 1,1 0-1,-1 0 0,1 0 1,-1 0-1,1 0 1,-1 1-1,1-1 1,-1 0-1,1 0 0,-1 1 1,1-1-1,-1 0 1,1 1-1,-1-1 1,0 1-1,1-1 0,-1 0 1,0 1-1,1-1 1,-1 1-1,0-1 1,0 1-1,1-1 1,-1 1-1,3 5 2,-1-1 1,0 0-1,0 1 0,-1-1 0,0 1 1,1-1-1,-2 1 0,1 9 1,1 2 1,12 114 25,-13-112-19,-1 0-1,-1 0 1,-1 0 0,-7 36 0,8-54-9,1 0 1,0 1 0,-1-1 0,1 0-1,-1 1 1,1-1 0,-1 0 0,0 0-1,1 0 1,-1 1 0,0-1 0,0 0-1,0 0 1,-1 1 0,1-2-3,1 0 1,-1 1-1,1-1 1,-1 0-1,1 0 1,-1 0-1,0 0 1,1 0-1,-1 1 1,1-1-1,-1 0 1,1 0-1,-1-1 1,0 1-1,1 0 1,-1 0-1,1 0 1,-1 0-1,1 0 1,-1-1-1,1 1 1,-1 0-1,0-1 1,-4-3 30,1 1 1,-1-1-1,1-1 0,0 1 1,-5-8-1,-5-5 54,-64-61 502,78 78-584,0 0 0,-1-1 1,1 1-1,-1-1 0,1 1 0,0 0 1,-1-1-1,1 1 0,0-1 0,-1 1 1,1-1-1,0 1 0,0-1 0,-1 1 0,1-1 1,0 1-1,0-1 0,0 1 0,0-1 1,0 1-1,0-1 0,0 1 0,0-1 1,0 1-1,0-1 0,0 0 0,0 0 1,1 1-5,0-1 1,-1 1-1,1 0 1,0-1-1,-1 1 1,1 0 0,0 0-1,-1 0 1,1 0-1,0-1 1,0 1 0,-1 0-1,1 0 1,0 1-1,0-1 1,-1 0 0,2 0-1,41 11-12,-37-9 26,44 14-14,-36-10-2,1 0 0,1-2 0,-1 0-1,1 0 1,-1-2 0,1 0 0,0 0-1,28-2 1,19-5 16,-43 4-5,-1 0 1,1-2-1,0 0 0,-1-1 1,24-8-1,-2-3 29,-15 6 12,0-1 1,-1-1-1,37-22 1,-41 20 17,-11 7-12,0-1 0,0 0 0,12-11 1,-21 17-56,0 1 0,0-1 1,1 0-1,-1 1 1,0-1-1,1 0 1,-1 1-1,0-1 1,1 1-1,-1 0 1,1 0-1,-1-1 1,1 1-1,-1 0 1,1 0-1,-1 0 1,1 1-1,-1-1 1,0 0-1,1 0 0,-1 1 1,1-1-1,1 2 1,10 4 61,-10-3-37,-18-5-17,1 0 0,-1 1-1,0 1 1,0 0 0,1 1-1,-1 1 1,0 0 0,-17 6 0,-3-2 5,31-5-16,-1-1 0,1 1 1,0-1-1,-1 1 0,1 0 1,-1 1-1,1-1 0,0 1 1,0 0-1,0 0 0,0 0 1,0 0-1,0 1 1,-5 4-1,5-2-2,0 0 1,1 0 0,-1 0-1,1 0 1,0 0-1,0 1 1,1-1 0,-1 1-1,1 0 1,1 0-1,-2 7 1,2-9-4,1 0-1,0 0 1,0 0 0,0 1-1,1-1 1,0 0 0,0 0-1,0 0 1,0 0 0,0 0-1,1 0 1,0 0 0,0 0-1,0 0 1,0-1 0,0 1 0,4 3-1,-2-1 12,1 0-1,0 0 0,0 0 1,1-1-1,-1 0 1,1 0-1,0 0 1,1-1-1,-1 0 0,1 0 1,0-1-1,0 0 1,0 0-1,0 0 1,0-1-1,0 0 0,1-1 1,-1 1-1,1-1 1,0-1-1,9 0 1,-1 0 30,0 0 1,22-4-1,-31 2-23,-1 0 0,1 0 1,0 0-1,-1-1 0,1 1 0,-1-2 0,0 1 0,7-5 1,69-43 158,-56 37-108,0-2 0,32-26 0,-38 18-10,-18 21-45,0-1-1,1 1 1,-1 0-1,1 0 1,0 0-1,0 0 1,4-3 0,6-8 18,-13 12-25,1 1 0,0-1 0,0 1 0,1-1 0,-1 1-1,0 0 1,0 0 0,1-1 0,-1 1 0,3-1 0,-4 2 2,-1 7-5,0 1 0,0-1 0,-1 0 0,0 1 1,-1-1-1,1 0 0,-1 0 0,-1-1 0,-5 11 0,-11 23 0,7 11 46,12-48-42,0 1 0,1 0 1,0 0-1,0 0 1,0 0-1,0 0 1,0 0-1,1-1 1,0 1-1,0 0 0,1 5 1,-1-8-3,0 0 0,0-1 0,0 1 0,0 0 1,0 0-1,0 0 0,0-1 0,0 1 0,0 0 0,1-1 0,-1 1 0,0-1 1,0 1-1,1-1 0,-1 0 0,0 0 0,3 1 0,22 0 4,-17-3-2,-1 1-1,1-1 1,-1-1 0,1 0 0,-1 0 0,0 0 0,0-1-1,0 0 1,7-6 0,10-8 27,29-27 1,-10 7-12,-19 17 4,-1-2 0,-1-1 0,-1-1 0,-2-1 0,28-44 0,-27 33-18,-2-2-1,-1 0 1,-3-1-1,-1 0 1,17-83-1,-21 81-6,-6 29 1,-1 0 0,0 1 0,-1-1 0,-1 0 0,0 0 0,0-1 0,-2-12 0,1 25 0,0 1 0,0 0 0,0 0 0,0 0 0,0 0 0,0-1 0,0 1 0,0 0 0,0 0 0,0 0-1,0 0 1,0-1 0,0 1 0,0 0 0,0 0 0,0 0 0,0-1 0,0 1 0,0 0 0,0 0 0,-1 0 0,1 0 0,0 0 0,0-1 0,0 1 0,0 0-1,0 0 1,0 0 0,0 0 0,-1 0 0,1 0 0,0 0 0,0-1 0,0 1 0,0 0 0,-1 0 0,1 0 0,0 0 0,0 0 0,0 0 0,0 0 0,-1 0-1,1 0 1,0 0 0,0 0 0,0 0 0,0 0 0,-1 0 0,1 0 0,0 0 0,0 0 0,0 0 0,-1 0 0,1 0 0,0 0 0,0 0 0,0 1 0,0-1-1,0 0 1,-1 0 0,1 0 0,0 0 0,0 0 0,0 0 0,0 1 0,-8 9-17,7-9 13,-13 25-11,1 1 0,1 1 1,1 0-1,-10 43 0,16-55 10,-10 35-27,1 1 1,4 0-1,1 1 0,-3 85 1,18-37-48,-6-97 70,0-1 0,1 1 1,0 0-1,0-1 0,0 1 1,0-1-1,0 0 0,1 1 0,0-1 1,-1 0-1,4 4 0,-4-6 5,0 0 1,1 0-1,-1 0 0,0 0 1,1 0-1,-1 0 0,1 0 1,-1-1-1,1 1 0,0 0 0,-1-1 1,1 0-1,0 1 0,-1-1 1,1 0-1,0 0 0,-1 0 0,1 0 1,0 0-1,-1 0 0,1 0 1,0 0-1,-1-1 0,3 0 1,10-3 12,0 0 1,-1-2 0,0 1 0,-1-1 0,1-1 0,-1 0 0,16-13 0,-4 0 20,-1 0 0,26-32 0,-27 24-11,-1-1 0,30-56 0,-44 71-16,13-25 16,-2-1 1,-2 0-1,-2-1 1,-1-1 0,7-46-1,-18 76-3,-1 0 0,-1-1 1,0 1-1,0 0 0,-1-1 0,-1 1 0,-6-24 0,8 35-15,0 0-1,0 0 0,-1 0 0,1 0 0,-1 0 0,1 0 0,-1 0 0,1 0 1,-1 0-1,1 0 0,-1 0 0,0 0 0,1 0 0,-1 0 0,0 1 0,-1-2 1,1 2-4,0 0 1,0 0 0,0-1-1,0 1 1,0 0 0,0 0 0,0 0-1,0 0 1,0 0 0,0 0 0,0 1-1,0-1 1,0 0 0,0 0 0,0 1-1,1-1 1,-1 0 0,0 1-1,0-1 1,0 1 0,0 0 0,0-1-1,1 1 1,-2 0 0,-4 6-1,0 0-1,0 0 1,1 1 0,0-1 0,0 1 0,1 0 0,0 0-1,-5 16 1,7-19 1,-20 50-37,2 1 0,2 0-1,3 1 1,3 1 0,-10 105-1,22-152 47,0 1 0,1-1-1,0 0 1,1 1 0,0-1 0,1 0 0,0 0-1,1-1 1,0 1 0,0-1 0,1 1-1,8 10 1,-9-16 0,1-1-1,0 1 1,0-1-1,0-1 1,0 1-1,1-1 1,-1 1 0,1-2-1,0 1 1,12 3-1,44 3 97,-55-9-89,-1 0 0,1 0 0,0-1 1,-1 0-1,1 0 0,0 0 0,6-3 1,21-4 63,-30 8-71,-1-1 0,1 0 0,0 0 0,-1-1 0,1 1 0,-1-1 0,1 1 0,-1-1 0,0 0 0,0 0 0,4-4 0,30-33 69,-16 17-28,-11 11-18,-9 8-23,1 1 1,0 0 0,0 0-1,0 0 1,1 0-1,-1 0 1,4-2-1,2 0-4,-2 1 25,0-1 1,1 0-1,-1 0 0,6-5 0,-11 8-22,0 1-6,0-1 1,-1 1 0,1 0-1,0 0 1,-1-1-1,1 1 1,0-1-1,-1 1 1,1-1-1,-1 1 1,1-1-1,-1 1 1,1-1 0,-1 1-1,1-1 1,-1 0-1,1 1 1,-1-1-1,0 1 1,1-1-1,-1 0 1,0 0-1,0 1 1,0-1 0,1 0-1,-1 0 1,0 1-1,0-1 1,0 0-1,0 1 1,0-1-1,0 0 1,-1-1-1,-2 1-14,-1 1-1,0 0 0,0 0 0,1 0 0,-1 0 0,-6 1 0,3 3 15,-1 0 0,1 0 0,0 0 0,1 1 0,-1 0 0,1 1-1,0-1 1,-6 8 0,0-2 0,3-1-6,0 0 0,1 1 1,0 0-1,1 0 0,0 1 0,0-1 0,-6 21 0,11-29 5,2 1 0,-1-1 0,0 1-1,1-1 1,0 1 0,0 0 0,0-1-1,0 1 1,0-1 0,1 1 0,0 0-1,1 4 1,-2-7-1,0 1 1,1-1-1,-1 0 1,0 0-1,1 0 0,-1 0 1,1 0-1,-1 0 0,1 0 1,-1 0-1,1 0 1,0-1-1,-1 1 0,1 0 1,0 0-1,0-1 0,0 1 1,0 0-1,0-1 1,-1 1-1,1 0 0,0-1 1,0 0-1,0 1 0,1-1 1,-1 1-1,0-1 1,0 0-1,0 0 0,0 0 1,0 0-1,0 0 0,0 0 1,0 0-1,0 0 0,1 0 1,-1 0-1,0 0 1,0-1-1,0 1 0,0-1 1,0 1-1,1-1 0,6-3 4,-2 1 5,1 0 0,0 0 0,-1-1 1,0 0-1,0 0 0,0-1 0,0 1 0,-1-1 0,1-1 0,7-10 0,-7 7 5,1 0 4,0 0 1,-1 0 0,0-1-1,-1 1 1,0-1 0,-1-1-1,0 1 1,4-20 0,-5 17 129,-5 35-80,1-15-63,0 1 1,1-1 0,0 0-1,1 0 1,-1 0-1,1 0 1,1 0-1,2 10 1,4 5-23,12 26 1,-12-31 16,-8-14 2,1-1-1,0 0 0,1 1 1,-1-1-1,0 0 0,1 1 1,-1-1-1,1 0 0,0 0 1,0 0-1,0-1 1,0 1-1,0 0 0,0-1 1,0 1-1,0-1 0,0 0 1,1 0-1,-1 1 1,1-2-1,-1 1 0,1 0 1,-1 0-1,1-1 0,0 0 1,-1 1-1,1-1 0,-1 0 1,1 0-1,0 0 1,-1-1-1,1 1 0,0-1 1,-1 1-1,1-1 0,-1 0 1,3-1-1,11-7 10,0-1 0,-1 0-1,-1-1 1,1-1 0,-2 0 0,0-1-1,0-1 1,18-26 0,-16 19 1,-1-2 0,-1 1 1,17-44-1,20-80 38,-26 74-17,22-87 5,-40 132-19,-2 1-1,-1-1 1,-1 0 0,-1-32 0,-5 34 90,4 24-104,0 0 1,0 0-1,0 1 1,-1-1-1,1 0 1,0 1-1,0-1 1,-1 0-1,1 0 0,-1 1 1,1-1-1,0 1 1,-1-1-1,1 0 1,-1 1-1,1-1 1,-1 1-1,0-1 1,1 1-1,-1-1 1,0 1-1,1 0 0,-1-1 1,0 1-1,1 0 1,-1-1-1,-1 1 1,-12 19-61,13-18 55,-10 21-15,0 0-1,2 0 1,0 0-1,2 1 1,-6 27-1,-11 121-133,19-128 108,2-18 0,1 0 0,1 0-1,3 34 1,-1-46 36,2 13-34,8 34 0,-9-54 36,0 1 0,0 0 0,0-1 0,1 1 0,0-1 0,1 0 0,-1 0 0,1 0 0,0-1 0,6 6 0,-9-9 7,0 0 0,0-1 1,0 1-1,1-1 0,-1 0 0,1 1 0,-1-1 0,1 0 0,-1 0 1,1 0-1,0 0 0,0 0 0,-1 0 0,1 0 0,0-1 0,0 1 1,0-1-1,0 1 0,0-1 0,0 0 0,0 0 0,0 0 0,0 0 1,0 0-1,0 0 0,0 0 0,0-1 0,0 1 0,-1-1 0,1 1 1,0-1-1,2-1 0,15-2 25,-16 3-20,1 0 0,0 0 1,0 0-1,0 0 0,-1 0 1,1-1-1,-1 1 0,1-1 1,-1 0-1,1 0 0,2-3 0,24-25 29,-2-1-1,25-34 0,-45 57 33,-6 8-28,-4 18-15,0-6-25,0 1-17,0 2-3,0 0 0,0 20 1,2-31 12,0-1-1,0 1 1,1 0 0,0 0 0,-1 0 0,1-1 0,1 1-1,-1 0 1,0-1 0,1 1 0,0-1 0,0 1-1,0-1 1,3 3 0,8 12-41,-13-17 46,1 1 1,0-1-1,0 1 1,0-1-1,0 1 1,1-1-1,-1 0 0,0 1 1,0-1-1,1 0 1,-1 0-1,1 0 1,-1 0-1,1 0 1,-1 0-1,1-1 1,0 1-1,-1 0 1,1-1-1,0 0 1,0 1-1,-1-1 1,1 0-1,3 0 0,0 0 9,0 0 0,0 0-1,0-1 1,-1 1-1,1-1 1,0-1 0,-1 1-1,1 0 1,0-1-1,-1 0 1,0 0 0,1-1-1,-1 1 1,0-1-1,0 0 1,5-6-1,5-4 35,-1-2-1,22-30 0,-4 5 31,-23 30-47,-2 3-7,-1 1-1,1-1 1,0 1 0,8-5-1,-14 11-14,1 0 1,-1 0-1,0 0 0,0 0 0,1 0 0,-1 0 1,0 0-1,1 1 0,-1-1 0,0 0 0,0 0 1,1 0-1,-1 0 0,0 0 0,0 1 0,1-1 1,-1 0-1,0 0 0,0 1 0,0-1 0,1 0 1,-1 0-1,0 1 0,0-1 0,0 0 0,0 0 1,0 1-1,0-1 0,1 0 0,-1 1 0,0-1 1,0 0-1,0 0 0,0 1 0,2 15 22,-5 8-6,0-2-6,0 0-1,-9 27 0,12-49-10,0 0 0,0 0 0,0 0 0,0 0 0,0 0-1,0 0 1,-1 0 0,1 0 0,0 0 0,0 1 0,0-1-1,0 0 1,0 0 0,0 0 0,0 0 0,0 0 0,0 0 0,0 0-1,0 1 1,0-1 0,0 0 0,0 0 0,0 0 0,0 0-1,0 0 1,0 0 0,0 1 0,0-1 0,0 0 0,0 0-1,0 0 1,0 0 0,0 0 0,0 0 0,0 0 0,0 1-1,0-1 1,0 0 0,0 0 0,1 0 0,-1 0 0,0 0-1,0 0 1,0 0 0,0 0 0,0 0 0,0 0 0,0 0-1,0 1 1,0-1 0,1 0 0,-1 0 0,0 0 0,0 0-1,0 0 1,0 0 0,0 0 0,0 0 0,1 0 0,-1 0-1,0 0 1,0 0 0,0 0 0,11-7 27,10-12-10,9-18 9,-20 24-4,0 0 1,24-22 0,-26 29-15,-4 1 2,0 1 1,0 0-1,1 1 0,0-1 1,0 1-1,0 0 1,0 0-1,0 0 0,1 0 1,-1 1-1,1 0 1,-1 1-1,1-1 0,9-1 1,-13 4-13,-1-1 0,0 1 0,0-1 0,0 1 0,0-1 0,1 1 0,-1 0 0,0 0 0,0-1 1,0 1-1,0 0 0,-1 0 0,1 0 0,0 0 0,0 0 0,-1 0 0,1 0 0,0 0 0,-1 1 0,1-1 0,-1 0 1,1 0-1,-1 0 0,0 1 0,1-1 0,-1 0 0,0 0 0,0 1 0,0 1 0,2 40-26,-8 11 14,-1 10 2,7-62 13,-1 0-1,1 0 1,0 1-1,1-1 1,-1 0-1,0 0 1,1 0-1,-1 0 1,1 0-1,-1 0 1,1 0-1,0 0 1,0 0-1,0 0 1,0 0-1,0 0 1,1 0-1,-1-1 1,0 1 0,1 0-1,-1-1 1,1 1-1,0-1 1,-1 0-1,1 0 1,0 1-1,0-1 1,0 0-1,0-1 1,0 1-1,0 0 1,0 0-1,0-1 1,0 1-1,0-1 1,1 0-1,-1 0 1,0 0-1,0 0 1,3 0-1,10-2 16,-1 0 0,0 0 0,-1-1 0,27-10 0,-31 10-13,38-12 4,0-2 0,-1-2 1,0-2-1,47-30 0,-69 27 21,-16 8-9,-8 16-20,0-1 1,0 1 0,0 0-1,0-1 1,0 1 0,0-1-1,0 1 1,0 0-1,0-1 1,0 1 0,0 0-1,0-1 1,-1 1 0,1 0-1,0-1 1,0 1-1,0 0 1,0-1 0,-1 1-1,1 0 1,0-1 0,-1 1-1,1 0 1,0 0-1,0-1 1,-1 1 0,1 0-1,0 0 1,-1 0 0,1-1-1,0 1 1,-1 0 0,1 0-1,-1 0 1,-1 0-1,1 0 1,-1 1 0,0-1-1,1 1 1,-1 0 0,0-1-1,1 1 1,-1 0 0,1 0 0,-1 0-1,-1 2 1,-4 1 0,-2 2-1,-1 0 0,1 1 0,0 0 0,1 0 0,0 1 0,0 0 0,1 0 0,0 1 0,0 0 0,1 0 0,0 1 0,-7 14 0,13-22-2,-1 0 0,1 0 0,0 0 0,-1 0 0,1 0 0,0 0 0,0 0 0,0 0 0,1 0 0,-1-1 0,0 1 0,1 0 0,-1 0 0,1 0 0,0 0 1,0 0-1,0 0 0,0-1 0,0 1 0,0 0 0,2 2 0,3 3-14,0-2 1,0 1-1,13 9 1,-9-8 8,-9-6 6,0 0 1,0 0-1,1 0 0,-1 0 1,0-1-1,1 1 0,-1 0 1,1-1-1,-1 1 0,1-1 0,-1 0 1,1 1-1,-1-1 0,1 0 1,-1 0-1,1 0 0,-1 0 1,1 0-1,0 0 0,1-1 1,0 0 1,0 0 0,-1 0 0,1-1 0,-1 1 0,1-1 0,-1 1 0,1-1 0,-1 0 0,0 0 0,3-3 0,4-6 13,-1 0 1,0-1-1,11-21 0,-14 23-3,3-4 7,-6 9-2,1 0 1,0 0 0,0 0 0,0 1 0,9-9 0,-12 12-16,0 1 0,0 0 0,0 0 1,0 0-1,0 0 0,0-1 0,0 1 0,1 0 0,-1 0 0,0 0 0,0 0 1,0-1-1,0 1 0,1 0 0,-1 0 0,0 0 0,0 0 0,0 0 0,1 0 0,-1 0 1,0 0-1,0 0 0,1 0 0,-1 0 0,0 0 0,0 0 0,0 0 0,1 0 1,-1 0-1,0 0 0,0 0 0,1 0 0,-1 0 0,0 0 0,0 0 0,0 0 1,1 0-1,-1 0 0,0 0 0,0 0 0,0 1 0,0-1 0,1 0 0,0 15 7,-10 26-18,-1-1 0,-20 54 0,-42 73-48,45-106 43,-4-2 0,-2-1-1,-2-2 1,-58 71-1,90-124 16,0 1 1,0-1-1,-1-1 0,1 1 1,-1 0-1,1-1 0,-1 0 1,0 0-1,0 0 1,0 0-1,0 0 0,-7 1 1,8-3 2,1 1-1,-1-1 1,1 0 0,-1 0 0,1 0 0,-1 0 0,1 0 0,-1 0 0,1-1 0,-1 1 0,1-1 0,0 0 0,-1 1 0,1-1 0,0 0 0,-1-1 0,1 1 0,0 0 0,0-1 0,0 1 0,0-1 0,0 1 0,-1-3 0,0 0 6,1 1-1,1 0 1,-1-1 0,1 1 0,-1-1-1,1 1 1,0-1 0,0 0-1,0 1 1,1-1 0,-1 0-1,1-7 1,0 0 21,1-1 0,3-23 0,1 15-13,1 1 0,1-1 1,0 1-1,2 1 0,0 0 1,12-19-1,-6 14 19,1 1 0,2 0 0,0 1 0,22-20 0,-27 29-3,0 0-1,1 1 1,0 1 0,1 1-1,1 0 1,-1 0 0,1 2-1,0 0 1,1 1 0,0 0-1,19-3 1,-36 9-33,2-1 20,1 1 1,-1 0-1,0-1 1,1 1-1,-1 0 0,0 0 1,0 0-1,1 0 1,2 1-1,-4 0-15,-1-1 0,0 0 1,1 0-1,-1 0 0,0 1 0,1-1 0,-1 0 1,0 0-1,0 1 0,1-1 0,-1 0 0,0 1 1,0-1-1,1 0 0,-1 1 0,0-1 0,0 0 1,0 1-1,0-1 0,0 0 0,0 1 0,0-1 1,0 0-1,1 1 0,-6 17 6,1-7 4,-1-1 0,-1 1 0,0-1 0,-1 0 0,0-1 0,-15 17 0,17-20-436,0-1 1,-1 0 0,0-1 0,0 1-1,0-1 1,0-1 0,-1 1 0,1-1 0,-1 0-1,0 0 1,-9 2 0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01.6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13168,'0'0'2360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01.9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7936,'0'0'2162,"18"-1"-1563,164 0 1353,218 25 0,-386-23-1794,-10-1-81,1 1-1,0-1 1,-1 1-1,1-1 1,-1 1-1,1 1 1,-1-1-1,0 1 1,1-1-1,5 5 1,-10-6-58,-1 1 0,1 0 1,-1-1-1,0 1 0,1-1 1,-1 1-1,0-1 0,1 1 1,-1-1-1,0 1 0,0-1 0,1 0 1,-1 1-1,0-1 0,0 0 1,0 0-1,1 1 0,-3-1 1,-24 3-1922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02.2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10952,'0'0'2136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06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0 951 6424,'0'0'4505,"11"-3"-3950,0 0-408,-5 2-69,0 0 0,0-1 0,-1 0 0,1 0 0,0-1 0,-1 0 0,0 0 0,0 0 0,0 0 0,7-7 0,15-17 386,-1-1-1,-1-1 1,-2-2 0,20-33 0,-12 9 175,38-102 0,-46 102-381,6-13 479,-4-1 1,-2 0 0,21-118 0,-45 167 108,-2 15-117,-3 13-330,-41 120 132,-42 173 0,87-295-517,-76 312 290,24-92-67,6-75-16,27-88 3,21-62-200,-1 0 0,1-1 0,0 1 0,0 0 0,-1 0 0,1 0 0,0 0 0,-1 0 0,1-1 0,0 1 0,-1 0-1,0 0 1,1-1 0,-1 1 0,1 0 0,-1-1 0,-1 2 0,-2-13 332,5-29-71,2 26-249,0 0-1,1 0 1,0 0 0,1 1-1,1 0 1,0 0-1,1 0 1,0 1 0,12-15-1,5-3-7,0 2 0,2 0-1,1 2 1,2 1 0,0 2-1,1 0 1,43-23 0,23-2-18,-61 32-9,0-1 1,46-33-1,-38 13 28,15-11 46,-52 44-60,-1 0 0,1 1 0,0 0 0,0 0-1,0 0 1,0 1 0,1 0 0,10-3 0,-14 5-8,0-1 1,0 1-1,0-1 1,0 1-1,0 0 1,-1 0-1,1 0 1,0 1 0,0-1-1,0 1 1,0 0-1,0-1 1,-1 1-1,1 0 1,0 1-1,0-1 1,-1 0 0,1 1-1,-1 0 1,4 3-1,2 2-4,-1 1 0,0 0 0,0 0 0,7 14 0,2 1 16,-17-24 21,-7-11 22,-2 1 1,0 0 0,-13-11-1,20 19-44,-1 0-1,0-1 1,0 1-1,0 1 1,0-1 0,0 1-1,-1-1 1,1 1-1,-1 1 1,0-1-1,1 0 1,-1 1-1,0 0 1,0 0-1,0 1 1,0 0-1,0-1 1,-8 2 0,8 0-14,0 1 1,1 0-1,-1-1 1,1 2-1,-1-1 1,1 0-1,0 1 1,0 0-1,0 0 0,0 0 1,1 0-1,-1 1 1,1-1-1,0 1 1,0 0-1,0 0 1,0 0-1,1 1 1,0-1-1,0 0 1,-2 7-1,0 2-7,0-1-1,1 1 1,1-1-1,0 1 1,1 0-1,0 0 1,1 13-1,1-20 4,0 0 0,1 1-1,0-1 1,0 0 0,0 0-1,1 0 1,0 0 0,0 0-1,0-1 1,1 1 0,0-1 0,0 0-1,0 0 1,0 0 0,1-1-1,0 0 1,0 0 0,0 0-1,1 0 1,-1-1 0,7 3 0,-9-5 0,0 0 1,0-1 0,0 1-1,0-1 1,0 0-1,1 0 1,-1 0 0,0-1-1,0 1 1,0-1 0,0 1-1,0-1 1,0 0 0,0 0-1,4-2 1,42-26 28,-44 25-23,8-6 18,0 0 1,-1-1 0,0-1-1,0 0 1,-1-1-1,-1 0 1,0-1 0,-1 0-1,-1 0 1,0-1-1,-1 0 1,0-1-1,-1 1 1,-1-1 0,6-31-1,-11 46-15,0-1-1,0 1 1,0 0-1,0 0 1,0-1 0,-1 1-1,1 0 1,0 0-1,-1 0 1,1-1-1,-1 1 1,1 0 0,-1 0-1,0-1 1,-5-1 124,2 13-64,3-2-61,0 0 0,1 0 0,0 0 0,1 0 0,-1 0 0,2 0 1,-1-1-1,1 1 0,0 0 0,6 13 0,-2-7-4,1 0 0,0 0-1,1-1 1,15 19 0,-21-30-1,0 1 0,0 0 0,0-1 1,0 1-1,1-1 0,-1 0 0,1 0 0,0 0 0,0 0 1,-1 0-1,1-1 0,0 1 0,5 1 0,-5-3 1,1 1 0,-1-1 0,1 0 0,-1-1 0,1 1 0,0 0 0,-1-1 0,1 0 0,-1 0 0,0 0 0,1 0 0,4-3 0,4-1 2,-1-1 1,1-1-1,-1 0 1,-1 0-1,17-15 1,45-51 68,-55 53-44,2 0-1,0 1 1,2 2-1,23-18 0,-41 34-22,-1-1 0,1 1 0,0-1 0,0 1 0,-1 0 0,1 0 0,0 0 0,0 0 0,0 1-1,0-1 1,0 1 0,0 0 0,0-1 0,0 1 0,0 1 0,0-1 0,0 0 0,0 1 0,5 1-1,-4 0-3,-1-1 0,0 1 0,1 0 0,-1 0 0,0 0 0,0 1 0,0-1 0,-1 1 0,1 0 0,-1 0 0,1 0 0,-1 0 0,0 0 0,0 0 0,2 5 0,-4-8-4,1 1 0,-1 0 0,0-1 0,0 1 0,1 0 0,-1-1 0,0 1 0,0 0 0,0-1 0,0 1 0,0 0 0,0-1 0,0 1 0,0 0 0,0-1 0,-1 1 0,1 0 0,0-1 0,0 1 0,0 0 0,-1-1 0,1 1 0,0-1 0,-1 1 0,1 0 0,-1-1 0,1 1 0,-1-1 0,1 1 1,-1-1-1,1 0 0,-1 1 0,1-1 0,-1 1 0,1-1 0,-1 0 0,0 1 0,1-1 0,-1 0 0,0 0 0,1 0 0,-1 0 0,0 1 0,-36 6 12,27-6 1,-1 1-2,-1 0 0,1 1 0,0 1-1,0-1 1,0 2 0,0 0-1,1 0 1,-13 9 0,20-12-7,0 0 1,-1 1 0,2-1 0,-1 1-1,0 0 1,0 0 0,1 0-1,0 0 1,-1 0 0,1 0-1,1 1 1,-1-1 0,0 1-1,1-1 1,0 1 0,-1 0-1,2 0 1,-1-1 0,0 1-1,1 0 1,-1 0 0,1 0-1,0 0 1,1 0 0,-1 0-1,1-1 1,-1 1 0,3 6-1,0-4-2,0 0-1,0 0 1,0 0-1,0-1 1,1 0-1,0 1 1,0-2-1,1 1 0,-1 0 1,1-1-1,0 0 1,0 0-1,1 0 1,-1 0-1,1-1 1,-1 0-1,1 0 0,0-1 1,0 0-1,13 3 1,-10-2-6,1-1 1,-1 0-1,1-1 0,0 0 1,-1-1-1,1 0 1,0 0-1,0-1 0,-1 0 1,1-1-1,0 0 1,-1 0-1,15-6 0,19-14 10,-1 0 0,66-50 0,-87 57 4,-2-2 1,0 0-1,0-2 0,-2 0 0,0-1 1,23-37-1,-23 26 9,-1-1 1,-2 0 0,-2-1-1,-1 0 1,11-53-1,-10 23 25,-4-2-1,1-69 1,-9 130-40,1-5 10,-1 0 1,0 1-1,-1-1 0,0 0 0,0 0 1,-3-9-1,4 18-14,0-1 1,0 1 0,0 0-1,0-1 1,0 1-1,0 0 1,0-1 0,0 1-1,-1 0 1,1-1-1,0 1 1,0 0 0,0 0-1,0-1 1,0 1 0,-1 0-1,1 0 1,0-1-1,0 1 1,-1 0 0,1 0-1,0-1 1,0 1-1,-1 0 1,1 0 0,0 0-1,-1 0 1,1 0-1,0-1 1,0 1 0,-1 0-1,1 0 1,-1 0-1,-6 10-7,-3 23-21,9-30 28,-19 70-28,-1 2-6,-16 111 0,6 165-150,29-329 171,2 1 0,0-1 0,1 1 0,1-1 0,9 41-1,-11-61 11,1 0 0,0 0 0,-1-1-1,1 1 1,0 0 0,0-1 0,0 1-1,0 0 1,1-1 0,-1 1-1,0-1 1,1 0 0,-1 1 0,1-1-1,-1 0 1,1 0 0,-1 0-1,1 0 1,0 0 0,2 0 0,-1 0-1,1 0 0,-1-1 0,1 1 0,-1-1 0,1 0 1,-1 0-1,1 0 0,-1 0 0,1-1 0,4-1 0,6-2 6,0-1-1,0 0 0,26-16 0,-18 7 8,0-2-1,-1-1 1,-1 0 0,20-22-1,2-2 10,-25 23 7,-14 15-12,-1-1 1,1 1-1,1 0 0,-1 0 0,1 0 0,4-3 0,-15 11-8,1-1-1,0 2 0,0-1 1,1 0-1,0 1 0,-6 8 1,-31 46 19,40-56-24,0 0 0,-1 0 0,2 0 0,-1 0 0,0 0 0,1 0 0,0 1 0,0-1 0,0 1 0,0-1 0,1 1 0,0-1 0,0 1 0,0-1 0,1 6 0,0-8 0,-1 0 0,1 0 0,0 1 0,0-1 0,0 0 0,0 0 0,1 0 0,-1 0 0,0-1 0,1 1 0,-1 0 0,1 0 0,0-1 0,0 1 0,-1-1 0,1 0 0,0 1 0,0-1 0,0 0 0,1 0 0,-1 0 0,0-1 0,0 1 0,0 0 0,1-1 0,-1 1 0,0-1 0,1 0 0,-1 0 0,3 0 0,2 0 4,0 0 0,0-1-1,0 0 1,0 0 0,0-1 0,0 1-1,0-2 1,-1 1 0,1-1 0,-1 0-1,0 0 1,1 0 0,-1-1 0,-1 0-1,1-1 1,-1 1 0,1-1 0,-2 0-1,1 0 1,0 0 0,-1-1 0,0 0-1,0 0 1,-1 0 0,1 0 0,-1-1-1,-1 1 1,1-1 0,-1 1 0,0-1 0,-1 0-1,0 0 1,0 0 0,0 0 0,-1 0-1,0 0 1,-1-10 0,0 13-3,1 1 0,-1-1 0,0 1 0,-1 0 0,1-1 0,-1 1-1,1 0 1,-1 0 0,0 0 0,0 0 0,-1 0 0,1 0 0,0 0 0,-1 1 0,0-1 0,1 1 0,-1 0 0,0 0 0,-5-3 0,6 4 3,-1 0 0,1 0 0,-1 0 0,0 0 0,1 0 0,-1 1 0,0-1 0,1 1 0,-1 0 0,0-1 0,0 1 0,1 0 0,-1 1 0,0-1 0,0 0 0,1 1 0,-1 0 0,0-1 0,1 1 0,-1 0 0,1 1 0,-1-1 0,1 0 0,-1 1-1,-3 2 1,6-4-3,-1 1 0,1-1-1,-1 0 1,1 1-1,-1-1 1,1 0-1,0 1 1,-1-1 0,1 1-1,0-1 1,-1 0-1,1 1 1,0-1 0,-1 1-1,1-1 1,0 1-1,0-1 1,-1 1-1,1-1 1,0 1 0,0-1-1,0 1 1,0 0-1,0 0 1,0 0-1,1-1 1,0 1-1,-1-1 1,1 1-1,0-1 1,-1 1-1,1-1 1,0 1-1,0-1 1,-1 0-1,1 1 1,0-1-1,0 0 1,0 1-1,0-1 1,1 0-1,8 1-2,1 0 1,0-1-1,-1 0 0,1-1 1,0 0-1,-1-1 0,0 0 0,1 0 1,16-7-1,16-3-12,48-16-33,-26 7 14,-57 19 32,1 0-1,-1 0 0,1 1 0,-1 0 0,1 0 0,0 1 0,8 0 0,-13 1 1,-1-1 1,0 1-1,0 0 1,1 0 0,-1 0-1,0 0 1,0 0-1,0 1 1,0 0-1,0-1 1,-1 1-1,1 0 1,0 0-1,-1 0 1,1 1-1,-1-1 1,0 1 0,0-1-1,0 1 1,3 5-1,-1 0 5,1 1-1,-2 0 1,1 0-1,-1 1 1,0-1-1,-1 0 1,0 1 0,0 16-1,-2-22-4,1 0 1,-1 0-1,1 0 0,0 0 1,0 0-1,0 0 0,0 0 1,1 0-1,-1-1 0,1 1 1,0-1-1,3 5 0,-3-6 6,-1-1 0,0 1 0,1-1 0,-1 0 0,1 0 0,-1 0-1,1 0 1,0 0 0,-1 0 0,1 0 0,0 0 0,0-1 0,0 1 0,0-1 0,-1 1-1,1-1 1,0 0 0,0 0 0,0 1 0,0-2 0,0 1 0,0 0 0,0 0 0,0 0-1,0-1 1,-1 1 0,3-2 0,5-1 10,0-1 0,0 0 0,-1-1 0,1 0 0,-1 0 0,0-1-1,-1 1 1,1-2 0,11-12 0,4-8 29,27-41 0,-10 13 15,-20 26-35,-15 21-11,0 0 1,0 1-1,1 0 1,0 0-1,0 0 1,1 1 0,11-10-1,-18 16-11,1 0-1,-1 0 0,0 0 1,0 0-1,0 0 1,0-1-1,1 1 1,-1 0-1,0 0 0,0 0 1,0 0-1,0 0 1,1 0-1,-1 0 1,0 0-1,0 0 0,0 0 1,0 0-1,1 1 1,-1-1-1,0 0 1,0 0-1,0 0 0,0 0 1,1 0-1,-1 0 1,0 0-1,0 0 1,0 0-1,0 0 1,0 1-1,0-1 0,1 0 1,-1 0-1,0 0 1,0 0-1,0 0 1,0 1-1,0-1 0,0 0 1,0 0-1,0 0 1,0 0-1,0 1 1,0-1-1,0 0 0,2 15 19,-3 18-18,1-31 1,-2 21 6,-13 120 42,12-126-52,-1 0 0,0-1 1,-1 1-1,-1-1 0,-1 0 1,-10 18-1,16-31 2,-1-1 1,0 1 0,1-1-1,-1 1 1,0-1-1,0 0 1,-1 0-1,1 0 1,0 0-1,-1-1 1,1 1 0,-1-1-1,1 1 1,-1-1-1,0 0 1,0 0-1,-3 1 1,5-2 0,-1 0 1,1 0-1,-1 0 1,0 0-1,1 0 1,-1 0-1,1 0 1,-1-1-1,1 1 1,-1-1-1,1 1 1,-1-1-1,1 1 0,0-1 1,-1 0-1,1 0 1,0 0-1,0 0 1,-1 0-1,1 0 1,0 0-1,0 0 1,0 0-1,0 0 0,0-1 1,0 1-1,1 0 1,-1-1-1,0 1 1,1-1-1,-1 1 1,0-3-1,0 1 6,0 0 1,1 0-1,-1 0 0,1 0 1,-1-1-1,1 1 0,0 0 1,0 0-1,0 0 0,1 0 1,-1-1-1,2-4 0,-1 7-3,-1-1 0,1 0 0,0 0 0,0 1 0,-1-1 0,1 1 0,0-1 0,0 1 0,1-1 0,-1 1 0,0-1 0,0 1 0,1 0 0,-1 0 0,1 0 0,-1 0 0,1 0 0,0 0 0,-1 0 0,1 0 0,0 0 0,2 0 0,20-2 20,1 0 0,-1 2 0,1 0 0,-1 2 0,1 1 0,32 6 0,-33-5-11,-5 0-37,0 1-1,20 7 0,-39-9-217,-8 1 44,-13 0-147,-6-2-3496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06.3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1 156 12056,'0'0'840,"98"-48"-400,-5 17 8,28 7-152,8 4 0,2 6 128,-6 4 0,-4 4 32,-2 4 0,-14 4-240,-9 2-1,-9-8-151,-8 2 0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08.6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320 83 5624,'0'0'8632,"-11"-10"-8171,-34-32-10,41 39-361,1 0-1,-1 0 1,0 0 0,1 1 0,-1-1 0,-1 1 0,1 0 0,0 0 0,0 1 0,-1-1 0,1 1 0,-1 0 0,1 0 0,-1 0 0,0 1 0,1-1 0,-1 1 0,0 1 0,1-1 0,-1 0 0,1 1 0,-1 0 0,0 0 0,1 1 0,0-1 0,-8 4 0,3 0 8,-1 1 0,0 0 0,1 0 0,0 1 0,1 0 0,-1 0 0,2 1 0,-15 17 0,17-17-25,0 0-1,0 1 1,0-1-1,1 1 1,1 0-1,0 0 0,0 0 1,-3 15-1,3 0 122,1-1 0,0 31 0,2-45-148,1 0 0,1 0 1,0 0-1,0-1 1,0 1-1,1 0 0,1-1 1,-1 0-1,1 0 0,1 0 1,-1 0-1,1 0 0,1-1 1,-1 0-1,1 0 1,1-1-1,11 10 0,-10-9 13,1 0 0,0-1 0,0 0 0,1 0 0,-1-1 0,1-1 0,0 1 0,1-2 1,-1 1-1,1-1 0,-1-1 0,1 0 0,0-1 0,15 1 0,-14-3-8,0-1 0,0 0 0,0-1 1,-1 0-1,0-1 0,1 0 1,-1-1-1,0 0 0,-1-1 0,18-12 1,-5 2 77,-1-2 1,0-1 0,27-31-1,30-52 256,-64 83-311,4-15 42,-16 28-80,0-1 0,1 1 1,0 0-1,0 0 0,0 0 1,1 0-1,-1 1 0,7-6 1,-10 11-34,-1 0 0,1 0 0,0-1 0,-1 1 0,1 0 0,0 0 1,-1 0-1,1 0 0,0 0 0,-1 0 0,1 0 0,0 0 0,-1 0 1,1 0-1,0 0 0,-1 0 0,1 1 0,0-1 0,-1 0 0,1 0 0,-1 1 1,1-1-1,0 0 0,-1 1 0,1-1 0,-1 1 0,1-1 0,-1 0 1,1 1-1,-1-1 0,1 1 0,-1 0 0,1 0 0,16 23 69,-13-18-68,12 22 29,-12-20-23,0 0 0,1-1 0,0 0 0,9 12 0,4 8 87,-18-26-19,-6-20 136,-8-11-99,-1 1 0,-24-37-1,38 64-101,-1 0 0,1 0 0,-1 0-1,0 0 1,1 0 0,-1 0 0,0 0 0,0 0-1,0 1 1,-1-1 0,1 1 0,0-1 0,0 1-1,-1 0 1,1 0 0,-1 0 0,1 0 0,-5 0-1,3 0 0,1 1 0,-1 1 0,1-1 0,0 0-1,-1 1 1,1 0 0,0-1 0,-1 1 0,1 1-1,0-1 1,0 0 0,-6 4 0,1 1-4,-1 0 1,1 1-1,0 0 1,0 0-1,1 1 1,0-1 0,1 2-1,-8 11 1,7-9-11,1 1 0,0 1 1,0-1-1,1 1 1,1 0-1,0 0 0,1 0 1,1 1-1,0-1 1,-1 17-1,3-20 1,1 0 0,0 0 0,0 1 0,1-1 0,0 0 0,1 0 0,0 0 0,0-1 0,1 1-1,0-1 1,1 0 0,0 0 0,1 0 0,7 9 0,-8-12 6,0-1-1,0 1 0,0-1 1,1 0-1,0 0 1,-1-1-1,14 7 1,-16-9-3,0-1 0,0 0 1,1 1-1,-1-2 0,0 1 1,1 0-1,-1 0 1,1-1-1,-1 0 0,1 0 1,-1 0-1,1 0 0,0-1 1,-1 1-1,0-1 0,1 0 1,-1 0-1,1 0 1,2-2-1,4-2 11,0 0 1,-1-1-1,0-1 0,0 1 1,0-1-1,-1-1 0,7-8 1,48-64 86,-39 48-67,-19 25-19,1 0 6,0-1 1,-1 0 0,5-9-1,-9 14-8,0 1-1,0-1 1,0 1-1,0-1 1,-1 1-1,1-1 1,-1 0-1,0 1 1,0-1-1,0 0 1,0 1-1,0-1 0,0 0 1,-1 1-1,0-6 1,1 8-8,0 0 0,0 0 0,0-1 0,0 1 0,0 0 0,0 0 0,0 0 0,0 0 0,0-1 0,0 1 0,0 0 0,0 0 0,-1 0 0,1-1 0,0 1 0,0 0 0,0 0 0,0 0 0,0 0 0,0-1 0,0 1 0,0 0 1,-1 0-1,1 0 0,0 0 0,0 0 0,0 0 0,0-1 0,0 1 0,-1 0 0,1 0 0,0 0 0,0 0 0,0 0 0,0 0 0,-1 0 0,1 0 0,0 0 0,0 0 0,0 0 0,-1 0 0,1 0 0,0 0 0,0 0 0,0 0 0,-1 0 0,1 0 0,0 0 0,-5 11 64,-2 18-25,7-17-29,0 0 1,0 0-1,2-1 1,-1 1-1,1 0 1,1 0 0,0-1-1,8 19 1,-10-28-13,-1-1 1,1 1-1,0-1 1,-1 1-1,1-1 1,0 1-1,0-1 1,0 0-1,0 1 1,0-1-1,0 0 1,0 0-1,1 0 1,-1 0-1,0 0 1,1 0-1,-1 0 1,1 0-1,-1 0 1,1-1-1,-1 1 1,1 0-1,-1-1 1,1 0-1,0 1 1,-1-1-1,1 0 1,-1 0-1,1 0 1,0 0-1,-1 0 1,1 0-1,0 0 1,2-1-1,2-1 10,0 0-1,-1 0 1,1 0-1,0-1 1,-1 1-1,1-1 0,-1-1 1,6-4-1,36-29 123,-2-3-1,41-46 0,-70 69-39,-1 1-1,2 0 0,0 2 1,27-19-1,-30 28 51,-14 5-143,1 0 1,-1 1-1,1-1 0,-1 0 0,0 1 0,1-1 1,-1 1-1,0-1 0,1 1 0,-1-1 0,0 0 1,0 1-1,0-1 0,1 1 0,-1-1 0,0 1 1,0-1-1,0 1 0,0-1 0,0 1 0,0-1 1,0 1-1,0-1 0,0 1 0,0-1 0,0 1 1,0-1-1,0 1 0,0-1 0,-1 1 0,1-1 1,0 2-1,-2 9-32,2-8 24,0 0-1,0 0 1,-1 0-1,1 0 1,-1 0-1,0 0 1,0-1-1,0 1 1,0 0-1,-2 2 1,-1 9-11,4-13 14,0 0 0,0 0 1,0-1-1,0 1 0,0 0 0,0 0 1,0 0-1,0 0 0,-1 0 0,1 0 0,0-1 1,-1 1-1,1 0 0,-1 0 0,1 0 1,-1-1-1,1 1 0,-1 0 0,-27 19-60,24-17 55,0-1 0,0 1 0,0 0 0,0 0 0,1 0 0,-7 6 1,9-7-30,0-1 1,0 0 0,0-1 0,0 1 0,-1 0 0,1 0 0,0 0-1,-1-1 1,1 1 0,-1-1 0,1 1 0,-1-1 0,1 0 0,-2 1-1,-5-2-3655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12.0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126 787 4416,'0'0'6793,"-2"13"-6498,1-2-214,-1 4 36,0 0 1,-1-1 0,0 0-1,-8 19 1,-74 185 2331,79-196-1958,-4 5 430,10-26-437,4-32 373,4-6-493,23-64 0,-24 82-259,2 1 0,0 0 1,0 1-1,2 0 0,15-20 0,-17 27-41,-5 3-6,2 0-1,-1 0 1,1 0-1,0 1 1,0 0 0,1 1-1,0-1 1,0 1-1,0 1 1,1-1-1,15-6 1,-21 10-26,0 1 0,0-1 0,1 1 0,-1 0 0,0-1 0,0 1 0,0 0 1,1 1-1,-1-1 0,0 0 0,0 0 0,0 1 0,0-1 0,1 1 0,-1 0 0,0 0 0,0 0 1,0 0-1,0 0 0,-1 0 0,1 0 0,0 1 0,0-1 0,-1 1 0,1-1 0,2 4 0,-2-3-1,0 1 0,-1 0 0,1 0 0,-1 0 0,1 0 0,-1 0 0,0 0 0,0 0 0,0 1 0,0-1 0,-1 0 0,1 5 0,1 42 230,-2-42-225,-1 17 71,0-18-58,0 0 0,1 0 1,1-1-1,0 12 1,2-7 102,-2-4-53,0 0 1,1 1-1,0-1 0,5 10 0,-7-16-88,1 0 0,0 1 0,-1-1 0,1 0 0,0 0 0,0 0 0,0 1 0,0-1 0,0 0 0,0 0 0,0-1 0,0 1 0,0 0 0,1 0 0,-1 0 0,0-1 0,1 1 0,-1-1 0,0 1 0,1-1 0,-1 1 0,0-1-1,1 0 1,-1 0 0,1 0 0,-1 0 0,1 0 0,2 0 0,5-1 20,-1-1-1,1-1 0,0 1 1,-1-1-1,0 0 0,0-1 0,0 0 1,0-1-1,10-6 0,1-5 25,-1 0-1,17-19 0,5-4 75,-22 20-29,-1-1 1,20-29-1,-5 6 74,-22 29-111,-8 10-42,0 1-1,1 0 0,-1 1 0,0-1 0,1 0 0,0 1 1,0-1-1,-1 1 0,1 0 0,1 0 0,-1 0 1,0 0-1,0 1 0,1-1 0,5-1 0,-5 2-6,-1 1 0,0 0 0,1 0 0,-1 0 0,1 1 0,-1-1 0,0 1 0,0-1 0,1 1-1,-1 0 1,0 0 0,0 1 0,0-1 0,0 1 0,0-1 0,4 4 0,7 4 16,25 22 1,-30-23-8,-7-5-8,0-1 0,1 1 0,-1-1 0,1 0 0,-1 0 0,1 0 0,0 0 0,0-1 0,0 1 1,0-1-1,0 1 0,0-1 0,0 0 0,7 1 0,-29-32 254,14 25-247,1 0 0,-1 0 0,-1 0 0,1 1 0,0 0 0,-1 0 0,0 0 0,0 1 0,0 0 0,0 0 0,-11-3 0,12 5-13,0-1 1,0 2-1,0-1 0,0 1 1,-1 0-1,1 0 0,0 0 1,0 0-1,0 1 0,0 0 1,0 0-1,0 1 1,0-1-1,0 1 0,0 0 1,-4 3-1,-1 0 3,1 0 0,0 1 1,0 0-1,1 1 0,0-1 0,-10 12 0,15-14-12,-1 0-1,1 1 0,1-1 1,-1 1-1,1 0 0,0 0 0,0 0 1,0 0-1,1 0 0,-1 0 0,1 0 1,1 1-1,-1-1 0,1 10 1,0-3 0,1-1 1,0 1-1,1 0 1,0 0 0,1-1-1,0 1 1,1-1 0,1 0-1,-1 0 1,2-1 0,-1 1-1,1-1 1,1 0 0,0-1-1,0 1 1,1-1-1,1-1 1,-1 0 0,1 0-1,0 0 1,1-1 0,0-1-1,0 0 1,19 9 0,-16-10 10,0 0 0,0 0 0,0-2 0,0 0 0,1 0 0,0-1 0,-1-1 0,1 0 0,0-1 0,0 0 0,-1-1 1,1-1-1,0 0 0,-1-1 0,14-5 0,7-1 40,-2-1 0,1-2 0,-2-1 0,45-25 0,-70 33-37,0 1 0,-1-1 0,0 0 0,0 0 0,0-1 0,0 1 1,-1-1-1,0 0 0,0 0 0,-1-1 0,0 1 0,0-1 0,0 0 1,2-8-1,-1 1 19,-1-1-1,0 1 1,-1-1 0,-1 0 0,0-29 0,-2 37-12,1 1-1,-1-1 1,0 0 0,0 0-1,-1 0 1,0 0 0,-5-11-1,6 16-12,0 0-1,-1 0 1,1 0-1,-1 0 0,0 0 1,1 0-1,-1 1 1,0-1-1,0 0 0,0 1 1,0 0-1,0-1 1,-1 1-1,1 0 0,0 0 1,-1 0-1,1 0 1,-1 1-1,1-1 1,-1 1-1,1-1 0,-1 1 1,1 0-1,-5 0 1,1 0-1,0 0 0,0 1 1,0-1-1,0 1 0,0 1 1,0-1-1,1 1 1,-1 0-1,0 0 0,1 0 1,-1 1-1,1 0 0,0 0 1,0 1-1,0-1 1,0 1-1,1 0 0,-1 0 1,1 1-1,0-1 0,1 1 1,-1 0-1,1 0 1,0 0-1,0 1 0,0-1 1,1 1-1,-1-1 0,-1 12 1,1-3-8,1 0 1,1 0-1,0 0 0,1 0 1,1 0-1,3 19 0,-3-25-3,0 0-1,1 0 0,0 0 0,1 0 0,0-1 1,0 1-1,1-1 0,-1 0 0,2 0 1,-1 0-1,1 0 0,7 8 0,-4-8 3,-1-1-1,1 0 0,0 0 1,0 0-1,1-1 0,0 0 1,0 0-1,0-1 1,0-1-1,19 5 0,-15-5 7,-1-2 0,1 0 0,0 0 0,-1-2 0,1 1 0,0-1 0,-1-1 0,15-4 0,-10 1 19,0 0 1,-1-1-1,0 0 1,0-2-1,-1 0 1,0-1-1,0 0 1,-1-1-1,0-1 1,0 0-1,-2-1 1,1 0-1,-2-1 1,1 0-1,14-25 1,-1 0 15,-1 1 15,-1 0 1,30-70-1,-13-4 30,-4-1 0,-5-2 0,23-171 0,-52 271-75,0 0 0,-2 0-1,0-1 1,0 1-1,-1 0 1,-3-16-1,3 29-8,1 1 0,0-1 0,0 0 1,0 1-1,0-1 0,-1 1 0,1-1 0,0 1 0,-1-1 0,1 1 0,0-1 0,-1 1 1,1-1-1,0 1 0,-1-1 0,1 1 0,-1 0 0,1-1 0,-1 1 0,1-1 0,-1 1 1,1 0-1,-1 0 0,0-1 0,1 1 0,-1 0 0,1 0 0,-1 0 0,0 0 0,1 0 1,-1 0-1,1 0 0,-1 0 0,0 0 0,1 0 0,-1 0 0,1 0 0,-1 0 0,0 0 1,1 0-1,-1 1 0,1-1 0,-1 0 0,1 1 0,-2-1 0,-25 19-35,17-10 22,0 1-1,1 0 1,1 1-1,-1 0 1,2 1-1,-1 0 1,2 0-1,-9 20 1,1 5-29,-17 68 0,21-68 3,2 2 0,1-1 1,2 1-1,2 0 0,2 0 1,7 76-1,2-32-37,-7-58 46,2 1 0,0-1 1,2 0-1,1 0 1,14 40-1,-12-46 21,1 0 1,23 36-1,-28-50 7,0 0 1,0 1 0,1-2-1,0 1 1,0 0 0,0-1-1,1 0 1,-1 0 0,1-1-1,0 1 1,0-1 0,0 0 0,10 2-1,12 2-61,0-2-1,0-1 1,0-1 0,0-1-1,1-2 1,-1-1 0,0-1-1,49-10 1,-68 9-3358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1:1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12256,'0'0'1082,"0"12"-492,12 208 1187,0 24-689,-12-202-885,6 199 1394,-6-212-1142,0-12 135,1-25 798,-1 7-1380,18-499 2607,-15 434-2190,4-1 1,2 1-1,3 1 1,34-108 0,-22 110 9,-21 57-366,0 1-1,0-1 0,0 1 1,1 0-1,-1 0 0,1 0 1,1 0-1,6-5 0,-10 8-42,1 1 0,-1 0 0,1 1-1,0-1 1,-1 0 0,1 0 0,0 1 0,0-1 0,-1 1-1,1-1 1,0 1 0,0 0 0,0 0 0,0 0 0,-1 0-1,1 0 1,0 0 0,0 0 0,0 1 0,-1-1-1,1 1 1,0-1 0,0 1 0,-1 0 0,1-1 0,0 1-1,-1 0 1,3 2 0,3 2 36,0 1-1,0 0 1,-1 0 0,8 10-1,-13-16-57,8 12 69,1 0 0,-2 1-1,0 0 1,0 1 0,8 22-1,-12-27-26,-1 0-1,0 1 0,0-1 1,-1 1-1,0 0 0,-1-1 1,0 1-1,-1 0 0,-1 18 1,-1-23-18,1 0 0,-1 0-1,0 0 1,0 0 0,0-1 0,-1 1 0,0-1 0,0 0 0,0 1 0,0-1 0,0-1 0,-1 1-1,0 0 1,0-1 0,0 0 0,0 0 0,0 0 0,-1 0 0,-6 2 0,5-1 0,-1-1 0,0 0 0,0-1 0,0 0 0,0 0 0,-1 0 0,1-1 0,-1 0 0,1 0 0,0-1 0,-1 0 0,-13-2 0,18 1-36,0 0-1,1 0 1,-1 0-1,0 0 1,1 0 0,-1-1-1,1 1 1,0-1-1,-1 1 1,1-1-1,0 0 1,0 0-1,0 0 1,0 0-1,-3-5 1,-4-11-3916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17.6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9144,'0'0'19294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18.8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1 142 9648,'0'0'3238,"10"-10"-2363,54-56 661,-36 40 374,-25 24-1377,-1 1 0,1 0-1,-1 0 1,1 0-1,0 0 1,-1 0-1,1 1 1,0-1-1,0 1 1,0 0-1,-1-1 1,5 2-1,-3-1-361,1-1-1,-1 1 0,1-1 1,-1 0-1,1 0 0,-1 0 0,7-3 1,4-9 367,-16 12-35,-7 10-254,5-6-217,-18 29 364,20-31-379,1-1 0,-1 1 0,1 0 1,0-1-1,-1 1 0,1 0 0,0 0 1,-1-1-1,1 1 0,0 0 0,0 0 1,0-1-1,0 1 0,0 0 0,0 0 1,0-1-1,0 1 0,0 0 0,0 0 1,0 0-1,0-1 0,1 1 1,-1 0-1,0 0 0,0-1 0,1 1 1,-1 0-1,1-1 0,-1 1 0,0 0 1,1-1-1,-1 1 0,1-1 0,0 1 1,-1-1-1,1 1 0,-1-1 0,1 1 1,0-1-1,-1 0 0,1 1 0,1-1 0,-1 1-2,0-1 0,0 0 0,-1-1 0,1 1 0,0 0 0,0 0 0,0 0 0,0 0 0,-1-1 0,1 1 0,0 0 0,0-1 0,0 1 0,-1 0 0,1-1 0,0 1 0,-1-1 0,1 0 0,0 1-1,-1-1 1,1 1 0,-1-1 0,1-1 0,16-20 124,-12 14-78,-3 6-30,0 0 1,0-1-1,0 1 0,-1-1 1,1 0-1,-1 1 0,0-1 0,1 0 1,-1 0-1,-1 0 0,1 0 1,1-5-1,-13 22 262,-1 18-216,-9 42-1,12-36-3743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21.0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248 1 3912,'0'0'12873,"-5"10"-12536,-132 364 1766,84-247-1196,24-63-8,10-33 351,19-31-1248,0 0-1,0 0 1,0 0 0,0 0 0,0 0 0,0 0 0,0 1 0,0-1 0,0 0 0,0 0 0,0 0 0,0 0 0,0 0-1,0 0 1,0 0 0,0 0 0,0 0 0,0 1 0,0-1 0,0 0 0,0 0 0,0 0 0,0 0 0,0 0-1,0 0 1,0 0 0,0 0 0,0 0 0,0 0 0,0 0 0,-1 0 0,1 0 0,0 0 0,0 1 0,0-1-1,0 0 1,0 0 0,0 0 0,0 0 0,0 0 0,0 0 0,-1 0 0,1 0 0,0 0 0,0 0 0,0 0 0,0 0-1,0 0 1,0 0 0,0 0 0,0 0 0,0 0 0,-1 0 0,1-1 0,0 1 0,0 0 0,0 0 0,0 0-1,0 0 1,0 0 0,0 0 0,0 0 0,0 0 0,0 0 0,0 0 0,0 0 0,-1 0 0,0-11-539,4-4-2478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21.4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0 116 8744,'0'0'849,"14"-7"-368,18-8 26,1 0-1,63-17 0,-30 21 302,1 3 0,77 1 0,-111 6-519,-17 0-100,15-1 536,1 1 0,-1 2-1,56 9 1,-86-10-723,20 3 1243,-21-3-1182,1 0 0,-1 0-1,1 0 1,-1 0 0,1 0 0,-1 0 0,1 0-1,0 0 1,-1 0 0,1 0 0,-1 0 0,1-1-1,-1 1 1,1 0 0,-1 0 0,1 0 0,-1-1-1,1 1 1,-1 0 0,1-1 0,-1 1-1,1 0 1,-1-1 0,0 1 0,1-1 0,-1 1-1,0-1 1,1 0 0,6-13 164,-3 6-3033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23.2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177 0 10752,'0'0'2385,"6"12"-2178,-2-4-166,-1 0 0,0 0 1,0 0-1,0 1 0,-1-1 1,0 1-1,-1-1 0,0 1 1,0 0-1,-1-1 0,-2 18 1,-14 52 669,-4-2 0,-53 131 0,12-37 770,27-84 18,51-115-664,1 1 0,25-29 0,-31 42-764,48-55 273,-53 63-277,1-1-1,0 1 0,1 1 1,-1-1-1,1 1 1,11-5-1,-19 10-50,0 1-1,1-1 1,-1 1 0,0-1-1,0 1 1,1-1-1,-1 1 1,0 0 0,1 0-1,-1-1 1,1 1 0,-1 0-1,0 0 1,1 0 0,-1 1-1,0-1 1,1 0 0,-1 0-1,0 1 1,1-1-1,-1 1 1,0-1 0,2 2-1,-2-1-2,1 0-1,-1 1 1,0-1-1,1 1 1,-1 0-1,0-1 1,0 1-1,0 0 1,0 0-1,0 0 1,-1-1-1,1 1 1,0 4-1,1 5 14,0-1-1,-2 1 1,1 0-1,-2 14 0,-1 5 38,0-8 11,1-1-1,1 1 1,5 37 0,-4-53-37,0 1-1,1-1 0,0 0 1,0 0-1,1 0 1,0 0-1,0 0 1,0 0-1,0-1 0,1 1 1,0-1-1,0 0 1,1 0-1,-1-1 1,1 1-1,10 6 1,-9-7-8,0 0 0,0-1 0,1 0 1,-1 0-1,1-1 0,0 0 0,0 0 1,0 0-1,0-1 0,0 0 0,0 0 0,9-1 1,-6-1 5,1 0 0,0 0 0,-1-1 1,0-1-1,1 1 0,-1-2 0,18-8 1,-17 7-1,0-1 0,-1 0 0,0-1 0,0 0-1,0-1 1,-1 0 0,0 0 0,-1-1 0,0 0 0,0-1 0,-1 1 0,0-2 0,-1 1 0,0-1 0,6-14 0,-9 15 12,0-1 0,-1 1 0,0-1 0,1-18 0,-3 25-22,0 0-1,0 0 0,0 0 0,0 0 0,-1 0 0,0 0 0,0 0 0,0 0 0,0 0 0,0 0 1,-1 1-1,0-1 0,1 1 0,-2-1 0,1 1 0,-3-4 0,3 6-10,1-1 0,-1 1 0,0 0 0,0 0 0,1 0-1,-1 0 1,0 1 0,0-1 0,0 1 0,0-1 0,0 1 0,0-1 0,0 1 0,-1 0-1,1 0 1,0 0 0,0 0 0,0 0 0,0 1 0,0-1 0,0 1 0,0-1-1,0 1 1,0 0 0,0-1 0,0 1 0,1 0 0,-1 0 0,-3 3 0,-3 1 14,0 1-1,0 0 1,1 1 0,-12 12 0,11-11-13,1 1 1,1 0-1,0 0 0,0 0 0,1 0 0,0 1 1,1 0-1,-1 0 0,-2 12 0,6-16-10,0-1-1,0 1 1,1-1 0,0 1-1,-1 0 1,2-1-1,-1 1 1,1-1 0,0 1-1,0-1 1,0 1-1,1-1 1,0 0 0,0 1-1,0-1 1,1 0-1,0 0 1,0-1 0,4 7-1,-2-5 9,0-1 0,0 0 1,0 0-1,1 0 0,-1 0 0,1-1 0,0 0 0,1 0 0,-1-1 1,1 1-1,-1-1 0,1-1 0,0 0 0,0 0 0,0 0 1,0 0-1,1-1 0,-1-1 0,0 1 0,8-1 0,11-2 66,0-1 0,0-2 0,0 0 0,30-12 0,-29 9 21,-12 4-5,-2-2 0,24-12 0,-25 12-18,-1 0 1,0 1 0,1 0-1,14-3 1,-24 8-44,0-1 1,0 1-1,0-1 1,-1 1-1,1-1 0,0 0 1,0 0-1,-1 1 0,1-1 1,-1 0-1,1-1 0,-1 1 1,1 0-1,-1 0 0,0-1 1,2-1-1,-3 2 42,0 3 209,1-14-224,1 1-1,0 0 0,1-1 0,0 1 0,0 0 0,9-17 0,6-24-15,7-17 105,-25 69-149,0 0 0,0 0 0,0 0 0,0 0 0,0 0-1,0 0 1,0 0 0,0 0 0,0 0 0,0 1 0,0-1 0,0 0-1,0 0 1,0 0 0,0 0 0,0 0 0,0 0 0,0 0-1,0 0 1,0 0 0,0 0 0,0 0 0,0 0 0,0 0 0,0 0-1,0 0 1,0 0 0,0 0 0,0 0 0,0 0 0,0 0-1,0 0 1,1 0 0,-1 0 0,0 0 0,0 0 0,0 0-1,0 0 1,0 0 0,0 0 0,0 0 0,0 0 0,0 0 0,0 0-1,0 0 1,0 0 0,0 0 0,0 0 0,0 0 0,0 0-1,1 0 1,-1 0 0,0 0 0,2 12 9,0 21-10,-15 135-45,9-142 17,-1 0-1,-1 0 1,-1 0 0,-15 34 0,21-58 27,0 1 0,0-1 0,0 0-1,-1 0 1,1 1 0,-1-1 0,0 0 0,1 0 0,-1-1 0,0 1 0,0 0 0,0-1 0,0 1 0,-1-1 0,1 1 0,0-1 0,-1 0 0,1 0-1,-1 0 1,1 0 0,-1-1 0,1 1 0,-1-1 0,1 1 0,-1-1 0,0 0 0,1 0 0,-4 0 0,2-1 11,1 0-1,-1 1 1,1-1 0,-1 0 0,1-1 0,0 1 0,-1-1-1,1 1 1,0-1 0,0 0 0,0 0 0,0 0-1,1 0 1,-1-1 0,1 1 0,-1-1 0,1 0-1,0 0 1,-3-4 0,4 6-7,1 1 0,0-1 0,-1 0 0,1 1 0,0-1 0,-1 0 0,1 1 0,0-1 0,0 0 0,-1 1 0,1-1 0,0 0 0,0 1 0,0-1 0,0 0 0,0 0 0,0 1 0,0-1 0,0 0 0,0 1 0,1-1 0,-1 0 0,0 1 0,0-1 0,1 0 0,-1 1 1,0-1-1,1 0 0,-1 1 0,0-1 0,1 1 0,-1-1 0,1 0 0,-1 1 0,1 0 0,-1-1 0,1 1 0,0-1 0,-1 1 0,1-1 0,-1 1 0,1 0 0,0 0 0,-1-1 0,1 1 0,0 0 0,0 0 0,-1 0 0,1 0 0,0 0 0,-1 0 0,1 0 0,1 0 0,7-1-8,0 0-1,0 1 1,14 2 0,-13-1 3,53 3-24,-36-1 16,0-1 1,-1-2 0,1 0 0,0-2 0,33-6 0,-50 5 7,14-1-1,0-2-1,-1-1 1,1-1-1,-1-1 1,32-18-1,-50 23 7,0 0 0,0-1-1,0 0 1,-1 0 0,0 0 0,0 0-1,0-1 1,0 0 0,-1 1 0,0-1 0,0 0-1,3-12 1,-4 10 1,0 1 0,0-1 0,0 1 0,-1-1 0,0 0 0,-1 1 0,0-1 0,0 0 0,-1 0 0,-2-12 0,3 17-1,-1 1-1,0-1 1,0 0 0,0 1-1,0-1 1,0 1 0,0-1-1,-1 1 1,1 0 0,-1 0-1,0-1 1,1 1 0,-1 0-1,0 0 1,0 1 0,-1-1-1,1 0 1,0 1 0,-5-3-1,4 3 1,0 0-1,-1 0 0,1 1 0,-1-1 1,1 1-1,0 0 0,-1 0 1,1 0-1,0 0 0,-1 1 1,1-1-1,-1 1 0,1 0 0,-3 1 1,-4 2 1,1 0 1,1 0-1,-1 1 1,1 0-1,-1 1 1,2 0-1,-1 0 1,0 0-1,1 1 1,-7 9-1,10-10 0,0-1 0,0 1 0,1 0 0,0 0 0,0 0 0,0 1 0,1-1 0,0 1 0,0-1 0,1 1 0,0 0-1,-1 11 1,2-14 1,1 1-1,-1-1 1,1 1-1,-1-1 1,1 1-1,1-1 1,-1 0-1,0 1 1,1-1-1,0 0 1,0 0-1,0 0 1,1 0-1,0-1 1,-1 1-1,1-1 1,0 1-1,0-1 1,1 0-1,4 3 1,2 2 12,1-2 0,1 1 1,-1-2-1,1 1 0,0-2 1,0 1-1,1-2 0,-1 1 1,1-2-1,23 3 0,-18-5 6,-1 1 1,1-2-1,0-1 0,0 0 0,-1-1 0,0-1 1,24-7-1,37-11 88,-30 11-169,-27-1-798,-15 9-2649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24.9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335 40 4416,'0'0'8222,"-13"-1"-7772,3 0-356,4 0-37,0 1 1,0-1 0,-1 1 0,1 0-1,0 0 1,0 1 0,-1 0 0,1 0-1,0 0 1,0 1 0,0 0 0,0 0-1,-10 6 1,-6 7 289,0 0-1,1 1 0,-31 33 1,39-36-106,1 1 0,1 0 0,1 0 0,0 1 0,0 1 0,-9 23 0,16-32-128,0 1-1,1-1 1,0 1-1,1-1 1,0 1-1,0-1 1,0 1-1,1 0 1,1 9-1,-1-14-46,1 1 0,-1-1 0,1 0 0,0 1-1,0-1 1,0 0 0,0 0 0,1 0 0,-1 0 0,1 0 0,0 0-1,0 0 1,0-1 0,0 1 0,0 0 0,0-1 0,1 0 0,-1 0-1,1 1 1,0-2 0,0 1 0,-1 0 0,6 2 0,-3-3-8,-1 0 1,1 0 0,-1-1-1,1 1 1,-1-1-1,1 0 1,-1 0 0,1 0-1,-1-1 1,1 0-1,-1 0 1,9-3 0,2-1 105,0-1 1,18-10 0,-24 11-74,1-1 0,-1 0 0,-1 0 0,1-1 0,-1 0 0,0-1 0,0 0 0,-1 0 0,0 0 0,-1-1 0,7-12 0,-5 6 105,-2 1 1,0-1 0,0 0 0,-1 0-1,-1-1 1,4-31 0,-8 46-160,0 0-1,0-1 1,1 1 0,-1-1 0,0 1-1,0-1 1,0 1 0,-1-1-1,1 1 1,0-1 0,-1 1 0,1 0-1,-1-1 1,1 1 0,-1-1 0,1 1-1,-1 0 1,0 0 0,0-1-1,0 1 1,-1-1 0,-2-4 395,2 1-220,-4 11-31,4-3-144,0 0-1,0 1 0,1-1 0,-1 1 1,1-1-1,0 1 0,0 0 1,1-1-1,-1 1 0,1 0 1,0 4-1,0 0 9,0 0 0,0 0 0,1 0-1,3 10 1,-2-11-6,0 0-1,0-1 0,0 1 1,1-1-1,0 0 0,1 1 1,-1-2-1,1 1 0,1 0 1,-1-1-1,6 6 0,-8-10-25,0 0 1,1 0-1,-1-1 0,0 1 1,1 0-1,-1-1 0,0 0 1,1 1-1,-1-1 0,1 0 0,-1 0 1,0-1-1,1 1 0,-1 0 1,1-1-1,-1 1 0,0-1 0,3-1 1,3-1 22,0 0 1,0-1 0,-1 1-1,8-6 1,-4 1 0,0 0-1,-1-1 1,0 0-1,-1-1 1,0 0 0,9-13-1,39-70 201,-39 60-65,24-32-1,-41 65-164,-1-1 0,0 1-1,0-1 1,1 0 0,-1 1-1,1-1 1,-1 1 0,0-1-1,1 1 1,-1-1 0,1 1-1,-1-1 1,1 1 0,-1 0-1,1-1 1,0 1 0,-1 0 0,1-1-1,-1 1 1,1 0 0,0 0-1,-1-1 1,1 1 0,0 0-1,-1 0 1,1 0 0,0 0-1,-1 0 1,1 0 0,0 0 0,-1 0-1,1 0 1,0 0 0,-1 1-1,1-1 1,-1 0 0,1 0-1,0 1 1,-1-1 0,1 0-1,-1 1 1,1-1 0,-1 0-1,1 1 1,0-1 0,-1 1 0,1 0-1,2 3 14,0 1-1,0-1 0,-1 1 1,1-1-1,1 7 0,-1-4-9,22 58 65,-19-47-48,1 1 0,1-1 0,0 0-1,1-1 1,13 18 0,-18-29-5,1 0 1,0-1 0,0 1-1,0-1 1,1 0-1,0-1 1,0 0-1,0 1 1,0-2 0,1 1-1,-1-1 1,1 0-1,0 0 1,14 3-1,-13-5 6,1 0 0,0 0 0,-1-1 0,1 0 0,0-1 0,-1 0 0,1 0 0,-1-1 0,1 0-1,-1 0 1,0-1 0,12-5 0,-10 3 8,1-1-1,-1 0 1,0 0 0,0-1-1,-1 0 1,0-1 0,0 0-1,-1 0 1,0-1 0,0 0-1,-1 0 1,0-1 0,-1 0-1,0 0 1,0-1 0,-1 1-1,-1-1 1,0 0 0,0-1-1,-1 1 1,-1-1 0,0 1-1,1-22 1,-2 31-29,-1 1-1,0-1 1,0 1-1,0-1 1,0 1-1,0-1 1,0 1-1,-1 0 1,1-1-1,0 1 1,-1-1-1,1 1 1,-1 0 0,1-1-1,-1 1 1,0 0-1,1-1 1,-1 1-1,0 0 1,0 0-1,0 0 1,0 0-1,0 0 1,0 0-1,0 0 1,0 0-1,-1 0 1,1 1 0,0-1-1,0 0 1,-1 1-1,1-1 1,-1 1-1,1-1 1,0 1-1,-1 0 1,1-1-1,-1 1 1,1 0-1,-1 0 1,1 0-1,-1 0 1,1 1 0,-3-1-1,-2 2 7,0-1 1,0 1-1,0 0 0,1 1 0,-1-1 1,1 1-1,-1 0 0,1 0 0,-8 7 1,8-5-4,0 0 1,0 0 0,1 0-1,0 1 1,0 0 0,0 0-1,0 0 1,1 0 0,0 1-1,1-1 1,-1 1-1,1 0 1,0-1 0,-1 14-1,2-15-5,1 1-1,0-1 0,0 1 1,0 0-1,1-1 0,-1 1 0,1-1 1,1 0-1,-1 1 0,1-1 1,0 0-1,0 0 0,0 0 0,1 0 1,0 0-1,0 0 0,0-1 1,1 1-1,4 5 0,2-2 7,0-1 0,0 0 0,1 0 0,-1-1 1,1 0-1,1-1 0,-1 0 0,1 0 0,0-2 0,0 1 0,0-2 0,1 1 0,-1-2 0,0 0 1,25-1-1,11-2-46,0-3 0,83-20 0,-102 19-61,-21 4 9,1 1-1,-1 0 0,1 0 1,0 1-1,0 0 0,0 1 1,-1 0-1,1 0 1,0 1-1,16 5 0,-19-5-796,0 1 0,0 0 0,0 0-1,9 8 1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30.2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437 671 7024,'0'0'3976,"-13"1"-3244,-5 1-357,1 1 0,-1 0 1,1 2-1,0 0 0,-18 7 1,8 2 94,0 1 0,0 1 0,2 1 0,0 1 0,1 1-1,1 2 1,-23 24 0,35-32-217,1 1 0,0 0-1,1 1 1,1 0-1,0 0 1,-8 22-1,15-31-158,-1 0 0,1 0-1,0 1 1,1-1-1,-1 0 1,1 1-1,1-1 1,-1 1-1,1-1 1,2 9-1,-2-13-68,-1-1 13,1 1 1,-1 0 0,1-1 0,0 1-1,-1-1 1,1 0 0,0 1 0,0-1-1,0 1 1,0-1 0,1 0-1,-1 0 1,0 0 0,0 0 0,1 0-1,-1 0 1,1 0 0,-1 0-1,1 0 1,-1-1 0,1 1 0,-1-1-1,3 1 1,2 1 43,0-1 0,0 0 0,1 0-1,9 0 1,-5-2-20,-1 0-1,0-1 0,1 0 1,-1 0-1,0-1 0,0-1 1,-1 0-1,1 0 0,-1-1 1,0 0-1,0 0 1,-1-1-1,1-1 0,-1 1 1,7-9-1,-5 5 9,0 0 0,-1 0 0,0-1 0,-1-1 0,0 1 0,-1-2 0,0 1 0,-1 0 0,0-1 0,6-24 0,-6-10 128,-6 44-159,1 0 0,-1 1-1,-1-1 1,1 0 0,0 0 0,-1 0 0,1 1-1,-1-1 1,0 0 0,0 1 0,0-1 0,0 0 0,-1 1-1,-2-5 1,-7 21 391,5-4-380,0 1 0,0 1 1,1-1-1,1 0 1,0 1-1,1 0 1,0 0-1,0 0 1,0 20-1,2-24-18,1 0 0,0 0-1,1 0 1,0 1 0,0-1 0,1 0 0,0-1-1,0 1 1,1 0 0,0 0 0,0-1 0,1 0-1,0 0 1,0 0 0,9 11 0,-11-16-17,0 0-1,1 0 1,-1 0 0,1 0 0,-1-1-1,1 1 1,-1-1 0,1 0 0,0 0 0,0 0-1,0 0 1,0 0 0,0 0 0,0-1-1,0 0 1,0 1 0,0-1 0,0 0-1,0-1 1,0 1 0,0 0 0,0-1-1,0 0 1,-1 1 0,1-1 0,0-1 0,5-1-1,2-2 22,0 0 0,0-1 0,0 0 0,-1 0 0,0-1 0,8-8 0,2-5 60,0-1 0,29-45 0,-13 17 18,-24 31-28,17-30 0,-7 10 95,-16 25-54,3-2 246,-5 15-218,0 10-93,-3-2-30,1 0 0,-2 0 0,-1 15 0,0 3 9,1 3 17,0-18-15,1 0 0,0-1-1,0 1 1,1 0-1,0-1 1,1 1 0,3 10-1,-5-20-35,1-1-1,-1 1 1,1-1-1,-1 1 1,1-1 0,-1 1-1,1-1 1,-1 0-1,1 1 1,0-1 0,-1 1-1,1-1 1,-1 0-1,1 0 1,0 1 0,-1-1-1,1 0 1,0 0-1,-1 0 1,1 0-1,0 0 1,0 0 0,-1 0-1,1 0 1,0 0-1,-1 0 1,1 0 0,0 0-1,-1-1 1,1 1-1,0 0 1,-1 0 0,1-1-1,0 1 1,-1 0-1,1-1 1,-1 1-1,2-1 1,26-18 77,-26 17-73,37-27 119,-2-3 1,54-59-1,-87 87-111,30-30 147,-33 33-151,1-1-1,0 1 0,0 0 1,-1 0-1,1-1 0,0 2 1,0-1-1,0 0 0,0 0 0,0 0 1,0 1-1,0 0 0,1-1 1,-1 1-1,0 0 0,0 0 1,0 0-1,4 0 0,-5 1-7,0-1-1,0 1 1,0-1-1,-1 1 1,1-1 0,0 1-1,0 0 1,-1-1-1,1 1 1,0 0-1,-1 0 1,1 0 0,0-1-1,-1 1 1,1 0-1,-1 0 1,0 0-1,1 0 1,-1 0 0,0 0-1,1 0 1,-1 2-1,4 27 56,-4-25-50,1 9 3,-1 0 0,-1-1 0,0 1 0,0 0 0,-2 0 0,0-1 0,0 0 0,-8 20 0,3-11 27,8-21-35,-1 0 1,1 0-1,0 0 0,0 0 0,0 0 0,-1 0 0,1 0 0,0 0 1,0 1-1,0-1 0,1 0 0,-1 0 0,0 0 0,0 0 0,0 0 0,1 0 1,0 1-1,0-2 2,0 0 1,0 0-1,1-1 0,-1 1 1,0 0-1,0-1 1,0 1-1,0-1 0,0 1 1,0-1-1,0 0 1,0 1-1,0-1 1,0 0-1,0 0 0,1-1 1,10-12 23,-1 0-1,0-1 1,13-24 0,-14 22-7,0 1 0,1 0 0,21-23-1,-32 39-24,0 0-1,0-1 0,0 1 0,0 0 0,1 0 0,-1 0 1,0 0-1,0 0 0,0 0 0,0 0 0,0 0 1,0 0-1,1 0 0,-1 0 0,0 0 0,0 0 0,0 0 1,0 0-1,0 0 0,1 0 0,-1 0 0,0 0 1,0 0-1,0 0 0,0 0 0,0 0 0,0 0 0,1 0 1,-1 0-1,0 0 0,0 0 0,0 0 0,0 1 0,0-1 1,0 0-1,0 0 0,1 0 0,-1 0 0,0 0 1,0 0-1,0 0 0,0 1 0,0-1 0,0 0 0,0 0 1,0 0-1,5 12 8,0 12 2,-5-23-10,3 40-1,-2-32 2,-1 1 0,1-1 0,0 0 0,5 17 0,-5-25 0,-1 0 0,0-1 0,0 1 0,1-1-1,-1 1 1,0 0 0,1-1 0,-1 1 0,0-1 0,1 1 0,-1-1 0,1 1 0,-1-1-1,1 0 1,-1 1 0,1-1 0,-1 1 0,1-1 0,0 0 0,-1 0 0,1 1-1,-1-1 1,1 0 0,0 0 0,-1 0 0,1 0 0,-1 0 0,1 1 0,0-1-1,-1 0 1,1-1 0,0 1 0,-1 0 0,1 0 0,0 0 0,-1 0 0,1 0 0,-1-1-1,1 1 1,0 0 0,-1 0 0,1-1 0,0 0 0,26-19-21,-24 17 22,78-74-18,-70 70 15,-7 13 1,-8 24 0,2-20 0,-17 107 0,-15 133 0,32-230 25,0 0 0,-1 1-1,-2-1 1,-7 24 0,10-29 69,1-12-60,1-7 37,1-58-8,3-1 0,2 1 0,19-79 0,-7 53-23,-12 50-12,2 0 0,2 1 0,1-1 0,29-61 0,-36 92-21,-1 1 1,1 0-1,1 0 0,6-8 1,-9 13-6,-1-1 0,1 1 0,-1-1 0,1 1 0,0 0 0,-1-1 0,1 1 0,0 0 0,0 0 0,0 0 0,0 1 0,0-1 0,0 0 0,0 1 1,0-1-1,1 1 0,-1 0 0,3-1 0,-2 3-2,0-1 1,-1 1 0,1-1 0,-1 1-1,0 0 1,1 0 0,-1 0-1,0 0 1,0 0 0,0 0 0,0 0-1,-1 1 1,1-1 0,-1 1 0,3 4-1,-3-4 1,7 12-7,0 1 1,-2 0 0,0 0-1,-1 0 1,0 1-1,-1 0 1,-1 0 0,-1 0-1,-1 0 1,0 1-1,-1-1 1,-1 0 0,0 0-1,-1 1 1,-1-1-1,-1 0 1,0-1 0,-2 1-1,0-1 1,-8 17-1,13-31 6,0 0 0,0 0 0,0 0 0,0 0 0,0 0 0,0 0 0,-1-1 0,1 1 0,-1 0 0,1-1 0,-1 1 0,0-1 0,1 0 0,-1 0 0,0 1 0,0-1 0,0 0 0,0 0 0,0-1 0,0 1 0,0 0 0,0-1 0,0 1 0,0-1 0,-1 0 0,1 1 0,0-1 0,0 0 0,0-1 0,0 1 0,-1 0 0,1 0 0,0-1 0,0 0 0,0 1 0,0-1 0,0 0 0,0 0 0,-3-1 0,-3-4 7,0 1 0,1-1-1,-1 0 1,1-1 0,0 0-1,1 0 1,-9-11 0,11 13 0,-5-8-1,0 1 1,-10-21-1,17 30 2,0 1 1,1-1-1,0 0 1,0 0-1,0 0 1,0 0 0,0-1-1,0 1 1,1 0-1,0 0 1,0 0-1,-1-1 1,2 1-1,-1 0 1,0 0-1,1 0 1,-1 0-1,3-6 1,-2 8-6,-1 1 0,1-1 0,-1 0 1,1 1-1,0-1 0,-1 1 0,1-1 1,0 1-1,0 0 0,-1-1 0,1 1 0,0-1 1,0 1-1,0 0 0,-1 0 0,1 0 1,0 0-1,0-1 0,0 1 0,0 0 0,0 0 1,0 0-1,-1 1 0,1-1 0,0 0 1,0 0-1,0 0 0,1 1 0,30 11-23,-28-10 20,25 10-33,1-1 0,0-1 1,0-2-1,37 5 0,-54-11 19,-1-1 0,1 0 0,-1-1 0,0 0 0,1-1 0,-1-1-1,1 0 1,-1-1 0,0 0 0,0 0 0,0-1 0,-1-1 0,20-11 0,-17 7 0,-1-1 0,0 0 1,-1-1-1,0 0 1,0-1-1,-2 0 0,1-1 1,-2 0-1,0 0 0,0-1 1,-1-1-1,9-22 0,8-26-25,33-126-1,-3-75-30,-35 162 82,-19 94-10,2-2 2,0-1 1,-1 0-1,-1 0 0,0 1 1,-1-1-1,0 0 1,0 0-1,-4-22 0,4 33-2,0 0-1,-1-1 1,1 1 0,0-1-1,0 1 1,0 0-1,0-1 1,0 1-1,-1 0 1,1-1-1,0 1 1,0-1-1,0 1 1,-1 0-1,1-1 1,0 1 0,-1 0-1,1 0 1,0-1-1,-1 1 1,1 0-1,0 0 1,-1 0-1,1-1 1,-1 1-1,1 0 1,0 0-1,-1 0 1,1 0 0,-1 0-1,1 0 1,0 0-1,-1 0 1,1 0-1,-1 0 1,1 0-1,0 0 1,-1 0-1,1 0 1,-1 0-1,1 0 1,-1 0 0,1 0-1,0 1 1,-1-1-1,1 0 1,0 0-1,-1 1 1,1-1-1,0 0 1,-1 0-1,1 1 1,0-1-1,-1 0 1,1 1 0,0-1-1,0 0 1,-1 1-1,-17 22 11,18-22-11,-13 20 6,1 1-1,2 0 1,-11 30-1,-17 73-24,27-75 7,2-1 0,3 1-1,1 1 1,3-1-1,1 1 1,10 71-1,-5-79 10,-4-26 1,1 0 0,1 0 1,0 0-1,2-1 0,0 1 0,0-1 0,11 23 0,-15-38 1,1 0 0,0 0 0,0 1 0,-1-1 0,1 0 0,0 0 0,0 0 0,0 0 0,0 0 0,0-1 0,1 1 0,-1 0 0,0 0 0,0-1 0,0 1 0,1 0 0,-1-1 0,0 0 0,1 1 0,-1-1 0,0 0 0,1 1 0,-1-1 0,2 0 0,1 0 0,0-1 0,0 0 0,0 1 0,-1-1 0,1 0 0,0-1 0,0 1 0,5-4 0,2 0 0,-1-2 0,0 1 0,0-2 0,15-14 0,-2-5 31,-1-1 0,31-50 1,-24 34-13,-31 50-11,0 0 0,1 0 0,-1 0 0,1 0 0,1 0 0,-1 7 0,-1 52 27,2-60-32,-1 11-6,0 1 27,1-1 0,1 1 0,3 20 1,-4-34-24,1 1 0,-1-1-1,1 1 1,0-1 0,1 0 0,-1 1 0,0-1 0,1 0 0,0 0 0,0 0-1,0 0 1,0 0 0,0 0 0,0-1 0,1 1 0,-1-1 0,1 1 0,0-1-1,0 0 1,0 0 0,5 2 0,-5-3 0,1 0 0,-1 0 1,0-1-1,1 0 0,0 1 0,-1-1 0,1 0 0,-1-1 0,1 1 1,-1-1-1,1 1 0,-1-1 0,0 0 0,1 0 0,5-3 1,2-1 3,-1-1 1,1 0 0,11-10-1,0 0 12,-1-2-1,0 0 1,-1-1-1,-1-2 1,-1 0-1,-1 0 1,26-45-1,-14 14 16,-2-1-1,-3-1 0,22-74 1,-27 74 0,-13 42-22,-2-1-1,1 1 1,-1-1 0,-1-1-1,-1 1 1,0 0-1,1-18 1,-3 29-11,0 0 0,0 0-1,0 1 1,-1-1 0,1 0 0,0 0 0,-1 1 0,1-1-1,-1 0 1,0 1 0,-1-4 0,1 5 0,1-1 0,0 1 0,-1 0 0,1 0 0,0 0 0,-1-1 0,1 1 0,0 0 0,-1 0 0,1 0 0,0 0 0,-1-1 0,1 1 0,-1 0 0,1 0 0,0 0 0,-1 0 0,1 0 0,-1 0 0,1 0 0,0 0 0,-1 0 0,1 0 0,-1 0 0,1 1 0,0-1 0,-1 0 0,1 0 0,0 0 0,-1 0 0,0 1 0,-3 2-7,0 0 0,0 1 0,1-1 0,-1 1-1,1 0 1,-5 7 0,-7 12-5,1 0 0,2 1 0,0 0-1,1 1 1,2 0 0,1 0 0,-8 41-1,3 4-25,-4 118-1,15-170 23,2 0 1,0 0-1,1 0 0,1 0 0,0 0 0,7 22 1,-9-40 14,0 1 1,1 0 0,-1 0-1,0 0 1,1 0 0,-1-1-1,1 1 1,-1 0-1,1 0 1,-1-1 0,1 1-1,0 0 1,-1-1 0,1 1-1,0-1 1,0 1 0,-1-1-1,1 1 1,0-1-1,0 0 1,0 1 0,0-1-1,-1 0 1,1 0 0,2 1-1,-1-1 3,1 0 0,0 0-1,-1 0 1,1-1-1,-1 1 1,1-1 0,0 1-1,4-3 1,3-2 18,1 0 0,18-12 1,-17 8-12,-1-1 1,1 1-1,-2-2 1,1 0 0,-1 0-1,11-18 1,-18 25-11,0 0 0,1-1 0,-1 1 0,1 1 0,0-1 0,0 1 0,0-1 0,9-4 0,-13 8 1,1 0-1,-1 1 0,0-1 0,0 0 0,1 0 0,-1 0 1,0 0-1,0 0 0,0 1 0,1-1 0,-1 0 1,0 0-1,0 0 0,0 1 0,0-1 0,1 0 1,-1 0-1,0 1 0,0-1 0,0 0 0,0 0 0,0 1 1,0-1-1,0 0 0,0 1 0,0-1 0,0 0 1,0 0-1,0 1 0,0-1 0,0 0 0,0 0 0,0 1 1,0-1-1,0 0 0,0 1 0,0-1 0,0 0 1,-1 1-1,-1 17-13,1-15 13,-1 20 19,1 0 1,1 0-1,7 44 0,-7-62-13,0-4-1,0-1 1,0 1-1,0 0 0,0-1 0,0 1 0,1-1 0,-1 1 0,0 0 0,0-1 0,0 1 0,1-1 0,-1 1 0,0-1 0,1 1 1,-1-1-1,0 1 0,1-1 0,-1 1 0,1-1 0,-1 0 0,1 1 0,-1-1 0,1 1 0,-1-1 0,1 0 0,-1 0 0,1 1 1,1-1-1,-1 0 1,1 0 0,-1 0 0,1 0 1,-1 0-1,1 0 0,0 0 0,-1 0 0,1-1 1,-1 1-1,1-1 0,1 0 0,3-2 9,0 0-1,0-1 1,0 0-1,8-6 1,28-32 54,39-48 0,-80 89-65,46-60 111,-47 62-115,1 0-1,-1-1 1,0 1-1,1 0 1,-1 0-1,0 0 1,0-1-1,1 1 1,-1 0-1,0 0 0,0 0 1,0-1-1,0 1 1,0 0-1,0 0 1,0 0-1,0 0 1,-1-1-1,1 1 1,0 1-1,-4 36-32,3-28 21,-1 14-8,-4 68 2,6-82 22,1 0-1,0 0 0,0 0 1,1 0-1,1 0 0,6 18 1,-9-27-2,1 1-1,0-1 1,0 1 0,0-1 0,0 0 0,1 0 0,-1 0 0,0 1-1,0-1 1,1 0 0,-1-1 0,0 1 0,1 0 0,-1 0-1,1 0 1,0-1 0,-1 1 0,1-1 0,-1 0 0,1 1 0,0-1-1,-1 0 1,1 0 0,0 0 0,-1 0 0,1 0 0,0 0 0,-1 0-1,1-1 1,-1 1 0,3-1 0,8-2-7,-1-1 0,0 0 0,14-7-1,-18 8 18,17-10-19,-1-1 1,0-1-1,-1-1 1,-1-1-1,-1-1 1,23-25 0,1 1-12,-32 32 15,-9 9 5,-1 0-1,0-1 1,0 1-1,0-1 1,-1 1-1,1-1 1,0 1-1,0-1 1,-1 0-1,1 0 0,-1 0 1,0 0-1,0 0 1,1 0-1,-1-1 1,-1 1-1,1 0 1,0 0-1,0-1 1,0-3-1,-2 6 1,0 0 0,-1 0 0,1-1 0,0 2 0,0-1 0,0 0 0,0 0 0,0 0 0,0 0 0,0 1 0,-1-1 0,1 1 0,0-1 0,-1 2 0,-8 4 0,1 0 0,1 1 0,-1 0 0,1 0 0,1 1 0,-9 11 0,-9 9 0,10-14 0,-2 2 0,-24 31 0,37-43 0,1 1 0,0 0 0,0 0 0,0 0 0,1 0 0,-1 0 0,1 0 0,1 0 0,-1 1 0,1-1 0,0 1 0,-1 8 0,2-13-1,0 1-1,0-1 1,0 0-1,0 1 1,0-1 0,0 0-1,0 1 1,1-1-1,-1 0 1,1 1 0,-1-1-1,1 0 1,-1 0-1,1 1 1,0-1 0,-1 0-1,1 0 1,0 0-1,0 0 1,0 0-1,0 0 1,0 0 0,0 0-1,0-1 1,0 1-1,0 0 1,0-1 0,1 1-1,-1 0 1,0-1-1,0 0 1,1 1 0,-1-1-1,0 0 1,1 1-1,-1-1 1,0 0 0,1 0-1,-1 0 1,0 0-1,1 0 1,-1-1-1,2 1 1,6-2-15,0 0-1,0 0 1,-1-1-1,15-6 1,-23 9 16,15-5-13,-1-2-1,-1 0 1,1 0 0,-1-1-1,0-1 1,-1 0 0,0-1-1,-1 0 1,0-1 0,17-20-1,-8 2 2,0 0 0,-2-1-1,-2 0 1,0-1-1,-2-1 1,18-63 0,-21 53-2,0 4 4,-1-1 0,-2 0 0,5-73 0,-13 106-2,0 1-1,-1 0 0,0-1 0,0 1 1,0 0-1,0 0 0,-1-1 1,-2-4-1,3 9 7,1 0 0,-1 0 0,1 0 0,-1 1 0,1-1 1,-1 0-1,0 0 0,1 1 0,-1-1 0,0 0 0,1 1 0,-1-1 1,0 1-1,0-1 0,0 1 0,0-1 0,1 1 0,-1 0 0,0-1 1,-2 1-1,2 0 1,0 0 0,-1 0-1,1 1 1,-1-1 0,1 0 0,0 1 0,-1-1 0,1 1 0,0 0 0,0-1 0,-1 1-1,1 0 1,0 0 0,0 0 0,0 0 0,0 0 0,0 0 0,-1 1 0,-11 13-10,2 0 0,0 1 1,0 0-1,1 0 0,1 1 1,1 1-1,1-1 0,0 1 1,1 1-1,-6 33 0,8-20 2,2-1-1,1 1 1,2-1 0,1 1-1,1-1 1,1 1-1,2-1 1,2 0-1,17 46 1,-23-71 7,0 1 0,1-1 0,0 0 0,1 0 0,-1 0 1,1 0-1,0-1 0,1 0 0,-1 1 0,1-2 0,0 1 1,7 5-1,-7-7 0,-1-1 0,1 0 0,0 1 0,0-2-1,0 1 1,0 0 0,1-1 0,-1 0 0,0 0 0,1-1 0,-1 0 0,0 0 0,1 0 0,-1 0 0,0-1 0,6-1 0,-3 1 3,-1-1 0,0 0 0,0 0 0,0-1 0,0 0 0,-1 0 0,1-1 0,-1 0 0,0 0 0,0 0 1,0-1-1,-1 1 0,7-7 0,-5 2 1,0 0 1,-1 0 0,0 0-1,0-1 1,-1 0 0,-1 0-1,1 0 1,3-14 0,-4 10 18,0 0 0,-1 0 1,0 0-1,-2-1 0,1 1 1,-2-16-1,-4 16 47,4 14-62,0 0 0,-1 0 0,1 0 0,0 0 0,0 0 0,-1 0 0,1 0 0,0 0 0,-1 0 1,1 0-1,0 0 0,0 1 0,-1-1 0,1 0 0,0 0 0,0 0 0,-1 0 0,1 1 0,0-1 0,0 0 0,0 0 0,-1 1 0,1-1 0,0 0 0,0 0 0,0 1 0,0-1 0,-1 1 0,-12 28 50,8-11-53,0 0 1,1 1 0,1-1-1,0 1 1,2 0-1,0 0 1,1 0 0,5 36-1,-3-44 0,0 0 0,1-1 0,0 0 1,1 1-1,0-1 0,1 0 0,9 14 0,-10-18 1,1 0 0,-1 0 1,2 0-1,-1-1 0,1 0 0,-1 0 1,1 0-1,1-1 0,-1 0 0,1 0 1,12 5-1,-14-6 3,1-1 1,0-1-1,-1 1 1,1-1 0,0 0-1,0 0 1,0-1-1,0 0 1,0 0-1,0 0 1,0-1 0,-1 0-1,9-2 1,-6 1 5,0-1 0,0-1 1,0 1-1,-1-1 0,1-1 1,-1 0-1,0 0 0,9-8 1,0-3 20,-1 0 1,-1-1 0,0-1 0,-1-1-1,-1 0 1,11-22 0,-13 19 121,14-42 0,-23 62 43,-2 7-72,-7 18-26,-13 34-33,14-41-57,-35 68-25,36-74 3,-1 0 0,-1 0 0,1 0 0,-1-1-1,-18 15 1,22-20 5,-10 5 24,14-9-13,-1 0 0,1 0 1,0 0-1,-1 1 1,1-1-1,-1 0 0,1 0 1,-1 0-1,1-1 1,0 1-1,-1 0 0,1 0 1,-1 0-1,1 0 1,0 0-1,-1 0 0,1-1 1,-1 1-1,1 0 0,0 0 1,-1 0-1,1-1 1,0 1-1,-1 0 0,1-1 1,0 1-1,-1 0 1,1-1-1,0 1 0,0 0 1,0-1-1,-1 1 1,1-1-1,0 1 0,0-1 1,-1 0 8,16-11 34,3 2-43,0 1 0,30-10 0,-4 1-6,-8 10-28,-32 8 2,0-1-1,-1 1 1,1-1 0,0 0-1,-1 1 1,1-1 0,-1-1 0,1 1-1,-1-1 1,0 1 0,1-1 0,-1 0-1,0 0 1,0 0 0,3-4-1,-8 5-467,1-1 0,-1 1-1,0-1 1,0 1-1,0 0 1,0 0 0,0 0-1,0 0 1,-4-1-1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30.7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6824,'0'0'6478,"18"11"-5808,-15-9-639,13 8 149,1-1 1,0 0-1,1-1 0,0-1 0,0-1 1,31 7-1,9-4 488,1-2 1,-1-3-1,1-3 1,67-6-1,-123 5-610,1-1-1,-1 1 1,0-1-1,0 1 0,0-1 1,0 0-1,0-1 0,3 0 1,-5 2-67,-1-1 0,0 1 0,0 0 0,1 0 0,-1 0-1,0 0 1,0-1 0,0 1 0,1 0 0,-1 0 0,0-1 0,0 1 0,0 0 0,0 0 0,0-1 0,0 1 0,0 0 0,1 0 0,-1-1-1,0 1 1,0 0 0,0-1 0,0 1 0,0 0 0,0 0 0,0-1 0,0 1 0,-1-1 0,-8-9-2203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30.8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34 12160,'0'0'352,"111"-16"-416,-33 8-152,7-2 0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33.2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9 724 6128,'0'0'7057,"0"17"-6482,1-9-488,-1 13 178,0 0-1,0 0 1,-6 29 0,5-44-105,0 1 0,0-1 0,1 1 0,0-1-1,0 1 1,1 0 0,0-1 0,0 0 0,0 1 0,1-1 0,3 9-1,-4-13-85,0 0 1,0 1-1,1-1 0,-1 0 0,1 0 0,-1 0 0,1 0 0,0 0 0,0-1 0,0 1 0,0 0 0,0-1 0,0 1 0,0-1 0,1 0 0,-1 0 0,0 0 0,1 0 0,-1 0 0,1 0 0,-1-1 0,1 1 0,-1-1 0,1 0 0,-1 0 0,1 0 0,0 0 0,-1 0 0,1 0 0,3-2 0,-2 1 13,0 0 0,1-1 0,-1 0 0,0 0 0,-1 0-1,1 0 1,0-1 0,-1 0 0,1 1 0,-1-1 0,0 0-1,0-1 1,0 1 0,0-1 0,-1 1 0,1-1 0,-1 0-1,3-6 1,1-3 96,0 0-1,-1 0 0,-1 0 0,5-22 1,-8 30-109,1-5 44,0 1 0,-1 0 1,0-13-1,-1 19-24,0 1 0,0-1 1,-1 0-1,1 0 0,-1 1 0,0-1 0,0 1 1,0-1-1,0 0 0,0 1 0,0 0 0,-1-1 1,1 1-1,-1 0 0,-3-4 0,-6 3 410,5 3-54,12-3-184,10-3-158,211-59 671,-202 60-698,1 1 0,0 1-1,-1 1 1,1 1-1,0 1 1,0 2 0,28 5-1,-50-7-55,-1 1-1,1 0 1,-1 0 0,1 0-1,-1 1 1,1-1-1,-1 1 1,0-1 0,0 1-1,0 0 1,0 1-1,0-1 1,3 3 0,-5-3 0,1 1 0,0 0 1,-1-1-1,1 1 0,-1 0 1,0 0-1,0 0 1,0 0-1,0 0 0,0 0 1,-1 0-1,0 0 1,1 0-1,-1 0 0,-1 5 1,0 8 87,-1 0-1,-1 0 1,-1-1 0,0 0 0,-1 0 0,0 0 0,-12 22-1,21-38 534,11-12-453,17-18-114,-2-11 47,-22 30-49,0 1 0,13-15 0,-21 26-72,1 0 0,-1-1 0,0 1 0,0 0-1,0 0 1,1 0 0,-1 0 0,0 0 0,0 0 0,1 0 0,-1 0-1,0 0 1,0 0 0,0 0 0,1 0 0,-1 0 0,0 0-1,0 0 1,1 0 0,-1 0 0,0 0 0,0 0 0,1 0 0,-1 0-1,0 0 1,0 0 0,0 0 0,1 0 0,-1 1 0,0-1 0,0 0-1,0 0 1,1 0 0,-1 0 0,0 1 0,0-1 0,9 12 75,5 17-11,-1 8-11,-10-25-38,1-1-1,0 1 1,1-1-1,0 0 1,10 14-1,-13-22-16,1 0 1,-1 0-1,1-1 0,-1 1 0,1-1 0,0 0 1,0 1-1,0-1 0,0-1 0,1 1 1,-1 0-1,0-1 0,1 0 0,-1 0 0,1 0 1,-1 0-1,1 0 0,-1-1 0,1 1 1,0-1-1,-1 0 0,1 0 0,4-1 0,5-1-1,0-1-1,0 0 1,-1-1-1,1 0 1,-1-1-1,0-1 1,22-12-1,1-5 15,37-31 0,-52 36-6,-1 0 0,0-1-1,-2-1 1,0-1-1,-1 0 1,16-30-1,64-145 27,-62 115 17,32-120-1,-62 190-31,-1-1 0,0 1 0,-1-1 0,-1 1 0,0-1-1,0 0 1,-1 0 0,-1 0 0,0 0 0,-4-16 0,5 27-19,0 0 0,0 0 0,-1 0 0,1 0 1,0 0-1,-1 0 0,1 1 0,-1-1 0,1 0 0,-1 0 1,0 0-1,1 0 0,-1 1 0,0-1 0,1 0 0,-1 1 1,0-1-1,0 0 0,0 1 0,0-1 0,1 1 1,-1-1-1,0 1 0,0 0 0,0-1 0,0 1 0,0 0 1,0 0-1,0 0 0,0 0 0,0-1 0,0 1 0,0 1 1,0-1-1,0 0 0,0 0 0,0 0 0,0 0 0,0 1 1,0-1-1,0 0 0,0 1 0,0-1 0,-1 1 0,-5 4 0,0-1-1,0 1 0,0 0 0,-8 9 0,4-5 2,-5 6-10,0 0 0,1 1 0,1 1 0,1 0 0,0 1 0,1 0 0,1 1 0,-9 22 0,1 2-2,2 1 0,-19 82 0,29-89 25,2 0 0,1 1 1,3 0-1,0 0 1,3 0-1,8 49 0,-8-75 9,0-1 0,0 0 0,2 0 0,-1 0 0,1 0-1,1-1 1,7 13 0,14 32 344,-19-41-238,-6-10-86,0-1-1,1 1 1,0-1-1,0 1 1,0-1-1,0 0 1,0 0-1,1 0 1,-1 0-1,1 0 1,0 0 0,0-1-1,0 1 1,5 2-1,25-2 289,-14-2-279,-10-1-39,0 0 1,0-1-1,-1 0 1,1-1-1,0 1 1,-1-2-1,1 1 1,-1-1-1,0 0 1,0-1-1,0 0 1,0 0-1,10-8 1,8-7 38,-1 0 1,31-32 0,-32 27-51,0-1 0,-2-2 0,34-49 0,-70 122-4,2-19 0,5-10 0,0 1 0,-9 35 0,10-27 0,0-1 0,0 0 0,2 1 0,-1 29 0,4-54 0,1 0 0,0-1 0,0 1 0,0 0 0,1 0 0,-1 0 0,0-1 0,0 1 0,0 0 0,1 0 0,-1-1 0,0 1 0,0 0 0,1 0 0,-1-1 0,1 1 0,-1 0 0,1-1 0,-1 1 0,1 0 0,-1-1 0,1 1 0,0-1 0,-1 1 0,1-1 0,0 1 0,-1-1 0,1 0 0,0 1 0,0-1 0,-1 0 0,1 0 0,0 1 0,0-1 0,0 0 0,-1 0 0,1 0 0,0 0 0,0 0 0,0 0 0,-1 0 0,1 0 0,0 0 0,0-1 0,0 1 0,1-1 0,4 0 0,0-1 0,-1 0 0,1 0 0,8-6 0,15-10 0,-1-2 0,-1-1 0,34-34 0,14-11 0,-62 54 0,-10 9 0,-1 1 0,1-1 0,-1 1 0,1 0 0,0 0 0,0 0 0,3-2 0,-5 5 0,-2 2 0,-1-1 0,-145 264 0,-30 31 0,144-245 0,9-13 0,10-13 0,-2-2 0,-1 1 0,-1-2 0,-36 38 0,51-59 0,1 0 0,0 0 0,-1 0 0,0 0 0,1 0 0,-1 0 0,0-1 0,0 0 0,0 1 0,1-1 0,-2 0 0,1 0 0,0-1 0,0 1 0,-4 0 0,7-1 0,-1-1 0,1 1 0,-1 0 0,1 0 0,-1 0 0,1-1 0,-1 1 0,1 0 0,-1 0 0,1-1 0,0 1 0,-1 0 0,1-1 0,0 1 0,-1-1 0,1 1 0,0 0 0,-1-1 0,1 1 0,0-1 0,0 1 0,-1-1 0,1 1 0,0-1 0,0 1 0,0-1 0,0 1 0,0-1 0,0 1 0,0-1 0,0 1 0,0-1 0,0 0 0,1-23 0,-1 22 0,3-16 0,1 0 0,0 0 0,1 1 0,1-1 0,1 1 0,0 1 0,1-1 0,1 1 0,1 1 0,0-1 0,0 2 0,2-1 0,0 2 0,1-1 0,0 2 0,1 0 0,0 0 0,1 1 0,0 1 0,0 1 0,2 0 0,-1 1 0,1 0 0,17-4 0,9-1 156,1 2 0,-1 2 0,2 2-1,-1 1 1,63 2 0,220 23-2035,-204-9-1214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1:1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1 7432,'0'0'3036,"-10"0"-2127,-4 0-634,-40 0 1554,-102 12 0,112-4-1166,12-2 8,1 0 0,-52 19 0,77-23-435,0 1 1,0-1-1,0 2 0,1-1 1,0 0-1,-10 9 0,13-10-151,0 0 0,0 0-1,1 0 1,-1 0 0,1 1 0,0-1-1,-1 0 1,1 1 0,0-1-1,1 1 1,-1-1 0,0 1-1,1 0 1,-1-1 0,1 1-1,0 0 1,0-1 0,0 1-1,0 3 1,6 23 225,0 0 0,2 0 1,1-1-1,20 42 0,9 32 110,65 214 516,-80-246-664,-3 0 0,-3 1 0,15 141 0,-31-158 69,-3 0 1,-11 74 0,10-110-157,-1 1 1,-1-1-1,-1 0 0,0-1 1,-12 23-1,18-40-174,0 0 1,0 0 0,0 0-1,0 1 1,0-1-1,0 0 1,0 0 0,0 0-1,0 0 1,0 1-1,0-1 1,0 0 0,0 0-1,0 0 1,1 0-1,-1 0 1,0 1 0,0-1-1,0 0 1,0 0-1,0 0 1,0 0 0,0 0-1,1 0 1,-1 0-1,0 1 1,0-1 0,0 0-1,0 0 1,0 0-1,1 0 1,-1 0 0,0 0-1,0 0 1,0 0-1,0 0 1,0 0 0,1 0-1,-1 0 1,0 0-1,0 0 1,0 0 0,0 0-1,1 0 1,16 1 221,30-5-166,-27 2 12,251-8 634,-200 5-74,-74-9-850,-1-21-706,2 24-2419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39.3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758 439 4616,'0'0'12642,"-4"-10"-12290,-3-6-164,-1 1 0,0 0 0,-1 0-1,-14-17 1,19 27-100,-1-1 0,1 2 0,-1-1-1,0 0 1,0 1 0,0 0-1,0 0 1,-1 1 0,0-1 0,0 1-1,0 1 1,0-1 0,0 1 0,0 0-1,-1 0 1,-11-1 0,8 3-10,0 0 1,-1 1-1,1 0 1,0 1-1,0 0 1,0 1-1,0 0 1,0 0-1,-14 8 1,12-5 6,0 1-1,0 0 1,1 1-1,0 0 1,0 1-1,-16 17 1,23-21-50,0 0 1,1 0-1,-1 0 0,1 0 1,0 0-1,1 1 0,-1 0 1,1-1-1,0 1 0,1 0 1,-1 0-1,1 0 0,0 0 1,1 0-1,0 0 0,0 0 1,0 0-1,0 0 0,3 10 1,-2-9-1,2 1 0,-1-1-1,0 0 1,1-1 0,1 1 0,-1 0 0,1-1 0,0 0 0,0 0 0,1 0 0,0 0 0,0-1 0,0 0-1,1 0 1,10 7 0,-3-3 53,0-1 0,1 0 0,27 9 0,-35-14-26,1-1-1,0 0 1,0-1 0,0 0-1,0 0 1,0 0-1,0-1 1,0 0-1,0 0 1,13-3 0,-7-1 338,-13 4-392,0 0 0,0 0 0,0 0 0,0 0 0,0 0-1,0 0 1,-1 0 0,1 0 0,0 0 0,0 0 0,0 0 0,0 0 0,0 0-1,0 0 1,0 0 0,0 0 0,0 0 0,0 0 0,0 0 0,0 0-1,0 0 1,0 0 0,0 0 0,0 0 0,0 0 0,0 0 0,0-1 0,0 1-1,0 0 1,0 0 0,0 0 0,0 0 0,0 0 0,0 0 0,0 0-1,0 0 1,0 0 0,0 0 0,0 0 0,0 0 0,0 0 0,0 0 0,0 0-1,0 0 1,0 0 0,0 0 0,0-1 0,0 1 0,0 0 0,0 0-1,0 0 1,0 0 0,0 0 0,0 0 0,0 0 0,-28 0 383,7 1-329,0 2 1,0 1-1,0 0 1,0 2 0,1 0-1,-24 11 1,-115 63 176,157-79-236,-21 12 35,2 1 1,0 0 0,1 2-1,-34 34 1,40-37-23,2 2 0,0 0 1,0 1-1,2 0 0,0 0 0,1 1 0,-8 19 0,14-28 7,1 0 1,0 0-1,1 0 0,-1 1 0,1-1 0,1 1 1,0-1-1,0 0 0,0 1 0,1-1 0,1 1 1,-1-1-1,1 0 0,1 0 0,5 13 0,0-3 58,2 0-1,-1-1 1,2 0 0,1-1-1,18 21 1,-25-31-44,0-1-1,0-1 1,1 1 0,-1-1 0,1 0-1,0 0 1,0-1 0,0 1 0,0-1 0,10 2-1,-5-1 69,0-2-1,0 1 0,1-2 1,-1 1-1,18-1 0,0 3 448,-21-2-299,-8-2-247,0 0 0,1 1 0,-1-1 0,1 0 0,-1 0 0,1 0 0,-1 0 0,0 0 0,1 1 0,-1-1 0,1 0 0,-1 0 0,1 0-1,-1 0 1,1 0 0,-1 0 0,1-1 0,-1 1 0,0 0 0,1 0 0,-1 0 0,1 0 0,-1 0 0,1-1 0,73-12 282,-51 5-242,1-1 1,-2-1 0,36-21-1,62-47 44,-96 61-78,23-14 2,-2-3 1,-2-1 0,-1-2-1,45-51 1,-55 48-17,-1-2 0,-1-2-1,-3 0 1,-2-2 0,-2-1 0,-2 0 0,-1-2-1,23-97 1,-23 50-169,15-187-1,-35 275 115,1-1-1,-2 1 0,-1-15 0,2 22 47,0 0-1,0 0 1,0-1-1,-1 1 1,1 0-1,0 0 1,-1-1-1,1 1 1,-1 0-1,1 0 0,-1 0 1,1 0-1,-1 0 1,0 0-1,0 0 1,1 0-1,-1 0 1,0 0-1,0 0 1,0 0-1,0 1 1,0-1-1,0 0 1,0 1-1,-1-1 1,1 1-1,0-1 1,0 1-1,0 0 0,0-1 1,-2 1-1,1 0 1,1 1 0,0-1 0,-1 1 0,1-1 0,0 1 0,0 0 0,-1-1 0,1 1 0,0 0 0,0 0 0,0 0 0,0 0 0,0 0 0,-1 2 0,-16 20-74,12-15 47,-10 16-33,1 0 0,1 0 0,-16 40-1,4-7 1,3-5 6,2 1-1,3 0 0,-22 108 1,20-83 18,10-38 8,-7 42 1,15-65 21,-13 130-39,14-123 67,1 0-1,2 1 1,0-1-1,6 24 1,-3-27 37,0-1 1,1 0-1,11 22 1,-14-35-36,0 0 0,1 0 0,0-1 1,1 1-1,0-1 0,0 0 1,0-1-1,0 1 0,1-1 1,0 0-1,11 7 0,-13-10-6,0 0-1,1 0 1,-1-1 0,1 0-1,0 0 1,-1 0 0,1 0-1,0-1 1,0 1 0,0-1-1,-1 0 1,1-1-1,0 1 1,0-1 0,7-2-1,-2 0 14,0 0-1,-1-1 0,1 0 0,-1 0 0,0-1 0,10-7 0,5-5 34,0-1-1,-2-1 1,0-1-1,-2-1 1,0 0 0,29-44-1,-39 46 29,0 0 0,11-37 0,-17 44-45,1-10 66,-6 20-28,-2 15-58,-6 28-13,-3 46-1,11-71-1,0-1 0,2 0-1,0 1 1,0-1-1,2 0 1,5 23-1,-5-29 0,-1-1 1,1 0-1,0 0 0,1 0 1,0 0-1,0-1 0,1 1 1,0-1-1,0 0 0,0-1 1,1 1-1,0-1 0,1 0 1,-1-1-1,1 1 0,10 5 0,-14-10 6,0 1 0,0-2-1,-1 1 1,1 0-1,0 0 1,0-1 0,0 0-1,0 1 1,-1-1 0,1 0-1,0-1 1,0 1-1,0 0 1,0-1 0,0 0-1,-1 1 1,1-1-1,0 0 1,4-3 0,4-2 19,0 0 0,0-1 0,11-10 0,-7 5 10,1 0 5,-1-1 0,-1 0 0,0-1-1,-1-1 1,0 0 0,-1-1 0,-1 0-1,0-1 1,9-21 0,-9 19 23,0 1 0,1 1 0,1 0 1,24-24-1,-36 39-40,1 1 1,-1-1 0,1 1-1,-1-1 1,1 1 0,0 0-1,-1 0 1,1-1 0,0 1-1,0 1 1,0-1 0,0 0-1,0 0 1,0 1 0,0-1-1,0 1 1,0 0 0,3-1-1,-3 2-12,0-1-1,-1 1 0,1-1 0,-1 1 0,1-1 0,0 1 1,-1 0-1,0 0 0,1 0 0,-1 0 0,0 0 1,1 0-1,-1 0 0,0 0 0,0 0 0,0 1 1,0-1-1,1 2 0,2 4 0,-1-1 0,0 1 0,-1-1 0,1 1 0,-1 0 0,0 0 0,-1 0 1,0 0-1,0 11 0,1 15 38,-3 1 0,-1 0 0,-11 60 0,11-80 0,2-14-46,0 0-1,0 0 0,0 0 1,0 0-1,0 1 0,0-1 1,0 0-1,0 0 0,0 0 1,0 0-1,0 0 1,0 0-1,0 0 0,0 0 1,0 0-1,0 0 0,0 0 1,0 0-1,0 0 1,0 0-1,0 1 0,0-1 1,0 0-1,0 0 0,1 0 1,-1 0-1,0 0 0,0 0 1,0 0-1,0 0 1,0 0-1,0 0 0,0 0 1,0 0-1,0 0 0,0 0 1,0 0-1,0 0 1,0 0-1,0 0 0,1 0 1,-1 0-1,0 0 0,0 0 1,0 0-1,0 0 0,0 0 1,0 0-1,0 0 1,0 0-1,0 0 0,0 0 1,0 0-1,0 0 0,0 0 1,0 0-1,1 0 1,-1 0-1,0 0 0,0-1 1,0 1-1,0 0 0,0 0 1,0 0-1,0 0 1,0 0-1,0 0 0,0 0 1,0 0-1,16-24 119,14-21-78,37-44 0,-52 71-30,1 1-1,0 1 1,1 0-1,1 2 1,26-18-1,-42 31-9,-1 0 1,1 0-1,-1 0 0,1 0 1,0 0-1,-1 0 1,1 0-1,0 1 0,0-1 1,-1 1-1,1-1 0,0 1 1,0 0-1,0 0 0,0 0 1,0 0-1,-1 0 0,1 0 1,0 0-1,0 0 1,0 1-1,0-1 0,-1 1 1,1-1-1,0 1 0,0 0 1,-1 0-1,1 0 0,2 2 1,-1 0 2,-1 0 1,0 0 0,0 0 0,0 0 0,0 0-1,-1 0 1,1 1 0,-1-1 0,0 1-1,0-1 1,0 1 0,-1 0 0,1-1 0,-1 7-1,0 9 23,-1 0 0,0-1-1,-2 1 1,0-1-1,-1 0 1,-13 35 0,19-52 88,3-5-46,7-7-19,7-15 0,19-36 0,6-8 32,-43 68-81,0 1-1,-1 0 1,1 0-1,0 0 1,0 0 0,0 0-1,0 0 1,1 0-1,-1 0 1,0 0-1,0 0 1,0 0-1,1 1 1,-1-1-1,0 1 1,3-2-1,-3 2-3,0 0 0,0 0-1,0 0 1,0 1-1,-1-1 1,1 0 0,0 0-1,0 0 1,0 1 0,0-1-1,-1 0 1,1 1-1,0-1 1,0 1 0,-1-1-1,1 1 1,0-1-1,-1 1 1,1-1 0,0 2-1,2 2-6,-1-1 0,0 1 0,0-1 0,0 1 0,0 0 0,-1 0 0,0-1 0,0 1 0,0 0-1,1 6 1,0 4-8,0-1 0,1 1 0,1-1 0,0 0 0,1 0 0,0 0 0,1 0 0,11 18 0,-16-29 16,0-1-1,1 1 1,-1-1 0,0 1-1,1-1 1,-1 1 0,1-1-1,-1 0 1,1 1-1,0-1 1,-1 0 0,1 0-1,0 0 1,0-1 0,0 1-1,0 0 1,0-1 0,0 1-1,0-1 1,0 0 0,0 0-1,0 1 1,0-1 0,0 0-1,0-1 1,0 1-1,0 0 1,0-1 0,0 1-1,0-1 1,0 1 0,2-2-1,6-3 13,0 0 0,0 0 0,-1-1 0,14-12 0,-18 15-10,14-12 37,-1-1 1,-1 0 0,0-1-1,-1-1 1,-1 0 0,-1-1-1,0-1 1,10-22 0,-21 35-10,-2 4-22,0 1 0,-1 0 0,1 0 0,0 0 0,0 0 0,0 0 0,0 0 0,0 0 0,1 0 0,-1 0 0,4-2 0,-8 29 9,-1-3-12,1-1 1,1 1-1,1 0 1,0 0-1,2 0 0,6 43 1,-6-62-4,-1-1 1,1 1 0,0 0-1,0 0 1,0-1 0,1 1 0,-1-1-1,0 1 1,1-1 0,0 1-1,0-1 1,0 0 0,-1 0-1,2 0 1,-1 0 0,0 0 0,3 2-1,-1-2 3,0-1-1,0 1 0,0 0 0,0-1 1,0 0-1,0 0 0,1 0 1,-1 0-1,0-1 0,7 0 0,0 0 2,-1-1 0,0-1 0,1 1-1,-1-2 1,0 0 0,0 0 0,0 0-1,17-10 1,-15 5 5,-1 1 0,-1-1 1,1-1-1,-1 0 0,11-13 0,41-56 37,-53 65-36,30-32 142,-33 39-115,-2 3-12,-6 13-29,1-7 1,-6 43 29,6-36-17,0 1 1,-1 0-1,0-1 1,-1 0-1,0 0 1,0 1-1,-1-2 0,-6 12 1,14-22-11,-2 0 0,1 0 0,-1 0 0,0 0 0,1 0 0,-1 0 0,0 0 0,0-1 0,4-2 0,37-55 0,3-4 0,-40 57 0,0-1 0,0 1 0,0 0 0,1 1 0,0-1 0,12-6 0,-17 11 0,0 0 0,0 0 0,0 0 0,0 0 0,0 0 0,0 1 0,0-1 0,0 1 0,0-1 0,0 1 0,0 0 0,0 0 0,0 0 0,1 0 0,-1 0 0,0 0 0,4 1 0,-5 0 0,1 0 0,0 0 0,-1 0 0,1 0 0,-1 0 0,0 1 0,1-1 0,-1 0 0,0 1 0,1-1 0,-1 1 0,0-1 0,0 1 0,0-1 0,-1 1 0,2 2 0,2 8 0,-1-1 0,-1 1 0,0 0 0,0-1 0,0 15 0,-1-6 0,0 75 0,-1-94 0,0 0 0,0 0 0,0 0 0,0 0 0,0 0 0,0 0 0,1 0 0,-1 0 0,0 0 0,1-1 0,-1 1 0,1 0 0,-1 0 0,1 0 0,-1 0 0,1 0 0,0-1 0,-1 1 0,1 0 0,0 0 0,0-1 0,-1 1 0,1-1 0,0 1 0,0-1 0,1 1 0,0 0 0,0-1 0,0 1 0,1-1 0,-1 0 0,0 0 0,0 0 0,0 0 0,1 0 0,-1-1 0,0 1 0,4-2 0,5-1 0,1-2 0,-1 0 0,14-8 0,-23 12 0,30-16 0,-13 7 0,0 0 0,23-18 0,-19 10 0,2 1 0,51-27 0,3-3-103,-99 61 94,0 0 0,0 2 0,2 0 0,0 1 0,1 1-1,0 1 1,-13 20 0,20-24 13,-12 20 4,21-34-8,0 1 0,1-1 1,-1 1-1,0-1 0,1 1 0,-1-1 1,1 1-1,-1-1 0,1 1 0,0-1 0,0 1 1,0 0-1,-1-1 0,2 1 0,-1 0 1,0-1-1,1 4 0,-1-5-1,1 0 1,-1 1-1,1-1 0,0 1 0,-1-1 1,1 1-1,-1-1 0,1 0 1,0 0-1,0 1 0,-1-1 0,1 0 1,0 0-1,-1 0 0,1 0 1,0 0-1,0 0 0,-1 0 0,1 0 1,0 0-1,-1 0 0,1 0 1,0 0-1,0 0 0,-1-1 0,2 1 1,19-8-24,-2-3 18,0 0-1,0-2 1,-2 0-1,1-1 1,-2 0-1,0-2 0,0 0 1,-2 0-1,0-2 1,-1 1-1,12-23 1,-25 39 1,0 1 1,1 0 0,-1 0 0,0 0 0,0-1-1,0 1 1,0 0 0,0 0 0,0 0 0,1 0 0,-1-1-1,0 1 1,0 0 0,0 0 0,0 0 0,1 0-1,-1 0 1,0 0 0,0-1 0,0 1 0,1 0-1,-1 0 1,0 0 0,0 0 0,1 0 0,-1 0-1,0 0 1,0 0 0,0 0 0,1 0 0,-1 0-1,0 0 1,0 0 0,1 0 0,-1 0 0,0 0-1,1 1 1,7 8-78,10 28 39,-6-12-4,-9-21 41,0-1 1,0 1-1,0-1 1,1 0 0,-1-1-1,1 1 1,0 0-1,0-1 1,0 0 0,0 0-1,0 0 1,0-1-1,0 1 1,1-1 0,4 1-1,1 0 3,0-1 0,-1 1 0,1-2 0,0 0-1,18-2 1,-17 0 3,1 0 0,0-2 0,-1 1 0,0-2-1,0 1 1,0-2 0,0 1 0,11-9 0,0-2 0,-1 0 0,30-31 0,-26 19 0,0-2 0,25-40 0,-33 44 0,12-19-5,-2-2 0,-3 0 1,-2-2-1,-1-1 0,-3-1 0,-2 0 0,-3-1 1,-2 0-1,6-63 0,-16 110 6,-1 1-4,1 0 1,0 0-1,-1 0 1,0 0-1,0 0 1,0 0-1,-1 0 1,1 0-1,-1 0 1,0 0-1,-2-6 1,-14 30-130,5-4 122,1 1 0,0 1 0,1-1 0,-7 20 0,-27 80-3,37-98 8,-11 35-8,2 1 0,3 0 0,-10 86 0,20-103 4,1 1 0,2-1 0,2 1-1,1-1 1,2 1 0,11 39 0,-14-70 4,1 0 1,-1 0 0,1 0 0,1-1-1,0 1 1,0-1 0,9 12-1,-11-16 5,1 0 0,-1-1 0,0 1 0,1-1-1,0 0 1,0 0 0,0 0 0,0 0-1,0 0 1,0 0 0,0-1 0,0 0 0,1 0-1,-1 0 1,0 0 0,1 0 0,-1 0-1,1-1 1,6 0 0,3 0 5,-1-1 0,1-1 0,-1 0 0,1-1 0,-1 0 0,0-1-1,0 0 1,-1-1 0,1 0 0,15-11 0,-21 12-1,0 0-1,0-1 1,-1 0 0,1 0-1,-1-1 1,0 0-1,-1 1 1,1-2 0,-1 1-1,-1 0 1,1-1-1,-1 0 1,0 0 0,0 0-1,-1 0 1,0 0-1,0 0 1,1-14 0,-3 18-1,0 0 0,0 1 0,0-1 0,0 0 1,0 0-1,0 0 0,-1 0 0,0 0 0,1 1 0,-1-1 1,0 0-1,0 1 0,-1-1 0,1 0 0,0 1 1,-1-1-1,0 1 0,1 0 0,-1 0 0,0 0 0,0 0 1,0 0-1,-1 0 0,1 0 0,-5-2 0,5 3-3,-1 0-1,1 0 0,0 0 0,-1 0 1,1 1-1,-1-1 0,0 1 0,1 0 1,-1 0-1,1 0 0,-1 0 0,1 0 0,-1 1 1,1-1-1,-1 1 0,1-1 0,-1 1 1,1 0-1,-1 0 0,1 0 0,0 0 1,0 1-1,-1-1 0,1 1 0,0-1 1,0 1-1,1 0 0,-1-1 0,-2 3 1,2-1-4,0 0 0,0 0 0,1 0 0,-1 0 0,1 1 0,-1-1 0,1 0 0,0 1-1,0-1 1,1 0 0,-1 1 0,1-1 0,-1 1 0,1-1 0,0 1 0,1-1 0,-1 1 0,0-1 0,2 6 0,-1-4-1,1 0 0,-1 0-1,1-1 1,0 1 0,0 0-1,0-1 1,1 1 0,-1-1 0,1 0-1,0 1 1,1-2 0,6 8-1,-1-4 13,0-1-1,1 0 1,0-1-1,0 1 0,1-2 1,-1 0-1,1 0 1,0-1-1,0 0 0,0-1 1,1 0-1,-1-1 1,14 0-1,0-1 0,-1-2 0,0 0 1,0-2-1,0 0 0,27-10 0,-42 10-207,-11 0-436,-20 0-150,-35-4-423,38 5-2308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39.6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65 13968,'0'0'1696,"105"-8"-1088,-34 4-65,3-2 9,1-4-80,3 2 8,-1-2 72,-2 4 16,-13 4-64,-16 2 0,-15-4-104,-17 1 16,-10 3-264,-8-4 8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39.8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14168,'0'0'3559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40.0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45 11760,'0'0'1600,"60"-26"-1584,-18 8 0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43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0 126 6128,'0'0'11854,"7"13"-11341,-4-5-430,2-1 0,-1 2-1,0-1 1,-1 0 0,0 1-1,0-1 1,-1 1 0,0 0-1,-1 0 1,1 0 0,-1 11-1,-2 70 959,-1 27 665,-1-64 1102,13-85-1777,34-146-325,-33 144-549,1 0 0,2 1 0,23-40 0,-29 59-87,2 1 0,-1 0 0,2 1 0,0 0 1,0 0-1,1 1 0,0 1 0,19-13 0,-29 22-57,0 0 1,-1 0-1,1 0 1,0 1-1,0-1 1,-1 0 0,1 1-1,0-1 1,0 1-1,0 0 1,0 0-1,0-1 1,0 1-1,-1 0 1,1 1-1,0-1 1,0 0-1,0 0 1,0 1-1,0-1 1,-1 1 0,1 0-1,0-1 1,0 1-1,2 2 1,2 1 18,-1 1 1,1 0 0,-1 0 0,0 0 0,6 9-1,-7-8-19,3 4 9,0 0-1,-1 1 0,-1 0 1,0 0-1,0 0 1,3 15-1,1 6 48,5 34 0,16 191 504,-28-242-522,1 6 240,-2-17-189,0-6-112,-1-4-602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43.6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15272,'0'0'1017,"9"10"-395,12 15 162,24 37 0,-38-51-476,0 1-1,-1 0 1,0 0 0,0 0 0,-2 1-1,1 0 1,2 19 0,-6-23-81,-1-7-93,0 1-1,0 0 1,0-1 0,1 1-1,-1 0 1,0-1 0,1 1-1,0-1 1,0 1 0,0-1 0,0 1-1,2 2 1,9-12 484,-8 4-547,-1 0-305,0-1 1,1 1-1,-1 0 0,-1-1 0,1 0 0,0 0 0,-1 0 1,3-6-1,-4 7-594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45.9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451 1229 4312,'0'0'8690,"-9"-19"-8068,-18-53 311,-23-92 0,-1-116 1141,15 69-637,11 58-304,24 143-1045,-2-9 166,-1 2 0,-11-29 0,11 36-88,0 0-1,1-1 1,0 0 0,1 0-1,0 0 1,0 0-1,2 0 1,-1 0 0,1-1-1,2-10 1,-2 17-80,1 0-1,1 0 1,-1 0-1,1 1 1,0-1-1,0 0 1,0 1-1,0-1 1,1 1 0,0 0-1,0 0 1,0 0-1,0 0 1,1 1-1,-1-1 1,1 1 0,0 0-1,0 0 1,0 0-1,1 1 1,-1-1-1,8-2 1,-3 2 0,0 0 0,0 0-1,0 1 1,0 1 0,1 0 0,-1 0 0,1 0 0,-1 1-1,12 2 1,13 2 180,39 11 1,-57-11-185,6 2 41,0 1 0,0 1-1,0 1 1,-1 1 0,-1 1-1,0 0 1,0 2 0,33 28-1,-48-37-102,-1 0 0,0 0-1,0 0 1,0 0 0,-1 0 0,1 1-1,-1 0 1,0 0 0,0 0-1,-1 0 1,1 0 0,-1 0 0,-1 1-1,1-1 1,-1 1 0,1 0 0,-2-1-1,1 1 1,-1 0 0,1-1-1,-2 1 1,1 0 0,-1-1 0,1 1-1,-2 0 1,1-1 0,-1 1-1,1-1 1,-2 0 0,1 1 0,0-1-1,-1 0 1,0 0 0,0-1 0,-1 1-1,1 0 1,-1-1 0,-5 5-1,-3 2 25,-1-1 0,0 0-1,-1-1 1,0 0 0,0-1-1,-25 10 1,12-7 47,-1-2-1,-54 12 1,51-15-23,-19 2 57,1 3-1,-61 21 1,97-27-106,-1 0 0,1 2 1,0-1-1,1 2 0,-1 0 1,1 0-1,1 1 0,0 0 1,0 1-1,1 0 0,0 1 1,-13 18-1,9-7 27,1 0 0,-16 36 0,25-46-17,0 0-1,0 0 0,1 1 0,0-1 0,1 1 0,0 25 0,2-21 10,1 1 1,1-1-1,0 0 1,2 1-1,0-1 1,0-1-1,13 30 1,-13-39-25,0 0 0,0-1 0,0 1 0,0-1 0,1 1 0,1-1 0,-1-1 0,10 9 0,-11-11-5,1 0 0,0 0 0,-1 0 0,1-1 0,0 1 0,0-1 0,1 0 0,-1-1 0,0 0 0,1 1 0,-1-2 0,0 1 0,9 0 0,4-2 14,1-1-1,-1 0 1,0-1 0,0-1 0,0-1 0,33-13-1,98-58 105,-29 13-28,-109 58-85,1 0 1,0 1-1,-1 0 1,1 1-1,0 0 0,13 0 1,-21 2-12,0 1 1,0 0 0,0 0-1,-1 0 1,1 1 0,0-1-1,-1 1 1,1 0 0,0 0-1,-1 0 1,1 0 0,-1 1-1,1 0 1,-1 0-1,0-1 1,0 2 0,0-1-1,0 0 1,0 1 0,0-1-1,-1 1 1,1 0 0,-1 0-1,3 3 1,7 17 21,-1 0 0,-1 1 1,12 40-1,-6-15 46,-15-47-66,-1 0 1,1 0-1,0 0 0,0 0 1,0 0-1,0 0 1,0 0-1,0 0 0,0 0 1,1-1-1,-1 1 0,3 2 1,-3-3-30,1-1 0,-1 0 0,1 1 0,-1-1 0,1 0 0,-1 0 0,1 0 0,-1 0 0,0 0 0,1 0 0,-1 0 0,1 0 0,-1 0-1,1-1 1,-1 1 0,1-1 0,-1 1 0,0-1 0,1 0 0,1-1 0,11-6-4047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47.3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0 6824,'0'0'10845,"-6"14"-10292,3-8-476,-4 10 123,1-1-1,1 1 0,0 0 0,-5 32 0,-61 608 4393,61-546-3586,7-92-712,0 5 1582,3-23-1853,0 0 1,0 0-1,0 1 1,0-1-1,0 0 1,0 1-1,0-1 0,1 0 1,-1 0-1,0 1 1,0-1-1,0 0 1,0 0-1,1 1 0,-1-1 1,0 0-1,0 0 1,1 0-1,-1 1 1,0-1-1,0 0 0,1 0 1,-1 0-1,0 0 1,0 0-1,1 1 1,-1-1-1,0 0 1,1 0-1,-1 0 0,0 0 1,1 0-1,-1 0 1,0 0-1,0 0 1,1 0-1,-1 0 0,0 0 1,1 0-1,-1-1 1,0 1-1,1 0 1,-1 0-1,0 0 1,0 0-1,1 0 0,-1-1 1,0 1-1,0 0 1,1 0-1,-1 0 1,0-1-1,0 1 0,41-17 225,-1 1 0,2 3 0,0 1 0,0 2-1,1 2 1,59-4 0,-84 12-144,-1-1 1,1 2-1,0 0 0,26 6 0,-43-7-93,1 0-1,-1 1 0,0-1 1,0 0-1,0 0 0,0 1 1,0-1-1,0 1 0,0-1 0,0 1 1,0-1-1,0 1 0,0 0 1,0-1-1,0 1 0,-1 0 1,1 0-1,0 0 0,0-1 0,-1 1 1,1 0-1,0 2 0,0-3-14,-1 1 0,0-1-1,0 0 1,-1 0-1,1 1 1,0-1 0,0 0-1,0 1 1,0-1-1,0 0 1,0 0 0,0 1-1,0-1 1,0 0-1,-1 0 1,1 1-1,0-1 1,0 0 0,0 0-1,-1 0 1,1 1-1,0-1 1,0 0 0,0 0-1,-1 0 1,1 0-1,0 0 1,0 1 0,-1-1-1,-17 1-597,14-1 450,0-1-1,0 0 0,0 0 1,0 0-1,0-1 1,0 0-1,0 0 1,0 0-1,0 0 1,1 0-1,-1-1 1,1 1-1,0-1 0,0 0 1,-4-4-1,-11-15-3991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47.7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12760,'0'0'5343,"15"9"-4784,-8-6-485,9 5 115,0 0 1,0-1-1,1 0 1,0-1-1,21 3 1,162 16 2975,-173-24-2644,-1-3 0,1 0 0,36-8 1,29-2 594,-90 11-1086,0 1 0,0 0 0,-1-1 0,1 1 0,0-1 0,0 1 0,-1-1 1,1 0-1,0 0 0,-1 0 0,1 0 0,-1 0 0,1 0 0,-1 0 0,1 0 0,-1-1 0,2-2 0,3-2 31,-22-16-2230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48.1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11352,'0'0'4049,"17"4"-3497,-9-3-476,17 6 194,1-2 0,1-1 0,37 1 0,59-8 944,56 1 525,115-5 1241,-289 7-2903,0-1-1,-1 1 1,1 0 0,0 1 0,0-1 0,0 1-1,-1 0 1,1 0 0,0 0 0,-1 1-1,1-1 1,-1 1 0,6 3 0,-7 3-257,-5-3-2871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1:1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11952,'0'0'7415,"-10"12"-6807,-7 6-175,1 1-1,1 1 1,1 1-1,0 0 1,-18 41-1,28-52-147,0 1 0,1 0 0,1 0-1,0 0 1,0 0 0,1 0 0,0 0 0,1 0 0,2 20 0,-1-25-170,0-1-1,1 0 1,-1 0 0,1 0 0,0 0 0,0 0-1,1-1 1,-1 1 0,1-1 0,0 1 0,0-1-1,1 0 1,-1 0 0,1 0 0,0-1 0,0 1-1,0-1 1,0 0 0,1 0 0,-1 0 0,1-1-1,8 4 1,-11-6-92,1 1 1,0 0-1,-1-1 0,1 0 0,0 0 1,0 0-1,-1 0 0,1 0 0,0 0 1,0-1-1,-1 1 0,1-1 0,0 0 0,-1 0 1,1 0-1,-1 0 0,1 0 0,4-3 1,3-3-61,1-1 1,15-14 0,-25 21 27,10-10-116,-1-1 1,0 1-1,-1-2 0,14-23 0,-6 3-3567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5:48.5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1 11856,'0'0'2224,"6"82"-1264,-10-29 0,-2-1 55,-2 0 9,-3-3-56,3 3 16,2-3-120,2-21 16,2-16-168,-2-6 8,2-4-224,-2-4-8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2:33.3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4216,'0'0'11436,"2"11"-11056,5 30 623,3 63 1,-11-70-601,5 100 1062,8-48-557,-12-70-708,0-15-142,0 1 1,0-1 0,0 1 0,0 0-1,0-1 1,0 1 0,0-1-1,1 1 1,-1-1 0,0 1-1,1-1 1,-1 1 0,1-1 0,0 1-1,1 2 1,-1-4 473,-1-6-476,0 0 1,1 0-1,-1 0 1,1 0-1,4-10 1,1-14 4,2-37 63,11-69 217,-14 110-230,0 1 0,3-1-1,10-26 1,-17 49-94,0 1 0,1-1 0,-1 1 0,0-1 1,1 1-1,0 0 0,-1-1 0,1 1 0,0 0 0,0 0 0,0 0 0,1 1 1,-1-1-1,0 0 0,1 1 0,2-2 0,-4 3-7,1 0 0,-1-1-1,1 1 1,-1 0 0,1 0 0,-1 0-1,1 0 1,0 0 0,-1 0 0,1 1-1,-1-1 1,1 0 0,-1 1 0,1-1-1,-1 1 1,0 0 0,1-1 0,-1 1-1,0 0 1,1 0 0,-1 0 0,0 0-1,0 0 1,0 0 0,0 0 0,0 1-1,0-1 1,0 0 0,0 0 0,1 3-1,5 10 49,0-1-1,-1 1 1,-1 1-1,6 25 1,-2-10 26,-1 3 29,-1 1-1,3 38 0,0 1 271,-6-77-69,5-13-227,8-21-61,7-29 73,33-66 1,-57 131-99,1 0 0,0 1 0,0-1 0,0 0 0,0 0 0,1 1 0,-1-1 0,0 0 0,1 1 0,-1 0 0,1-1 0,0 1 0,-1 0 0,1 0 0,0 0 0,0 0 0,0 0 1,-1 0-1,1 0 0,0 0 0,0 1 0,0-1 0,0 1 0,0 0 0,1 0 0,-1-1 0,0 1 0,3 1 0,-4-1-1,0 1 0,0-1 0,0 1 0,0 0 0,0 0 0,0-1 0,-1 1 0,1 0 0,0 0 0,0 0 0,0 0 0,-1 0 0,1 0 0,-1 0 0,1 0 0,-1 0 0,1 0 0,0 2 0,9 28 0,-7-19 0,13 41 123,-2 1 0,-3 1 0,-2 0 0,3 76 0,-12-120-39,0 12 16,0-23-93,0 1 0,0-1 0,0 1 1,0-1-1,0 1 0,0-1 0,0 1 0,0-1 0,0 1 1,0-1-1,0 1 0,1-1 0,-1 0 0,0 1 0,0-1 1,0 1-1,1-1 0,-1 0 0,0 1 0,1-1 0,-1 1 1,0-1-1,1 0 0,-1 0 0,0 1 0,1-1 1,-1 0-1,1 1 0,0-2-5,0 1 0,0-1 0,-1 0 0,1 1 0,0-1 0,0 0 0,-1 1 0,1-1 0,-1 0 0,1 0 0,0 0 0,-1 0 0,0 0 0,1 1 0,-1-1 0,1 0 0,-1 0 0,0 0 0,0-2 0,2-1-16,12-37-356,-8 21-2891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2:34.9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1 128 4912,'0'0'14642,"11"-12"-14331,39-35-2,-46 43-220,0 1-1,1-1 1,-1 1-1,1-1 1,0 2-1,0-1 1,0 0-1,0 1 1,0 0-1,0 0 1,1 0-1,-1 1 1,1 0-1,-1 0 1,1 0-1,0 1 1,-1 0-1,1 0 1,0 0-1,7 2 1,-11-1-50,-1-1 0,1 1 0,-1 0 0,1 0 0,-1 0 0,1 0 0,-1 0 0,0 0 0,0 0 0,0 0 0,1 0 0,-1 0 0,0 1 0,0-1 0,-1 0 0,1 1 0,0-1 0,0 1 0,-1-1 0,1 1 0,-1-1 0,1 1-1,-1-1 1,0 1 0,1 1 0,6 51 314,-6-41-241,3 71 451,-4-62-405,1-1 0,1 1 0,0-1-1,8 27 1,-8-41-113,0-1-1,0 0 1,1 1 0,0-1-1,0 0 1,0 0 0,1-1-1,0 1 1,0-1-1,1 0 1,0 0 0,-1 0-1,1 0 1,1-1-1,-1 0 1,1 0 0,0 0-1,0-1 1,0 0-1,0 0 1,0-1 0,1 1-1,7 1 1,-8-3-16,1 0 1,-1-1-1,0 1 0,1-1 1,-1 0-1,1-1 0,-1 1 1,0-1-1,1-1 0,-1 1 1,0-1-1,0 0 0,0-1 1,0 1-1,0-1 0,0 0 1,-1-1-1,0 1 0,10-9 1,-6 2 23,0 1 0,0-2 1,-1 1-1,-1-1 0,0 0 1,0-1-1,-1 1 0,8-25 1,-10 25-19,2-2 21,-2 0 1,0 0 0,0 0 0,-1-1 0,2-17-1,0-81 350,-5 103-335,0 0 0,1 1 0,3-14 0,-4 20-51,1 0 0,-1 0 0,1-1 1,0 1-1,-1 0 0,1 0 0,0 0 0,0 1 1,1-1-1,-1 0 0,0 0 0,1 0 1,-1 1-1,1-1 0,-1 1 0,1-1 0,0 1 1,3-2-1,-2 2-11,0 0 0,1 0 0,-1 1 0,1 0 1,-1-1-1,1 1 0,-1 0 0,1 1 0,-1-1 1,6 2-1,34 10 6,-43-12-15,11 4 20,0 0 0,0 0 0,-1 1 0,0 1 1,0 0-1,0 0 0,9 9 0,-18-15 15,2-1 26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2:35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1 9144,'0'0'9009,"-3"15"-8344,2-12-640,-11 56 1603,-8 113-1,18-145-657,-5 33 0,6-52-729,1-8-197,0 1-1,0 0 1,-1 0 0,1-1-1,0 1 1,0 0 0,0-1-1,0 1 1,0 0-1,0 0 1,0-1 0,0 1-1,0 0 1,1-1-1,-1 1 1,0 0 0,0 0-1,1-1 1,-1 1-1,0-1 1,1 1 0,-1 0-1,1-1 1,-1 1 0,0-1-1,1 1 1,0-1-1,-1 1 1,1-1 0,-1 1-1,1-1 1,-1 1-1,1-1 1,0 0 0,1 1-1,-1-1-326,1 0 0,0 0-1,0 0 1,0 0 0,0 0-1,0 0 1,-1 0 0,1-1-1,0 1 1,2-1 0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10848,'0'0'2992,"89"10"-2912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52 3808,'0'0'13311,"13"0"-12993,220-10 1094,-142-6-842,-29 4-223,-55 10-308,5 0 45,0-1 0,-1 2 0,1 0 0,0 0 0,0 1 0,0 0 0,-1 1 0,1 1 0,19 4 0,-26-4-59,28 12 984,-33-14-991,0 0 0,0 0 0,0 0-1,0-1 1,0 1 0,0 0 0,0 0-1,-1 0 1,1 0 0,0 0 0,0 0-1,0 0 1,0-1 0,0 1-1,0 0 1,0 0 0,0 0 0,0 0-1,0 0 1,0 0 0,0 0 0,0-1-1,0 1 1,1 0 0,-1 0 0,0 0-1,0 0 1,0 0 0,0 0 0,0 0-1,0-1 1,0 1 0,0 0 0,0 0-1,0 0 1,0 0 0,0 0 0,1 0-1,-1 0 1,0 0 0,0 0 0,0 0-1,0 0 1,0 0 0,0 0 0,0 0-1,1 0 1,-1-1 0,0 1 0,0 0-1,0 0 1,0 0 0,0 0-1,0 0 1,1 0 0,-1 1 0,0-1-1,0 0 1,0 0 0,0 0 0,0 0-1,0 0 1,0 0 0,1 0 0,-1-1 55,0 1 43,9-16-195,3 9-2903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102 1 5920,'0'0'8488,"-9"13"-7859,6-9-558,-11 16 364,1 0 0,1 1 0,-16 37-1,24-48-227,0 0-1,1 1 1,0-1-1,0 1 1,1-1-1,1 1 1,0 0-1,0 0 1,1 0-1,0 0 1,1-1-1,0 1 1,1 0-1,4 12 1,-5-18-101,1-1 0,-1 1 1,1-1-1,0 1 0,1-1 1,-1 0-1,1 0 1,0 0-1,0 0 0,0 0 1,0-1-1,1 1 0,-1-1 1,1 0-1,0 0 0,8 4 1,-6-4-22,1 0 1,-1 0-1,1-1 0,0 0 1,-1 0-1,1-1 1,0 0-1,0 0 1,0-1-1,1 1 1,-1-2-1,13-1 0,-9 1-19,0-1 0,0-1-1,0 0 1,-1 0 0,0-1-1,0 0 1,17-10 0,-25 12-123,0 0 0,0 0 0,0 0 0,0-1 0,0 1 1,0 0-1,-1-1 0,1 1 0,-1-1 0,0 0 0,0 1 1,0-1-1,0 0 0,1-3 0,2-7-3012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196 64 4912,'0'0'8244,"-11"7"-7567,-58 39 659,59-39-1023,1 1 0,0 1 0,0-1 0,1 1 0,0 0 1,-7 11-1,8-10-133,1-1 1,1 1 0,0 1-1,0-1 1,1 1 0,1-1-1,-1 1 1,2 0-1,-1 0 1,2 1 0,-1-1-1,2 0 1,-1 1 0,2-1-1,-1 0 1,4 17-1,-2-23-105,-1 0-1,1 0 0,0-1 0,0 1 0,0-1 0,1 1 1,-1-1-1,1 0 0,0 0 0,1 0 0,-1 0 1,0-1-1,1 0 0,7 6 0,-8-7-35,0 0-1,0 0 1,1 0-1,-1 0 1,0-1-1,1 0 1,-1 1-1,1-1 1,-1-1-1,1 1 1,-1 0-1,1-1 1,-1 0-1,1 0 1,0 0-1,-1 0 1,1 0-1,0-1 1,-1 1-1,6-3 1,0-1 9,1-1 0,-2-1 0,1 1 0,0-1 0,-1-1 0,0 0 0,13-14 0,-6 3 87,0 0 0,17-28 0,-22 28-34,8-11 74,-11 21 105,-3 9 248,-2 6-508,0-1 0,1 1 0,0-1 0,0 0 0,1 0 0,-1 0 0,1 0-1,1-1 1,-1 0 0,1 1 0,0-2 0,0 1 0,0 0 0,1-1 0,0 0 0,-1 0 0,1-1 0,1 0 0,-1 0 0,0 0 0,1-1 0,0 0 0,7 2 0,3-2 28,-1 0 0,1-1 1,0 0-1,29-4 0,-39 2-22,0-1 0,1 0 0,-1 0-1,0 0 1,0-1 0,0 0-1,0-1 1,-1 0 0,1 0-1,-1 0 1,0 0 0,11-11 0,-12 10-5,-1-1 0,1 1 1,-1-1-1,0 0 0,0 0 1,-1 0-1,0 0 0,0-1 1,0 1-1,-1-1 0,0 0 1,-1 0-1,1 0 0,-1 0 1,0 0-1,-1 0 0,0 0 1,0-8-1,0 5 15,-1 0 1,0-1-1,0 1 1,-1 0-1,0 0 1,-1 0-1,0 0 0,-1 0 1,0 1-1,0-1 1,-1 1-1,0 0 1,-1 0-1,0 1 1,0 0-1,-1 0 0,0 0 1,0 1-1,-1 0 1,-9-7-1,15 13-42,1 0 1,0 1-1,0-1 0,0 0 1,-1 0-1,1 1 0,0-1 1,-1 1-1,1-1 0,0 1 1,-1 0-1,1-1 0,-1 1 0,1 0 1,0 0-1,-1 0 0,1 0 1,-1 0-1,1 0 0,-1 1 1,-2 0-1,3-1 25,0 1 1,0 0 0,0 0-1,0 0 1,0 0-1,0 0 1,0 0-1,0 0 1,0 1 0,0-1-1,1 0 1,-1 0-1,0 1 1,1-1-1,-1 0 1,1 1-1,-1 1 1,0 5-675,-1 0 0,2 1 1,-1-1-1,1 16 0,0-23 144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5624,'0'0'12633,"12"-7"-12393,41-20-24,-49 25-179,0 0 0,1 1 0,-1 0 0,0 0 1,1 0-1,0 0 0,-1 1 0,1 0 0,-1 0 0,1 0 1,-1 0-1,1 1 0,6 1 0,25 1 260,-13-4-120,1 1-1,-1 2 1,1 0-1,-1 1 1,0 2-1,0 0 1,23 9-1,-38-12-105,0 0 1,0 0-1,0-1 0,1 0 0,-1-1 1,0 0-1,0 0 0,10-2 0,9-2 179,28-9-1,-39 9-194,-10 2 21,0-1 1,0 0 0,0 0-1,-1 0 1,6-4 0,0 3-40,-8 8-3026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57 6424,'0'0'7480,"11"1"-7087,2 1-287,-2 1 85,0-1 0,1 0 0,-1-1 0,19-1 0,19-9 345,-37 6-404,0 1 1,1 0-1,-1 1 0,1 0 0,14 1 0,43 4 489,1-3-1,70-9 1,-118 6-380,1-1 1,0-1-1,-1-1 1,0-1 0,39-16-1,-37 17-2670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1:1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147 133 15472,'0'0'1343,"-60"-30"-943,40 20-104,2 0 8,6 2-160,2-2 0,1 8-64,3-8 0,0-3 0,0 1 0,6 0-24,2-4 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 5416,'0'0'16483,"13"0"-16405,149 0 346,-145 3-276,-15-3-126,0 1-1,0-1 0,0 1 0,0-1 0,0 0 0,0 0 0,1 0 0,-1 0 1,3-1-1,15 1 153,-18 0-148,0 0 0,0 1 0,0-1 0,0 0 0,0 0 0,0-1 0,0 1 0,0 0 1,0-1-1,0 1 0,0-1 0,2 0 0,-2 0 22,0 1 0,0-1 0,0 1 1,0-1-1,0 1 0,0 0 0,0 0 0,0 0 0,2 0 1,-2 0 16,-1 1 0,1-1 0,0 0 1,-1 0-1,1-1 0,-1 1 1,1 0-1,0 0 0,-1-1 1,1 1-1,2-2 0,0-1 258,7-1-426,-1 1-3111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109 173 7232,'0'0'12154,"2"11"-11714,7 34-49,-9-44-357,0 0 0,0 0 0,1 0 1,-1 0-1,0 0 0,1 0 0,-1 0 1,1-1-1,-1 1 0,1 0 0,-1 0 0,1 0 1,0-1-1,0 1 0,-1 0 0,1-1 1,0 1-1,0-1 0,-1 1 0,1-1 1,0 1-1,0-1 0,0 0 0,0 1 0,0-1 1,0 0-1,0 0 0,1 1 0,22-4 487,-21 2-486,9-2 130,-1 0 1,17-9-1,11-3 160,-36 14-292,0 0 0,0 0 0,1-1 0,-1 1 0,-1-1 0,1 0 0,0 0 0,0 0 0,-1 0 1,1-1-1,-1 1 0,0 0 0,1-1 0,-1 0 0,-1 0 0,1 1 0,0-1 0,-1 0 0,1-1 0,-1 1 0,0 0 0,0 0 0,0 0 0,0-1 0,-1 1 0,1 0 1,-1-1-1,0 1 0,0-1 0,0 1 0,0 0 0,-1-1 0,-1-4 0,1 2-6,0 0-1,0 0 1,-1 0 0,0 0-1,-1 1 1,1-1 0,-1 0-1,0 1 1,0 0 0,-1 0-1,1 0 1,-1 0 0,0 0-1,-1 1 1,1 0 0,-1 0-1,-8-6 1,9 8-8,1 0 1,-1 0-1,0 0 1,1 0-1,-1 1 1,0 0-1,0 0 1,0 0-1,0 0 1,-1 0-1,1 1 1,0 0-1,0 0 1,0 0-1,0 0 1,0 1-1,0 0 1,0-1-1,0 2 1,0-1-1,0 0 1,0 1 0,0 0-1,0-1 1,1 1-1,-1 1 1,1-1-1,0 1 1,-1-1-1,1 1 1,0 0-1,1 0 1,-1 0-1,-3 6 1,-6 7 29,0 1-1,1 1 1,1 0 0,1 0 0,1 1 0,-9 27 0,5-8 29,8-28-39,1 0 1,0 1-1,0-1 0,1 1 0,-1 21 1,1-6 96,1-22-120,1 0 0,0 0 0,-1 0 0,2 0-1,-1 0 1,0 0 0,1 0 0,-1 0 0,1 0 0,0 0 0,1 0-1,2 6 1,-2-6-2,-1 1 1,2-1-1,-1 1 0,0-1 1,1 0-1,0 0 0,0 0 0,0 0 1,1 0-1,-1-1 0,1 0 0,0 1 1,0-1-1,0-1 0,0 1 1,7 3-1,4-1 24,0-1 1,1 0-1,-1-2 1,1 1-1,-1-2 0,24 0 1,5 1 12,2-5 28,-36 2 6,-1 0 1,1 1-1,16 1 0,-23-1-45,0 0 1,0 0 0,0-1-1,0 1 1,0-1-1,-1 1 1,1-1-1,0 0 1,0 0-1,0 0 1,-1-1 0,1 1-1,-1-1 1,1 1-1,-1-1 1,0 0-1,3-2 1,6-7-345,0 0 1,9-13-1,-4 6-2792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0 5720,'0'0'8626,"-2"11"-8090,-24 161 2071,11-22-1113,-2 18-36,9-107-568,3 1 1,6 117 0,5-154-110,-6-25-493,11-1-146,0-1 1,0 0-1,0-1 0,-1 0 1,1-1-1,-1 0 1,1-1-1,16-10 0,-12 7-105,1 0 0,20-6 0,-11 8 10,0 2-1,1 0 1,0 2 0,45 1 0,-60 1-38,27 4 52,-37-4 14,-22-13-317,2 6-1455,17 6-292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71 8032,'0'0'10073,"10"1"-9567,10 1-179,1-1 0,0-1-1,38-5 1,143-40 1236,-166 36-1240,-27 6 6,1 0 0,0 1-1,0 1 1,13-2-1,-14 1 585,-17 0-4208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4816,'0'0'9378,"11"4"-8738,0 1-464,1-2 0,0 1 0,0-2-1,0 0 1,0 0 0,21 0 0,107-10 1228,1 0 476,-46 6 2884,-91 13-7255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0 9536,'0'0'9019,"4"13"-8413,0 1-413,-1 0 1,0 0-1,-1 1 1,0-1 0,-2 27-1,-23 130 1912,10-93-1301,8-52-494,2-10 189,1-1-1,0 20 1,2-35-478,0 0 1,0 1 0,1-1 0,-1 0 0,0 0-1,0 0 1,1 1 0,-1-1 0,0 0 0,1 0 0,-1 0-1,0 0 1,1 0 0,-1 1 0,0-1 0,1 0-1,-1 0 1,0 0 0,1 0 0,-1 0 0,0 0-1,1 0 1,-1 0 0,0 0 0,1-1 0,-1 1 0,0 0-1,1 0 1,-1 0 0,0 0 0,1 0 0,-1 0-1,0-1 1,0 1 0,1 0 0,-1 0 0,0-1-1,0 1 1,1 0 0,17-11 170,-13 8-169,-1-1 0,0 1 0,0-1 0,0 0 0,-1 0 0,7-9 0,3-10-3186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152 1 7632,'0'0'5390,"-10"12"-4562,1-1-609,-3 1 55,2 1 0,0 1 1,1 0-1,-10 17 1,18-27-208,-13 22 597,1 1 0,2 0-1,0 1 1,-6 30 0,16-51-514,-1 1 0,1-1 0,0 0 0,1 1 0,0-1 0,0 1 0,0-1 0,1 1 0,0-1 0,1 0 0,-1 1 0,2-1 0,-1 0 0,1 0 0,0 0 0,0-1 0,1 1 0,-1-1 0,2 1 0,-1-1 0,9 9 0,-9-12-94,-1 0-1,1 0 0,0 0 1,0 0-1,0-1 0,1 1 0,-1-1 1,1 0-1,-1-1 0,1 1 1,-1-1-1,1 0 0,0 0 0,0 0 1,-1-1-1,1 1 0,0-1 1,0 0-1,0-1 0,0 1 0,6-2 1,1-1-31,0-1 0,0 0 0,-1-1 0,1 0 0,-1 0 0,0-1 1,11-9-1,29-15-78,-15 9-3380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12160,'0'0'728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160 99 7136,'0'0'8564,"-12"4"-7944,-39 15-26,47-17-486,0 0 0,0 1 0,1-1 0,-1 1 0,0 0 0,1 0 0,0 0 0,-1 0-1,1 1 1,-4 6 0,-3 2 246,5-5-193,0 0 0,0 1-1,1-1 1,0 1-1,0 0 1,1-1-1,0 2 1,0-1-1,1 0 1,0 1-1,0-1 1,1 1 0,1-1-1,-1 1 1,1 0-1,2 12 1,-2-17-115,1-1 1,0 0 0,1 1-1,-1-1 1,0 0 0,1 0-1,0 0 1,0 0 0,0 0-1,0 0 1,0-1-1,0 1 1,1-1 0,-1 1-1,1-1 1,0 0 0,0 0-1,0 0 1,0 0 0,0-1-1,0 1 1,0-1 0,0 0-1,1 0 1,-1 0 0,1 0-1,-1 0 1,0-1 0,1 1-1,-1-1 1,1 0 0,-1 0-1,5-1 1,2 0-5,-1-1 0,1 0-1,-1 0 1,0-1 0,0 0 0,0-1 0,0 0 0,0 0 0,-1-1-1,15-10 1,74-75 334,-95 88-358,-2 2-14,1 0 1,-1 0-1,0 0 1,1 0-1,-1 0 1,1 1-1,-1-1 1,1 0-1,-1 0 1,0 1-1,1-1 1,-1 0-1,0 0 1,1 1-1,-1-1 1,0 0-1,0 1 1,1-1-1,-1 1 1,0-1-1,0 0 1,1 1 0,-1-1-1,0 1 1,0-1-1,0 1 1,0-1-1,0 0 1,0 2-1,8 17 54,-6-11-48,1 0 0,0-1-1,0 0 1,1 0 0,0 0 0,1 0 0,-1 0 0,7 6-1,-8-10-4,0 0 0,1 0-1,-1 0 1,1 0-1,0-1 1,0 1 0,0-1-1,0 0 1,0 0-1,0 0 1,0-1 0,1 0-1,-1 0 1,1 0-1,-1 0 1,6 0 0,0-1 8,1 1 1,-1-2 0,0 0 0,0 0 0,0 0 0,0-1-1,0-1 1,0 0 0,15-7 0,-21 8-2,0 0 0,0-1 0,-1 1 0,1-1 0,-1 0 0,1 0 0,-1 0 0,0 0 0,-1-1 0,1 1-1,0-1 1,-1 1 0,0-1 0,0 0 0,0 0 0,0 0 0,-1 0 0,0 0 0,1-1 0,-1 1 0,-1 0 0,1-1 0,-1 1 0,0-7 0,-1-8 59,-1 0 0,0 0-1,-2 0 1,0 1 0,-1-1 0,-1 1 0,-11-24 0,12 33-39,0 0 0,0 0 1,0 0-1,-1 1 1,-1 0-1,1 0 1,-2 0-1,-14-12 1,21 16-346,7 3 432,9 0-2129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18 221 5120,'0'0'9225,"-1"12"-8868,-4 36-37,-7 126 1377,21-77-583,-9-93-1116,3 12 903,1-16-353,1-8-310,-1-3-155,-1 0-1,0 0 1,0-1-1,2-21 1,-4 19-28,2 0 0,0 0 0,5-17 0,0 6 43,5-28-1,-9 34-59,0 1 0,1-1 0,1 1 0,9-17-1,42-71 151,-51 98-166,0 1 0,1-1-1,0 1 1,0 0-1,0 1 1,14-10-1,2-1 66,-16 11-38,0 1 0,0 0 0,0 1 0,1-1 0,0 1 1,0 1-1,13-5 0,-19 7-22,1 1 0,-1-1 0,0 1 0,1-1 0,-1 1-1,1 0 1,-1 0 0,0 0 0,1 0 0,-1 0 0,0 1 0,1-1 0,-1 1 0,0-1 0,1 1 0,-1 0 0,0 0-1,0 0 1,0 0 0,0 0 0,0 1 0,0-1 0,0 1 0,0-1 0,0 1 0,-1 0 0,1 0 0,-1-1 0,1 1 0,-1 0-1,2 3 1,4 12 101,-1-1 1,0 1-1,-2 1 0,0-1 0,0 0 0,0 25 0,3 9 114,16 193 958,-20-202-948,-3-26-68,0-15-168,0 1 0,0-1 0,0 0 0,0 1 1,0-1-1,1 1 0,-1-1 0,0 0 1,0 0-1,1 1 0,-1-1 0,2 2 1,-1-2-74,0 0 0,0 0 1,0-1-1,1 1 1,-1 0-1,0-1 1,1 1-1,-1 0 0,1-1 1,-1 0-1,1 1 1,-1-1-1,3 0 1,11 3-3315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1:1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0 7736,'0'0'4721,"-11"6"-4110,9-5-591,-17 10 253,1 0 0,0 0 1,1 2-1,0 0 0,-16 17 1,-6 17 792,-40 61 1,62-82-623,2 1 0,1 0-1,1 1 1,-13 41-1,14-31-8,1 1 0,3-1 0,1 1 0,1 1 0,3-1 0,1 1 0,6 72 0,0-87-179,0 1 0,2 0-1,1-1 1,16 37 0,-15-45-95,0-1 0,1 0 0,1 0 0,0-1 0,1-1 0,1 0 0,16 16 0,-25-27-113,0-1 0,-1 1-1,1-1 1,0 0 0,0 0 0,1 0 0,-1-1 0,0 1 0,0-1-1,1 0 1,-1 1 0,1-2 0,-1 1 0,1 0 0,-1-1 0,1 1-1,0-1 1,-1 0 0,1 0 0,-1-1 0,1 1 0,6-3 0,-7 2-451,0 0 0,0 0 0,0-1 0,0 1 0,0-1 0,0 0 0,0 0 1,4-5-1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 10040,'0'0'5066,"1"15"-4432,-1 142 1184,-7-42 1073,8-114-2894,-1-1 0,0 1 0,0-1 1,1 1-1,-1-1 0,0 1 0,1-1 0,-1 0 1,1 1-1,-1-1 0,1 1 0,-1-1 0,0 0 1,1 0-1,-1 1 0,1-1 0,-1 0 0,1 0 1,-1 0-1,1 1 0,0-1 0,-1 0 0,1 0 1,-1 0-1,1 0 0,-1 0 0,1 0 0,-1 0 1,1 0-1,0 0 0,-1 0 0,1-1 0,-1 1 1,1 0-1,-1 0 0,1 0 0,0-1 0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0 8136,'0'0'6018,"-3"10"-5514,-10 31-48,6-23 1527,1-16 335,2-2-2246,3 0 146,-3 0 2482,13-4-2394,37-7-108,-20 5-123,-1 1 0,1 0 0,41 0 0,74 3 541,171-22 1,-308 23-582,1 1 1,-1 0-1,1 1 1,-1-1-1,1 1 1,-1 0-1,8 2 1,20 3 197,-32-6-169,8 21 271,-8-18-508,0 0 536,0-5-877,-1-1-2547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58 8640,'0'0'10247,"14"4"-9899,-1-1-255,8 2 91,0-1 0,33 2 1,18-4 312,0-2 0,-1-4 1,0-3-1,110-25 0,-95 19 463,-83 12-905,1 0 0,-1 0 0,0-1-1,0 1 1,-1 0 0,1-1 0,0 0-1,4-3 1,1-4-3092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121 0 5920,'0'0'14590,"-8"13"-14334,-12 19 43,2 0 1,1 2-1,1 0 1,-14 46-1,27-67-158,0 0-1,1 0 0,0 0 1,1 0-1,1 13 0,0-23-106,0 0-1,0 0 0,1 0 0,-1 0 0,1 0 0,0 0 1,0 0-1,0 0 0,0 0 0,1-1 0,-1 1 0,1 0 0,0-1 1,-1 1-1,1-1 0,0 0 0,0 0 0,1 1 0,-1-1 1,0-1-1,1 1 0,-1 0 0,1 0 0,0-1 0,-1 0 1,1 1-1,3 0 0,10 2 38,1 0 1,-1-2-1,1 1 0,-1-2 1,1 0-1,0-1 0,20-3 0,117-22 350,-129 20-332,-6 1 69,0-1 1,0 0-1,27-12 0,-37 14-115,-3 1-634,-3-1-2574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12664,'0'0'1944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1 6224,'0'0'7888,"-4"13"-7323,-13 45 478,-8 65-1,9-15 904,0 214 0,23-187-593,-1-66-273,0-45-130,-6-24-466,0-12-39,-2-34-148,1 31-223,0 1 0,1-1 0,3-24 0,0 22-37,0 0 0,2 0-1,0 0 1,1 1 0,0-1 0,2 2-1,-1-1 1,13-16 0,-12 20-28,0 1 0,1 0 0,1 0 1,0 1-1,0 0 0,1 0 0,14-8 0,6-1 2,53-26 0,-77 42-17,0 0 0,-1 1 1,1 0-1,0 0 0,0 1 1,1 0-1,-1 0 0,0 1 1,0 0-1,0 0 0,1 0 1,-1 1-1,0 0 0,0 1 1,0-1-1,9 5 1,-14-5 4,0 0 0,-1 0 0,1 0 0,0 1 1,-1-1-1,1 1 0,-1-1 0,1 1 0,-1-1 1,0 1-1,0 0 0,0 0 0,0 0 1,0 0-1,0 0 0,0 0 0,-1 0 0,1 0 1,0 4-1,1 3-2,-1 0 1,0 0 0,0 11-1,-2-13 14,0-1 0,0 1-1,0 0 1,-1-1 0,0 0-1,-1 1 1,1-1 0,-1 0 0,-1 0-1,1 0 1,-1 0 0,0-1-1,0 0 1,0 1 0,-1-1 0,0-1-1,0 1 1,0-1 0,-1 0-1,1 0 1,-1-1 0,0 1 0,0-1-1,0 0 1,0-1 0,-1 0-1,1 0 1,-1 0 0,-13 1 0,13-3 19,0-1 0,0 1 0,0-2 0,0 1 0,0-1 0,0 0 0,0 0 1,0-1-1,-8-5 0,14 8-27,0 0 1,1-1-1,-1 1 1,0 0-1,0 0 1,1 0-1,-1 0 1,0 0 0,1 0-1,-1 0 1,0 0-1,0 0 1,1 0-1,-1 0 1,0 1-1,0-1 1,1 0-1,-2 1 1,2-1-4,0 0-1,0 0 1,0 0 0,-1 0 0,1 0 0,0 0-1,0 0 1,0 0 0,0 0 0,0 0 0,0 0 0,-1 0-1,1 0 1,0 0 0,0 0 0,0 0 0,0 0 0,0 0-1,0 0 1,-1 0 0,1 0 0,0 0 0,0 0-1,0 0 1,0 0 0,0 0 0,0 0 0,0 1 0,0-1-1,-1 0 1,1 0 0,0 0 0,0 0 0,0 0-1,0 0 1,0 0 0,0 1 0,0-1 0,0 0 0,0 0-1,0 0 1,0 0 0,0 0 0,0 0 0,0 1 0,0-1-1,0 0 1,0 0 0,0 0 0,0 0 0,0 0-1,0 0 1,0 1 0,0-1 0,0 0 0,0 0 0,0 0-1,0 0 1,0 0 0,1 0 0,0 1-3,1 0 0,-1 0-1,0 0 1,1 0 0,-1 0 0,0 0 0,1 0 0,-1 0 0,0 0-1,0 1 1,0-1 0,0 0 0,0 1 0,0-1 0,-1 1-1,1-1 1,0 1 0,-1-1 0,1 1 0,0 1 0,5 10-8,0-4 11,1 0 0,1-1 0,-1 0 0,1 0 0,1-1 0,-1 0 0,1 0 0,1-1 0,-1-1 0,17 8 0,23 16 62,-39-23-14,0 0 1,0-1-1,0 0 0,1 0 0,0-1 0,13 3 1,-22-7-44,17 2 220,-19-2-225,1-1-1,0 1 1,-1-1 0,1 1 0,-1-1 0,0 0-1,1 1 1,-1-1 0,1 1 0,-1-1 0,0 0-1,1 1 1,-1-1 0,0 0 0,0 1 0,0-1 0,0 0-1,1 0 1,-1 1 0,0-1 0,0 0 0,0 1-1,0-1 1,-1 0 0,1-1 0,0-11 7,0 0-3931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48 6424,'0'0'6169,"8"12"-5593,-4-6-490,1 1 0,0-1-1,-1 1 0,0 0 1,0 0-1,-1 1 0,1-1 1,-2 1-1,1 0 0,-1 0 1,0 0-1,0 9 1,6 244 2931,-8-249-2786,0 8 534,1-16-165,2-9 164,9-63-126,2 9-374,25-129 560,-37 179-754,0 0-1,0 0 0,1 0 0,0 1 0,0-1 0,1 1 1,0 0-1,8-11 0,-8 14-23,-1 1-1,1-1 1,0 1-1,0 0 1,0 1 0,0-1-1,1 1 1,0 0-1,-1 0 1,1 0 0,0 1-1,0-1 1,1 1-1,9-2 1,-13 4-38,0 0 1,0 0-1,0 0 1,0 0-1,-1 1 0,1-1 1,0 1-1,0 0 1,-1-1-1,1 1 1,0 0-1,-1 0 0,1 0 1,-1 0-1,1 0 1,-1 0-1,1 0 1,-1 1-1,0-1 0,2 3 1,24 32 64,-27-35-71,12 20 55,0 1-1,10 33 1,8 15 178,-25-58-176,0-1 1,-1 1-1,-1-1 0,0 1 0,0 0 0,-1 0 0,-1 0 0,0 17 0,9 41 349,-4 1 79,-3-60-387,-3-10-91,0-1 1,0 1 0,1 0 0,-1-1 0,0 1 0,0-1 0,0 1 0,0 0 0,0-1-1,0 1 1,0 0 0,0-1 0,0 1 0,0 0 0,0-1 0,0 1 0,0 0-1,-1-1 1,1 2 0,1 11 142,1-8-45,1-9 68,24-65-661,-14 42-2947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137 1 10544,'0'0'4337,"-8"9"-4017,-20 24-63,-28 34 290,49-58-384,1 1 0,0 0 0,0 1 0,1-1 0,-7 19 0,12-28-113,-1 1-1,1 0 0,-1 0 0,1 0 0,0 0 0,-1 0 0,1 0 0,0 0 0,0 0 0,1-1 0,-1 1 0,0 0 0,1 0 0,-1 0 0,1 0 0,-1 0 0,1-1 0,0 1 0,0 0 0,0 0 0,0-1 0,0 1 0,0-1 0,0 1 0,1-1 0,-1 1 0,0-1 0,1 0 0,-1 0 0,1 0 0,0 0 0,-1 0 0,1 0 0,0 0 0,-1 0 0,1-1 0,3 2 0,0-1 32,0 0-1,0 0 0,0 0 0,-1 0 0,1-1 0,0 0 1,0 0-1,0 0 0,0-1 0,0 1 0,0-1 0,0 0 1,7-3-1,-3-2 0,0 1 0,0-1 1,0-1-1,-1 0 1,0 0-1,0 0 0,-1-1 1,0-1-1,-1 1 0,1-1 1,-2 0-1,1 0 1,-1-1-1,0 1 0,-1-1 1,0 0-1,2-13 0,-5 21-54,-1 1-1,1-1 1,-1 1 0,0-1-1,0 0 1,0 1-1,0-1 1,0 1-1,0-1 1,0 1-1,0-1 1,-1 1-1,1-1 1,-1 1 0,1-1-1,-1 1 1,1-1-1,-1 1 1,0 0-1,0-1 1,0 1-1,-1-1 1,1 0 1,-1 1 0,0 0 1,0-1-1,0 1 0,0 0 0,0 0 0,0 0 1,0 1-1,0-1 0,-1 0 0,1 1 0,0 0 1,-4-1-1,-2 1 23,0 0 0,-1 0 1,1 1-1,0 0 0,0 0 0,0 1 1,-10 4-1,7-3-68,-1 2 0,1 0 0,0 0 0,1 1 0,-1 0 1,-18 15-1,46-29-3160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58 127 5016,'0'0'7048,"-10"0"-6406,-27-3-20,36 3-519,1 0 1,0 0 0,-1 0 0,1 0 0,-1 0-1,1 0 1,0 0 0,-1 0 0,1 0 0,-1 0-1,1 0 1,0-1 0,-1 1 0,1 0 0,0 0-1,-1 0 1,1-1 0,0 1 0,-1 0 0,1 0-1,0-1 1,-1 1 0,1 0 0,0 0 0,0-1-1,-1 1 1,1 0 0,0-1 0,4-9 188,-4 10-123,5-6 33,1 1 0,0 0-1,0 0 1,0 1 0,1 0-1,0 0 1,0 0 0,0 1-1,9-3 1,-3 0 27,2-1 14,-9 3-86,-1 1 0,1 0 0,0 1-1,0-1 1,0 1 0,0 1 0,1-1-1,-1 1 1,0 0 0,12 0 0,-17 1-125,0 0 1,0 1-1,0-1 1,0 1-1,0-1 1,0 1-1,0-1 1,-1 1-1,1-1 1,0 1-1,0 0 1,-1-1-1,1 1 1,0 0-1,-1 0 1,1 0-1,-1-1 1,1 1-1,-1 0 1,1 0-1,-1 0 1,1 0-1,-1 0 1,0 0-1,0 0 1,0 0-1,1 0 1,-1 0-1,0 0 1,0 0-1,-1 1 1,-2 37 444,2-30-364,-15 101 602,-4 30 184,19-132-813,1 0 0,0 1 1,0-1-1,1 0 1,0 0-1,0 0 1,1 0-1,0 0 0,0 0 1,6 12-1,-6-17-65,-1-1 0,1 0-1,0 0 1,0 1 0,0-1 0,0 0-1,1 0 1,-1-1 0,0 1 0,1 0-1,-1-1 1,1 0 0,0 1-1,-1-1 1,1 0 0,0-1 0,0 1-1,0 0 1,0-1 0,4 1 0,0 0 15,-1-1 0,0 0 1,0 0-1,0-1 0,1 0 1,-1 0-1,0 0 1,12-4-1,-10 1 2,0-1 1,-1 1 0,1-1-1,-1 0 1,0-1-1,0 0 1,0 0 0,-1 0-1,8-11 1,-2 1 54,-2 0 0,0 0 0,11-24 1,-15 25 1,-1 1 1,0-1 0,-1 0-1,-1 0 1,0 0 0,-1-1-1,-1 1 1,-1 0 0,0-1-1,0 1 1,-2-1 0,-4-19-1,6 31-50,0 1-1,0 0 0,-1 0 1,2-1-1,-1 1 0,0 0 1,1-1-1,0 1 0,-1 0 1,1 0-1,1 0 0,-1-1 1,0 1-1,1 0 0,-1 1 1,1-1-1,0 0 0,0 0 1,3-2-1,-2 1-8,1 1-1,-1-1 1,1 1 0,0 0-1,1 0 1,-1 0 0,1 0-1,-1 1 1,1 0 0,0 0-1,7-3 1,3 3 18,-1 1 0,1 1 1,-1 0-1,1 0 0,0 2 0,-1 0 0,19 5 0,-4-2 0,31 12 154,-49-12 236,-6-3-1392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1 10448,'0'0'7926,"-2"13"-7355,-23 157 2278,21-153-2252,-1 6 1595,1-25-1733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1:16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7024,'0'0'6246,"4"15"-5380,12 62 723,7 104 0,11 195 3366,-31-350-3643,-3-26-1285,0 0-1,0 0 0,0 0 0,0 0 0,0 0 1,0 0-1,0 0 0,0 0 0,0 0 1,0 0-1,0 0 0,0 0 0,1 0 0,-1 0 1,0 0-1,0 0 0,0 0 0,0 0 0,0 0 1,0 0-1,0 0 0,0 0 0,0 0 1,0 0-1,0 0 0,0 0 0,0 0 0,0 0 1,0 0-1,0 0 0,0 0 0,0 0 0,0 0 1,0 0-1,0 1 0,0-1 0,0 0 1,0 0-1,0 0 0,1 0 0,0-16 503,3-20-198,1 0 0,2 0 1,2 1-1,20-56 1,-21 69-206,2 0 1,0 1-1,1 0 0,27-37 1,-32 51-102,0 0 0,0 0 0,1 1-1,0 0 1,0 0 0,1 1 0,0 0 0,0 0 0,0 0 0,0 1 0,1 1 0,-1-1 0,1 1 0,0 1 0,13-3-1,-17 5-11,-1-1 0,0 1-1,1 0 1,-1 0 0,0 0-1,1 0 1,-1 1 0,1 0-1,-1 0 1,0 0-1,0 0 1,0 1 0,5 2-1,-6-3-6,-1 1 1,0 0-1,0-1 0,0 1 0,0 0 0,0 0 1,0 0-1,0 0 0,-1 0 0,1 1 0,-1-1 1,1 0-1,-1 1 0,0-1 0,0 1 0,0 0 0,-1-1 1,1 1-1,0 0 0,-1-1 0,0 1 0,0 0 1,0 3-1,0 0 0,-1-1 0,0 1 1,0 0-1,0-1 0,-1 1 0,0-1 0,0 1 1,0-1-1,-1 0 0,0 0 0,0 0 1,0 0-1,0 0 0,-1-1 0,-8 8 1,-4 4 46,-2-1 1,-31 20 0,44-31-41,1-2 10,0 0 0,-1 0 0,1 0 0,-1 0 0,1-1 0,-1 0 0,0 0 0,1 0 0,-10 0 0,1 1 63,13-2-81,0 0-1,-1 0 0,1 0 1,0 0-1,-1 0 0,1 0 1,-1 0-1,1 0 0,0 0 1,-1 0-1,1 0 0,0 0 1,-1 1-1,1-1 0,0 0 1,-1 0-1,1 0 0,0 1 0,-1-1 1,1 0-1,0 0 0,-1 1 1,1-1-1,0 0 0,0 0 1,-1 1-1,1-1 0,0 0 1,0 1-1,0-1 0,0 0 1,-1 1-1,1-1 0,0 0 1,0 1-1,0-1 0,0 1 0,0 0 1,11 14 64,32 16-46,-36-25-6,121 75 94,-55-36 71,-39-31-374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20 8536,'0'0'13303,"-10"-4"-13085,-29-10-25,39 14-183,-1-1-1,1 1 1,-1 0 0,1 0 0,0 0-1,-1 0 1,1 0 0,0 0 0,-1 0-1,1 0 1,-1 0 0,1 0 0,0 0-1,-1 0 1,1 0 0,0 0 0,-1 0-1,1 0 1,-1 0 0,1 0 0,0 0-1,-1 1 1,1-1 0,0 0 0,-1 0-1,1 1 1,0-1 0,0 0 0,-1 0-1,1 1 1,0-1 0,-1 0-1,1 0 1,0 1 0,0-1 0,0 0-1,-1 1 1,1-1 0,0 1 0,0-1-1,0 0 1,0 1 0,0-1 0,0 0-1,0 1 1,2 12 226,3-8-3085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138 1 6928,'0'0'12585,"-12"12"-12436,-4 5-95,5-7-6,1 1 0,0 0 0,1 1 0,-14 22-1,16-23 65,1 0 1,0 1-1,0 0 0,1 0 0,0 1 0,1 0 0,-2 14 0,5-22-70,1 0 1,-1 0-1,1-1 1,0 1-1,1 0 0,-1 0 1,1 0-1,0-1 1,0 1-1,0-1 0,1 1 1,-1-1-1,1 1 1,0-1-1,1 0 0,-1 0 1,1 0-1,0 0 1,0 0-1,0 0 1,0-1-1,8 6 0,-8-6-12,1 0 0,0 0-1,0-1 1,0 1 0,1-1-1,-1 0 1,0-1 0,1 1-1,-1-1 1,1 0 0,7 1-1,0-1 41,0-1-1,0 0 1,12-3 0,23 0 125,-45 3-184,0-1 1,0 1-1,1-1 1,-1 1-1,0-1 1,0 0-1,0 0 0,0 0 1,0 0-1,-1-1 1,1 1-1,0 0 1,0-1-1,1-1 1,6-8-3038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339 64 6632,'0'0'10942,"-11"-8"-10523,-6-5-237,8 5 85,-1 0-1,0 1 1,-18-9 0,26 15-157,-1 1 0,0-1 0,1 1 0,-1-1 0,0 1 0,0 0 0,1 0 0,-1 0 0,0 0 0,0 1 0,-4 1 0,-31 10 710,7 2-362,24-11-365,0 0 0,0 0-1,1 0 1,0 0 0,0 1 0,0 0-1,-8 7 1,8-4-23,-1-1 1,1 1-1,1 0 0,0 0 1,0 0-1,0 1 0,-5 11 1,1 2 118,0 0 0,-8 33 0,16-46-151,-1-1 0,1 1 1,1 0-1,-1-1 1,1 1-1,1 0 0,-1-1 1,1 1-1,1 0 1,-1-1-1,4 9 1,-3-11-15,0 1 1,0 0 0,0-1-1,1 0 1,0 0 0,0 0-1,0 0 1,1 0 0,-1 0-1,1-1 1,0 0 0,1 0-1,-1 0 1,1 0 0,-1-1-1,1 1 1,0-1 0,1 0-1,4 1 1,21 10 32,0-1 0,1-2-1,0-1 1,43 7 0,-70-17-55,4 2 8,0 0 0,0-1 0,1 0 1,-1 0-1,1-1 0,-1-1 0,0 1 0,1-2 1,13-2-1,-8 1 15,-14 3-20,0 0 0,0 0 0,-1 0-1,1 0 1,0-1 0,0 1 0,0 0 0,0 0 0,0-1 0,0 1-1,0-1 1,0 1 0,-1-1 0,1 1 0,0-1 0,0 1 0,-1-1-1,1 0 1,0 1 0,-1-1 0,2-1 0,22-34-553,-21 31-2769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7632,'0'0'5113,"11"3"-4606,47 10 654,85 9 0,-106-18-745,-21-1-144,0-2 1,0 0 0,0 0 0,0-2-1,31-4 1,-32 2-7,-11 3-162,0-1 1,0 1-1,0-1 1,0 0-1,0 0 1,-1-1-1,1 1 1,0-1-1,-1 0 1,0 0 0,6-4-1,-2 4-490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59 9240,'0'0'2186,"-4"11"-1630,-11 33 30,14-42-502,1 0 0,0 1 1,0-1-1,0 0 0,0 0 0,0 1 1,0-1-1,0 0 0,1 1 1,-1-1-1,1 0 0,-1 0 0,1 1 1,0-1-1,0 0 0,0 0 1,0 0-1,1 0 0,-1 0 1,3 2-1,0 0 110,-1 0 0,1 0 0,0-1 0,1 0 1,-1 0-1,7 4 0,-8-5-121,1 0 1,-1 0-1,1-1 1,0 1 0,0-1-1,-1 0 1,1 0-1,0 0 1,0-1-1,0 1 1,0-1-1,0 0 1,0 0 0,0 0-1,0-1 1,0 0-1,0 1 1,-1-1-1,1 0 1,0-1-1,0 1 1,-1-1-1,1 0 1,-1 1 0,1-2-1,-1 1 1,0 0-1,0-1 1,0 1-1,3-4 1,-3 2-23,0 1 0,0-1 0,-1 0 0,0 0 1,1 0-1,-2 0 0,1-1 0,0 1 0,-1 0 0,0-1 0,0 1 1,0-1-1,0 1 0,-1-1 0,0 0 0,0 1 0,0-1 0,0 0 1,-1 1-1,0-1 0,0 1 0,-1-5 0,1 5-4,0 0 0,0 1 0,-1-1 0,1 0 0,-1 1 0,0 0 0,0-1 0,0 1 1,0 0-1,-1 0 0,1 0 0,-1 0 0,0 1 0,0-1 0,0 1 0,0-1 0,0 1 0,0 0 0,-1 0 0,1 1 0,-1-1 0,1 1 0,-1 0 0,0 0 0,1 0 0,-7-1 0,7 2 11,0-1 0,-1 1 0,1 0-1,0 1 1,0-1 0,-1 0 0,1 1 0,0 0-1,0 0 1,-1 0 0,1 0 0,0 0-1,0 0 1,-4 4 0,7-5-100,0 0 0,0 0 0,0 1 0,0-1 0,0 0 0,0 0 1,0 1-1,0-1 0,0 0 0,0 1 0,0-1 0,0 0 0,0 0 0,0 1 0,0-1 0,0 0 0,0 0 0,0 1 0,1-1 0,-1 0 1,0 0-1,0 1 0,0-1 0,0 0 0,1 0 0,-1 0 0,0 0 0,0 1 0,0-1 0,1 0 0,-1 0 0,0 0 0,0 0 0,1 0 1,-1 1-1,0-1 0,0 0 0,1 0 0,-1 0 0,0 0 0,1 0 0,-1 0 0,0 0 0,0 0 0,1 0 0,-1 0 0,0 0 0,1 0 1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5016,'0'0'11273,"7"11"-10843,-2-5-367,-1 1 0,0 0 0,-1 0 0,1 0 0,-1 0 0,-1 1 0,1-1 0,-1 1 0,-1 0 0,1 0 0,-1-1 0,0 11 0,-3 13 199,1 188 1411,11-102-894,2 20 243,-12-126-801,0-1 0,2 0 0,-1 1 0,1-1 1,4 13-1,-5-2 1427,-1-20-1527,-7-18 524,4 6-565,1 1-1,0-1 1,1 0-1,0 1 0,1-21 1,10-54 193,-6 61-148,1 1 1,16-44 0,-18 59-99,1 0 0,-1 0-1,1 1 1,1-1 0,0 1 0,0 0-1,0 1 1,0-1 0,1 1 0,0 0-1,12-8 1,-13 11-17,-1 1 0,1 0-1,0 1 1,1-1 0,-1 1-1,0 0 1,0 0 0,0 0-1,1 1 1,-1 0 0,0 0-1,1 0 1,-1 1 0,0 0-1,0 0 1,0 0 0,0 1-1,0-1 1,6 3 0,-6-1-13,1 1 1,0-1 0,-1 1 0,0 0 0,0 0 0,0 1 0,-1-1 0,1 1-1,-1 0 1,0 0 0,0 1 0,5 10 0,-7-11-1,0-1 1,-1 1-1,1 0 1,-1-1 0,0 1-1,-1 0 1,1 0-1,-1 0 1,0 0-1,0 0 1,0-1-1,-1 1 1,0 0-1,0 0 1,0-1-1,0 1 1,-1 0-1,-3 7 1,2-7 5,-1 1 0,1-1 0,-1 1 0,0-1 0,-1 0 0,1-1 0,-1 1-1,0-1 1,0 0 0,0 0 0,0 0 0,-1-1 0,-11 5 0,12-6 12,0 0-1,0 0 0,0 0 1,0-1-1,0 0 0,0 0 1,0 0-1,0-1 1,-1 0-1,1 0 0,0 0 1,0-1-1,-1 1 0,1-1 1,0-1-1,0 1 0,-9-4 1,59 30 193,82 62 0,-88-58-150,-25-20 42,-2 0 0,18 16 0,-30-25-94,1 0 0,-1 1-1,1-1 1,-1 0-1,1 0 1,0 1 0,-1-1-1,1 0 1,-1 0-1,1 0 1,0 0-1,-1 0 1,1 0 0,-1 0-1,1 0 1,0 0-1,-1 0 1,1 0 0,0 0-1,-1-1 1,1 1-1,-1 0 1,1 0-1,-1-1 1,1 1 0,-1 0-1,1-1 1,-1 1-1,1 0 1,-1-1 0,1 1-1,-1-1 1,1 1-1,0-2 1,14-17-2116,-13 17 461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1 5520,'0'0'10536,"0"12"-10030,-1 23-31,-1 0-1,-11 57 1,-44 208 1839,23-112-813,25-153-1122,6-25-85,1 0 0,0 1 0,0-1 0,0 16 0,0-19 20,0 12 547,2-19-837,0 1-1,0-1 1,0 0 0,0 1 0,0-1 0,0 1 0,0-1-1,0 0 1,1 1 0,-1-1 0,0 0 0,0 1 0,1-1 0,-1 0-1,0 1 1,0-1 0,1 0 0,-1 0 0,0 1 0,1-1 0,-1 0-1,0 0 1,1 0 0,-1 1 0,0-1 0,1 0 0,-1 0 0,0 0-1,1 0 1,-1 0 0,1 0 0,-1 0 0,0 0 0,1 0 0,-1 0-1,1 0 1,-1 0 0,0 0 0,1 0 0,-1 0 0,1 0-1,-1 0 1,0-1 0,1 1 0,0 0 0,65-27 236,7 9 25,147-19 1,-202 35-243,-14 1-27,0 0 1,0 0-1,0 1 0,1-1 0,-1 1 0,0 0 1,0 1-1,0-1 0,0 1 0,1 0 0,-1 0 0,0 0 1,0 0-1,0 1 0,4 1 0,-8-2-17,1-1 0,-1 0-1,0 0 1,0 0 0,1 0-1,-1 0 1,0 0 0,0 0 0,1 1-1,-1-1 1,0 0 0,0 0-1,1 0 1,-1 1 0,0-1 0,0 0-1,0 0 1,1 1 0,-1-1-1,0 0 1,0 0 0,0 1 0,0-1-1,0 0 1,0 0 0,0 1-1,0-1 1,1 0 0,-1 1 0,0-1-1,0 0 1,0 1 0,0-1-1,-1 0 1,1 0 0,0 1 0,0-1-1,0 0 1,0 1 0,0-1-1,0 0 1,0 0 0,0 1 0,-1-1-1,1 0 1,0 0 0,0 1-1,0-1 1,0 0 0,-1 0 0,1 0-1,0 1 1,0-1 0,-1 0-1,1 0 1,0 0 0,0 0 0,-1 0-1,1 1 1,0-1 0,-1 0-1,1 0 1,0 0 0,0 0 0,-1 0-1,1 0 1,-1 0 0,-3 3-112,4-3 91,0 0-1,0 0 1,0 0 0,-1 0-1,1 0 1,0 0 0,0 0-1,0 0 1,0 0 0,0 0-1,0 0 1,-1 0 0,1 0-1,0 0 1,0 0 0,0 0-1,0 0 1,0 0 0,0 0-1,-1 0 1,1 0 0,0 0-1,0 0 1,0-1 0,0 1-1,0 0 1,0 0 0,0 0-1,0 0 1,-1 0 0,1 0-1,0 0 1,0 0 0,0 0-1,0-1 1,0 1-1,0 0 1,0 0 0,0 0-1,0 0 1,0 0 0,0 0-1,0 0 1,0-1 0,0 1-1,0 0 1,0 0 0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10752,'0'0'6223,"16"6"-5668,6 1-219,1 0-1,0-2 1,1 0-1,30 2 0,-40-6 307,0 1 0,-1 1-1,23 6 1,-7-1 623,-26-7-992,9 0 747,-2-16-1090,1-24-727,-9 25-2293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32 10344,'0'0'2945,"14"-2"-2477,165-16 1205,-106 12-833,-32 2 426,71 2-1,-105 3-1024,0-1 0,0 1 0,0 1 1,-1-1-1,1 1 0,0 0 0,0 1 1,6 3-1,-10-4-219,0 0 0,0 0 0,0 0 1,-1 0-1,1 0 0,-1 1 0,0-1 0,1 1 0,-1 0 0,0 0 1,0 0-1,-1 0 0,1 0 0,-1 0 0,1 0 0,-1 1 0,0-1 1,1 6-1,1 20-2700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94 0 11760,'0'0'1481,"-2"10"-738,-3 22-3,-2-1 1,-1 0 0,-20 51-1,-11 18 2401,37-97-3128,-1 11 1905,4-13-2049,0-1 1,-1 0 0,1 1 0,0-1-1,-1 0 1,1 1 0,0-1-1,0 0 1,-1 0 0,1 1-1,0-1 1,0 0 0,0 0 0,-1 0-1,1 0 1,0 0 0,0 0-1,0-1 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1:1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7936,'0'0'7889,"16"-1"-7361,212-33 1725,-43-3 223,-140 28-1072,-45 8-1389,1 1 0,-1 1 0,0-1 0,1 0 0,-1 0 0,1 0 1,-1 0-1,1 0 0,-1 0 0,1 0 0,-1 1 0,0-1 0,1 0 0,-1 0 0,1 0 0,-1 1 0,0-1 0,1 0 0,-1 1 0,0-1 1,1 0-1,-1 1 0,0-1 0,0 0 0,1 1 0,-1-1 0,0 1 0,0-1 0,0 0 0,0 1 0,1-1 0,-1 1 0,0-1 0,0 2 1,4 16-1444,-4-16-79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70 6632,'0'0'11982,"14"-4"-11755,96-32 230,-79 28-199,0 1 0,1 1 0,-1 2 0,1 1 0,1 2-1,42 3 1,-30 7 280,-39-6-416,0-1 0,0-1 0,0 1 0,1-1 0,-1 0 0,0-1 0,1 1 1,-1-1-1,1-1 0,-1 1 0,13-3 0,-18 2-105,0 1-1,0 0 1,0 0 0,0-1-1,1 1 1,-1 0 0,0 0-1,0 0 1,0 1 0,1-1-1,-1 0 1,0 0 0,0 0 0,0 1-1,1-1 1,-1 1 0,0-1-1,0 1 1,0-1 0,2 2-1,9 3 194,-12-5-115,-2 14-670,1-9-2522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0 119 9648,'0'0'8081,"15"-5"-7625,11-4-286,16-6 450,1 1 0,1 3 0,44-6 0,-26 11 691,120 5 0,-174 2-1216,0-1 1,0 0 0,1 0 0,-1-1-1,0 0 1,0-1 0,0 1-1,0-2 1,0 1 0,10-5 0,-13 4-598,-1 0 0,1 0 1,0 0-1,-1 0 0,6-6 0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 6632,'0'0'14954,"11"-2"-14783,-5 1-148,8-2 52,-1 1 0,1 1 0,0 0 1,1 1-1,13 1 0,15 3 253,48-1 0,-56-3-154,0 2 0,50 7 0,-75-6-91,-8-3-48,0 1 1,0-1-1,0 1 0,0-1 1,0 0-1,0 0 1,0 0-1,0 0 1,0 0-1,0 0 1,0-1-1,2 0 1,-2 1-226,7-6 1007,-7 1-3828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97 10448,'0'0'3096,"10"8"-2782,8 9-193,109 90 1612,-124-105-1633,0 0 1,0 0 0,1-1 0,-1 1 0,0 0 0,1-1 0,-1 0 0,1 0 0,0 0 0,-1 0-1,1-1 1,0 0 0,0 1 0,-1-1 0,1 0 0,0-1 0,-1 1 0,1-1 0,0 0 0,-1 1 0,1-2-1,0 1 1,-1 0 0,6-4 0,-5 3-7,0-1 0,0 0-1,0 0 1,-1 0 0,1-1 0,-1 0-1,0 1 1,0-1 0,0 0 0,0 0-1,-1-1 1,1 1 0,-1 0 0,-1-1-1,1 1 1,0-1 0,-1 0 0,1-5-1,-1 0 60,0 0-1,0 1 0,-1-1 0,-1 0 0,1 1 0,-1-1 0,-1 0 0,-3-10 0,4 17-109,1 0-1,-1 0 0,-1 0 0,1 1 0,0-1 1,-1 0-1,1 0 0,-1 1 0,0-1 0,0 1 1,0-1-1,0 1 0,0 0 0,0 0 0,-1 0 0,1 0 1,-1 0-1,0 0 0,1 1 0,-1-1 0,0 1 1,0 0-1,0 0 0,0 0 0,0 0 0,0 1 0,0-1 1,0 1-1,-4-1 0,1 2 11,0-1-1,0 1 1,0 0-1,0 0 1,0 1 0,1 0-1,-1 0 1,0 0 0,1 1-1,-1-1 1,-6 6-1,-4 3 87,1 1 0,-16 17 0,23-21-60,3-3-12,0 0 1,1 0-1,-1 1 0,2 0 1,-1 0-1,0 0 1,1 0-1,0 0 1,1 1-1,-1-1 1,1 1-1,1 0 1,-1 0-1,0 11 1,1-7 24,1-1 0,0 0 0,1 1 1,0-1-1,1 1 0,0-1 0,0 0 1,1 0-1,4 10 0,-3-10-1,1-1 1,0 0-1,0 0 0,1-1 0,0 0 0,7 8 1,-9-12-55,-1 0 1,1-1-1,0 1 0,0-1 1,0 0-1,0-1 1,1 1-1,-1-1 1,1 1-1,0-1 1,-1-1-1,1 1 0,9 1 1,9-2 56,1 0 0,-1-2 1,0-1-1,0-1 0,0 0 1,44-15-1,27-17 265,-40 13-49,-45 18-293,-1 0-220,-1 3-3467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1 134 5320,'0'0'12149,"7"12"-11612,-1-1-393,-2-5-70,-1 0-1,0 0 0,0 1 1,0-1-1,0 1 0,-1-1 1,-1 1-1,1 0 0,-1-1 0,0 1 1,0 8-1,0 29 698,-1-6 277,-4 46 0,1-13 2097,6-85-2736,-2 4-334,0-1-1,0 1 0,-2-20 1,2-15 93,2 11-51,2 1 1,2 1 0,12-41 0,-14 59-83,0 1 1,0 0-1,1 1 0,1-1 0,0 1 0,1 1 0,0-1 1,0 1-1,2 0 0,14-13 0,-19 20-25,1 1-1,-1-1 1,1 1 0,0 0-1,0 1 1,0 0-1,0 0 1,13-3 0,14-4 41,-30 8-40,0 0 1,1 0 0,-1 0-1,0 1 1,0-1 0,0 1 0,1 0-1,-1 0 1,0 0 0,0 1 0,0-1-1,1 1 1,-1 0 0,0 0-1,0 0 1,0 0 0,0 0 0,0 1-1,0-1 1,-1 1 0,1 0 0,0 0-1,-1 0 1,1 0 0,-1 0-1,0 0 1,0 1 0,0-1 0,0 1-1,3 4 1,0 1 32,0 1 1,-1-1-1,0 1 0,0 0 1,-1 1-1,0-1 0,0 1 1,-1-1-1,1 15 0,-2-2 33,-2 0 0,-1 0-1,-4 25 1,2-24 55,1-1-1,2 1 1,0 25-1,9-5 172,-2-10 66,0-12-122,-6-5-152,0-16-91,0-4-439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6:57.6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10448,'0'0'13677,"8"11"-13299,25 37-7,-32-47-320,0 1 0,1 0-1,-1 0 1,0 0 0,0 1 0,0-1 0,-1 0-1,1 0 1,0 0 0,-1 1 0,1-1 0,-1 0 0,0 0-1,0 4 1,0 5 176,1-1-51,0 0 0,-1 0 0,-1 0 0,1 0 0,-2 0 0,1 0 0,-5 13 0,-3 24 283,11-38-249,-1-8-305,-1-1 1,0 0-1,0 0 1,0 0-1,0 0 0,1 0 1,-1 0-1,0 0 0,0 0 1,0 0-1,0 0 1,1 0-1,-1-1 0,0 1 1,0 0-1,0 0 0,0 0 1,0 0-1,1 0 1,-1 0-1,0 0 0,0 0 1,0 0-1,0 0 1,0-1-1,0 1 0,1 0 1,-1 0-1,0 0 0,0 0 1,0 0-1,0-1 1,0 1-1,0 0 0,0 0 1,0 0-1,0 0 0,0 0 1,0-1-1,0 1 1,0 0-1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7:22.1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26 117 5016,'0'0'12298,"-5"10"-11957,-15 30-9,20-39-259,0 0 0,0 1 0,0-1 0,-1 0 1,2 0-1,-1 1 0,0-1 0,0 0 0,0 0 0,1 1 0,-1-1 0,0 0 0,1 0 0,-1 0 0,1 0 0,0 1 0,-1-1 0,1 0 0,0 0 0,0 0 0,-1 0 0,1 0 0,0-1 0,0 1 0,0 0 0,0 0 0,0-1 0,0 1 0,0 0 0,3 0 0,-4-1 1,7 3 40,0 0 1,0-1-1,0 0 0,0-1 1,1 0-1,-1 0 1,0 0-1,0-1 1,1 0-1,14-2 0,20 1 158,322 36 1723,-304-29-1571,1-3 0,112-8 0,8-10 68,-88 8 37,-91 7-507,-1 0 0,1 0 0,-1 0 1,1-1-1,-1 1 0,1 0 0,-1-1 0,0 1 0,1-1 0,-1 0 0,0 1 0,1-1 0,-1 0 1,0 0-1,0 1 0,0-1 0,0 0 0,1 0 0,-1-1 0,1 0 0,-2 1-8,1-1 0,-1 1 0,0-1 0,1 1 0,-1 0 0,0-1 0,0 1 0,0-1-1,0 1 1,0-1 0,0 1 0,0 0 0,0-1 0,-1 1 0,1-1 0,-1 1 0,0-2 0,-3-5 23,0 0 0,0 0-1,-1 0 1,0 0 0,-10-9 0,-6-6 105,-2 1 0,-44-33 0,63 52-135,-4-4 38,8 6-33,-1 0 0,0 0 0,0 0 0,0 0 0,0 0 0,0 0 0,0 1 0,0-1 1,0 0-1,0 1 0,0-1 0,-1 1 0,0-1 0,15-5 109,14 5-41,-15 0-42,0 1 0,22 2-1,16 5 44,70 12 46,-112-16-121,0 0-1,0 0 0,0 0 0,0 1 0,0 0 1,-1 1-1,1-1 0,11 11 0,-18-13-3,0-1 0,0 1 0,0-1 0,0 1 0,0-1 0,0 1-1,-1 0 1,1-1 0,0 1 0,-1 0 0,0-1 0,1 1 0,-1 0 0,0 0 0,0 0 0,0-1-1,0 1 1,0 0 0,0 0 0,0 0 0,-1-1 0,1 1 0,-1 0 0,1-1 0,-1 1 0,-1 3-1,-2 3 15,0 1 0,-1-1 0,-9 13 0,6-10 19,0 0 1,-1 0-1,0-1 1,-1 0-1,0-1 1,0 0-1,-1 0 1,0-1-1,-13 7 0,14-11 5,0 1-1,1 1 0,0 0 1,0 0-1,0 1 0,1 0 0,0 1 1,1-1-1,-1 2 0,-8 12 0,3-3 8,11-15-36,-1 0 0,1 0 1,-1 0-1,1 1 0,0-1 0,0 1 1,1-1-1,-1 1 0,1-1 0,0 1 1,-2 5-1,1-7 97,2-9-80,6-13 16,11-36 168,25-58 0,-39 110-212,-1-1 0,1 1 0,-1 0 0,2 0 0,-1 0 0,0 0 0,1 1 0,-1-1 0,1 1 0,0 0 0,8-5 0,1 1-1081,0 0 0,21-6 0,-25 10-357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7:24.0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135 29 2904,'0'0'1529,"-10"-5"-1253,-33-14 24,39 18-174,1 0 0,0 0 0,0 0 0,-1 1 0,1-1 0,0 1 0,-1 0 0,1 0-1,-1 0 1,-5 2 0,-5-1 936,10-1-675,3 0-285,0 0 0,0 0 0,0 0 0,0 0 1,0 0-1,0 0 0,0 0 0,0 0 0,1 0 0,-1 0 1,0 0-1,0 1 0,0-1 0,0 0 0,0 1 0,1-1 1,-1 0-1,0 1 0,0-1 0,1 1 0,-2 1 0,1-2 416,27 4 6872,-7-1-6895,0 0 0,1-1-1,29-2 1,-13-4-146,0 2 0,0 1 1,0 2-1,0 1 0,0 2 1,58 15-1,5 8 820,-88-27-960,-11 0-198,1 0-1,-1 0 1,0 0 0,1 0 0,-1 0 0,0 0 0,1 0-1,-1 0 1,0-1 0,1 1 0,-1 0 0,0 0 0,1 0 0,-1 0-1,0 1 1,1-1 0,-1 0 0,0 0 0,1 0 0,-1 0-1,0 0 1,1 0 0,-1 0 0,0 1 0,0-1 0,1 0-1,-1 0 1,0 0 0,0 1 0,1-1 0,-1 0 0,0 0-1,0 1 1,0-1 0,1 0 0,-1 0 0,0 1 0,0-1-1,0 0 1,0 1 0,0-1 0,1 0 0,-1 1 0,0 0-97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7:24.6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0 7024,'0'0'9633,"-9"13"-9156,-31 42-36,34-45-292,1 1-1,0 1 1,0-1 0,1 1-1,1 0 1,0-1-1,0 2 1,1-1-1,1 0 1,0 0-1,1 1 1,1 21-1,0-22 36,1-1 0,0 1 1,0-1-1,8 23 0,-8-29-107,-1-1-1,1 0 1,1 1-1,-1-1 1,0 0 0,1 0-1,0 0 1,0-1 0,0 1-1,1-1 1,-1 1 0,1-1-1,-1 0 1,8 4 0,-8-6-46,-1 0 1,1-1-1,-1 1 1,1-1 0,-1 0-1,1 1 1,0-1-1,-1 0 1,1 0-1,-1-1 1,1 1-1,-1 0 1,1-1 0,-1 0-1,1 1 1,-1-1-1,1 0 1,-1 0-1,0-1 1,1 1 0,2-3-1,2-1-36,0 0 0,0 0 0,-1-1 0,1 0 0,4-7 0,36-50-522,-31 41-2398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7:24.8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10752,'0'0'992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1:1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 9744,'0'0'3926,"-7"12"-3114,-4 5-466,3-6 151,2 0 1,-1 0 0,-6 19-1,21-41 3971,-1 2-4107,-1 0-1,0-1 1,-1 1 0,0-1-1,3-11 1,-8 20-324,1 1 0,-1-1 1,0 1-1,0-1 0,0 1 0,0-1 1,0 1-1,0-1 0,0 1 0,0-1 1,0 1-1,0-1 0,0 1 0,-1 0 1,1-1-1,0 1 0,0-1 0,0 1 0,-1-1 1,1 1-1,0-1 0,0 1 0,-1 0 1,1-1-1,0 1 0,-1 0 0,1-1 1,-1 1-1,1 0 0,0-1 0,-1 1 1,1 0-1,-1 0 0,1 0 0,-1-1 1,1 1-1,0 0 0,-1 0 0,1 0 1,-1 0-1,1 0 0,-1 0 0,1 0 0,-1 0 1,1 0-1,-1 0 0,1 0 0,-1 0 1,1 0-1,-1 0 0,1 0 0,-1 1 1,1-1-1,-1 0 0,1 0 0,0 0 1,-1 1-1,-1 0 40,-1-1 0,1 1 1,0 0-1,0 0 0,0 0 1,0 0-1,0 0 0,1 1 1,-1-1-1,0 0 0,0 1 1,-2 2-1,2 15-2325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7:25.6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178 0 6328,'0'0'5698,"-12"8"-5144,-3 0-370,9-5-96,-1 0 0,1 1 0,0 0 1,0 0-1,0 1 0,0-1 0,1 1 0,0 0 0,0 1 0,-7 9 0,1 2 251,0 1 0,1 0 0,1 0 0,0 1 1,2 0-1,-7 27 0,11-38-171,1 1 1,0 0 0,1 1-1,0-1 1,0 0 0,1 0-1,0 0 1,1 1 0,0-1-1,1 0 1,-1 0 0,2 0-1,-1 0 1,1 0 0,1-1-1,6 13 1,-9-19-135,0-1 0,-1 0-1,1 0 1,0 0 0,0 1-1,0-1 1,1 0 0,-1-1 0,0 1-1,0 0 1,0 0 0,1 0 0,-1-1-1,0 1 1,1-1 0,-1 1 0,1-1-1,-1 1 1,1-1 0,-1 0-1,0 0 1,1 0 0,-1 0 0,1 0-1,-1 0 1,1 0 0,-1 0 0,1 0-1,-1-1 1,1 1 0,2-2-1,3-1 52,0 0-1,0-1 0,-1 0 1,12-8-1,-14 8-48,18-12 189,-2-1-1,0-2 0,-1 0 0,18-24 1,-37 60-18,0 0 0,1-1-1,1 1 1,5 17 0,-5-26-193,0-1 0,0 0 0,1 0 0,0 0 0,1 0 0,0 0 0,0-1 0,0 0 0,10 11 0,-11-14 1,0 0-1,0-1 1,1 1-1,-1-1 1,1 0-1,0 0 1,-1 0-1,1 0 1,0-1-1,0 1 0,0-1 1,0 0-1,1 0 1,-1-1-1,0 1 1,0-1-1,0 0 1,1 0-1,6-1 1,-4-1 20,1 0 0,-1 0 0,0-1-1,-1 0 1,1 0 0,0-1 0,-1 1 0,0-1 0,0-1 0,0 1 0,0-1 0,-1 0 0,0-1 0,0 1 0,0-1 0,4-6 0,1-3 39,0-1 0,-1 1 0,-1-1 0,0-1 0,8-25 0,-11 23 2,0 0 0,-1-1 0,1-23 0,-4 32-14,-1 0 1,0 0-1,-1 0 1,0 0-1,0 0 1,-1 1 0,-5-16-1,6 23-32,0 0 0,-1 0 0,1 0 0,-1 0 0,1 0-1,-1 0 1,0 0 0,-4-4 0,6 7-27,-1-1 0,1 1 0,0 0 0,-1 0-1,1-1 1,-1 1 0,1 0 0,-1 0 0,1-1 0,-1 1 0,1 0-1,-1 0 1,1 0 0,-1 0 0,1 0 0,-1 0 0,1 0 0,-1 0-1,0 0 1,1 0 0,-1 0 0,0 0 0,0 1-11,0-1 1,0 1-1,0 0 0,0 0 1,0-1-1,0 1 1,0 0-1,0 0 0,0 0 1,0 0-1,1 0 0,-1 0 1,-1 2-1,1 1-37,-1-1 0,1 0 1,-1 1-1,1-1 0,0 1 0,1 0 0,-1 4 0,0 4-3234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7:34.1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79 8392,'0'0'11841,"11"-2"-11692,19-5-59,1 0 226,57-6-1,-63 12-132,0-2 0,0-1 0,0-1 0,-1-1 0,36-13 0,-51 16 108,0 1 1,0 0 0,0 0 0,1 1-1,9-1 1,-19 2-48,16 8-645,-11-8-2763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7:36.7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66 251 5320,'0'0'4642,"-11"2"-4076,0 2-284,-10 2-124,-1-4 3239,22-4-2239,0 2-1129,0 0 0,0-1 0,0 1 0,0 0 1,0 0-1,0 0 0,0 0 0,0-1 1,0 1-1,0 0 0,0 0 0,0 0 0,0-1 1,0 1-1,0 0 0,0 0 0,0 0 1,0 0-1,0-1 0,0 1 0,0 0 1,0 0-1,0 0 0,0 0 0,1-1 0,-1 1 1,0 0-1,0 0 0,0 0 0,0 0 1,0 0-1,0-1 0,1 1 0,-1 0 0,0 0 1,0 0-1,0 0 0,0 0 0,1 0 1,-1 0-1,4-1 304,0-1 0,0 1 0,0-1 0,-1 0 0,1 0 0,5-3 1,3-2 252,-4 4-357,0 0 0,0 1 0,0 0 0,0 1 0,0 0 0,1 0 0,-1 1 0,1-1-1,-1 2 1,17 2 0,-13-2-128,-1 0 1,1 0-1,0-1 0,19-3 0,-6-1 59,-18 3-112,0 0 0,-1 0-1,1 0 1,0-1-1,0 0 1,8-4 0,-13 5-38,-1 0 0,1-1 1,0 1-1,-1 0 0,1-1 1,-1 1-1,1-1 0,-1 0 0,0 1 1,0-1-1,1 0 0,-1 0 1,0 0-1,-1 0 0,1 0 1,0 0-1,-1 0 0,1 0 0,-1 0 1,1 0-1,-1 0 0,0 0 1,0 0-1,0 0 0,0-4 1,-1-4 16,0 1 0,0 0 0,-1-1 0,0 1 0,-1 0 0,0 0 0,0 0 0,-1 0 0,0 0 0,-7-9 0,9 14-6,-1 1 0,0-1 0,0 1 0,0 0 0,0 0 0,0 0 0,-1 0 0,1 1 0,-1-1 0,1 1 0,-1 0-1,0 0 1,0 0 0,0 0 0,0 1 0,-1 0 0,1 0 0,0 0 0,0 0 0,-1 1 0,1-1 0,-1 1 0,1 0 0,-8 1 0,7 1-7,0-1 0,0 1 0,0 0 0,0 0-1,0 0 1,1 1 0,-1 0 0,1-1 0,-1 2 0,1-1 0,0 0 0,-6 8 0,0-1 36,1 1 0,1 0 0,-12 20 0,13-17 9,0 0 0,1 1 0,1 1 0,0-1-1,1 0 1,1 1 0,-3 28 0,4 2 220,4 65 1,-2-103-223,1-1 0,0 1 0,0 0 0,1-1 1,0 1-1,0-1 0,0 1 0,6 10 0,-6-15-34,0 0 0,1 0-1,-1 0 1,1 0 0,-1 0-1,1-1 1,0 1 0,0-1-1,0 1 1,0-1 0,0 0-1,1 0 1,-1-1 0,1 1-1,-1-1 1,1 1 0,-1-1-1,1 0 1,5 0 0,12 2 60,1-2 0,0 0 0,0-1 0,-1-1 0,1-2 0,38-8 0,125-46-87,-182 56-4,44-16-1207,-32 11-2362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7:45.4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354 1 4120,'0'0'7806,"-9"8"-7487,8-8-309,-13 11 218,1 1 1,0 0-1,-17 22 1,12-9 69,1 1 1,1 1-1,2 0 0,0 1 0,-11 35 1,-34 152 700,39-133-675,-39 180 665,46-187-544,-6 117 0,20 63 427,3-204-660,2 0-1,2-1 1,15 50-1,-14-68-48,1-1 1,2 0-1,0-1 0,3-1 0,0 0 0,2-1 0,1 0 0,1-1 0,23 24 0,35 21 398,-13-15 538,-63-60-1071,1 1 1,-1 0-1,0-1 0,0 1 1,0-1-1,-1 1 0,2-4 1,7-47-3279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7:59.1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3495 3712,'0'0'7972,"12"0"-7727,1 0-163,0 0 51,1 0 0,19-4 0,-28 4-10,1 0 0,0 0 0,0 1 0,0-1 0,9 4 0,-9-3-13,0 0-1,0 0 1,1 0-1,9-1 1,23-3 230,0-2 1,-1-2 0,1-1 0,-2-2-1,1-2 1,37-17 0,-14 2-49,-21 11-83,0-3 1,0-1-1,45-32 0,-56 31-83,9-7 8,-2-1 1,42-41-1,-53 41-44,0-1 0,-2 0 0,24-45 0,49-108 519,-71 132-315,-11 20-67,13-48 0,-5 15 14,11-31 69,16-40 66,-28 83-258,-2 0 0,-3-1 0,-1-1 0,-4 0 0,9-98 0,-21 9 6,-1 51-29,-11-158 181,4 151-77,7-135 1,5 181-136,1-14 51,13-69 0,-14 116-89,1 1-1,1 0 0,1 0 1,0 0-1,11-20 0,76-129 101,-77 145-87,0 0 0,2 1 0,0 0 0,39-33 1,-18 29 66,-10 8-67,112-69 32,-106 67-41,1 1 0,76-28 1,-65 29-41,121-35-27,-103 35 47,211-39 79,-260 54-88,73-4 3,-9 1-2,-53 3 17,-16 2-1,-1 0 0,1 0 1,-1-2-1,0 1 0,20-8 0,-25 8-55,-13 2-3438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8:02.2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5120,'0'0'7030,"10"8"-6644,1 2-251,-8-6-81,1-1 0,0 1 0,0-1 0,1 0 0,-1 0 0,1 0 0,0-1 0,-1 0 0,1 0 0,0 0 1,10 2-1,104 36 1272,-75-24-670,67 16 0,263 35 2563,-285-45-2527,9 0-160,-59-15-346,1-3 1,1-1 0,43-2-1,-10-6 430,129 7-1,-182-2-491,-1 0 0,1-1-1,30-6 1,-25 2 25,40 0-1,-15 2-55,-36 1-53,-1 1 1,1 1-1,28 2 1,14 5 32,13 2 54,-50-4-73,-1-1 1,1-1 0,0-1 0,0 0 0,0-2 0,21-1 0,-6-1 24,-27 2-55,1 0 0,-1-1 0,1 0-1,12-4 1,-6 2 20,1 0 1,0 1-1,27-1 0,-30 3-11,-13 0-33,29-2 77,0 1-1,0 1 0,0 2 1,37 6-1,-36-3-64,1-1 0,0-1 0,0-2-1,53-5 1,-36 1 25,-29 2-17,0 0 5,1 1 1,30 3-1,13 8 61,-31-5-37,1-1 0,44 1 1,28 2 62,-94-8-99,-1 2 1,1-1 0,-1 1 0,17 6 0,-17-5 5,0 0 0,0-1 0,0 0 0,17 1 0,16-4 43,50-8 0,-57 7 31,-25 1-70,1 0 0,-1 0 0,0-1 0,13-4 0,-12 4 2,1 0 1,0 0-1,0 1 1,0 1-1,25 2 1,2 0-139,-73 8 227,25-7-104,0 0 0,-1 0 0,1-1 1,-11 2-1,-89 2 58,66-5-18,0-3 1,-55-8-1,67 6-5,12 2-21,-10-1 45,0-1 0,1-1 1,-46-15-1,38 6 161,0-2 0,-56-33 0,22 3 203,57 42-356,12 4-72,-1 0-1,0 0 1,1 1-1,-1-2 0,1 1 1,-1 0-1,1 0 0,-1 0 1,1 0-1,-1 0 0,1 0 1,-1 0-1,1-1 1,-1 1-1,1 0 0,-1 0 1,1-1-1,-1 1 0,1 0 1,-1-1-1,1 1 1,0 0-1,-1-1 0,1 1 1,0-1-1,-1 1 0,1-1 1,0 1-1,0-1 0,-1 1 1,1-1-1,-2 1 31,4 2-17,35 16-16,1-2 0,0-2 0,1-1 0,64 12-1,38 12 1,-92-23-1,0-3 0,1-1 0,88 4 0,-99-12 52,50-4 1,-74 1-15,0-1 1,0-1-1,0 0 0,-1-1 1,1 0-1,19-10 1,-31 13-23,5-4 89,-8 4-105,0 1 0,0 0 0,0-1-1,0 1 1,0 0 0,0 0 0,0-1 0,0 1 0,0 0-1,-1 0 1,1 0 0,0-1 0,0 1 0,0 0 0,0 0-1,-1 0 1,1-1 0,0 1 0,0 0 0,0 0 0,-1 0-1,1 0 1,0-1 0,0 1 0,-1 0 0,1 0 0,0 0-1,0 0 1,-1 0 0,1 0 0,0 0 0,0 0 0,-1 0-1,1 0 1,0 0 0,0 0 0,-1 0 0,1 0-1,0 0 1,-1 0 0,-6 0 1,-1 0 0,1 0 0,-1 1 0,1 0 0,-1 1 0,1-1 0,-13 6 0,3-2 1,-63 16 37,-290 91 64,211-39-91,154-70-11,-8 4 30,0 0 0,-21 16-1,34-22-29,0-1 0,0 0 0,-1 1 0,1-1 0,0 0-1,0 1 1,-1-1 0,1 0 0,0 1 0,0-1-1,-1 0 1,1 0 0,-1 1 0,1-1 0,0 0 0,-1 0-1,1 0 1,0 1 0,-1-1 0,1 0 0,-1 0-1,1 0 1,0 0 0,-1 0 0,1 0 0,-1 0-1,1 0 1,-1 0 0,1 0 0,0 0 0,-1 0 0,1 0-1,-1 0 1,1-1 0,0 1 0,-1 0 0,1 0-1,-1 0 1,1 0 0,0-1 0,-1 1 0,1 0 0,0-1-1,-1 1 1,1 0 0,0 0 0,0-1 0,-1 1-1,1 0 1,0-1 0,0 1 0,-1-1 0,1 1 0,0 0-1,0-1 1,0 1 0,0-1 0,-2-28 88,2 23-83,0-13 1,1 0-1,1 0 0,1 1 1,0-1-1,2 0 1,0 1-1,1 0 0,14-30 1,-17 44-169,0 0 0,0 0 0,0 1 0,1-1 0,-1 1 0,1 0 0,0 0 1,0 0-1,7-4 0,-5 4-2125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8:11.5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85 3112,'0'0'15215,"-10"0"-15019,-14 0-266,13 0 1231,44-2-465,44-4-467,0-3 1,0-3-1,123-38 0,-170 49-68,-27 1-117,0 0 1,0 0 0,0 0-1,0 0 1,0 0 0,0 0-1,-1-1 1,1 0-1,3 0 1,-5 0 138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8:12.5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69 203 7136,'0'0'6985,"10"5"-6641,-2-1-263,-4-2-41,1 0-1,-1 0 0,1 0 1,-1-1-1,1 1 0,-1-1 1,1 0-1,0-1 0,0 1 1,-1-1-1,1 0 0,0 0 1,6-1-1,8-2 154,-5 2-36,0-2 0,-1 0-1,1 0 1,-1-1 0,0-1 0,15-6 0,-25 8-104,0 1 1,0 0-1,-1-1 1,1 0-1,-1 0 1,1 0-1,-1 0 1,0 0-1,0 0 1,0-1-1,0 1 1,-1 0 0,0-1-1,1 0 1,-1 1-1,0-1 1,-1 0-1,1 0 1,-1 1-1,1-8 1,-1 6-6,0 0-1,-1 0 1,1 1-1,-1-1 1,0 0-1,0 1 1,0-1 0,0 1-1,-1-1 1,0 1-1,0 0 1,0-1-1,-1 1 1,1 0 0,-1 0-1,-5-4 1,4 4-12,0 0 1,0 1 0,-1-1 0,0 1-1,0 1 1,0-1 0,0 1-1,0-1 1,0 2 0,0-1-1,-1 0 1,1 1 0,-1 0 0,-10 0-1,8 1 1,1 0 1,-1 1-1,1 0 0,0 1 0,-1-1 0,1 1 0,0 1 1,0-1-1,0 1 0,-8 6 0,6-4-1,0 0 0,1 1-1,0 0 1,0 1 0,1-1-1,0 2 1,0-1 0,1 1 0,0 0-1,0 0 1,0 1 0,1-1-1,1 1 1,0 1 0,0-1 0,-5 18-1,6-9 54,1-1 0,1 1-1,0 0 1,1 0-1,1 0 1,1 0-1,0 0 1,1-1 0,6 18-1,-5-23 3,0 0 0,1-1 0,0 1 0,0-1 0,2 0 0,-1-1 0,1 1 0,1-1-1,0-1 1,0 0 0,1 0 0,0 0 0,18 12 0,-17-14-10,1-2 0,1 1 1,-1-1-1,1-1 0,0 0 0,0-1 1,0 0-1,1-1 0,-1 0 0,1-1 1,-1 0-1,1-1 0,23-3 0,-9-1 36,0-1 0,0-1-1,-1-1 1,0-2 0,33-15-1,-46 20-498,-9 4-2573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8:13.9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43 182 6632,'0'0'8369,"-3"13"-7921,-4 16-36,1 0 1,-3 43-1,1-6 338,4-48-322,2-1 1,-1 23 0,2-32-349,3 5 1256,-2-13-1298,1 0 0,0-1 0,0 1 1,-1 0-1,1-1 0,0 1 0,-1-1 1,1 1-1,0-1 0,-1 0 0,1 1 0,-1-1 1,1 1-1,-1-1 0,0 0 0,1 0 1,-1 1-1,1-1 0,-1 0 0,0-1 1,12-19 87,-2-1 0,-1 0 0,0-1 0,7-36 1,16-42 121,-27 89-213,0 1 1,1 0 0,1 0 0,-1 0-1,2 1 1,12-14 0,-5 7 15,-3 4 16,0 0-1,0 0 0,1 1 1,1 1-1,0 0 0,0 1 0,1 1 1,17-9-1,-25 16-39,0 1 0,0-1 0,14 0 0,-11 1 14,-9 1-36,0 0 0,0 0-1,1 0 1,-1 0 0,0 0-1,0 0 1,0 1 0,1-1-1,-1 1 1,0-1 0,0 1-1,0-1 1,0 1-1,0-1 1,0 1 0,0 0-1,0 0 1,0 0 0,0-1-1,0 1 1,-1 0 0,1 0-1,0 0 1,-1 0 0,1 0-1,0 0 1,-1 0 0,0 1-1,1-1 1,-1 0 0,1 0-1,-1 0 1,0 1 0,0 1-1,2 6 27,-1 0 0,0 0 0,-1 14 1,0-16-20,-2 69 214,2 52 267,7-79-247,-5-33-36,3 32-1,1 32 282,0-56-303,-6-24-177,0 0-12,0 0 0,-1 1 0,1-1 1,0 0-1,0 0 0,0 0 1,0 0-1,0 0 0,-1 1 1,1-1-1,0 0 0,0 0 0,0 0 1,0 0-1,0 1 0,0-1 1,0 0-1,0 0 0,0 0 1,0 1-1,0-1 0,0 0 1,0 0-1,0 0 0,0 1 0,0-1 1,0 0-1,0 0 0,0 0 1,0 0-1,0 1 0,0-1 1,0 0-1,0 0 0,1 0 0,-1 0 1,0 1-1,0-1 0,0 0 1,0 0-1,0 0 0,0 0 1,1 0-1,-1 1 0,0-1 0,0 0 1,0 0-1,0 0 0,1 0 1,-1 0-1,0 0 0,0 0 1,0 0-1,1 0 0,-1 0 1,0 0-1,1 0 0,-2 0-122,-4-1-115,4 1 277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8:14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9744,'0'0'3801,"8"13"-3150,26 44-14,-31-50-469,0-1 0,-1 1 0,0 0 0,0 0 0,-1 0 1,1 0-1,-2 0 0,1 0 0,-1 0 0,0 1 0,-2 12 0,0 8 692,1-12-335,2 21 1657,0-37-1662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1:1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42 183 11152,'0'0'6445,"-3"10"-6027,-7 25 841,2 1 0,1 0-1,-3 71 1,9-113 2792,-2-33-3601,9-9-266,1-1-1,16-49 0,-5 20 160,-16 67-206,1 0-1,0 0 1,1 0-1,0 1 1,11-19-1,-15 28-113,1 1 0,0-1 0,-1 1 0,1-1 0,0 1 0,0-1 0,0 1 0,0 0 0,0-1 0,-1 1 0,1 0 0,0 0 0,0-1 0,0 1 0,0 0 0,0 0 0,0 0-1,0 0 1,0 0 0,0 1 0,0-1 0,0 0 0,-1 0 0,1 0 0,0 1 0,0-1 0,0 1 0,0-1 0,1 1 0,29 16 267,-25-14-237,14 9 107,-16-9-96,0 0 0,0 0 0,1-1 1,-1 0-1,1 0 0,0 0 0,0 0 0,-1-1 0,1 0 0,0 0 0,0 0 0,6 0 0,-7-4-328,-2 1-878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8:18.8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10344,'0'0'584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8:18.5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1 3616,'0'0'13557,"-4"13"-13113,0 3-233,-1-1 1,-1 0-1,-1-1 1,0 1 0,-12 18-1,13-23-17,0 1 0,0 0 0,1 0 0,1 0 0,0 1-1,0-1 1,2 1 0,-1 0 0,1 0 0,1 0 0,0 16 0,1-24-142,0 0 0,1-1 0,-1 1 1,1 0-1,0 0 0,0 0 0,1 0 1,-1-1-1,1 1 0,-1-1 0,1 1 0,0-1 1,1 0-1,-1 1 0,0-1 0,1 0 1,0-1-1,0 1 0,0 0 0,0-1 1,0 0-1,6 4 0,6 2 89,-13-6-117,1 0 0,0-1 0,-1 1 1,1-1-1,0 0 0,0 0 0,0 0 1,0 0-1,0-1 0,0 1 0,0-1 1,4 1-1,-2-2-171,-1 1 0,0-1 0,0 0 0,0 0-1,1-1 1,-1 1 0,0-1 0,-1 0 0,1 0 0,0 0 0,0 0 0,-1-1 0,6-4 0,-2 2-1577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8:19.6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372 1 5320,'0'0'6590,"-13"6"-5979,-1 0-492,-17 7 476,2 1 0,-1 2 0,-37 27 0,64-41-553,-88 77 1391,81-69-1225,0 1-1,1 0 1,0 1 0,1 0-1,0 0 1,-8 18 0,12-21-60,0 0 1,0 0-1,1 0 1,1 1-1,0-1 0,0 1 1,0 10-1,2-15-86,0 0-1,0 0 0,1 0 0,0 0 1,0-1-1,0 1 0,1 0 1,-1-1-1,1 1 0,0-1 0,1 1 1,-1-1-1,1 0 0,0 0 0,0 0 1,5 5-1,-3-4-8,0-1 0,1 1-1,0-1 1,0 0 0,0 0 0,0-1 0,1 0-1,-1 0 1,1-1 0,0 1 0,0-1-1,0-1 1,10 2 0,12 0 123,-1-1 1,32-3-1,-24 0 20,67-5 459,-98 3-288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8:20.0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 7736,'0'0'2836,"16"-3"-2288,226-31 1678,-213 32-1924,-1-1 198,-1 2 0,1 0 1,42 5-1,-58-3-278,13 3 480,-24-4-679,0 1-1,-1-1 0,1 0 0,-1 0 1,1 1-1,0-1 0,-1 0 0,1 1 1,-1-1-1,1 0 0,-1 1 0,1-1 1,-1 1-1,1-1 0,-1 1 0,1-1 1,-1 1-1,0-1 0,1 1 0,-1 0 1,0-1-1,1 1 0,-1-1 0,0 1 1,0 0-1,0-1 0,1 1 0,-1 0 1,0 0-1,5 16-2281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8:20.5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151 0 8432,'0'0'436,"-11"12"72,2-2-411,-16 18 702,0 1 0,2 1 0,-28 47 0,50-75-742,1-1 0,-1 1 1,0-1-1,0 1 0,1 0 0,-1-1 1,1 1-1,0 0 0,-1-1 0,1 1 0,0 0 1,0-1-1,0 1 0,0 0 0,0-1 1,0 1-1,1 0 0,-1 0 0,1-1 0,-1 1 1,2 1-1,-1-1 7,0-1 0,0 0 0,0 1 1,1-1-1,-1 0 0,1 0 0,-1 0 1,1 0-1,-1 0 0,1 0 0,-1 0 0,1-1 1,0 1-1,0-1 0,-1 1 0,4 0 0,3 0 123,1 0 0,-1-1 0,1 0 0,0 0 0,-1-1 0,17-3 0,-15 1-42,0 1 0,0-2 0,0 0 0,-1 0 0,0 0 1,0-1-1,0-1 0,0 1 0,9-9 0,-15 11-76,0 0-1,1 0 0,-1-1 0,-1 1 1,1-1-1,0 1 0,-1-1 0,0 0 0,0 0 1,0 0-1,0 0 0,-1-1 0,1 1 1,-1 0-1,0-1 0,0 1 0,-1-1 0,0 1 1,1-1-1,-1 1 0,-1-1 0,1 1 1,-2-8-1,2 10-51,-1 1-1,1-1 1,-1 0 0,1 0 0,-1 1-1,0-1 1,0 1 0,0-1 0,1 0 0,-2 1-1,1 0 1,0-1 0,0 1 0,0 0 0,0-1-1,-1 1 1,1 0 0,-1 0 0,1 0-1,-1 0 1,-2-1 0,1 1-5,0 1 1,0-1-1,0 1 1,0-1-1,0 1 1,0 0-1,0 0 0,0 1 1,0-1-1,0 1 1,-5 1-1,-2 1-38,0 1 0,0 0 0,0 1 0,1 0 0,-1 0 0,-9 9 0,-3 6-221,15-11-2312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8:23.4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0 6728,'0'0'4305,"-3"10"-3729,-14 43 109,0-4 115,3-1-1,-13 74 1,15 44 801,2-26-77,7-22 630,4-77-532,-4-30-1188,3-11-422,-1 1 0,1-1 0,0 0 0,0 1 0,0-1 1,0 0-1,-1 1 0,1-1 0,0 1 0,0-1 0,0 0 0,0 1 0,0-1 0,0 0 0,0 1 0,0-1 0,0 1 0,0-1 0,0 0 0,0 1 0,1-1 0,-1 0 0,0 1 0,0-1 1,0 1-1,0-1 0,1 0 0,-1 0 0,0 1 0,0-1 0,1 0 0,-1 1 0,0-1 0,1 1 0,-2 2 216,0-3-217,1-1 0,0 1 0,0 0 0,0 0 0,0 0 0,-1 0 0,1 0 0,0-1 0,0 1 1,0 0-1,0 0 0,0 0 0,0 0 0,-1-1 0,1 1 0,0 0 0,0 0 0,0 0 0,0-1 0,0 1 0,0 0 0,0 0 0,0 0 0,0-1 0,0 1 0,0 0 0,0 0 0,0-1 0,0 1 0,0 0 0,0 0 0,0 0 0,0-1 0,1 1 0,-1 0 0,0 0 0,0 0 0,0 0 0,0-1 0,9-24 112,0 1-1,2 0 1,1 1-1,0 0 0,19-25 1,-24 39-77,1 0-1,0 1 1,0 0 0,1 0-1,0 0 1,0 2 0,1-1-1,15-7 1,10-3 87,41-15 0,-66 29-113,21-7 232,38-8 0,-67 18-231,-1 0-1,1 0 1,0-1-1,0 1 0,-1 0 1,1 0-1,0 1 1,0-1-1,-1 0 1,1 1-1,0-1 0,-1 1 1,1-1-1,0 1 1,-1 0-1,1-1 1,-1 1-1,1 0 0,-1 0 1,1 0-1,-1 0 1,0 1-1,0-1 1,1 0-1,-1 1 1,0-1-1,0 0 0,0 1 1,1 2-1,-1-2-6,0 0 0,0 0 0,-1 0 0,1 0-1,-1 1 1,1-1 0,-1 0 0,0 0 0,0 0 0,0 1 0,0-1-1,0 0 1,0 0 0,0 1 0,-1-1 0,1 0 0,-1 0-1,0 0 1,0 0 0,1 0 0,-1 0 0,-1 0 0,0 2 0,-4 3 10,0 0 0,-1-1 1,1 1-1,-1-1 1,0-1-1,-1 1 0,0-1 1,0-1-1,-16 8 0,4-4 31,-1-1-1,-43 8 0,47-13-20,1 0 0,-1-2 0,1 0 0,-1-1 0,-18-3 0,-37-1 178,91 19-186,40 18 26,-32-18 6,0 2 0,42 31 0,-16-8 180,-34-27 21,-1 2-1,22 19 0,-38-30-207,0-1-1,0 0 0,1 0 0,-1 0 0,1 0 0,0 0 0,-1-1 1,1 1-1,0-1 0,4 2 0,-6-3-103,1 0-1,-1 0 1,0 0-1,0 0 1,1 0-1,-1 0 1,0 0-1,1 0 1,-1-1-1,0 1 1,1 0-1,-1-1 1,0 1 0,0-1-1,0 0 1,0 1-1,1-1 1,-1 0-1,0 0 1,0 1-1,0-1 1,0 0-1,0 0 1,-1 0 0,1 0-1,0 0 1,0-2-1,4-3-3754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8:31.9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0 145 4720,'0'0'7826,"11"5"-7494,-6-3-292,8 3 115,0 0 1,0-1-1,0-1 0,0 0 1,22 2-1,179-11 1741,-42-1-986,-75 9-589,58-2 32,-31 1-82,18-2-1,303-23 445,-280 16-539,188-19 189,53-8 138,-380 33-461,268-24 519,-252 20-493,36-6 58,116-4 0,-62 12 39,-68 0 44,87 6 1,-121-1-35,44-3 1,-10-1 223,-63 3-397,-1 0 0,0 0 0,0 0 0,0 0 0,0 0-1,0 0 1,0 0 0,0 0 0,1 0 0,-1 0 0,0 0 0,0 0 0,0 0-1,0 0 1,0 0 0,0 0 0,0 0 0,0 1 0,1-1 0,-1 0-1,0 0 1,0 0 0,0 0 0,0 0 0,0 0 0,0 0 0,0 0-1,0 0 1,0 0 0,0 0 0,0 0 0,0 1 0,1-1 0,-1 0-1,0 0 1,0 0 0,0 0 0,0 0 0,0 0 0,0 0 0,0 1 0,0-1-1,0 0 1,0 0 0,0 0 0,0 0 0,0 0 0,0 0 0,0 0-1,0 0 1,0 1 0,-1-1 0,1 0 0,0 0 0,0 0 0,0 0-1,0 0 1,0 0 0,0 0 0,0 0 0,0 0 0,0 1 0,0-1-1,0 0 1,-1 0 0,-5 6 18,2-5-334,0 1 0,0-1 1,0 0-1,-1 0 0,1-1 0,-6 1 0,8-1-393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8:33.4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5824,'0'0'8604,"11"10"-8266,2 1-212,9 9 293,26 17 0,-6-8 172,-7-5-85,-1 1 0,41 41-1,-64-54-393,-1 1 0,0 1 1,-1-1-1,0 2 0,-1-1 0,7 19 0,31 97 314,-25-62-261,0-3 79,19 112-1,-6 71 95,-20-138-215,12 181 374,-25-248-380,-3 0 0,-1 1 0,-2-1-1,-18 72 1,-147 357 801,164-457-878,-91 178 601,23-53 108,61-111-498,-1 0 1,-2 0-1,-1-1 0,-25 30 0,42-57-249,-1-1 0,1 1 0,0-1-1,0 1 1,-1-1 0,1 1 0,0-1-1,0 1 1,-1-1 0,1 1 0,-1-1-1,1 0 1,0 1 0,-1-1 0,1 0 0,-1 1-1,1-1 1,-1 0 0,1 0 0,-1 0-1,1 1 1,-1-1 0,1 0 0,-1 0-1,1 0 1,-1 0 0,1 0 0,-1 0 0,0 0-1,1 0 1,-1 0 0,1 0 0,-1 0-1,1 0 1,-1 0 0,1 0 0,-2-1 0,2-1-20,-1 1 1,0-1 0,1 1 0,-1-1 0,1 0 0,-1 1 0,1-1 0,0 0 0,0 1 0,0-1 0,0 0-1,0 1 1,0-4 0,7-78-1086,-5 66-1268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8:38.4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149 0 5224,'0'0'12073,"-8"11"-11976,-10 9-49,-44 55 197,54-65-208,1 1 0,1-1-1,0 1 1,0 0 0,1 1-1,1-1 1,-1 1 0,2 0-1,0 0 1,0 0-1,1 1 1,1-1 0,0 1-1,1-1 1,0 1 0,1-1-1,0 1 1,5 17-1,-4-17 22,2 0-1,0 0 0,9 20 1,-11-29-34,0-1 0,0 1 1,0 0-1,1-1 0,-1 1 1,1-1-1,0 0 0,0 0 1,0 0-1,0 0 0,1 0 1,-1-1-1,1 0 0,0 0 1,7 4-1,-1-3 54,0 0 1,0 0-1,1-1 1,0 0-1,-1-1 0,1 0 1,0-1-1,13-1 0,21-3 800,-40 2-725,-3 2-508,-2 5-2601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8:38.9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81 8136,'0'0'1322,"6"-11"-767,3-3-337,-5 8-44,1-1 0,-2 0-1,1 0 1,-1 0-1,3-9 1,-5 10 2654,-4 8-1757,-4 11-554,6-6-406,0 0 1,1 0-1,0 0 1,0 0-1,0-1 1,1 1-1,0 0 1,0 0-1,0 0 0,1-1 1,0 1-1,1-1 1,0 1-1,5 9 1,2 0-2228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7:3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14064,'0'0'2735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1:1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12360,'0'0'6545,"17"4"-5979,9 3-146,1-1 0,-1-1 0,1-2-1,39 1 1,-65-4-425,99-8 2453,-87 6-2554,0 0 0,0-1 0,0-1 0,-1 0 0,17-7 0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8:39.7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84 68 6824,'0'0'4896,"-8"11"-4456,4-6-397,-10 15 291,-17 33 0,26-45-186,1 1 1,1 0 0,0 0 0,0 0-1,0 0 1,1 0 0,1 0-1,-1 16 1,2-20-50,0 1 0,1-1-1,-1 1 1,1-1 0,1 1 0,-1-1 0,1 0 0,2 6-1,-3-9-55,0 0 0,0 0 0,0-1 0,0 1 0,0 0 0,1 0 0,-1-1 0,1 1 0,-1-1 0,1 1 0,0-1 0,0 1 0,-1-1 0,1 0 0,0 0 0,0 0 0,0 0 0,0 0 0,0-1 0,0 1 0,0-1 0,1 1 0,2 0 0,3-1 30,-1-1 1,0 1-1,1-1 0,-1 0 0,1-1 0,-1 0 1,0 0-1,0 0 0,0-1 0,0 0 1,10-6-1,3-5 185,0 0 1,20-19 0,-37 30-188,-1 1-1,0 0 1,1 1 0,0-1 0,-1 0-1,1 1 1,0-1 0,0 1 0,0 0 0,0 0-1,4-1 1,-6 3-35,-1 1 0,1-1-1,-1 0 1,1 0 0,-1 1-1,1-1 1,-1 1 0,0-1 0,0 0-1,0 1 1,0 2 0,1 1 22,1 10 0,1-1-1,0 1 1,1 0 0,1-1 0,0 0 0,9 15 0,-12-24-46,1 0 1,0 0 0,0-1-1,0 1 1,1-1 0,-1 0-1,1 0 1,0 0 0,0-1-1,1 1 1,-1-1-1,1 0 1,0 0 0,-1-1-1,1 1 1,0-1 0,1 0-1,-1-1 1,0 1 0,10 1-1,-6-3 6,0 0 0,0-1 0,0 0 0,0-1 0,-1 1 0,1-2 0,0 1 0,-1-1 0,0 0 0,0-1 0,0 0 0,0 0 0,0-1 0,-1 0 0,0 0 0,11-11 0,0-1 53,0-1 0,-1 0 0,-1-2 0,23-34-1,-29 37-2,0 0-1,-2-1 0,0 0 0,9-29 0,-15 40-26,0 0 0,0 0 0,-1-1 0,0 1 0,0 0 0,-1-1 0,1 1 0,-2 0 0,1-1 0,-1 1 0,0 0 0,-1 0 0,0 0 0,0 0 0,-5-10 0,7 16-39,0 0 0,-1 0 0,1 1-1,-1-1 1,1 0 0,-1 0 0,1 1 0,-1-1-1,1 0 1,-1 1 0,0-1 0,1 1 0,-1-1-1,0 1 1,1-1 0,-1 1 0,0 0 0,0-1-1,0 1 1,1 0 0,-1-1 0,0 1-1,0 0 1,0 0 0,-1 0 0,0 0 26,1 0 1,-1 1-1,1-1 1,-1 1-1,1 0 1,-1-1-1,1 1 1,-1 0-1,1 0 1,0 0-1,-1 0 1,-1 2-1,-4 5-450,0 0-1,0 0 0,-7 14 1,9-15-1327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8:41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52 5224,'0'0'4492,"2"15"-3888,-1-8-529,2 22 305,0 0 0,-2 38-1,-12 164 2239,4-118 1037,8-149-3393,1 0 0,3 0 0,15-65 0,-3 44-45,37-86 1,-49 130-191,1 1-1,1 0 1,-1 0-1,2 0 1,0 1-1,0 0 1,1 1-1,12-12 1,-19 20-19,1 0 1,-1 0 0,0 0-1,1 1 1,-1 0 0,1-1-1,0 1 1,-1 0 0,1 0-1,0 0 1,0 1 0,0-1-1,0 0 1,-1 1 0,1 0 0,0 0-1,0 0 1,0 0 0,0 0-1,0 1 1,0-1 0,0 1-1,-1 0 1,5 1 0,-3 1 5,1-1 0,0 1 1,-1 0-1,0 0 1,0 0-1,0 0 0,0 1 1,0 0-1,-1 0 1,1 0-1,-1 0 0,3 7 1,8 16 105,-1 2 1,-2 0 0,-1 0 0,-1 1 0,-2 1-1,4 34 1,7 118 671,-18-152-132,-1-11-3653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8:41.6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12360,'0'0'2136,"-2"81"-1624,4-53-144,2 2 8,-2-6-56,2-2 8,2-3-41,0-7 1,0 4-56,1-4 0,-1-4-112,-4-4 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8:42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88 4312,'0'0'10037,"12"-7"-9601,8-4-244,0 1 0,0 1 0,1 0 1,0 2-1,1 1 0,21-5 0,120-3 1105,-98 10-675,-53 4-397,0 1 0,-1 0 1,1 0-1,-1 1 0,19 5 1,-18 2 161,-12-9-383,1 0 1,-1 0-1,0 0 1,0 0-1,0 0 0,0 0 1,0 0-1,1 0 0,-1 0 1,0 0-1,0 0 0,0 0 1,0 0-1,0 1 0,1-1 1,-1 0-1,0 0 0,0 0 1,0 0-1,0 0 0,0 0 1,0 0-1,0 1 0,0-1 1,0 0-1,1 0 1,-1 0-1,0 0 0,0 0 1,0 1-1,0-1 0,0 0 1,0 0-1,0 0 0,0 0 1,0 0-1,0 1 0,0-1 1,0 0-1,0 0 0,0 0 1,0 0-1,0 1 0,0-1 1,0 0-1,-1 0 0,1 0 1,0 0-1,0 0 1,0 0-1,0 1 0,0-1 1,0 0-1,0 0 0,0 0 1,-1 0-1,1 0 0,0 0 1,0 0-1,0 0 0,0 1 1,0-1-1,0 0 0,-1 0 1,1 0-1,0 0 0,-25 17-3736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8:43.0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9648,'0'0'1174,"15"1"-972,170 7 599,-99-10 974,162 16-1,-205-3-1017,-34-9-1096,-1 1 1,1-2 0,0 1 0,10 0 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8:44.1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183 1 5624,'0'0'7586,"-13"7"-7031,-3 3-312,0 0 1,1 1-1,0 0 0,1 1 1,-23 25-1,29-27-33,1 0 0,0 0 0,1 1 1,0 0-1,0 0 0,-6 20 0,11-28-162,0-1 0,0 1-1,1 0 1,-1 0 0,1 0 0,0 0-1,0 0 1,0 0 0,0 0 0,0 0-1,1 0 1,-1 0 0,1 0 0,0 0-1,0 0 1,0 0 0,0-1 0,0 1-1,1 0 1,-1-1 0,1 1 0,-1-1-1,1 1 1,0-1 0,0 0 0,0 0-1,1 0 1,-1 0 0,0 0 0,1 0-1,-1-1 1,1 1 0,3 0-1,1 2 104,0-1 0,1 0 0,-1 0 0,10 1 0,-15-3-267,0-1-1,1 0 1,-1 1-1,0-1 1,0 0-1,0 0 0,0 0 1,0 0-1,0-1 1,0 1-1,1 0 0,-1-1 1,0 0-1,0 1 1,0-1-1,0 0 1,-1 0-1,1 0 0,0 0 1,2-2-1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8:44.3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7832,'0'0'240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8:45.1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 1 6824,'0'0'1864,"-3"14"-1278,-13 63 114,-68 410 3831,78-433-3904,-2 49 2534,9-117-2879,1 1 0,0-1 0,9-24-1,-2 3-92,-4 15-100,1 0-1,0 0 1,2 0 0,1 1 0,0 0 0,1 0-1,1 1 1,20-25 0,-25 36-61,0-1-1,0 1 1,1 1 0,0-1-1,1 1 1,-1 0 0,1 1-1,0 0 1,0 0 0,1 1-1,0 0 1,-1 0 0,1 1-1,1 0 1,-1 1 0,0 0-1,1 0 1,-1 1 0,1 0-1,-1 0 1,11 2 0,-15-1-22,0 1 1,-1 0 0,1 0 0,-1 0-1,1 1 1,-1-1 0,1 1 0,-1 0-1,0 0 1,0 1 0,0-1 0,0 1-1,0 0 1,-1 0 0,1 0 0,3 4-1,-6-4-7,1-1 1,-1 0-1,0 1 0,1-1 0,-1 1 0,0-1 0,-1 1 0,1 0 0,0-1 0,-1 1 0,1 0 0,-1-1 0,0 1 0,0 0 0,0-1 0,0 1 0,-1 0 0,1 0 0,-1-1 0,1 1 0,-1-1 0,0 1 0,0 0 0,0-1 0,-1 0 0,1 1 0,0-1 0,-4 5 0,-3 3 0,0-1 0,-1 0 1,0 0-1,0 0 0,-1-1 0,0-1 0,0 1 0,-15 7 0,-2-2 30,-1 0 0,-37 11 0,8-11 30,57-13-58,0 0 1,0 1-1,-1-1 0,1 0 1,0 0-1,0 0 1,-1 0-1,1 0 1,0 0-1,0 0 0,-1 0 1,1 1-1,0-1 1,0 0-1,0 0 1,-1 0-1,1 1 0,0-1 1,0 0-1,0 0 1,0 0-1,0 1 1,-1-1-1,1 0 0,0 0 1,0 1-1,0-1 1,0 0-1,0 0 1,0 1-1,0-1 0,0 0 1,0 0-1,0 1 1,0-1-1,0 0 1,0 0-1,0 1 1,0-1-1,0 0 0,0 0 1,0 1-1,0-1 1,1 0-1,-1 0 1,0 1-1,0-1 0,0 0 1,0 0-1,1 0 1,-1 1-1,0-1 1,0 0-1,0 0 0,1 0 1,-1 0-1,0 1 1,1-1-1,13 13 18,-14-12-18,29 21 160,1-1 0,0-2 0,2 0 0,0-3 0,1 0 1,0-2-1,53 14 0,-52-26 696,-33-2-661,3-4 285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8:45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37 152 9144,'0'0'3554,"0"14"-3074,1 33 69,-2 1 0,-2 0 0,-13 67 0,11-96-315,2-9 106,0 1 0,1 0 1,0 0-1,0 12 0,15-40 723,-1 4-906,15-33 301,35-84 0,-40 81-129,49-82 0,-58 111-152,28-30 0,-36 44-129,1 0 0,0 0 0,1 0 0,0 1 0,0 0 1,0 0-1,0 1 0,10-5 0,-16 9-44,0 0 0,0 0 0,0 0 0,0 0 0,0 0 0,0 0 0,0 0 0,0 0 0,0 0 0,0 0 0,0 1 0,0-1 1,0 0-1,0 1 0,0-1 0,0 1 0,0-1 0,0 1 0,0 0 0,-1-1 0,1 1 0,0 0 0,0-1 0,-1 1 0,1 0 0,0 0 0,-1 0 0,1 0 0,-1-1 0,1 1 0,-1 0 0,1 0 0,-1 0 0,0 0 0,0 0 0,1 1 0,2 8 9,0 0-1,3 17 1,-5-21-3,4 46 85,-1 0 1,-3 1-1,-8 79 0,0 24 1551,12-161-2444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8:46.3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0 12056,'0'0'838,"-9"13"577,8-10-1386,1 1-1,-1 0 1,1 0 0,0 0 0,0-1-1,0 1 1,1 0 0,0 0 0,-1 0-1,1-1 1,0 1 0,1-1 0,-1 1 0,1-1-1,-1 1 1,1-1 0,0 0 0,1 1-1,-1-1 1,0 0 0,1-1 0,5 6-1,-5-5 29,1 0-1,-1 0 0,1 0 0,0 0 1,-1-1-1,1 0 0,0 0 1,0 0-1,1 0 0,-1-1 0,0 1 1,1-1-1,-1 0 0,1 0 0,-1-1 1,1 0-1,-1 1 0,9-2 1,-9 0-2,0 0 0,-1-1 0,1 1 0,-1-1 0,1 1 1,-1-1-1,0 0 0,0-1 0,0 1 0,0 0 1,0-1-1,-1 0 0,1 1 0,-1-1 0,1 0 1,2-6-1,-4 7-32,0 1 1,0-1-1,0 0 0,-1 1 1,1-1-1,0 0 0,-1 1 1,0-1-1,1 0 0,-1 0 1,0 0-1,0 1 0,0-1 1,0 0-1,0 0 1,0 0-1,-1 1 0,1-1 1,-1 0-1,1 0 0,-1 1 1,0-1-1,1 0 0,-1 1 1,0-1-1,0 1 0,0-1 1,0 1-1,0-1 1,-1 1-1,1 0 0,0 0 1,-1-1-1,1 1 0,-1 0 1,-1-1-1,-2 0 24,0 0 0,1 0 1,-1 1-1,0 0 0,0 0 0,0 0 0,0 0 0,0 1 0,0 0 0,0 0 1,0 0-1,0 0 0,0 1 0,0 0 0,0 0 0,0 0 0,-6 3 1,2-1-22,0 1 1,0-1-1,0 2 0,1-1 1,-1 1-1,1 1 1,0-1-1,-8 9 1,10-6-2441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1:1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120 153 5016,'0'0'3808,"-11"-11"-3400,-53-51 1110,48 54 75,14 8-1343,1-1-1,-1 1 1,1-1-1,-1 1 1,1-1-1,-1 1 1,1-1-1,0 0 1,-1 0-1,1 0 1,0 0-1,0 0 1,0 0-1,0 0 1,0 0-1,-2-3 1,-1 4 1772,8-1-947,13-1-673,0 0 0,1 1 1,22 1-1,14 0 84,56-1 487,-67 2-106,0-2 1,62-9 0,-55-6 1033,-49 16-1862,-1 0 1,0 0-1,1-1 1,-1 1-1,0 0 1,0-1-1,1 1 1,-1-1-1,0 1 1,0 0 0,0-1-1,1 1 1,-1-1-1,0 1 1,0 0-1,0-1 1,0 1-1,0-1 1,0 1-1,0-1 1,0 1-1,0 0 1,0-1-1,0 1 1,0-1-1,0 1 1,-1-1-1,1 1 1,0 0-1,0-1 1,0 1-1,0-1 1,-1 1-1,1 0 1,0-1-1,-1 1 1,-1-9-4299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8:47.1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0 253 8336,'0'0'3905,"10"-13"-3361,2-2-384,7-9 278,31-31 1,-31 35-82,4-4 285,40-31 1,-56 49-492,1 1 0,0 0 1,0 0-1,1 1 1,0 0-1,-1 0 0,1 1 1,0 0-1,1 0 0,9-1 1,-18 4-131,0 0 0,0 0-1,-1 0 1,1-1 0,0 1 0,0 0 0,0 0 0,0 0 0,0 0-1,0 0 1,-1 1 0,1-1 0,0 0 0,0 0 0,0 1 0,0-1 0,-1 0-1,1 1 1,0-1 0,0 1 0,-1-1 0,1 1 0,0-1 0,-1 1 0,1-1-1,0 1 1,-1 0 0,1-1 0,-1 1 0,1 0 0,-1 0 0,1-1-1,-1 1 1,0 0 0,1 0 0,-1 0 0,0-1 0,0 1 0,1 0 0,-1 0-1,0 0 1,0 0 0,0 0 0,0 1 0,-1 5 60,0 0 0,0 0 0,-1 0 0,-4 12 1,2-6-29,-29 96 354,14-49-22,-15 74-1,33-127-324,-1 1 0,1-1-1,1 1 1,0-1 0,0 1-1,0 0 1,0-1-1,1 1 1,1-1 0,1 8-1,-2-14-47,-1 0 0,0-1 0,1 1-1,-1 0 1,1-1 0,-1 1 0,0 0 0,1-1-1,-1 1 1,1 0 0,0-1 0,-1 1-1,1-1 1,0 1 0,-1-1 0,1 1 0,0-1-1,-1 0 1,1 1 0,0-1 0,0 0-1,-1 0 1,1 1 0,1-1 0,0 0 8,0 0 1,0 0 0,1 0-1,-1 0 1,0-1-1,0 1 1,0 0 0,1-1-1,1-1 1,2 0 28,1-1 0,-1 0 1,0-1-1,0 0 0,7-5 0,14-15 92,-2-1 0,-1-1 0,-1-1 0,37-58-1,61-134 688,-120 218-808,-1-1-1,1 1 0,-1 0 1,1 0-1,-1-1 0,1 1 0,0 0 1,0 0-1,-1 0 0,1 0 1,0 0-1,0 0 0,0 0 1,0 1-1,0-1 0,0 0 1,1 0-1,-1 1 0,0-1 0,0 1 1,0-1-1,1 1 0,-1-1 1,0 1-1,1 0 0,-1 0 1,3-1-1,0 2 23,-1 1 1,1-1-1,0 0 1,-1 1 0,1 0-1,0 0 1,5 4-1,7 4-4,9 3 120,0 0 0,1-2 0,1-1-1,34 9 1,-55-17-400,7 2 1072,-13-4-941,0 0 1,1 0 0,-1 1-1,0-1 1,1 0 0,-1 1-1,0-1 1,0 0 0,0 0-1,1 1 1,-1-1-1,0 0 1,0 1 0,0-1-1,0 0 1,1 1 0,-1-1-1,0 0 1,0 1-1,0-1 1,0 1 0,0-1-1,0 0 1,0 1 0,0-1-1,0 0 1,0 1 0,0-1-1,-1 0 1,1 1-1,0-1 1,0 1 0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8:47.5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 0 12456,'0'0'3374,"-2"14"-2589,-44 188 2105,8-51-530,20-72-4007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9:02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16352,'0'0'0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9:09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0 988 5720,'0'0'10241,"11"5"-10092,31 15-3,-26-15 153,-9-8-3,-1-1-154,45-10 92,0-3 1,58-27 0,-6 2-51,224-77 238,89-40 11,38-13 262,-74 47 224,-240 73-600,38-10 109,-3 3 216,-147 48-558,16-7 28,-30 12-45,-1 0 1,1 0-1,0 2 1,29-6 0,-18 3 39,-22 6-33,-17 6-21,8-3-51,-1-1-1,1 0 1,-1 0 0,1 0 0,-13-1 0,-18 1 3,-11 4 41,-1-3-1,-53-3 0,21-1-2,66 3-24,9-1-13,0 0-1,1 0 0,-1 0 0,1-1 1,-1 0-1,-6-1 0,-21-3 150,90 2-103,102-18 1,-15 0 16,-29 2-16,-53 7-26,-40 8 43,32-1 0,-54 5-68,0 0-1,0 0 0,0 0 1,0 0-1,1 0 1,-1 1-1,0-1 0,0 0 1,0 0-1,0 0 0,0 0 1,0 0-1,0 0 1,0 0-1,0 0 0,0 0 1,0 0-1,0 0 1,1 0-1,-1 0 0,0 0 1,0 0-1,0 0 0,0 0 1,0 0-1,0 1 1,0-1-1,0 0 0,0 0 1,0 0-1,0 0 1,0 0-1,0 0 0,0 0 1,0 0-1,0 0 0,0 0 1,0 0-1,0 1 1,0-1-1,0 0 0,0 0 1,0 0-1,0 0 1,0 0-1,0 0 0,0 0 1,0 0-1,0 0 0,0 0 1,0 0-1,0 1 1,0-1-1,0 0 0,-1 0 1,1 0-1,0 0 0,0 0 1,0 0-1,0 0 1,0 0-1,0 0 0,0 0 1,0 0-1,0 0 1,0 0-1,0 0 0,-1 0 1,-9 10 125,-26 17-49,9-6-28,-71 60 135,49-43 226,33-26-2021,-22 20 0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9:16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12360,'0'0'1648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9:15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5016,'0'0'11178,"12"-7"-10851,-6 3-291,3-1 80,0-1 0,0 1 1,1 0-1,0 1 0,-1 0 0,1 1 0,1 0 0,-1 1 0,12-2 0,104-8 657,-87 6-510,0 2 0,1 2 0,58 4 0,-71 0-60,37 7 820,-96 4-660,21-8-3140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9:16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0 8032,'0'0'11850,"-12"5"-11421,-39 17-14,49-21-375,0 0 1,-1 1-1,1-1 0,0 1 1,0 0-1,0 0 1,0 0-1,0 0 0,1 0 1,-1 0-1,1 0 0,-1 1 1,1-1-1,0 1 0,0-1 1,0 1-1,-1 4 1,0-1 68,1 1 0,1-1 0,-1 1 1,2 12-1,-1-12-23,1-2-24,-1 1-1,1-1 1,-1 0 0,1 0 0,1 0 0,-1 0-1,1 0 1,0-1 0,0 1 0,0 0 0,1-1 0,-1 0-1,7 8 1,-7-9-35,1-1 1,0 1-1,0-1 0,0 1 0,0-1 0,1 0 0,-1 0 0,0-1 1,1 1-1,-1-1 0,1 1 0,0-1 0,-1 0 0,1-1 0,0 1 1,0-1-1,0 1 0,6-2 0,2 1-7,0-1 0,0-1 0,-1 0 0,1-1 0,-1 0 0,1 0 0,-1-2 0,16-7 0,-20 8-769,0-1 0,0 1 0,-1-1 0,8-8 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9:17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12 5720,'0'0'6262,"-10"7"-5562,-10 8 35,-33 30 0,45-36-472,0-1 0,0 1 0,1 0 0,0 0 0,1 1 0,0 0 0,-8 17 0,11-17-106,0 1 0,0 0 1,1-1-1,0 1 0,1 0 1,0 0-1,1 0 1,0 0-1,4 19 0,-4-26-110,1 0-1,-1 0 1,1 0-1,0 0 1,1-1-1,-1 1 0,1 0 1,-1-1-1,1 1 1,0-1-1,0 1 1,1-1-1,-1 0 0,1 0 1,0 0-1,-1 0 1,1-1-1,0 1 1,1-1-1,-1 0 0,0 0 1,1 0-1,-1 0 1,1 0-1,0-1 1,-1 0-1,1 1 0,0-1 1,0-1-1,4 1 1,-1-1 12,1 0 1,-1-1-1,1 0 0,-1 0 1,0 0-1,1-1 0,-1-1 1,0 1-1,0-1 1,9-5-1,0-1 32,-1 0 1,0-1-1,15-14 0,-13 8 48,21-25-1,-25 25 77,1 1 1,22-19-1,-35 34-206,-1 0 1,0 0-1,0 0 0,1 0 1,-1 0-1,0-1 0,1 1 1,-1 0-1,0 0 0,0 0 0,1 0 1,-1 0-1,0 0 0,1 0 1,-1 0-1,0 0 0,1 0 1,-1 0-1,0 0 0,0 0 1,1 0-1,-1 1 0,0-1 0,1 0 1,-1 0-1,0 0 0,0 0 1,1 0-1,-1 1 0,0-1 1,0 0-1,0 0 0,1 1 1,-1-1-1,0 0 0,0 0 1,0 1-1,1-1 0,-1 0 0,0 0 1,0 1-1,0-1 0,0 0 1,0 0-1,0 1 0,0-1 1,0 0-1,0 1 0,0-1 1,0 0-1,0 1 0,0-1 0,0 0 1,0 0-1,0 1 0,2 22 20,-2-21 10,1 14 34,0 1 0,8 28 0,-9-41-61,1-1 1,0 1-1,0-1 1,0 0-1,0 1 0,1-1 1,-1 0-1,1 0 1,0 0-1,0 0 1,0 0-1,0 0 1,1-1-1,-1 1 1,1-1-1,-1 1 1,1-1-1,0 0 0,0 0 1,3 1-1,-2-2 1,-1 0-1,1-1 1,-1 1-1,1-1 0,-1 0 1,1 0-1,-1 0 1,1 0-1,0-1 0,-1 0 1,0 1-1,1-1 1,-1-1-1,1 1 0,-1 0 1,0-1-1,0 0 1,0 1-1,0-1 0,0 0 1,5-5-1,2-3 44,1 0 0,-2 0 0,17-24-1,-15 18 33,-1 0-1,0-1 0,-1 0 0,-1 0 0,-1-1 0,0 0 1,-1-1-1,-1 1 0,4-35 0,-9 47-11,0-1-1,0 0 1,-1 0-1,-3-11 1,4 17-62,0-1 1,-1 1 0,1 0 0,0 0 0,-1 0 0,1 0-1,-1 0 1,0 0 0,1 0 0,-1 0 0,0 0-1,0 0 1,0 0 0,-1-1 0,1 2-12,0-1 1,1 1-1,-1 0 1,0 0 0,1 0-1,-1 0 1,0 0-1,1 0 1,-1 0-1,0 0 1,1 0-1,-1 1 1,0-1-1,1 0 1,-1 0-1,0 1 1,1-1-1,-1 0 1,0 1-1,1-1 1,-1 0-1,1 1 1,-1-1-1,1 1 1,-1-1-1,1 1 1,-1-1 0,1 1-1,-1 0 1,-3 6-179,-1 0 1,1 0-1,1 1 1,0-1-1,0 1 1,0 0-1,1 0 1,-3 15-1,3-14-1517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0:00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14968,'0'0'0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9:55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0 4816,'0'0'12533,"-6"17"-12184,0-1-248,-1 2 45,0 1 0,1 0 0,-4 30 0,-46 269 2249,53-293-2081,0 28 1,-1 13 367,3 5 1023,1-70-1544,0-32 429,2-3-429,1 0 0,1-1 1,2 1-1,14-46 0,-18 74-134,0 0-1,0 0 1,1 0 0,0 1-1,0-1 1,0 1-1,1 0 1,0 0-1,0 0 1,0 0 0,1 1-1,-1-1 1,1 1-1,0 1 1,10-7 0,-12 8-20,1 1 1,0-1-1,0 1 1,-1-1 0,1 1-1,0 0 1,0 0 0,1 1-1,-1 0 1,0-1-1,0 1 1,0 0 0,0 1-1,0-1 1,0 1 0,0 0-1,0 0 1,0 0-1,0 0 1,0 1 0,-1 0-1,1-1 1,0 1 0,5 5-1,-6-5-9,0 0 0,-1 0 0,0 0 0,1 0 0,-1 0 0,0 1-1,0-1 1,0 1 0,0 0 0,-1-1 0,1 1 0,-1 0 0,1 0 0,-1 0-1,0 0 1,0 0 0,0 0 0,-1 0 0,1 0 0,-1 1 0,0-1 0,0 0 0,0 0-1,0 0 1,0 1 0,-1-1 0,0 0 0,1 0 0,-1 0 0,0 0 0,0 0 0,-1 0-1,1 0 1,-1 0 0,1-1 0,-1 1 0,0 0 0,0-1 0,0 0 0,0 1-1,-1-1 1,1 0 0,0 0 0,-1 0 0,-3 2 0,-14 9 1,-1-1-1,0 0 1,-1-2 0,-36 13-1,46-21 17,-3 2 36,16 1-26,8 3-10,8 2 13,1 0 0,24 8 0,17 10 32,63 30 192,-95-46-162,-19-9-43,-7-2-39,1-1 1,-1 0-1,0 0 1,0 1-1,1-1 0,-1 1 1,0-1-1,0 1 1,0-1-1,0 1 1,1 0-1,-1-1 0,0 1 1,0 0-1,-1 0 1,1 0-1,0 0 0,1 2 1,18-26-1290,-17 19-1654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1:20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38 8840,'0'0'6062,"-13"11"-5508,12-10-551,-103 94 1306,90-80-993,1-1-1,0 2 0,1-1 1,0 2-1,2 0 0,-11 21 0,20-35-258,-8 18 578,-7 31 1,14-47-485,1 0 1,0 1-1,0-1 1,0 0 0,1 1-1,0-1 1,0 1 0,1-1-1,-1 1 1,1-1-1,3 9 1,-4-12-92,1 0 0,0 0 0,0 0 0,0-1 1,0 1-1,1 0 0,-1-1 0,0 1 0,1-1 0,-1 1 0,1-1 0,-1 1 0,1-1 1,0 0-1,-1 0 0,1 0 0,0 0 0,0 0 0,0-1 0,3 2 0,-1-1 23,1 0 0,0-1 0,0 1 0,0-1 0,0 0 0,-1-1 0,1 1-1,7-2 1,3-2 80,0 0 0,-1-2 0,1 1 0,18-12 0,52-35 579,-31 17-143,-44 29-390,-6 4-34,-1 0 0,1 0 0,0 0 0,-1-1 0,1 1 0,-1-1 0,0 0 0,3-3 0,-7 8-122,1-1 0,0 1 0,-1 0 0,1 0 0,0 0 0,0 0 0,0 0 0,0-1 0,0 1 1,0 0-1,1 0 0,-1 0 0,0 0 0,2 1 0,9 26 116,-11-28-149,1 0-14,3 9 54,1 0 0,0 0 0,0 0 1,1-1-1,13 16 0,-17-23-44,1 0 1,-1 0-1,0 0 1,1-1-1,-1 1 1,1 0-1,-1-1 1,1 0-1,0 0 1,-1 0-1,1 0 0,0 0 1,0 0-1,0-1 1,0 1-1,0-1 1,0 0-1,0 0 1,0 0-1,0 0 1,0 0-1,0-1 1,-1 1-1,1-1 1,0 0-1,0 0 1,4-2-1,4-2 39,-2-1 1,1 1-1,0-2 0,-1 1 1,-1-1-1,1-1 0,-1 1 1,0-1-1,-1-1 0,1 1 1,-2-1-1,1-1 0,5-12 1,-4 8 25,-1-1 0,-1 1 0,-1-1 0,0-1 0,-1 1 0,0-1 0,-1 0 0,1-29 0,-4 40-67,1-8 78,-1-1 1,-1 1-1,0-1 1,-4-20-1,4 30-57,0 1 0,-1-1-1,1 0 1,-1 1 0,0-1 0,0 1 0,0-1-1,0 1 1,0 0 0,-1 0 0,0 0 0,1 0-1,-1 0 1,0 1 0,-1-1 0,1 1-1,0 0 1,-1 0 0,1 0 0,-6-2 0,3 2-1,-1 0 1,0 0 0,1 1 0,-1 0-1,-8 0 1,13 0-111,0 1 0,-1 0 0,1 0 0,0 0 1,0 0-1,-1 1 0,1-1 0,0 0 0,0 1 0,0 0 0,0-1 0,0 1 0,0 0 1,0 0-1,0 0 0,0 0 0,0 1 0,0-1 0,1 0 0,-3 3 0,5 0-1253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9:56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0 150 7632,'0'0'9593,"11"13"-9231,33 43-15,-42-52-311,1-1 1,-1 1-1,0 0 0,-1-1 1,1 1-1,-1 0 0,0 0 1,0 0-1,0 0 0,0 0 1,0 1-1,-1-1 0,0 0 0,0 7 1,-1 1 62,0 117 2181,13-152-1339,4-42-588,-7 21 16,32-84 1,-36 115-304,1 0 0,0 1 0,1 0-1,1 0 1,0 1 0,0 0 0,1 1 0,0-1 0,1 2-1,21-18 1,-30 26-59,5-3 18,-1 1-1,0-1 1,1 1 0,11-5 0,-15 8-20,-1-1-1,0 1 1,1 0 0,-1 0 0,1-1-1,-1 1 1,1 0 0,-1 0 0,1 0-1,-1 0 1,0 1 0,1-1 0,-1 0 0,1 1-1,-1-1 1,1 1 0,-1-1 0,0 1-1,0-1 1,1 1 0,-1 0 0,0 0-1,0 0 1,0 0 0,1 0 0,-1 0 0,1 2-1,6 8 40,0 0-1,0 1 1,-2 1 0,1-1-1,8 26 1,15 71 393,-30-108-436,5 23 261,-1 1-1,-1 0 0,-1 36 1,3-46 178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9:57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10848,'0'0'5082,"-2"12"-4517,-3 39-61,5-48-454,0 0 0,1 0 0,-1-1 0,1 1 0,0 0 0,-1-1-1,1 1 1,0-1 0,0 1 0,1-1 0,-1 1 0,1-1 0,-1 0-1,1 0 1,0 1 0,-1-1 0,1 0 0,3 1 0,-1 1 38,1-1-1,-1 0 1,1 0 0,0 0 0,1 0 0,4 1 0,-3-2-7,-1-1-1,1 1 1,-1-2-1,1 1 1,-1-1-1,1 0 1,0 0-1,-1 0 1,1-1-1,-1 0 1,1-1-1,-1 1 1,10-5-1,-12 5-28,0-1-1,0 1 1,0-1-1,0 0 1,0 0-1,-1 0 1,1-1-1,-1 1 1,0-1-1,1 0 1,-1 0-1,-1 0 1,1 0-1,0-1 1,-1 1-1,0-1 1,1 0-1,-1 1 1,-1-1-1,1 0 1,2-8-1,-4 11-29,0-1 1,0 1-1,0-1 0,0 1 0,-1-1 1,1 1-1,0 0 0,-1-1 0,1 1 1,-1 0-1,1-1 0,-1 1 0,0 0 1,1 0-1,-1-1 0,0 1 1,0 0-1,0 0 0,0 0 0,0 0 1,0 0-1,0 0 0,0 1 0,-1-1 1,1 0-1,0 0 0,0 1 0,-1-1 1,1 1-1,0-1 0,-1 1 0,-1-1 1,-2 0 16,0 0 1,0 0-1,0 0 1,0 0-1,0 1 1,0 0 0,0 0-1,-6 1 1,5 0-14,0 1 0,1 0 0,-1 0 0,0 0 0,1 0 1,-1 1-1,1 0 0,0 0 0,0 1 0,0-1 0,0 1 1,1 0-1,0 1 0,-1-1 0,2 1 0,-6 6 0,6-7-439,1 1 0,0-1 0,-1 1 0,1 0 0,1 0 0,-3 9 0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0:06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0 239 5624,'0'0'12714,"11"3"-12453,-8-2-251,24 6 336,0-1 0,51 6 0,-24-12 164,-1-2-1,91-15 0,108-35 336,-205 42-739,-19 5-18,39-2 1,-40 5-25,48-9 0,68-18 118,-45 10 6,-72 16-106,0 0 1,52 2-1,17-2 1,200-15 40,-66-9-59,-199 22-49,-5 1 10,44-2-1,42-3-1,-19 1-21,114-10 29,-184 14 3,-19 3-56,0 0 1,0 0 0,0 0-1,0 1 1,1-1 0,-1 1-1,0 0 1,0 0-1,0 0 1,5 2 0,-3 1-490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0:08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0 251 5720,'0'0'13454,"11"-11"-13107,-7 6-299,9-8 157,0 0 0,1 1-1,0 1 1,23-16 0,-31 24-61,0 0 0,-1 1 0,1 0 1,0 0-1,0 0 0,0 0 0,7 0 1,-11 2-105,0 0 0,0 0 0,-1-1-1,1 1 1,0 1 0,0-1 0,0 0 0,-1 0 0,1 1 0,0-1 0,-1 1 0,1-1 0,0 1 0,-1 0 0,1 0 0,-1 0 0,1 0-1,-1 0 1,1 0 0,-1 0 0,0 0 0,1 0 0,-1 1 0,0-1 0,0 0 0,0 1 0,0-1 0,0 1 0,1 2 0,1 9 48,0 1 1,0 0-1,-1-1 1,-1 1-1,0 0 1,-1 0 0,-2 18-1,1 5 58,0 9 8,0-29-52,0 1 0,1 0 1,1 0-1,0-1 0,2 1 0,0-1 0,10 32 0,-12-47-83,1 1 1,-1-1-1,1 0 1,-1 1-1,1-1 0,0 0 1,0 0-1,0 0 1,0 0-1,0 0 1,0 0-1,1-1 0,-1 1 1,1-1-1,-1 0 1,1 1-1,-1-1 0,1 0 1,0-1-1,-1 1 1,1 0-1,0-1 1,3 1-1,-1-1 2,-1 0-1,1 0 1,-1 0-1,1-1 1,-1 1-1,1-1 1,-1 0 0,0-1-1,1 1 1,-1-1-1,0 1 1,0-1-1,0-1 1,5-2 0,-1-3 5,0 1 0,0-1 1,0-1-1,-1 1 0,0-1 1,-1 0-1,10-21 1,0-2 30,12-40 0,18-76 69,8-24-1,-52 167-112,0 1 1,0-1 0,0 1-1,0-1 1,1 1 0,0 0-1,0 0 1,3-4 0,-4 7-10,0 0 0,-1-1 0,1 1 0,0 0 0,-1 0 0,1 0 0,0 1 0,0-1 0,0 0 0,0 1 0,-1-1 0,1 1 0,0-1 0,0 1 0,0 0 0,0 0 0,0 0 0,0 0 0,0 0 0,0 1 0,0-1 1,4 1-1,148 47 66,-141-43-67,27 9 140,-1 2-1,69 39 1,-108-55-139,1 0 0,-1 1 0,1-1-1,-1 0 1,1 1 0,-1-1 0,1 1 0,-1-1 0,1 1 0,-1-1 0,0 1 0,1-1 0,-1 1-1,0 0 1,1-1 0,-1 1 0,0-1 0,0 1 0,0 0 0,1-1 0,-1 1 0,0 0 0,0-1-1,0 1 1,0 0 0,0-1 0,0 1 0,0 0 0,-1-1 0,1 1 0,0-1 0,0 1-1,0 0 1,-1-1 0,1 1 0,-1 0 0,-15 20-4805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0:08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11048,'0'0'2258,"10"-5"-1651,32-12 12,-41 17-573,0-1 1,-1 1 0,1-1 0,0 1 0,0 0 0,0-1 0,0 1 0,0 0 0,0 0 0,0 0 0,0 0 0,0 0 0,-1 0-1,1 0 1,0 0 0,0 0 0,0 0 0,0 1 0,0-1 0,0 0 0,0 1 0,0-1 0,0 0 0,-1 1 0,1-1 0,0 1-1,0-1 1,-1 1 0,1 0 0,0-1 0,-1 1 0,1 0 0,0-1 0,-1 1 0,1 0 0,-1 0 0,1 0 0,-1 0 0,0-1-1,1 1 1,-1 1 0,1 3 117,0-1-1,0 1 1,-1-1-1,0 1 1,0 0-1,0 4 1,-1-5-42,-9 112 1995,1-37-330,9-76-1904,-1 15 1219,1-18-1178,0 0 0,0 1 0,0-1 0,0 0 0,0 1 1,0-1-1,0 0 0,0 1 0,0-1 0,0 1 0,0-1 0,0 0 0,1 1 0,-1-1 0,0 0 0,0 1 0,0-1 0,0 0 0,1 1 0,-1-1 0,0 0 0,0 0 0,1 1 0,-1-1 0,0 0 0,1 0 0,-1 1 0,0-1 0,1 0 0,-1 0 0,0 0 0,1 0 0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0:14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39 5720,'0'0'11581,"-10"6"-11275,-1-1-284,-2 2 268,0-1 1,1 2 0,0 0-1,-14 12 1,12-7-45,1 1-1,0 0 1,1 1 0,0 1-1,2 0 1,0 0 0,-14 31-1,20-37-135,-1 2 109,1 0 0,0 1 0,1-1 0,0 1 0,-2 24 0,5-34-181,0-1 1,0 1 0,1-1 0,-1 1-1,0-1 1,1 0 0,0 1-1,0-1 1,0 1 0,0-1 0,0 0-1,0 0 1,0 0 0,1 0-1,2 3 1,-2-3-17,1 0 0,-1 0 1,1 0-1,-1-1 0,1 1 0,0-1 0,0 0 0,0 0 1,0 0-1,0 0 0,0 0 0,0-1 0,0 1 0,0-1 0,5 0 1,8 0 31,0-2 1,-1 1 0,1-2-1,-1 0 1,0-1 0,0 0-1,0-1 1,0-1 0,-1-1-1,0 0 1,0 0 0,-1-2-1,0 1 1,-1-2 0,13-11-1,21-14 192,-23 18 15,-16 9 424,-7 9-667,-1 0 1,1 0-1,-1 0 1,0-1-1,1 1 1,0 0-1,-1 0 1,1 0-1,0 0 0,-1 0 1,1 0-1,0 0 1,0 0-1,0 0 1,0 0-1,0 2 1,0 1-7,0 1 0,0-1 0,0 1 1,1 0-1,0-1 0,0 0 1,0 1-1,1-1 0,0 0 1,-1 1-1,2-1 0,-1 0 0,0 0 1,1 0-1,-1-1 0,1 1 1,0-1-1,0 1 0,1-1 0,-1 0 1,1 0-1,-1-1 0,1 1 1,0-1-1,0 1 0,0-1 1,1-1-1,-1 1 0,0 0 0,1-1 1,-1 0-1,9 1 0,-5-1 0,-1 0 0,1-1-1,0 0 1,0 0 0,-1-1-1,1 0 1,0 0-1,-1-1 1,1 0 0,-1 0-1,0-1 1,1 0 0,-1 0-1,0 0 1,-1-1 0,1 0-1,-1-1 1,0 0 0,7-6-1,-7 4 5,0 0-1,-1-1 1,0 1-1,0-1 1,0-1-1,-1 1 1,0-1-1,-1 0 1,0 1-1,-1-1 1,1-1 0,-2 1-1,1 0 1,-1 0-1,-1-1 1,0-17-1,-1 18 8,0 0 0,0 0 1,-1 0-1,0 1 0,-1-1 0,0 0 0,0 1 0,-1-1 0,0 1 0,0 0 0,-1 1 1,0-1-1,0 1 0,-1 0 0,0 0 0,0 0 0,-12-9 0,-7 1 59,23 14-83,1 0-1,-1 0 0,1 1 0,-1-1 1,1 0-1,-1 1 0,0-1 0,0 1 1,1 0-1,-1 0 0,0-1 0,0 1 1,1 0-1,-4 1 0,4 0-66,0 0 0,0-1 0,0 1 0,1 0 0,-1 0 0,0 0-1,1 0 1,-1 0 0,1 0 0,-1 0 0,1 0 0,0 1 0,-1-1 0,1 2 0,-1 0-2647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0:35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1 314 4416,'0'0'13258,"10"0"-13002,149-5 1197,204-16 258,-263 17-1430,154-26 1,-109 15 120,27-4 49,-137 14-366,0 2 1,39 1-1,4 0 12,134 3 60,-85 2-160,-67-3 32,247-10 256,-208 7-115,-67 4-30,-31-1 12,-2-1-138,1 0 1,-1 0 0,0 0 0,0 0 0,1 0-1,-1 1 1,0-1 0,0 0 0,0 0 0,0 1 0,1-1-1,-1 1 1,0-1 0,0 1 0,0-1 0,-3 1-1,-19-9 44,-124-47 169,108 38-8,0 2 0,-1 2 0,-80-16 0,105 27-52,0-1 1,-23-9 0,-17-3 269,27 9 81,26 6-375,3 1-26,15 2-25,120 10 177,-9-1-172,-90-6-81,-16-3-4,39 10 1,-10-1-6,-36-9-6,-1 1-1,-1 1 0,1-1 1,0 2-1,13 6 0,-13-4-32,-10-6 21,0 0 0,0 1 0,-1-1 0,1 1 0,0 0 0,-1 0 0,6 4 0,-8-5 13,1 0 0,-1 1 0,1-1 0,-1 0 0,1 0 0,-1 0-1,1 0 1,-1 1 0,0-1 0,0 0 0,0 0 0,0 1 0,0-1 0,0 0 0,0 0 0,0 1-1,0-1 1,0 0 0,-1 0 0,1 0 0,0 1 0,-1-1 0,1 0 0,-1 0 0,-1 2 0,-3 6 9,0-1 1,0 0 0,-1-1 0,0 1 0,-1-1 0,-9 9 0,-49 36 59,27-24 6,9-7 22,-17 17-629,45-37 165,-2 1 554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0:37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0 300 4888,'0'0'12943,"12"-10"-12511,2-2-287,2-3 220,1 1 0,33-22 0,-28 24 127,0 2 0,0 0 0,1 1-1,30-8 1,-52 17-464,0 0 1,0 0-1,-1 0 0,1 0 0,0 0 1,0 0-1,-1 0 0,1 0 1,0 0-1,0 1 0,-1-1 0,1 0 1,0 0-1,0 1 0,-1-1 1,1 0-1,0 1 0,-1-1 0,1 0 1,-1 1-1,1-1 0,0 1 1,-1-1-1,1 1 0,-1 0 0,0-1 1,1 1-1,-1-1 0,1 1 1,-1 0-1,0-1 0,1 1 0,-1 0 1,0 0-1,0-1 0,0 1 1,1 0-1,-1 0 0,0-1 0,0 1 1,0 1-1,0 42 478,0-26-348,4 54 356,-3-34-179,1 0 1,2 0-1,14 57 1,-13-86-255,-1 0 0,1-1 0,1 1 0,0-1 0,0 0 0,0-1 0,1 1 0,0-1 0,11 8 0,-15-12-48,-1-1-4,0-1 0,0 1 0,0-1 0,0 1 0,0-1 0,0 0 0,1 0 0,-1 0 0,0 0 0,1 0 0,-1 0 0,1-1 0,-1 1 0,1-1 0,-1 0 1,1 0-1,-1 0 0,1 0 0,-1 0 0,1 0 0,-1-1 0,1 1 0,4-3 0,-3 2 13,-1-1 1,1 1-1,-1-1 1,0-1-1,1 1 0,-1 0 1,0-1-1,0 1 1,0-1-1,-1 0 0,1 0 1,-1 0-1,1 0 0,2-7 1,5-12 103,0 0 1,-2 0-1,10-39 1,6-72 264,3-11 81,-20 104-352,-4 24-77,0 0-1,6-16 1,-7 28-50,-1-1-1,1 1 1,0 0-1,1 0 1,-1 0-1,1 0 1,0 0 0,0 0-1,0 1 1,0-1-1,6-4 1,-6 6-10,0 0 1,1 0 0,-1 1-1,0-1 1,1 1 0,0-1-1,-1 1 1,1 0 0,0 0 0,-1 1-1,1-1 1,0 1 0,0 0-1,4 0 1,5 1 12,0 1 0,23 6 0,-13-2 2,-9-2-11,-1 0 0,-1 1 0,1 0 0,-1 1 0,14 8 0,55 42 16,-73-49-7,1 0 0,14 16-1,-21-21 0,1 0 1,-2 1-1,1 0 1,0-1-1,0 1 0,-1 0 1,1 0-1,-1 0 0,0 0 1,0 0-1,0 0 1,0 0-1,-1 0 0,1 4 1,-1-5-12,0-1 1,0 0-1,-1 1 1,1-1-1,0 1 1,-1-1-1,1 0 1,-1 1-1,1-1 1,-1 0-1,0 1 1,1-1-1,-1 0 1,0 0-1,0 0 1,0 0-1,0 0 0,0 0 1,0 0-1,0 0 1,0 0-1,0 0 1,-1 0-1,-1 0 1,-4 2-158,0 0 1,0 0-1,-14 2 1,-16 7-754,7 8-240,21-12-2488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0:38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7736,'0'0'10927,"2"10"-10323,31 214 2803,-14-110-1138,-19-114-2260,0 0-1,0 1 0,0-1 0,1 0 1,-1 0-1,0 1 0,0-1 1,0 0-1,0 0 0,0 1 1,0-1-1,0 0 0,1 0 1,-1 0-1,0 1 0,0-1 0,0 0 1,1 0-1,-1 0 0,0 0 1,0 1-1,0-1 0,1 0 1,-1 0-1,0 0 0,0 0 1,1 0-1,-1 0 0,0 0 0,0 0 1,1 0-1,-1 0 0,0 0 1,0 0-1,1 0 0,-1 0 1,0 0-1,0 0 0,1 0 0,-1 0 1,0 0-1,0 0 0,1 0 1,-1 0-1,0 0 0,0 0 1,1-1-1,-1 1 0,0 0 1,0 0-1,0 0 0,1 0 0,-1-1 1,0 1-1,0 0 0,0 0 1,0 0-1,1-1 0,-1 1 1,0-1-1,14-14-147,-2-5-3127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0:40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5720,'0'0'15033,"11"-3"-14729,12-3-98,1 2 0,-1 0 1,34-1-1,79 2 558,-53 0 119,134 12 1,-175-8-442,-15-1-144,-19 1-281,-8 1-146,-14 11-444,-7 5-3210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1:2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5720,'0'0'11673,"-11"14"-11031,-2 2-439,1-2 3,1 0 0,0 1 0,1 0 0,-12 24-1,-10 32 597,-28 54 554,47-98-958,1 1 0,2 0 0,1 0 1,1 1-1,-7 52 0,14-71-237,0-1 0,0 0-1,1 0 1,0 0 0,0 0 0,1 0 0,1 0-1,0 0 1,0 0 0,5 14 0,-4-18-71,-1 0 0,1 0-1,0 0 1,1 0 0,-1 0 0,1-1 0,0 0 0,0 0 0,0 0 0,0 0-1,1-1 1,0 1 0,-1-1 0,1 0 0,1-1 0,-1 1 0,9 2 0,6 1 168,0-1 1,0-1 0,0-1 0,0-1 0,1 0 0,-1-2 0,1 0 0,0-2 0,-1 0 0,0-1 0,0-1 0,37-13 0,-53 17-274,-1-1 0,0 0 1,1-1-1,-1 1 0,0 0 0,0-1 0,0 0 0,0 0 0,0 0 1,-1 0-1,1 0 0,0-1 0,-1 1 0,0-1 0,1 1 1,-1-1-1,0 0 0,-1 0 0,1 0 0,0 0 0,1-4 0,-1 0-4276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0:40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8640,'0'0'10577,"13"-3"-10140,226-35 1703,-201 34-1821,150-10 1019,-38 4-20,-149 10-1316,-1 0 0,0 0 0,0 0 0,0 0 0,0 0 1,0 0-1,0 0 0,0 0 0,0 0 0,0 0 1,1 0-1,-1 0 0,0 0 0,0 0 0,0 0 1,0 0-1,0 1 0,0-1 0,0 0 0,0 0 0,0 0 1,1 0-1,-1 0 0,0 0 0,0 0 0,0 0 1,0 0-1,0 0 0,0 0 0,0 0 0,0 0 0,0 1 1,0-1-1,0 0 0,0 0 0,0 0 0,0 0 1,0 0-1,0 0 0,0 0 0,0 0 0,0 0 0,0 1 1,0-1-1,0 0 0,0 0 0,0 0 0,0 0 1,0 0-1,0 0 0,0 0 0,0 0 0,0 0 0,0 1 1,0-1-1,0 0 0,0 0 0,0 0 0,-6 8-34,-11 6-218,-1-3-54,5-3-3030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1:13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19807,'0'0'364,"0"12"-241,-12 361 1046,9-213-306,4-107 12,-7 10 158,6-63-1065,-7-20-2873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1:14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5824,'0'0'15863,"10"2"-15709,2 0-105,0 0 0,0-1 0,1 0 0,-1-1 0,19-2 0,-23 1-22,54-9 223,1 3 0,100 3 1,45 1 279,-64-3-142,-18 13 196,-102-1-85,-23-6-452,-12 2-123,-12 10-1046,18-10-1219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1:16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 7024,'0'0'12959,"-11"1"-12612,6-1-317,0 0 74,0 0 0,-1 1 1,1 0-1,0 0 0,0 0 0,0 0 0,-1 1 0,1 0 0,1 0 0,-1 0 0,0 0 0,0 1 1,1 0-1,0 0 0,-1 0 0,1 1 0,-7 7 0,4 0 61,1 1-1,-1 1 1,2-1-1,0 1 1,0 0-1,2 0 1,-1 0-1,1 1 1,1-1-1,1 1 1,0 26 0,1-29-91,1 0 1,0 0-1,0 0 1,1-1 0,1 1-1,0-1 1,6 15-1,-7-21-54,0-1 0,0 1-1,1 0 1,-1-1 0,1 0-1,-1 0 1,1 0 0,0 0-1,0 0 1,1 0 0,-1-1-1,1 1 1,-1-1 0,1 0-1,-1 0 1,1-1 0,0 1-1,0-1 1,0 0 0,0 0 0,0 0-1,7 1 1,2-2 20,0 0 0,-1-1-1,1 0 1,-1 0 0,1-2 0,-1 1 0,0-2 0,0 0 0,0 0-1,-1-1 1,18-10 0,-6 2 109,-1-1 0,0-2 0,-2 0 0,30-29 0,-46 41-74,-3 4-51,0-1 0,0 1 1,0-1-1,0 1 0,0-1 0,-1 0 1,1 0-1,0 1 0,0-1 0,-1 0 1,1 0-1,0 0 0,-1 0 0,1 0 1,-1 0-1,1 0 0,-1 0 0,1-1 1,-1 2-21,-1 0 0,1 0 1,0 0-1,-1 0 1,1 0-1,0 0 0,-1 0 1,1 1-1,0-1 1,0 0-1,-1 0 1,1 0-1,0 1 0,0-1 1,-1 0-1,1 0 1,0 1-1,0-1 0,0 0 1,-1 0-1,1 1 1,0-1-1,0 0 1,0 0-1,0 1 0,0-1 1,0 0-1,-1 1 1,1-1-1,0 1 0,-4 15 41,3-13-26,-3 13-12,0 0 0,1 0 0,1 0 0,1 0 0,0 0 1,2 23-1,-1-33-6,1 1 1,0-1-1,0 0 1,1 1-1,-1-1 0,1 0 1,1 0-1,-1 0 1,1-1-1,0 1 0,0 0 1,1-1-1,-1 0 1,1 0-1,0 0 0,1 0 1,-1-1-1,1 0 1,7 6-1,-8-8 4,0 0 0,0-1-1,0 1 1,0-1 0,1 0 0,-1 0 0,0-1-1,0 1 1,1-1 0,-1 0 0,1 0-1,-1 0 1,0 0 0,1-1 0,-1 0-1,0 0 1,0 0 0,0 0 0,0-1-1,0 0 1,0 0 0,0 0 0,4-2 0,5-5 18,0 1 0,-1-2 1,0 1-1,-1-2 0,12-12 1,-16 14 7,-1 1 0,-1-1 0,1 0 0,-1 0 1,-1 0-1,0-1 0,0 0 0,-1 1 0,0-1 0,-1-1 0,0 1 0,0 0 1,-1 0-1,-1-1 0,0 1 0,-2-20 0,1 11 47,1 15-54,0 0-1,0 0 1,-1 0-1,1 0 1,-1 0-1,0 0 1,0 0-1,0 1 1,0-1-1,-1 0 1,0 1-1,0-1 1,0 1-1,-3-5 1,-2 1 25,5 5-48,0 1-1,1-1 1,-1 0 0,0 0 0,1 0-1,-1 0 1,1 0 0,0 0-1,-1 0 1,1-1 0,0 1 0,-1-4-1,0-5-434,1 9 367,1 1 0,-1 0 0,1 0-1,-1-1 1,1 1 0,0 0 0,0 0-1,0-1 1,0 1 0,0 0 0,0-1-1,0 1 1,0 0 0,0-1 0,0 1-1,2-2 1,1-3-3658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1:17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0 219 7328,'0'0'7689,"4"-10"-7072,1-4-380,-2 7-32,-1 0-1,1 0 1,0 0 0,8-11-1,18-18 2533,-19 25-2302,-1 0-1,1 1 0,1 1 0,0-1 0,0 2 0,1 0 0,13-7 1,-16 9-164,0 1-1,1 1 1,-1 0 0,1 0 0,12-2 0,-18 5-163,0 1 0,0-1 0,1 1 0,-1 0 0,0 0 0,0 1 0,0-1 0,1 1 0,6 2 0,-10-2-74,1 0 1,0-1-1,0 1 0,0 0 1,-1 0-1,1 0 0,-1 1 1,1-1-1,-1 0 1,1 1-1,-1-1 0,0 1 1,1-1-1,-1 1 0,0 0 1,0-1-1,0 1 1,0 0-1,-1 0 0,1 0 1,0-1-1,0 4 1,-1 2 3,1-1 0,-1 1 1,0 0-1,0 0 0,-1 0 1,0 0-1,0 0 1,-1 0-1,0-1 0,0 1 1,0-1-1,-1 1 1,0-1-1,0 0 0,-1 0 1,0 0-1,0 0 1,-6 6-1,-2 2 37,0-1-1,-1 0 1,-1-1 0,0 0-1,-27 17 1,29-23-27,-17 11 110,28-16-137,0 0-1,0-1 1,0 1-1,0 0 1,0 0-1,0 0 1,0 0-1,1 0 1,-1 0-1,0 0 1,0 0-1,1 1 1,-1-1-1,1 0 1,-1 0-1,1 1 1,-1-1-1,1 2 1,0-2-14,0-1 1,0 1-1,1 0 0,-1 0 1,0-1-1,1 1 1,-1 0-1,1-1 1,-1 1-1,1 0 0,-1-1 1,1 1-1,-1-1 1,1 1-1,-1-1 1,1 1-1,0-1 0,-1 1 1,1-1-1,0 0 1,-1 1-1,1-1 1,0 0-1,0 0 0,-1 1 1,1-1-1,0 0 1,0 0-1,1 0 1,25 1 58,70-12 161,-64 5-6,50 0-1,-66 5-87,-13 0-95,1 1 0,-1-1 0,0 1 0,0 0 0,0 1 0,8 1 0,-11-2-49,0 0 1,0 1-1,0-1 1,0 1-1,-1-1 1,1 1-1,0 0 1,-1-1 0,1 1-1,0 0 1,-1-1-1,1 1 1,-1 0-1,1 0 1,-1-1-1,1 1 1,-1 0 0,1 0-1,-1 0 1,0 0-1,0 0 1,1 0-1,-1 0 1,0-1-1,0 1 1,0 0 0,0 0-1,0 0 1,0 0-1,0 0 1,-1 0-1,1 0 1,0 0-1,0 0 1,-1 0 0,0 1-1,-3 8-3862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1:35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21 5320,'0'0'9802,"-8"10"-9484,-20 31-32,28-40-240,-1 0 0,0 0 0,0 0 0,1 0 0,-1 0 0,1 0 0,-1 0 0,1 0 0,0 0 0,-1 0 0,1 0-1,0 0 1,0 0 0,-1 0 0,1 0 0,0 0 0,0 1 0,0-1 0,1 0 0,-1 0 0,0 0 0,0 0 0,1 0 0,-1 0 0,0 0 0,1 0 0,-1 0 0,1 1-1,1 0 68,0 0-1,0 0 0,0-1 1,0 1-1,0-1 0,0 1 0,1-1 1,3 2-1,3 1 101,1 2 31,0 0 0,0-1 1,0 0-1,1-1 0,0 0 0,0-1 0,17 3 0,-17-3 123,-11-3-333,1 1 1,0-1 0,0 1-1,0-1 1,0 0 0,0 0-1,0 0 1,1 1 0,-1-1 0,0 0-1,0 0 1,0 0 0,0 0-1,0-1 1,0 1 0,0 0-1,0 0 1,0-1 0,0 1-1,0 0 1,1-2 0,9-2 209,-10 4-236,-1 0 0,1 0 1,0 0-1,-1-1 0,1 1 1,0 0-1,-1-1 0,1 1 1,0 0-1,-1-1 0,1 1 1,-1-1-1,1 1 0,-1 0 1,1-1-1,-1 0 1,1 1-1,-1-1 0,1 1 1,-1-1-1,1 0 0,-1 0 1,8-13 148,-6 12-129,-1 0-1,1-1 0,-1 1 0,0 0 0,0-1 0,0 1 0,1-5 0,5-15 223,-6 19-226,0 1 0,0-1 0,0 0 0,0 0 0,0 0 0,-1 0 0,1-5 0,-2 4 34,1 0 1,-1 1 0,0-1 0,0 0 0,0 1-1,0-1 1,-1 0 0,0 1 0,0 0 0,-4-7-1,5 9-28,-1-1 0,1 1 0,-1-1 0,0 1 0,0 0-1,1 0 1,-1 0 0,0 0 0,0 0 0,0 0 0,0 0 0,0 1-1,0-1 1,0 1 0,0-1 0,-1 1 0,1 0 0,0 0 0,0 0-1,0 0 1,0 0 0,-5 1 0,5 0 5,-1 0 0,0-1 0,0 1 0,0-1 0,0 0 0,0 0 0,1 0 0,-5-1 0,-20 1 224,26 1-249,0-1 0,1 0 0,-1 0 0,0 0 0,0 0 0,0 1 0,1-1 0,-1 0 0,0 1 0,0-1 0,1 1 0,-1-1 0,0 1 0,1-1 0,-1 1 0,1-1 0,-1 1 0,0 0 0,1-1 0,-1 1 0,1 0 0,0 0 0,-1-1 0,1 2 0,-2 0 12,0 0 1,0 0-1,0 0 1,0 0-1,0-1 1,-1 1-1,1-1 0,0 1 1,-1-1-1,-3 2 1,-12 7 95,13-5-89,0 0-1,1 1 0,0-1 1,0 1-1,0 0 1,-4 9-1,-7 11 43,6-10-15,0 1 1,1 0 0,1 1 0,0-1 0,2 2 0,0-1-1,-3 20 1,8-35-37,0 1 0,0-1 0,0 1-1,0-1 1,1 1 0,-1-1 0,1 1 0,0-1 0,0 1-1,0-1 1,0 0 0,1 0 0,-1 1 0,1-1-1,0 0 1,0 0 0,0-1 0,3 4 0,7 7 78,0 0 0,20 15 0,-14-12-33,-10-11-51,0 0-1,0 0 0,1 0 1,-1-1-1,1 0 1,0-1-1,17 4 1,-2 1-4,-18-7 7,-1 0 1,1 0 0,0-1-1,10 1 1,12 0 16,-20 0-12,-1-1 0,1 0-1,15-3 1,-7 2 39,-5-1-18,0 0 1,-1-1-1,0 0 0,11-5 0,-20 8-42,0-1 0,0 1 0,0-1 0,0 0 0,0 1 1,0-1-1,0 0 0,0 0 0,-1 1 0,1-1 0,0 0 0,0 0 0,-1 0 0,1 0 0,-1 0 0,1 0 0,-1 0 0,1 0 0,-1 0 0,0-1 0,1 1 1,-1-2-1,-1-23-1649,0 19-597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1:37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5824,'0'0'14269,"14"-10"-13963,-5 2-235,4-2 54,1 0-1,-1 1 0,1 0 0,1 2 0,21-10 0,41-1 878,-76 18-974,-1 0 1,1-1-1,0 1 1,-1 0-1,1 0 1,-1 0-1,1 0 1,-1 0-1,1 0 1,0 1 0,-1-1-1,1 0 1,-1 0-1,1 0 1,0 0-1,-1 1 1,1-1-1,-1 0 1,1 1-1,-1-1 1,1 0-1,-1 1 1,0-1 0,1 0-1,-1 1 1,1-1-1,-1 1 1,0-1-1,1 1 1,-1-1-1,0 1 1,1-1-1,-1 1 1,0-1-1,0 1 1,0 0 0,1-1-1,-1 1 1,0-1-1,0 1 1,0 0-1,0-1 1,0 1-1,0-1 1,0 1-1,0 0 1,-1-1-1,1 1 1,0 0 0,-7 36 303,6-32-269,-2 3-11,0 0 0,0 0-1,-1 0 1,0 0 0,0-1 0,0 0-1,-1 1 1,0-2 0,-1 1-1,0-1 1,0 0 0,-8 7 0,-12 13 97,-39 58 320,62-81-385,0 1-1,0-1 1,0 1 0,1-1 0,-3 7 0,5-10 66,16 1 116,37 4-25,74-2 1,-92-4-81,2 8 268,-37-7-431,1 0-1,-1 0 1,0-1 0,1 1 0,-1 0 0,0 0-1,1 0 1,-1 0 0,0 0 0,1 0-1,-1 0 1,0 0 0,0 1 0,1-1 0,-1 0-1,0 0 1,1 0 0,-1 0 0,0 0-1,1 0 1,-1 1 0,0-1 0,0 0 0,1 0-1,-1 0 1,0 1 0,0-1 0,1 0-1,-1 0 1,0 1 0,0-1 0,0 0 0,1 0-1,-1 1 1,0-1 0,0 0 0,0 1 0,0-1-1,0 1 1,5 4-4052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1:39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70 225 4008,'0'0'13199,"-9"12"-12727,-29 40-30,37-49-378,-1 1 0,0-1 0,1 0 1,0 1-1,-1-1 0,1 1 0,1-1 1,-1 1-1,0 0 0,1-1 0,0 1 0,0 6 1,-1 8 285,-7 49 1434,7-50-531,1-14-518,1-11-276,20-119 183,-18 113-567,0 0 1,1-1-1,7-16 0,7-25 139,-12 33-58,0 1 0,15-36 0,-17 51-116,0 1 0,0-1 1,1 1-1,10-10 0,-1 0 27,-12 14-55,0 0 0,0 0 1,0 1-1,0-1 0,1 1 1,-1-1-1,0 1 0,1 0 1,-1 0-1,1 0 0,0 0 0,-1 0 1,1 1-1,0-1 0,-1 1 1,1 0-1,0-1 0,0 1 0,-1 0 1,1 1-1,0-1 0,0 1 1,-1-1-1,1 1 0,5 2 0,-4-2 3,0 0 0,-1 1 0,1 0 0,0 0 0,0 0 0,-1 0-1,1 0 1,-1 1 0,0 0 0,0-1 0,0 1 0,0 0-1,0 1 1,0-1 0,-1 0 0,3 5 0,-1 2 6,0-1 1,0 1-1,0 0 1,-2 0-1,1 1 0,-1-1 1,-1 0-1,1 1 1,-2-1-1,0 1 1,0-1-1,-2 13 1,-7 77 167,8-92-161,1-1 1,0 1-1,0-1 1,1 0 0,2 12-1,-1-5 4,-5 15 184,0-7 70,3-21-227,-32-2-175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1:42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227 108 3712,'0'0'8328,"-11"-5"-7944,-66-26 1014,71 30-1211,0-1-1,0 1 1,0 1 0,0-1-1,0 1 1,0 0-1,1 1 1,-7 0-1,-18 1 683,27-2-762,1 1 1,-1-1-1,1 0 0,-1 1 0,1-1 0,-1 1 1,1 0-1,0 0 0,-1 0 0,1 0 0,0 0 1,0 1-1,0-1 0,0 1 0,0-1 0,0 1 1,0 0-1,0 0 0,-2 3 0,2 0 93,2-5-186,0 1 0,0-1-1,0 0 1,0 0 0,0 0 0,0 0-1,-1 1 1,1-1 0,0 0 0,0 0-1,0 0 1,0 1 0,0-1 0,0 0-1,0 0 1,0 0 0,0 0 0,0 1-1,0-1 1,0 0 0,0 0 0,0 0-1,1 1 1,-1-1 0,0 0 0,0 0-1,0 0 1,0 0 0,0 1 0,0-1-1,0 0 1,0 0 0,1 0 0,-1 0-1,0 0 1,0 1 0,6 6 90,-1-1-40,0-1 0,0 0 0,1 0 0,-1-1 0,1 1-1,1-1 1,-1 0 0,0-1 0,1 0 0,0 0-1,0 0 1,-1-1 0,14 3 0,-3-1 74,1-1 0,0 0 0,0-2 0,27 0 0,-36-2-52,1 0 0,-1 0-1,0 0 1,0-2 0,11-2-1,-17 4-46,0-1-1,-1 1 0,1 0 0,0-1 0,-1 1 1,1-1-1,0 0 0,-1 0 0,0 0 0,0 0 1,1 0-1,-1 0 0,0-1 0,-1 1 1,1-1-1,0 1 0,-1-1 0,2-4 0,-1 4-3,-1-1-1,0 1 1,0 0-1,0-1 1,0 0-1,-1 1 1,1-1-1,-1 1 1,0-1-1,0 0 1,0 1-1,-1-1 1,1 1-1,-1-1 1,0 1-1,0-1 1,0 1-1,-1-1 1,1 1-1,-1 0 1,1 0-1,-1 0 1,0 0-1,-1 0 1,1 0-1,0 0 1,-1 1-1,1-1 1,-1 1-1,0 0 1,-3-3-1,-1 2 20,0-1 0,0 1-1,0 0 1,0 1-1,0-1 1,0 1 0,-1 1-1,1 0 1,-1 0 0,-15 0-1,8 2 28,1 0-1,-1 1 0,0 1 1,-23 8-1,35-10-63,-1 1-1,0-1 1,1 1-1,-1 0 1,1 0-1,-1 1 1,1-1-1,0 1 1,0-1 0,0 1-1,0 0 1,1 0-1,-1 0 1,1 0-1,0 1 1,0-1-1,0 1 1,0-1-1,-2 8 1,2-6-320,1 1 0,0 0 0,0-1 0,0 1 0,0 0 0,1 0 0,0-1 0,0 1 0,1 0 0,-1 0 0,1-1 0,3 10 0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1:51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45 5416,'0'0'6644,"-1"10"-6176,0 32-11,1-41-425,0 0-1,0 0 1,0 0 0,0 0-1,0 0 1,0-1 0,1 1-1,-1 0 1,0 0 0,0 0 0,1 0-1,-1-1 1,0 1 0,1 0-1,-1 0 1,1 0 0,-1-1-1,1 1 1,-1 0 0,1-1-1,0 1 1,-1-1 0,1 1-1,0-1 1,0 1 0,-1-1 0,1 1-1,0-1 1,0 1 0,1-1-1,3 3 236,2 2 3,1 0 0,0-1-1,0 1 1,0-2 0,0 1-1,0-1 1,1-1 0,-1 1-1,1-2 1,12 2 0,16 5 455,-15-4-342,0-1 0,0-1-1,1-1 1,-1-1 0,1-1 0,43-8-1,-24 4 119,367-72 1463,-335 62-1879,126-7-1,-138 15-8,38-2 60,-52 10-95,37-2 2,36-3-31,-30 2-8,176-10-92,-44 0 120,-136 10-72,-84 3-192,-10 3 342,-7 2-2716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1:2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7936,'0'0'7202,"11"10"-6434,-8-7-716,3 2 55,-1 0-1,1 0 1,1 0 0,-1-1-1,1 0 1,-1 0-1,1 0 1,0-1-1,0 0 1,1 0-1,-1-1 1,1 0 0,14 2-1,50-3 1981,140-16 1,-165 8-537,-29 3-3602,-16 4 1629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2:43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 4120,'0'0'11188,"2"15"-10798,0-4-301,2 8 111,-1 0 0,-1 0 0,0 0 0,-2 20 0,-4 112 2393,5-113-332,0-49-2210,0-1 1,1 1 0,4-15 0,2-8-22,-1-8-5,2 0 1,20-60-1,-21 76-10,-7 21-5,0 0-1,0 1 1,1-1-1,0 0 1,0 1 0,0 0-1,0-1 1,0 1-1,6-6 1,-8 9-9,0 1 0,0 0 0,1 0 0,-1-1 0,0 1 1,1 0-1,-1 0 0,0-1 0,1 1 0,-1 0 0,0 0 1,1 0-1,-1 0 0,0 0 0,1 0 0,-1 0 0,0-1 1,1 1-1,-1 0 0,1 0 0,-1 0 0,0 0 0,1 1 1,-1-1-1,0 0 0,1 0 0,-1 0 0,0 0 0,1 0 1,-1 0-1,0 0 0,1 1 0,-1-1 0,0 0 0,1 0 1,-1 1-1,0-1 0,1 0 0,-1 0 0,0 1 0,0-1 0,0 0 1,1 1-1,-1-1 0,9 20 44,-3 17 41,-2 0 0,-1 1 0,-4 57 0,1-39 89,0-52-136,0-1 0,0 1 1,0 0-1,1-1 0,0 1 1,0 0-1,0-1 0,0 1 1,2 3-1,-2-6-27,-1 0 0,0-1-1,1 1 1,-1-1 0,0 0 0,1 1 0,-1-1-1,1 1 1,-1-1 0,1 0 0,-1 1 0,1-1 0,-1 0-1,1 1 1,-1-1 0,1 0 0,-1 0 0,1 1 0,-1-1-1,1 0 1,0 0 0,-1 0 0,2 0 0,-1 0-3,1-1 1,-1 1 0,0-1-1,0 1 1,1-1-1,-1 1 1,0-1 0,0 0-1,0 0 1,0 0-1,1 1 1,-1-1-1,-1 0 1,1 0 0,1-2-1,30-38 200,45-76-1,-15 21-25,-58 90-162,1 0 0,0 1 0,0-1 0,0 1 0,1 0 0,11-7 0,-15 11-14,-1 0-1,1 0 1,-1 0-1,1 0 1,-1 0-1,1 0 1,0 0-1,0 1 1,-1-1-1,1 1 1,0-1-1,0 1 1,0 0-1,-1 0 1,1 0-1,0 0 1,0 0-1,0 0 1,0 0-1,-1 1 1,1-1-1,0 0 1,0 1-1,-1 0 1,1-1-1,0 1 1,-1 0-1,1 0 1,-1 0-1,1 0 1,-1 0-1,1 0 1,1 2-1,9 15 47,-1 0-1,0 1 1,-1 0 0,-2 1-1,0 0 1,6 23 0,17 39 314,-20-54-161,5 11 271,-15-39-476,-1 1 1,0-1-1,0 0 1,0 1-1,1-1 1,-1 0-1,0 0 1,1 1-1,-1-1 1,0 0-1,1 0 1,-1 0-1,0 1 1,1-1-1,-1 0 1,0 0-1,1 0 1,-1 0-1,0 0 1,1 0-1,-1 0 1,1 0-1,-1 0 1,0 0-1,1 0 1,-1 0-1,0 0 1,1 0-1,-1 0 1,1 0-1,-1 0 1,4-3-3383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2:44.5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1 203 4912,'0'0'8505,"1"-13"-8064,-1-2-298,0 9-80,0 0 0,1-1 0,-1 1 0,1 0 0,1 0 0,-1 0 0,1 0 0,0 0 0,0 0 0,4-6 0,5-15 370,8-15 250,-18 40-613,0-1-1,1 0 0,0 1 1,-1 0-1,1-1 0,0 1 1,0 0-1,1 0 0,-1 0 1,0 0-1,4-2 0,-5 3-46,0 1 0,-1 0 0,1-1 1,0 1-1,0 0 0,-1-1 0,1 1 0,0 0 0,0 0 0,-1-1 0,1 1 0,0 0 0,0 0 1,-1 0-1,1 0 0,0 0 0,0 0 0,0 1 0,-1-1 0,1 0 0,0 0 0,0 0 0,-1 1 1,1-1-1,0 0 0,-1 1 0,1-1 0,0 1 0,-1-1 0,1 1 0,0-1 0,-1 1 0,1-1 1,-1 1-1,1 0 0,-1-1 0,1 1 0,-1 0 0,0-1 0,1 1 0,-1 0 0,1 0 0,0 5 26,1 0 0,-1-1 0,0 1 0,1 11 0,-1-7 30,4 52 415,-4 100-1,-1-24 163,0-129-567,1-1 0,0 0-1,1 0 1,-1 0 0,1 0 0,1 0 0,0 0 0,5 10-1,-7-16-60,0 0 0,0 0 0,0-1 0,0 1 0,1 0 0,-1-1-1,1 1 1,-1 0 0,1-1 0,-1 0 0,1 1 0,0-1 0,0 0 0,-1 0-1,1 0 1,0 0 0,0 0 0,0-1 0,0 1 0,0-1 0,0 1 0,0-1-1,1 0 1,-1 1 0,0-1 0,0 0 0,0-1 0,0 1 0,0 0 0,0 0-1,0-1 1,0 1 0,0-1 0,0 0 0,0 0 0,4-2 0,4-2 40,0-2 1,0 0 0,-1 0-1,0 0 1,0-1 0,0-1-1,-1 1 1,-1-1 0,1-1 0,9-16-1,3-9 252,28-67-1,-34 64 0,13-59-1,7-17 577,-33 112-877,0 0 0,0 0 0,0 0 0,1 0-1,-1 0 1,1 0 0,-1 0 0,1 0 0,0 1-1,-1-1 1,1 1 0,0-1 0,0 1 0,0 0-1,0 0 1,1-1 0,-1 2 0,0-1 0,0 0 0,4-1-1,5 0 23,-1 1 0,0 0 0,15 0 0,-13 0-2,-4 1 1,-1 0 0,0 0 0,0 1 0,0 0 0,0 0 0,0 1 0,0-1 0,0 2 0,12 4 0,-14-4 1,-1 0 1,0-1 0,0 1-1,0 1 1,0-1 0,0 1 0,-1-1-1,1 1 1,-1 0 0,0 0-1,0 1 1,-1-1 0,1 0-1,2 9 1,-3-7 5,0 0 0,0 1 0,-1-1 0,2 12 0,-3-1-3930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2:44.7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0 13672,'0'0'1496,"-12"97"-832,6-39-1,-4 1-15,4 3 0,4-14-32,2-7 16,0-15-72,-4-4 16,8-6-104,4-10-8,10-12-152,0-10 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7:31.8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31 2304,'0'0'12174,"14"0"-11799,144-17 661,-113 11-502,58 1 0,-62 3-117,-18 2 98,1 0-1,-1 1 1,0 2 0,39 8-1,-52-10-66,-10-1-494,0 0-1,-1 1 1,1-1 0,0 0 0,0 0 0,0 0-1,0 0 1,0 1 0,0-1 0,0 0 0,0 0 0,0 0-1,0 0 1,0 1 0,0-1 0,0 0 0,0 0 0,-1 0-1,2 1 1,-1-1 0,0 0 0,0 0 0,0 0 0,0 1-1,0-1 1,0 0 0,0 0 0,0 0 0,0 0 0,0 1-1,0-1 1,0 0 0,0 0 0,1 0 0,-1 0 0,0 0-1,0 1 1,0-1 0,0 0 0,0 0 0,0 0 0,1 0-1,-1 0 1,0 0 0,0 0 0,0 0 0,0 0-1,1 1 1,-1-1 0,0 0 0,0 0 0,0 0 0,1 0-1,-1 0 1,0 0 0,0 0 0,0 0 0,1 0 0,-1 0-1,0 0 1,0-1 0,0 1 0,0 0 0,1 0 0,-1 0-1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7:32.3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38 8840,'0'0'6113,"16"-2"-5724,83-14 738,114-4-1,-209 20-1086,73 3 1148,-70-2-1015,0 0 1,0 1 0,0-1 0,0 1-1,0 1 1,-1-1 0,1 1-1,8 5 1,-3-2 222,2 2-2905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2:52.2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1 3504,'0'0'6440,"-11"15"-6079,3-4-278,1-3-16,1 1 0,-1 0 0,2 1 0,-1-1 0,1 1 0,1 0-1,0 1 1,0-1 0,-2 12 0,-1 28 592,1 1 1,3-1-1,3 52 1,1-49 3,3 13 1546,4-80-1479,25-109-118,-11 35-255,38-93 0,-54 166-269,1 1 0,1 0 0,1 0 0,12-16 0,-20 29-61,0 0 0,-1 0-1,1 0 1,0 0 0,0 1-1,0-1 1,0 0 0,0 0-1,0 1 1,0-1 0,0 0-1,0 1 1,1-1-1,-1 1-16,-1 0-1,0 0 0,1 0 0,-1 0 1,0 0-1,0 0 0,1 0 0,-1 0 0,0 0 1,1 0-1,-1 0 0,0 1 0,1-1 0,-1 0 1,0 0-1,0 0 0,1 0 0,-1 1 0,0-1 1,0 0-1,1 0 0,-1 1 0,0-1 1,0 0-1,0 0 0,0 1 0,1-1 0,-1 0 1,0 1-1,0-1 0,1 6 41,1-1 1,-2 0-1,1 0 0,0 10 1,-1-9-56,3 270 710,-4-161-100,4-106-390,3-10-35,9-15-19,13-33 2,43-95-1,-49 92-52,54-88-1,-74 137-101,1-1 0,-1 1-1,0 0 1,1 1-1,0-1 1,0 0 0,5-3-1,-7 6-6,0-1 0,-1 1-1,1-1 1,0 1-1,0 0 1,-1-1-1,1 1 1,0 0-1,0 0 1,-1 0 0,1 0-1,0 0 1,0 0-1,-1 0 1,1 0-1,0 0 1,0 0 0,0 0-1,-1 0 1,1 0-1,0 1 1,0-1-1,-1 0 1,1 0-1,0 1 1,-1-1 0,1 1-1,0-1 1,-1 1-1,1-1 1,0 1-1,-1-1 1,1 1 0,-1-1-1,1 1 1,-1 0-1,0-1 1,1 1-1,-1 0 1,1-1 0,-1 1-1,1 1 1,1 4 2,-1 0 0,1-1 0,-1 1 0,0 0 1,0 0-1,-1 0 0,0 0 0,0 8 0,0 1 1,-9 295 287,7-276-224,2-33-61,0 42 115,0-41-97,0 1 0,0 0 0,0-1 1,1 1-1,-1-1 0,1 1 0,0 0 0,0-1 0,0 1 0,0-1 0,0 0 0,4 5 0,-5-7-22,0 0 0,1 0 0,-1 1 0,0-1 0,1 0 0,-1 0 0,0 0 0,1 0 0,-1 1 0,0-1 0,1 0 0,-1 0 0,1 0 0,-1 0 0,0 0 0,1 0 0,-1 0 0,1 0 0,-1 0 0,0 0 0,1 0 0,-1-1 0,1 1 0,-1 0 0,0 0 0,1 0 0,-1 0 0,0-1 0,1 1 0,-1 0 0,0 0 0,1-1 0,-1 1 0,1-1 0,11-12-122,-12 12 116,26-33-309,-13 16-2646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2:53.3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0 307 7328,'0'0'6868,"3"-12"-6390,9-37-10,-11 45-362,0 0 0,1 0 0,-1 0 0,1 0-1,0 1 1,0-1 0,0 0 0,0 1 0,1 0 0,-1-1-1,1 1 1,0 0 0,0 1 0,0-1 0,1 0 0,-1 1-1,0 0 1,1-1 0,0 1 0,4-1 0,-8 3-82,0 0 1,1-1-1,-1 1 1,0 0-1,1 0 1,-1 0-1,0 0 1,1 0-1,-1 0 1,0 0-1,1 0 1,-1 0-1,0 0 1,1 0-1,-1 0 1,0 0-1,0 0 1,1 1-1,-1-1 1,0 0-1,1 0 1,-1 0-1,0 0 1,0 1-1,1-1 1,-1 0-1,0 0 1,0 0-1,1 1 1,-1-1-1,0 0 1,0 0-1,0 1 1,0-1-1,1 0 1,-1 1-1,0-1 1,0 0 0,0 0-1,0 1 1,0-1-1,0 0 1,0 1-1,0-1 1,0 0-1,0 1 1,0-1-1,0 0 1,0 1-1,-2 22 177,0-15-111,-2 31 143,1 1 1,2-1 0,2 0-1,7 51 1,-8-85-191,1-1 0,0 0 1,1 1-1,-1-1 0,1 0 0,0 0 1,0 0-1,0 0 0,1 0 1,-1-1-1,1 1 0,0-1 1,0 1-1,4 2 0,-5-5-16,-1 1 1,1-1-1,0 0 0,0 0 0,0-1 1,0 1-1,0 0 0,0-1 1,1 1-1,-1-1 0,0 1 0,0-1 1,0 0-1,0 0 0,1 0 0,-1-1 1,0 1-1,0 0 0,0-1 0,0 1 1,0-1-1,0 0 0,0 1 0,0-1 1,0 0-1,0 0 0,0-1 1,0 1-1,-1 0 0,4-4 0,3-2 45,0-1 0,0 0 0,-1-1 1,0 1-1,10-19 0,24-52 196,-38 74-246,46-120 465,-40 94-397,3 1-1,0 0 1,2 0-1,25-39 1,-35 63-79,0 0-6,0 0 0,1 1 1,-1-1-1,1 1 1,10-8-1,-14 12-3,0 0 0,0 0 0,1 1 1,-1-1-1,0 0 0,1 1 0,-1-1 0,1 1 1,-1-1-1,0 1 0,1 0 0,-1 0 0,1 0 1,-1 0-1,1 0 0,-1 0 0,1 0 0,-1 0 1,1 0-1,-1 1 0,1-1 0,-1 1 0,1-1 1,-1 1-1,0-1 0,1 1 0,-1 0 0,0 0 0,1 0 1,-1 0-1,0 0 0,0 0 0,0 0 0,1 1 1,5 7 20,0 1 0,0 0 1,-1 0-1,0 0 1,-1 1-1,5 12 0,12 25 92,4 4 53,-18-34 160,16 25 0,-19-40-453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2:53.8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0 6824,'0'0'5120,"1"13"-4374,0 15-166,-1 0 0,-1 0-1,-8 46 1,6-61-361,-2 7 505,1 1 1,1 0 0,1 0-1,1 0 1,1 26-1,0-47-697,0 1 0,0 0 0,1-1 0,-1 1 0,0-1 0,0 1-1,0-1 1,0 1 0,1 0 0,-1-1 0,0 1 0,1-1 0,-1 1-1,0-1 1,1 1 0,-1-1 0,1 1 0,-1-1 0,1 1 0,4 0-2455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9:23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7328,'0'0'15313,"14"-2"-15156,234-20 732,-200 16-697,-30 4-102,-1-1 0,1 2 0,0 1 0,0 0 0,19 3 0,-20 0 33,-12-2-42,1-1 0,-1 1 0,0 1 0,0-1 0,0 1 0,-1-1 0,10 6 0,-9-5 618,-5 0-610,-3 3-380,-2 3-3181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9:23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9144,'0'0'8127,"11"-3"-7593,30-6 496,61-7 1,292-24 2192,-226 34-2183,-145 6-783,-1 1 1,42 8-1,-9-2-3632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1:2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6824,'0'0'8870,"7"10"-8372,113 144 1226,-63-84-534,78 125 1,-124-176-1001,-1 2 0,-1-1-1,-1 1 1,-1 0 0,-1 0 0,-1 1 0,3 29 0,-6-32-61,-1-1 0,-1 1 0,0-1 0,-2 1 0,0-1 0,-1 0 0,-1 0 0,-1 0 0,-7 20 0,-11 14 490,-2-1 1,-2-2 0,-2-1-1,-2-1 1,-55 63-1,84-108-502,1 0 1,0-1-1,-1 0 0,0 1 0,1-1 0,-1 0 1,0 1-1,0-1 0,-1 1 0,2-2-179,1 0 1,0 0-1,-1 0 1,1 0-1,0 0 0,0 0 1,-1 0-1,1 0 0,0 0 1,-1 0-1,1 0 1,0 0-1,-1 0 0,1 0 1,0 0-1,0 0 0,-1 0 1,1 0-1,0 0 0,0 0 1,-1-1-1,1 1 1,0 0-1,-1 0 0,1 0 1,0 0-1,0-1 0,0 1 1,-1 0-1,1 0 1,0-1-1,0 1 0,0 0 1,0 0-1,-1-1 0,1 1 1,0 0-1,0 0 0,0-1 1,0 1-1,0 0 1,0-1-1,0 1 0,0 0 1,0-1-1,0 1 0,0 0 1,0 0-1,0-1 0,0 1 1,0 0-1,0-1 1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9:30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4216,'0'0'12319,"13"0"-12061,135 12 955,-131-11-947,0 0-1,0-1 1,0 0-1,0-2 1,0 0-1,22-5 1,-37 6-190,1 1 0,-1-1 0,0 1 0,0-1 0,0 0 0,0 0 1,0 0-1,0 0 0,0 0 0,3-2 0,-5 2-51,1 0 0,-1 0 0,1 0-1,-1 0 1,0 0 0,1 0 0,-1-1 0,0 1 0,0 0 0,1 0 0,-1 0-1,0 0 1,0 0 0,0 0 0,-1-1 0,1 1 0,0 0 0,0 0 0,-1 0-1,1 0 1,0 0 0,-1-1 0,-1-4 16,-1 0-1,1 0 1,-1 0 0,-1 1 0,1 0-1,-1-1 1,1 1 0,-1 0 0,-1 1-1,1-1 1,-1 1 0,0 0 0,0 0-1,0 0 1,0 1 0,-10-5-1,10 6-18,0-1-1,0 1 0,0 0 0,-1 1 0,1-1 0,-1 1 0,1 0 0,-1 1 0,1-1 0,-1 1 1,0 0-1,1 1 0,-1-1 0,1 1 0,-1 0 0,1 0 0,-1 1 0,-9 4 0,8-3 15,0 0 0,0 1-1,0 0 1,0 0 0,1 1-1,0-1 1,0 1 0,0 1 0,1-1-1,-1 1 1,1 0 0,-7 12-1,5-4 67,0 1 0,1 0-1,1 0 1,1 0 0,0 0-1,0 1 1,2 0 0,0 0 0,1-1-1,1 32 1,1-41-65,-1-1 0,1 1-1,0-1 1,1 0 0,-1 1 0,1-1 0,0 0-1,1 0 1,-1 0 0,1 0 0,0-1 0,0 1-1,0-1 1,1 1 0,-1-1 0,1 0 0,0-1-1,7 6 1,6 2 50,-1-1 1,1-1-1,34 14 0,-47-21-82,4 0 28,0 1-1,0-1 1,1-1 0,-1 0-1,1 0 1,-1 0-1,1-1 1,15-2-1,67-13 299,-91 15-331,45-18 538,-44 18-580,-1 0 1,0 0 0,1-1 0,-1 1 0,0 0 0,1-1 0,-1 1 0,0-1 0,0 1 0,1 0-1,-1-1 1,0 1 0,0-1 0,0 1 0,0-1 0,0 1 0,1 0 0,-1-1 0,0 1-1,0-1 1,0 1 0,0-1 0,0 1 0,0-1 0,0 1 0,-1-1 0,1 0 0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9:31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0 121 7232,'0'0'11054,"8"-9"-10677,-8 8-373,9-9 142,-1 0 1,1 1 0,1 0 0,0 0 0,0 1-1,16-10 1,-11 11 183,1 1 1,29-8-1,-22 8-65,-21 5-229,1 0 0,-1 0 0,1 1 1,-1-1-1,1 1 0,-1 0 0,1 0 0,-1 0 0,1 0 1,-1 0-1,1 0 0,-1 0 0,1 1 0,-1 0 0,1-1 0,-1 1 1,1 0-1,-1 0 0,3 2 0,-4-2-19,0 0 0,0 1 0,0-1 1,0 1-1,0-1 0,0 1 0,0-1 0,0 1 0,0 0 0,-1 0 0,1-1 1,-1 1-1,1 0 0,-1 0 0,0-1 0,0 1 0,0 0 0,0 0 0,0 0 0,0 0 1,0-1-1,0 1 0,-1 0 0,1 0 0,-1-1 0,-1 4 0,-1 4 33,-1 0 0,0 0 0,-1 0 0,0-1-1,0 0 1,-9 12 0,-44 44 284,40-46-225,-15 9 125,27-24-174,1 0-1,1 1 0,-1-1 0,0 1 0,1 1 0,0-1 0,-5 6 0,9-9-32,-1 0-1,0 0 1,0 0-1,0 0 1,0 0-1,1 0 1,-1 1 0,1-1-1,-1 0 1,1 0-1,-1 0 1,1 1-1,0-1 1,-1 0-1,1 0 1,0 1 0,0 2-1,1-3 1,1 0-1,-1 0 1,1 0 0,-1-1-1,1 1 1,-1 0-1,1 0 1,0-1 0,-1 1-1,1-1 1,0 0-1,-1 1 1,1-1 0,2 0-1,27 5 247,-1-1 0,33-1 0,-31-5 7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9:33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 4720,'0'0'8292,"10"1"-7886,31 3 6,-40-4-364,0 0-1,1 0 1,-1 0-1,0 1 1,0-1 0,0 0-1,1 1 1,-1-1-1,0 1 1,0-1-1,0 1 1,0 0-1,0-1 1,1 2 0,9 2 472,80 0 1101,109-10 1,-11-1-807,191 1 452,0-31-153,-229 10-655,154-22 773,-292 48-1066,-7 0-62,-1 0 0,1 0-1,-1 1 1,1 0 0,-1 0-1,11 2 1,-16-2-103,0 0 0,1 0 1,-1 0-1,0 1 0,0-1 0,1 0 1,-1 0-1,0 0 0,0 0 0,0 1 1,0-1-1,1 0 0,-1 0 0,0 0 1,0 1-1,0-1 0,0 0 0,0 0 1,0 0-1,0 1 0,1-1 0,-1 0 1,0 0-1,0 1 0,0-1 0,0 0 0,0 0 1,0 1-1,0-1 0,0 0 0,0 0 1,0 1-1,-1-1 0,1 0 0,0 0 1,0 1-1,0-1 0,0 0 0,0 0 1,0 1-1,-1-1 0,-1 4-2997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9:34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38 5624,'0'0'7702,"10"-6"-7196,30-18 14,-22 16 4405,-28 17-3163,4-4-1561,0 0 0,1 1 0,-1 0 1,-6 10-1,-15 15 329,16-20-282,1 0-1,0 0 0,0 1 0,-11 19 0,17-25-153,1 0-1,0 0 0,0 1 1,1-1-1,0 0 0,0 1 1,0 0-1,1 0 0,0-1 1,0 1-1,1 0 0,0 7 1,0-11-48,1 0 0,0 0 0,0 0 0,0 0 0,1-1 0,-1 1 0,0 0 0,1-1 0,0 1 1,0-1-1,0 0 0,0 1 0,0-1 0,0 0 0,4 3 0,-2-2 19,0 0-1,0 0 1,1-1-1,-1 1 1,1-1-1,-1 0 1,1 0 0,7 1-1,-5-2-3,1 0 0,-1-1 0,1 0 1,0-1-1,-1 0 0,1 0 0,-1 0 0,8-3 0,-1-1 40,1 0 0,-1 0 0,14-9-1,-26 13-125,0 0-1,-1 0 0,1-1 1,0 1-1,-1 0 0,1-1 0,-1 0 1,1 1-1,-1-1 0,3-3 0,-2-6-4112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9:35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9440,'0'0'5433,"1"12"-4828,4 83 3375,4-98-2609,-7 0-1269,1 1 0,-1-1 1,0 0-1,0 0 0,0 0 0,0 0 1,0 0-1,-1 0 0,1-1 1,-1 1-1,0 0 0,0-1 0,0 1 1,-1-1-1,1 1 0,-1-1 1,0 1-1,0-1 0,0 0 0,0 1 1,-1-1-1,1 1 0,-1-1 1,-1-3-1,-7-7 460,4 12-230,1 11-138,4-8-367,0 0 0,1 1 0,-1-1 0,0 0 0,0 1 0,0-1 0,1 0 0,-1 0 0,1 1 1,-1-1-1,2 2 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9:36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421 1 6128,'0'0'9218,"-13"2"-8672,-8 1-254,0 2 0,1 0 1,0 1-1,0 1 0,0 1 1,-19 11-1,22-9-36,-95 62 1213,93-58-1073,1 1 0,0 1 0,-25 27 0,41-41-329,0 0 0,0 1 0,0-1 0,1 1 0,-1-1 0,1 1 0,-1 0 0,1-1 0,0 1 0,0 0 0,1 0 0,-1 0-1,0 0 1,1 0 0,0 0 0,-1 0 0,1 0 0,0 0 0,1 0 0,0 3 0,0-1 4,1-1 1,-1 0-1,1 0 0,0 0 1,1 0-1,-1 0 1,1 0-1,0 0 0,0-1 1,0 1-1,7 5 1,2 1 59,1-1 0,0-1 0,1 0 0,0 0 0,0-1 0,24 8 0,-17-9 90,1-1 0,-1-1 0,1-1 0,0-1-1,0 0 1,0-2 0,36-4 0,-6-6 886,-52 10-1099,1 0 0,-1-1 0,1 1 0,-1-1 0,0 1 0,1-1 1,-1 1-1,0-1 0,1 1 0,-1-1 0,0 1 0,0-1 0,0 0 1,0 1-1,1-1 0,-1 1 0,0-1 0,0 0 0,0 1 1,0-1-1,0 1 0,0-1 0,0 1 0,-1-1 0,1 0 0,0 1 1,0-1-1,-1 0 0,-6-23-413,5 16 166,0 2-74,0-5-339,0 6-2519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9:36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12160,'0'0'3010,"11"-5"-2671,30-12 172,1 3 1,70-17-1,-70 24-56,-24 3 38,0 1 0,-1 0 1,2 2-1,-1 0 1,0 1-1,27 3 0,-27-1-399,-11-1 341,-1 0 0,0 0 1,1 0-1,9 4 0,-15-5-543,1 1 0,-1 0 0,0-1 0,0 1-1,0 0 1,0-1 0,0 1 0,1 0 0,-1 0 0,-1 0 0,1 0 0,0 0 0,0 0 0,0 0 0,0 0 0,-1 1 0,1-1 0,-1 0 0,1 0 0,-1 0 0,1 1 0,-1-1 0,0 0 0,1 1 0,-1-1-1,0 0 1,0 2 0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9:37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46 10952,'0'0'3264,"-5"11"-2814,-18 33 77,22-43-448,0 1 1,0 0 0,0 0-1,1 0 1,-1 0-1,1 0 1,-1 0-1,1 0 1,0 0 0,-1 0-1,1 0 1,0 1-1,1-1 1,-1 0 0,0 0-1,0 0 1,2 3-1,-1-4-16,-1 1-1,1-1 1,0 0-1,0 1 1,0-1-1,0 0 1,1 0-1,-1 0 1,0 0-1,0 0 1,1 0-1,-1-1 1,0 1-1,1 0 1,-1 0-1,1-1 0,2 1 1,1 0 56,0 0 0,1 0-1,-1-1 1,1 1 0,-1-1 0,1-1 0,-1 1-1,0-1 1,1 0 0,5-2 0,-5 1-29,0 0 1,1-1-1,-1 0 0,-1 0 1,1-1-1,0 0 0,-1 0 1,0 0-1,0-1 1,0 1-1,0-1 0,7-10 1,-11 12-53,1 1 1,-1 0-1,0-1 1,0 1 0,0-1-1,0 0 1,0 1 0,-1-1-1,1 0 1,-1 0-1,1 1 1,-1-1 0,0 0-1,0 0 1,0 1 0,-1-1-1,1 0 1,-1 0-1,1 1 1,-1-1 0,0 0-1,0 1 1,0-1 0,0 1-1,-1-1 1,1 1-1,-1 0 1,1-1 0,-1 1-1,0 0 1,0 0-1,0 0 1,-3-2 0,4 3-16,-1 0 1,1 0-1,-1 0 0,1 0 1,-1 0-1,0 0 1,1 1-1,-1-1 0,0 1 1,0-1-1,0 1 1,0 0-1,1-1 0,-1 1 1,0 0-1,0 0 1,0 0-1,0 1 1,0-1-1,1 0 0,-1 1 1,0-1-1,0 1 1,1-1-1,-1 1 0,0 0 1,1 0-1,-1 0 1,0 0-1,1 0 0,-1 0 1,1 0-1,-2 3 1,2-3-255,-1 0 1,1 1 0,0-1-1,0 1 1,0 0 0,0-1-1,0 1 1,0 0-1,0-1 1,1 1 0,-1 0-1,0 2 1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49:38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9936,'0'0'7087,"2"10"-6432,34 308 3115,-18-123-1804,-16-180-1792,0-2 96,-1-1 0,0 1 0,-1 0 0,0-1-1,-3 22 1,1-21 6,2-11-193,0 0 0,0 0 0,-1 0 0,1 0 0,0 0 0,-1 0 0,0 0 0,1 0 0,-1 0 0,0 0 0,0 0 0,0 0 0,-2 2 0,2-3 23,-15-24 546,14 18-619,0-1 0,0 0 0,0 1 0,0-1 0,1 0 0,0 0 0,1-1 0,-1 1 0,1-10 0,1-3 58,6-33 0,-5 40-61,2 1-1,-1-1 0,2 1 1,-1-1-1,2 1 1,-1 1-1,1-1 0,1 1 1,0 0-1,0 0 1,11-9-1,-2 3 26,1 0 0,1 2 1,0 0-1,1 1 0,22-11 0,-34 20-32,0 1 0,-1 0 0,1 0 0,0 1 0,1 0-1,-1 0 1,0 1 0,10-1 0,-15 2-16,-1 0 0,1 0-1,0 0 1,-1 0 0,1 0 0,0 0-1,-1 1 1,1-1 0,-1 0 0,1 1-1,-1 0 1,1-1 0,-1 1 0,1 0-1,-1 0 1,1-1 0,-1 1 0,0 1-1,0-1 1,0 0 0,1 0-1,-1 0 1,0 0 0,0 1 0,0-1-1,-1 1 1,1-1 0,0 0 0,0 1-1,-1 0 1,1-1 0,-1 1 0,0-1-1,1 1 1,-1-1 0,0 1 0,0 0-1,0-1 1,0 1 0,0 0 0,0-1-1,-1 3 1,0 4 8,0-1 0,0 1 0,-1-1 0,0 0 0,0 0-1,-1 0 1,0 0 0,0 0 0,-1 0 0,0-1 0,-8 11 0,4-7 10,0-1 0,-1 0 0,0-1 0,0 0 0,-1 0 1,-14 8-1,9-5 39,13-10-49,0 1 0,0-1-1,0 1 1,0-1 0,0 0 0,0 0 0,0 0 0,0 0-1,0 0 1,0 0 0,-1 0 0,1-1 0,0 1 0,-3-1-1,5 0-11,0 0-1,0 0 1,0 1-1,0-1 1,0 0-1,1 0 0,-1 0 1,0 0-1,0 0 1,0 0-1,0 0 1,0 0-1,0 1 0,0-1 1,1 0-1,-1 0 1,0 0-1,0 0 1,0 0-1,0 1 0,0-1 1,0 0-1,0 0 1,0 0-1,0 0 0,0 0 1,0 1-1,0-1 1,0 0-1,0 0 1,0 0-1,0 0 0,0 1 1,0-1-1,0 0 1,0 0-1,0 0 1,0 0-1,0 0 0,0 1 1,0-1-1,-1 0 1,1 0-1,0 0 1,0 0-1,0 0 0,0 0 1,0 1-1,0-1 1,0 0-1,-1 0 1,1 0-1,0 0 0,0 0 1,0 0-1,0 0 1,0 0-1,-1 0 1,1 0-1,0 0 0,0 0 1,0 0-1,0 0 1,-1 0-1,1 0 1,0 0-1,0 0 0,0 0 1,-1 0-1,13 10 50,153 73 357,-159-79-378,0-1-1,0 1 1,-1 0 0,1 1-1,-1 0 1,5 5-1,-6-6 7,7 5 44,-10-9-87,0 1-1,0 0 1,0 0-1,0-1 1,0 1-1,0 0 0,0 0 1,-1 0-1,1 0 1,0 0-1,0 0 1,-1 0-1,1 0 0,-1 0 1,1 0-1,-1 0 1,1 0-1,-1 1 0,0-1 1,1 0-1,-1 0 1,0 0-1,0 1 1,0-1-1,0 2 0,-2 12-3924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3:14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0 4008,'0'0'6920,"-8"12"-6420,-25 40-18,31-48-421,0 0 0,0 1 1,0-1-1,1 1 0,0-1 0,-1 1 0,2 0 0,-1 0 0,0-1 0,1 1 0,1 7 0,-2 6 112,-4 184 2172,11-104-641,-4-80-1105,0-12 65,0-8 210,42-164 161,-7-7-535,-37 169-446,1-1 0,0 1 1,0-1-1,0 1 0,1 0 1,0 0-1,-1-1 0,1 1 0,1 0 1,4-7-1,-7 11-49,1 0 0,-1 0 1,0 0-1,0 0 0,0 0 0,1 0 0,-1 0 0,0 0 0,0 0 1,0 0-1,1 0 0,-1-1 0,0 1 0,0 0 0,0 1 1,1-1-1,-1 0 0,0 0 0,0 0 0,1 0 0,-1 0 1,0 0-1,0 0 0,0 0 0,1 0 0,-1 0 0,0 0 1,0 1-1,0-1 0,0 0 0,1 0 0,-1 0 0,0 0 1,0 0-1,0 1 0,0-1 0,0 0 0,0 0 0,1 0 1,-1 1-1,0-1 0,0 0 0,0 0 0,0 0 0,0 1 0,6 13 102,-5-11-84,6 19 43,-1 1 0,-1 0 0,-1 0 0,-1 1 0,-1-1 0,-2 32 0,4 31 200,1-34 140,-3-51-164,2-5-141,3-6-25,36-100 245,18-38-87,-57 139-212,2-3 5,0 0 0,0 1 0,10-12 0,-15 20-19,1 1 1,0 0 0,0 0-1,0 0 1,1 0-1,-1 1 1,0-1-1,5-2 1,-6 4-4,1-1 0,-1 1 0,0-1-1,0 1 1,0 0 0,1 0 0,-1 0 0,0 0 0,1 0 0,-1 0 0,0 0 0,0 0 0,1 0 0,-1 0 0,0 1 0,0-1 0,0 0-1,1 1 1,-1-1 0,1 2 0,0-1-2,-1 0 0,0 1-1,1-1 1,-1 1-1,0-1 1,0 1 0,0 0-1,0 0 1,0-1 0,0 1-1,0 0 1,-1 0 0,1 0-1,-1 0 1,1 3 0,2 5 9,75 263 424,-73-252-194,0-1 0,15 32 1,-17-60-361,0-9-1162,-3 15-761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1:2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7136,'0'0'10634,"12"6"-10013,8 4-161,0-1 0,0 0 0,41 9 0,-43-14 158,0 0 0,0 1-1,24 10 1,-37-13-450,0 1 0,0-1-1,0 2 1,0-1 0,0 0 0,-1 1 0,1 0 0,-1 0-1,0 0 1,0 1 0,-1-1 0,1 1 0,-1 0 0,0 0-1,2 6 1,4 15 222,-1 1 0,-1 0 0,-2 0 0,0 0 0,0 52 0,9 48 379,32 87 272,30 208 401,-74-265-664,-3-80-156,1-67-559,0 1 1,-1-1-1,0 0 0,-1 0 1,-4 17-1,4-16-63,2-10 0,0 0 0,0 0 0,0 0 0,-1 0 0,1 0 0,0 0 0,0 0 0,-1 0 0,1 0 0,-1 0 0,1 0 0,-1 0 0,1 0 0,-2 1 0,-1 1 0,0-1 0,0 0 0,0 0 0,-1 0 0,1 0 0,-1 0 0,1-1 0,-1 1 0,1-1 0,-1 0 0,0-1 0,0 1 0,1 0 0,-6-1 0,-7 1 0,-34-4 0,28 1 0,-160-6 0,-48-2 0,208 8 436,-32-7-1,12-6-5339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3:15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1 190 8832,'0'0'7663,"8"-10"-7297,-1 1-295,6-9 270,2 1-1,0 0 1,20-16-1,-32 30-251,0 1 0,0 0-1,0-1 1,1 2 0,-1-1 0,1 0-1,-1 1 1,1-1 0,0 1 0,-1 0 0,1 0-1,5 0 1,-8 1-56,1 0 0,0 0 0,-1 1 0,1-1 1,0 0-1,-1 1 0,1-1 0,0 1 0,-1 0 0,1-1 0,-1 1 0,1 0 0,-1 0 0,0 0 1,1 0-1,-1 0 0,0 0 0,0 1 0,0-1 0,0 0 0,0 0 0,0 1 0,0-1 0,0 1 0,0-1 1,-1 1-1,1-1 0,0 1 0,-1 0 0,1 2 0,6 27 254,-1 0-1,3 58 1,4 19 391,-11-94-521,2 1-1,-1-1 1,2 0 0,0-1 0,9 18 0,-13-29-127,0 0 0,0-1 1,0 1-1,0-1 0,0 1 1,0-1-1,0 0 1,1 1-1,-1-1 0,0 0 1,1 0-1,-1 0 0,1 0 1,-1 0-1,3 1 0,-3-2-8,0 0 0,0 1 0,0-1-1,0 0 1,0 0 0,0 0-1,1 0 1,-1 0 0,0 0 0,0-1-1,0 1 1,0 0 0,0-1-1,0 1 1,0 0 0,0-1 0,0 1-1,2-2 1,0 0 7,0-1 0,0 0-1,-1 0 1,1 0 0,-1 0-1,1 0 1,-1 0 0,0-1 0,0 1-1,0-1 1,-1 1 0,2-6 0,19-49 198,8-28 47,15-103 335,-42 178-493,-1-1 0,2 1 0,-1-1-1,2 1 1,9-19 0,-13 30-97,0-1-1,0 0 1,0 0 0,0 0 0,0 1-1,0-1 1,0 1 0,0-1 0,0 1-1,0-1 1,1 1 0,-1 0 0,0-1-1,0 1 1,0 0 0,1 0 0,-1 0 0,0 0-1,0 0 1,1 0 0,-1 0 0,0 1-1,2-1 1,34 11 196,-28-8-161,-4-1 4,1 0 0,-1 0 1,0 0-1,0 1 0,0-1 1,0 1-1,0 1 0,-1-1 0,1 1 1,-1-1-1,0 1 0,0 1 1,-1-1-1,1 0 0,5 10 1,-6-10 49,-1-1-297,-2 2-3774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3:16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8536,'0'0'6396,"4"11"-5752,-1 1-478,0 1 1,-1-1 0,0 0 0,-1 0 0,-1 1-1,0-1 1,-1 14 0,-12 55 846,6-38 61,-5 83 0,12-109-997,0 20 980,5-15-3253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3:35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474 48 5416,'0'0'11682,"-11"-8"-11267,-35-23-11,42 30-339,1-1 1,-1 1-1,0 0 1,1 0-1,-1 0 1,0 0-1,0 1 1,1 0-1,-1 0 1,0 0 0,0 0-1,0 0 1,0 1-1,1-1 1,-1 1-1,-6 2 1,-6 1 194,-2 0 7,0 1-1,0 0 0,1 2 0,-1 0 0,-27 16 0,17-8 21,16-9-187,-1 1-1,1 1 0,1 0 0,-1 1 1,1 0-1,1 1 0,0 0 1,0 1-1,-8 11 0,12-12 6,0-1-1,0 0 1,1 1-1,0 0 1,1 0-1,0 1 1,1-1 0,0 1-1,1 0 1,0 0-1,0 0 1,1 14-1,1-17-43,0 0 1,1 0-1,0 0 0,0 0 0,1-1 0,0 1 0,0 0 0,1-1 0,0 1 0,5 8 1,-4-10-25,-1-1 0,1 0 0,0-1 0,0 1 0,0-1 0,1 1 0,0-1 0,0-1 0,0 1 0,0-1 0,0 0 0,1 0 0,-1 0 0,7 2 0,23 6 107,0-1-1,1-2 1,0-2-1,0-1 1,44 1 0,-50-4-1,-18-1-17,1 0 0,23-3 0,-32 2-85,0-1 1,0 1-1,1 0 0,-1 0 1,0 0-1,1 0 0,-1 1 1,0 0-1,0 0 0,0 0 1,7 3-1,-4-3 49,-6-2-101,-1 1 1,0 0 0,0 0-1,1 0 1,-1 0-1,0 0 1,0 0 0,1 0-1,-1 0 1,0 0 0,1 0-1,-1 0 1,0 0 0,0 0-1,1 0 1,-1 0 0,0 0-1,0 1 1,1-1-1,-1 0 1,0 0 0,0 0-1,1 0 1,-1 0 0,0 1-1,0-1 1,0 0 0,1 0-1,-1 0 1,0 1-1,0-1 1,0 0 0,0 0-1,1 1 1,-1-1 0,0 0-1,0 0 1,0 1 0,0-1-1,0 0 1,0 0-1,0 1 1,0-1 0,0 0-1,0 0 1,0 1 0,0-1-1,0 0 1,0 1 0,0-1-1,-4 1-1490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3:36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7832,'0'0'5904,"11"0"-5335,169-12 1968,-113 1-1734,76-10 694,-114 18-907,0 2 0,56 4 1,-46-1 75,11 2 449,-32-6-557,-16 2-519,-1 0-1,0-1 1,0 1 0,1 0 0,-1 0 0,0 0 0,0 0 0,1 0-1,-1 0 1,0 0 0,0 0 0,1 0 0,-1 0 0,0 1 0,0-1-1,0 1 1,1-1 0,0 1 0,19 20-733,-14-14-2193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3:36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52 12360,'0'0'2392,"-11"9"-2223,-56 46 420,66-55-535,0 1 0,1 0 0,-1 0-1,0-1 1,0 1 0,0 0 0,0 0 0,1 0 0,-1 0-1,0 0 1,1 0 0,-1 0 0,1 0 0,-1 0-1,1 1 1,0-1 0,-1 0 0,1 0 0,0 0-1,0 2 1,0-2-3,0 0 0,1 0 0,-1 0-1,0 0 1,1-1 0,-1 1 0,1 0-1,0-1 1,-1 1 0,1 0-1,-1-1 1,1 1 0,0-1 0,-1 1-1,1-1 1,0 1 0,0-1 0,0 1-1,-1-1 1,3 1 0,2 1 94,0-1 0,0 0 0,0 0 0,1 0 0,-1-1 0,0 0 0,10 0 0,-4-2-4,0-1 0,1-1 0,-1 0 0,-1 0 1,1-1-1,-1-1 0,0 1 0,0-2 0,0 1 0,11-11 0,-19 16-105,-1 0 0,0 0 0,1-1 0,-1 1 0,0 0 0,1 0 0,-1-1 0,0 1 0,0 0 0,0-1 0,0 1 0,0-1 0,-1 0 0,1 1 0,0-1 0,-1 1 0,1-1 0,-1 0 0,0 0 0,1 1 0,-1-1 0,0 0 0,0 0 0,0 1 0,0-1 0,-1 0 0,1 0 0,0 1 0,-1-1 0,1 0 0,-1 1 0,1-1 0,-1 0 0,-1-1 0,0 0 12,-1 0 0,1 0 0,0 1 0,-1-1 1,0 1-1,1-1 0,-1 1 0,0 0 0,0 0 0,-1 1 1,1-1-1,0 1 0,0-1 0,-1 1 0,1 0 0,-7-1 1,-1 0 32,0 1-1,0 0 1,-1 1 0,1 0 0,0 1 0,-1 0 0,1 1 0,0 0 0,0 1 0,0 0 0,0 1 0,-16 7 0,27-10-76,-1-1 1,0 0 0,0 0 0,1 1-1,-1-1 1,1 1 0,-1-1 0,0 1 0,1-1-1,-1 1 1,1-1 0,-1 1 0,1-1-1,-1 1 1,1 0 0,-1-1 0,1 1-1,0 0 1,-1-1 0,1 1 0,0 0-1,0-1 1,-1 1 0,1 0 0,0 0 0,0-1-1,0 1 1,0 0 0,0 0 0,0-1-1,0 1 1,0 0 0,0 0 0,1-1-1,-1 1 1,0 0 0,0 0 0,1-1 0,-1 1-1,0 0 1,1-1 0,-1 1 0,1-1-1,0 2 1,1 0-31,0 0 0,0 0-1,1 0 1,-1 0 0,0-1-1,1 1 1,-1-1 0,1 1 0,5 1-1,52 9-3388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3:38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1 159 5016,'0'0'10316,"5"12"-9599,8 21 273,0 2 1,13 64 0,-21-66-287,-4-21-365,1-1 0,0 0 1,0 0-1,1 0 0,7 17 1,-10-28-295,0 1 0,0-1 0,0 0 1,0 1-1,0-1 0,1 0 1,-1 1-1,0-1 0,0 0 0,0 1 1,0-1-1,1 0 0,-1 0 1,0 1-1,0-1 0,1 0 0,-1 0 1,0 1-1,0-1 0,1 0 0,-1 0 1,0 0-1,1 1 0,-1-1 1,0 0-1,1 0 0,-1 0 0,0 0 1,1 0-1,-1 0 0,0 0 0,1 0 1,-1 0-1,0 0 0,1 0 1,8-12 502,3-34-591,-9 36 234,78-251 604,-76 246-735,2 0-1,0 1 1,12-19 0,-15 28-32,0 0 0,0 0 0,0 0 1,0 1-1,1-1 0,0 1 0,0 0 0,0 1 1,0-1-1,1 1 0,7-3 0,-11 5-18,-1 1-1,1-1 0,0 1 0,0 0 1,-1 0-1,1-1 0,0 1 0,0 1 1,0-1-1,-1 0 0,1 0 1,0 1-1,0-1 0,-1 1 0,1-1 1,0 1-1,-1 0 0,1 0 1,-1-1-1,1 1 0,-1 0 0,1 1 1,-1-1-1,0 0 0,1 0 0,-1 0 1,0 1-1,0-1 0,2 4 1,2 2 19,-1 0 1,1 0-1,-1 1 1,-1 0 0,3 8-1,1 6 56,0 1 0,-2-1 0,-1 1 0,-1 0 0,-1 1 0,-1-1 0,-3 36 0,2-57-53,-1 0 0,1 0 0,0 0 0,0 0 0,0 0 0,0 0-1,0 0 1,0 0 0,0 0 0,1 0 0,-1 0 0,1 0 0,-1 0 0,1-1 0,0 1-1,1 2 1,-2-4-17,1 1-1,-1-1 0,0 0 1,1 0-1,-1 0 0,0 0 0,1 1 1,-1-1-1,1 0 0,-1 0 1,0 0-1,1 0 0,-1 0 0,1 0 1,-1 0-1,0 0 0,1 0 1,-1 0-1,1 0 0,-1-1 1,0 1-1,1 0 0,-1 0 0,1 0 1,-1-1-1,17-11 133,82-106 256,-47 52-204,-46 59-154,0-1 0,0 1-1,1 0 1,0 1 0,1 0 0,-1 0 0,1 0 0,9-4 0,-15 10-35,0 0 1,0-1-1,0 1 1,0 0-1,0 0 1,0 0-1,0 1 1,-1-1-1,1 0 1,0 1 0,0 0-1,0-1 1,0 1-1,-1 0 1,1 0-1,0 0 1,-1 0-1,1 0 1,-1 0-1,1 0 1,-1 0-1,1 1 1,-1-1-1,0 1 1,2 1-1,4 6 25,0 1 0,10 17-1,-16-26-33,13 27 76,19 51-1,-1-2 121,-24-58-277,5 8 376,-4-11-4312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3:39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0 496 8032,'0'0'7009,"11"-7"-6405,31-25-40,-37 28-249,0 0-1,-1 0 1,0 0 0,0 0-1,0-1 1,-1 1 0,1-1-1,-1 0 1,0 0 0,3-8 0,-4 8-125,0 1 0,0-1 1,1 1-1,0 0 1,0 0-1,0 0 1,5-5-1,10-8 445,1 2-1,34-24 1,-42 33-426,0 0 1,0 1-1,0 0 1,0 1-1,1 0 1,0 1-1,17-3 1,-22 5-54,-1 0-1,1 1 1,0-1-1,-1 2 1,1-1 0,0 1-1,7 1 1,-12-1-115,1 0 0,-1 0 0,1 0 0,-1 0 0,0 0-1,1 0 1,-1 1 0,0-1 0,0 1 0,0 0 0,0 0 0,0-1 0,-1 1 0,1 0 0,0 1 0,-1-1 0,1 0-1,-1 0 1,0 1 0,0-1 0,1 4 0,5 18 120,-1 1 0,-2 0-1,4 42 1,4 28 159,-10-83-255,0 0 0,1 0 1,1-1-1,0 1 0,8 14 0,-10-23-43,0 0-1,0 0 0,0 0 0,0-1 1,1 1-1,-1-1 0,1 1 1,-1-1-1,1 0 0,0 0 1,0 0-1,0 0 0,0-1 0,0 1 1,0-1-1,1 0 0,-1 0 1,0 0-1,1 0 0,-1-1 1,1 1-1,-1-1 0,6 0 0,-2 0 2,-1-1 0,0 0-1,0 0 1,1-1 0,-1 0-1,0 0 1,0 0 0,0-1-1,-1 0 1,1 0-1,-1 0 1,1-1 0,5-4-1,7-8 37,0-1-1,16-20 0,-32 35-54,16-21 31,0 0-1,-2-1 0,0-1 0,-2 0 1,16-41-1,40-141 166,-62 180-165,-1 9 34,-2-1-1,-1 1 0,0-1 1,1-29-1,-5 48-66,0 0-1,0 0 0,0 0 1,0 0-1,0-1 1,0 1-1,0 0 1,0 0-1,0 0 1,0-1-1,0 1 0,0 0 1,0 0-1,0 0 1,0 0-1,0-1 1,0 1-1,1 0 1,-1 0-1,0 0 1,0 0-1,0-1 0,0 1 1,0 0-1,0 0 1,0 0-1,1 0 1,-1 0-1,0 0 1,0-1-1,0 1 1,0 0-1,0 0 0,1 0 1,-1 0-1,0 0 1,0 0-1,0 0 1,0 0-1,1 0 1,7 4 36,6 12-4,87 106 89,-85-103-78,32 30 0,-22-24 27,-4-4 100,-22-20-188,0-1 0,0 1 0,1-1 0,-1 1 0,0-1 0,0 1 0,0-1 0,1 1-1,-1-1 1,0 1 0,0-1 0,0 1 0,0-1 0,0 1 0,0-1 0,0 1 0,0-1 0,0 1-1,0 0 1,0-1 0,-1 1 0,1-1 0,0 1 0,0-1 0,0 1 0,-1 0 0,-7 9-4944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3:40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12360,'0'0'3274,"4"15"-2722,0-2-393,0-3-25,-1 1 0,-1-1 0,0 1 0,0 0 0,-1-1 0,0 1 0,-1 14 0,-7 32 1722,-3 1 0,-20 62 0,30-115-1640,-1 1 0,0-1 0,1 1 0,0-1 0,1 9 0,0-3-3023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3:50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4120,'0'0'88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3:50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0 5520,'0'0'10080,"-3"16"-9432,-57 270 1610,16-105-1083,7-37-110,29-106 23,-19 50 0,38-145-548,-6 28-3547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5:4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1 393 6632,'0'0'9197,"6"-14"-8881,1 0-219,-2 3-6,0-1-1,1 1 1,1 1 0,0-1-1,10-12 1,13-15 324,-20 23-153,1 0 0,0 2 0,1-1 0,1 1 0,23-18 0,-34 30-211,-1-1 0,1 1 0,0 0 0,-1 0 1,1 0-1,0 1 0,0-1 0,-1 0 0,1 1 1,0-1-1,0 1 0,0 0 0,0-1 0,0 1 0,0 0 1,0 0-1,2 1 0,-3-1-14,1 1 1,-1 0-1,0-1 1,1 1-1,-1 0 1,0 0-1,0 0 1,1 0-1,-1 0 1,0 0-1,0 1 1,0-1-1,0 0 0,-1 0 1,1 1-1,0-1 1,0 1-1,-1-1 1,1 1-1,0 2 1,7 22 308,-6-17-181,0-1 1,1 1-1,1-1 1,7 15-1,-10-22-142,-1-1 0,1 1 0,0 0-1,-1-1 1,1 1 0,0-1 0,0 1 0,0-1 0,0 1 0,-1-1 0,1 0-1,0 1 1,0-1 0,0 0 0,0 0 0,0 1 0,0-1 0,0 0 0,0 0-1,0 0 1,0 0 0,0 0 0,0-1 0,0 1 0,0 0 0,0 0-1,-1-1 1,3 0 0,25-13 295,-2-7-96,0-1 0,-2-1 0,0-1-1,-2-1 1,29-41 0,-30 27 33,-14 22-3341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3:51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12664,'0'0'4201,"17"6"-3725,26 6-162,0-1 1,49 6 0,248 11 2124,-184-16-746,-112-15-7,-44 3-1452,-19 3 510,-111 38-2264,79-23-2526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3:51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 11656,'0'0'1284,"16"-7"-799,43-17 232,98-28 1,-111 43 118,0 2 0,0 3 0,1 1 1,90 7-1,-90 2 1180,-47-6-1955,1 0 0,-1 0 1,1 0-1,-1 0 0,1 0 0,-1 0 1,1 0-1,-1 0 0,1 0 0,-1 0 1,1 1-1,-1-1 0,1 0 1,-1 0-1,1 1 0,-1-1 0,0 0 1,1 0-1,-1 1 0,1-1 0,-1 1 1,0-1-1,1 0 0,-1 1 1,0-1-1,0 1 0,1-1 0,-1 1 1,0-1-1,0 1 0,1 0 0,-1 8-3080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3:52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22 12256,'-2'1'159,"1"0"0,0 0 1,-1 0-1,1 0 0,0 0 1,-1 0-1,1 1 1,0-1-1,0 0 0,0 1 1,0-1-1,0 0 0,-1 3 1,1-2-63,-11 17 118,1 1 1,0 0 0,2 1 0,-13 40-1,17-46-2,2-1 0,0 1 0,1-1 0,0 1 0,1 0 0,1 0-1,0 0 1,4 22 0,-4-34-126,1-1-1,0 0 1,-1 0 0,1 1-1,0-1 1,0 0 0,0 0-1,1 0 1,-1 0-1,0 0 1,1 0 0,0 0-1,-1 0 1,1-1 0,0 1-1,0-1 1,0 1-1,0-1 1,0 0 0,0 1-1,0-1 1,0 0 0,0 0-1,1-1 1,-1 1-1,0 0 1,1-1 0,-1 0-1,1 1 1,-1-1 0,4 0-1,0 0 16,0-1-1,0 1 0,0-1 1,0 0-1,-1-1 1,1 1-1,0-1 1,-1 0-1,0 0 0,1-1 1,-1 0-1,5-3 1,-1-1-11,-2-1 0,1 0 0,-1 0-1,0 0 1,0-1 0,-1 0 0,0 0 0,-1-1 0,0 0 0,0 0 0,-1 0 0,-1 0 0,0-1 0,0 0 0,-1 1 0,0-1 0,-1 0 0,0 0 0,-1 0 0,0 0 0,0 0 0,-5-20 0,4 28-47,0-1 0,0 1 1,-1 0-1,1-1 1,-1 1-1,0 0 0,0 0 1,0 0-1,0 0 1,-1 0-1,1 0 1,-1 1-1,1-1 0,-1 1 1,0 0-1,0-1 1,0 1-1,0 1 0,-1-1 1,1 0-1,-5-1 1,4 2 10,1 0 0,0 0 0,0 1 1,0-1-1,-1 1 0,1 0 1,0 0-1,0 0 0,-1 0 0,1 0 1,0 1-1,0-1 0,-1 1 1,1 0-1,0 0 0,0 0 1,0 1-1,0-1 0,0 1 0,0-1 1,1 1-1,-1 0 0,-4 3 1,7-4-47,0-1 0,0 0 0,-1 0 1,1 1-1,0-1 0,0 0 0,-1 1 1,1-1-1,0 0 0,0 1 0,-1-1 1,1 0-1,0 1 0,0-1 0,0 0 1,0 1-1,0-1 0,0 1 1,0-1-1,0 0 0,0 1 0,0-1 1,0 1-1,0-1 0,0 0 0,0 1 1,0-1-1,0 1 0,0-1 0,0 0 1,0 1-1,1-1 0,-1 0 0,0 1 1,0-1-1,0 0 0,1 1 0,-1-1 1,0 0-1,0 0 0,1 1 1,-1-1-1,0 0 0,1 0 0,-1 1 1,0-1-1,1 0 0,-1 0 0,0 0 1,1 0-1,-1 1 0,1-1 0,-1 0 1,0 0-1,1 0 0,-1 0 0,1 0 1,26 4 219,-2-7-137,1-1 0,-1-2 0,1 0-1,35-15 1,42-10 133,9 12 98,-97 18-227,0 0 1,0 1 0,0 1-1,0 0 1,23 5 0,-34-5-60,0 0-1,1 1 1,-1-1 0,0 1 0,0 0-1,0 0 1,0 1 0,0-1 0,-1 1 0,1 0-1,-1 0 1,0 0 0,0 0 0,0 1-1,0-1 1,0 1 0,-1 0 0,0 0-1,0 0 1,0 0 0,0 0 0,0 0 0,1 7-1,1 8 90,-1 0 0,0 0-1,-1 1 1,-2 23 0,2 8 193,-1-42-208,-1-1 0,1 0-1,1 1 1,0-1-1,0 0 1,6 13 0,-7-18-77,1-1 1,-1 1-1,1-1 1,-1 0 0,1 0-1,0 0 1,0 0 0,0 0-1,0-1 1,0 1 0,0-1-1,1 1 1,-1-1-1,1 0 1,-1 1 0,1-1-1,-1 0 1,1-1 0,-1 1-1,1 0 1,0-1-1,-1 0 1,1 0 0,0 1-1,3-2 1,12 1-10,1-2 0,0 0-1,-1-1 1,0-1 0,1 0 0,-2-2 0,1 0-1,-1-1 1,30-16 0,-28 10-232,-1-1 1,-1-1-1,24-24 0,-14 9-3502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3:54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1 483 5720,'0'0'10013,"1"-14"-9410,-1 12-586,1-15 182,1 0-1,0 0 1,1 0 0,2 1-1,5-18 1,7-7 546,1 0 0,37-59 1,-41 79-251,1 0 0,0 2 1,2-1-1,0 2 0,39-33 1,-54 49-418,0 1 0,-1-1 0,1 1 0,0 0 0,0-1 0,0 1 0,0 0 0,0 0 0,0 0 0,0 0 0,1 1 0,-1-1 0,0 1 0,0-1 0,0 1 0,1 0 0,-1-1 0,0 1 0,1 1 0,-1-1 0,0 0 0,0 0 0,5 2 0,-5 0-12,1 0 1,-1 0-1,0 0 0,1 0 0,-1 0 0,0 1 1,0-1-1,-1 1 0,1 0 0,0-1 0,-1 1 0,0 0 1,1 0-1,-1 0 0,0 0 0,-1 0 0,2 4 1,2 12 75,-1 0 0,-1 1 0,0-1 0,-1 1 0,-2 0 0,0-1 0,-1 1 0,-4 19 0,-8 21 555,-26 74-1,37-124-352,7-18-71,0 0-226,34-65 209,4 2 0,68-89 0,-63 102-71,-41 52-151,0 0-1,0 1 1,0 0 0,1 0-1,-1 0 1,1 1-1,9-4 1,-15 8-30,-1-1 1,1 1 0,0 0 0,0-1-1,0 1 1,-1 0 0,1 0 0,0-1-1,0 1 1,0 0 0,0 0 0,0 0-1,-1 0 1,1 0 0,0 0 0,0 1-1,0-1 1,0 0 0,-1 0 0,1 1-1,0-1 1,0 0 0,0 1 0,-1-1-1,1 0 1,0 1 0,-1-1 0,1 1-1,0 0 1,-1-1 0,1 1-1,-1 0 1,1-1 0,-1 1 0,1 0-1,-1-1 1,1 1 0,-1 0 0,0 0-1,1-1 1,-1 1 0,0 1 0,2 5 5,0 0 1,-1 0 0,0 0 0,-1 11-1,1-12-2,0 34 32,-1-1 0,-2 1 0,-12 68 0,12-101-11,1 0 0,0 0 0,0 0 0,1 0 1,0 1-1,0-1 0,0 0 0,3 12 0,-2-17-19,-1 0 0,1 0 0,0 0 0,0-1 0,0 1 1,0 0-1,0 0 0,0-1 0,0 1 0,0-1 0,0 1 0,1-1 0,-1 1 0,1-1 0,-1 0 0,1 0 1,0 0-1,-1 0 0,1 0 0,0 0 0,0 0 0,-1 0 0,1-1 0,0 1 0,0-1 0,0 1 0,0-1 1,0 0-1,0 0 0,0 0 0,0 0 0,0 0 0,0 0 0,0-1 0,2 0 0,11-2 18,0-1 0,0 0 0,-1-1 0,0-1 0,0 0 0,0-1 0,0-1-1,-1 0 1,13-10 0,17-17 60,44-44-1,-66 59-62,3-4 15,-12 12 2,0 0-1,1 0 0,1 1 0,0 1 1,16-10-1,-62 87 243,12-31-265,-26 57 27,43-85-41,0 0-1,0 1 1,1-1-1,0 1 1,1 0-1,-1-1 1,2 1 0,-1 0-1,2 10 1,-1-17-3,0-1 0,0 1 0,1-1 1,-1 1-1,1-1 0,-1 1 1,1-1-1,0 1 0,-1-1 0,1 0 1,0 1-1,0-1 0,0 0 0,0 0 1,0 0-1,0 1 0,0-1 0,1 0 1,-1-1-1,0 1 0,0 0 1,1 0-1,-1 0 0,1-1 0,-1 1 1,1-1-1,-1 1 0,1-1 0,-1 0 1,1 1-1,-1-1 0,1 0 0,-1 0 1,1 0-1,-1 0 0,1 0 1,0-1-1,-1 1 0,3-1 0,3 0 9,0-1-1,0 0 0,0 0 1,0-1-1,-1 0 0,1 0 1,8-6-1,-7 4-10,0-1 0,0 0 0,-1-1 0,0 0 0,0 0 0,0-1 0,10-15 0,-14 18 0,-1 0 0,1 0 0,-1-1 0,1 1 0,-2-1 0,1 1 0,-1-1 0,1 0 0,-1 0 0,-1 0 0,1 1 0,-1-1 0,-1 0 0,0-11 0,0 10 0,0 1 0,-1-1 0,0 0 0,0 1 0,0-1 0,-1 1 0,0 0 0,-6-10 0,6 13 0,0-1 0,0 1 0,0 1 0,0-1 0,-1 0 0,1 1 0,-1-1 0,1 1 0,-1 0 0,0 1 0,0-1 0,0 0 0,0 1 0,0 0 0,-6-1 0,4 1 0,0 0 0,-1 0 0,1 1 0,0 0 0,-1 0 0,1 0 0,-9 2 0,125-13 0,-29 5 0,-58 3 0,1 1 0,-1 1 0,0 1 0,0 2 0,0 0 0,0 1 0,0 1 0,-1 2 0,33 11 0,-53-17 0,1 1 0,-1 0 0,0 0 0,1 0 0,-1 0 0,0 0 0,0 0 0,0 1 0,0-1 0,0 1 0,0-1 0,0 1 0,-1 0 0,1 0 0,-1 0 0,1 0 0,-1 0 0,0 0 0,1 0 0,-1 0 0,0 1 0,-1-1 0,1 0 0,0 1 0,-1-1 0,1 0 0,-1 1 0,1-1 0,-1 4 0,2 15 0,-1 1 0,0-1 0,-4 35 0,1-44 0,0 0 0,-1 0 0,0-1 0,0 1 0,-1-1 0,-1 1 0,-11 20 0,0-14 0,10-13 0,9-14 0,6-10 0,18-35 0,35-52 0,-52 92 0,0-1 0,1 1 0,1 1 0,0 0 0,1 0 0,1 1 0,0 1 0,17-11 0,-29 21 0,0-1 0,0 1 0,0 0 0,0 0 0,0 0 0,0 0 0,0 0 0,1 1 0,-1-1 0,0 0 0,0 1 0,1 0 0,-1 0 0,0-1 0,1 2 0,-1-1 0,0 0 0,1 0 0,-1 1 0,0-1 0,1 1 0,-1-1 0,0 1 0,0 0 0,0 0 0,0 0 0,0 0 0,0 1 0,0-1 0,0 1 0,0-1 0,0 1 0,-1-1 0,1 1 0,-1 0 0,1 0 0,-1 0 0,0 0 0,2 2 0,3 9 0,0 0 0,-1 0 0,0 0 0,-1 0 0,3 17 0,-5-23 0,1 10 0,1-1 0,1 0 0,0-1 0,1 1 0,1-1 0,1 0 0,14 21 0,-21-35 0,0 0 0,0 0 0,0 0 0,0 0 0,0 0 0,0 0 0,0 0 0,0-1 0,1 1 0,-1-1 0,0 1 0,0-1 0,1 1 0,-1-1 0,0 1 0,1-1 0,-1 0 0,0 0 0,3 0 0,-1 0 0,1-1 0,-1 1 0,1-1 0,-1 0 0,0 0 0,1 0 0,4-3 0,5-3 0,0-1 0,21-17 0,-26 18 0,4-3 223,1-1 0,-2-1 0,20-24 0,3-11-4701,-33 45 4065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3:54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8432,'0'0'12087,"11"-12"-11371,-7 7-644,6-5 86,-1 0-1,1 1 1,14-10-1,-18 15-20,0 0-1,0 0 1,0 1 0,1 0-1,-1 0 1,1 1-1,0-1 1,0 2 0,0-1-1,0 1 1,8-1 0,-13 2-54,1-1 1,0 1-1,0 0 1,0 0-1,-1 0 1,1 0 0,0 0-1,0 1 1,-1 0-1,1-1 1,0 1-1,-1 0 1,1 0 0,0 0-1,-1 0 1,0 1-1,1-1 1,-1 1-1,0-1 1,1 1 0,-1 0-1,0 0 1,0 0-1,1 2 1,18 19-211,-15-15-2759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3:57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246 114 8240,'0'0'2976,"-13"2"-2095,-1 2-390,-40 8 279,12-8 4810,41-8-2677,3-17-1785,1 16-983,1 0-1,0 0 1,0 0-1,1 0 0,0 1 1,-1 0-1,1 0 1,1 0-1,6-4 1,-4 3 2,4-3 7,0 1 1,1 0-1,0 1 1,0 1-1,1 0 1,-1 0 0,1 2-1,23-4 1,-29 5-84,0 1 0,-1 1 1,1-1-1,0 1 0,0 1 1,0 0-1,0 0 1,0 0-1,0 1 0,0 0 1,-1 1-1,1-1 0,-1 1 1,0 1-1,0 0 0,13 8 1,-16-8-33,0 0 0,0 0 0,-1 1 0,1-1 0,-1 1 0,0 0 0,0 0 0,0 0 0,-1 0 0,0 0 0,0 1 0,0-1 0,-1 1 0,1-1 0,-1 1 0,-1 0 0,1-1 0,-1 1 0,0 0 0,0 0 0,-1-1 0,1 1 0,-4 10 0,0 0 20,-1 0 0,-1 0 0,0-1 0,-1 1 0,-1-1 0,-16 24 0,1-6 87,-44 49 0,54-69-75,-1 1 0,-1-2 1,0 0-1,-1-1 0,-23 14 0,-4 0 542,49-27-589,0 1 0,1-1 1,-1 1-1,1 0 0,0 1 0,-1 0 1,1 0-1,10 1 0,-10 0-8,13 0 7,0 2-1,0 0 0,0 1 1,29 11-1,-41-12-10,0 0 0,0 0 0,0 1 0,0 1 0,0-1-1,-1 1 1,0 0 0,0 1 0,-1 0 0,1 0 0,-1 0 0,0 1 0,5 8-1,-8-11 4,-1 0-1,0 1 1,-1-1-1,1 1 0,-1-1 1,0 1-1,0 0 1,0 0-1,0-1 0,-1 1 1,0 0-1,0 0 1,0-1-1,-1 1 0,1 0 1,-1 0-1,-1-1 1,1 1-1,0 0 0,-1-1 1,0 0-1,0 1 1,0-1-1,-1 0 0,-4 6 1,-3 3 8,0 0 1,-1-1 0,-1-1-1,1 0 1,-2 0-1,-19 12 1,13-10 8,-2-1 1,0 0 0,0-2-1,-1 0 1,0-1-1,-42 9 1,53-15-6,-1-2 0,1 0-1,-1 0 1,1-1 0,-1 0 0,-22-4 0,26 3-2,1-1-1,-1 0 1,1-1 0,-1 0-1,1 0 1,0-1-1,0 0 1,1 0 0,-1 0-1,1-1 1,-7-6 0,11 9-7,0 1 1,1-1-1,-1 0 1,1 1 0,-1-1-1,1 0 1,0 0-1,0 0 1,0 0-1,0 0 1,0 0-1,0-1 1,1 1 0,-1 0-1,1 0 1,-1-1-1,1 1 1,0 0-1,0-1 1,0 1-1,0 0 1,0 0 0,0-1-1,1 1 1,-1 0-1,1 0 1,0-1-1,0 1 1,-1 0-1,1 0 1,2-3 0,4-4 7,-1-1 0,1 1 0,1 1 1,0 0-1,9-8 0,-16 15-15,26-23 29,1 2 1,2 1-1,39-22 1,103-45 22,-122 64-54,92-42-9,88-45-17,-187 90 2,21-12-18,-59 30 42,1-1-1,-1 0 0,0 0 1,0-1-1,0 1 0,0-1 1,-1 0-1,4-6 0,-7 10 5,0-1-1,0 1 1,0-1-1,-1 0 1,1 1-1,0-1 0,-1 0 1,1 0-1,-1 0 1,0 1-1,1-1 0,-1 0 1,0 0-1,0 0 1,0 0-1,-1 0 1,1 1-1,0-1 0,-1 0 1,0-3-1,-1 2 3,0-1 0,0 1 0,0 0 0,0-1 0,-1 1 0,1 0 0,-1 1 0,0-1-1,-4-3 1,-2-1 4,0 1-1,0 0 1,0 1-1,-1 0 0,0 0 1,-12-3-1,17 6-2,0 1 0,-1 0-1,1 0 1,0 1 0,-1 0 0,1 0 0,0 0-1,-1 0 1,1 1 0,0 0 0,-1 0 0,1 0-1,0 1 1,0-1 0,0 1 0,-5 3-1,-1 1 3,1 1 0,0 0 0,0 1 0,1 0 0,-16 16-1,21-18-3,0-1-1,0 1 0,0-1 0,0 1 1,1 0-1,0 0 0,1 1 1,-1-1-1,1 1 0,0-1 0,1 1 1,0 0-1,0-1 0,0 1 0,1 0 1,-1 0-1,2 0 0,0 8 1,1-4 2,0-1 0,1 1 1,0-1-1,0 1 1,1-1-1,0 0 1,1 0-1,0 0 1,1-1-1,11 15 1,-7-11-2,1-1 0,0 0 0,1 0 1,17 12-1,-24-20-2,1-1 1,0 1-1,0-1 1,0 0-1,0-1 1,0 0-1,0 1 1,1-2-1,-1 1 0,1-1 1,0 0-1,-1 0 1,12-1-1,2-2 21,-1-1 1,0-1-1,1 0 0,-1-2 0,-1 0 0,1-1 0,-1 0 0,0-2 0,-1 0 0,0-1 0,29-23 0,-24 15 25,-1-1 0,0-1 0,-2 0 0,0-2 0,-2 0 0,0-1-1,22-41 1,-33 53 1,0-1 0,-1 0-1,-1 0 1,0 0 0,0 0-1,-1-1 1,-1 1-1,2-26 1,-4 33 63,-1 4-102,1 0 0,0 0 0,0 0 0,0 0-1,0 0 1,0 0 0,0 0 0,0 1 0,0-1 0,0 0-1,0 0 1,0 0 0,1 0 0,-1 0 0,0 0-1,1 0 1,-1 1 0,1-1 0,-1 0 0,1 0 0,-1 1-1,1-1 1,-1 0 0,1 1 0,0-1 0,-1 0 0,1 1-1,0-1 1,-1 1 0,1-1 0,0 1 0,0-1-1,1 1 1,4-1 9,1 0 0,-1 1 0,0 0 0,1 0 0,-1 0 0,1 1 0,-1 0 0,0 0-1,0 1 1,0 0 0,0 0 0,9 4 0,-10-3-20,1 0 1,-1 1-1,0 0 0,0 0 0,0 0 1,-1 0-1,0 1 0,1 0 0,-1 0 1,-1 0-1,1 0 0,-1 1 0,0-1 1,0 1-1,-1 0 0,0 0 0,3 10 1,1 10-1,-2 0 0,0 0 0,-1 30 0,-1-27-1,4 31 1,-5-54 0,1 0 0,-1 0 0,1-1 0,0 1 0,0-1 0,1 1 0,-1-1 0,1 0 0,7 9 0,-9-12 0,1 0 0,0-1 0,0 1 0,0-1 0,0 1 0,0-1 0,0 0 0,0 0 0,0 1 0,0-2 0,1 1 0,-1 0 0,0 0 0,1-1 0,-1 1 0,1-1 0,-1 0 0,1 0 0,-1 1 0,0-2 0,1 1 0,-1 0 0,1 0 0,-1-1 0,4-1 0,6-2 0,0 0 0,-1-1 0,0 0 0,0-1 0,20-14 0,45-43 0,-65 52 0,1-1 0,-2 0 0,18-26 0,-29 35 0,-4 10 0,-1 6 0,1 0 0,0 1 0,1-1 0,1 1 0,0 0 0,1 1 0,0-1 0,1 0 0,1 0 0,0 1 0,5 27 0,-4-38 0,0 1 0,1-1 0,-1 0 0,1 1 0,0-1 0,0 0 0,1 0 0,-1-1 0,1 1 0,0 0 0,0-1 0,0 1 0,0-1 0,1 0 0,-1 0 0,1-1 0,0 1 0,-1-1 0,1 1 0,1-1 0,-1 0 0,0-1 0,0 1 0,1-1 0,-1 0 0,1 0 0,-1 0 0,1-1 0,6 1 0,-5-1 0,-1 0 0,1 0 0,-1-1 0,1 0 0,-1 0 0,0 0 0,0 0 0,1-1 0,-1 0 0,0 0 0,0 0 0,-1-1 0,1 0 0,0 0 0,-1 0 0,0 0 0,0-1 0,0 0 0,0 1 0,0-1 0,-1-1 0,0 1 0,1 0 0,2-8 0,-3 5 0,0 0 0,-1 0 0,0 0 0,-1-1 0,0 1 0,0-1 0,0 1 0,-1 0 0,0-1 0,0 1 0,-1-1 0,0 1 0,0-1 0,-4-10 0,1 8 0,1 0 0,-2 0 0,1 1 0,-1-1 0,0 1 0,-1 1 0,0-1 0,-1 1 0,-13-14 0,11 13 0,0 1 0,-1-1 0,0 2 0,-1-1 0,0 2 0,0-1 0,0 1 0,-1 1 0,-20-7 0,30 12 0,1 0 0,0 0 0,0 0 0,0-1 0,0 1 0,0 0 0,0-1 0,0 1 0,0 0 0,1-1 0,-1 1 0,0-1 0,0 0 0,0 1 0,0-1 0,1 0 0,-1 1 0,-1-3 0,3 2 0,-1 1 0,1-1 0,0 1 0,0-1 0,0 1 0,0-1 0,-1 1 0,1-1 0,0 1 0,0 0 0,0-1 0,0 1 0,0 0 0,0 0 0,0 0 0,0-1 0,0 1 0,0 0 0,0 1 0,0-1 0,2 0 0,348-34 0,150-41 0,-343 63 854,-75 9-5660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4:00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1 474 4008,'0'0'14321,"15"-14"-13755,9-10-327,-2 2 178,40-31-1,-47 43-32,0 1 0,28-12 0,-4 2 343,-37 17-675,-1 1 0,1 0 0,0 0 0,0 0 0,0 1 0,0-1 0,0 0 0,0 1 0,0-1 0,0 1 0,0 0 0,0 0 0,0 0 0,1 0 0,-1 0 0,0 0 0,0 0 0,0 1 0,0-1 0,0 1 0,0-1 0,4 3 0,-3-1 3,-1 0 0,1 1 1,0-1-1,-1 1 0,1 0 1,-1 0-1,0 0 0,0 0 0,0 0 1,0 0-1,-1 0 0,3 6 1,2 10 72,-2 0 0,0 1 0,0-1 0,-2 1 0,0 30 0,1-7 32,-1-3-37,9 77 174,-9-103-215,1 0 1,1 0-1,0 0 1,1 0-1,0-1 0,9 17 1,-11-27-55,-1 1 1,0-1-1,1 1 1,0-1-1,0 0 1,0 0-1,0 0 1,0 0-1,1-1 0,-1 1 1,1-1-1,0 0 1,-1 0-1,1 0 1,0-1-1,0 1 1,0-1-1,0 0 1,1 0-1,-1 0 0,0-1 1,0 1-1,1-1 1,-1 0-1,0-1 1,0 1-1,1-1 1,-1 1-1,0-1 1,5-2-1,3-1 37,0 0 0,0-1 0,-1 0 0,1-1 0,-1-1 1,-1 0-1,1 0 0,17-17 0,-10 6 25,-1-2 1,0-1 0,-2 0-1,0 0 1,-2-2-1,0 0 1,-2 0-1,0-1 1,-2 0-1,-1-1 1,8-35-1,-4-5 146,-2 0 0,-4-1-1,-1-84 1,-7 110-89,1 29-58,0 0 1,1 0-1,1 1 0,0-1 0,2-14 1,-3 25-82,1-1 1,-1 1-1,0-1 0,0 1 1,0 0-1,0-1 0,1 1 1,-1 0-1,0 0 0,0-1 1,1 1-1,-1 0 1,0-1-1,0 1 0,1 0 1,-1 0-1,0-1 0,1 1 1,-1 0-1,0 0 1,1 0-1,-1 0 0,1 0 1,-1-1-1,0 1 0,1 0 1,-1 0-1,0 0 1,1 0-1,-1 0 0,1 0 1,-1 0-1,0 0 0,1 1 1,15 3 81,-14-3-81,36 16 121,54 31 1,10 7-2,-51-32-76,94 37 137,-129-56-121,-8-4-146,-8 0 50,-1 0 1,1 0-1,-1 0 1,1 0-1,0 0 1,-1 0-1,1 0 0,-1 0 1,1 0-1,0 1 1,-1-1-1,1 0 0,0 0 1,-1 0-1,1 1 1,0-1-1,-1 0 1,1 1-1,0-1 0,-1 0 1,1 1-1,0-1 1,0 0-1,0 1 0,-1-1 1,1 0-1,0 1 1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4:00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14464,'0'0'2290,"3"10"-1406,4 26-252,-1 1 1,-2-1-1,-1 1 0,-4 54 0,0-37 23,1-29-15,-1 1 0,-9 47 0,9-66-460,-1 0 0,1 0 0,0 0 1,1-1-1,0 1 0,0 0 0,1 9 0,8 9-2792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4:01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0 7632,'0'0'7305,"0"12"-6713,-1 20-161,0-1-1,-2 0 1,-10 46-1,6-58-180,0 0 0,-1 0 0,-1 0 0,0-1 0,-2-1-1,0 0 1,-1 0 0,-1-1 0,0 0 0,-1-1 0,-1-1-1,0 0 1,-1-1 0,0-1 0,-21 12 0,30-21-104,0 1 0,1-2 0,-1 1 1,-12 2-1,18-4-125,0-1 0,0 1 0,0-1 0,-1 0 0,1 0 1,0 1-1,0-1 0,0 0 0,0 0 0,0 0 0,0 0 0,0 0 0,0-1 0,-1 1 1,1 0-1,0 0 0,0-1 0,0 1 0,0-1 0,0 1 0,0-1 0,0 1 1,0-1-1,0 1 0,1-1 0,-1 0 0,0 0 0,0 1 0,0-1 0,1 0 1,-1 0-1,0 0 0,1 0 0,-1 0 0,1 0 0,-1 0 0,1 0 0,0 0 1,-1-2-1,1-3 27,-1-1 0,2 1 1,-1 0-1,1-1 1,0 1-1,0 0 0,1 0 1,3-9-1,19-42-1404,-18 46-234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4:02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0 6224,'0'0'6441,"-10"16"-5769,-113 206 1720,108-186-1722,1 2 0,-10 43-1,20-64-294,0 1 0,1 1 0,1-1 0,1 0-1,1 0 1,3 33 0,-2-45-174,0 0 0,1 0 0,-1-1 0,1 1 0,0 0 0,1-1 0,-1 1 0,1-1 0,4 6 0,-5-9-129,-1 0 0,0-1 0,1 1 0,0 0 0,-1-1 1,1 0-1,0 1 0,0-1 0,-1 0 0,1 0 1,0 0-1,0 0 0,0 0 0,0-1 0,1 1 0,-1-1 1,0 1-1,0-1 0,0 0 0,0 0 0,1 0 1,-1 0-1,0 0 0,0 0 0,0 0 0,0-1 0,4 0 1,10-6 47,0 0 0,-1-1 0,0 0 0,0-2 1,-1 1-1,0-2 0,-1 0 0,0 0 1,0-2-1,-1 1 0,10-16 0,62-105 450,-29 42-64,-54 89-515,0 0 79,1-1 1,-1 1-1,1-1 0,0 1 0,0 0 1,0 0-1,3-3 0,-4 5-57,-1 0 1,0-1-1,0 1 1,1 0-1,-1 0 0,0 0 1,0 0-1,1 0 1,-1 0-1,0 0 0,1 0 1,-1 0-1,0 0 1,0 0-1,1 0 0,-1 0 1,0 0-1,0 0 1,1 0-1,-1 1 0,0-1 1,0 0-1,1 0 1,-1 0-1,0 0 0,0 0 1,1 1-1,-1-1 1,0 0-1,8 15 113,1 14-3,1-1 0,1 0 0,19 34 0,-24-54-95,-1 1 0,1-1 1,1 0-1,-1 0 1,15 12-1,-16-16-5,-1-1 0,1 0 1,0 0-1,0 0 0,0 0 0,1-1 0,-1 0 0,1 0 0,-1 0 0,1-1 0,7 1 0,-8-2-3,-1 0 0,1 0 0,-1-1 0,0 0 0,1 0 0,-1 0 0,0 0 0,1-1 0,-1 1 0,0-1 0,0 0 0,0-1 0,-1 1 0,5-3 0,3-4 20,0 0 0,0-1 0,9-11 0,-15 15-18,0-1 1,0 0-1,-1-1 0,0 1 1,0-1-1,0 1 1,-1-1-1,-1 0 0,1 0 1,1-13-1,-1 3 86,-1 0 1,-1-1 0,-3-35-1,-10 21 309,12 32-361,0 2-46,0 0 0,1 0 0,-1 0-1,0 0 1,0 0 0,0 0-1,1 0 1,-1 0 0,0 0 0,1-1-1,-1 1 1,1 0 0,0 0 0,-1 0-1,1 0 1,0 0 0,8 10 1,0-1-1,0-1 1,1 0 0,0 0 0,1-1-1,-1 0 1,2-1 0,-1 0 0,1-1 0,0 0-1,0-1 1,26 7 0,-27-9-9,0 0-1,0-1 1,0-1 0,0 0 0,0 0-1,1-1 1,-1-1 0,0 0 0,0 0-1,0-1 1,0 0 0,0-1 0,0-1-1,0 1 1,17-10 0,-17 7 2,-1-1 1,1 0 0,-1-1-1,0 0 1,-1 0-1,14-16 1,-19 19 3,-1 1 0,0 0 0,0-1 1,-1 0-1,0 0 0,1 1 0,-1-1 0,-1-1 0,1 1 0,-1 0 0,0 0 1,0-1-1,-1 1 0,1 0 0,-1-1 0,0 1 0,-1 0 0,0-8 0,0 9 1,0 0-1,0-1 0,0 1 1,-1 0-1,0 1 0,1-1 1,-1 0-1,0 0 0,-1 1 0,1-1 1,-1 1-1,1 0 0,-1 0 1,0 0-1,0 0 0,-1 0 1,-3-2-1,5 4-2,-1-1-1,0 1 1,0 0 0,0 0 0,0 0-1,0 0 1,0 1 0,0-1 0,0 1-1,0 0 1,0 0 0,0 0 0,-1 0-1,1 1 1,0-1 0,0 1 0,0-1-1,0 1 1,0 0 0,0 0 0,1 1-1,-1-1 1,0 1 0,-3 2 0,-1 1 1,0 0 0,0 1 0,1-1 0,-1 2 0,1-1 0,1 1 0,-1 0 0,1 0 0,1 0 0,-1 1 0,1 0 0,0 0 0,-4 14 0,4-9 1,0 1 0,1 0 0,1-1 0,0 1 0,1 0 0,1 0 0,2 28 0,0-24-10,2-1-1,0 1 1,1 0-1,0-1 1,2 0-1,0 0 0,1-1 1,0 0-1,13 18 1,-15-25 6,1 0 0,0-1-1,0 0 1,1 0 0,0-1 0,0 0 0,0 0 0,1 0 0,0-2-1,1 1 1,-1-1 0,1 0 0,0-1 0,0 0 0,0-1 0,19 4-1,-14-5 19,0-1 0,1 0 0,-1-2 0,0 0 0,1 0 0,19-5 0,-4-2-7,58-23 0,-79 26-61,1 0 0,-1-1-1,-1 0 1,1 0 0,-1-1 0,0-1-1,0 1 1,-1-2 0,0 1-1,13-19 1,8-19-4163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2:5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67 135 6328,'0'0'8385,"-9"-1"-8108,-31-4-2,29 3-2,11 2-262,0 0 0,0 0-1,0 0 1,0-1-1,0 1 1,0 0-1,-1 0 1,1 0-1,0 0 1,0 0-1,0 0 1,0 0 0,0 0-1,0-1 1,-1 1-1,1 0 1,0 0-1,0 0 1,0 0-1,0 0 1,-1 0-1,1 0 1,0 0 0,0 0-1,0 0 1,0 0-1,0 0 1,-1 0-1,1 0 1,0 0-1,0 0 1,0 0 0,0 0-1,0 1 1,-1-1-1,1 0 1,0 0-1,0 0 1,0 0-1,0 0 1,0 0-1,0 0 1,-1 0 0,1 1-1,0-1 1,0 0-1,0 0 1,0 0-1,0 0 1,0 0-1,0 0 1,0 1-1,0-1 1,0 0 0,0 0-1,0 0 1,0 0-1,0 1 1,0-1-1,0 0 1,0 0-1,0 0 1,0 0 0,0 0-1,0 1 1,0-1-1,0 3 923,73 0-204,100 0-211,-46-11-26,164-30 0,-262 35-373,-26 3-95,1 0-1,0 0 1,-1-1-1,1 1 1,0-1-1,-1 0 1,1 0-1,-1 0 1,1 0-1,-1 0 1,1-1-1,-1 0 1,0 0-1,0 0 0,0 0 1,4-3-1,10-12 125,14-16 324,-26 21-161,-10 7 253,4 4-740,1 1 0,-1 0 0,0 0-1,0 0 1,0 0 0,0 0 0,0 0 0,0 1 0,0-1 0,0 0-1,0 0 1,0 1 0,0-1 0,0 0 0,0 1 0,0-1 0,-1 2-1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4:05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1033 4912,'0'0'9976,"11"-18"-9392,60-139 577,-54 121-778,1-1 0,1 2 1,2 1-1,1 0 0,2 2 0,1 1 1,2 0-1,49-42 0,-63 61-63,27-19 1,-35 28-211,0 0-1,0 0 1,0 1 0,0-1 0,1 1 0,-1 0-1,1 0 1,-1 1 0,10-1 0,-14 2-63,1 0 0,0 0 0,0 0 0,0 0 0,0 1 0,0-1 0,0 1 0,0-1 0,-1 1 0,1 0 0,0-1 0,0 1 0,-1 0 1,1 0-1,0 1 0,-1-1 0,1 0 0,-1 0 0,0 1 0,1-1 0,-1 1 0,0-1 0,0 1 0,0 0 0,0-1 0,0 1 0,0 0 0,0 2 0,3 6 82,-1 0 1,-1 0-1,1 1 0,0 10 0,-1-7-9,2 18 99,0 0-1,-2 1 0,-2-1 1,-1 1-1,-1-1 1,-2 0-1,-1 0 0,-2 0 1,-11 32-1,14-51-94,1-5 66,0 0-1,1 1 1,0-1 0,-1 16-1,3-24-181,0 0-1,0 0 1,0 0-1,0 0 1,0 0-1,0 0 1,0 1-1,0-1 1,0 0-1,0 0 1,0 0-1,0 0 1,0 0-1,0 0 1,0 1-1,0-1 1,0 0-1,0 0 1,0 0-1,0 0 1,0 0-1,0 0 1,0 0 0,1 0-1,-1 1 1,0-1-1,0 0 1,0 0-1,0 0 1,0 0-1,0 0 1,0 0-1,1 0 1,-1 0-1,0 0 1,0 0-1,0 0 1,0 0-1,0 0 1,0 0-1,1 0 1,-1 0-1,0 0 1,0 0-1,0 0 1,0 0-1,0 0 1,0 0-1,0 0 1,1 0-1,-1 0 1,0 0-1,0 0 1,0 0-1,0 0 1,0 0-1,0-1 1,0 1-1,1 0 1,-1 0 0,0 0-1,0 0 1,0 0-1,7-6 203,3-7-109,0-1 0,-1 1-1,0-1 1,6-16 0,1-1-5,7-9 123,45-59 0,-53 80-110,1 1 0,1 1 0,0 0 0,38-27-1,-53 43-85,0-1-1,0 1 1,0 0-1,0-1 1,0 1-1,0 0 0,0 0 1,1 1-1,-1-1 1,0 0-1,1 1 1,-1-1-1,4 1 0,-5 0-10,1 1 0,-1-1 0,1 1 0,-1 0 0,1-1 0,-1 1 0,0 0 0,1 0 0,-1 0 0,0 0 0,0 0 0,0 0 0,0 0 0,0 0 0,0 0 0,0 0 0,0 1 0,0-1 0,0 0 0,-1 1 0,1-1 0,0 3 0,5 9 21,-1 2 0,0-1 0,-1 1 1,0-1-1,-1 1 0,2 29 0,-8 91 141,-1-39-40,4-87-87,0 0 1,1 0 0,3 17-1,-4-26-43,0 0 0,0 0 0,1 0-1,-1 0 1,0 1 0,0-1 0,0 0-1,0 0 1,0 0 0,0 0 0,0 0-1,1 1 1,-1-1 0,0 0 0,0 0 0,0 0-1,0 0 1,1 0 0,-1 0 0,0 0-1,0 0 1,0 0 0,0 0 0,1 0-1,-1 0 1,0 0 0,0 0 0,0 0-1,1 0 1,-1 0 0,0 0 0,0 0-1,0 0 1,0 0 0,1 0 0,-1 0-1,0 0 1,0 0 0,0 0 0,0 0-1,1 0 1,-1 0 0,0-1 0,0 1-1,0 0 1,0 0 0,0 0 0,1 0 0,9-9 57,-10 9-55,17-18 78,-1-1 0,27-40-1,-19 24-32,11-15 25,-18 24-14,1 0 1,1 2-1,2 0 0,36-34 1,41-24 315,-97 82-373,-1 0-1,0 0 0,0 0 1,0 0-1,0 0 0,0 0 1,1 0-1,-1 0 0,0 0 1,0 0-1,0-1 0,0 1 1,1 0-1,-1 0 0,0 0 1,0 0-1,0 0 0,0 0 1,1 0-1,-1 0 0,0 1 1,0-1-1,0 0 0,0 0 1,1 0-1,-1 0 0,0 0 1,0 0-1,0 0 0,0 0 1,1 0-1,-1 0 0,0 0 1,0 1-1,0-1 0,0 0 1,0 0-1,0 0 0,0 0 1,1 0-1,-1 1 0,0-1 1,0 0-1,0 0 0,0 0 1,4 14 105,1 18 11,-5-30-105,2 30 25,-2 0 0,-2 0 0,-5 31 0,1 0-13,5-52-28,1-1 0,0 0 0,3 18 0,-3-24 0,1 0 0,0 0 0,0 0 0,1 0 0,-1 0 0,1 0 0,0-1 0,0 1 0,0 0 0,0-1 0,6 6 0,-7-8 0,0 0 0,0 0 0,0-1 0,0 1 0,1-1 0,-1 1 0,0-1 0,0 1 0,1-1 0,-1 1 0,0-1 0,1 0 0,-1 0 0,0 0 0,1 0 0,-1 0 0,0 0 0,1 0 0,-1-1 0,0 1 0,1 0 0,-1-1 0,3 0 0,30-16 0,-23 9 0,-1 0 0,0-1 0,0 0 0,-1 0 0,0-1 0,0 0 0,-1-1 0,11-19 0,3-10 0,20-52 0,-14 28 0,-24 52 0,1 1 0,4-21 0,-8 27 0,-17 64 0,-15 69 0,28-110 0,1 0 0,1 0 0,0 0 0,1 0 0,4 26 0,-3-42 0,-1 1 0,0-1 0,1 1 0,0-1 0,0 1 0,-1-1 0,1 0 0,1 1 0,-1-1 0,0 0 0,1 0 0,-1 0 0,1 0 0,-1 0 0,1 0 0,0 0 0,0 0 0,2 1 0,-2-2 0,0-1 0,0 1 0,0 0 0,0-1 0,0 1 0,0-1 0,1 0 0,-1 1 0,0-1 0,0 0 0,0 0 0,1-1 0,-1 1 0,0 0 0,0-1 0,0 1 0,0-1 0,0 0 0,0 0 0,0 0 0,0 0 0,3-2 0,6-4 0,-1 0 0,0-1 0,0 0 0,-1-1 0,0 0 0,10-13 0,44-65 0,-62 85 0,21-36 0,-1-1 0,26-73 0,-43 99 0,-13 79 0,1-17 0,0 51 0,7-86 0,1 0 0,1 0 0,1-1 0,0 1 0,0 0 0,1-1 0,1 1 0,8 19 0,-10-30 0,-1-1 0,0 1 0,1 0 0,-1-1 0,1 0 0,0 1 0,-1-1 0,1 0 0,0 0 0,1 0 0,-1 0 0,0-1 0,0 1 0,1 0 0,-1-1 0,1 0 0,0 1 0,-1-1 0,1 0 0,5 1 0,-4-2 0,-1 0 0,0 0 0,1 0 0,-1 0 0,1-1 0,-1 1 0,1-1 0,-1 0 0,0 0 0,1 0 0,-1-1 0,0 1 0,0-1 0,0 0 0,0 0 0,5-4 0,4-4 0,-1 0 0,0-1 0,-1 0 0,0-1 0,-1 0 0,0-1 0,-1 0 0,7-16 0,5-15 0,17-59 0,-23 60 0,30-62 0,-42 101 0,-1 0 0,1 1 0,-1 0 0,1 0 0,0 0 0,-1 0 0,2 0 0,-1 1 0,0-1 0,0 1 0,1-1 0,-1 1 0,1 0 0,5-4 0,-2 31 0,-1 13 0,-1 0 0,-4 58 0,-1-75 0,-1 0 0,-2 1 0,0-1 0,-1-1 0,-15 41 0,17-54 0,0-1 0,0 1 0,-1 0 0,0-1 0,0 0 0,-1 0 0,0 0 0,0 0 0,0-1 0,0 0 0,-8 6 0,12-11 0,0 0 0,0 0 0,0 0 0,0 0 0,-1 0 0,1 0 0,0 0 0,0 0 0,0 0 0,0-1 0,0 1 0,0 0 0,0-1 0,0 1 0,0 0 0,0-1 0,0 0 0,0 1 0,0-1 0,0 1 0,0-1 0,0 0 0,0 0 0,1 0 0,-1 1 0,0-1 0,1 0 0,-1 0 0,0-2 0,-21-33 0,21 33 0,0 1 0,-10-27 0,10 28 0,1 0 0,0 0 0,0 1 0,0-1 0,0 0 0,0 0 0,0 1 0,0-1 0,0 0 0,0 0 0,0 0 0,0 1 0,0-1 0,1 0 0,-1 0 0,0 1 0,1-1 0,-1 0 0,0 1 0,1-1 0,-1 0 0,1 1 0,-1-1 0,1 1 0,-1-1 0,1 1 0,-1-1 0,1 1 0,0-1 0,-1 1 0,1-1 0,0 1 0,-1 0 0,1-1 0,0 1 0,0 0 0,0-1 0,16-1 0,0 0 0,0 0 0,1 2 0,33 3 0,23-1 0,-48-4 0,-1-1 0,1-2 0,-1 0 0,-1-2 0,1-1 0,-1 0 0,0-2 0,-1-1 0,0-1 0,-1 0 0,31-25 0,-19 11 0,50-44 0,-73 59 0,0 0 0,-1-1 0,-1 0 0,0 0 0,9-18 0,6-19 0,-3 0 0,-3-2 0,-1 0 0,-3-1 0,-2-1 0,-2 0 0,4-82 0,-13 131 0,0 0 0,-1-1 0,0 1 0,0 0 0,0-1 0,-1 1 0,0 0 0,1-1 0,-2 1 0,1 0 0,0 0 0,-4-6 0,4 10 0,0 1 0,0-1 0,0 1 0,0 0 0,0 0 0,1 0 0,-1 0 0,0-1 0,0 1 0,0 0 0,1 0 0,-1 0 0,1 1 0,-1-1 0,1 0 0,-1 2 0,-12 26 0,3 0 0,-15 59 0,-3 65 0,16-42 0,3 152 0,9-179 0,2 4 0,0-51 0,-4 61 0,4-46 0,-2-52 0,0 0 0,0 0 0,0 0 0,0 0 0,0 0 0,0 1 0,0-1 0,0 0 0,0 0 0,0 0 0,0 0 0,0 0 0,0 0 0,0 0 0,0 1 0,0-1 0,0 0 0,0 0 0,0 0 0,0 0 0,0 0 0,0 0 0,0 0 0,0 0 0,0 1 0,0-1 0,0 0 0,0 0 0,0 0 0,-1 0 0,1 0 0,0 0 0,0 0 0,0 0 0,0 0 0,0 0 0,0 0 0,0 0 0,0 1 0,0-1 0,-1 0 0,1 0 0,0 0 0,0 0 0,0 0 0,0 0 0,0 0 0,0 0 0,0 0 0,-1 0 0,1 0 0,0 0 0,0 0 0,0 0 0,0 0 0,0-1 0,-8-5 0,-6-14 0,-4-9-883,-29-34-1,35 48-2516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4:05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1 200 14776,'0'0'1807,"89"-53"-1471,-21 25-8,11 8 0,13-4-8,5 2-16,-2 4 16,-15-1-16,-5 7 8,-11 12-104,-7 0 8,-3 0-64,-5-4 0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4:07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43 6824,'0'0'3216,"13"-7"-2588,41-22-80,-32 22-65,-21 7-460,-1 0 0,1 0-1,-1 0 1,0 0 0,1 0-1,-1 0 1,1 1 0,-1-1 0,0 0-1,1 0 1,-1 0 0,1 0-1,-1 1 1,0-1 0,1 0-1,-1 0 1,0 0 0,1 1 0,-1-1-1,0 0 1,0 1 0,1-1-1,-1 0 1,0 1 0,0-1 0,1 1-1,-1 2 80,1-1 1,-1 1-1,0 0 0,0 0 0,0 0 0,0-1 1,-1 1-1,1 0 0,-2 3 0,-1 9 20,-60 280 2014,44-218-1671,-49 161 960,-6 25 1214,69-228-2029,4-27-271,0-1-1,0 1 1,0-1-1,-1 1 1,-5 12-1,7-20-315,0 0 0,0 0 0,0 0 0,0 0 0,0 0 0,0 0 0,0 0 0,0-1 0,0 1 0,0 0 0,1 0 0,-1 0 0,0 0 0,0 0 0,0 0 0,0 0 0,0 0 0,0 0 0,0 0 0,0 0 0,0 0 0,0 0 0,0 0 0,0 0 0,0 0 0,1 0 0,-1 0 0,0 0-1,0 0 1,0 0 0,0 0 0,0 1 0,0-1 0,0 0 0,0 0 0,0 0 0,0 0 0,0 0 0,0 0 0,0 0 0,0 0 0,0 0 0,0 0 0,1 0 0,-1 0 0,0 0 0,0 0 0,0 0 0,0 0 0,0 1 0,0-1 0,0 0 0,0 0 0,0 0 0,0 0 0,0 0 0,0 0 0,7-6 611,137-215 1078,-130 201-1602,1 1 1,1 1 0,1 0 0,0 1 0,1 1 0,31-22 0,-47 37-99,0-1 1,0 1 0,-1-1 0,1 1 0,0 0-1,0 0 1,0 0 0,0 0 0,0 0 0,1 0-1,-1 1 1,0-1 0,0 1 0,0-1 0,1 1-1,-1 0 1,0 0 0,0 0 0,1 0 0,-1 0-1,0 1 1,0-1 0,1 1 0,-1-1 0,0 1 0,0 0-1,0 0 1,0 0 0,0 0 0,0 0 0,0 0-1,0 1 1,0-1 0,-1 1 0,1-1 0,-1 1-1,1-1 1,-1 1 0,1 0 0,-1 0 0,0 0-1,2 3 1,2 5 24,0 0-1,-1 1 0,0 0 1,-1 0-1,0 0 0,3 21 1,-4 17 119,-3-41-105,1 1-1,0-1 1,0 0 0,1 0 0,0 0 0,1 0 0,0 0 0,0 0 0,5 12 0,-5-17-31,-1-1 0,1 0-1,0 0 1,0 0 0,0 0-1,0 0 1,0 0 0,0 0-1,0-1 1,1 1 0,-1-1-1,1 0 1,-1 0 0,1 0-1,-1 0 1,1 0 0,0 0-1,-1-1 1,1 1 0,0-1 0,5 1-1,2-1 22,1-1-1,0 0 0,0 0 0,13-4 1,14-6 27,0-2 0,-1-1-1,0-1 1,-1-3 0,-1-1 0,-1-1 0,0-2 0,-2-1 0,44-41-1,-45 39-22,14-13-9,-42 35-27,0 0 1,0 0-1,-1 0 1,1-1-1,-1 1 0,0-1 1,0 1-1,0-1 1,0 0-1,1-7 0,-2 11-3,-1-1-1,0 1 0,0-1 0,0 0 0,0 1 1,-1-1-1,1 0 0,0 1 0,0-1 1,0 1-1,0-1 0,-1 0 0,1 1 0,0-1 1,-1 1-1,1-1 0,0 1 0,-1-1 0,1 1 1,0-1-1,-1 1 0,1-1 0,-1 1 1,1 0-1,-1-1 0,1 1 0,-1 0 0,0-1 1,1 1-1,-1 0 0,1 0 0,-1 0 0,0-1 1,1 1-1,-1 0 0,1 0 0,-2 0 0,-25-1 76,12 2-63,1 2 1,0 0-1,1 0 0,-1 2 0,1 0 1,0 0-1,0 1 0,-22 13 1,17-7 10,1 0 1,0 1 0,1 1 0,0 1 0,-17 20 0,27-28-6,0 0-1,0 0 0,1 1 1,1-1-1,-1 1 1,1 0-1,1 1 1,-1-1-1,1 1 1,1-1-1,0 1 0,0 0 1,0 0-1,1 0 1,1 0-1,0 13 1,0-20-17,0 0 0,0 0 1,1 0-1,-1-1 1,0 1-1,1 0 0,0 0 1,-1 0-1,1-1 0,0 1 1,0 0-1,0-1 1,0 1-1,0-1 0,0 1 1,0-1-1,1 0 0,-1 1 1,3 1-1,-1-1 2,1 0 1,-1-1-1,1 1 0,-1-1 0,1 1 0,0-1 1,-1 0-1,1-1 0,5 2 0,1-2 10,1 1 1,0-1-1,-1-1 0,1 0 0,0-1 0,11-2 0,-12 0 3,0 0-1,-1 0 1,0-1 0,0 0-1,0-1 1,0 1 0,-1-2-1,0 1 1,0-1 0,-1-1-1,0 1 1,7-11 0,0 0 9,-2 0 0,-1-1 1,0 0-1,14-34 1,-19 34-1,0 1 1,-1-1 0,-1 0-1,0 0 1,-2 0-1,0 0 1,-1-1-1,-1 1 1,-4-32 0,3 38 6,1 11-27,0 0-1,0 0 1,-1-1-1,1 1 0,0 0 1,-1 0-1,1 0 1,-1 0-1,0 0 1,-1-2-1,2 4-6,0 0 0,0 0-1,-1 0 1,1 0 0,0 0 0,-1 0 0,1 0 0,0 0-1,0 0 1,-1 0 0,1 0 0,0 0 0,-1 0 0,1 0-1,0 0 1,0 1 0,-1-1 0,1 0 0,0 0 0,0 0-1,0 1 1,-1-1 0,1 0 0,0 0 0,0 1-1,0-1 1,0 0 0,-1 0 0,1 1 0,0-1 0,0 0-1,0 0 1,0 1 0,0-1 0,0 0 0,0 1 0,0-1-1,0 0 1,0 0 0,0 1 0,0-1 0,-6 17 54,-2 17-49,2 1 1,0 0 0,1 37-1,4-49-6,2 1-1,1-1 1,1 0-1,0 0 1,13 39-1,-13-53-2,-1-1 0,0-1 0,1 1 0,0-1 0,1 0 0,8 14 0,-11-19 0,1 0 0,-1-1 0,1 1 0,0 0 0,0-1 0,0 1 0,0-1 0,0 0 0,0 0 0,0 1 0,1-1 0,-1-1 0,0 1 0,1 0 0,-1-1 0,0 1 0,1-1 0,-1 0 0,1 1 0,-1-1 0,0 0 0,1-1 0,-1 1 0,5-1 0,1-1 0,0 0 0,-1-1 0,1 0 0,-1 0 0,0-1 0,0 0 0,0 0 0,0-1 0,-1 1 0,0-2 0,0 1 0,0-1 0,7-8 0,4-8 0,0 0 0,20-38 0,-16 18 0,-2 1 0,20-66 0,-36 102 0,-1 7 0,0 9 0,-2-10 0,6 191 0,-6-186 0,0 21 0,0 0 0,2 0 0,1-1 0,2 1 0,8 31 0,-13-57 0,1 0 0,-1 0 0,1 1 0,-1-1 0,1 0 0,-1 0 0,1 0 0,-1 0 0,1 0 0,0 0 0,0 0 0,-1 0 0,1 0 0,0 0 0,0 0 0,0-1 0,0 1 0,0 0 0,0 0 0,0-1 0,1 1 0,-1-1 0,0 1 0,1-1 0,0 0 0,0 0 0,-1 0 0,1 0 0,-1-1 0,1 1 0,-1-1 0,1 1 0,-1-1 0,1 1 0,-1-1 0,0 0 0,1 0 0,-1 0 0,0 0 0,0 0 0,2-1 0,5-7 0,0 1 0,-1-1 0,12-19 0,-18 26 0,30-53 0,35-85 0,-39 80 0,-27 58 0,1 1 0,-1-1 0,1 0 0,0 0 0,0 1 0,0-1 0,0 0 0,0 1 0,0-1 0,0 1 0,0-1 0,1 1 0,-1 0 0,0-1 0,1 1 0,-1 0 0,1 0 0,0 0 0,-1 0 0,1 0 0,0 1 0,-1-1 0,1 0 0,2 0 0,-2 3 0,-1-1 0,1 1 0,-1-1 0,0 1 0,0 0 0,0-1 0,1 1 0,-1 0 0,-1 0 0,1 0 0,0 0 0,0 0 0,-1 0 0,1 2 0,2 5 0,4 7 0,1-1 0,1 1 0,0-1 0,1-1 0,0 0 0,1 0 0,1-1 0,16 14 0,-22-23 0,-1-1 0,0 0 0,1 0 0,0 0 0,-1-1 0,1 0 0,0 0 0,0 0 0,1-1 0,-1 0 0,0 0 0,0-1 0,1 1 0,-1-1 0,0-1 0,0 1 0,13-4 0,-8 2 0,1 0 0,0-2 0,-1 1 0,0-2 0,0 1 0,0-2 0,0 1 0,15-12 0,-20 12 0,-1 1 0,0-1 0,-1 0 0,1-1 0,-1 1 0,0-1 0,0 0 0,-1 0 0,0 0 0,0 0 0,0-1 0,-1 1 0,0-1 0,0 0 0,-1 1 0,1-9 0,-1 4 0,0 0 0,-1 0 0,0 0 0,-1 0 0,0 0 0,-1 0 0,0 0 0,-1 0 0,-5-12 0,8 20 0,-1 1 0,0-1 0,0 1 0,0-1 0,-1 1 0,1-1 0,0 1 0,-1 0 0,0-1 0,1 1 0,-1 0 0,0 0 0,0 0 0,0 1 0,-1-1 0,1 0 0,0 1 0,-1-1 0,1 1 0,-1 0 0,1 0 0,-1 0 0,1 0 0,-1 0 0,0 1 0,0-1 0,1 1 0,-1 0 0,0-1 0,0 1 0,1 1 0,-1-1 0,0 0 0,0 1 0,1-1 0,-1 1 0,0 0 0,1 0 0,-1 0 0,1 0 0,-1 0 0,1 1 0,-1-1 0,1 1 0,0-1 0,0 1 0,0 0 0,0 0 0,-3 3 0,-5 5 0,1 1 0,0 0 0,1 0 0,0 1 0,1 0 0,0 0 0,0 0 0,2 1 0,-6 16 0,9-22 0,0 1 0,0 0 0,1 0 0,0 0 0,0 1 0,1-1 0,0 0 0,0 0 0,1 0 0,0 0 0,1 0 0,-1 0 0,2 0 0,-1 0 0,1 0 0,0-1 0,7 12 0,-3-9 0,1 0 0,0 0 0,1-1 0,0 0 0,0 0 0,1-1 0,0 0 0,0-1 0,1 0 0,0-1 0,0 0 0,1 0 0,-1-1 0,1-1 0,1 0 0,15 3 0,-1-2 0,1-1 0,0-1 0,0-1 0,0-1 0,1-2 0,39-6 0,1-5 435,109-34 1,-36-7-5339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4:09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1 4120,'0'0'15063,"-12"9"-14439,-21 15-48,3 2 0,-48 50 0,78-76-571,-31 37 579,2 1 0,-40 68 0,63-95-471,0 0 0,1 0 0,0 1 0,1 0 0,0 0-1,1 0 1,1 0 0,-1 0 0,2 1 0,0-1 0,0 1-1,1-1 1,1 1 0,0-1 0,4 19 0,-4-26-64,0-1 1,1 0 0,-1 1-1,1-1 1,0 0-1,0 0 1,0 0-1,1-1 1,-1 1-1,1 0 1,0-1-1,0 0 1,0 1-1,0-1 1,1-1 0,-1 1-1,1 0 1,0-1-1,0 0 1,-1 0-1,2 0 1,-1 0-1,0 0 1,0-1-1,1 0 1,-1 0-1,0 0 1,1-1 0,-1 1-1,1-1 1,6 0-1,1-1 47,1 0 0,0 0 0,-1-2 0,1 1 0,-1-2 0,0 1 0,0-2 0,0 1 0,16-11 0,-11 6 46,-1-2 1,-1 0-1,0 0 0,-1-2 0,23-24 0,-4 2 170,-17 19-41,-1-1-1,0-1 1,-1 0-1,20-35 0,-34 53-249,0 0-1,1-1 1,-1 1-1,0 0 1,0 0-1,1-1 1,-1 1-1,0 0 1,0 0-1,0-1 1,0 1-1,1 0 1,-1-1-1,0 1 1,0 0-1,0-1 1,0 1-1,0 0 1,0-1 0,0 1-1,0 0 1,0-1-1,0 1 1,0 0-1,0-1 1,0 1-1,0 0 1,0-1-1,-1 1 1,1 0-1,0-1 1,0 1-1,-7 10 461,-3 18-270,3-11-138,1 1 0,1 0 0,1 0 1,-3 28-1,6-37-46,1 0-1,0 0 1,1 1-1,0-1 1,0 0-1,1 0 1,0 0-1,0 0 1,8 16-1,-8-20-11,1 0 1,0-1-1,0 1 0,1-1 0,-1 1 0,1-1 0,0 0 0,0 0 0,1-1 0,-1 1 1,1-1-1,0 0 0,-1 0 0,1-1 0,1 1 0,-1-1 0,8 2 0,-4-2-3,1 0 1,0-1-1,0 0 0,0 0 0,-1-1 0,1-1 0,0 1 1,0-1-1,0-1 0,-1 0 0,1-1 0,-1 0 0,1 0 1,13-7-1,-8 2 6,1 0 0,-1-2 0,0 0 0,-1 0 0,0-1 0,-1-1 0,16-18 0,-18 18-18,-2 0 0,1-1 0,-1 0 0,-1 0 0,-1-1 0,0-1 0,0 1 0,-2-1 0,6-20 0,-9 26 0,-1 1 0,1-1 0,-2 0 0,1 0 0,-1 0 0,0 0 0,-1 0 0,0 1 0,-1-1 0,0 0 0,0 1 0,0-1 0,-1 1 0,-1 0 0,1-1 0,-2 2 0,-8-15 0,9 16 0,-1 0 0,1 0 0,-1 1 0,0-1 0,-1 1 0,1 1 0,-1-1 0,0 1 0,0 0 0,-1 0 0,1 1 0,-1-1 0,0 1 0,0 1 0,0 0 0,0 0 0,0 0 0,0 1 0,0 0 0,-1 0 0,1 0 0,-1 1 0,1 1 0,0-1 0,-1 1 0,1 0 0,0 1 0,0 0 0,-10 3 0,15-4 0,0 0 0,0 0 0,0 0 0,0 0 0,0 0 0,1 0 0,-1 0 0,0 1 0,1-1 0,-1 1 0,1-1 0,-1 1 0,1-1 0,-1 3 0,1-4 0,1 0 1,0 0-1,0 0 1,0 1-1,0-1 0,0 0 1,0 0-1,0 0 0,0 0 1,0 0-1,0 1 1,0-1-1,0 0 0,0 0 1,0 0-1,0 0 0,0 0 1,0 1-1,0-1 1,0 0-1,0 0 0,0 0 1,0 0-1,0 0 1,0 1-1,0-1 0,0 0 1,0 0-1,0 0 0,0 0 1,1 0-1,-1 0 1,0 1-1,0-1 0,0 0 1,0 0-1,0 0 1,0 0-1,0 0 0,1 0 1,-1 0-1,0 0 0,0 0 1,0 0-1,0 0 1,0 0-1,1 0 0,-1 0 1,0 0-1,0 0 0,0 0 1,0 0-1,1 0 1,-1 0-1,0 0 0,0 0 1,0 0-1,0 0 1,0 0-1,1 0 0,11-2-97,-12 2 78,29-8-1232,-1-2 0,50-24 0,-66 28-857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4:10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18 108 8240,'0'0'662,"-2"-11"-403,0-1-100,-12-41 1418,14 52-1500,0 0 1,0 1-1,0-1 1,0 0-1,1 1 1,-1-1-1,0 0 1,0 1-1,0-1 1,1 1-1,-1-1 1,0 1-1,1-1 1,-1 1-1,1-1 1,-1 1-1,0-1 1,1 1-1,-1-1 1,1 1-1,-1-1 1,1 1-1,-1 0 1,1-1-1,0 1 1,-1 0-1,2-1 1,18-7 857,-20 8-891,6-2 79,0 0 0,0 1-1,0-1 1,0 2 0,0-1 0,0 0-1,0 1 1,0 0 0,0 1 0,0 0-1,0-1 1,0 2 0,0-1-1,0 1 1,0 0 0,-1 0 0,1 0-1,-1 1 1,1 0 0,-1 0 0,0 1-1,0-1 1,-1 1 0,1 0-1,-1 0 1,1 1 0,-1-1 0,-1 1-1,1 0 1,-1 0 0,0 0 0,0 0-1,0 1 1,-1 0 0,1-1-1,-1 1 1,-1 0 0,1 0 0,-1 0-1,1 9 1,-2 2 50,-1 0 0,-1 0 0,-1-1 0,0 1 0,-1-1 0,0 0 0,-9 21 0,7-24-34,0 0 1,0-1-1,-1 0 1,-1 0-1,0-1 1,0 0-1,-1 0 1,-1-1-1,-12 11 1,11-9 138,9-10-158,1 0 0,0-1 1,0 1-1,-1-1 0,1 1 1,-1-1-1,0 0 0,1 0 1,-4 2-1,41 7 1252,98-2-501,-74-6-530,-24-2-235,0-2-1,72-12 1,-91 9-3506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4:10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38 173 5320,'0'0'4110,"-5"-10"-3571,-22-41 477,22 46 3516,12 2-3195,1 1-1513,77-23 2129,143-22 1,-163 38-1219,69-8 1091,-123 15-1613,-10 1-190,-1 1 1,1 0-1,-1 0 0,1-1 1,-1 1-1,1 0 0,-1 0 1,1 0-1,-1 0 1,1 0-1,-1 0 0,1 0 1,0 0-1,-1 0 0,1 0 1,-1 0-1,1 1 0,-1-1 1,1 0-1,-1 0 0,1 0 1,-1 1-1,1-1 0,-1 0 1,1 1-1,-1-1 0,1 1 1,2-2 167,-12 2-248,-30 11-237,9-3-3337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4:11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10344,'0'0'758,"13"-3"-327,267-40 2297,-101 32 104,-5-2-3331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4:12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98 227 8640,'0'0'7009,"6"11"-6187,-1 0-604,-3-6-129,0 0-1,1 0 1,-1 0-1,1-1 0,0 1 1,1-1-1,-1 0 1,1 0-1,-1 0 0,1 0 1,1 0-1,-1-1 1,0 0-1,8 4 0,-3-3 79,0 0-1,0-1 1,0 0-1,1 0 1,0-1-1,-1 0 1,1-1-1,0 0 1,0-1-1,0 0 1,0-1-1,15-2 0,-13 1 15,-1-1-1,1 0 0,-1-1 0,0 0 1,0 0-1,0-2 0,-1 1 0,1-1 1,-2-1-1,14-10 0,-19 13-109,1 0 1,-1 0-1,-1-1 1,1 1-1,0-1 0,-1 0 1,0 0-1,0 0 0,-1-1 1,1 1-1,-1-1 1,-1 1-1,1-1 0,-1 0 1,1 1-1,-2-1 0,1 0 1,-1 0-1,0 0 1,0 0-1,0 0 0,-1 0 1,0 0-1,0 1 0,-1-1 1,1 0-1,-1 1 1,0-1-1,-6-9 0,4 8-21,1 0 1,-2 1-1,1-1 0,-1 1 0,0 0 0,0 0 0,-1 0 0,1 1 0,-1 0 0,-1 0 0,1 0 0,-1 1 0,1 0 1,-1 0-1,0 1 0,-1 0 0,1 0 0,0 1 0,-1 0 0,0 0 0,1 0 0,-10 1 0,1 1 41,-1 2-1,1 0 1,-1 0-1,1 2 1,0 0-1,0 1 1,0 0-1,1 2 1,0 0-1,0 0 1,0 1-1,1 1 1,1 1-1,-1 0 1,-17 18-1,25-23-50,1 1 0,0 0 0,0 0 0,1 1 0,-1-1 0,1 1 0,1 0 0,-1 0 0,1 0 0,1 1 0,-1-1 0,1 1 0,1 0-1,-1-1 1,1 1 0,1 0 0,-1 0 0,1-1 0,1 1 0,-1 0 0,1 0 0,1 0 0,-1-1 0,1 1 0,5 11 0,-2-7 15,0-1 0,0 0-1,1 0 1,0 0 0,1-1 0,0 0 0,1 0 0,0 0 0,0-1-1,1-1 1,0 1 0,1-2 0,0 1 0,0-1 0,0-1 0,1 1 0,0-2-1,0 0 1,13 4 0,2 0 37,-1-2-1,1 0 1,1-2-1,-1-1 1,1-1-1,0-1 1,-1-1-1,1-2 1,0-1-1,-1-1 1,1-1-1,-1-1 1,32-11-1,-34 10-10,-17 5 16,0-1 0,0 0 0,11-5 0,-16 6-132,0 0-1,0 0 1,0 0-1,-1-1 1,1 1-1,0 0 0,-1-1 1,1 0-1,-1 1 1,0-1-1,0 0 0,1 0 1,-1 1-1,0-1 1,0 0-1,0-3 0,3-5-289,1 1 0,0 0 1,8-12-1,-2 4-3506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4:12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9848,'0'0'2317,"14"-7"-1944,7-3-120,0 1 0,0 0 0,39-8 0,-51 15-102,0 1-1,1-1 1,-1 2-1,1-1 1,-1 2 0,10 0-1,-14 0-47,0 0 1,-1 0-1,1 0 0,-1 1 0,1-1 0,-1 1 1,0 0-1,0 0 0,0 1 0,0-1 0,0 1 0,0 0 1,4 5-1,-6-5-22,0 0-1,0-1 1,0 1 0,0 0 0,-1 1 0,0-1-1,1 0 1,-1 0 0,0 1 0,-1-1 0,1 0 0,0 1-1,-1-1 1,0 1 0,0-1 0,0 1 0,0-1-1,-1 1 1,1-1 0,-1 1 0,0-1 0,-1 4-1,-4 9 151,0 0-1,-1 0 1,-10 17-1,13-24-134,-12 20 249,-1-1 1,-2 0 0,0-2-1,-29 31 1,46-55-265,0 0 1,0 0 0,1 0 0,-1 0-1,1 0 1,-1 0 0,1 0 0,0 0 0,-2 5-1,3-7-52,0 1-1,0 0 0,0-1 0,0 1 1,0 0-1,0-1 0,0 1 1,1 0-1,-1-1 0,0 1 0,0-1 1,0 1-1,1 0 0,-1-1 1,0 1-1,1-1 0,-1 1 0,0-1 1,1 1-1,-1-1 0,1 1 1,-1-1-1,1 1 0,-1-1 0,1 0 1,-1 1-1,1-1 0,-1 0 1,1 1-1,-1-1 0,1 0 0,0 0 1,-1 0-1,1 1 0,0-1 1,-1 0-1,1 0 0,-1 0 0,1 0 1,0 0-1,23 3 218,-1-1 0,1 0 1,0-2-1,-1-1 0,1-1 0,-1 0 0,1-2 1,26-8-1,-28 6 306,38-5-1,-54 10-876,0 1 1,1-1-1,-1 1 1,0 1-1,1-1 0,-1 1 1,0 0-1,1 0 0,-1 1 1,9 3-1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4:14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0 288 6128,'0'0'4193,"8"-10"-3400,-4 4-702,1 0-1,0 0 0,0 0 1,1 1-1,0 0 0,0 0 1,0 0-1,0 1 0,1 0 1,-1 0-1,1 1 1,0 0-1,1 0 0,-1 0 1,0 1-1,9-1 0,98-22 872,182-16-1,126 15 40,-317 21-815,749-35 1288,-727 35-1286,498-25 980,-572 26-1046,432-13 1183,-467 17-1184,-1-1 1,19-4 0,22 0 329,-55 6-106,-7 2-209,-11 1-17,-335 36 149,247-26-827,69-8-2054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2:5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75 7736,'0'0'-16,"-12"5"14,-91 33 1357,70-22 2364,303-12-458,-207-7-2465,108-20 1,-127 16-516,-18 3-120,139-27 896,-141 25-780,1-2 0,-1 0-1,0-2 1,33-18 0,-43 19-2732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4:17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1 185 8336,'0'0'4680,"7"10"-3927,-7-9-733,5 6 123,0 0-1,-1 0 0,0 1 0,0-1 1,-1 1-1,0 0 0,0 0 0,-1 0 1,0 1-1,1 14 0,-2 42 1174,-2 1-1,-14 82 1,13-135-1092,-1 8 1458,6-22-850,7-14-408,29-64 205,50-139-1,-38 84-246,-42 112-247,1 0-1,1 0 1,1 1 0,27-35-1,-38 54-116,-1 1-1,1 0 0,0 0 0,0-1 1,0 1-1,1 0 0,-1 0 0,0 0 1,0 0-1,0 1 0,1-1 0,-1 0 1,0 0-1,1 1 0,-1-1 0,1 1 1,-1-1-1,1 1 0,-1-1 0,1 1 1,-1 0-1,1 0 0,-1 0 0,1 0 1,-1 0-1,1 0 0,0 0 1,-1 1-1,3 0 0,-2 0 0,0 0 0,0 1 0,0-1 0,0 1 0,0 0 0,0-1 1,0 1-1,0 0 0,-1 0 0,1 0 0,-1 1 0,0-1 0,1 0 0,-1 0 0,0 1 0,1 4 0,3 10 46,0 0 0,-1 1 0,-2 0 0,2 28 0,-6 73 431,2-112-448,0-5-21,0-1 0,0 0 0,0 0-1,0 1 1,0-1 0,0 0 0,0 1 0,1-1 0,-1 0 0,0 0 0,1 0-1,0 2 1,-1-2-10,0-1-1,1 0 0,-1 0 1,0 1-1,0-1 1,1 0-1,-1 0 0,0 0 1,1 0-1,-1 1 0,0-1 1,1 0-1,-1 0 1,0 0-1,0 0 0,1 0 1,-1 0-1,0 0 0,1 0 1,-1 0-1,0 0 1,1 0-1,-1 0 0,0 0 1,1 0-1,-1 0 0,0 0 1,1 0-1,-1-1 1,4-1 35,-1 0 0,1 0 0,-1-1 0,0 1 0,0-1 0,3-3 0,78-83 271,42-41 15,-116 121-320,-5 3 21,1 1 1,0 0-1,0 0 0,1 0 0,12-6 0,-17 10-22,0 0 1,0 1-1,1-1 0,-1 1 1,0-1-1,1 1 0,-1 0 0,1 0 1,-1 0-1,1 0 0,-1 0 0,0 0 1,1 1-1,-1-1 0,0 1 1,1 0-1,-1 0 0,0 0 0,0 0 1,1 0-1,-1 0 0,0 0 1,2 3-1,2 0 18,-1 1 1,0 1-1,0-1 0,0 0 1,-1 1-1,0 0 0,0 0 1,0 1-1,-1-1 1,0 1-1,0-1 0,0 1 1,1 8-1,0-1 64,-1 1 0,-1 1 0,0-1 0,-1 0 0,0 19 0,-6 5 292,5-38-380,0 1 1,-1-1-1,1 1 1,-1-1-1,1 1 1,-1-1 0,1 0-1,-1 1 1,0-1-1,1 0 1,-1 1-1,0-1 1,0 0-1,0 0 1,0 0-1,0 0 1,-1 0-1,1 0 1,0 0-1,0 0 1,-1 0 0,0 0-1,-2 3-310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4:24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87 5920,'0'0'8800,"-5"13"-8440,-2 1-242,3-7-58,1-1 0,0 1 0,1 0 0,-1 0 0,1 1 0,1-1 0,-1 0 0,1 0 0,0 10 0,15 307 2567,-11-282-2350,11 80 1228,-13-107-1086,-1-13-352,0 0 0,0 0 0,0 0 0,0 0 0,1-1 0,-1 1 0,0 0 0,1 0 0,0 0 0,-1-1 0,2 4 0,-3-1 728,1-3-263,7-6-351,-6 4-169,0 0 1,0 0-1,-1 0 0,1-1 0,-1 1 1,1 0-1,-1 0 0,1 0 1,-1-1-1,0 1 0,1 0 0,-1-1 1,0 1-1,0 0 0,0 0 1,0-2-1,1-7 34,31-260 529,-23 177-396,-8 89-172,3-40 101,2 1 1,1-1-1,17-51 0,-20 85-69,1-7 93,2-1 0,10-17 0,-17 33-123,1 1-1,-1 0 1,1 0 0,0 0 0,-1-1 0,1 1-1,0 0 1,0 0 0,0 0 0,0 1-1,0-1 1,0 0 0,2-1 0,-2 2 1,1 0 0,-1-1 0,0 1 0,1 0 0,-1 1 0,1-1 1,-1 0-1,1 0 0,-1 1 0,0-1 0,1 1 0,-1-1 0,0 1 0,2 0 1,1 1 6,0 0 0,1 0 0,-1 1 1,-1-1-1,1 1 0,0 0 0,-1 0 1,1 0-1,-1 1 0,0-1 0,0 1 1,0 0-1,-1 0 0,1 0 1,-1 0-1,0 0 0,0 0 0,2 9 1,42 107 364,-41-101-305,0 0-1,-1 0 1,-1 0-1,0 32 1,-2-17 56,1 0 1,1 0 0,2-1-1,1 1 1,16 45-1,-18-65-37,0 0 0,-1-1 0,0 1 0,-1 0 0,0 22 0,-4 10 208,8-70-164,-1 7-4605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4:25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36 6424,'0'0'8654,"-10"5"-8195,2-2-371,-10 5 304,1 0 0,-30 19 0,39-21-191,2 0 1,-1 1-1,1 0 1,0 0-1,-5 8 1,-11 13 747,21-27-907,0 0-1,0 0 1,0 1-1,0-1 1,0 0 0,0 1-1,0-1 1,1 0-1,-1 1 1,1-1-1,-1 1 1,1-1-1,-1 1 1,1-1-1,0 1 1,0 0-1,0-1 1,0 1-1,0-1 1,0 1-1,0-1 1,1 1-1,-1-1 1,0 1-1,1-1 1,-1 1-1,1-1 1,0 1-1,-1-1 1,1 0-1,0 1 1,0-1 0,0 0-1,0 0 1,0 1-1,0-1 1,0 0-1,2 1 1,1 2 57,1-1 0,-1 0 0,1 0 1,0 0-1,0 0 0,0-1 1,1 1-1,-1-1 0,8 1 0,0-1 44,0-2 0,1 1-1,-1-2 1,1 0 0,-1-1-1,1 0 1,19-6 0,-20 5-26,-1 0 55,-1 0 0,1 0 0,16-9 0,-24 10-49,1-1 0,0 0 0,0 0-1,-1 0 1,0 0 0,0-1 0,0 0-1,0 0 1,6-8 0,-10 11-89,1 0-1,0-1 1,-1 1 0,0-1 0,1 1-1,-1-1 1,0 1 0,0-1 0,0 1-1,0-1 1,0 1 0,0-1-1,0 1 1,0-1 0,-1 1 0,1-1-1,-2-2 1,-11-26 159,10 24-133,-1-1-22,0 0 1,0 0-1,-1 1 1,0-1-1,0 1 0,0 0 1,-1 1-1,0-1 1,0 1-1,0 0 0,-1 1 1,0-1-1,0 1 1,0 1-1,0-1 0,-1 1 1,1 0-1,-1 1 1,0 0-1,0 0 0,0 1 1,0 0-1,0 0 1,0 1-1,-8 0 1,0-1-6,14 0-40,0 1 1,0-1 0,0 1 0,0 0-1,0 0 1,0-1 0,0 2 0,0-1-1,0 0 1,0 0 0,0 1 0,0-1-1,0 1 1,0-1 0,1 1-1,-4 1 1,4 3-1092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4:28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1 194 4912,'0'0'9377,"6"11"-8970,21 34 3,-24-40-296,-1-1 0,0 1 0,-1 0 0,1 0 0,-1 0 0,0 0-1,0 0 1,-1 1 0,1-1 0,-1 0 0,0 0 0,0 0 0,-1 1 0,-2 8 0,0 8 113,1 32 260,-3 29 657,10-37 934,-11-31-898,6-16-1170,0 1 0,0 0 0,0 0 0,0 0 0,-1-1 0,1 1 0,0 0 0,0 0 0,0 0 0,0 0 0,0-1 0,0 1 0,0 0 1,0 0-1,0 0 0,-1 0 0,1-1 0,0 1 0,0 0 0,0 0 0,0 0 0,0 0 0,-1 0 0,1-1 0,0 1 0,0 0 0,0 0 0,-1 0 0,1 0 0,0 0 0,0 0 0,0 0 0,-1 0 0,1 0 0,0 0 0,0 0 0,0 0 1,-1 0-1,1 0 0,0 0 0,0 0 0,0 0 0,-1 0 0,1 0 0,0 0 0,0 0 0,0 0 0,0 1 0,-1-1 0,1 0 0,0 0 0,0 0 0,0 0 0,0 0 0,-1 0 0,1 1 0,-4-64 204,3 0-1,13-123 0,-6 115-130,9-33 147,-5 39-3545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4:34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387 71 3712,'0'0'16938,"8"-10"-16613,24-32-6,-31 41-290,-1 1 0,0 0 0,1 0 0,-1-1 0,0 1 0,0 0 0,0-1 0,1 1 0,-1 0 0,0-1 0,0 1 1,0 0-1,0-1 0,1 1 0,-1 0 0,0-1 0,0 1 0,0-1 0,0 1 0,0 0 0,0-1 0,0 1 0,0-1 0,0 1 0,0 0 0,0-1 0,-1 1 0,1 0 0,0-1 0,0 1 0,0 0 0,0-1 0,-1 1 0,1 0 0,0-1 1,0 1-1,-1 0 0,1-1 0,0 1 0,0 0 0,-1 0 0,1-1 0,0 1 0,-1 0 0,1 0 0,0 0 0,-1-1 0,1 1 0,0 0 0,-1 0 0,1 0 0,-1 0 0,0 0 0,-19-2 501,20 2-504,-9 0 162,-1-1 54,0 1-1,1 0 1,-1 1-1,0 0 0,1 1 1,0 0-1,-19 7 1,8-2 68,11-4-164,0 1 0,0 0 1,0 0-1,0 1 1,0 0-1,-7 7 1,-36 22 520,44-30-571,0 0-1,1 1 1,0 0-1,0 0 1,0 0-1,0 1 1,1 0-1,0 0 0,0 1 1,1 0-1,-9 13 1,-1 10 146,-22 47 506,34-67-673,0 0 0,0 0-1,1 0 1,0 0 0,1 1-1,-1 13 1,8 101 642,-5-99-586,-1-22-108,0 0 1,0 0-1,0-1 1,0 1-1,1 0 1,0-1-1,-1 1 0,1 0 1,1-1-1,-1 1 1,1-1-1,-1 0 1,3 5-1,-2-5 8,1 1 0,-1 0 0,1-1 0,-1 1 0,1-1 0,0 0 0,0 0 0,0 0 0,1 0 0,-1-1 0,1 1 0,0-1 0,-1 0 0,1 0 0,7 3 0,16 5 67,17 4 7,8-2-6,-25-4-22,1-2-1,30 2 1,-40-7-61,-1 1-8,-1-1-1,0-1 0,19-2 0,88-5 137,-123 7-147,1 1-1,-1-1 0,0 0 1,1 0-1,-1 0 0,0 0 1,1 0-1,-1 0 0,1 0 1,-1 0-1,0 0 0,1 0 1,-1 0-1,0 0 0,1 0 1,-1 0-1,0 0 0,1-1 1,-1 1-1,0 0 0,1 0 1,-1 0-1,0 0 0,1-1 1,-1 1-1,0 0 0,1 0 1,-1-1-1,0 1 0,0 0 1,0 0-1,1-1 0,-1 1 1,0 0-1,0-1 0,0 1 1,0 0-1,1-1 0,-1 0 1,-12-11-773,2 4 460,-8-8-3992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4:35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7328,'0'0'12054,"11"-5"-11526,36-19-8,-40 21-344,0 1 0,0-1 0,0 1 0,0 1-1,1-1 1,-1 1 0,1 0 0,8 1 0,3-1 221,278-30 3080,-284 30-3249,-1 1 1,1 0-1,-1 0 0,18 4 1,-23-3-112,-6-1-96,0 0-1,-1 0 1,1 0-1,-1 0 1,1 0-1,-1 0 1,1 0-1,-1 0 1,1 0-1,-1 0 1,1 0-1,-1 0 1,1 1-1,-1-1 1,1 0-1,-1 0 1,1 1-1,-1-1 1,0 0-1,1 1 1,-1-1-1,1 0 1,-1 1-1,0-1 1,1 1-1,-1 0 11,5 3-436,-1-1-2911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4:39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4 3912,'0'0'13881,"-10"-1"-13465,-33-2-7,40 3-340,0 1 1,0-1-1,0 1 0,0-1 1,0 1-1,0 0 0,0 0 1,0 0-1,1 1 0,-1-1 0,0 1 1,1 0-1,-1-1 0,1 1 1,-1 0-1,-2 4 0,-5 2 277,9-8-334,-3 3 133,0 0 1,0 0-1,0 0 0,0 1 0,0-1 1,1 1-1,-1 0 0,1 0 0,0 0 0,0 0 1,1 1-1,-1-1 0,-2 7 0,-3 12 426,6-21-489,1 1 0,0 0 0,0 0 0,0-1 0,0 1 0,0 0 0,1 0 0,-1 0 1,1 0-1,0 0 0,0 0 0,0 0 0,0 0 0,0 0 0,2 4 0,-1-1 49,0 1 1,1 0-1,0 0 0,1-1 0,-1 0 0,1 1 0,0-1 1,1 0-1,0 0 0,0 0 0,0-1 0,8 9 1,-5-8 7,-2-1-26,0-1 0,0 1 1,0-2-1,0 1 0,1 0 0,11 4 1,-8-4-6,1-1 0,0 0 1,-1 0-1,1-1 1,0-1-1,0 0 0,0 0 1,1-1-1,-1 0 1,0-1-1,18-3 0,-23 3-76,0 0 0,-1-1-1,1 1 1,-1-1 0,1 0-1,-1-1 1,0 1 0,0-1-1,0 0 1,0 0 0,0 0-1,-1 0 1,1-1 0,-1 1-1,0-1 1,0 0 0,0 0-1,-1 0 1,1-1 0,-1 1-1,0 0 1,0-1 0,0 0-1,-1 1 1,0-1 0,1-6-1,-2 8-5,0 0-1,-1 1 1,1-1-1,-1 0 1,0 1-1,1-1 1,-1 1-1,0-1 1,-1 1-1,1-1 1,0 1-1,-1-1 1,1 1-1,-1 0 1,0 0-1,0 0 1,0 0-1,0 0 1,0 1-1,-3-3 1,-6-5 62,-1 0 0,-16-8 0,14 9-22,-16-10 336,-2 1-1,-34-14 0,54 23-7,11 8-514,1 0-1,0 0 1,0-1 0,-1 1-1,1 0 1,0 0-1,0 0 1,0 0 0,-1-1-1,1 1 1,0 0 0,0 0-1,0 0 1,0-1 0,-1 1-1,1 0 1,0 0-1,0-1 1,0 1 0,0 0-1,0 0 1,0-1 0,0 1-1,0 0 1,-1 0 0,1-1-1,0 1 1,0 0-1,0 0 1,0-1 0,1 1-1,-1 0 1,0 0 0,0-1-1,0 1 1,0 0 0,0 0-1,0-1 1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5:49.7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52 525 6824,'0'0'7634,"9"-14"-7324,-4 5-254,7-8 121,-2 0-1,0-1 0,-1-1 1,10-26-1,-12 22 196,-1-1 0,-1 1 0,-2-1 0,0 1 0,0-31 0,-13-4 928,6 39-745,3 13-192,0 1 558,-2 15-440,2-6-504,-48 290 861,27-35-403,9-75-132,6-71-105,-7 51 206,7-86-122,4-44 56,-9 50 0,9-76-224,3-7-91,0-1 0,-1 1 0,1 0 1,0-1-1,0 1 0,-1 0 0,1-1 0,0 1 0,0 0 1,0-1-1,0 1 0,0 0 0,0-1 0,0 1 0,0 0 1,0-1-1,0 1 0,0 0 0,1-1 0,-1 1 0,0 0 0,0-1 1,1 1-1,-1 0 0,0-1 0,1 1 0,-1-1 0,1 2 1,4-40 432,5-257-30,-3 125-230,-7 85-127,1-28 18,-1 110-85,18-176 88,-13 145-65,2 1-1,1 0 1,17-41 0,-15 50 10,1 0 0,1 1 0,1 1 0,1 0 0,21-25 1,1-1 37,-25 32-15,1 0 0,1 1 0,0 0-1,23-20 1,-34 34-44,0-1-1,0 1 0,0-1 1,0 1-1,0 0 0,0 0 1,0 0-1,0 0 1,0 0-1,0 1 0,1-1 1,-1 1-1,0-1 1,1 1-1,-1 0 0,0 0 1,0 0-1,1 0 1,-1 0-1,5 1 0,-4 0 1,0 1 0,0-1 0,0 1 0,0 0 0,0 0 0,-1 0 0,1 0 0,0 0 0,-1 1-1,0-1 1,1 1 0,2 4 0,2 4 9,-1 0 0,0 0 0,-1 0 0,-1 1 0,1-1 0,3 21 0,-4-10 12,-1 1 1,-1-1-1,-2 0 1,0 1-1,-1-1 1,-1 0-1,-1 0 1,-1 0-1,-9 30 1,3-23 25,-1 0 1,-1-1-1,-2 0 1,0-1-1,-2-1 1,-24 31-1,36-52-39,-1 0 0,1 0 0,-1-1 1,0 0-1,0 0 0,0 0 0,-1 0 0,1-1 0,-1 0 0,0 0 0,0-1 1,0 1-1,0-1 0,-1 0 0,1-1 0,0 0 0,-9 1 0,2-1 25,1-1 0,0-1-1,-1 0 1,1 0 0,0-2 0,0 1-1,0-1 1,-14-6 0,8-4 73,18 13-117,-1 0 0,1-1 0,0 1-1,-1 0 1,1 0 0,0-1 0,-1 1-1,1-1 1,0 1 0,0 0 0,-1-1-1,1 1 1,0 0 0,0-1 0,0 1-1,0-1 1,-1 1 0,1-1 0,0 1-1,0-1 1,0 1 0,0 0 0,0-1-1,0 1 1,0-1 0,0 1 0,0-1-1,1 1 1,-1-1 0,0 1-1,0 0 1,0-1 0,0 1 0,1-1-1,-1 1 1,0 0 0,0-1 0,1 1-1,-1 0 1,0-1 0,0 1 0,1-1-1,21 11-82,90 20-565,-74-21-3089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5:53.8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1322 6728,'0'0'6194,"10"-9"-5724,39-40 467,53-69 0,-28 26-18,93-134 755,-99 111-730,90-210-1,-145 293-789,-1-1 1,14-61-1,-24 83-107,0 0-1,-1 0 1,0 0 0,-1 0-1,0 0 1,-1-1 0,0 1-1,-1 0 1,0 1-1,0-1 1,-1 0 0,-8-18-1,8 24-13,0 0 0,0 1 0,-1-1 0,0 1-1,1 0 1,-1 0 0,-1 0 0,1 0 0,0 1-1,-1-1 1,0 1 0,0 0 0,0 1 0,0-1-1,0 1 1,0 0 0,-1 1 0,1-1 0,-1 1-1,0 0 1,1 0 0,-1 1 0,1-1 0,-1 1 0,0 0-1,1 1 1,-1 0 0,0 0 0,1 0 0,-1 0-1,1 1 1,0 0 0,-1 0 0,1 0 0,0 1-1,0 0 1,-5 4 0,-4 5 18,2 0-1,-1 1 1,2 0 0,0 1 0,0 0-1,1 1 1,1 0 0,1 1 0,-8 18-1,-6 22 142,-19 79-1,34-110-132,-5 25 75,2 1 0,-6 76 0,12 104 360,4-214-422,0 0 0,2 0-1,0-1 1,1 1 0,0-1-1,2 1 1,-1-1 0,12 22 0,-9-23 21,-4-8-32,0 0 0,1 0-1,0-1 1,0 1 0,1-1 0,7 9-1,-11-14-39,1 0-1,-1 1 1,0-1-1,0 0 0,1 0 1,-1 0-1,1-1 1,-1 1-1,0 0 1,1 0-1,0-1 0,-1 1 1,1-1-1,-1 1 1,1-1-1,0 0 1,-1 0-1,1 0 0,1 0 1,1 0 5,-1-1 0,0 0 0,0 0 0,1 0 1,-1 0-1,0-1 0,0 1 0,4-4 0,28-19 108,0-2-1,39-39 1,-31 26-71,-6 4-27,48-60 0,6-7 47,-90 101-79,1 0-1,-1-1 1,1 1 0,-1 0 0,0 0 0,1 1-1,0-1 1,-1 0 0,1 0 0,-1 1 0,1-1-1,0 1 1,0-1 0,-1 1 0,1 0 0,0 0-1,0 0 1,-1 0 0,4 0 0,-1 1 3,0 0-1,0 0 1,0 0 0,0 1 0,-1-1-1,1 1 1,0 0 0,4 3 0,1 1 9,-1 1 0,0 0 1,0 1-1,0 0 0,10 13 1,18 20 127,-36-41-142,0 0 0,0 0 1,0 0-1,0 0 0,-1 0 1,1 0-1,0 0 1,0 0-1,0 0 0,0 0 1,0 0-1,0 0 0,-1 0 1,1 0-1,0 0 1,0 0-1,0 0 0,0 0 1,0 0-1,0 1 0,0-1 1,-1 0-1,1 0 1,0 0-1,0 0 0,0 0 1,0 0-1,0 0 1,0 0-1,0 0 0,0 1 1,0-1-1,0 0 0,0 0 1,0 0-1,0 0 1,0 0-1,0 0 0,-1 1 1,1-1-1,0 0 0,0 0 1,0 0-1,-12-8 54,-2-3-10,6 3-27,-1 0 0,0 1 0,0 0 0,-1 1 0,0 0 0,0 0 0,0 1-1,-1 1 1,1 0 0,-21-5 0,28 8-15,-1 0 1,1 0-1,-1 1 0,1-1 1,-1 1-1,0 0 0,1 0 1,-1 0-1,1 1 0,-1-1 1,0 1-1,1 0 0,-1 0 1,1 0-1,0 1 0,-1-1 1,1 1-1,0 0 0,0-1 1,0 1-1,0 1 0,0-1 1,1 0-1,-1 1 0,0-1 1,1 1-1,0 0 0,0 0 1,0 0-1,0 0 0,0 0 1,-1 5-1,-1 3-1,0 0 1,1 0-1,1 0 1,0 0-1,1 1 1,0-1-1,0 0 1,1 1-1,2 15 1,3 5 19,1 0 0,11 31 0,-15-58-20,0 0 0,0 0 0,1-1 0,0 1 0,0-1 0,0 1 0,0-1 0,1 0 0,-1 0 0,1-1 0,0 1 0,1-1 0,6 5 0,-9-7 0,0 1-1,0-1 1,1 1-1,-1-1 1,1 0-1,-1 0 1,0 0-1,1 0 1,0 0 0,-1-1-1,1 1 1,-1-1-1,1 0 1,0 1-1,-1-1 1,1-1-1,0 1 1,-1 0-1,1 0 1,0-1-1,-1 0 1,1 1-1,-1-1 1,1 0 0,-1 0-1,1-1 1,3-1-1,0-4 11,1 0-1,-1 0 0,0 0 1,0 0-1,-1-1 0,0 0 1,5-12-1,21-63 48,-23 61-34,-2-1 28,-1 0 0,4-31-1,-5 25 12,-6 6 83,2 23-146,0 0 0,0 0 0,0 0 0,0 0 0,-1 0 0,1 0 0,0 0 0,0 0-1,0 0 1,0 0 0,0 0 0,0 0 0,0 0 0,0 0 0,0 0 0,0 0 0,0 0 0,0 0 0,0 0 0,0 0-1,0 0 1,0 0 0,0 0 0,0 0 0,0 0 0,-1 0 0,1 0 0,0 0 0,0 0 0,0 0 0,0 0 0,0 0-1,0 0 1,0 0 0,0 0 0,0 0 0,0 0 0,0 0 0,0 0 0,0 0 0,0 0 0,0 0 0,0 0 0,0 0-1,0 0 1,0 0 0,1 15 40,2 3-25,3 24 16,20 75 0,-22-106-30,0 0 0,0 0 0,1 0 0,0-1 0,1 1 0,0-1 0,1-1 1,0 1-1,0-1 0,1 0 0,15 13 0,-21-20 2,1 0 0,-1-1 0,1 1 0,0 0 0,0-1 0,0 0 0,0 0 0,0 0 0,0 0 0,0 0 0,0-1 0,0 1 0,0-1 0,0 0 0,0 0 0,1 0 0,-1 0 0,0 0 0,0-1 0,0 1 1,0-1-1,0 0 0,0 0 0,0 0 0,0-1 0,0 1 0,0-1 0,-1 1 0,1-1 0,-1 0 0,1 0 0,3-4 0,3-2 16,-1-1-1,1-1 1,-2 0-1,1 0 1,-1 0 0,10-22-1,-5 3 51,-1 0-1,-2-1 1,10-52-1,-9 33 47,-6 37-63,-1 0 0,2 0 0,0 0 0,9-17-1,-13 28-45,-1 0-1,1 0 1,0 0-1,-1 0 0,1 0 1,0 0-1,0 0 0,0 0 1,-1 0-1,1 0 0,0 0 1,0 1-1,0-1 0,1 0 1,-1 1-1,0-1 1,0 1-1,0-1 0,0 1 1,0 0-1,1 0 0,1-1 1,-1 1 0,0 0 0,0 1 1,0-1-1,0 1 0,0-1 0,0 1 1,0 0-1,-1 0 0,1-1 1,0 1-1,0 1 0,2 1 0,2 2 9,-1 0-1,1 0 1,-1 1-1,0 0 1,-1 0-1,6 8 0,1 9 27,0 1 0,-1 0-1,12 47 1,6 79 221,-27-149-255,-1 0 0,0 0 0,1 0 0,-1 0 0,0 0 0,0 0 0,0 0 0,0 0 0,0 0 0,0 0 0,0 0 0,0 0 0,0 0 0,-1 0 0,1 0 0,0 0 0,-1 0 0,1 0 0,0 0 0,-1 0 0,1-1 0,-1 1 0,0 0 0,1 0 0,-1 0 0,0-1 0,1 1 0,-1 0 0,0-1 0,0 1 0,0 0 0,1-1 0,-1 1 0,0-1 0,0 0 0,0 1 0,0-1 0,0 0 0,-1 1 0,-3-1 20,0 0 0,0 0 1,0-1-1,-1 1 0,1-1 0,-7-3 0,5 3-37,-11-5 44,0-1-1,0 0 0,1-2 1,0 0-1,0 0 1,1-2-1,-26-21 1,32 25-4,-9-7 158,11 9-156,10 8-135,18 14 54,1-1 1,0-1-1,1-1 1,0-1 0,39 16-1,-51-25 36,8 5 0,2 0 0,-1-2 0,1 0 0,34 6-1,-47-13 12,0 0 0,0-1 0,0 0 0,0 0 0,0 0 0,0-1 1,0 0-1,0 0 0,12-7 0,-7 5 9,-4 0-5,-1 0 1,1-1 0,-1 1 0,0-2-1,0 1 1,-1-1 0,1 0 0,-1 0-1,-1 0 1,1-1 0,-1 0-1,6-10 1,6-14 38,24-55 0,-30 61-9,13-36 58,-15 37-18,1 1 0,0-1 0,20-29 0,-29 52-71,-1 0 0,1 0 0,-1 0 0,1 0 1,0 0-1,-1 0 0,1 0 0,0 1 0,-1-1 0,1 0 0,0 0 0,0 1 0,0-1 0,0 1 0,0-1 1,0 1-1,0-1 0,0 1 0,0-1 0,0 1 0,0 0 0,0-1 0,0 1 0,0 0 0,0 0 1,0 0-1,0 0 0,0 0 0,0 0 0,0 0 0,0 1 0,1-1 0,-1 0 0,0 0 0,0 1 0,0-1 1,0 1-1,0-1 0,-1 1 0,1-1 0,0 1 0,0 0 0,0-1 0,0 1 0,0 0 0,-1 0 1,1-1-1,0 1 0,-1 0 0,1 1 0,3 4 10,0-1 0,0 1 1,-1 1-1,0-1 0,0 0 0,2 8 1,27 111 100,-30-114-62,0 1 0,-1 0-1,-1 23 1,0-17 108,0-18-112,6-9 115,9-29-95,-10 26-54,-1 1 0,2-1 1,0 1-1,0 0 0,1 0 0,8-10 1,-10 15-4,3-4 11,1 0-1,0 0 1,19-14 0,-25 21-20,0 1 0,0 0 0,1 1 0,-1-1 1,0 1-1,1-1 0,-1 1 0,1 0 1,-1 0-1,1 1 0,0-1 0,-1 1 0,1 0 1,0 0-1,-1 0 0,1 0 0,0 1 0,3 0 1,-5-1-2,-1 1 0,0-1 0,0 1 0,0 0 0,0-1 0,0 1 0,0 0 0,0 0 0,0 0 1,0-1-1,0 1 0,0 0 0,0 0 0,0 0 0,-1 0 0,1 1 0,-1-1 0,1 0 0,-1 0 0,2 2 0,5 29 38,-6-24-31,2 13 7,-1-1 1,-1 1-1,-2 0 1,1-1-1,-2 1 1,-6 25-1,8-46-15,0 0 0,0 0 0,0 0 0,0 0 0,1 0 0,-1 0 0,0 0 0,0 0 0,0 0 0,0 0 0,0 0 0,0 0 0,0 0 0,0 0 0,1 0 0,-1 0 0,0 0 0,0 0 0,0 0 0,0 0 0,0 0 0,0 0 0,0 0 0,0 0 0,0 0 0,1 1 0,-1-1 0,0 0 0,0 0 0,0 0 0,0 0 0,0 0 0,0 0 0,0 0 0,0 0 0,0 0 0,0 0 0,0 0 0,0 1 0,0-1 0,7-11 0,9-31 0,-2 6 0,2 0 0,0 2 0,31-47 0,-40 68 0,-6 11 0,-1 1 0,1-1 0,0 0 0,0 1 0,0-1 0,0 1 0,0-1 0,0 1 0,0-1 0,0 1 0,0 0 0,1-1 0,-1 1 0,1 0 0,-1 0 0,1 0 0,-1 0 0,1 0 0,-1 0 0,1 1 0,3-2 0,-4 2 0,-1 0 0,0 0 0,1 1 0,-1-1 0,0 0 0,1 0 0,-1 0 0,0 0 0,1 1 0,-1-1 0,0 0 0,0 1 0,1-1 0,-1 0 0,0 0 0,0 1 0,1-1 0,-1 0 0,0 1 0,0-1 0,0 0 0,0 1 0,1-1 0,-1 1 0,0-1 0,0 0 0,0 1 0,0-1 0,0 0 0,0 1 0,0-1 0,0 1 0,-1 15 0,1-15 0,-1 11 0,-3 9 0,2 0 0,1 0 0,0 1 0,2-1 0,0 1 0,7 31 0,-2-22 0,-3-16 0,0 1 0,8 19 0,-10-31 0,0-1 0,1 0 0,-1 1 0,1-1 0,0 0 0,0 0 0,1 0 0,-1 0 0,0 0 0,1 0 0,0-1 0,-1 1 0,1-1 0,0 0 0,4 2 0,-5-3 0,0 0 0,1 0 0,-1-1 0,0 1 0,1-1 0,-1 1 0,1-1 0,-1 0 0,0 0 0,1 0 0,-1 0 0,1-1 0,-1 1 0,0-1 0,1 1 0,-1-1 0,0 0 0,0 0 0,0 0 0,1 0 0,-1 0 0,0 0 0,0-1 0,-1 1 0,1-1 0,3-2 0,3-5 0,1 0 0,-1 0 0,12-19 0,-16 22 0,30-48 0,7-10 0,-40 63 0,0 0 0,0 0 0,0-1 0,0 1 0,0 0 0,0 1 0,1-1 0,-1 0 0,0 0 0,0 0 0,1 1 0,-1-1 0,0 1 0,1-1 0,-1 1 0,1-1 0,-1 1 0,1 0 0,-1 0 0,1 0 0,-1 0 0,1 0 0,-1 0 0,1 0 0,-1 0 0,1 1 0,-1-1 0,0 0 0,1 1 0,-1-1 0,3 2 0,4 2 0,-1 1 0,1 0 0,-1 0 0,10 9 0,1 1 0,0-3 0,0 2 0,-1 0 0,28 30 0,-42-39 0,18 17 0,-21-21 0,1 0 0,0 0 0,0 0 0,0-1 0,0 1 0,0 0 0,0-1 0,0 1 0,0-1 0,0 1 0,0-1 0,1 1 0,-1-1 0,0 0 0,0 1 0,0-1 0,0 0 0,1 0 0,-1 0 0,0 0 0,2 0 0,-3-1 0,0 1 0,1 0 0,-1 0 0,0-1 0,0 1 0,1 0 0,-1 0 0,0-1 0,0 1 0,1 0 0,-1 0 0,0-1 0,0 1 0,0 0 0,0-1 0,1 1 0,-1 0 0,0-1 0,0 1 0,0 0 0,0-1 0,0 1 0,0 0 0,0-1 0,0 1 0,0-1 0,0 1 0,0 0 0,0-1 0,0 1 0,0 0 0,-1-1 0,1 1 0,0-1 0,-6-14 0,5 14 0,-7-18 0,2 6 0,0 0 0,0 1 0,-1-1 0,-1 1 0,0 1 0,0-1 0,-18-17 0,14 18 0,-22-18 0,32 27 0,1 1 0,-1 0 0,0 0 0,0 0 0,0 0 0,1 1 0,-1-1 0,0 0 0,0 1 0,0 0 0,0-1 0,-1 1 0,1 0 0,0 0 0,0 0 0,0 0 0,-4 1 0,5-1 0,0 1 0,-1 0 0,1 0 0,0-1 0,0 1 0,-1 0 0,1 0 0,0 0 0,0 0 0,0 0 0,0 0 0,0 1 0,0-1 0,1 0 0,-1 0 0,0 1 0,1-1 0,-2 3 0,-7 29 0,7-24 0,-2 10 0,2 1 0,0 0 0,0 0 0,4 36 0,2-18 0,14 62 0,-16-93 0,0 1 0,0-1 0,1 0 0,0 0 0,0 0 0,1-1 0,8 13 0,-11-18 0,0 1 0,0-1 0,1 0 0,-1 1 0,0-1 0,1 0 0,-1 0 0,1 0 0,-1 0 0,1 0 0,-1 0 0,1 0 0,0-1 0,-1 1 0,1-1 0,0 1 0,0-1 0,-1 0 0,1 1 0,0-1 0,0 0 0,0 0 0,-1 0 0,1-1 0,0 1 0,0 0 0,0-1 0,-1 1 0,1-1 0,0 1 0,-1-1 0,1 0 0,0 0 0,-1 0 0,1 0 0,-1 0 0,1 0 0,-1 0 0,2-2 0,1-1 0,1-1 0,-1 1 0,-1-1 0,1 0 0,-1 0 0,1 0 0,-1 0 0,-1-1 0,1 1 0,3-13 0,0-6 0,5-34 0,-3 17 0,-5 27 0,-1 0 0,0 1 0,-1-20 0,1 24 0,2 14 0,6 22 0,-9-21 0,4 5 0,0 0 0,0-1 0,1 1 0,0-1 0,1 0 0,0-1 0,1 1 0,0-2 0,0 1 0,12 9 0,-6-7 0,1 0 0,0-1 0,1-1 0,0 0 0,0-1 0,20 7 0,-27-13 0,1 1 0,-1-1 0,0-1 0,1 1 0,-1-2 0,1 1 0,0-1 0,-1-1 0,1 0 0,-1 0 0,0-1 0,1 0 0,-1 0 0,0-1 0,0-1 0,13-6 0,9-7 0,0-2 0,-2-1 0,32-26 0,-48 35 0,30-28 872,-21 16-5780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6:10.7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1 852 4816,'0'0'7321,"10"4"-6806,-10-4-514,7 3 81,0-1-1,0 0 1,0 0 0,0-1 0,1 1 0,-1-1-1,0-1 1,1 0 0,-1 0 0,1 0-1,6-2 1,11-4 196,-1-1 0,-1-2 0,25-11 0,-25 9 6,1 2-1,-1 1 0,29-7 1,-31 10 2,0 0 1,-1-2-1,27-12 1,-41 16-153,1 1 0,-1-1 0,1 1 1,0 0-1,0 1 0,0 0 0,9-1 0,-14 2-83,0 0 1,0 0 0,0 1-1,-1-1 1,1 0-1,0 1 1,0-1-1,-1 1 1,1-1 0,0 1-1,-1 0 1,1 0-1,0 0 1,-1 0-1,0 0 1,1 0 0,-1 0-1,1 1 1,-1-1-1,0 0 1,0 1-1,0-1 1,0 1 0,0-1-1,0 1 1,0-1-1,0 1 1,-1 0-1,1 0 1,-1-1 0,1 1-1,-1 3 1,6 35 495,-1 71 0,-3-43-195,1 96 371,1 21-36,32 216 387,-26-310-842,36 201 766,-1-2 359,-17-121 147,-21-135-656,-7-28-577,0-6-266,0 0-1,0 0 1,0 0 0,0 0 0,0 1 0,0-1 0,0 0 0,0 0 0,0 0 0,0 0 0,0 0 0,0 0-1,0 0 1,0 0 0,0 1 0,0-1 0,0 0 0,0 0 0,0 0 0,0 0 0,0 0 0,0 0 0,0 0 0,0 0-1,0 0 1,0 1 0,0-1 0,0 0 0,0 0 0,0 0 0,1 0 0,-1 0 0,0 0 0,0 0 0,0 0 0,0 0-1,0 0 1,0 0 0,0 0 0,0 0 0,1 0 0,-1 0 0,0 0 0,0 0 0,0 0 0,0 0 0,0 0-1,0 0 1,0 0 0,0 0 0,1 0 0,-1 0 0,0 0 0,0 0 0,0 0 0,0 0 0,0 0 0,0 0 0,0 0-1,0 0 1,0 0 0,1 0 0,-1 0 0,0 0 0,0 0 0,0-1 0,3-19 255,53-368 15,-5 23-224,-11 114-82,-10 58-11,-11 47-37,1-164-1,-13 155 56,-4 51 15,-2 47 9,13-94 0,-8 121 2,-2 2 5,1 0 1,11-29-1,-6 32-40,2-1 1,1 2-1,31-45 0,-39 62-1,17-13-69,-7 10 78,-13 8 12,0 1 0,1 0 1,-1 0-1,0 0 1,1 0-1,-1 0 0,1 0 1,-1 1-1,1-1 0,-1 1 1,1 0-1,-1-1 0,1 1 1,0 1-1,4-1 1,18 0-26,25-4-41,90 5 0,11-1-17,134-28-104,-168 5 117,16-2 26,-53 16 39,242-22-186,-208 25 151,291-7 0,-188 9 52,2-1 1,17 9 0,-158-2 0,38-2 3,-75 0 45,73 10 1,-76-5-13,0-2 0,47-2 0,-14-7 3,-46 2-30,0 2-1,0 0 0,1 2 1,-1 0-1,0 2 0,33 7 0,-47-6-378,18 5 317,-14 1-3955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7:3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10544,'0'0'1928,"109"-77"-1640,-18 49-112,1-12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2:58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4616,'0'0'2874,"0"-11"-2668,0-66 1764,1 77-1880,0 0 0,0 1 0,-1-1 0,1 1 0,0-1 0,0 0-1,-1 1 1,1 0 0,0-1 0,-1 1 0,1-1 0,-1 1 0,1 0-1,-1-1 1,1 1 0,-1 0 0,1 0 0,-1-1 0,1 3 0,11 64 867,-2 0 1,1 130-1,-5-55-92,-5-83-418,-2-36 507,4 31 1,3-77-318,60-282 372,-46 238-743,2 1 0,44-93 0,-60 147-232,3-6 73,1-1 0,14-18 1,-22 33-86,1 1 1,0-1 0,0 1-1,0-1 1,0 1-1,1 0 1,-1 0-1,1 1 1,0-1 0,-1 1-1,1 0 1,0 0-1,1 0 1,-1 0-1,7-1 1,-9 3-17,1 0 1,-1 0-1,0 0 0,1 0 1,-1 1-1,0-1 0,1 1 0,-1 0 1,0 0-1,0-1 0,0 1 1,1 1-1,-1-1 0,0 0 1,-1 0-1,1 1 0,0-1 0,0 1 1,0 0-1,-1-1 0,1 1 1,-1 0-1,0 0 0,2 3 1,3 5 6,-1-1 1,0 1-1,7 19 1,12 55 41,-4 0 0,14 126 0,-16-93-36,-14-94 8,-1-6 32,-1 0 1,1 19-1,-3-36-52,0 0 0,0 0 0,0 0 0,0 0 0,0 0 0,0 1 0,0-1 0,0 0 0,0 0 0,0 0 0,0 0 0,0 0 0,0 1-1,0-1 1,0 0 0,1 0 0,-1 0 0,0 0 0,0 0 0,0 0 0,0 1 0,0-1 0,0 0 0,0 0 0,0 0 0,0 0 0,1 0 0,-1 0-1,0 0 1,0 0 0,0 0 0,0 0 0,0 1 0,0-1 0,1 0 0,-1 0 0,0 0 0,0 0 0,0 0 0,0 0 0,0 0 0,0 0 0,1 0 0,-1 0-1,0 0 1,0 0 0,0 0 0,0 0 0,0 0 0,1 0 0,-1-1 0,0 1 0,0 0 0,0 0 0,0 0 0,7-5-2770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6:00.4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1278 6224,'0'0'5936,"-2"-9"-5551,1-2-272,0 1-1,0-1 1,1 0-1,0 1 1,1-1-1,4-19 1,141-424 3053,-45 163-1624,12-70 703,-89 292-1005,-69 248 232,33-133-1393,-153 534 947,103-334-641,12-45-82,26-100-112,17-64-60,-3 0 0,-24 64 0,-23 33 453,47-124-472,7-7-25,5-8 20,39-68 115,188-274 50,-158 256-230,-42 56-14,33-50 1,-50 67-7,1 0 0,0 2 0,30-29 0,-27 24 5,-16 20-19,1 1 0,-1-1 0,1 0 0,-1 0-1,0 0 1,1 0 0,-1 0 0,0 1 0,1-1 0,-1 0 0,0 0 0,0 0 0,0 0 0,0 0 0,0 0 0,0 0-1,0 0 1,0 0 0,-1-1 0,2 0 10,-1 0-1,1-1 1,0 1-1,-1 0 0,1 0 1,0 0-1,0 1 1,1-1-1,-1 0 1,0 0-1,4-3 1,-3 3-8,3-5 11,1 0 0,1 0 1,-1 1-1,1 0 0,13-9 0,-16 13-15,0-1 0,0 1 0,0 0 0,0 0-1,0 0 1,1 1 0,-1-1 0,1 1 0,-1 0 0,1 0 0,-1 1 0,1-1 0,6 1-1,-9 1-3,0 0-1,-1-1 0,1 1 1,0 0-1,0 0 0,-1 0 1,1 1-1,-1-1 0,1 0 1,-1 1-1,1-1 0,-1 1 1,0-1-1,0 1 0,1-1 1,-1 1-1,-1 0 0,1 0 1,0 0-1,0-1 0,0 5 1,3 3 12,-2 1 0,1-1 1,0 12-1,1 9 9,10 64 65,-12-84-77,1 0-1,1 1 1,-1-2 0,2 1-1,-1 0 1,12 16-1,-13-22-6,0-1-1,0 0 0,0 1 0,1-2 1,0 1-1,-1 0 0,1-1 0,0 1 1,0-1-1,0 0 0,0-1 0,1 1 0,-1-1 1,0 1-1,1-1 0,-1-1 0,9 2 1,-3-2 11,0 0-1,1 0 1,-1-1 0,0 0 0,0 0 0,17-6 0,-7 0 3,0-1 1,-1-1-1,0 0 0,32-23 0,65-58 26,-67 50-34,-25 19 11,-2 0-1,-1-1 0,23-30 1,-42 48-17,0 0 1,1 0-1,-1 0 0,-1 0 1,1 0-1,-1 0 1,1-1-1,-1 1 1,0 0-1,-1-1 0,1 1 1,-1-1-1,0-6 1,0 9-1,0-1 0,0 1 1,0 0-1,-1 0 0,1 0 1,0-1-1,-1 1 0,0 0 1,0 0-1,1 0 0,-1 0 1,0 0-1,-1 0 1,1 0-1,0 1 0,-1-1 1,1 0-1,0 1 0,-1-1 1,0 0-1,1 1 0,-1 0 1,0 0-1,0-1 0,0 1 1,0 0-1,0 0 0,-3 0 1,1 0 11,0 0 0,0 1 0,0-1-1,0 1 1,0 0 0,0 0 0,0 1 0,0-1 0,0 1 0,0 0 0,0 0 0,0 0 0,0 1-1,1-1 1,-1 1 0,-4 3 0,-4 3 20,0 0 0,0 1 0,-12 14 0,6-6 4,7-5-13,0 0-1,2 1 1,-1 0-1,1 1 1,1-1-1,1 2 1,0-1-1,0 1 1,2 0-1,0 1 1,0-1-1,-3 30 0,6-32-1,1 1-1,1-1 0,0 1 1,1 0-1,0-1 0,1 1 1,1-1-1,0 1 0,1-1 1,0 0-1,1-1 0,0 1 1,1-1-1,0 0 0,1 0 1,1 0-1,0-1 0,0-1 1,17 17-1,-23-26-14,1 1 0,0 0-1,0-1 1,0 0 0,0 1-1,0-1 1,0-1 0,1 1 0,-1 0-1,0-1 1,0 1 0,1-1-1,-1 0 1,0 0 0,1 0 0,-1-1-1,0 1 1,0-1 0,0 0 0,4-1-1,8-2 17,-1-1-1,0-1 1,16-8 0,-2-2-4,0-2 0,-1 0 0,28-26-1,70-75 72,-56 57-47,-40 37 11,46-50 0,-34 19-15,-27 35-15,34-37 0,-40 54-25,-7 3-1,0 1-1,0-1 1,0 1 0,0-1-1,0 1 1,0-1 0,0 1 0,0-1-1,0 0 1,0 0 0,0 1-1,-1-1 1,1 0 0,0 0-1,0-1 1,0 1 20,-14 14 154,4 0-144,-1-1 1,0 0-1,-1-1 0,-15 13 1,-18 19-1,1 4 0,15-18 45,-40 55 0,61-74-68,1 0 1,0 0 0,1 0 0,0 1-1,0 0 1,1 0 0,1 0 0,0 0-1,1 1 1,-2 16 0,3-26-13,1 0 1,0 0 0,0 1 0,0-1 0,0 0-1,0 0 1,0 0 0,1 1 0,-1-1-1,1 0 1,-1 0 0,1 0 0,0 0-1,0 0 1,0 0 0,0 0 0,0 0-1,1 0 1,-1-1 0,0 1 0,1 0-1,0-1 1,-1 1 0,1-1 0,0 0 0,-1 1-1,1-1 1,0 0 0,0 0 0,0 0-1,0 0 1,0-1 0,0 1 0,4 0-1,-1 0-3,-1-1-1,0 0 1,1 0-1,-1 0 0,1-1 1,-1 1-1,0-1 1,1 0-1,-1 0 0,0-1 1,0 1-1,0-1 0,0 0 1,0 0-1,0 0 1,5-5-1,-1 0 5,-1-1-1,-1 1 1,1-1 0,-1-1-1,-1 1 1,1-1 0,-2 0-1,1 0 1,-1 0 0,0 0-1,-1-1 1,0 0 0,-1 0-1,2-11 1,0-6 23,-2 0 0,0-1 0,-5-53-1,-8 26 29,4 26-14,6 22-27,-3-10 92,3 17-56,1 11-38,-26 310 46,9-159 18,11-110-38,-3 0 0,-15 50-1,-38 100 89,32-110-30,14-51 7,-2 0-1,-26 47 1,42-85-84,0 0 0,1-1-1,-1 1 1,0-1 0,0 1 0,-1-1-1,1 0 1,0 1 0,-1-1 0,0 0 0,-3 2-1,2-1 17,1-1 40,0-10-45,3 1-26,0 1-1,1 0 1,0-1-1,0 1 1,0 0-1,1 0 1,0 0-1,0 0 1,3-7-1,-4 12 3,7-20-35,1 1 0,1 0 0,1 1 0,1 0 0,0 1 0,29-31 0,-16 21-35,122-147-397,-75 82 269,33-50-67,-90 119 229,68-113-90,-66 106 103,-2-1 0,17-52 0,-17 34-5,-4 10 41,2 0 0,21-42 0,-17 38-3,-22 57 38,0 1 1,-4 18-1,1-3-29,-2 6 11,1 0 1,2 1-1,2 0 0,-1 39 1,-1 11 42,4-63-23,0 0 0,2 1 0,4 42 0,-2-53-22,-1-10-11,0-1-1,0 1 1,0-1-1,0 1 1,1-1-1,-1 1 1,1-1 0,0 0-1,0 1 1,0-1-1,0 0 1,0 0-1,2 3 1,-2-5-8,1-1 0,-1 1-1,0-1 1,1 1 0,-1-1 0,0 0-1,0 1 1,1-1 0,-1 0 0,0 0 0,0 0-1,0 0 1,1-1 0,0 0 7,14-12 7,-1-1 0,0 0 0,-1-1 0,-1 0 0,19-31 0,-12 12 10,-2-2 0,15-39 0,-23 52-20,1 0 1,21-33-1,-27 48-24,0-1 0,0 1-1,-2-1 1,5-14 0,-2 5-24,2 2-48,-6 30 75,0 3 23,2 17 17,-2-17-7,0 0 0,0 0 1,2 0-1,0-1 1,0 1-1,2-1 0,12 26 1,-8-23 10,-6-11-20,0 1 1,1-1-1,0 0 0,8 10 0,-11-15-12,0 0-1,0-1 0,0 1 0,0-1 0,0 1 1,1-1-1,-1 0 0,0 1 0,1-1 1,-1 0-1,0-1 0,1 1 0,-1 0 1,1-1-1,0 0 0,-1 1 0,1-1 1,-1 0-1,1 0 0,2-1 0,8-1 3,0 0-1,0-2 0,0 1 0,-1-2 0,1 1 0,-1-2 1,0 0-1,-1 0 0,1-1 0,-1 0 0,-1-1 0,1-1 1,-1 1-1,13-17 0,10-8-16,-25 26 7,-1 1-1,0-1 1,-1-1-1,1 1 1,-2-1-1,1 0 1,-1-1-1,8-16 1,-6 7-18,-5 13 19,0 0-1,0 0 1,0 0-1,0 0 1,-1 0-1,0 0 1,0-1 0,0 1-1,-1 0 1,0 0-1,0-1 1,0 1-1,-1 0 1,-1-10-1,-1 7 39,-5-16 58,8 23-87,0 1 1,0-1 0,0 1 0,0-1 0,-1 1 0,1-1 0,0 1 0,0-1 0,-1 1 0,1-1 0,0 1 0,-1 0 0,1-1-1,-1 1 1,1-1 0,0 1 0,-1 0 0,1 0 0,-1-1 0,1 1 0,-1 0 0,1-1 0,-1 1 0,1 0 0,-1 0-1,1 0 1,-1 0 0,1 0 0,-1 0 0,0 0 0,0 0 0,1 0-3,0 0 0,-1 0 0,1 0 1,0 0-1,0 0 0,-1 1 0,1-1 0,0 0 0,0 0 0,0 0 1,0 1-1,-1-1 0,1 0 0,0 0 0,0 0 0,0 1 1,0-1-1,0 0 0,0 0 0,0 1 0,0-1 0,-1 0 0,1 0 1,0 1-1,0-1 0,0 0 0,0 1 0,0-1 0,0 0 0,1 1 1,-1-1-4,0 0 1,0 1 0,0-1-1,0 0 1,0 1 0,0-1 0,0 0-1,0 1 1,0-1 0,0 0-1,0 0 1,0 1 0,-1-1-1,1 0 1,0 1 0,0-1 0,0 0-1,0 0 1,0 1 0,-1-1-1,1 0 1,0 0 0,0 1-1,0-1 1,-1 0 0,1 0 0,0 0-1,0 0 1,-1 1 0,1-1-1,0 0 1,0 0 0,-1 0 0,1 0-1,0 0 1,-1 0 0,1 0-1,0 1 1,0-1 0,-1 0-1,1 0 1,0 0 0,-1 0 0,1 0-1,0 0 1,-1-1 0,0 1-6,1 0-1,-1 0 1,1 0 0,-1 0 0,1 0 0,-1 0 0,0 0 0,1 1 0,-1-1 0,1 0-1,-1 0 1,1 0 0,-1 0 0,1 1 0,-1-1 0,1 0 0,-1 1 0,1-1-1,-1 0 1,1 1 0,0-1 0,-1 1 0,1-1 0,0 0 0,-1 1 0,1-1 0,0 1-1,-1 0 1,1-1 4,0 1 0,0-1 1,-1 1-1,1-1 0,0 0 0,0 1 0,-1-1 0,1 0 0,0 1 0,-1-1 0,1 0 0,0 0 1,-1 1-1,1-1 0,0 0 0,-1 0 0,1 1 0,-1-1 0,1 0 0,0 0 0,-1 0 0,1 0 0,-1 0 1,1 0-1,0 0 0,-1 0 0,1 0 0,-1 0 0,0 0 0,-1 1 0,1-1 0,0 0 1,-1 0-1,1 0 0,0 1 0,0-1 0,0 1 0,0-1 1,-1 1-1,1-1 0,0 1 0,-1 0 0,1 0 7,0 0 0,0 0 0,0-1 1,-1 1-1,1-1 0,0 1 0,0-1 0,-1 1 0,1-1 0,0 0 0,0 0 0,-1 0 0,0 1 0,1-1 0,0 0-1,1 0 0,-1 0 1,1 0-1,-1 0 0,1 1 1,-1-1-1,1 0 0,-1 0 0,1 1 1,-1-1-1,1 0 0,-1 1 1,1-1-1,-1 1 0,1-1 1,0 1-1,-1-1 0,1 0 1,-1 2-1,1-2 0,0 1-1,-1 0 1,1-1 0,-1 1-1,1-1 1,-1 1 0,1-1-1,-1 1 1,1-1 0,-1 1-1,0-1 1,1 0 0,-1 1 0,0-1-1,1 0 1,-1 1 0,0-1-1,1 0 1,-1 0 0,0 0-1,-1 1 1,2-1-3,-1 0 0,1 0 0,-1 0 0,0 0 0,1 0-1,-1 0 1,1 0 0,-1 0 0,0 0 0,1 1 0,-1-1 0,1 0 0,-1 1 0,1-1 0,-1 0 0,1 1 0,-1-1-1,1 0 1,-1 1 0,1-1 0,-1 1 0,1 0-8,-1-1-1,1 1 1,-1-1 0,1 1-1,-1-1 1,1 1-1,-1-1 1,0 1 0,1-1-1,-1 0 1,0 1-1,1-1 1,-1 0 0,0 0-1,1 0 1,-1 1-1,0-1 1,1 0 0,-1 0-1,0 0 1,-1 0-1,-1 3-5,-1 0 0,0 1 0,1-1 0,0 1-1,0 0 1,-4 6 0,2-3 13,1 0 1,0 1-1,1 0 0,0 0 0,0 0 0,0 0 1,1 0-1,-2 17 0,4-20-5,-1 1-1,1-1 1,1 1 0,-1-1-1,1 1 1,0-1-1,0 1 1,0-1 0,1 0-1,0 1 1,0-1 0,0 0-1,1 0 1,5 8-1,-6-10 2,12 16-11,1 0 1,26 26-1,-35-40 11,0 0-1,0 0 1,0-1-1,1 0 1,0 0 0,0 0-1,0-1 1,0 0 0,0 0-1,1-1 1,-1 0 0,8 1-1,-7-2-10,0-1 1,-1 0-1,1-1 0,-1 0 0,1 0 0,-1-1 0,0 1 0,1-2 1,-1 1-1,10-6 0,-5 3 0,0-2-1,0 1 1,-1-2 0,20-16-1,-17 9 9,-1 1-1,0-2 0,16-28 0,6-6 4,-18 26 32,-16 20-29,1 1 0,0-1 0,0 1 0,0 0 0,1 0 0,-1 0 0,1 0 0,0 0 0,-1 1 0,1-1 0,0 1 0,1-1 0,-1 1 0,0 0 0,1 1 0,-1-1 0,6-1 0,-8 3-1,-1 0 0,1 0 1,-1 0-1,1 0 0,-1 0 0,1 0 0,-1 0 0,1 1 1,-1-1-1,1 0 0,-1 0 0,1 1 0,-1-1 0,1 0 1,-1 1-1,1-1 0,-1 1 0,0-1 0,1 0 0,-1 1 1,0-1-1,1 1 0,-1-1 0,0 1 0,0-1 0,1 1 1,-1-1-1,0 1 0,0-1 0,0 2 0,6 18-1,-6-17-1,3 18 28,-1 1 0,0-1 0,-2 0 0,-1 0 0,0 1 0,-6 25 0,8-31 163,0-18-183,0-1 0,0 0 0,0 1 0,0-1 1,1 1-1,-1-1 0,4-3 0,0-3 9,5-9 1,0 1 1,1 1-1,1 0 0,1 0 1,0 1-1,19-17 1,-28 29-19,-1 0 0,1 0 0,0 0 0,0 1-1,0 0 1,0 0 0,0 0 0,0 0 0,1 1 0,-1-1 0,1 1 0,-1 0 0,1 0 0,-1 1 0,1 0 0,-1-1 0,6 2 0,-9-1 2,1 1-1,-1-1 1,0 1 0,0 0 0,0-1-1,-1 1 1,1 0 0,0 0-1,0 0 1,0 0 0,0 0 0,-1 0-1,1 0 1,0 0 0,-1 0-1,1 0 1,-1 0 0,0 0 0,1 0-1,-1 0 1,0 1 0,1 1-1,4 31 33,-4-30-27,0 4-1,0 5 25,0 0 1,1 0 0,1-1-1,0 1 1,1-1-1,6 15 1,-10-26-27,1-1 0,-1 1 0,1 0 0,0 0 0,-1-1 0,1 1 0,0 0-1,-1-1 1,1 1 0,0-1 0,0 1 0,0-1 0,0 1 0,-1-1 0,1 0 0,0 1 0,0-1 0,0 0 0,0 0 0,0 1 0,0-1 0,1 0-1,1 0 8,1 0 0,-1-1 0,0 1 0,0-1-1,1 0 1,4-1 0,3-2 17,-1-1 0,16-9 0,96-72-26,-3 21 0,-110 60 0,13-6 0,-10 4 0,0 1 0,25-8 0,-20 8 0,-9 4 0,0-1 0,0 1 0,0 0 0,1 1 0,11-1 0,-11 2 0,-14 0 0,-18 5 0,9 2 0,-7 3 0,1 0 0,-1 2 0,2 0 0,-30 25 0,45-34 0,0 1 0,0 0 0,0 1 0,1-1 0,-1 1 0,1-1 0,0 1 0,0 0 0,1 0 0,-1 1 0,1-1 0,0 0 0,1 1 0,0-1 0,-1 1 0,1-1 0,1 1 0,-1 0 0,1-1 0,0 1 0,1 0 0,-1-1 0,1 1 0,2 8 0,-2-12 0,0 1 0,0-1 0,0 0 0,0 1 0,0-1 0,0 0 0,1 0 0,-1 0 0,1 0 0,0 0 0,-1 0 0,1 0 0,0 0 0,0-1 0,4 3 0,-1-1 0,-1-1 0,1 0 0,0 0 0,-1-1 0,1 1 0,0-1 0,8 1 0,1-1 0,-1-1 0,0 0 0,0-1 0,0 0 0,17-4 0,-18 1 0,0 1 0,0-2 0,0 0 0,0 0 0,17-11 0,50-40 0,-34 22 0,-25 19 0,27-27 0,-3 1 0,-37 35 0,5-3 0,-10 12 0,-5 7 0,-27 63 0,-5 13 0,33-81 0,1-1 0,-1 1 0,1 0 0,0 0 0,0 0 0,1 0 0,0 0 0,0 0 0,0 0 0,0 0 0,1 0 0,0 0 0,2 8 0,-3-12 0,1-1 0,-1 1 0,1-1 0,-1 0 0,1 1 0,-1-1 0,1 0 0,-1 0 0,1 1 0,-1-1 0,1 0 0,0 0 0,-1 0 0,1 0 0,-1 0 0,1 0 0,0 0 0,-1 0 0,1 0 0,-1 0 0,1 0 0,0 0 0,-1 0 0,1 0 0,-1 0 0,1-1 0,-1 1 0,1 0 0,0-1 0,19-10 0,-6-3 0,0-2 0,-1 0 0,0-1 0,11-19 0,-7 9 0,-9 14 0,-7 11 0,0 0 0,0 0 0,0 0 0,0 0 0,0 0 0,1 0 0,-1 0 0,1 0 0,0 0 0,-1 1 0,1-1 0,0 0 0,3-1 0,-5 3 0,1 0 0,-1 0 0,1 0 0,-1 0 0,1 0 0,-1 0 0,0 1 0,1-1 0,-1 0 0,1 0 0,-1 0 0,1 1 0,-1-1 0,0 0 0,1 0 0,-1 1 0,0-1 0,1 0 0,-1 0 0,0 1 0,1-1 0,-1 1 0,0-1 0,0 0 0,0 1 0,1-1 0,-1 1 0,0-1 0,0 0 0,0 1 0,0-1 0,0 1 0,1-1 0,-1 1 0,0 0 0,4 21 0,-4-21 0,2 28 0,-1 1 0,-1 0 0,-6 43 0,-25 92 0,26-140 0,-11 48 0,-3 0 0,-35 86 0,50-147 0,-2-1 0,1 0 0,-2 0 0,1-1 0,-2 0 0,1 0 0,-15 14 0,19-21 0,-1 0 0,1-1 0,-1 1 0,0-1 0,0 1 0,0-1 0,0 0 0,0-1 0,0 1 0,0-1 0,-1 0 0,1 0 0,-1 0 0,1 0 0,-1-1 0,1 0 0,-1 0 0,1 0 0,-1 0 0,1-1 0,0 0 0,-1 0 0,1 0 0,-6-2 0,1 0 0,-1-1 0,1-1 0,0 1 0,0-1 0,1-1 0,-1 0 0,1 0 0,0 0 0,1-1 0,0 0 0,0-1 0,0 1 0,1-1 0,0-1 0,-9-15 0,14 20 0,0 1 0,0-1 0,0 0 0,0 1 0,1-1 0,-1 0 0,1 0 0,0 1 0,0-1 0,0 0 0,1 0 0,-1 1 0,1-1 0,0 0 0,0 1 0,0-1 0,1 1 0,-1-1 0,1 1 0,3-6 0,-2 4 0,1 0 0,0 0 0,0 1 0,0-1 0,1 1 0,-1 0 0,1 0 0,0 1 0,0-1 0,1 1 0,9-5 0,4 1 0,-1 2 0,1 0 0,1 1 0,-1 0 0,0 2 0,1 0 0,-1 1 0,1 2 0,-1 0 0,40 7 0,-45-6 0,-7 0 0,1-1 0,-1 0 0,0-1 0,1 1 0,8-2 0,-15 1 49,0 0-1,0 0 1,0 0 0,-1 0 0,1 0-1,0 0 1,0 0 0,0 1-1,0-1 1,-1 0 0,1 0-1,0 1 1,0-1 0,-1 0 0,1 1-1,0-1 1,0 1 0,5 6-4985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6:01.1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44 6928,'0'0'7385,"-11"6"-6669,-36 19 23,43-22-566,0 0 0,0 0 1,1 0-1,-1 1 0,1 0 0,0-1 1,0 1-1,0 0 0,1 1 1,0-1-1,-1 0 0,1 1 1,1-1-1,-1 1 0,1 0 1,-2 7-1,3-12-126,0 1 0,0-1 0,0 0-1,0 1 1,0-1 0,0 0 0,0 0 0,0 1-1,0-1 1,0 0 0,0 0 0,0 1 0,0-1-1,0 0 1,0 1 0,0-1 0,0 0 0,1 0 0,-1 1-1,0-1 1,0 0 0,0 0 0,0 0 0,0 1-1,1-1 1,-1 0 0,0 0 0,0 0 0,0 1-1,1-1 1,-1 0 0,0 0 0,0 0 0,1 0 0,-1 0-1,0 0 1,0 0 0,1 0 0,-1 1 0,0-1-1,1 0 1,14-4 847,15-14-171,19-24 103,-45 37-716,0 1-1,0-1 1,-1 0 0,1 0-1,-1 0 1,0 0-1,0 0 1,-1-1 0,2-5-1,-3 9-56,0 0 3,-1 1-1,1 0 1,-1 0-1,1 0 1,-1 0-1,0 0 1,0 0-1,1-1 1,-1 1-1,0 0 1,0 0-1,0-1 1,0 1-1,0 0 1,0 0-1,-1 0 1,1-1-1,0 1 1,-1 0-1,1 0 1,-1 0-1,1 0 1,-1 0-1,1 0 1,-1 0-1,0 0 1,1 0-1,-1 0 1,0 0-1,-2-1 1,3 2-52,0 0 1,0 0-1,0 0 1,-1 0-1,1 0 1,0 0-1,0 0 1,0 0-1,-1 0 1,1 0-1,0 0 1,0 0-1,0 0 1,-1 0-1,1 0 1,0 0-1,0 0 1,0 0-1,-1 0 1,1 0-1,0 1 1,0-1 0,0 0-1,0 0 1,0 0-1,-1 0 1,1 0-1,0 1 1,0-1-1,0 0 1,0 0-1,0 0 1,0 0-1,0 1 1,-1-1-1,1 0 1,0 0-1,0 0 1,0 1-1,0-1 1,0 0-1,0 0 1,0 1-1,0-1 1,0 0 0,0 0-1,0 0 1,0 1-1,1-1 1,-1 0-1,0 0 1,0 0-1,0 1 1,0-1-1,0 0 1,0 0-1,2 15-53,1-2-3269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6:01.5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0 10952,'0'0'3977,"-1"11"-3361,-3 9 72,0 0 1,-14 36-1,12-32 1194,6-23-1831,0-1 0,0 0 0,0 0-1,0 1 1,0-1 0,0 0 0,0 0-1,0 0 1,0 1 0,0-1 0,0 0-1,0 0 1,0 0 0,1 1 0,-1-1-1,0 0 1,0 0 0,0 0 0,0 0 0,0 1-1,1-1 1,-1 0 0,0 0 0,0 0-1,0 0 1,0 0 0,1 0 0,-1 1-1,0-1 1,0 0 0,0 0 0,1 0-1,-1 0 1,0 0 0,14-6 1081,-11 3-950,1 1 1,-1-1-1,0 0 1,0 0-1,0 0 1,0 0 0,0-1-1,3-6 1,-5 8-87,0 0 1,0 0-1,0 0 1,0 0 0,-1 0-1,1 0 1,-1 0-1,0-1 1,0 1-1,1 0 1,-1 0 0,-1 0-1,1-1 1,0 1-1,0 0 1,-1 0-1,1 0 1,-1 0 0,-1-3-1,2 4-34,-1 0 1,0 0-1,1 0 0,-1 0 0,1 0 0,-1 0 0,1 0 1,0-1-1,0 1 0,-1 0 0,1 0 0,0 0 0,0 0 1,0-1-1,0 1 0,0 0 0,1-2 0,4-5-3334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6:03.5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274 222 5920,'0'0'13643,"-11"0"-13183,2 0-356,1-1-8,0 1 0,0 0 1,0 1-1,0 0 0,0 1 0,0-1 0,-13 5 1,9-1 75,0 1-1,0 0 1,1 0 0,-1 1 0,1 0 0,1 1 0,0 1-1,0-1 1,0 2 0,1-1 0,0 1 0,1 0 0,0 1-1,1 0 1,0 1 0,-5 11 0,11-18-127,-1-1 1,1 1-1,0-1 1,0 1-1,1-1 0,0 1 1,-1 0-1,1-1 1,1 1-1,-1-1 0,1 1 1,0-1-1,0 1 1,0-1-1,0 1 1,1-1-1,0 0 0,0 1 1,0-1-1,1 0 1,-1-1-1,1 1 0,5 6 1,-3-4 9,0-1 0,1 1 1,0-1-1,0 0 0,0-1 1,1 1-1,0-1 0,0-1 0,0 1 1,0-1-1,0 0 0,1-1 1,8 3-1,-3-4 32,1 0 0,-1 0-1,0-1 1,1-1 0,-1 0 0,0-1 0,0 0 0,0-1 0,0-1-1,18-7 1,-6 0 72,-1 0 0,-1-2 0,0 0 0,27-22 0,-41 28-85,0-1 0,0 0 0,0 0-1,-1-1 1,0 0 0,-1-1-1,0 1 1,-1-2 0,0 1 0,0 0-1,-1-1 1,0 0 0,5-20-1,-10 31-65,0 0 0,0-1 0,0 1 0,0 0 0,0 0 0,1-1 0,-1 1 0,0 0 0,0 0 0,0-1 0,0 1 0,0 0 0,0 0 0,0-1 0,0 1 0,0 0 0,0-1 0,0 1 0,0 0-1,0 0 1,0-1 0,0 1 0,0 0 0,0 0 0,0-1 0,-1 1 0,1 0 0,0 0 0,0-1 0,0 1 0,0 0 0,0 0 0,-1-1 0,1 1 0,0 0 0,0 0 0,0 0 0,-1 0 0,1-1 0,0 1-1,0 0 1,-1 0 0,1 0 0,0 0 0,0 0 0,-1 0 0,1 0 0,0 0 0,-1-1 0,0 2 5,1-1-1,-1 0 1,0 1-1,1-1 1,-1 0-1,0 1 1,1-1-1,-1 1 1,1-1-1,-1 1 1,0-1-1,1 1 1,-1-1-1,1 1 1,0 0-1,-1-1 1,1 1-1,0 0 1,-1 1-1,-3 7 3,0 0-1,1 1 0,1-1 1,-1 1-1,1-1 0,1 1 1,0 0-1,0 0 0,1 0 1,1 0-1,-1 0 0,2 0 1,-1-1-1,1 1 0,1 0 0,-1-1 1,2 0-1,-1 1 0,1-1 1,1 0-1,0-1 0,0 1 1,1-1-1,0 0 0,0-1 1,0 1-1,1-1 0,1 0 1,-1-1-1,1 0 0,0 0 0,0 0 1,14 5-1,-10-5-5,2 0-1,-1-1 0,1-1 1,-1 0-1,1-1 1,0 0-1,1-1 1,-1-1-1,0 0 0,0-1 1,1 0-1,-1-2 1,0 1-1,0-2 1,0 0-1,0 0 0,0-1 1,-1-1-1,0-1 1,0 0-1,0 0 1,-1-1-1,1-1 0,-2 0 1,1 0-1,-1-2 1,17-18-1,-16 14 19,0-2 0,-2 0 0,0 0 0,0-1 0,-2 0 0,0-1 0,-1 1 0,-1-1 0,-1-1 0,0 1 0,-2-1 0,0 0 0,-1 0 0,0 0 0,-2 0 0,0 0 0,-2 0 0,0 0 0,-6-27 0,5 36-2,0 1-1,-1-1 1,0 1-1,0 0 1,-1 0-1,0 1 1,-1-1 0,0 1-1,0 0 1,-14-13-1,16 17-7,0 1 0,0-1 0,0 1-1,0 0 1,0 1 0,0-1 0,-1 1-1,1-1 1,-1 1 0,0 1 0,0-1 0,0 1-1,0 0 1,0 0 0,0 0 0,0 1-1,0-1 1,0 1 0,0 1 0,0-1 0,0 1-1,-10 2 1,13-2-17,-1 0 0,1 0 0,-1 0-1,1 1 1,0-1 0,0 1 0,0-1 0,0 1 0,0 0 0,0 0-1,0 0 1,0 0 0,1 0 0,-1 0 0,1 0 0,0 1-1,-1-1 1,1 1 0,0-1 0,1 1 0,-1-1 0,0 1 0,1-1-1,-1 1 1,1 0 0,0-1 0,0 1 0,0 0 0,0-1-1,1 5 1,0 3-941,1 1 0,0 0 0,0 0 0,9 20 0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6:04.3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0 466 8744,'0'0'6736,"2"15"-6023,8 199 1398,-7-110-945,-5 3 483,3-104-1560,-1 0-1,1-1 0,-1 1 1,1 0-1,0 0 1,0 0-1,0 0 0,2 2 1,3 14 1353,2-73-102,-22-245-40,3 141-763,11-104 224,1 251-693,1 0 0,0 0 0,0 0 0,1 1 0,0-1 0,1 1 0,0 0 0,1 0 0,0 0 0,8-10-1,-11 16-29,1 0 0,0 0 0,1 0 0,-1 0-1,1 1 1,0-1 0,0 1 0,0 0 0,0 0-1,0 1 1,1-1 0,-1 1 0,1 0 0,-1 0 0,1 0-1,0 1 1,0 0 0,0 0 0,0 0 0,0 0-1,0 1 1,0 0 0,8 0 0,-5 1-7,0 0-1,0 1 1,0 0 0,0 0 0,0 1 0,0 0 0,-1 0-1,0 0 1,1 1 0,-2 0 0,1 1 0,0 0 0,-1 0-1,0 0 1,0 1 0,0 0 0,-1 0 0,1 0-1,-2 1 1,1-1 0,-1 1 0,0 0 0,0 1 0,4 11-1,-7-14-14,-1 1 0,0-1 0,0 0 0,0 0 0,0 0 0,-1 0 0,1 0 0,-2 0 0,1 0-1,0 0 1,-1 0 0,0 0 0,0-1 0,0 1 0,-6 8 0,0-1 48,-1 0 1,0 0 0,0 0-1,-16 13 1,10-12 71,0-1 1,-1 0 0,-31 16-1,36-22-6,0 0 0,-1-1-1,0-1 1,0 0 0,0 0 0,-25 3-1,35-7-125,0 0 0,1 0 1,-1 1-1,0-1 0,1 0 0,-1-1 0,0 1 0,1 0 0,-1 0 0,0-1 0,1 1 0,-1-1 0,1 1 0,-1-1 0,1 0 0,-1 1 0,-1-3 0,2 2-23,0 0 0,0-1 0,1 1 0,-1 0 0,1-1 0,-1 1 0,1-1 0,-1 1 0,1-1 0,0 1 0,0-1 0,0 1 0,0-1 0,0 1 0,0-1 0,0 1 0,0-1 0,0 1 0,1-1 0,-1 1 0,1-2 0,9-25-4157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6:07.0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145 1 2808,'0'0'3222,"-10"5"-2983,-31 19 21,38-23-97,1 0-1,0 1 1,-1-1-1,1 1 1,0 0-1,0-1 1,0 1 0,-3 4-1,-4 3 535,0 0 1289,9-8-1845,-1 0-1,1 0 0,-1 0 1,0-1-1,0 1 0,1 0 1,-1 0-1,0-1 1,0 1-1,0 0 0,0-1 1,0 1-1,0-1 0,0 1 1,-2 0-1,-9 4 811,10-4-627,0 0 0,-1 0-1,1 0 1,0-1 0,-1 1 0,1 0-1,-5-1 1,5 4 1067,2-4-1358,0 0 0,0 1 0,1-1-1,-1 0 1,0 0 0,0 0 0,1 0 0,-1 0 0,0 0-1,0 1 1,1-1 0,-1 0 0,0 0 0,0 0 0,1 0 0,-1 0-1,0 0 1,0 0 0,1 0 0,-1 0 0,0 0 0,1 0-1,-1 0 1,0-1 0,0 1 0,1 0 0,-1 0 0,0 0-1,0 0 1,0 0 0,1 0 0,-1-1 0,13-4 234,1 0-1,0 0 1,21-3 0,-17 4-134,202-34 1059,-146 28-872,-42 5-110,0 2 1,0 2 0,0 0-1,1 3 1,47 7 0,-19-4 210,-49-5-258,-1 1 0,1 0-1,-1 0 1,1 1-1,-1 1 1,19 6 0,9 3 890,-33-12-8,-15-2-5407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6:07.6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56 7632,'0'0'11355,"12"-2"-10884,57-11 60,232-27 1383,-16 40-391,-165 18-1005,-23-2-3801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6:24.4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 6224,'0'0'9302,"-1"9"-8875,-10 71 419,4 1 1,3 0 0,4 0-1,11 85 1,-1-118 472,-10-48-1303,0 0 1,0 1 0,0-1 0,0 0-1,0 0 1,0 0 0,0 0 0,0 1-1,1-1 1,-1 0 0,0 0-1,0 0 1,0 1 0,0-1 0,0 0-1,0 0 1,0 0 0,0 0 0,0 1-1,1-1 1,-1 0 0,0 0-1,0 0 1,0 0 0,0 0 0,0 0-1,1 1 1,-1-1 0,0 0 0,0 0-1,0 0 1,0 0 0,1 0-1,-1 0 1,0 0 0,0 0 0,0 0-1,1 0 1,-1 0 0,4-8 257,2-14-105,-6 21-139,13-66 327,13-75 110,-20 99-272,13-47 0,-15 75-129,1 0 0,1 1-1,0-1 1,0 1-1,1 1 1,15-21 0,-20 31-54,1 0 0,0 0 0,0 0 1,0 0-1,1 1 0,-1 0 0,1-1 1,-1 1-1,1 0 0,0 1 0,0-1 1,7-1-1,18-10 31,-27 12-34,0 0 0,0 1-1,0-1 1,0 0 0,0 1 0,0-1-1,0 1 1,0 0 0,0-1 0,0 1-1,0 0 1,0 0 0,0 1 0,0-1-1,0 0 1,0 1 0,0-1 0,0 1-1,0-1 1,-1 1 0,1 0 0,0 0-1,0 0 1,0 0 0,-1 0 0,1 0-1,0 1 1,-1-1 0,0 0 0,1 1-1,-1-1 1,0 1 0,2 2 0,2 3 28,0 1 1,0 0-1,-1 0 1,-1 0-1,1 0 1,3 14-1,0 14 146,0 1-1,-3-1 0,0 72 1,-2-44 38,4 11 86,0 19 193,-4-81-369,-2-12-118,1-1-1,-1 1 1,0 0 0,0-1 0,1 1-1,-1 0 1,0 0 0,0-1 0,0 1 0,0 0-1,0 0 1,0 0 0,0-1 0,-1 1-1,1 0 1,0-1 0,-1 3 0,1-3-10,0 1 0,-1-1 0,1 1 0,0-1 0,0 1 0,0-1 0,-1 1 0,1 0 0,0-1 0,0 1 0,0-1 0,0 1 0,0 0 0,0-1 0,0 1 0,0-1 0,0 1 0,1 0 0,-1-1 0,0 1 0,0-1 0,0 1 0,1-1 0,-1 1 0,0-1 0,0 1 0,1-1 0,-1 1 0,1-1 0,-1 1 0,0-1 0,1 1 0,-1-1 0,1 0 0,-1 1 0,1-1 0,-1 0 0,1 1 0,-1-1 0,2 0 0,21 5-4367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6:24.9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0 10152,'0'0'3518,"-6"14"-3152,-22 48 46,25-55-268,0 1 1,0 0-1,1 0 1,0 0-1,1 0 1,0 0-1,0 1 1,1-1-1,0 0 1,0 0-1,1 1 1,3 15-1,-4-23-79,0 1 0,1 0 0,0 0 0,-1 0 0,1 0-1,0 0 1,0 0 0,0-1 0,0 1 0,0 0 0,0-1 0,0 1 0,1-1-1,-1 1 1,1-1 0,-1 0 0,1 0 0,-1 1 0,1-1 0,2 1 0,-1-1 21,0 0 0,1 0 1,-1 0-1,1 0 1,-1-1-1,0 1 1,1-1-1,0 0 0,-1 0 1,7-1-1,-4 0 6,1 0 1,-1 0-1,1-1 0,-1 0 0,1 0 1,-1-1-1,0 0 0,0 0 0,0 0 1,-1-1-1,9-6 0,-8 4 5,-1 1 0,0-2 0,0 1-1,-1 0 1,0-1 0,0 0 0,0 0 0,-1 0 0,0 0 0,3-13-1,-6 19-66,0 0 0,0 1-1,0-1 1,0 0 0,-1 0-1,1 0 1,0 0 0,0 0-1,-1 1 1,1-1 0,-1 0-1,1 0 1,-1 1 0,1-1-1,-1 0 1,1 1 0,-1-1-1,0 0 1,1 1 0,-1-1-1,0 1 1,0-1 0,1 1-1,-1-1 1,0 1 0,0 0-1,0-1 1,-1 1 0,-25-7 225,14 6-163,-1 1 0,1 0 0,0 1 0,0 0-1,-13 4 1,18-4-37,0 1 0,0 0-1,1 1 1,-1 0-1,1 0 1,0 0 0,0 1-1,0 0 1,-11 9 0,5 4 340,15-14-846,6-6-2356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6:25.9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116 194 6424,'0'0'8900,"5"11"-8338,-3-7-515,0 1 36,0 0 0,0-1 1,0 1-1,1 0 1,0-1-1,0 0 0,0 0 1,0 0-1,1 0 0,0 0 1,-1 0-1,1-1 1,1 0-1,-1 0 0,0 0 1,1 0-1,0-1 0,7 3 1,-3-3 84,1-1 1,-1 0 0,1 0-1,0-1 1,-1 0 0,1-1-1,0 0 1,-1 0-1,1-1 1,-1 0 0,0-1-1,1 0 1,-1-1 0,-1 0-1,1 0 1,0 0-1,-1-2 1,12-8 0,-14 10-71,-1-1 1,1 0-1,-1 0 1,0-1-1,-1 1 1,1-1-1,-1 0 1,0 0-1,-1-1 1,1 1-1,2-9 1,-5 12-47,0-1-1,0 0 1,-1 0 0,1 0-1,-1 0 1,0-1-1,0 1 1,0 0 0,-1 0-1,1 0 1,-1 0 0,0 0-1,0 0 1,0 1 0,-1-1-1,0 0 1,1 0 0,-1 1-1,0-1 1,-1 1 0,-2-4-1,-1 0 39,0 0 1,-1 0-1,1 1 0,-1 0 0,0 0 0,-1 1 1,1 0-1,-10-4 0,12 6-48,0 1 0,0-1 1,0 1-1,-1 1 0,1-1 0,-1 1 0,0 0 0,1 0 0,-1 1 1,0 0-1,0 0 0,1 0 0,-1 1 0,-6 1 0,-4 2 33,0 1 0,0 1 0,1 1 0,0 0 0,0 1 0,1 0 0,0 1 0,1 1 0,0 0 0,0 1 0,1 0 0,-16 20 0,21-23-39,0 0 1,1 1-1,1 0 1,-1 0 0,2 0-1,-1 1 1,1-1-1,0 1 1,-3 15-1,5-8 27,0 0-1,0 0 1,2 0-1,0 0 1,1 0-1,0 0 1,2 0 0,6 26-1,-7-36-19,1 1-1,0-1 1,0 1-1,1-1 1,-1 0-1,1 0 1,1-1-1,0 1 1,0-1-1,0 0 1,0 0-1,1-1 1,0 0 0,0 0-1,1 0 1,-1-1-1,1 1 1,0-2-1,0 1 1,9 3-1,19 5 104,-12-3-3,37 9 1,-50-17-116,-1 1 0,0-1 0,1-1 0,-1 0 0,0 0 0,1-1 0,15-2 0,13-5 51,0 0 46,55-17-1,0-4 179,-51 17-279,-7 3-745,-15 2-2626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0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6016,'0'0'6560,"-2"14"-6152,2-13-398,-6 42 525,-1 77 1,18 195 1473,-11-239-245,12-111-1423,9-31 111,44-90-1,-57 141-386,1 0 1,0 1-1,1 0 0,1 0 0,0 1 0,1 1 1,1 0-1,0 0 0,0 1 0,1 1 1,21-13-1,-29 21-47,1 0 0,-1 0 1,0 0-1,0 0 1,1 1-1,-1 0 0,1 1 1,-1-1-1,8 1 1,-12 0-12,1 1 0,-1-1 0,0 0 0,0 1 0,1-1 0,-1 1 0,0 0 1,0 0-1,0 0 0,0 0 0,0 0 0,4 3 0,-5-3-4,0 0 0,0 0 0,0 1 1,0-1-1,-1 0 0,1 0 0,0 1 0,-1-1 0,1 1 0,0-1 0,-1 1 0,0-1 0,1 1 0,-1-1 0,0 1 0,0-1 0,0 1 0,0-1 0,0 1 1,0-1-1,-1 3 0,-1 6 7,-1 0 0,1-1 0,-2 1 0,1-1 0,-2 0 0,1 0 0,-1-1 0,0 1 0,-1-1-1,0 0 1,-8 8 0,10-11 8,0-1-1,0 0 0,-1 0 0,1-1 0,-1 1 0,0-1 1,0 0-1,-1 0 0,1 0 0,0-1 0,-1 0 0,0 0 0,1-1 1,-1 1-1,0-1 0,0 0 0,0-1 0,0 1 0,0-1 1,-6-1-1,30 11 72,0 1-1,31 25 1,-4-3-74,56 48 173,-64-60 403,-37-23-753,1 0 1,-1-1 0,1 1 0,0 0 0,0-1-1,0 1 1,0 0 0,0 0 0,1 0-1,-1 0 1,1 0 0,1-2 0,-2 3-379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6:27.0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23 6224,'0'0'14365,"10"-3"-13960,-10 3-404,14-4 223,0 0 1,1 0 0,-1 1 0,0 1 0,1 1 0,0 0 0,21 2 0,-33-1-140,0 0 0,0 1 0,0-1 1,0 1-1,0 0 0,0 0 0,-1 0 0,1 1 0,0-1 0,-1 1 1,1-1-1,2 3 0,-4-2-51,0-1 0,0 0 0,-1 1-1,1 0 1,0-1 0,-1 1 0,1-1 0,-1 1 0,1 0 0,-1-1 0,0 1-1,0 0 1,0-1 0,0 1 0,0 0 0,0-1 0,0 1 0,0 0 0,-1-1-1,1 1 1,-1 0 0,1-1 0,-2 3 0,-2 5 42,-1 0 0,0 0 0,0-1 0,0 0 0,-1 0 0,-1-1 0,1 1 0,-13 9 0,-6 9 61,2-1 59,-1-1 0,-2-2-1,-36 27 1,62-49-188,0 0-1,0 0 1,0 0 0,-1 0-1,1 0 1,0 0 0,0 0 0,0 0-1,0 0 1,0 0 0,0 0-1,-1 0 1,1 0 0,0 0 0,0 0-1,0 0 1,0 0 0,0 0-1,0 0 1,-1 0 0,1 1 0,0-1-1,0 0 1,0 0 0,0 0-1,0 0 1,0 0 0,0 0 0,0 0-1,0 1 1,0-1 0,0 0-1,0 0 1,0 0 0,-1 0 0,1 0-1,0 1 1,0-1 0,0 0-1,0 0 1,0 0 0,0 0 0,0 0-1,1 1 1,-1-1 0,0 0-1,0 0 1,0 0 0,0 0-1,0 0 1,0 0 0,0 1 0,0-1-1,0 0 1,0 0 0,0 0-1,0 0 1,0 0 0,1 0 0,-1 0-1,0 1 1,15 0 202,34-6-153,-29 3 15,40-1 63,35-3 129,-87 5-195,0 0 0,0 1 0,0 1 0,13 1 0,5 0-3827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6:29.0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0 116 4720,'0'0'14263,"12"3"-13945,-7-2-290,14 4 143,0-1 1,-1 0-1,1-2 1,27 1-1,131-4 837,-40 3-411,85 5 264,-135-2-438,131-8 0,-127-7-236,-15 2 110,135 0 0,62 6 152,-131-2-283,28-3 77,303-50-1,-394 42-112,1 4-1,0 3 0,101 3 1,-7-1 211,-138 3-248,55 3 167,-45 1-73,73 1 188,-120-9-1678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6:30.2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663 5 6632,'0'0'13521,"-12"-1"-12960,-12-1 33,-1 1 0,0 1 0,0 1 0,-42 7 1,18 0 298,36-6-629,0 0-1,0 1 1,1 0 0,-17 6 0,-15 10 205,1 2 1,-55 36 0,90-51-443,-13 7 69,0 2 0,2 0 0,0 1 1,-24 26-1,39-37-74,-1 0 1,2 1-1,-1-1 1,0 1 0,1 0-1,0 0 1,1 0-1,-1 0 1,1 0 0,0 1-1,1-1 1,-1 0 0,1 1-1,1 0 1,-1-1-1,1 1 1,0 0 0,1-1-1,0 1 1,0-1 0,3 13-1,-1-11 1,1 0 0,0-1 0,0 1 0,0-1 0,1 0 0,0 0-1,0 0 1,1-1 0,0 0 0,0 0 0,1 0 0,-1-1 0,1 0 0,10 6 0,3 0 10,0-1 1,0 0 0,1-2-1,29 9 1,-26-11-14,1-1 0,0-1 0,0-2-1,25 1 1,103-9-13,-52 0 19,13 6 169,-98 1-170,31 2 73,-43-3-87,-1 1 0,0 0 1,0 0-1,0 0 0,0 0 1,0 0-1,0 0 0,-1 1 1,1 0-1,0-1 0,4 5 0,-1-2-36,-7-9-2204,0 2 33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6:31.1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83 6520,'0'0'15786,"12"-5"-15301,0 0-362,15-7 514,45-14-1,-48 20-250,1 1-1,0 1 1,1 2-1,-1 0 1,0 2-1,45 4 1,-56-3-268,0-1 0,0 0 0,-1-1 0,1 0 0,24-7 0,-16 4 76,0 1-1,38 0 1,-43 7 138,2 2-4716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6:31.9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164 1 5416,'0'0'9172,"-14"13"-8538,1-2-469,-8 6 261,2 0-1,0 1 0,-30 40 1,45-52-227,0 1 1,0 0-1,1 0 0,0 1 1,0-1-1,-1 9 0,3-12-95,0 1 1,0-1-1,1 0 0,-1 0 0,1 0 0,0 0 0,1 0 0,-1 1 1,1-1-1,-1 0 0,1 0 0,3 6 0,-3-7 23,1 0 1,0 0-1,0 0 0,1-1 0,-1 1 1,4 3-1,10 10 309,-14-11-370,2-1 0,-1 0 0,0 0 0,1-1 1,0 1-1,0-1 0,0 0 0,0 0 0,0 0 0,1 0 1,-1-1-1,1 1 0,-1-1 0,1-1 0,0 1 0,0-1 1,0 1-1,0-2 0,0 1 0,1 0 0,-1-1 0,0 0 1,0 0-1,0-1 0,0 1 0,0-1 0,0 0 0,0 0 1,0-1-1,0 1 0,0-1 0,0-1 0,-1 1 0,8-5 1,2-1 70,-1-1 0,0 0 1,-1 0-1,0-1 0,-1-1 1,19-22-1,-28 30-105,0-1 0,0 1-1,0-1 1,0 0 0,-1 1 0,1-1 0,-1 0 0,0 0 0,0 0-1,0 0 1,-1 0 0,0 0 0,0 0 0,0 0 0,0 0 0,0 0-1,-1 0 1,1 0 0,-1 0 0,0 0 0,-1 0 0,1 1-1,-1-1 1,-1-4 0,0 3 10,0 0-1,0 1 1,0-1-1,0 0 1,-1 1-1,0 0 0,0 0 1,0 0-1,0 0 1,0 0-1,-1 1 1,0 0-1,0 0 1,0 0-1,0 1 1,-9-4-1,-3 2 161,-31-4-1,42 7-155,-1 1 0,1-1 0,0 1-1,0 1 1,0-1 0,0 1-1,0 0 1,-11 3 0,9 2-290,13-2 438,11-3-4159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6:34.1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1 7024,'0'0'12991,"-9"12"-12609,-27 42-10,34-51-334,1 0 0,-1 0 0,1 0 0,0 0 0,0 0 0,0 0 0,0 1 0,1-1-1,-1 0 1,1 1 0,0-1 0,0 0 0,0 1 0,1 3 0,0 8 111,-31 336 2670,24-286-1644,6-64-1010,12-6 236,-8 1-355,0-1-1,0 0 1,-1 0-1,0 0 1,0 0-1,0 0 1,0 0-1,-1-1 1,3-10-1,4-6 38,10-23 57,4-10 177,43-74 0,-55 112-233,1-1-1,1 2 1,1-1 0,0 2-1,1 0 1,32-25-1,-39 35-45,1 0-1,-1 1 1,16-6-1,-4 2 32,-18 7-63,0 0 1,-1 1-1,1-1 0,0 1 0,0 0 1,0-1-1,0 1 0,0 0 0,0 0 1,0 0-1,0 1 0,0-1 0,-1 0 1,1 1-1,0-1 0,0 1 0,0-1 1,0 1-1,-1 0 0,1 0 0,0 0 1,-1 0-1,1 0 0,-1 0 0,1 1 1,1 1-1,0 0 4,0 0-1,0 1 1,-1-1-1,0 0 1,1 1 0,-1 0-1,0-1 1,-1 1-1,1 0 1,-1 0 0,2 5-1,2 27 72,-1-1 1,-2 1-1,-1-1 0,-2 1 1,-7 46-1,1-17 399,13-70-383,4-8-64,-1 0-1,1-1 1,12-29-1,-1 4 12,0 5 17,1 2-1,2 0 1,1 2 0,54-51 0,-69 72-46,-1 1 0,1 1 1,13-8-1,-20 13-8,1 0-1,0 0 1,-1 0-1,1 0 1,0 1 0,0 0-1,0 0 1,1 0-1,-1 0 1,0 1-1,0-1 1,0 1 0,7 0-1,-9 2-5,0-1 0,0 1 0,-1-1 0,1 1 1,0-1-1,-1 1 0,1 0 0,-1 0 0,1 0 0,-1 0 0,0 0 0,0 0 0,0 0 0,0 0 1,0 0-1,1 4 0,2 14 12,0 0 0,-1 0 1,-1 0-1,-1 0 0,-2 24 1,1-21-5,-1 18 109,-1 1 0,-2 0 0,-11 41 0,14-65 138,1-18-250,0 1 1,0-1-1,0 1 1,0-1-1,0 1 1,0-1 0,0 1-1,0-1 1,0 0-1,0 1 1,0-1-1,0 1 1,0-1-1,0 1 1,0-1 0,0 0-1,1 1 1,-1-1-1,0 1 1,0-1-1,1 0 1,-1 1-1,0-1 1,0 1-1,1-1 1,-1 0 0,0 0-1,1 1 1,-1-1-1,0 0 1,1 1-1,16-7 287,27-14 0,-12 0-5136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6:43.1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280 549 13968,'0'0'5489,"-1"12"-5064,-7 146 604,-5 28-610,-52 451 492,35-385-545,14-104-119,-59 345 660,47-334-482,6 1 0,8 1 1,7 0-1,16 193 0,1-136 6,5 64 116,-10-66 221,-5-151 363,26-70-695,20-14-385,-3 0-32,20 1-13,0 2 0,1 4 1,72-6-1,59-11-24,57-4-4,-132 23 32,65 0 3,-141 11-11,204-3 13,-123-5-25,360-5-83,-395 18 80,105 1-4,-8-4-63,-48 0 45,112 4 19,-54-1 40,-73-3-37,112 0 1,-145-4 5,396-21 64,-21-29 5,-116 26 0,-162 15-22,148 6-51,-124 6-30,-107 0 51,125 17 0,108 3 133,-183-17-92,367 12-18,-422-16-33,74 0 0,502 14 0,-533-15 0,7 0 5,-120 3 8,26 1 16,-1-1 0,89-9 0,-104 3-6,0 1 0,42 5 0,31-1 24,1-3-6,-55 1 37,90-9-1,-77-3-5,-22 3 4,97-4-1,9 11-20,110 1 61,-197 2-112,-45-1-6,0 0-1,0 1 1,0 2-1,0 0 1,27 8-1,-15-1-24,39 4 0,-38-7 41,-29-6 1,0 1-1,-1 1 1,1-1 0,-1 1-1,12 7 1,-19-10-11,1 0-1,-1 0 1,0 1 0,0-1-1,1 0 1,-1 0-1,0 0 1,0 0 0,1 0-1,-1 0 1,0 0 0,0 0-1,1 0 1,-1 1-1,0-1 1,0 0 0,1 0-1,-1 0 1,0-1-1,0 1 1,1 0 0,-1 0-1,0 0 1,0 0 0,1 0-1,-1 0 1,0 0-1,0 0 1,1 0 0,-1-1-1,0 1 1,0 0 0,1 0-1,-1 0 1,0 0-1,0-1 1,0 1 0,0 0-1,1 0 1,-1-1-1,0 1 1,0 0 0,0 0-1,0 0 1,0-1 0,0 1-1,0 0 1,0-1-1,3-15 133,3-180-28,8-7-86,-1-59 8,-9 115 20,1 25-28,5-267 31,0 1-27,-7 256-36,-2-77-28,-19-240-55,-10-221 210,21 560-117,3 61 0,3-81 0,3 105-4,-1-1 1,-2 0-1,0 1 1,-2-1-1,-1 1 0,-8-31 1,0 11-26,7 25 38,-1 0 0,-1 1 0,-14-30 1,18 39-19,0 0-1,0 0 1,1 0 0,0-1 0,1 1 0,0-1-1,1 1 1,1-19 0,2 19-36,-3 9 35,0-1 1,0 1-1,1 0 1,-1 0-1,0 0 1,0 0-1,0 0 0,0 0 1,0 0-1,0 0 1,0-1-1,-1-1 1,-1-18-171,2 20 168,0 0 1,0-1-1,0 1 1,0 0 0,0 0-1,0-1 1,0 1 0,0 0-1,0 0 1,0 0 0,-1-1-1,1 1 1,0 0-1,-1 0 1,1 0 0,-1 0-1,0 0 1,1 0 0,-1 0-1,0 0 1,0 0 0,1 0-1,-1 0 1,0 0-1,0 1 1,0-1 0,0 0-1,0 0 1,0 1 0,0-1-1,0 1 1,-1-1 0,1 1-1,0 0 1,0-1 0,0 1-1,0 0 1,-1 0-1,0-1 1,-29-2-40,0 0 0,1 3 0,-1 0 0,-58 9 0,-30 0-86,-298 24-151,234-13 201,-92 15-18,0 0 50,42-3 38,-87 6 2,-138 2 14,338-28 5,-167-5-1,87-5 7,-234-4 176,337-5-141,43 2 4,-105 5 1,-96 16 138,228-15-156,-367 11 100,311-10-94,-138-2 38,-50-31-48,133 16-23,7 0-3,63 3-2,-165-22 0,158 24 0,-91-24 0,-50-8 0,-61 15 31,-64-1 14,161 17-65,-116-1-89,78 7 21,-61 2-63,224 5 121,-18 1-65,-75 12 0,-201 35 18,6 9-137,192-36 123,-198 4-1,284-23 86,56-4 6,-85 5-24,-110 21 0,34 14-65,168-40 81,0 1 1,0-1 0,1 1 0,-1 0-1,0 0 1,0 0 0,0 0-1,1 0 1,-1 0 0,1 0-1,-1 0 1,1 1 0,-1-1-1,1 1 1,0-1 0,-1 1 0,1-1-1,0 1 1,0 0 0,0 0-1,0-1 1,0 5 0,-2 3-5,1 1 0,1 0 0,0 0 0,0 10-1,0-7 11,-1 40 0,-11 128-14,8-141 85,-2 0 0,-20 66 0,24-102 319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6:46.3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96 568 8136,'0'0'9901,"-5"10"-9531,-22 56 447,-25 83 0,49-131-628,-1 0 1,2 0 0,1 0 0,0 0 0,1 0-1,1 0 1,0 0 0,8 32 0,-9-48-146,1 1 0,0 0 0,0 0 0,0-1 1,0 1-1,0 0 0,1-1 0,-1 1 1,1-1-1,-1 0 0,1 0 0,0 1 0,0-1 1,0 0-1,0 0 0,0-1 0,1 1 0,-1 0 1,4 1-1,-2-2 3,-1 0 0,1 0 0,0 0 1,0 0-1,-1-1 0,1 0 0,0 0 0,0 0 0,0 0 1,0-1-1,-1 1 0,1-1 0,0 0 0,4-2 1,7-2 59,-1-2 0,0 1 0,0-2 0,0 0 0,-1-1 0,0 0 0,-1 0 0,0-2 0,17-18 0,-5 1 159,-1 0 1,-2-1-1,20-35 1,-10 2 663,-33 67-817,0 0-1,0 0 0,0 0 0,0 1 1,1-1-1,0 1 0,0 8 1,-3 49-66,4-55 17,-1 1-27,1 1 0,1 0 0,-1-1 0,2 1 1,-1-1-1,1 0 0,1 1 0,-1-1 0,2 0 1,6 14-1,-9-21-27,1 0 0,0-1 0,-1 1 0,1-1 0,0 0 0,-1 1 0,1-1 0,0 0 0,0 0 0,0 0 0,0 0 0,0-1 0,0 1 0,0 0 0,0-1 0,1 0 0,-1 1 0,0-1 0,0 0 0,0 0 0,0 0 0,3-1 0,4 1 29,0-2 1,0 1-1,16-6 1,-13 1-16,0 0-1,0-1 1,-1 0 0,0-1 0,0 0 0,-1-1 0,18-18-1,5-4 36,-6 5 35,-1-2 0,39-51-1,-64 78-90,23-32 180,-24 33-181,0-1 1,1 1-1,-1 0 0,0 0 1,0 0-1,0 0 1,0 0-1,0 0 0,0 0 1,0 0-1,1 0 1,-1-1-1,0 1 0,0 0 1,0 0-1,0 0 1,0 0-1,1 0 0,-1 0 1,0 0-1,0 0 1,0 0-1,0 0 0,0 0 1,1 0-1,-1 0 1,0 0-1,0 0 0,0 0 1,0 0-1,0 0 1,1 1-1,-1-1 0,0 0 1,0 0-1,0 0 1,0 0-1,0 0 0,0 0 1,1 0-1,-1 0 1,0 1-1,4 7 56,-1 11-1,-6 33 40,-15 84 0,11-92-24,6-40-49,1 1 0,-1 0 0,1-1 0,0 1 0,0 0 0,2 5 0,-2-9-18,0-1 0,0 1 1,0 0-1,1-1 0,-1 1 0,0-1 0,0 1 0,1-1 1,-1 1-1,0 0 0,1-1 0,-1 1 0,1-1 0,-1 0 0,0 1 1,1-1-1,-1 1 0,1-1 0,-1 0 0,1 1 0,1-1 0,-1 1-2,0-1 0,0 0-1,0 0 1,0 0-1,0-1 1,0 1 0,0 0-1,0 0 1,0 0-1,1-1 1,-1 1 0,0-1-1,0 1 1,0-1-1,-1 1 1,1-1 0,1 0-1,18-14 32,-2 0-1,34-34 0,-17 13-2,-12 14-12,46-40 45,-60 55-38,1 0 1,0 0 0,0 1 0,1 1 0,20-8 0,-30 12-24,0 1 1,-1 0 0,1 0-1,0 0 1,0-1 0,0 1-1,0 0 1,0 0-1,0 0 1,0 1 0,0-1-1,0 0 1,0 0 0,0 0-1,0 1 1,0-1-1,0 0 1,0 1 0,0-1-1,-1 1 1,1-1 0,0 1-1,0-1 1,0 1-1,-1 0 1,1 0 0,0-1-1,-1 1 1,1 0 0,-1 0-1,1-1 1,-1 1-1,1 0 1,-1 0 0,1 0-1,-1 0 1,0 0 0,1 1-1,1 5 3,0 0-1,-1 0 1,0 0 0,1 8-1,-2-10-1,1 20 17,-3 34 0,1-11 24,1-44-39,0 1 1,1-1-1,-1 0 1,1 0 0,0 0-1,2 5 1,-3-9-6,0 1-1,0 0 1,1 0 0,-1-1 0,0 1 0,1 0-1,-1 0 1,0-1 0,1 1 0,-1-1 0,1 1 0,-1 0-1,1-1 1,-1 1 0,1-1 0,0 1 0,-1-1-1,1 1 1,0-1 0,-1 0 0,1 1 0,0-1 0,-1 0-1,1 1 1,0-1 0,0 0 0,-1 0 0,1 0-1,0 0 1,0 0 0,-1 0 0,1 0 0,0 0 0,0 0-1,0 0 1,-1 0 0,1 0 0,1-1 0,11-5 11,1-1 0,-1-1-1,-1 0 1,0-1 0,16-14 0,52-57 17,-79 79-29,84-101 113,-85 102-95,-5 87 204,6-62-193,-1-4 3,1 0 1,4 22-1,-4-39-26,0 0 0,0 1-1,0-1 1,0 0-1,1 0 1,0 0-1,0 0 1,0 0 0,0 0-1,0-1 1,1 1-1,0-1 1,-1 1 0,1-1-1,7 5 1,-6-5-2,0-1 0,0 0-1,0-1 1,0 1 0,1-1 0,-1 0 0,0 0 0,1 0 0,-1 0 0,1-1 0,-1 0 0,1 0 0,-1 0 0,1 0-1,-1-1 1,1 0 0,-1 0 0,7-2 0,-2 0-1,0 0-1,-1-1 1,1-1-1,-1 1 1,1-1-1,-1 0 1,12-11-1,2-6 2,-2 0 0,0-2 0,-1 0 1,-1 0-1,-1-2 0,-2 0 0,22-50 0,-1-17 30,25-98 1,-53 164-29,10-39 11,-3-2 0,-4 0 0,5-71 0,-19 93 8,1 10 22,-17 61-16,9-3-40,0 1 0,2 0 1,1 0-1,-8 47 0,-3 99-70,6 137-113,13-269 136,2-1 0,1 1 0,2-1 0,18 64-1,-22-95 40,0 0-1,0 0 0,0 1 0,0-2 0,1 1 0,0 0 0,3 4 0,-5-8 16,0 0-1,0 0 0,0 0 0,0 0 0,0 0 0,0-1 1,0 1-1,0 0 0,0-1 0,0 1 0,0 0 0,0-1 1,0 0-1,1 1 0,-1-1 0,0 0 0,0 1 0,1-1 1,-1 0-1,0 0 0,0 0 0,1 0 0,-1 0 1,0 0-1,0-1 0,1 1 0,-1 0 0,0-1 0,0 1 1,0 0-1,1-1 0,-1 0 0,0 1 0,0-1 0,0 0 1,1 0-1,9-7 23,-1-1 0,0 0 0,0 0 0,-1-1 0,13-18 1,33-59 157,-6 9 4,-35 56-119,-10 16-34,0-1 0,1 1 1,-1-1-1,1 2 0,1-1 0,-1 0 1,1 1-1,10-8 0,-15 13-25,0-1 1,0 1-1,0 0 0,0-1 1,0 1-1,-1 0 0,1 0 0,0 0 1,0 0-1,0 0 0,0 0 1,0 0-1,0 0 0,0 1 1,0-1-1,0 0 0,0 1 0,0-1 1,-1 0-1,1 1 0,0-1 1,0 1-1,0-1 0,-1 1 1,1-1-1,0 1 0,-1 0 1,1-1-1,0 1 0,-1 0 0,1 0 1,-1-1-1,1 1 0,-1 0 1,1 0-1,-1 0 0,0 0 1,1 1-1,1 2 3,0 1 0,0 0 0,-1 0 0,1-1 0,-1 1 0,1 6 0,-2 3 9,0 1 0,-1 0 0,0 0 0,-1 0 1,-1-1-1,-1 1 0,0-1 0,0 0 0,-2 0 0,1-1 1,-2 1-1,0-1 0,0 0 0,-2-1 0,-15 20 0,19-28 6,0 0 0,0 0-1,-1-1 1,1 1-1,-1-1 1,1 0-1,-1-1 1,0 0 0,0 1-1,-7 0 1,8-2-8,1 0 0,-1 0 1,0 0-1,0-1 0,0 0 1,0 0-1,0 0 0,0 0 0,0-1 1,0 0-1,1 0 0,-1 0 1,-6-3-1,2-8-15,8 12 0,1 0 0,0-1 0,0 1 0,0 0 0,0 0 0,0-1 0,0 1 0,-1 0 0,1 0 0,0-1 0,0 1 0,0 0 0,0-1 0,0 1 0,0 0 0,0 0 0,0-1 0,0 1 0,0 0 0,1-1 0,-1 1 0,0 0 0,0 0 0,0-1 0,0 1 0,0 0 0,0 0 0,1-1 0,-1 1 0,0 0 0,0 0 0,0 0 0,0-1 0,1 1 0,-1 0 0,0 0 0,0 0 0,1 0 0,-1-1 0,44-10 0,23-3 0,-29 11 0,0 1 0,0 3 0,64 8 0,-98-9-26,0 0 1,1 0-1,-1 0 0,0 0 0,0-1 1,0 0-1,7-2 0,-10 3 14,0 0 0,0 0 0,0-1-1,0 1 1,0 0 0,-1-1-1,1 1 1,0 0 0,0-1 0,0 1-1,-1-1 1,1 1 0,0-1-1,-1 0 1,1 1 0,0-1 0,-1 0-1,1 1 1,-1-1 0,1 0 0,-1 0-1,0 1 1,1-1 0,-1 0-1,1 0 1,-1 0 0,0 0 0,0 0-1,0 1 1,0-1 0,0 0-1,1 0 1,-1 0 0,-1 0 0,1 0-1,0 0 1,0 0 0,0 1 0,0-1-1,-1 0 1,1-1 0,-40-71-1677,23 42-2534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6:46.6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16072,'0'0'2793,"11"3"-2304,26 4-193,0-1 0,76 2 1,87-13 523,-33-1 50,-145 7-719,-1 1 0,0 0 0,1 2 0,-1 0 0,28 10 0,-42-10 314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6:46.8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24 13464,'0'0'1864,"115"-24"-2128,-25 30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0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145 154 8432,'0'0'5072,"-12"6"-4610,3-3-361,3-1-41,0 0 0,0 1 0,0-1 0,1 1 0,-1 1 0,1-1 0,0 1 0,0 0 0,0 0-1,0 0 1,1 1 0,-5 5 0,3-1 105,0 0-1,0 0 1,1 1-1,0-1 0,1 1 1,0 0-1,0 1 1,1-1-1,1 1 1,0-1-1,0 1 0,1 0 1,0 0-1,1 13 1,0-23-133,0 0-1,0 0 1,0 0 0,0 1 0,0-1 0,1 0-1,-1 0 1,0 0 0,0 0 0,1 0-1,-1 0 1,1 0 0,-1 0 0,1 0 0,-1 0-1,1 0 1,0 0 0,-1 0 0,1 0 0,0 0-1,0 0 1,0-1 0,0 1 0,0 0-1,1 0 1,0-1 0,-1 1 0,1-1-1,-1 0 1,1 0 0,-1 0-1,1-1 1,-1 1 0,1 0-1,-1 0 1,1-1 0,-1 1-1,1-1 1,-1 0 0,1 1-1,-1-1 1,2-1 0,6-4 89,0-1 0,0 0 0,14-14 0,79-100 1014,-102 121-1119,0 0 0,0 0-1,1-1 1,-1 1 0,0 0 0,0 0 0,0 0 0,1-1 0,-1 1 0,0 0 0,0 0 0,1 0 0,-1 0 0,0 0 0,0 0-1,1-1 1,-1 1 0,0 0 0,1 0 0,-1 0 0,0 0 0,1 0 0,-1 0 0,0 0 0,0 0 0,1 0 0,-1 0-1,0 0 1,1 0 0,-1 1 0,0-1 0,0 0 0,1 0 0,-1 0 0,0 0 0,1 1 0,6 12 247,1 30-186,-6-29-8,1 1-23,1 0 0,7 16 0,-9-26-29,0 0 1,0-1-1,1 1 1,-1-1 0,1 0-1,0 0 1,0 0-1,0 0 1,1 0-1,5 4 1,-6-6-12,-1-1-1,1 0 1,0 0 0,-1 0-1,1 0 1,0 0 0,-1 0-1,1-1 1,0 0 0,0 1-1,0-1 1,-1 0 0,1 0-1,0-1 1,0 1 0,0 0-1,-1-1 1,1 0 0,0 0-1,0 0 1,-1 0 0,1 0-1,-1 0 1,4-3 0,1 0 11,0 0 0,-1-1 0,0 0 1,0 0-1,0-1 0,-1 0 1,7-9-1,-2 0 49,-2 0-1,0-1 1,-1 0 0,0 0 0,-2-1-1,0 1 1,0-1 0,-2-1 0,0 1-1,-1 0 1,-1-1 0,0 1-1,-2-1 1,0 1 0,-1-1 0,-4-19-1,5 34-29,0 0-1,0 0 0,0 0 0,-1 0 0,1 0 1,-1 0-1,0 0 0,1 1 0,-1-1 0,-3-2 1,-9-14 159,12 13-3123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6:49.0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62 103 7528,'0'0'16507,"4"-11"-16296,7-12 113,19-35 0,-26 48 155,-12 10-62,-14 14 26,19-12-445,-6 5 118,1 1-1,-1-1 0,2 1 1,-1 1-1,1 0 1,-11 16-1,17-22-62,0-1-1,0 1 1,0-1 0,0 1-1,0-1 1,1 1 0,-1-1-1,1 5 1,-3 7 421,2-14-372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6:49.5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57 8840,'0'0'6689,"0"12"-6052,0-10-597,0 4 56,0-1 1,0 0-1,0 0 1,-1-1 0,0 1-1,0 0 1,0 0-1,-1 0 1,1 0-1,-1-1 1,0 1 0,-1-1-1,1 1 1,-1-1-1,0 0 1,0 0 0,0 0-1,-7 6 1,8-8-16,0-1 29,1 0 0,-1 0 0,1 0 0,-1 1 0,1-1 0,-1 0 1,1 1-1,0 0 0,0-1 0,0 1 0,0 0 0,0-1 0,0 1 1,0 0-1,0 0 0,1 0 0,-1 0 0,1-1 0,-1 1 0,1 0 1,0 4-1,13-13 708,0 0-550,0 0-1,0-1 0,0-1 0,13-13 0,-21 17-136,0 0 0,0-1 0,-1 1 0,0-1 0,0 0 0,0 0 0,-1 0-1,0-1 1,0 1 0,0-1 0,1-8 0,-4 13-75,0 1-1,0 0 1,0 0 0,0-1-1,0 1 1,0 0 0,0 0-1,-1-1 1,1 1 0,0 0-1,-1 0 1,1 0 0,-1-1 0,-1-1-1,2 3-40,-1-1 0,1 1-1,-1-1 1,1 0-1,-1 0 1,1 1 0,0-1-1,-1 0 1,1 0 0,0 1-1,0-1 1,0 0 0,-1 0-1,1 0 1,0 1 0,0-1-1,0 0 1,0 0 0,0 0-1,1 1 1,-1-1-1,0 0 1,0 0 0,0 0-1,1 1 1,-1-1 0,0 0-1,1 0 1,-1 1 0,1-1-1,-1 0 1,1 1 0,0-2-1,3-1-182,-1 1 0,1 0 0,0 0 0,-1 0 0,1 0 0,7-2 0,-6 2-1852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6:50.8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1 256 6632,'0'0'8736,"7"16"-8066,-5-10-636,27 61 1502,48 80 1,-21-57 1480,-56-90-2986,1 0 0,-1 0 0,0 1 0,0-1 0,1 0 0,-1 0 0,0 1 0,0-1 0,1 0 0,-1 0 0,0 0 0,1 1 0,-1-1 0,0 0 1,0 0-1,1 0 0,-1 0 0,0 0 0,1 0 0,-1 0 0,0 0 0,1 0 0,-1 0 0,0 0 0,1 0 0,-1 0 0,0 0 0,1 0 0,-1 0 0,0 0 0,1 0 0,-1 0 0,0-1 0,1 1 0,-1 0 0,0 0 0,1 0 0,-1-1 0,0 1 0,0 0 0,1 0 0,-1-1 0,0 1 0,0 0 1,0 0-1,1-1 0,-1 1 0,0 0 0,0-1 0,8-17 457,7-44 128,-4-1 1,5-83-1,-14 115-443,4-115 802,-6 140-912,1 1 1,-1-1-1,1 0 0,-1 1 0,2-1 1,-1 1-1,0-1 0,1 1 0,0 0 0,1 0 1,-1 0-1,1 0 0,3-5 0,-3 7-48,-1 0 0,1 0-1,0 1 1,0-1-1,0 1 1,0 0 0,0-1-1,1 1 1,-1 1-1,1-1 1,-1 1 0,1-1-1,0 1 1,0 0-1,-1 0 1,1 1 0,0-1-1,0 1 1,6 0-1,14 0 16,0 2 0,0 1-1,-1 0 1,1 2-1,39 14 1,-55-16-14,-1 1 1,0 0 0,0 0-1,0 1 1,0-1-1,6 7 1,-7-5 18,0-1 0,0 0 0,1-1 0,0 1 0,14 5 0,-15-7 20,0 1 0,-1-1-1,1 1 1,-1 0 0,0 0-1,4 6 1,-1 1 106,7-3-2754,1-2-1305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6:51.6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316 16 8536,'0'0'6377,"-10"-4"-5706,6 2-603,-1 0 0,1 1 0,-1-1 1,0 1-1,1 0 0,-1 0 0,0 1 1,0-1-1,0 1 0,1 0 1,-1 0-1,0 1 0,0-1 0,0 1 1,1 0-1,-1 0 0,0 1 1,-4 2-1,-12 8 292,1 0 0,0 1 0,1 2 0,1 0 0,1 1 0,0 0 0,-20 26 0,32-36-243,1 0 1,-1 0 0,1 0 0,0 1-1,1-1 1,0 1 0,0 0-1,0 0 1,1 0 0,0 1 0,0-1-1,-1 10 1,3-13-73,0-1 0,0 1 1,1 0-1,-1-1 0,1 1 0,-1 0 0,1-1 1,0 1-1,0-1 0,1 1 0,-1-1 0,1 0 1,0 1-1,0-1 0,0 0 0,0 0 0,0 0 1,1-1-1,-1 1 0,1-1 0,0 1 0,0-1 1,0 0-1,0 0 0,0 0 0,7 3 0,-4-2 9,0-1 0,0 0 0,0 0-1,0 0 1,1-1 0,-1 0 0,1 0-1,-1-1 1,1 1 0,-1-1 0,1-1-1,-1 1 1,0-1 0,1-1 0,-1 1-1,0-1 1,1 0 0,-1 0 0,9-5-1,5-5 132,0 0 0,0-2 0,-2 0-1,18-17 1,-30 26-134,6-6 96,0-1 0,-1-1 0,0 1 0,16-26 0,-23 32-51,0-1 0,0-1 0,-1 1 0,1 0-1,-2-1 1,1 0 0,-1 1 0,0-1-1,-1 0 1,1 0 0,-1-16 0,-1 23-69,0 0 0,0 0 1,0-1-1,0 1 0,0 0 0,-1 0 1,1 0-1,0 0 0,-1-1 1,1 1-1,-1 0 0,1 0 0,-1 0 1,1 0-1,-1 0 0,0 0 0,1 0 1,-1 0-1,0 1 0,0-1 1,0 0-1,0 0 0,0 1 0,0-1 1,0 0-1,0 1 0,0-1 0,0 1 1,0-1-1,0 1 0,0 0 1,-2-1-1,2 1-3,-1 0 1,1 0-1,-1 1 0,1-1 1,-1 0-1,1 1 0,0-1 1,-1 1-1,1-1 0,0 1 1,-1 0-1,1 0 0,0-1 1,0 1-1,0 0 0,0 0 1,-1 0-1,1 0 0,1 0 1,-1 1-1,0-1 0,0 0 1,0 0-1,1 1 0,-1-1 1,0 2-1,-1 2-4,0 0 0,0 0 0,1 0 0,0 0 0,0 0 0,0 0 0,1 0 0,0 0 0,0 0 0,0 0 0,0 0 0,1 0 0,0 1 0,0-1 0,0 0 0,1-1 0,-1 1 0,1 0 0,3 5 0,1-1 10,0 0 1,0 0 0,1 0-1,0-1 1,0 0 0,1-1 0,0 0-1,12 8 1,-12-10-1,0 0 0,1 0 1,-1-1-1,1-1 0,0 1 0,0-1 0,17 2 0,-25-4-25,1-1-1,0-1 0,0 1 1,0 0-1,-1 0 0,1-1 1,0 1-1,-1-1 0,1 1 0,0-1 1,-1 0-1,1 1 0,-1-1 1,1 0-1,-1 0 0,1 0 1,-1 0-1,1-1 0,1-1 1,24-31-1161,-17 21-2173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6:52.3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311 513 12864,'0'0'3897,"-11"4"-3443,-104 50 603,97-44-794,0 1-1,1 0 1,1 1-1,-28 26 1,35-28-142,0-1 81,0 0 0,1 0-1,1 1 1,-1 0-1,-6 14 1,12-22-158,1 1 0,0-1 0,0 0 0,1 1-1,-1-1 1,0 1 0,1-1 0,0 1 0,-1-1 0,1 1-1,0-1 1,0 1 0,0-1 0,1 1 0,-1-1 0,1 0 0,-1 1-1,1-1 1,0 1 0,0-1 0,0 0 0,0 0 0,0 1 0,0-1-1,1 0 1,-1 0 0,1 0 0,0 0 0,-1-1 0,1 1 0,0 0-1,4 2 1,0 1 15,0-1 0,1 0 0,-1 0 0,1-1 0,0 0 0,0 0 0,0 0 0,1-1 0,-1 0 0,0 0 0,1-1 0,0 0 0,-1 0 0,1-1 0,-1 0 0,1-1 0,0 1 0,-1-1 0,1-1 0,-1 1 0,0-1 0,1-1 0,12-5 0,-9 2 16,1-1 1,-1 0 0,0 0 0,-1-1-1,0-1 1,0 1 0,0-2 0,-2 1-1,1-1 1,-1-1 0,0 0 0,-1 0 0,8-16-1,-3-1 81,-1 0-1,-2-1 1,11-50-1,3-93 329,-20 128-322,-2 0 0,-2 0 1,-2 0-1,-1 0 1,-14-54-1,17 95-117,0-1 0,0 0-1,-1 1 1,1-1 0,-1 1-1,-3-6 1,4 8-37,1 1 1,0-1-1,-1 1 0,1 0 0,0-1 1,-1 1-1,1 0 0,-1-1 0,1 1 1,0 0-1,-1 0 0,1-1 0,-1 1 1,1 0-1,-1 0 0,1 0 1,-1 0-1,1-1 0,-1 1 0,1 0 1,-1 0-1,0 0 0,0 1-2,0-1 0,0 0 0,0 1 0,1-1 0,-1 1 0,0 0 1,0-1-1,0 1 0,1 0 0,-1-1 0,0 1 0,1 0 0,-1-1 0,1 1 0,-1 0 0,1 0 0,-1 1 0,-9 18 22,0 0 0,2 1 0,1 0 0,0 1 0,2 0 0,-6 40 0,7-22-4,2 0 0,6 78 0,1-77-9,1-1-1,2 0 1,14 45 0,-14-64 14,0 1 1,1-1 0,1 0-1,2-1 1,-1 0 0,2-1-1,16 18 1,-26-34-62,1 0 0,-1 0 0,1 0 0,0 0 0,0-1 0,1 1 0,-1-1 0,7 3 0,-7-5-214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6:53.2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64 171 8032,'0'0'10375,"-10"2"-9853,-30 5-6,39-7-489,0 0 1,1 0-1,-1 0 0,1 0 1,-1 0-1,1 0 0,-1 0 1,1 0-1,-1 0 1,1 0-1,-1 0 0,1 1 1,-1-1-1,1 0 1,-1 0-1,1 1 0,-1-1 1,1 0-1,-1 1 0,1-1 1,0 0-1,-1 1 1,1-1-1,-1 1 0,1 0 1,4 2 2832,36-12-2243,40-13 0,27-7-237,374-39 541,8 39-472,-295 19-304,-157 8-119,429-18 488,-2 31 160,-314-9-382,-80-3-48,-55 3-51,-15-2-187,0 0-1,1 0 1,-1 0-1,0 0 1,0 0-1,0 0 1,0 0-1,0 0 0,0 0 1,0 1-1,0-1 1,0 0-1,0 0 1,0 0-1,0 0 1,0 0-1,0 0 1,0 0-1,0 0 0,0 1 1,0-1-1,0 0 1,0 0-1,0 0 1,0 0-1,0 0 1,0 0-1,0 0 1,0 1-1,0-1 0,0 0 1,0 0-1,0 0 1,0 0-1,0 0 1,0 0-1,0 0 1,0 0-1,-1 0 1,1 0-1,0 1 0,0-1 1,0 0-1,0 0 1,0 0-1,0 0 1,0 0-1,0 0 1,0 0-1,-1 0 1,1 0-1,0 0 0,0 0 1,-26 12 273,23-11-316,-112 38-77,-8 3-572,80-26-3079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6:54.7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455 90 6632,'0'0'15281,"-5"-11"-14859,-17-34-14,20 43-338,-1-1 0,1 1-1,-1-1 1,1 1-1,-1 0 1,0 0 0,1 0-1,-1 0 1,0 0-1,-1 0 1,1 1 0,0 0-1,0 0 1,-1 0-1,1 0 1,0 0 0,-1 0-1,1 1 1,-1 0-1,-4 0 1,-6-2 172,-1 1-31,-1 1-1,1 1 0,-1 0 1,0 1-1,1 0 0,0 2 1,-27 8-1,18-5-22,12-3-81,0 1 1,1 0-1,-1 0 0,1 2 1,1-1-1,-15 12 1,-26 15 230,49-32-319,0 0-1,0 0 0,0 1 0,0-1 0,1 1 0,-1-1 0,0 1 0,1 0 0,-1 0 0,1 0 0,-1 0 0,1 0 0,0 0 0,-1 3 0,1-4-9,1 0 0,0 0 0,-1 0 0,1 1 0,0-1-1,0 0 1,0 1 0,0-1 0,0 0 0,0 0 0,0 1-1,1-1 1,-1 0 0,0 0 0,1 1 0,-1-1 0,1 0-1,-1 0 1,1 0 0,-1 0 0,1 0 0,0 0 0,0 0-1,-1 0 1,1 0 0,2 2 0,24 26 155,-24-24-148,1 0 1,0-1-1,0 1 0,0-1 0,1 0 1,-1 0-1,1-1 0,0 1 0,6 2 0,34 17 34,-40-20-46,0-1 0,0 0 0,1 0 0,-1 0 0,1-1 0,-1 0 1,1 0-1,-1 0 0,1-1 0,0 0 0,9 0 0,109-7 133,-97 6-66,0 0-1,36 5 1,-33-2 1,31 4 2,-58-5-73,0-1 0,0 1 0,0 0 1,0 0-1,0 0 0,0 0 0,0 1 0,-1-1 1,1 1-1,0-1 0,-1 1 0,1 0 0,-1 0 0,1 0 1,2 5-1,-1-4 0,-1 1 0,1-1 0,-1 0 0,1 0 0,5 2 0,-6-3 6,0 1 0,0-1 1,-1 0-1,1 1 0,-1-1 0,0 1 0,0 0 1,0-1-1,0 1 0,0 0 0,0 0 0,1 4 0,8 14 37,-9-19-28,-1 1-1,0 0 0,0-1 1,0 1-1,0 0 1,-1 0-1,1 0 0,-1 0 1,0 0-1,1-1 0,-1 1 1,-1 0-1,1 0 0,0 0 1,-1 0-1,1 0 0,-1 0 1,0-1-1,0 1 0,0 0 1,0-1-1,-1 1 1,1-1-1,-3 4 0,1-1 13,0-1-1,0 1 0,0-1 1,-1 0-1,0 0 0,0 0 1,0 0-1,0 0 0,-1-1 1,1 0-1,-10 5 0,-1-3 70,-1 0-1,1-1 0,-1-1 1,0 0-1,-22 0 0,-80-5 562,91 1-523,-2 0 200,-36 6 0,45-3-172,0 0 0,-1-2 0,1 0 0,-27-4 0,46 3-567,-7 0 1005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7:17.0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1 365 5120,'0'0'13893,"10"-4"-13492,-2 1-299,-4 2-59,0 0 0,0-1 0,0 1 0,0-1 0,0 0 0,-1 0 0,1 0 0,-1-1 0,1 1 0,-1-1 0,0 0 0,0 0 0,0 0 0,4-6 0,10-19 568,14-30 0,-5 15-133,-19 32-342,0 0 1,7-15-1,26-84 771,-34 98-648,-5 11-228,0 0-1,-1 0 1,1 0 0,0-1-1,-1 1 1,1 0 0,-1 0 0,0-1-1,1 1 1,-1 0 0,0-1 0,0 1-1,0-2 1,0 3-18,1 0 0,-1 0 0,0 0 0,0 0 1,0 0-1,0 0 0,0 0 0,0 0 0,0 0 0,0 0 0,0 0 1,1 0-1,-1 0 0,0 0 0,0 0 0,0 0 0,0 0 0,0 0 0,0 0 1,0 0-1,0 0 0,0 0 0,1 0 0,-1 0 0,0 0 0,0 0 0,0 0 1,0 0-1,0 0 0,0 0 0,0 0 0,0 0 0,0 0 0,0-1 1,3 19 245,-11 288 583,0-98-182,8-93 103,0-14 401,3-92-969,-3-9-185,0 1-1,1-1 0,-1 0 0,0 1 1,0-1-1,0 0 0,0 1 1,1-1-1,-1 0 0,0 1 0,0-1 1,0 1-1,0-1 0,0 0 0,0 1 1,0-1-1,0 0 0,0 1 1,0-1-1,0 1 0,0-1 0,-1 0 1,1 1-1,0-1 0,0 0 0,0 1 1,0-1-1,-1 0 0,1 1 1,0-1-1,0 0 0,0 1 0,-1-1 1,1 0-1,0 0 0,-1 1 0,-3 6 278,3-7-280,1 1 0,0-1 0,0 1 0,-1-1-1,1 1 1,0-1 0,-1 1 0,1-1 0,0 0 0,-1 1 0,1-1 0,-1 1-1,1-1 1,-1 0 0,1 1 0,-1-1 0,1 0 0,-1 0 0,0 1-1,-6 1 21,1 0-1,-1 0 0,0-1 0,0 0 0,1 0 0,-14 0 0,10-1-4,1 0 0,0 1-1,-13 3 1,8-1-2,11-2-17,0-1-1,0 1 1,0 0-1,0 0 0,0 0 1,1 0-1,-5 2 1,31 3 54,86-5-34,-30 0 5,31 4 66,-86-4-52,-18 0 10,0-1 0,0 1 1,-1 0-1,10 3 0,-15-4-57,-1 0-1,1-1 1,0 1 0,0 0-1,-1 0 1,1 0-1,0-1 1,0 1 0,-1 0-1,1-1 1,0 1 0,-1 0-1,1-1 1,0 1 0,-1-1-1,1 1 1,-1-1-1,1 0 1,-1 1 0,1-1-1,-1 1 1,1-1 0,0-1-1,14-23-611,-6 12 350,8-10-3680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7:20.5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380 652 6128,'0'0'8349,"-12"-5"-7897,-35-14-8,41 17-290,0 0-1,0 0 1,0 1 0,0 0 0,-1 0-1,1 1 1,0 0 0,-1 0-1,1 0 1,0 1 0,-1 0 0,1 0-1,-6 3 1,-15 1 315,20-4-339,0 0-1,0 1 0,0 0 1,0 0-1,0 1 1,0 0-1,1 0 0,0 0 1,-1 1-1,1 0 1,0 0-1,1 1 1,-1 0-1,-5 6 0,-12 16 575,11-14-314,1 1 1,0 1-1,-14 24 0,22-34-281,1 0 0,-1 1-1,1 0 1,1-1-1,-1 1 1,1 0 0,0 0-1,0-1 1,1 1-1,0 0 1,0 0 0,0 0-1,1 0 1,0 0-1,1 6 1,1-3 18,-1-1 1,2 1-1,-1 0 0,1-1 1,1 0-1,-1 0 0,2 0 0,8 11 1,-10-14-73,1-1 0,-1 1 1,1-1-1,-1 0 0,1-1 1,0 1-1,1-1 0,-1 0 0,0 0 1,1-1-1,0 1 0,0-1 1,10 2-1,5-1 106,0 0 0,0-2-1,36-1 1,-45-1-113,-1-1-1,0 0 0,1 0 1,-1-1-1,0-1 0,-1 0 1,1 0-1,15-9 0,4-5 39,-15 10-44,0 0 0,0-1 0,-1-1 0,-1-1 0,1 0 1,-2-1-1,13-14 0,-10 7-17,-1-1 0,16-30-1,9-10-17,-23 34-7,-13 22 0,0 1 0,0-1 0,-1-1 0,0 1 0,4-9 0,-5 11 0,-1-1 1,1 1-1,0-1 0,0 1 1,0-1-1,0 1 0,0 0 1,1-1-1,-1 1 0,1 0 1,0 0-1,2-3 0,-3 7 74,-2-3-32,-1 4-32,0-1 0,1 0 0,-1 0 0,1 1 0,-1-1 0,1 1 0,0-1 0,0 1 0,-2 4 0,3-7-9,-41 86 97,38-77-80,-1 1 1,1-1-1,1 1 1,-1 0-1,2-1 1,-1 1-1,1 13 1,1-22-13,0 0 0,0-1 0,0 1 0,0 0 0,0 0 0,0 0 0,0-1 0,0 1-1,1 0 1,-1 0 0,0 0 0,0-1 0,1 1 0,-1 0 0,1 0 0,-1-1 0,0 1 0,1 0 0,-1-1 0,1 1 0,0-1 0,-1 1 0,1-1 0,-1 1 0,1-1 0,0 1 0,-1-1 0,3 1 0,-2 0 2,1-1 0,0 0 0,0 0-1,0 0 1,0 0 0,0 0 0,0 0 0,0 0 0,0-1 0,0 1 0,3-2 0,4-1 8,0-1 1,0-1-1,15-9 0,-8 1 6,0 0 0,-2-1-1,1 0 1,-2-1 0,0-1-1,17-27 1,-3 15-5,-23 24-6,1 0 0,-1 0 0,-1 0 0,1 0 1,0 0-1,4-9 0,-6 19 38,-2 5-34,-10 27 25,-1-1-1,-2-1 1,-1 0 0,-2-1-1,-1 0 1,-2-1 0,-2-2-1,-27 36 1,-40 41 48,72-91-54,-1-1 0,0-1-1,-36 25 1,50-38-30,0-1 1,-1 0 0,1 0-1,-1-1 1,0 1-1,0-1 1,0 0 0,0 0-1,0 0 1,1-1 0,-2 1-1,-4-1 1,10-2-35,0-1-1,-1 0 1,1 1 0,0-1-1,0 0 1,1 1 0,-1-1 0,0 1-1,4-4 1,9-9-6,2 0-1,-1 2 1,2 0-1,0 1 1,0 0-1,1 2 1,28-13-1,-10 8 6,1 2 0,1 2 0,41-7 0,-63 14 29,-1 0 1,0-1-1,0 0 0,-1-1 1,0-1-1,23-14 0,-14 5-17,-1-1-1,37-37 0,12-28-51,-49 54 65,-19 25 17,0-1 0,0 1 0,0 0 1,1 0-1,-1 0 0,1 0 0,0 0 0,0 1 0,0 0 0,0 0 0,0 0 0,1 0 1,-1 1-1,0-1 0,1 1 0,-1 0 0,1 0 0,-1 1 0,1 0 0,0 0 0,-1 0 1,1 0-1,5 1 0,101 25 223,-102-22-136,-12-7-34,-22 1 52,17 2-101,-1 1 1,1 0 0,0 0-1,-1 0 1,1 1 0,0 1-1,0-1 1,0 2 0,0-1-1,1 1 1,-1 0 0,1 0-1,0 1 1,0 0 0,-11 10-1,15-13-7,1 1-1,-1 0 1,0 0-1,1 0 0,-1 0 1,1 0-1,0 1 1,0-1-1,0 1 0,1-1 1,-1 1-1,1 0 0,0 0 1,0-1-1,0 1 1,1 0-1,-1 0 0,1 0 1,0 0-1,0 0 1,0 0-1,0 0 0,2 4 1,0 0 13,1 1 0,0-1 0,0 0-1,1-1 1,0 1 0,1-1 0,7 11 0,-9-14-10,0-1 0,1 1 0,-1-1 1,1 0-1,-1 0 0,1 0 0,0-1 0,0 1 0,0-1 0,1 0 0,-1 0 1,0-1-1,1 1 0,-1-1 0,8 1 0,4 0 9,1-2 0,-1 0 0,1 0 1,-1-2-1,1 0 0,-1-1 0,0 0 0,0-2 0,0 0 0,29-14 0,3-5-2,-2-3 0,43-33 0,-81 55-16,19-14-14,0-1-1,-1-2 1,-1 0-1,-2-2 1,0 0 0,-1-2-1,-2-1 1,0 0-1,-2-1 1,21-46-1,-6 0-120,24-86 1,-45 120 40,-2-1 0,-2-1 1,5-81-1,-13 121 89,1-3-20,-1-1 0,0 1 0,0-1 1,0 0-1,-1 1 0,1-1 0,-1 1 0,-1-1 0,1 1 0,-1-1 0,0 1 0,-4-8 0,5 13 22,1 0 1,-1 0-1,1 0 1,-1 0-1,1 0 1,-1 0-1,1 0 0,-1 0 1,1 0-1,-1 1 1,0-1-1,1 0 1,-1 0-1,1 0 1,0 1-1,-1-1 1,1 0-1,-1 1 1,1-1-1,-1 0 1,1 1-1,0-1 0,-1 1 1,1-1-1,0 1 1,-1-1-1,1 0 1,0 1-1,-1 0 1,-15 21 21,14-19-21,-14 21 10,1 2-1,1 0 1,1 1 0,-16 50-1,-22 120 21,4-13 61,38-153-50,2 0 1,-4 50-1,5-35-3,5-41-28,1-1 0,0 1 0,-1-1 0,1 0 0,1 1 0,-1-1 0,1 1 0,0-1 0,0 1 0,0-1 0,0 0 0,1 0 0,0 0 0,0 0 0,0 0 0,0 0 0,3 4 0,-2-5 2,0 0-1,0-1 0,0 1 1,0-1-1,0 1 1,1-1-1,-1 0 0,1-1 1,-1 1-1,1 0 0,0-1 1,0 0-1,-1 0 1,1 0-1,0 0 0,0-1 1,0 1-1,0-1 0,6-1 1,14 0 29,0-1 1,0-1-1,-1-1 1,1-2-1,-1 0 1,0-1-1,-1-1 0,0-1 1,38-23-1,-55 30-47,-1-1 0,0 0 0,0 0 0,-1 0-1,1 0 1,-1-1 0,1 1 0,-1-1-1,0 0 1,0 0 0,-1 0 0,1 0 0,-1 0-1,0-1 1,0 1 0,-1-1 0,1 1-1,-1-1 1,0 0 0,0 0 0,0 1 0,-1-1-1,0 0 1,0 0 0,0 0 0,0 0-1,-1 1 1,0-1 0,0 0 0,0 0 0,-1 1-1,1-1 1,-1 1 0,0-1 0,-5-6-1,7 10 7,-1 0-1,1 0 0,-1 0 0,0 0 0,0 1 1,1-1-1,-1 0 0,0 0 0,0 1 0,0-1 1,0 1-1,0-1 0,0 1 0,0-1 1,0 1-1,0-1 0,0 1 0,0 0 0,0 0 1,0-1-1,0 1 0,0 0 0,0 0 0,-1 0 1,1 0-1,0 0 0,0 1 0,0-1 0,0 0 1,0 0-1,0 1 0,0-1 0,0 1 0,0-1 1,0 1-1,0-1 0,0 1 0,0-1 0,0 1 1,0 0-1,1 0 0,-1-1 0,-1 2 0,-4 4 13,0 1 1,0 0-1,0 0 0,-5 8 0,8-10-8,-3 1 6,1 1 0,0 1 0,1-1-1,0 1 1,0-1 0,0 1 0,1 0 0,0 1 0,1-1 0,0 0 0,0 1 0,1 0 0,0-1 0,0 1 0,1 0 0,0-1-1,2 15 1,-1-14 10,1 0 0,0 0-1,1 0 1,0 0 0,0 0-1,1-1 1,0 1 0,0-1-1,7 10 1,-7-14 3,-1 0 0,1 0 0,0 0 0,0 0 0,0 0 0,0-1 1,1 0-1,-1 0 0,1 0 0,0-1 0,0 1 0,0-1 0,0 0 0,0 0 0,0-1 0,1 0 0,6 1 0,7 0 31,-1 0-1,1-2 0,0 0 1,-1-1-1,1-1 0,0 0 1,30-10-1,-40 10-55,10-2-11,-1-2 0,1 0 0,-1 0 0,0-2 0,-1 0 0,0-1 1,27-19-1,-28 16-265,29-15 0,-18 11-3925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7:21.5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1 116 5520,'0'0'10430,"11"-2"-9874,115-22 949,93-20 1435,-200 40-2532,1 1-1,31 0 0,10-2 533,-27-8 6,-23 8-638,11-7 412,-23 12-1039,-1-1 203,1 7-3425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0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210 280 5416,'0'0'6932,"0"12"-6608,-1-5-253,1-3-41,0 1-1,0-1 1,0 1 0,0-1 0,2 8 0,-2-10-14,1-1 0,-1 1 0,1 0-1,0-1 1,-1 1 0,1-1 0,0 1 0,0-1 0,0 1 0,0-1 0,1 0 0,-1 0 0,0 1-1,0-1 1,1 0 0,-1 0 0,1 0 0,-1 0 0,1 0 0,-1-1 0,4 2 0,6 1 66,0 0 0,0-1 1,0 0-1,1-1 0,-1 0 1,0-1-1,1 0 0,-1-1 1,1 0-1,-1-1 0,21-6 1,-17 4 32,0-1 0,0-1 0,-1-1 0,1 0 0,-2-1 0,1 0 0,-1-1 0,12-11 1,-20 16-58,0-1 0,-1 1 0,1-1 1,-1 0-1,-1-1 0,1 1 1,-1-1-1,0 0 0,0 1 1,0-1-1,-1 0 0,0-1 1,0 1-1,-1 0 0,0-1 1,0 1-1,0 0 0,-1-1 0,0 1 1,0-1-1,0 1 0,-1-1 1,0 1-1,-1-1 0,1 1 1,-1 0-1,0 0 0,-1 0 1,1 0-1,-6-8 0,4 7-17,0 0-1,-1 1 0,1-1 1,-1 1-1,0 0 0,-1 1 1,1-1-1,-1 1 1,0 0-1,-1 1 0,1-1 1,-1 1-1,0 1 0,0-1 1,0 1-1,0 0 0,0 1 1,-1 0-1,0 0 1,1 0-1,-1 1 0,0 0 1,0 1-1,1 0 0,-10 0 1,4 3-6,1 0 1,-1 0-1,1 2 0,0-1 1,0 1-1,0 1 1,1 0-1,0 1 1,0 0-1,-14 13 0,3-1 30,1 1 0,1 1-1,-28 37 1,-25 47 161,63-88-176,0 0-1,1 1 0,2 0 1,-10 27-1,16-38-33,-1 0-1,1 0 1,0 0-1,0 0 1,1 0 0,0 0-1,1 0 1,-1 0-1,1 0 1,0 0 0,1 0-1,0 0 1,0 0-1,0 0 1,1-1 0,0 1-1,1-1 1,-1 0-1,1 0 1,0 0 0,0-1-1,1 1 1,0-1-1,0 0 1,0 0 0,12 7-1,-3-2 27,1-1-1,0 0 1,0-2-1,1 0 1,0 0-1,1-2 1,0 0-1,-1 0 1,35 3-1,-9-4 105,0-2-1,1-1 1,-1-3-1,1-1 1,-1-2-1,69-18 1,-106 22-90,0-1 0,0 0 0,0 0 0,0-1 0,-1 1 1,1-1-1,-1 0 0,0-1 0,0 1 0,7-7 0,5-10-2680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7:21.9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67 10152,'0'0'2328,"14"-4"-1840,34-10 187,0 2 0,92-10 0,-38 27 417,-76-2-243,1-2-1,-1 0 0,43-5 0,-51 2-348,-15 2-405,0 0-1,0 0 1,0-1-1,1 1 1,-1-1-1,0 0 0,0 0 1,0 0-1,0 0 1,0-1-1,3-1 0,6-5-2592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7:23.0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21 249 7936,'0'0'6865,"5"-14"-6226,44-92 1210,-41 90-1444,-6 12-262,0-1 1,0 1-1,1 0 0,-1-1 1,1 1-1,0 1 1,0-1-1,1 0 0,-1 1 1,1 0-1,0-1 1,5-2-1,18-12 670,-20 13-594,0 0-1,1 0 1,-1 1-1,1 0 0,0 0 1,0 1-1,1 0 0,13-3 1,-17 5-79,1 0 0,-1 1 1,0-1-1,1 1 0,-1 1 1,1-1-1,5 2 0,-8-2-94,-1 1 0,1 0-1,-1 0 1,0 0 0,0 0 0,1 1-1,-1-1 1,0 1 0,0-1 0,0 1 0,-1 0-1,1 0 1,0 0 0,0-1 0,-1 2-1,0-1 1,1 0 0,0 3 0,3 5 24,-1 1 0,-1-1 1,1 1-1,-2 0 0,0 0 1,0 0-1,-1 0 0,0 1 0,-1-1 1,0 0-1,-1 0 0,0 1 1,-1-1-1,-6 21 0,1-7 19,-2 0-1,-1 0 1,-1 0-1,-1-1 0,-19 28 1,9-19 28,-1 0 0,-1-2 0,-42 41 0,33-38 2,20-21 15,0 0 0,0 0 1,-24 15-1,25-18 51,11-9 68,14-12 47,0 4-269,10-6 68,0 1 0,1 1 0,46-15 0,-63 24-53,0 0-1,0 1 1,0 0 0,1 0 0,-1 1 0,0 0 0,0 0 0,0 1 0,0 0 0,1 0-1,-1 0 1,0 1 0,-1 0 0,1 1 0,0 0 0,-1 0 0,1 0 0,-1 0 0,6 5-1,0 1 56,2 2 265,27 14 1,-41-24-315,5-9-360,4-1-236,31-55-722,-23 41-2617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7:23.5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11448,'0'0'1033,"11"1"-862,30 4 111,-39-4-215,-1-1-1,1 1 1,0-1 0,-1 1-1,1 0 1,-1 0-1,1 0 1,-1 0-1,1 0 1,-1 0-1,1 0 1,-1 0 0,0 1-1,0-1 1,0 1-1,0-1 1,0 1-1,0-1 1,0 1-1,0-1 1,0 1 0,-1 0-1,1-1 1,-1 1-1,1 2 1,1 3 269,10 26 852,-3 0-1,0 0 1,6 58-1,-7-48-121,-5-30-453,0 0 0,1 26 1,1-19 1075,-3-14-429,-3-9-349,0-3-930,-1 0 1,1 0 0,1-1-1,-1 1 1,1-7 0,-1-9-250,0-13-599,1 24-2319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7:23.9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 10952,'0'0'1818,"4"14"-1060,0 0-534,-1-2-26,0-1 1,0 0 0,-1 1-1,-1 0 1,0-1 0,0 18-1,-6 22 1616,-23 95 0,14-76-343,11-54-888,2 0-1,-1 18 1,1 1 605,1-34-1092,0 0 0,0-1 1,0 1-1,-1 0 0,1 0 1,0 0-1,0 0 0,0-1 1,0 1-1,1 0 0,-1 0 0,0 0 1,0-1-1,0 1 0,1 0 1,-1 0-1,0 0 0,1-1 1,0 2-1,0-2-43,-1 0 1,1 0-1,-1 0 0,0 0 1,1 0-1,-1-1 0,1 1 1,-1 0-1,1 0 0,-1 0 1,1-1-1,-1 1 0,0 0 1,1 0-1,-1-1 0,0 1 1,1 0-1,-1-1 0,0 1 1,1-1-1,-1 1 0,0 0 1,1-1-1,2-4 33,1-1 0,-1 1 0,-1 0 0,5-12 0,6-27-75,0-2-3640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7:24.6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1 212 7024,'0'0'5898,"14"-4"-5331,180-57 1725,-184 57-2087,1-1 1,0 2-1,0 0 0,1 0 0,-1 1 1,0 0-1,15 0 0,-3 2 277,-18-1-328,0 0-1,0 1 1,-1 0 0,1 0 0,0 0-1,0 1 1,0-1 0,0 1-1,-1 0 1,1 1 0,0-1-1,-1 1 1,1 0 0,-1 0 0,0 0-1,6 5 1,-3-2 115,-1 0 0,1 0 1,0 0-1,1-1 0,-1 0 0,1 0 1,0-1-1,0 0 0,16 4 0,-18-6-125,-1-1 0,1 1 0,0-1-1,-1 0 1,1 0 0,0-1 0,0 0 0,-1 0 0,1 0-1,-1-1 1,1 0 0,-1 0 0,1 0 0,-1 0-1,6-5 1,3-3 183,0 0 0,0-1 1,-2 0-1,1-1 0,11-15 0,32-27 1465,-42 43-1339,-12 9-298,1 1 0,-1-1 1,0 1-1,0-1 0,0 0 0,0 0 0,-1 0 1,1 0-1,2-4 0,0 18-175,-3-2-4088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7:25.9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0 157 7232,'0'0'5204,"3"11"-4311,24 154 2625,-24-133-2902,-1-22-194,-1 0 1,0 0 0,-1 1-1,0-1 1,-1 0-1,-2 16 1,2-23-237,0 0 0,0 0 0,1 0 0,0 0 1,-1 0-1,1 0 0,0 0 0,1 0 0,-1 0 0,0 0 0,1 0 1,-1 0-1,1 0 0,0-1 0,2 5 0,-5-7 692,0-7-441,1-65 289,0-39-303,4 67-251,15-155 698,-17 195-829,0 0 0,0 1 0,0-1 1,0 0-1,1 1 0,-1-1 1,1 1-1,0-1 0,0 1 0,0 0 1,0 0-1,1 0 0,0 0 1,-1 0-1,1 1 0,6-5 1,-7 6-14,0-1 1,0 1 0,1 0 0,-1 0 0,0 0 0,1 1 0,-1-1 0,1 0-1,-1 1 1,1-1 0,0 1 0,-1 0 0,1 0 0,-1 0 0,1 0 0,0 1-1,-1-1 1,1 1 0,-1-1 0,1 1 0,-1 0 0,0 0 0,1 0 0,3 3-1,54 29 319,-35-20-72,46 31-1,-48-28-124,-17-13-41,-1 1-1,1 0 0,-1 0 0,1 0 0,-1 1 0,0-1 0,7 10 0,-12-13-60,1 0 0,0 0 0,0 0 0,0 0 0,0 0 0,0 0 0,0 0 0,0-1 0,0 1 0,0 0 0,0-1 0,1 1 0,-1-1 0,0 1 0,0-1 0,3 1 0,-4-1 1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7:26.5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321 0 11448,'0'0'3818,"-13"5"-3222,5-2-527,-99 40 1095,88-34-777,-1 0-1,2 2 0,-33 23 1,41-24-144,1 0 1,0 1-1,0 0 1,2 0 0,-1 1-1,1 0 1,1 1-1,-8 21 1,13-30-160,0 0 0,0 0 0,0 1 0,0-1 1,1 0-1,0 0 0,-1 1 0,2-1 0,-1 0 0,0 0 1,1 0-1,0 1 0,2 3 0,-3-5-32,1-1 0,0 0 0,0 0-1,0 0 1,0 0 0,0 0 0,1 0 0,-1-1-1,0 1 1,1 0 0,0-1 0,-1 1 0,1-1-1,0 1 1,0-1 0,0 0 0,0 1 0,0-1-1,0 0 1,0-1 0,0 1 0,0 0 0,0-1 0,1 1-1,-1-1 1,4 1 0,3-1 18,-1-1-1,0 0 1,1 0 0,-1 0-1,0-1 1,0-1 0,0 1 0,-1-1-1,1-1 1,0 1 0,-1-1-1,0 0 1,0-1 0,0 0-1,-1 0 1,1-1 0,-1 1-1,-1-1 1,11-13 0,-3 1 79,0-1 1,-1-1-1,0 0 1,-2-1-1,14-39 1,-24 60-137,0 0 1,0 0-1,0 0 1,0 0-1,0 0 1,0 0-1,0 0 1,1 0-1,-1 0 1,0 0-1,0 0 1,0 0-1,0 0 1,0 0-1,0 1 1,0-1 0,0 0-1,0 0 1,0 0-1,0 0 1,0 0-1,0 0 1,0 0-1,1 0 1,-1 0-1,0 0 1,0 0-1,0 0 1,0 0-1,0 0 1,0 0-1,0 0 1,0 0-1,0 0 1,0 0 0,0 0-1,0-1 1,0 1-1,0 0 1,1 0-1,-1 0 1,0 0-1,0 0 1,0 0-1,0 0 1,0 0-1,0 0 1,0 0-1,0 0 1,0 0-1,0 0 1,0 0-1,0 0 1,0 0 0,0 0-1,0-1 1,0 1-1,0 0 1,0 0-1,0 0 1,0 0-1,0 0 1,0 0-1,0 0 1,0 0-1,0 0 1,0 0-1,0 0 1,0 0-1,3 9 499,3 28-248,2 5 24,-5-33-179,0 0 0,1-1-1,-1 1 1,2-1 0,-1 0-1,1 0 1,9 10 0,-12-15-70,1-1 0,-1 1 0,1 0 0,-1-1 0,1 1 0,0-1 0,0 0 0,0 0 0,1 0 0,-1 0 0,0-1 0,1 1 0,-1-1 0,1 0 0,-1 0 0,1 0 0,-1 0 0,1-1 0,0 1 0,7-1 0,-6-2-16,1 1 0,0-1 0,0 0 0,-1 0 0,0-1 0,1 1-1,-1-1 1,0-1 0,5-3 0,41-36-1391,-33 26-1832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7:27.2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263 680 13360,'0'0'3218,"-11"7"-2819,-11 5-236,-73 44 693,83-48-666,2 0 1,-1 0-1,1 1 0,0 1 0,1-1 0,-13 19 0,-13 31 1048,32-55-1069,1 1-1,0 0 1,0 0-1,1 0 0,-1 0 1,1 0-1,0 0 1,0 0-1,1 0 1,0 9-1,0-12-113,0-1 0,0 1 0,1-1 0,-1 1 0,0-1 0,1 0 0,0 1 0,-1-1 0,1 0 0,0 0 0,-1 1 0,1-1 0,0 0 0,0 0 0,0 0 0,0 0 0,0 0 0,0 0 0,0 0 0,1 0 0,-1-1 0,1 2 0,1-1 11,0 0 0,0 0 0,0-1 0,0 1 0,0 0 0,0-1-1,0 0 1,0 0 0,0 0 0,4-1 0,3 0 67,1-1-1,0-1 1,-1 0 0,20-8-1,-10 1-43,-1 0 0,0-2 0,0 0 0,-1-1 0,-1-1 0,0-1 0,-1 0 0,-1-1 0,19-26 0,-9 7 5,-1-1 0,-3-1 1,0-1-1,14-40 1,-24 47-38,0-1 0,-3 0 0,0 0 0,-2-1 1,2-44-1,-6 25 57,-2 0 1,-11-88-1,10 131-82,-1-1-1,0 0 1,-1 1-1,-3-11 1,4 16-9,0 0 1,0 1 0,0-1 0,0 1-1,0 0 1,-1 0 0,1 0 0,-1 0 0,0 0-1,0 0 1,0 0 0,-6-2 0,9 4-16,-1 1 1,0 0 0,0-1-1,0 1 1,1 0 0,-1 0-1,0 0 1,0 0-1,0 0 1,0 0 0,0 0-1,1 0 1,-1 0-1,0 0 1,0 1 0,0-1-1,1 0 1,-1 1-1,0-1 1,0 0 0,1 1-1,-1-1 1,-1 2 0,-17 14 96,18-15-99,-12 13 33,0 1 0,1 0 0,1 1-1,0 0 1,1 0 0,-9 22 0,7-10 2,1 1 1,1 0-1,-7 37 1,12-44-14,2 0 0,1 1 1,0-1-1,2 0 0,1 1 1,0-1-1,8 36 0,-6-44 0,1-1 0,0 0 0,1 0 0,0-1-1,1 1 1,0-1 0,1 0 0,0-1 0,1 1 0,1-2-1,-1 1 1,2-1 0,16 14 0,-18-18 0,1-1 0,-1 0 0,1-1 0,1 1 0,-1-2 0,0 1 1,1-2-1,0 1 0,0-1 0,-1 0 0,1-1 0,0-1 0,0 1 0,20-3 0,-10 0-76,-1-1 0,0 0 0,0-2 0,0 0-1,-1-1 1,34-17 0,-45 19-46,0 0 0,0 0 0,0-1 0,-1 0 0,8-8 0,-1-3-3386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8:2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115 464 6224,'0'0'10398,"-10"10"-10101,2-2-234,3-4-19,0 1-1,-1 0 1,2 1-1,-1-1 1,1 1-1,-1 0 1,2 0 0,-1 0-1,1 1 1,0-1-1,-5 14 1,1 8 153,-2 0 43,2 1 0,1 0 0,-3 35 0,9-63-231,-3 52 440,4 58 0,0-95-322,1-1 1,0 1-1,1-1 1,1 0-1,0 0 0,1 0 1,1-1-1,11 22 0,-14-33-92,-1 0 0,1 0-1,-1-1 1,1 1-1,0 0 1,0-1 0,0 0-1,0 0 1,0 0-1,0 0 1,1 0 0,-1-1-1,1 0 1,-1 1-1,1-1 1,0 0 0,-1-1-1,1 1 1,0-1-1,-1 1 1,1-1 0,4-1-1,0 1 2,0-1 1,-1 0-1,0 0 0,1 0 0,-1-1 1,0 0-1,1-1 0,-1 0 0,0 0 1,6-4-1,9-9 72,-1 0 0,0-1 0,-2-1 0,0-1 0,-1-1 0,-1 0 0,0-1 0,-2-1 0,-1-1 0,-1 0 0,16-36 0,-16 27 46,-2 0 1,-1-1-1,-1 0 1,-2-1-1,-2 0 1,3-64-1,-12 73 34,0 17-54,-2 17-8,-3 20-101,1 2 1,1-1-1,2 1 0,1 0 0,1 0 1,2 0-1,1 0 0,2 0 0,1 0 1,1 0-1,2 0 0,10 33 0,-3-16 23,-7-27-4,0 0 0,1 0 0,18 38 0,-23-55-25,0-1-1,1 1 0,-1-1 1,1 0-1,-1 0 0,1 0 1,0-1-1,0 1 1,0-1-1,1 1 0,-1-1 1,1 0-1,6 3 0,-8-5-3,0 1-1,0-1 0,1 1 0,-1-1 0,0 0 0,0 0 0,1 0 0,-1 0 0,0 0 0,0 0 0,0-1 0,1 1 0,-1-1 1,0 1-1,0-1 0,0 0 0,0 0 0,0 0 0,0 0 0,0 0 0,0 0 0,0-1 0,-1 1 0,1-1 0,0 1 0,1-3 1,18-20 73,-2-1 0,0-2 1,-1 0-1,16-35 0,46-123 216,-62 148-161,-17 34-127,0 1 1,1 0 0,-1 0 0,1-1-1,-1 1 1,1 1 0,0-1 0,0 0-1,0 0 1,0 1 0,0-1 0,0 1-1,3-2 1,-4 3-14,0 0 0,0 0 0,0 0-1,0 0 1,0 0 0,0 0 0,0 0-1,0 1 1,-1-1 0,1 0 0,0 1 0,0-1-1,0 0 1,0 1 0,0-1 0,-1 1-1,1-1 1,0 1 0,0 0 0,-1-1 0,1 1-1,-1 0 1,2 0 0,13 20 9,-14-20-11,6 12 9,0 0-1,-1 0 0,-1 1 1,0-1-1,6 27 1,7 72 86,-15-88-28,-2 0 0,-1 0 0,0 0 0,-2 0 0,-5 25 0,6-45-61,1-1 18,-1 1-1,0-1 1,0 1 0,0-1-1,0 0 1,-3 6-1,3-8-18,1-1-1,-1 1 1,1-1 0,-1 1-1,0-1 1,1 1 0,-1-1-1,1 0 1,-1 1 0,0-1-1,1 0 1,-1 1-1,0-1 1,0 0 0,1 0-1,-1 1 1,0-1 0,0 0-1,1 0 1,-1 0 0,0 0-1,0 0 1,1 0 0,-1 0-1,0-1 1,1 1-1,-1 0 1,0 0 0,0 0-1,1-1 1,-1 1 0,0 0-1,1-1 1,-1 1 0,0-1-1,1 1 1,-1-1-1,0 0 1,-10-7 69,0-1 0,0 0 0,-13-15-1,-11-10 140,27 25-140,7 8-66,0 0 0,1 0 0,-1 0 1,0 0-1,0 0 0,0 1 0,0-1 1,0 0-1,0 0 0,0 1 0,0-1 0,0 0 1,0 1-1,0-1 0,0 1 0,-1 0 1,-1-1-1,2 0 73,0 1-30,1 7-70,1-4 18,-1-1-1,1 0 1,0 1-1,0-1 1,0 0-1,0 0 1,0 0-1,1 0 1,-1 0-1,1 0 1,-1-1-1,1 1 1,0 0-1,0-1 1,2 2-1,35 23-25,-20-15 22,-14-7 10,0-1 0,0 0 0,0 0 0,1-1 1,0 0-1,-1 0 0,1 0 0,0 0 0,0-1 0,0 0 0,0 0 0,0-1 0,0 0 0,0 0 0,0 0 1,0-1-1,0 0 0,0 0 0,0 0 0,0-1 0,6-2 0,59-15 131,-48 14-118,3-2 84,2-3 9,-25 9-111,1 0 1,-1 0 0,0 0-1,1 0 1,-1 0 0,0-1-1,0 0 1,0 1 0,0-1-1,0 0 1,3-4 0,21-19-13,-13 12 2,0-1 0,-1 0-1,-1-1 1,14-21 0,18-40 10,-43 75 0,-1 0 16,1-1 0,0 1 0,0-1 1,-1 0-1,1 1 0,0-1 0,-1 0 0,0 0 0,1 1 0,-1-1 0,0-3 0,0 4 111,-4-13-79,3 6-44,0 1 0,0 0-1,1-1 1,-1 1 0,2 0 0,-1-1-1,1 1 1,0 0 0,5-14 0,-1-8-74,-2 16 44,0-15 4,-3 94 18,0-65-16,-23-4-102,21 2 126,-1 1 1,1-1-1,0 1 0,0 0 1,0-1-1,0 1 1,-1 0-1,1 1 0,0-1 1,0 0-1,0 1 0,0-1 1,-1 1-1,1-1 1,0 1-1,0 0 0,0 0 1,0 0-1,-3 2 0,-3 4-1,0 0 0,0 0 0,0 0 0,1 1-1,0 0 1,0 1 0,1-1 0,0 1 0,1 1-1,0-1 1,0 1 0,1 0 0,1 0 0,-1 0-1,-3 19 1,5-16 5,0 0-1,1 0 0,0 0 1,1 0-1,0 0 1,1 0-1,1 0 1,0-1-1,0 1 0,2 0 1,-1-1-1,11 22 1,-13-31 3,1 1 1,0-1-1,0 0 0,0-1 1,1 1-1,-1 0 1,0-1-1,1 1 1,0-1-1,0 0 0,-1 0 1,1 0-1,1 0 1,4 2-1,-3-2 8,1 0 0,-1-1 0,1 1 0,0-1 0,-1 0 0,1-1 1,0 0-1,7 0 0,7-2 65,-1-1 1,1-1-1,0-1 1,21-8-1,-32 10-30,0-1 0,-1 0 0,1 0 0,8-6-1,-16 9-48,-1 1-1,1 0 0,0-1 0,0 1 0,0 0 0,0-1 0,1 1 0,-1 0 0,0 0 1,0 0-1,0 0 0,0 0 0,2 0 0,-2 1 0,-1-1 0,1 0 1,0 0-1,0 0 0,0 0 0,0 0 0,-1 0 1,1 0-1,0-1 0,0 1 0,0 0 0,0 0 0,-1 0 1,1-1-1,0 1 0,0-1 0,-1 1 0,1 0 1,0-2-1,22-22-1,-2-1 0,0-1 1,-2-1-1,-1-1 0,-2-1 1,14-31-1,64-189 11,-83 217-14,10-36 24,-4-1 0,-2 0-1,-4-2 1,4-88 0,-14 149-16,0-8 9,0 1 1,-1-1-1,-1 1 1,-1-1-1,0 1 1,-5-19-1,7 36-17,0 0 0,0 0 0,0 1 0,0-1-1,0 0 1,0 0 0,-1 0 0,1 0 0,0 0 0,0 1-1,0-1 1,0 0 0,0 0 0,0 0 0,0 0 0,0 0-1,-1 0 1,1 1 0,0-1 0,0 0 0,0 0-1,0 0 1,-1 0 0,1 0 0,0 0 0,0 0 0,0 0-1,0 0 1,0 0 0,-1 0 0,1 0 0,0 0-1,0 0 1,0 0 0,0 0 0,-1 0 0,1 0 0,0 0-1,0 0 1,0 0 0,0 0 0,-1 0 0,1 0-1,0 0 1,0-1 0,0 1 0,0 0 0,0 0 0,-1 0-1,1 0 1,0 0 0,0 0 0,0 0 0,0-1-1,0 1 1,0 0 0,0 0 0,0 0 0,0 0 0,-1-1-1,1 1 1,0 0 0,0 0 0,0 0 0,0 0 0,0-1-1,0 1 1,0 0 0,0 0 0,-7 15-26,-5 25-44,-13 76 1,14-58 25,-53 269-77,-80 350-2,119-576 119,-30 110 22,36-151 39,-39 85-1,54-136-46,3-5 6,-1 0 0,0 0 0,0 0 0,0-1 0,0 1 0,-4 5 0,5-9-14,1 0 0,0 0 0,0 0 0,-1 0 0,1 0-1,0 0 1,0 0 0,-1 0 0,1 0 0,0 0 0,0 0-1,0 0 1,-1 0 0,1 0 0,0 0 0,0 0 0,-1 0-1,1-1 1,0 1 0,0 0 0,0 0 0,-1 0-1,1 0 1,0 0 0,0 0 0,0-1 0,0 1 0,-1 0-1,1 0 1,0 0 0,0-1 0,0 1 0,0 0 0,0 0-1,0 0 1,0-1 0,-1 1 0,1 0 0,0 0 0,0-1-1,0 1 1,0 0 0,0 0 0,0-1 0,0 1 0,0 0-1,0 0 1,0 0 0,1-1 0,-1 1 0,0 0 0,0 0-1,0-1 1,1-14 35,9-13-24,1-1-1,2 2 1,0 0-1,32-45 1,-7 8-44,-17 32 16,1 1 0,41-43-1,17-25 8,7-7 77,-17 22-22,-58 69-39,17-21 18,-2-2 1,43-79 0,-35 54 26,-23 44-78,-1-1 0,10-25 0,-13 27 28,-4 14 40,-4 13-23,-4 30-13,1 0 1,2 0-1,2 0 1,9 61-1,-10-96-2,1 1-1,0-1 1,0 1-1,1-1 1,-1 0-1,1 0 1,0 0-1,3 6 1,-4-10-3,-1 1 1,1 0 0,0 0-1,-1-1 1,1 1 0,0 0-1,0-1 1,0 1 0,0-1-1,-1 1 1,1-1 0,0 0-1,0 1 1,0-1 0,0 0 0,0 1-1,0-1 1,0 0 0,0 0-1,0 0 1,0 0 0,0 0-1,0 0 1,0 0 0,0 0-1,0-1 1,0 1 0,0 0-1,0-1 1,0 1 0,0 0-1,0-1 1,0 1 0,0-1 0,-1 0-1,1 1 1,0-1 0,0 0-1,-1 1 1,1-1 0,1-1-1,8-7 24,0-1-1,-1 0 1,0-1-1,0 0 1,12-21-1,28-66 130,-34 64-22,31-49 1,-45 82-133,-1 0 1,0 0-1,1 1 0,-1-1 1,1 0-1,0 0 1,-1 1-1,1-1 0,-1 0 1,1 1-1,0-1 0,0 1 1,-1-1-1,1 1 1,0-1-1,1 0 0,-2 2 1,0-1-1,0 0 0,1 0 1,-1 1-1,0-1 0,0 0 1,1 1-1,-1-1 0,0 0 1,0 0-1,0 1 0,0-1 1,0 0-1,1 1 0,-1-1 1,0 1-1,0-1 0,0 0 1,0 1-1,0-1 0,0 0 1,0 1-1,0-1 0,0 0 1,0 1-1,-1 0 0,-4 39 66,3-29-57,0 6-10,1 0 0,1 0 0,2 17 0,-1-25 0,0-1 0,1 0 0,0 0 0,0 0 0,1 0 0,0-1 0,0 1 0,5 8 0,-6-13 2,0-1 0,0 0-1,0 0 1,0 0 0,0 0 0,0 0 0,0 0-1,1-1 1,-1 1 0,1-1 0,-1 1 0,1-1-1,-1 0 1,1 0 0,0 0 0,0-1 0,-1 1-1,1-1 1,0 1 0,0-1 0,0 0 0,0 0-1,-1 0 1,1 0 0,0-1 0,0 1 0,0-1-1,-1 0 1,6-1 0,2-2 6,0 0 1,-1 0-1,0-1 0,0 0 0,0-1 1,14-11-1,-1-5 17,-1-1-1,-1-1 1,-2 0-1,0-2 1,16-31-1,-30 50-16,25-46 36,-3-1 0,-2-1 0,-3 0 0,-2-2 1,-3 0-1,13-80 0,-28 127-44,6-39 0,-7 46 0,1 1 0,-1-1 0,0 0 0,0 0 0,-1 0 0,1 0 0,-1 0 0,1 1 0,-1-1 0,0 0 0,0 0 0,-3-4 0,4 7 0,0 0 0,0-1 0,-1 1 0,1 0 0,0 0 0,0 0 0,0 0 0,-1 0 0,1-1 0,0 1 0,0 0 0,-1 0 0,1 0 0,0 0 0,-1 0 0,1 0 0,0 0 0,0 0 0,-1 0 0,1 0 0,0 0 0,0 0 0,-1 0-1,1 0 1,0 0 0,0 1 0,-1-1 0,1 0 0,0 0 0,0 0 0,-1 0 0,1 0 0,0 1 0,0-1 0,0 0 0,-1 0 0,1 0 0,0 1 0,0-1 0,-1 0 0,-7 11-9,8-10 7,-10 14-28,2 0 1,0 0-1,1 1 1,1 1-1,0-1 1,1 1-1,1 0 1,-3 23-1,3-9-2,2-1 0,1 1 0,7 61-1,18 59 54,-18-126 31,0 0-1,2-1 0,1 0 0,12 24 1,-17-43-49,-1 1 0,1-1 1,0 0-1,0 0 0,1 0 1,-1-1-1,1 0 0,0 0 1,0 0-1,0 0 0,1-1 1,0 0-1,8 4 0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8:3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0 432 4120,'0'0'9289,"9"-13"-8909,18-29 112,-2-1 1,23-52-1,-36 65-135,-4 15 3,-2-1 0,0 0-1,-1 0 1,6-32 0,-11 45-228,1 1 0,-1 0 0,1 0 0,0-1 0,0 1 0,0 0 0,0 0-1,0 0 1,0 0 0,0 0 0,1 0 0,-1 0 0,1 0 0,-1 0 0,3-1 0,0-1-18,1 1 0,0-1 0,0 1 0,0 0 0,10-4 0,3 1-7,0 0-1,33-5 1,-46 10-86,24-4 261,52-4-1,-80 9-266,1 0 0,-1 0 1,1 0-1,-1 0 0,1 1 0,-1-1 1,0 0-1,1 1 0,-1-1 1,1 1-1,-1 0 0,0-1 0,1 1 1,-1 0-1,0 0 0,0 0 1,0 0-1,0 0 0,0 0 0,0 0 1,2 2-1,-2 0 7,1 0 0,-1-1 0,0 1 0,0 0 0,0 0 0,0 0 0,0 0 0,-1 1 1,1 5-1,-1 5 44,-1 0 0,0 1 1,-6 20-1,7-30-44,-11 45 119,-6 37 202,17-82-318,0-1 0,0 0 0,0 1 1,0-1-1,1 0 0,0 1 0,0-1 0,0 0 1,0 0-1,1 0 0,0 0 0,-1 0 1,2 0-1,-1 0 0,0-1 0,1 1 0,-1-1 1,1 1-1,0-1 0,0 0 0,1 0 1,-1 0-1,0-1 0,8 5 0,-3-2 26,1-1 0,0 0 0,-1 0 0,1-1 0,1 0 0,-1-1 0,0 0 1,1 0-1,-1-1 0,13 0 0,-6-1 22,-1-1 1,1-1 0,-1-1 0,0 0-1,0-1 1,0-1 0,0 0 0,27-14-1,-9 0 27,-1-1-1,44-36 0,-70 51-83,-1-1 0,1 1-1,-1-1 1,0 0 0,0-1 0,-1 1 0,0-1-1,0 0 1,0 0 0,3-13 0,-5 17-10,-1-1 0,0 0 1,0 0-1,0 0 0,0 0 0,-1 0 0,0 0 1,1 0-1,-2 0 0,1 0 0,0 0 1,-1 1-1,0-1 0,1 0 0,-2 0 1,1 0-1,0 0 0,-1 1 0,0-1 1,1 1-1,-1-1 0,-5-5 0,5 7 2,0-1-1,-1 1 1,1 0-1,-1-1 1,1 1-1,-1 1 0,0-1 1,1 0-1,-1 1 1,0-1-1,0 1 1,0 0-1,-1 0 1,1 0-1,-4 0 1,1 0-3,1 2 0,0-1 0,0 1 1,0-1-1,0 2 0,0-1 0,0 0 1,0 1-1,-6 3 0,0-1 12,0 1 0,0 1 0,1-1 0,-1 2 0,-12 10 0,18-13-14,1 0-1,0 1 0,0-1 1,0 1-1,1 0 0,0 0 0,0 0 1,0 1-1,0-1 0,1 1 1,0-1-1,-3 12 0,4-9-3,0 1-1,0 0 1,1-1-1,0 1 1,1 0-1,-1-1 1,2 1-1,-1-1 1,1 1-1,1-1 1,-1 0-1,2 0 1,-1 0-1,1 0 1,0 0-1,0-1 1,1 1-1,0-1 1,10 10-1,-9-10 16,1 0-1,0 0 0,1 0 0,-1-1 0,1 0 1,1-1-1,-1 0 0,1 0 0,0 0 1,0-1-1,0-1 0,0 0 0,1 0 0,-1-1 1,1 0-1,0 0 0,10 0 0,-3-2 37,1 0 0,0-1 0,-1 0 0,1-2 0,-1 0 0,0-1 0,1 0 0,17-9 0,6-4 38,48-13 1,16-7 20,165-68 123,-259 102-221,-1-1 0,0 0-1,0-1 1,0 0 0,-1 0-1,1-1 1,-1 0 0,15-14-1,-43 22 65,-3 7-3,-33 17 1,22-9-33,23-11-30,0-1-1,0 2 1,0 0-1,1 0 1,0 0 0,0 1-1,1 1 1,-11 13-1,15-18-1,1 0-1,0 0 1,0 0 0,1 1-1,0-1 1,-1 1 0,1 0-1,1 0 1,-1 0-1,1 0 1,0 0 0,0 0-1,0 0 1,1 0 0,-1 0-1,1 0 1,1 0-1,-1 1 1,1-1 0,0 0-1,0 0 1,2 5 0,-1-5 8,1 0 0,-1 1 0,2-1 0,-1-1 0,0 1 1,1 0-1,0-1 0,0 0 0,0 0 0,1 0 1,-1 0-1,1-1 0,0 1 0,0-1 0,0-1 1,1 1-1,-1-1 0,1 0 0,10 3 0,-7-3 11,0 0 0,1-1 0,0 0 0,-1-1 0,1 1 0,-1-2 0,1 0 0,-1 0-1,1 0 1,-1-1 0,14-5 0,-3-1 36,-1-2 1,27-16-1,-23 12-26,3-2 25,-2-2 0,0-1 0,36-36 0,-10 7 130,-35 37-101,-8 8 32,-10 13-117,0 1-1,1 0 1,1-1-1,0 1 0,0 13 1,1-19-3,-1 1 2,1 0 0,0 0-1,1 0 1,-1 0 0,1 0 0,0 0-1,1 0 1,0 0 0,0 0-1,0 0 1,0-1 0,1 1-1,5 7 1,-6-10 0,1 0 0,-1 0 1,1-1-1,0 1 0,0-1 0,0 1 0,0-1 1,1 0-1,-1 0 0,0-1 0,1 1 0,0-1 1,-1 1-1,1-1 0,0 0 0,-1 0 1,1-1-1,0 1 0,0-1 0,0 0 0,0 0 1,5-1-1,0 0 26,0-1 0,0 0 1,0 0-1,0-1 0,-1 0 0,1 0 1,-1-1-1,0 0 0,0-1 1,0 0-1,11-9 0,5-8 129,43-47 1,-21 20 88,-46 48-239,1 0 0,0 0 0,0 0-1,0 0 1,0 1 0,0-1 0,1 0 0,-1 1 0,0-1-1,0 0 1,0 1 0,1 0 0,-1-1 0,0 1-1,3-1 1,-4 1-7,1 1-1,-1-1 0,1 0 1,-1 0-1,1 1 1,-1-1-1,0 0 0,1 0 1,-1 1-1,1-1 1,-1 1-1,1-1 0,-1 0 1,0 1-1,1-1 1,-1 1-1,0-1 0,0 1 1,1-1-1,-1 1 1,0-1-1,0 1 0,0-1 1,0 1-1,1-1 1,-1 1-1,0-1 0,0 1 1,0-1-1,0 1 1,0-1-1,0 1 0,0-1 1,0 1-1,-1-1 1,1 1-1,0-1 0,-1 2 1,-86 406 211,36-200-118,42-179-55,7-23-13,0 0 1,0 0-1,0 0 0,1 1 0,-1 11 0,2-7 94,2-17 16,2-14-78,127-440 530,-117 417-481,1 0-1,2 0 0,2 2 0,1 0 0,28-39 1,-48 80-109,5-7 18,0 0 1,0 1 0,1 0-1,7-7 1,-13 13-16,1-1 0,-1 0-1,1 1 1,0-1 0,-1 1 0,1-1-1,0 1 1,-1-1 0,1 1 0,0-1-1,0 1 1,0 0 0,-1-1 0,1 1-1,0 0 1,0 0 0,0-1 0,0 1-1,0 0 1,-1 0 0,1 0 0,0 0 0,0 0-1,0 0 1,0 1 0,0-1 0,-1 0-1,1 0 1,0 1 0,0-1 0,0 0-1,-1 1 1,1-1 0,0 1 0,0-1-1,-1 1 1,1-1 0,0 1 0,-1-1-1,1 1 1,-1 0 0,1-1 0,-1 1 0,1 0-1,-1 0 1,1-1 0,-1 1 0,0 0-1,1 0 1,-1 0 0,0-1 0,0 1-1,1 0 1,-1 0 0,0 1 0,1 5 11,1 0 1,-1 0 0,-1 0 0,1 0-1,-1 0 1,-1 0 0,1 0-1,-1 0 1,-2 7 0,0 2 60,-2-1 1,-11 29-1,14-41-69,0 0-1,0 0 1,0 0 0,-1-1-1,1 1 1,0-1 0,-1 1-1,0-1 1,-4 3-1,-31 18 34,31-20-38,-2 2-1,-14 8 0,22-13 0,1 1 0,0-1 0,-1 0 0,1 1 0,0-1 0,0 1 0,-1-1 0,1 1 0,0-1 0,0 1 0,0-1 0,0 1 0,0-1 0,0 1 0,0-1 0,0 1 0,0-1 0,0 1 0,0 0 0,0-1 0,0 1 0,0-1 0,0 1 0,0-1 0,0 1 0,1-1 0,-1 1 0,0-1 0,0 0 0,1 1 0,-1-1 0,0 1 0,1-1 0,-1 1 0,0-1 0,1 0 0,-1 1 0,1-1 0,-1 0 0,1 0 0,-1 1 0,0-1 0,1 0 0,0 1 0,3 1 0,0 0 0,0 0 0,0 0 0,0 0 0,1-1 0,-1 1 0,0-1 0,1 0 0,-1-1 0,1 1 0,-1-1 0,6 0 0,57-5 0,-47 2 0,-1 0 0,0 0 0,-1-1 0,1-1 0,-1-1 0,-1-1 0,1 0 0,-1-2 0,0 1 0,-1-2 0,0 0 0,0-1 0,-1-1 0,-1 0 0,0-1 0,13-16 0,-21 21 0,0-1 0,-1 1 0,7-17 0,-10 22 0,-1-1 0,0 1 0,1 0 0,-1-1 0,-1 1 0,1-1 0,0 1 0,-1-1 0,0 1 0,0-1 0,0 1 0,0-1 0,-2-5 0,2 9 0,0-1 0,0 1 0,0-1 0,0 1 0,-1-1 0,1 1 0,0-1 0,0 1 0,-1-1 0,1 1 0,0-1 0,-1 1 0,1-1 0,0 1 0,-1 0 0,1-1 0,-1 1 0,1 0 0,0-1 0,-1 1 0,1 0 0,-1 0 0,1-1 0,-1 1 0,1 0 0,-1 0 0,1 0 0,-1 0 0,0 0 0,0 0 0,0 0 0,-1 0 0,1 0 0,0 1 0,-1-1 0,1 1 0,0 0 0,0-1 0,-1 1 0,1 0 0,0-1 0,-2 3 0,-1 1 0,-1 0 0,1 0 0,0 0 0,1 1 0,-5 6 0,6-8 0,1 1 0,-1 0 0,1-1 0,0 1 0,0 0 0,0 0 0,0 0 0,1 0 0,0 0 0,-1 0 0,2 0 0,-1 0 0,0 0 0,1 0 0,-1-1 0,1 1 0,0 0 0,1 0 0,-1 0 0,1-1 0,-1 1 0,1-1 0,3 6 0,0-3 0,-1 1 0,1-1 0,0 0 0,1-1 0,0 1 0,-1-1 0,2 0 0,-1-1 0,0 1 0,15 6 0,-10-6 0,-6-2 0,1 0 0,0 0 0,0-1 0,0 0 0,0 0 0,0 0 0,1-1 0,-1 1 0,0-2 0,1 1 0,-1-1 0,1 0 0,9-1 0,-2-1-11,6-2-191,37-9 1,-51 11 134,0-1 1,-1 1-1,1-1 1,-1 0-1,1 0 1,-1 0-1,0-1 1,0 0 0,0 0-1,5-7 1,-5 6-4486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0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4416,'0'0'4344,"-7"10"-4048,-120 197 2200,124-201-2340,0 0 0,1 1 0,0-1 1,0 1-1,1 0 0,0-1 1,0 1-1,0 0 0,1 0 0,0 0 1,0 0-1,1-1 0,0 1 0,2 7 1,-2-11-90,0 1 0,0 0 1,0-1-1,1 0 0,-1 1 1,1-1-1,0 0 0,0 0 1,0 0-1,0 0 0,1 0 1,-1-1-1,1 1 0,0-1 1,0 1-1,0-1 0,0 0 1,0 0-1,0 0 0,0-1 1,1 1-1,-1-1 0,0 0 1,1 0-1,0 0 0,-1 0 1,7 0-1,-5-1-252,0 0 0,0-1 0,0 0 1,0 0-1,0 0 0,0 0 0,8-5 0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8:3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172 127 10344,'0'0'1796,"-11"-9"-912,-83-74 1986,89 80-2565,0-1 0,0 1 1,0 0-1,-1 1 0,-10-5 0,-5-2 1200,17 6-100,9 7-467,8 8-582,0 0 0,27 18 1,-16-12-3054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8:37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224 196 3808,'0'0'12181,"1"-10"-11778,1-29-12,-3 37-276,1 0 0,0 0-1,-1 0 1,1 1 0,-1-1-1,0 0 1,1 1-1,-1-1 1,0 0 0,0 1-1,0-1 1,0 1 0,-1 0-1,1-1 1,0 1-1,0 0 1,-1 0 0,1 0-1,-1 0 1,1 0-1,-1 0 1,1 0 0,-1 0-1,0 0 1,0 1 0,1-1-1,-1 1 1,0-1-1,-2 1 1,-18 8 596,-1 0-443,11-1-166,1 1 0,1 1 0,0-1 0,0 2 0,0-1 0,1 1 0,1 1 0,0 0 0,0 0 0,1 0 1,0 1-1,1 0 0,1 1 0,-7 18 0,9-22-47,1 1 0,0-1 1,1 0-1,-1 1 0,2-1 1,-1 1-1,1-1 0,1 1 1,0-1-1,0 1 0,1-1 1,0 0-1,1 1 0,0-1 0,0 0 1,1-1-1,0 1 0,0-1 1,1 1-1,0-1 0,8 9 1,-9-13-26,0 0 0,0-1 0,0 1 1,0-1-1,1 0 0,-1 0 0,1 0 1,0-1-1,0 0 0,0 0 0,0 0 1,0 0-1,0-1 0,1 0 0,-1 0 1,0 0-1,1-1 0,-1 1 0,1-1 0,-1-1 1,0 1-1,1-1 0,-1 0 0,0 0 1,9-3-1,0-1 29,1-1 0,-1 0 0,0-1-1,-1 0 1,1-1 0,-1-1 0,20-17 0,-17 10 32,-1 0 0,18-25 0,18-20 309,-50 60-301,-1 18 50,0-3-106,1 0 0,0 0-1,1-1 1,0 1 0,6 18 0,-5-25-27,-1-1 1,1 1-1,0-1 1,1 0 0,-1 1-1,1-2 1,0 1-1,1 0 1,0-1-1,0 0 1,0 0 0,7 6-1,-6-7-1,1 0 0,-1 0 0,0-1 0,1 0 0,0 0 0,-1 0 0,1-1 0,0 0 0,0 0 0,1-1 0,-1 0 0,0 0 0,13 0 0,-10-2 8,0-1 1,-1 1-1,1-1 1,-1-1-1,1 0 1,-1 0-1,0-1 1,0 0-1,11-8 1,-4 2 23,-1-1 0,0-1 0,-1 0 0,0-1 0,-1-1 0,-1 0 0,0-1 0,-1 0 0,-1-1 0,12-21-1,-5 1 57,0-2-1,-3 0 0,-1-1 0,-2 0 1,7-45-1,-17 78-69,-1 0 0,1 0 0,-1 0 0,-1 0 0,1 0 1,-1 0-1,0 0 0,-3-7 0,4 12-28,0-1 0,-1 1 0,1 0 0,-1-1 0,1 1 0,-1 0 0,1-1 0,-1 1 0,0 0 0,0 0 0,1 0 0,-1 0 0,0 0 0,0 0 0,0 0 0,0 0 0,0 0 0,-1 0 0,1 0 0,0 1 0,0-1-1,0 1 1,-1-1 0,1 1 0,0-1 0,-1 1 0,1-1 0,0 1 0,-1 0 0,1 0 0,-1 0 0,1 0 0,0 0 0,-1 0 0,1 0 0,0 0 0,-1 1 0,1-1 0,-2 1 0,-2 1-5,0 0 1,0 1-1,0 0 0,0-1 0,0 2 1,1-1-1,0 0 0,0 1 0,0 0 1,0 0-1,0 0 0,1 1 0,-1-1 1,1 1-1,0-1 0,1 1 0,-1 0 1,1 0-1,0 1 0,-2 8 1,1-1-675,1 0 0,0 0 0,1 0 0,0 0 0,1 0 1,0 0-1,4 20 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8:3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10 270 10656,'0'0'4896,"-1"12"-4300,1-11-589,-8 205 2363,36 58 2046,-26-259-3706,-1-11 44,1-13-288,-22-295 700,13 166-665,6 129-410,2-1 0,0 0 0,2 1 1,0-1-1,1 1 0,1 0 0,9-24 0,-12 37-60,1 0 0,-1 0-1,1 0 1,1 1 0,-1-1-1,1 1 1,0-1 0,0 1-1,1 0 1,-1 1 0,1-1-1,10-6 1,-11 8-18,0 1 1,1 0-1,-1 1 0,0-1 1,1 1-1,-1 0 0,1 0 1,0 0-1,-1 0 0,1 1 1,0 0-1,0 0 0,-1 0 1,1 1-1,0-1 0,-1 1 1,1 0-1,7 3 0,-3-1 4,0 1 0,-1 0 1,1 0-1,-1 0 0,0 1 0,-1 0 0,12 10 0,-17-13-9,0 0 0,1 0 0,-1 0-1,0 1 1,0-1 0,0 1-1,-1-1 1,1 1 0,-1 0-1,1 0 1,-1 0 0,0 0-1,0 0 1,0 0 0,0 0 0,-1 0-1,1 0 1,-1 0 0,0 0-1,0 0 1,0 1 0,0-1-1,-1 0 1,1 0 0,-2 5-1,1-6 6,0 0 0,-1 1 0,1-1 0,0 0-1,-1 0 1,0 0 0,1 0 0,-1 0 0,0 0-1,0 0 1,0-1 0,0 1 0,0-1 0,-1 1-1,1-1 1,-5 2 0,-43 13 176,34-12-125,5-1-21,0 0 1,-1 1-1,-14 8 0,22-10-88,0 0 1,1 1-1,-1-1 1,1 1-1,0 0 1,0 0-1,0 0 1,0 1-1,0-1 1,1 1-1,-1-1 1,1 1-1,-2 4 0,-11 40-2182,13-42 44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8:3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6424,'0'0'7560,"15"-1"-7043,438-45 1600,312-24 50,-144 64-311,-537 11-1541,178 14 1490,-254-16-1311,-13 1-17,-17 2-143,-98 16-339,98-17-1164,0 1 1,1 1 0,-26 13-1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8:3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76 324 7736,'0'0'3304,"-2"-12"-2739,2 12-564,-2-9 170,1 0 1,0 0-1,1 0 0,0 0 0,0 0 0,1 0 0,0 0 0,1 0 1,0 1-1,4-12 0,2 0 325,0-1 0,2 2-1,0-1 1,1 1 0,1 1 0,22-26-1,-29 40-332,1-1-1,0 1 0,0 1 0,0-1 0,1 1 0,-1 0 1,1 0-1,0 1 0,0-1 0,11-1 0,-13 3-63,1 0-1,-1 0 1,1 1-1,-1-1 1,1 1-1,0 0 1,-1 1-1,1-1 1,-1 1-1,1 0 1,-1 1-1,1-1 1,9 5-1,-13-4-59,0-1 0,0 1 0,-1 0 0,1 0 0,0 0 1,0 0-1,-1 0 0,1 1 0,-1-1 0,0 0 0,0 1 0,0-1 0,0 0 0,0 1 0,0 0 0,-1-1 1,1 4-1,0 2 50,0 0 0,0 0 1,-1 1-1,-2 10 1,-1 2 29,-1 0 1,-2 0-1,0-1 0,-1 0 1,-1 0-1,-1-1 1,-18 30-1,-93 123 615,120-171-729,-30 34 382,-2-1 0,-52 43-1,66-61-96,12-11-152,-1 3 501,15-10-172,4 0-518,34-9 191,2-1 10,76-8 0,-92 17-87,-11 0 16,0 2 0,0 0 1,30 3-1,-29 1 62,-1-1 1,44-2 0,-22-7-4288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8:4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13360,'0'0'3405,"0"11"-2963,-10 200 1621,-2-39 584,15-143-1768,0-7 238,-3-22-1108,0 0 0,0 0 0,0 0 0,0 0 0,0 0 0,0 0 0,0 1 0,0-1 0,0 0 0,0 0 0,0 0 0,0 0 0,0 0 0,0 0 0,0 0 0,1 0 0,-1 0 0,0 1 0,0-1 0,0 0 1,0 0-1,0 0 0,0 0 0,0 0 0,0 0 0,0 0 0,1 0 0,-1 0 0,0 0 0,0 0 0,0 0 0,0 0 0,0 0 0,0 0 0,0 0 0,1 0 0,-1 0 0,0 0 0,0 0 0,0 0 0,0 0 0,0 0 1,0 0-1,0 0 0,1 0 0,-1 0 0,0 0 0,0 0 0,0-1 0,0 1 0,0 0 0,0 0 0,0 0 0,0 0 0,0 0 0,0 0 0,1 0 0,-1 0 0,0 0 0,0-1 0,0 1 0,0 0 0,0 0 0,7-9-27,-2-10-3090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8:4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13672,'0'0'3121,"-1"15"-2707,1-3-327,-1 22 242,-5 36 1,-9 45 1321,-1 120 0,12-188 237,-1-123-4427,5 74 1902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8:4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11448,'0'0'1537,"11"-14"-898,7-9-408,21-27 816,70-72 0,-104 117-861,1 0 0,0 0 0,0 1 0,0-1 0,1 1 0,12-5-1,-17 8-109,1 0-1,-1 1 0,1-1 0,-1 1 0,1-1 0,-1 1 0,1 0 0,-1 0 0,1 0 0,0 1 1,-1-1-1,1 0 0,-1 1 0,0 0 0,1-1 0,-1 1 0,1 0 0,-1 0 0,0 1 0,0-1 0,1 0 1,-1 1-1,2 1 0,8 8 293,-1 1 1,16 20-1,-17-18-87,1-1-1,17 15 0,-24-25-183,0 1-1,0-1 0,0-1 1,1 1-1,-1 0 0,1-1 0,-1 0 1,1 0-1,0-1 0,0 1 1,0-1-1,5 1 0,-5-2-14,-1 0 0,1-1 0,-1 1 0,1-1-1,-1 0 1,1 0 0,-1 0 0,0-1 0,1 0 0,-1 1-1,0-2 1,0 1 0,4-4 0,1 0 95,0 0-1,-1-1 1,0-1 0,10-10 0,-8 5 193,0-1 1,0 0 0,11-24 0,-6 2-3396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8:4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 5520,'0'0'6033,"-11"4"-5505,-5 1-276,3 0 454,-1 0 0,-24 4-1,29-9 198,9 0-816,-1 0 0,1 0 0,-1 0 0,1 0 0,-1-1 0,1 1 1,-1 0-1,1 0 0,-1 0 0,1 0 0,-1 0 0,1 1 1,-1-1-1,1 0 0,-1 0 0,1 0 0,-1 0 0,1 1 0,-1-1 1,1 0-1,-1 0 0,1 1 0,-1-1 0,1 0 0,0 1 0,-2 1 1361,4-3-832,4-1-358,1 1 0,-1 0 0,0 1 0,10-1 0,13-1 156,29-7 241,-10 0 26,0 3 0,0 1 1,70 4-1,45 5 1714,-158-4-2281,-1 1 1,1 0-1,-1 0 1,0 0 0,1 1-1,-1-1 1,0 1 0,7 4-1,1-6 609,-2 0-2022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8:4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10656,'0'0'7679,"15"-7"-7048,-9 4-550,10-5 127,0 0 0,0 2-1,1 0 1,-1 0 0,22-3 0,91-8 1422,-64 10-44,82-20 1,-143 26-1464,0 0 0,0 0 1,0 1-1,0 0 0,0 0 1,0 0-1,0 0 0,0 0 1,0 1-1,0 0 0,4 1 1,2-3 257,-5 0-4286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0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9144,'0'0'1672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8:4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530 166 4912,'0'0'9984,"-10"-11"-9534,-76-76 818,80 80-1096,-1 1 1,1 0-1,-2 1 0,1-1 1,0 1-1,-1 1 0,0-1 1,0 1-1,-1 1 0,1-1 1,-1 2-1,0-1 0,1 1 0,-1 0 1,0 1-1,-13-1 0,10 2-17,0-1 0,-1 2 0,1-1 0,-1 2 0,1 0 0,0 0 0,0 1 0,0 0 0,0 1 0,1 1 0,-1 0 0,1 0-1,0 1 1,1 1 0,-1-1 0,1 2 0,1 0 0,-1 0 0,-11 13 0,15-13-11,-1 0 1,1 1-1,0-1 1,-7 16-1,11-19-90,0 0 0,1 0 0,-1 1 0,1-1 0,0 0 0,1 1 0,-1-1 0,1 1 0,0-1 0,1 9 0,4 8 119,1-1 0,0 0 0,2-1 1,0 0-1,1 0 0,14 22 0,-2-2 46,47 73 440,-27-48-354,-23-35-150,-3-8-4,-1 1-1,-2 1 1,0 0-1,-1 0 1,12 44-1,-20-53-91,-1 0-1,0 1 1,-1-1-1,-1 1 1,0-1-1,-2 1 1,1-1-1,-2 1 1,0-1-1,-1 0 1,0 0-1,-1 0 1,-1-1-1,0 1 1,-10 15-1,-5 8 88,-34 53 316,52-87-420,2-2-7,0 0-1,0 0 1,0 0 0,-1-1-1,1 1 1,-1 0-1,1-1 1,-1 1 0,0 0-1,1-1 1,-5 2-1,25-35-1000,0 2 613,4-8-3715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8:4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11352,'0'0'3446,"15"3"-2899,14 1-144,-1-1-1,53 0 1,380-10 5107,-417 13-4010,-39-6-972,-4 1 156,-3 5-613,2-5-128,-10 17-409,6-12-2378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8:4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7936,'0'0'2846,"-1"10"-2092,-20 344 5725,19-77-2684,2-268-3513,-1-1 1,0 0-1,0 0 1,-1 0-1,-3 9 1,5-17-272,0 0 1,0 0 0,0 0 0,0 0 0,0 0-1,0 0 1,0 0 0,0 0 0,-1 0 0,1 0-1,0 0 1,0 0 0,0 1 0,0-1 0,0 0-1,0 0 1,0 0 0,0 0 0,0 0 0,0 0-1,0 0 1,0 0 0,0 0 0,-1 0 0,1 0-1,0 0 1,0 0 0,0 0 0,0 0 0,0 0-1,0 0 1,0 0 0,0 0 0,0 0 0,0 0-1,-1 0 1,1 0 0,0 0 0,0 0 0,0 0-1,0 0 1,0 0 0,0 0 0,0 0 0,0 0-1,0 0 1,0 0 0,0 0 0,0-1 0,-1 1-1,1 0 1,0 0 0,0 0 0,0 0 0,0 0-1,0 0 1,0 0 0,0 0 0,0 0 0,0 0-1,0 0 1,0-1 0,-6-8 260,-2-13-119,1-9-23,1-1 1,2 0 0,1 0-1,3-59 1,1 52-19,-1 10-29,3-1 1,0 1-1,2 0 0,1 0 1,1 1-1,2-1 0,1 1 1,1 1-1,14-26 0,-20 45-36,0 0-1,0 1 1,1 0-1,0 0 0,0 1 1,0-1-1,1 1 1,0 0-1,0 1 1,1 0-1,13-7 1,-18 11-23,-1 0 1,1 0 0,-1 0 0,1 1 0,0-1-1,0 1 1,-1-1 0,1 1 0,0 0-1,0 0 1,-1 1 0,1-1 0,0 0 0,-1 1-1,1 0 1,0-1 0,3 3 0,-1-1 17,-1 1 1,0-1-1,-1 1 1,1 0-1,0 0 1,-1 0 0,0 1-1,0-1 1,5 7-1,-3-2 39,0-1 0,-1 1 0,0-1 0,-1 1 0,0 0 0,0 1 0,0-1 0,-1 0 0,-1 1 0,2 15 0,-3-19-4,0 1-1,0-1 1,-1 1-1,1-1 1,-1 1-1,-1-1 1,1 0-1,-1 0 1,0 1-1,-3 4 1,4-7-46,-1-1 0,0 0 0,0 0 0,0 1 0,0-1 0,0 0 0,0-1 0,-1 1 0,1 0-1,0-1 1,-1 1 0,0-1 0,1 0 0,-1 0 0,0 0 0,0 0 0,1 0 0,-1 0 0,0-1 0,-6 1 0,-5 0 46,0-1-1,0 0 1,-1-1 0,-23-5-1,32 5-107,0-1 1,0 1-1,1-1 0,-1 0 0,1-1 0,-1 1 1,1-1-1,0 0 0,0 0 0,0-1 0,0 0 1,0 0-1,-7-8 0,5-3-581,6 10-3110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8:4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89 123 6128,'0'0'6013,"-12"-6"-5426,-35-21-45,45 26-330,-1-1-1,1 1 0,-1 0 1,0 1-1,1-1 0,-1 0 1,1 1-1,-1-1 1,-3 1 1722,18-3-1370,43-12 228,1 2-1,79-7 0,-41 7-83,-31 5-66,0 2 0,85 3 0,-135 4-438,0 0 0,0 1-1,0 1 1,-1 0-1,1 1 1,12 5 0,-15-8 350,-2 0-1058,-8-1 471,0 0 1,0 0-1,0 1 1,0-1-1,0 0 1,0 0-1,0 1 1,0-1-1,0 0 1,0 0-1,0 0 0,0 1 1,0-1-1,0 0 1,0 0-1,0 1 1,0-1-1,0 0 1,0 0-1,0 1 1,0-1-1,0 0 1,-1 0-1,1 1 0,0-1 1,0 0-1,0 0 1,0 0-1,0 1 1,-1-1-1,1 0 1,0 0-1,-1 0 1,-6 8-3259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8:4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9240,'0'0'6585,"12"-7"-5871,0 0-520,1-1 63,0 0-1,0 1 0,1 1 0,27-9 0,42-1 1472,84-7-1,-87 13-890,-48 6-239,1 1 0,0 2 0,0 1 0,58 7 1,-71-5-200,9 2-32,-22-5-792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8:4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3408,'0'0'1976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8:5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1800,'0'0'0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8:5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437 159 2808,'0'0'21050,"-8"13"-20801,-59 111 429,56-101-468,-2 0 0,-19 26 0,26-41-132,-1 0 0,0 0 1,0-1-1,-1 0 1,1 0-1,-2-1 1,1 0-1,-15 8 1,13-9 40,0 0 1,0-1-1,-1 0 1,1-1 0,-1 0-1,-18 3 1,25-6-84,0 0 0,0 0-1,0 0 1,-1 0 0,1-1 0,0 0-1,0 0 1,0 0 0,0 0 0,1-1-1,-1 1 1,0-1 0,1 0 0,-1 0-1,1 0 1,-1-1 0,1 1-1,0-1 1,0 0 0,0 0 0,-3-4-1,-1-2 26,1-1-1,1 0 0,0-1 0,0 1 1,1-1-1,0 0 0,1 0 0,0 0 1,1-1-1,0 1 0,0 0 0,2-1 1,-1 1-1,1-1 0,4-20 0,-3 21-38,2-1 0,0 1-1,0 0 1,1 0-1,0 0 1,1 0 0,0 1-1,1-1 1,0 1-1,0 1 1,9-10 0,-1 3 18,1 1-1,0 1 1,1 0 0,1 1 0,22-13 0,-31 22-24,1 1-1,-1 0 1,1 0-1,-1 1 1,1 0-1,0 0 1,0 1-1,17 0 1,1-1 7,-12 1-2,1 0 0,-1 1 0,1 1-1,-1 0 1,1 1 0,16 5 0,-24-5-9,1 1 0,0 0 0,-1 0-1,0 1 1,0 0 0,0 0 0,0 1 0,0 0-1,-1 1 1,0-1 0,11 13 0,-10-8 6,0 1 0,0 0 0,-1 0 0,0 0 0,-1 1-1,-1 0 1,0 1 0,0-1 0,-1 1 0,-1 0 0,0 0 0,-1 0 0,0 0 0,-1 26 0,-2 9 80,-2 0 0,-2 1 0,-16 66 0,-50 139 414,10-86 149,-101 192-1,150-339-540,2-3-14,18-27-222,30-40-1474,-31 40-1294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8:5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55 676 7328,'0'0'7165,"-10"1"-6668,0 0-109,-18 2-480,21-3 3700,92-24-2022,-7 1-456,-27 14-394,-32 7-59,32-9-1,-31 2-49,-18 7-527,0 1 0,1-1 1,-1 1-1,0 0 1,1 0-1,-1 0 0,1 0 1,-1 1-1,1-1 1,0 1-1,-1 0 1,1-1-1,-1 1 0,1 0 1,0 0-1,3 1 1,-5 1-43,-1 1 1,1-1 0,0 0 0,0 0-1,-1 1 1,0-1 0,1 1 0,-1-1-1,0 0 1,0 1 0,0-1-1,0 1 1,-1 3 0,0 4 31,15 414 737,29-71-343,-27-251-9,-16-99-430,1-1 0,-1 0 0,1 0 0,-1 1 0,1-1 0,0 0 0,-1 0 0,1 0 0,0 0 0,1 0 0,-1 0 0,0 0 0,1 0 0,-1-1 0,1 1 0,-1 0 0,1-1 0,0 1 0,2 1 0,-3-4-26,0 1 1,0-1-1,0 1 1,0-1-1,0 0 0,0 0 1,0 1-1,0-1 1,0 0-1,0 0 0,0 0 1,0 0-1,-1 0 0,1 0 1,0 0-1,0-2 1,2-1 10,5-8 6,-1 0-1,0 0 1,-1-1 0,7-19-1,16-60 57,-19 60-58,173-644 309,-161 565-247,14-177 0,-37 202-52,-1 31-148,2 54 91,0 0 0,0 0 0,-1 0 0,1 0 0,0 0 1,0 0-1,0-1 0,-1 1 0,1 0 0,-1 0 0,1 0 0,-1 0 0,1 0 1,-1 0-1,1 0 0,-1 0 0,0 0 0,0 1 0,1-1 0,-1 0 0,0 0 1,0 1-1,-2-2 0,1 1 1,0 0 0,0 0 0,-1 0 0,1 1 0,-1-1 0,1 1 0,-1-1 1,1 1-1,-5 0 0,6 0-2,1 0 5,45-10-87,74-1 26,-32 4-4,344-33-117,-330 32 174,46 2 82,-26 2 2,-51 2 176,102 12-1,-111-5-2,171 13 800,-187-17-644,-31-1-197,1 1-1,19 3 0,-1-1-198,-28-3 0,-1 0 0,1 0 0,-1 1 0,1-1 0,-1 1 0,1 0 0,-1 1 0,9 2 0,7-1-3247,-16 22 3198,0 2 182,0 1 0,0 49-1,-2-37 69,-4 72 1028,-3-126-1877,4 9-3198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8:5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13 159 6520,'0'0'9868,"2"12"-9230,1 5-376,-2-1 0,0 1 0,0 0 0,-3 23-1,-4 0 314,-6 75 1269,12-103-1438,0-1 0,0 1 0,1-1 0,1 1 0,0-1 0,1 0 0,7 20 0,-10-31-380,0 0 1,0 1-1,0-1 0,0 0 1,0 0-1,0 1 0,0-1 0,0 0 1,1 0-1,-1 1 0,0-1 1,0 0-1,0 0 0,1 0 1,-1 1-1,0-1 0,0 0 1,0 0-1,1 0 0,-1 0 1,0 1-1,0-1 0,1 0 1,-1 0-1,0 0 0,1 0 0,-1 0 1,0 0-1,0 0 0,1 0 1,-1 0-1,0 0 0,1 0 1,-1 0-1,9-8 415,7-19-153,-14 24-219,213-441 1842,-213 442-1893,22-39 199,-23 39-198,0 0-1,0 1 0,1-1 1,-1 1-1,1-1 0,-1 1 1,1-1-1,0 1 0,-1 0 0,1-1 1,0 1-1,0 0 0,0 0 1,0 1-1,0-1 0,0 0 1,0 1-1,3-1 0,-3 1-5,-1 0 0,1 1-1,0-1 1,-1 1 0,1 0 0,0 0-1,-1-1 1,1 1 0,-1 0 0,0 0-1,1 0 1,-1 1 0,0-1 0,1 0 0,-1 0-1,0 1 1,0-1 0,2 4 0,16 30 72,-19-34-78,17 41 112,-3 1 0,-2 0 0,-1 0 0,5 49 0,-4-25 231,-7-47-165,1 15 319,-6-35-503,1 0 0,-1-1 0,0 1 0,0 0 0,0 0 0,0 0 0,0 0 0,0 0 0,1-1-1,-1 1 1,0 0 0,0 0 0,0 0 0,0 0 0,0 0 0,1 0 0,-1 0 0,0 0 0,0 0 0,0 0-1,1 0 1,-1 0 0,0 0 0,0 0 0,0 0 0,1 0 0,-1 0 0,0 0 0,0 0 0,0 0 0,0 0-1,1 0 1,-1 0 0,0 0 0,0 0 0,0 0 0,0 0 0,1 0 0,-1 0 0,0 0 0,0 1-1,0-1 1,0 0 0,0 0 0,1 0 0,-1 0 0,0 0 0,0 1 0,0-1 0,0 0 0,0 0 0,0 0-1,0 0 1,0 1 0,0-1 0,0 0 0,0 0 0,0 0 0,1 1 0,-1-1 0,0 0 0,0 0 0,-1 0-1,1 0 1,0 1 0,0-1 0,0 0 0,0 0 0,0 1 0,9-11-3152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0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0 5224,'0'0'3793,"-11"10"-3484,-5 5-199,-19 15 346,2 1 0,-45 57 0,63-65-254,1 0 1,1 1-1,2 0 1,-12 34-1,10-18 96,2 1 0,-7 43 0,14-55-134,2-1 0,0 1-1,2-1 1,1 1 0,1-1-1,2 1 1,8 33 0,-6-42-22,0 1 0,1-1 1,1 0-1,1-1 1,0 0-1,2 0 1,0-1-1,1 0 0,1-1 1,19 20-1,-29-34-101,0-1 0,0 1 0,0 0 1,0-1-1,0 0 0,1 0 0,-1 0 0,1 0 0,-1 0 0,1-1 0,0 1 0,0-1 0,5 1 1,-6-2-17,0 0 1,0 0-1,1 0 1,-1-1 0,0 1-1,0-1 1,0 0-1,0 0 1,0 0-1,0 0 1,0 0 0,0 0-1,-1-1 1,1 0-1,0 1 1,-1-1 0,4-3-1,40-46-1862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9:13.8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137 1270 5520,'0'0'7940,"11"-18"-7584,156-277 1085,-163 288-1405,62-108 840,67-160 1,19-157 1582,-133 375-1887,4-13 1774,-72 189-1845,14-30-367,-13 22 20,-250 528 545,115-289-232,146-279-333,-22 46 433,58-117-556,1 0 1,0 0-1,0 0 0,0 0 0,0 1 1,-1-1-1,1 0 0,0 0 0,0 0 0,0 0 1,0 1-1,0-1 0,0 0 0,-1 0 0,1 0 1,0 1-1,0-1 0,0 0 0,0 0 0,0 0 1,0 1-1,0-1 0,0 0 0,0 0 1,0 1-1,0-1 0,0 0 0,0 0 0,0 0 1,0 1-1,0-1 0,0 0 0,1 0 0,-1 1 1,0-1-1,0 0 0,0 0 0,0 0 1,0 0-1,0 1 0,1-1 0,-1 0 0,0 0 1,0 0-1,0 0 0,0 1 0,1-1 0,-1 0 1,0 0-1,0 0 0,1 0 0,13-7 179,21-22-65,194-198 369,222-161 170,-392 338-232,-82 87-370,2 0 1,2 2-1,-19 53 0,34-82-48,2 0 0,-1 0 0,1 1-1,0-1 1,1 1 0,1 0 0,-1-1-1,3 20 1,-1-25-4,0 0 1,0 0-1,0 0 1,0 0-1,1-1 0,-1 1 1,1 0-1,1-1 0,-1 1 1,1-1-1,-1 0 0,1 0 1,0 0-1,1 0 1,-1 0-1,1-1 0,0 1 1,-1-1-1,1 0 0,8 4 1,-10-6-5,1 0 1,0-1 0,-1 1 0,1-1-1,0 1 1,0-1 0,-1 0-1,1 0 1,0 0 0,0 0-1,-1-1 1,1 1 0,0-1 0,-1 1-1,1-1 1,0 0 0,-1 0-1,1 0 1,-1-1 0,1 1-1,-1 0 1,0-1 0,0 0-1,4-3 1,-1 1 6,0-1-1,0 0 1,0 0-1,-1-1 1,1 1-1,-2-1 1,1 0-1,5-12 1,-4 3 8,0-1 0,-1 1 0,-1-1 0,0 0 0,-2 0 1,1-30-1,-3 23 15,-1-1 0,-1 1 0,-1 0 0,-8-26 0,9 38 30,0 0 0,-1 0 0,-1 1 0,0-1 0,-8-13 0,13 23-64,-1 1 1,1-1-1,0 0 1,0 0-1,0 1 1,-1-1 0,1 0-1,0 0 1,0 1-1,0-1 1,0 0-1,1 0 1,-1 1-1,0-1 1,0 0-1,0 0 1,0 1-1,1-1 1,-1 0-1,0 1 1,1-1 0,-1 0-1,1 1 1,-1-1-1,1 1 1,-1-1-1,1 0 1,-1 1-1,1-1 1,-1 1-1,1 0 1,0-1-1,-1 1 1,2-1-1,25-16 67,-20 14-68,1-1 1,0 1-1,0 1 0,1-1 1,-1 1-1,0 1 0,1 0 1,-1 0-1,1 0 0,-1 1 1,1 1-1,-1-1 0,1 1 0,11 3 1,-14-2-1,0 0 1,0 0-1,-1 0 0,1 1 1,-1 0-1,1 0 1,-1 0-1,0 1 0,-1 0 1,1 0-1,0 0 1,-1 0-1,0 1 1,0-1-1,0 1 0,-1 0 1,0 1-1,0-1 1,0 0-1,4 12 0,13 51 66,-11-36 7,15 36-1,-20-58-38,0-1 1,1 0-1,1 0 0,-1 0 1,2-1-1,-1 1 0,15 13 0,-17-19-12,0 0 0,0 0-1,0 0 1,0-1 0,0 1 0,0-1-1,1 0 1,-1 0 0,1-1-1,0 0 1,-1 1 0,1-1-1,9 0 1,-6-1 18,0 0-1,0-1 1,0 0 0,0 0-1,0-1 1,0 0 0,12-5-1,2-3 62,-1-1 1,1-1-1,-2-1 0,29-22 0,-11 2-258,37-39 1,-34 28-4461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9:16.6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341 1 5120,'0'0'10370,"-10"0"-10034,-71 6 599,31-5-352,24-1 33,0 2 1,-49 8-1,70-8-384,-1 0 0,0 0 0,1 1 0,-9 5 0,-4 3 704,16-10-842,1 0 0,0 1 0,-1 0 0,1-1 0,0 1 0,0 0 1,0-1-1,0 1 0,0 0 0,1 0 0,-1 0 0,0 0 0,1 0 1,0 0-1,-1 3 0,-2 34 294,23 205 577,-1-37-447,-20 3-89,-1-117-270,-11 206 345,6-190 9,3-77 63,26-31-300,27-3-182,-26 1-63,28 1-1,-5 2 10,-35-3-7,0 1-1,0 0 0,-1 1 0,1 0 1,0 1-1,-1 0 0,1 1 0,16 6 0,-26-8-77,1 0 0,-1 0-1,0-1 1,1 1 0,-1-1-1,1 1 1,-1-1 0,1 0-1,-1 1 1,1-1 0,-1 0-1,1 0 1,-1 0 0,1 0-1,3-1 1,19-14-1704,-11 5-1891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9:17.4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23 144 7744,'0'0'5016,"-3"15"-4298,-1 7-463,-10 76 833,12-66-219,5 56 1,1-8 1049,-2-70-1245,2-10 65,6-19-121,29-148 203,-4 9-233,-32 148-539,8-28 337,19-43-1,-30 80-369,0 0-1,1 0 0,-1 0 0,1 0 0,-1 0 0,1 0 1,-1 0-1,1 0 0,0 1 0,-1-1 0,1 0 1,0 0-1,0 1 0,-1-1 0,1 1 0,0-1 1,0 0-1,1 0 0,-1 1-5,0 0 0,-1 0 0,1 0 0,0 0 1,0 0-1,-1 0 0,1 0 0,0 1 0,-1-1 0,1 0 0,0 0 1,0 1-1,-1-1 0,1 0 0,0 1 0,-1-1 0,1 0 0,-1 1 1,2 0-1,1 3 20,1-1-1,-1 1 1,1 0 0,-1 1 0,4 6 0,6 15 69,0 0 0,-2 1 0,-1 0-1,11 49 1,13 118 459,-30-170-461,-1 9 64,-3-24-33,1 0 0,0 0 0,0-1-1,4 11 1,-5-19-125,0 0-1,0 0 1,0 0-1,0 0 1,0 0 0,0 0-1,0 0 1,0 1-1,0-1 1,0 0-1,0 0 1,0 0-1,0 0 1,0 0 0,0 0-1,0 0 1,0 0-1,1 0 1,-1 0-1,0 0 1,0 0-1,0 1 1,0-1-1,0 0 1,0 0 0,0 0-1,0 0 1,0 0-1,1 0 1,-1 0-1,0 0 1,0 0-1,0 0 1,0 0 0,0 0-1,0 0 1,0 0-1,0 0 1,1 0-1,-1 0 1,0 0-1,0 0 1,0-1 0,0 1-1,0 0 1,0 0-1,0 0 1,0 0-1,0 0 1,0 0-1,1 0 1,-1 0 0,0 0-1,6-8 8,7-15-132,-12 20 106,14-23-3255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9:18.5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63 7832,'0'0'5424,"15"-2"-4888,98-19 693,-88 16-815,17-3 957,68-6 0,-34 2 1454,-76 12-2794,1 0 0,0 0 0,-1 1 0,1-1 0,0 0 0,-1 1 0,1-1 0,-1 0 0,1 1 0,-1-1 0,1 1 0,-1-1 0,1 1 0,-1-1 0,1 1 0,-1-1 0,1 1 0,-1 0-1,0-1 1,1 1 0,-1-1 0,0 1 0,0 0 0,1-1 0,-1 1 0,0 0 0,0-1 0,0 1 0,0 0 0,0 0 0,0 0 0,0 29 163,0-23-86,-8 172 713,0 57-96,10 119 312,-4-174-81,8-125-328,-6-54-603,0 0 0,-1-1-1,1 1 1,-1-1 0,1 1 0,-1-1 0,1 1-1,-1-1 1,0 0 0,0 1 0,1-1 0,-1 0 0,0 1-1,0-1 1,-1 0 0,1 0 0,0 0 0,0 0 0,0 0-1,-1 0 1,1 0 0,0-1 0,-1 1 0,1 0-1,-3 0 1,-6 3 15,-1-1 0,-19 4-1,10-2 38,-2 0-10,-30 2-1,32-5-84,0 1 1,-20 6-1,39-8-291,-7 0 669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9:19.4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95 5624,'0'0'13450,"15"-6"-13029,-6 1-347,7-2 65,-1 1 1,1 0-1,1 1 1,31-6-1,62-12 813,-72 14-226,59-7-1,-55 16 1012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9:19.8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50 8536,'0'0'5320,"16"-1"-4600,112-8 778,-34 3 61,130-6 2527,-214 12-3924,1-1-1,-1-1 1,1 0-1,15-5 1,0-2-3164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9:25.4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1 5320,'0'0'13878,"-8"14"-13581,-25 46-2,30-53-223,1-1 0,0 2 0,0-1 0,0 0 0,1 0 0,0 1 0,0-1 0,1 0 0,0 1 0,1 9 0,-1 13 244,6 86 820,0 40 881,-6-156-1814,3-10-90,32-83 113,-20 50-60,26-53 0,-34 83-115,1 0 0,0 0 0,0 1 0,2 0 1,-1 1-1,1 0 0,23-20 0,-24 25-8,-1 0 1,1 1 0,0 0-1,0 1 1,14-6-1,-19 9-26,0-1 1,1 1-1,-1 0 0,0 0 0,0 1 0,0-1 0,1 1 1,-1 0-1,0 0 0,1 0 0,-1 1 0,0-1 0,0 1 1,0 0-1,7 3 0,-7-2-3,-1 1 1,0-1-1,0 1 1,0 0-1,0 0 1,-1 0-1,1 1 1,-1-1-1,0 0 0,4 7 1,14 40 114,-15-27-22,-1 0 0,-1 0 0,0 1 0,-3 38 0,0-61-97,0-1-6,0 0-1,0 0 0,0 0 0,1 1 1,-1-1-1,0 0 0,0 0 1,0 0-1,0 0 0,0 0 1,1 0-1,-1 1 0,0-1 1,0 0-1,0 0 0,1 0 1,-1 0-1,0 0 0,0 0 1,0 0-1,0 0 0,1 0 1,-1 0-1,0 0 0,0 0 1,0 0-1,1 0 0,-1 0 1,0 0-1,0 0 0,0 0 0,1 0 1,-1-1-1,0 1 0,0 0 1,0 0-1,0 0 0,0 0 1,1 0-1,-1 0 0,0 0 1,0-1-1,0 1 0,0 0 1,0 0-1,0 0 0,1 0 1,-1-1-1,0 1 0,0 0 1,0 0-1,12-11 59,16-18-1,-6 7-12,41-35 0,-15 16 8,-35 29-40,0 0-1,0 1 1,2 1 0,22-13 0,-27 19-10,1 1 0,0 0 0,0 1 0,1 0 0,16 0 0,-22 2-6,-3-1 0,-1 1 0,0 0 0,0 0 0,0 0 0,0 0 0,1 1 0,-1-1 0,0 1 0,0-1 0,0 1 0,0-1 0,0 1 0,0 0 0,0 0 0,0 0 0,0 0 0,0 1 0,-1-1 0,1 0 0,0 1 0,-1-1 0,1 1 0,-1 0 0,0-1 0,1 1 0,1 4 0,0 0 8,-1 1 1,0 0-1,0-1 1,0 1-1,-1 0 0,2 14 1,-3-1 16,0 0 0,-1 1 0,0-1 0,-8 33 0,-26 76 196,27-105-177,4-10 45,0 0-1,-5 26 0,5-25-32,2-8-494,12-14-223,-3 1-3078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9:26.3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6728,'0'0'15110,"11"1"-14770,250-1 2012,-234 0-2037,-1 1 0,1 1 0,38 9 0,-63-11-295,7 1 113,-8-1-110,0 0 0,-1 0 0,1-1-1,0 1 1,0 0 0,-1 0 0,1 0 0,0 0 0,0 0 0,-1 1 0,1-1 0,0 0 0,-1 0 0,1 0 0,0 1 0,-1-1 0,1 0 0,0 1 0,-1-1 0,1 0 0,0 1 0,-1-1-1,1 1 1,-1-1 0,1 1 0,-1-1 0,1 1 0,-1 0 0,1-1 0,-1 1 0,0-1 0,1 1 0,-1 0 0,1 0 0,-5 6-997,11-7-3993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9:27.7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86 5016,'0'0'7360,"-10"-3"-6855,-30-7 6,39 10-454,1 0 0,0 0 1,-1 0-1,1 0 0,-1 0 1,1 0-1,0 0 1,-1 0-1,1 0 0,-1 0 1,1 0-1,0-1 0,-1 1 1,1 0-1,0 0 1,-1 0-1,1 0 0,0-1 1,-1 1-1,1 0 0,0 0 1,-1-1-1,1 1 0,0 0 1,0-1-1,-1 1 1,1 0-1,0-1 0,0 1 1,0 0-1,0-1 0,-1 1 1,1 0-1,0-1 1,0 1-1,0-1 0,0 1 1,0 0-1,0-1 0,0 1 1,0-1-1,0 1 1,0 0-1,0-1 0,0 1 1,0 0-1,0-1 0,0 1 1,1-1-1,-1 1 0,0 0 1,0-1-1,0 1 1,1 0-1,-1-1 0,0 1 1,0 0-1,1 0 0,-1-1 1,0 1-1,1 0 1,-1 0-1,0-1 0,1 1 1,-1 0-1,24-16 842,-7 10-593,1 0 0,0 2 0,0 0 0,0 1 0,1 1 1,20 0-1,11-2 272,-24 1-265,-12 1-90,0 0 1,1 1-1,-1 0 1,0 2-1,22 2 0,-34-3-196,0 0-1,0 1 1,-1-1-1,1 1 0,0-1 1,0 1-1,-1 0 1,1 0-1,-1 0 0,1 0 1,0 0-1,-1 0 1,0 0-1,1 0 0,-1 0 1,0 1-1,1-1 1,-1 1-1,0-1 1,0 1-1,0-1 0,0 1 1,-1 0-1,1-1 1,0 1-1,-1 0 0,1 0 1,-1 0-1,0-1 1,1 1-1,-1 0 0,0 0 1,0 0-1,0 0 1,0-1-1,-1 1 0,1 0 1,0 0-1,-1 0 1,1-1-1,-1 1 1,0 2-1,-4 7 73,1 0 0,-2 0 0,1 0 0,-15 19 0,12-19-32,0-1 1,-1 0-1,0 0 1,-1-1-1,0 0 0,-13 9 1,-73 38 529,94-55-585,-62 39 759,64-40-757,0 0 0,0 1 0,0-1 1,0 0-1,0 1 0,0-1 0,0 0 0,0 1 1,1-1-1,-1 0 0,0 1 0,0-1 0,0 0 1,1 1-1,-1-1 0,0 0 0,0 0 0,1 1 1,-1-1-1,0 0 0,0 0 0,1 1 0,-1-1 1,0 0-1,1 0 0,-1 0 0,0 0 0,1 0 1,-1 1-1,0-1 0,1 0 0,-1 0 0,0 0 1,1 0-1,0 0 0,21 9 26,-16-7 10,31 12 73,56 31 1,-80-37-87,0 0 1,-1 1-1,0 0 1,-1 1-1,0 0 1,0 0-1,14 20 1,-24-29-30,0 1 0,0-1 0,0 1 0,0-1 0,0 1 0,-1-1 0,1 1 0,0-1 0,-1 1 0,1 0 0,-1-1 0,0 1 0,1 0 1,-1 0-1,0-1 0,0 1 0,0 0 0,0 0 0,-1-1 0,0 4 0,0-3 6,0 1 0,0-1 0,0 0 0,-1 0 0,1 0 0,-1 0 0,1 0 0,-1 0 0,0 0 0,0-1 0,0 1 0,-4 2 0,-4 1 39,0 1 1,-1-1-1,0-1 1,-20 5-1,5-2 53,0-2-1,0-1 0,-1-2 1,0 0-1,-48-4 0,52-2-186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9:33.7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329 7 7328,'0'0'7688,"-10"0"-7386,-3-1-188,-31 2 362,28 1 119,12-1-425,-1 0 0,1 0-1,0-1 1,0 0-1,-1 0 1,1 0 0,0 0-1,-1-1 1,-6-1-1,5 0-80,1 0 0,-1 1-1,0 0 1,0 0 0,0 0-1,0 1 1,0 0 0,0 0-1,0 1 1,0-1 0,0 1-1,1 0 1,-1 1 0,0-1-1,1 1 1,-1 1 0,1-1-1,-1 1 1,1 0 0,0 0-1,0 0 1,0 1 0,0-1-1,1 1 1,0 0 0,0 1-1,0-1 1,0 1 0,0 0-1,1 0 1,0 0 0,0 0-1,1 0 1,-1 1 0,-1 7-1,-1 6-7,0 1-1,2 0 0,0 0 1,1 29-1,8 82 228,47 437 793,-43-351-581,-7-132-228,-1-56-147,-1-17-55,-1-1 0,-1 21 0,0-24-15,0-1 73,0 1-1,0-1 1,1 1 0,0 0 0,2 13 0,0-20-117,1-1-1,-1 0 1,0 0-1,1 0 1,-1 0-1,0 0 1,1 0-1,-1-1 1,0 1-1,1-1 1,3-1-1,4-1 35,117-13 287,-107 14-284,0 0 1,0 2-1,0 0 1,0 1-1,26 5 1,-32-5-4,-12-1-52,1 0 1,0 0-1,-1 1 0,1-1 1,-1 0-1,1 1 0,-1 0 1,1 0-1,-1-1 0,0 1 1,1 1-1,2 0 0,-5-2-147,1 1-1,-1-1 1,0 0 0,1 0-1,-1 0 1,1 0-1,-1 0 1,1 0-1,-1 0 1,0 0 0,1-1-1,-1 1 1,1 0-1,-1 0 1,0 0-1,1 0 1,-1 0 0,0-1-1,1 1 1,-1 0-1,0 0 1,1-1 0,-1 1-1,0 0 1,1-1-1,-1 1 1,0 0-1,0-1 1,1 1 0,-1 0-1,0-1 1,1 0-1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0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9848,'0'0'2057,"-2"10"-1977,-16 145 1029,2 256-1,16-282 979,12-158-1018,4-29-776,3 1 0,2 1 0,3 0-1,58-98 1,-77 146-252,0 0 0,1 0 0,0 1 0,1 0 0,0 0 0,0 1 0,9-7 0,-14 11-29,0 1 1,0-1-1,0 1 0,1 0 0,-1-1 1,0 1-1,1 0 0,-1 1 1,1-1-1,-1 0 0,1 1 1,-1-1-1,1 1 0,-1 0 0,1 0 1,0 0-1,-1 0 0,1 0 1,-1 1-1,1-1 0,-1 1 0,1 0 1,-1-1-1,1 1 0,-1 0 1,0 1-1,1-1 0,-1 0 1,0 1-1,0-1 0,4 4 0,-3-1-3,0 0 0,0 0 0,0 0-1,0 1 1,-1 0 0,0-1 0,0 1 0,0 0-1,0 0 1,-1 0 0,0 0 0,0 0-1,0 0 1,0 0 0,-1 9 0,0-3 2,-1 1 1,0 0-1,0-1 1,-1 1-1,-7 21 1,7-27-9,0 0 0,-1-1 1,0 1-1,0-1 0,0 0 1,-1 0-1,1 0 0,-1 0 0,0-1 1,-1 1-1,1-1 0,-1 0 1,0 0-1,0-1 0,-7 4 0,4-3 10,-1 0 0,1-1 0,-1 0 0,0 0 0,0-1 0,0 0 0,0-1 0,0 0 0,-12 0 0,20-1-4,0 0 0,1-1-1,-1 1 1,0 0 0,0 0-1,0 0 1,1 0-1,-1 1 1,0-1 0,0 0-1,1 0 1,-1 0-1,0 1 1,0-1 0,1 0-1,-1 1 1,0-1 0,0 0-1,1 1 1,-1-1-1,1 1 1,-1-1 0,0 1-1,1 0 1,-1-1 0,0 2-1,1-1-3,0 1 0,0-1-1,0 0 1,0 0 0,0 1 0,1-1-1,-1 0 1,0 1 0,1-1 0,-1 0-1,1 0 1,0 0 0,-1 0 0,1 1-1,0-1 1,1 1 0,3 6-3,1-1 0,0 0 0,1-1 0,0 1 1,0-1-1,12 8 0,49 26 42,-61-37-38,105 50 406,-109-53-359,-1 1 0,1 0 1,-1-1-1,1 1 0,0-1 0,-1 0 0,1 0 1,0 0-1,-1 0 0,1 0 0,0 0 0,-1-1 1,1 0-1,3 0 0,7-8-2716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9:34.9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368 242 4912,'0'0'4692,"-2"-12"-4440,-4-42 10,5 47-146,-1-1-1,0 1 1,-1-1-1,1 1 1,-1 0-1,-1 0 1,1 1 0,-1-1-1,0 0 1,-1 1-1,0 0 1,0 0-1,-9-8 1,1 3 240,0 1 1,-1 0-1,0 1 1,-23-11-1,31 18-259,1 0 0,-1 0 0,0 0 0,0 1 0,0 0 1,0 0-1,0 0 0,0 1 0,0 0 0,0 0 0,0 0 0,0 1 0,0 0 0,0 0 0,0 0 0,1 1 0,-1 0 0,0 0 0,1 1 0,-1-1 0,1 1 0,0 1 0,0-1 0,0 1 0,0-1 0,1 1 1,-1 1-1,1-1 0,0 1 0,0-1 0,1 1 0,-4 6 0,2-2-6,1-3-15,1 0 0,0 0 0,0 0 0,0 0 0,0 1-1,1-1 1,0 1 0,1-1 0,-1 1 0,1 0 0,1 0 0,-1 0-1,1 0 1,1 11 0,6 17 165,1 0 1,2-1-1,2 0 0,0 0 1,19 33-1,2-6 512,43 113 1,-72-161-633,-1-1-1,0 1 1,-1 0 0,-1 0 0,0 0 0,-1 0 0,0 1-1,-1-1 1,0 0 0,-1 0 0,-1 0 0,0-1 0,0 1-1,-1-1 1,-1 1 0,0-1 0,-1-1 0,-11 18 0,9-20-24,7-9-85,0 1 1,0 0-1,0 0 0,0 0 0,0 0 0,0 1 0,0-1 1,1 0-1,-1 0 0,0 0 0,1 1 0,-1-1 0,0 3 1,1-4-16,0 0 1,0 0 0,0 0 0,0 0-1,0 1 1,0-1 0,0 0 0,0 0-1,0 0 1,0 0 0,0 0 0,0 0-1,0 0 1,0 0 0,0 0 0,0 1-1,0-1 1,0 0 0,0 0 0,0 0-1,0 0 1,0 0 0,0 0 0,0 0-1,0 0 1,0 0 0,0 0 0,0 1-1,0-1 1,0 0 0,0 0 0,-1 0-1,1 0 1,0 0 0,0 0 0,0 0-1,0 0 1,0 0 0,0 0 0,0 0-1,0 0 1,0 0 0,0 0 0,0 0-1,-1 0 1,1 0 0,0 0 0,0 0-1,0 0 1,0 0 0,0 0 0,0 0-1,0 0 1,0 0 0,-1 0 0,1 0-1,0 0 1,0 0 0,0 0 0,0 0-1,0 0 1,0 0 0,-1-8-3635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9:35.3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42 10544,'0'0'1653,"10"-2"-1178,-1 1-367,145-27 1390,-115 23-746,0 1 1,47 2 0,-20 8 1942,-65-5-2740,0 0-1,0 0 0,0-1 0,1 1 1,-2 0-1,1 0 0,0 0 0,0 0 0,0 0 1,0 0-1,-1 1 0,1-1 0,0 0 1,-1 0-1,1 0 0,-1 1 0,0-1 1,1 0-1,-1 3 0,1-2-1097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9:36.0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0 171 9440,'0'0'1777,"4"10"-1341,70 242 2391,-68-226-2453,-2-6 353,0 0 0,-2 1 0,1 29 667,-4-68-472,-13-83-182,5 47-338,3 1 0,0-66 0,7 102-296,0 0 0,1 0 1,1 0-1,1 0 1,0 1-1,1-1 0,1 1 1,1 1-1,8-16 1,-14 28-86,1 0 1,0 0 0,-1 0 0,1 0-1,0 1 1,0-1 0,1 1 0,-1 0-1,0-1 1,1 1 0,-1 0 0,1 1 0,0-1-1,0 0 1,0 1 0,0-1 0,0 1-1,0 0 1,0 0 0,0 0 0,0 0-1,0 1 1,1-1 0,-1 1 0,0 0-1,0 0 1,1 0 0,-1 1 0,0-1-1,0 1 1,1-1 0,-1 1 0,0 0-1,0 0 1,0 0 0,0 1 0,0-1-1,0 1 1,-1 0 0,1 0 0,0 0 0,-1 0-1,0 0 1,1 0 0,-1 1 0,0-1-1,0 1 1,0 0 0,1 2 0,1 1 18,0 1 1,-1-1-1,0 1 1,0 0 0,0 0-1,-1 0 1,0 0 0,-1 0-1,1 0 1,-1 0-1,-1 1 1,1-1 0,-1 0-1,-1 1 1,1-1 0,-1 0-1,-1 0 1,1 1-1,-1-1 1,0 0 0,-1 0-1,0-1 1,0 1-1,0-1 1,-1 1 0,0-1-1,-7 9 1,7-9 18,-1-1 1,1 0-1,-1 0 0,0-1 1,0 0-1,0 0 0,-7 4 1,10-6-50,-1-1 1,0 1-1,0-1 0,0 0 1,0 0-1,0 0 1,0 0-1,0-1 1,0 1-1,-1-1 0,1 0 1,0 0-1,0 0 1,0 0-1,0 0 0,-6-2 1,7 2-20,1-1-1,0 0 1,-1 1 0,1-1 0,0 0-1,0 0 1,0 0 0,0 0 0,-1 0-1,1 0 1,0 0 0,1 0 0,-1-1-1,0 1 1,0 0 0,0 0 0,1-1-1,-1 1 1,1 0 0,-1-1 0,0-1-1,-3-31-2211,3 30 705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9:37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70 6128,'0'0'7413,"15"-1"-6913,266-28 2081,-247 23-2210,-8 2 352,0-1 0,41-14 0,-64 18-614,-1 0 0,0 0 0,1 0 0,-1 1-1,0-1 1,1 1 0,-1-1 0,1 1 0,-1 0 0,1 0 0,-1 0 0,1 0-1,-1 1 1,1-1 0,-1 1 0,1-1 0,3 3 0,-4-2-53,0 0 1,-1 1 0,1-1-1,-1 0 1,0 1 0,1 0-1,-1-1 1,0 1 0,0 0-1,0-1 1,0 1 0,0 0-1,0 0 1,0 0-1,-1 0 1,1 0 0,-1 0-1,1 0 1,-1 0 0,0 0-1,0 0 1,0 2 0,-18 457 1531,-2-98-930,19-243-371,2 120 409,8-126-76,-5-84-370,-1-21-147,-2 0-1,1 1 0,-1-1 0,-1 1 0,0-1 0,0 1 1,-3 11-1,3-20-84,0 1-1,0-1 1,-1 0 0,1 1 0,-1-1 0,1 0 0,-1 0-1,1 1 1,-1-1 0,0 0 0,0 0 0,1 0 0,-1 0-1,0 0 1,0 0 0,0 0 0,0 0 0,0 0 0,0-1-1,-2 2 1,-1-1 8,1 0-1,0-1 0,-1 1 0,1-1 1,0 0-1,-1 0 0,-3 0 1,-3 0-23,-110-10 189,91 5-134,0 2-1,-1 1 0,-50 4 0,68-1-79,7-1-6,0 1 1,0-1 0,1 1 0,-1 0 0,1 0 0,-1 0-1,1 0 1,-1 1 0,1 0 0,-6 3 0,7 0-505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9:40.1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0 150 3112,'0'0'15774,"2"-10"-15403,9-33-11,-9 41-320,-1-1 1,1 1-1,-1 0 1,1 0-1,0 0 1,0 1-1,0-1 1,0 0-1,0 1 0,0-1 1,0 1-1,0 0 1,1 0-1,-1-1 1,0 2-1,1-1 1,-1 0-1,1 0 1,3 0-1,7-3 117,26-10 61,1 2 0,0 1-1,0 2 1,1 2 0,0 2 0,1 2-1,-1 1 1,0 2 0,1 2-1,62 11 1,-97-11-169,94 16 937,-82-15-614,-18-3-351,0 0 0,-1 0 0,1 0 0,0 1 0,0-1 0,-1 0 0,1 0 0,0 1 0,-1-1 0,1 0 0,0 1 0,-1-1 0,1 0-1,0 1 1,-1-1 0,1 1 0,-1-1 0,1 1 0,-1 0 0,1-1 0,-1 1 0,1 0 0,-1-1 62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6:59:40.7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1 134 8136,'0'0'10986,"11"-9"-10579,-10 8-394,9-7 81,1 1 0,-1 0 0,1 1 0,0 0 1,1 0-1,-1 1 0,19-5 0,56-11 947,1 4 0,0 4-1,161-4 1,-247 17-1008,-1 0 0,1 0-1,-1 0 1,1 1 0,-1-1 0,1 0 0,-1 0-1,1 1 1,-1-1 0,1 0 0,-1 0 0,0 1 0,1-1-1,-1 1 1,1-1 0,-1 0 0,0 1 0,0-1-1,1 1 1,-1-1 0,0 1 0,1 0 0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0:1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0 388 4416,'0'0'10718,"5"-10"-10263,15-35-11,-18 41-280,0 0 0,-1 0 1,0-1-1,0 1 0,0 0 0,1-9 1,1-6 349,1 10-317,31-76 1828,-30 76-1770,1-1 1,0 1 0,0 0 0,1 1-1,0-1 1,12-9 0,-8 7 42,-8 8-215,0 0-1,0 0 1,0 0-1,0 0 0,0 1 1,1 0-1,-1-1 1,1 1-1,0 0 1,-1 1-1,1-1 0,0 1 1,0-1-1,0 1 1,0 1-1,7-2 1,1 2 72,-9-1-111,0 1 0,0 0 0,-1 0 0,1 0 0,0 0 0,0 0 0,0 1 0,-1-1 0,1 1 0,0 0 0,0 0 0,-1 0 0,1 0 0,-1 0 1,1 1-1,-1-1 0,0 1 0,1-1 0,-1 1 0,2 2 0,29 35 544,-28-32-509,0-1-1,0 1 0,1-1 1,-1 0-1,2 0 0,-1 0 1,1-1-1,-1 0 0,1 0 1,10 4-1,-10-6-26,9 4 99,1-1 0,-1 0 0,2-1 0,-1-1 0,27 4 0,47-2 415,-79-5-465,1-1-1,-1 0 1,1 0 0,-1-1-1,13-3 1,-9 0 1,-1-1-1,0 0 0,0-1 1,0-1-1,-1 0 1,0-1-1,0 0 0,-1-2 1,0 1-1,0-1 1,-1-1-1,-1 0 1,0-1-1,0 0 0,14-22 1,-22 29-88,1-1 0,-2 1 1,1-1-1,0 0 0,-1 1 0,3-12 1,-6-3-4412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0:21.7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383 597 4616,'0'0'9668,"-11"-6"-9330,-1-1-246,-13-8 530,-36-15 0,54 27-479,1 1-1,0 1 1,-1 0-1,1 0 1,-1 0-1,0 0 1,1 1-1,-1 0 1,0 1-1,1-1 1,-1 1-1,1 1 1,-1-1-1,1 1 1,0 0-1,0 0 1,-11 7-1,-20 9 353,30-15-378,0 0-1,0 0 1,0 1 0,1 0 0,0 0 0,-1 0 0,1 1 0,1 0 0,-1 0 0,1 1 0,0 0 0,-5 6 0,7-7-40,0 0-1,0 1 1,0-1 0,0 1-1,1-1 1,0 1 0,1 0-1,-1 0 1,1 0 0,0 0-1,0 0 1,1 0 0,0 0-1,0 0 1,0 0 0,1 0-1,0 0 1,0 0 0,1 0-1,-1 0 1,4 7 0,-2-6-12,0-1 0,1 1 1,0-1-1,0 0 0,0 0 1,0 0-1,1 0 0,0-1 1,1 0-1,-1 0 0,1 0 1,0-1-1,0 0 0,0 0 1,9 4-1,-5-4 2,0 0-1,1-1 1,0 0 0,0 0 0,0-1 0,0-1 0,0 0-1,0 0 1,16-2 0,-5 1 26,1-2 0,0 0 0,0-2-1,-1-1 1,0 0 0,0-2 0,0 0 0,27-14 0,-16 4-13,-17 10-44,0-1 0,-1-1 0,0 0 0,24-20 0,60-62 313,-94 86-285,0-3 94,1-8 132,-24 69 133,16-50-406,1 1 0,1 0 0,-1 0 0,0 0 0,1 0 0,0 0 0,0-1 0,0 1 0,1 0 0,-1 0 0,1 0 0,0 0 0,0 0 0,0-1 0,0 1 0,1 0 0,-1-1 1,1 1-1,0-1 0,0 1 0,1-1 0,-1 0 0,0 0 0,1 0 0,0-1 0,5 5 0,-5-5 1,0-1-1,0 1 1,0-1 0,0 0 0,0 0-1,1 0 1,-1 0 0,0 0 0,1-1-1,-1 1 1,0-1 0,1 0-1,-1 0 1,1 0 0,-1-1 0,1 1-1,-1-1 1,0 0 0,0 0 0,1 0-1,-1 0 1,0-1 0,4-1 0,8-6 76,0 0 0,-1 0 0,18-16 0,-19 15-50,1-3 1,0 0 0,-1-1-1,0-1 1,-1 0-1,13-22 1,19-24 61,-11 19 46,-33 41-151,0 1 0,0 0 0,0 0 1,0 0-1,0 0 0,0 0 0,0 0 0,0 0 1,0-1-1,0 1 0,0 0 0,1 0 0,-1 0 1,0 0-1,0 0 0,0 0 0,0 0 0,0-1 1,0 1-1,0 0 0,0 0 0,0 0 0,0 0 1,0 0-1,0 0 0,0 0 0,1 0 0,-1 0 1,0 0-1,0-1 0,0 1 0,0 0 0,0 0 1,0 0-1,0 0 0,1 0 0,-1 0 0,0 0 1,0 0-1,0 0 0,0 0 0,0 0 0,0 0 1,0 0-1,1 0 0,-1 0 0,0 0 0,0 0 1,0 0-1,0 0 0,0 0 0,0 0 0,1 1 1,-1-1-1,0 0 0,0 0 0,0 0 0,1 10 59,-4 14-3,-10 67 75,6-32-5,-30 112 0,14-90-69,9-28 21,-34 80 0,45-127-61,0-1 0,0 1 0,0-1 0,-1 0 0,0 0 1,0-1-1,0 1 0,-1-1 0,1 0 0,-1 0 0,0 0 0,-11 5 0,14-8-8,0 0-1,0 0 1,-1 0-1,1 0 1,0 0-1,-1-1 1,1 1-1,-1-1 0,1 0 1,-1 1-1,1-1 1,0 0-1,-1-1 1,1 1-1,-1 0 1,1-1-1,-1 1 1,1-1-1,0 0 1,-1 0-1,1 0 0,0 0 1,0 0-1,0 0 1,0 0-1,0-1 1,0 1-1,0-1 1,0 0-1,0 1 1,1-1-1,-1 0 0,1 0 1,-2-3-1,1 3-4,0-1-1,1 1 0,-1-1 0,1 1 0,0-1 0,0 0 0,0 1 1,0-1-1,0 0 0,1 0 0,-1 0 0,1 1 0,0-1 1,-1 0-1,2 0 0,-1-4 0,1 3-7,0 1-1,1-1 1,-1 1 0,1-1-1,0 1 1,0-1 0,0 1-1,0 0 1,1 0 0,-1 0-1,6-4 1,5-5-27,0 2 0,1 0 0,25-15 1,17-11-36,-20 9 40,113-94 87,-123 94 7,41-56 0,-44 53-45,-20 27-23,4-8 3,1 1 0,0 0 0,1 1 0,0 0-1,1 0 1,0 1 0,14-10 0,-16 13-5,0 1 1,0-1-1,0 2 0,15-6 1,-19 8 3,-1 0 1,1 1 0,-1 0 0,1 0-1,0 0 1,-1 0 0,1 0-1,-1 1 1,1-1 0,-1 1-1,1 0 1,-1 0 0,1 0-1,-1 1 1,4 1 0,47 25 121,-53-28-122,11 7 65,-13-7-63,1 0-1,0 0 0,0 0 1,0 0-1,0 0 0,0 0 1,0 0-1,0 0 1,0 0-1,0 0 0,0 0 1,0 0-1,0 0 1,0 0-1,0 1 0,0-1 1,-1 0-1,1 0 1,0 0-1,0 0 0,0 0 1,0 0-1,0 0 1,0 0-1,0 0 0,0 0 1,0 1-1,0-1 1,0 0-1,0 0 0,0 0 1,0 0-1,0 0 0,1 0 1,-1 0-1,0 0 1,0 0-1,0 0 0,0 1 1,0-1-1,0 0 1,0 0-1,0 0 0,0 0 1,0 0-1,0 0 1,0 0-1,0 0 0,0 0 1,0 0 19,-1-1-19,0 1 1,0-1-1,0 0 1,0 0 0,0 1-1,-1-1 1,1 1-1,0-1 1,0 1-1,-1-1 1,1 1-1,0 0 1,-1 0 0,1 0-1,0 0 1,-1 0-1,-1 0 1,-6 2-13,0 0 1,1 0-1,-1 1 0,1 1 1,0-1-1,0 1 1,0 0-1,1 1 1,-1 0-1,1 0 0,0 1 1,1 0-1,-1 0 1,-10 14-1,15-15 4,0-1-1,1 1 1,0-1 0,0 1-1,0 0 1,0 0-1,1-1 1,0 1 0,0 0-1,0 0 1,0-1-1,1 1 1,0 0 0,0-1-1,0 1 1,1 0-1,-1-1 1,1 1 0,0-1-1,0 0 1,1 0 0,-1 0-1,4 5 1,-2-5 7,0-1 1,0 1 0,1-1 0,-1 0-1,0 0 1,1 0 0,0 0-1,0-1 1,0 0 0,0 0 0,0 0-1,0 0 1,0-1 0,1 0-1,-1 0 1,1-1 0,-1 1 0,0-1-1,1 0 1,-1-1 0,1 1-1,-1-1 1,0 0 0,11-4 0,0 0 14,-1-2 1,0 1 0,0-2-1,0 0 1,-1-1 0,25-21 0,-14 11-6,-6 4 12,0-1 1,25-26-1,-20 14 3,-2 0 1,0-1-1,-2-1 0,17-33 1,-8-1 11,22-70 0,-41 100-15,-1 0 0,-1-1 0,5-70 0,-12 91-16,0 1-13,-1-1 1,-2-22-1,3 35-1,-1 0 0,0 1 1,0-1-1,0 0 0,0 1 1,0-1-1,-1 0 0,1 1 1,0-1-1,0 0 0,0 0 1,-1 1-1,1-1 0,0 0 0,-1 1 1,1-1-1,0 1 0,-1-1 1,1 1-1,-1-1 0,1 0 1,-1 1-1,1 0 0,-1-1 1,1 1-1,-1-1 0,0 1 1,1 0-1,-2-1 0,1 1-3,0 0 0,0 1-1,0-1 1,0 1 0,0-1 0,0 1-1,0-1 1,0 1 0,0-1 0,0 1-1,1 0 1,-1-1 0,0 1-1,1 0 1,-1 0 0,0 0 0,0 1-1,-9 14-8,1 1-1,0 0 1,2 1-1,0 0 1,-5 19-1,2-7 0,-56 235-132,66-264 149,-6 34 28,2 0-1,0 52 1,4-77-17,1 1 0,0-1 0,1 1 0,1-1 0,-1 1 0,2-1 0,-1 0 0,2-1 0,-1 1 0,1 0 0,7 9 0,-9-15-1,0-1 0,0 1 0,1-1 0,-1 0 0,1 0 0,-1-1 0,1 1 0,0-1 0,0 1 0,0-1 0,0 0 0,1-1 0,-1 1 0,6 0 0,-3 0 5,0-2-1,0 1 0,0-1 1,1 0-1,-1 0 1,0-1-1,0 0 0,10-2 1,-3-1 15,-1-1 1,0 0-1,0 0 1,-1-2-1,0 1 1,0-1-1,0-1 1,-1 0 0,11-10-1,-15 11 6,-1 0-1,1-1 1,-1 1 0,-1-1 0,1-1-1,5-10 1,-9 14-17,0 0-1,0 0 1,0 0 0,0-1-1,-1 1 1,0 0-1,0-1 1,-1 1 0,1-1-1,-1 1 1,0-1-1,-1-6 1,0 9-12,1 1 0,-1-1-1,1 0 1,-1 1 0,0-1-1,0 1 1,0-1 0,0 1 0,-1-1-1,1 1 1,-1 0 0,1 0 0,-1 0-1,0 0 1,0 0 0,0 0-1,0 0 1,0 1 0,0-1 0,0 1-1,-1-1 1,1 1 0,-1 0 0,1 0-1,-1 0 1,1 0 0,-1 0 0,1 1-1,-1-1 1,0 1 0,1 0-1,-1-1 1,0 1 0,0 0 0,1 1-1,-1-1 1,0 0 0,1 1 0,-1 0-1,-3 1 1,2 0-9,0 0 1,0 0-1,0 1 1,0 0-1,0-1 0,0 1 1,1 1-1,0-1 1,-1 0-1,1 1 1,1 0-1,-1 0 0,0 0 1,-2 6-1,-1 2-22,0 0 1,1 1-1,-7 25 0,11-30 18,0 0-1,1 0 1,-1 0 0,2 0-1,-1 0 1,1 0-1,0 0 1,1-1-1,-1 1 1,2 0-1,-1-1 1,7 13 0,-6-13 15,0 0 0,1 0 1,0-1-1,0 1 0,1-1 0,0 0 1,0-1-1,0 1 0,1-1 1,-1 0-1,1 0 0,1-1 1,9 6-1,-13-8 2,1-1-1,-1 0 1,1 0-1,-1 0 1,1-1-1,-1 1 1,1-1-1,0 0 1,-1 0-1,1 0 1,-1 0 0,1-1-1,0 1 1,-1-1-1,1 0 1,-1 0-1,0 0 1,1-1-1,-1 1 1,6-4-1,3-4 59,1 1 0,-1-2-1,17-17 1,-13 12 7,6-8-5,-1-1 1,-1 0-1,-1-1 1,16-30-1,37-49 88,-63 91-159,-8 10 0,0 1 0,1 0 0,-1 0 0,1-1 0,-1 1 0,1 0 0,0 1 0,0-1 0,0 0 0,0 0 0,3-1 0,-4 2 0,-1 1 0,1 0 0,-1 0 0,1 0 0,-1 0 0,1 1 0,-1-1 0,1 0 0,-1 0 0,1 0 0,-1 0 0,1 0 0,-1 1 0,1-1 0,-1 0 0,1 0 0,-1 1 0,0-1 0,1 0 0,-1 1 0,1-1 0,-1 0 0,0 1 0,1-1 0,-1 1 0,0-1 0,0 1 0,1-1 0,-1 1 0,0-1 0,0 0 0,0 1 0,0-1 0,1 2 0,4 18 0,-2 16 0,-1-1 0,-2 0 0,-8 67 0,4-65 0,-3-10 0,7-26 0,0 1 0,-1-1 0,1 0 0,0 0 0,-1 0 0,1 0 0,-1 0 0,0-1 0,1 1 0,-1 0 0,1 0 0,-1 0 0,0 0 0,0-1 0,0 1 0,0 0 0,1-1 0,-1 1 0,0 0 0,0-1 0,-2 1 0,-28-17 0,30 16 0,0-1 0,0 0 0,0 1 0,0-1 0,0 1 0,0-1 0,-1 1 0,1 0 0,0-1 0,0 1 0,-1 0 0,1 0 0,0 0 0,0 0 0,-1 0 0,1 0 0,0 0 0,0 0 0,-1 0 0,1 1 0,0-1 0,0 0 0,-1 1 0,0 0 0,1 0 0,1-1 0,0 0 0,0 1 0,-1-1 0,1 1 0,0-1 0,0 1 0,-1-1 0,1 1 0,0-1 0,0 1 0,0-1 0,0 1 0,0-1 0,0 1 0,0-1 0,0 1 0,0-1 0,0 1 0,0-1 0,0 1 0,0 0 0,11 17 0,-6-12 0,0-1 0,1 1 0,0-2 0,0 1 0,0-1 0,0 1 0,1-2 0,-1 1 0,1-1 0,0 0 0,0 0 0,12 2 0,-8-2 0,1-2 0,-1 1 0,1-1 0,-1-1 0,1 0 0,-1 0 0,18-4 0,-18 2 0,8-2 0,0 1 0,28 0 0,-47 3 60,3 0 660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0:22.6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0 126 8032,'0'0'5622,"12"4"-5203,35 15 6,-39-17-292,0 0-1,0-1 1,0 0-1,1 0 1,-1-1-1,0 0 1,0 0-1,0-1 1,14-3-1,6 1 235,332-9 3170,-213 11-2758,611-30 1274,-159 13-846,-43 3-155,-31-31 171,-398 25-506,-116 20-590,1-1 343,-21 2-179,-41 3-1339,-57 10 1,85-10-1414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0:23.7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284 1 7328,'0'0'8216,"-11"3"-7776,-37 7-15,42-9-245,0-1 0,0 1-1,0-1 1,-1-1 0,-11-1 0,-3 0 305,11 2-208,0 0-1,0 1 1,0 0 0,0 1 0,0 0-1,0 0 1,1 1 0,-1 1 0,1-1-1,-1 2 1,1-1 0,1 1 0,-11 7-1,18-11-249,1-1 0,-1 0-1,0 0 1,1 1-1,-1-1 1,1 1 0,-1-1-1,1 0 1,-1 1-1,1-1 1,-1 1 0,1-1-1,0 1 1,-1-1-1,1 1 1,0-1 0,-1 1-1,1-1 1,0 1-1,0 0 1,-1-1 0,1 1-1,0 0 1,0-1-1,0 1 1,0-1 0,0 1-1,0 0 1,0-1-1,0 1 1,0 0 0,0-1-1,0 1 1,1-1-1,-1 1 1,0 0 0,0-1-1,1 1 1,-1-1-1,0 1 1,1-1 0,-1 1-1,0 0 1,1-1-1,-1 0 1,1 1 0,-1-1-1,1 1 1,-1-1-1,1 0 1,-1 1 0,1-1-1,-1 0 1,1 1-1,-1-1 1,1 0 0,0 0-1,-1 0 1,2 1-1,5 2 76,0-1 0,0 0-1,12 3 1,36 5 147,89 20 197,-115-23-247,-1 2 0,53 24 0,-77-32-166,-1 1 0,1 0 0,-1 0 1,0 0-1,1 0 0,-1 0 0,0 1 0,0-1 1,-1 1-1,1 0 0,0 0 0,-1 0 0,0 0 0,0 1 1,0-1-1,0 0 0,0 1 0,-1-1 0,1 1 1,-1 0-1,0 0 0,0-1 0,0 1 0,-1 0 1,0 0-1,1 0 0,-1 0 0,0 0 0,-1 0 0,1 0 1,-1-1-1,0 1 0,0 0 0,0 0 0,-2 4 1,2-5-9,0 0 1,-1 0-1,1 0 1,-1 0 0,1 0-1,-1 0 1,0 0 0,0 0-1,0-1 1,0 1-1,-1-1 1,1 0 0,-1 0-1,0 0 1,1 0 0,-1 0-1,0 0 1,0-1 0,0 1-1,0-1 1,0 0-1,-1 0 1,-5 1 0,-4 0 28,0-1 1,0-1 0,-1 0 0,-22-3-1,16 1-9,-71-11 156,58 7-95,-62-3-1,96 11-525,0-2 400,-1 0 1,0 1-1,1-1 1,-1 0-1,0 1 1,1-1-1,-1 0 1,1 1-1,-1-1 1,1 0-1,-1 0 1,0 0-1,1 0 1,-1 1-1,1-1 1,-1 0-1,1 0 0,-1 0 1,1 0-1,-1 0 1,1 0-1,-1 0 1,1 0-1,0 0 1,14-5-3617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0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8936,'0'0'3597,"13"-2"-3180,44-7-26,-54 9-351,1 0-1,-1 1 1,1-1 0,-1 1-1,0-1 1,1 1 0,-1 0-1,0 0 1,0 1-1,0-1 1,0 1 0,0 0-1,0-1 1,3 4 0,2 1 79,-1 1 1,1 1-1,5 8 1,-3-5 42,0 1 27,-1 0 0,-1 1 1,12 21-1,1 3 246,-18-32-334,0-1 1,0 1-1,1-1 0,-1 0 1,1 0-1,0 0 1,0 0-1,1-1 1,-1 1-1,1-1 1,0 0-1,0-1 1,0 1-1,0-1 1,0 0-1,0 0 1,0-1-1,10 2 1,-6-2-251,1 0 0,-1-2 0,0 1 0,0-1 0,0 0 0,0-1 0,0 0 0,-1 0 0,1-1 0,11-5 0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0:24.5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67 9040,'0'0'5865,"14"9"-5278,43 25-47,-53-32-467,1-1 1,-1 0 0,0 1 0,1-2 0,-1 1 0,1 0 0,-1-1-1,1 0 1,0 0 0,-1 0 0,1-1 0,-1 1 0,1-1 0,4-2 0,10 0 309,-10 2-130,1-1-1,-1 0 1,0 0-1,17-7 1,-23 8-171,0 0 0,0-1 0,-1 0 0,1 0 0,0 1 0,0-2 1,-1 1-1,0 0 0,1 0 0,-1-1 0,0 1 0,0-1 0,0 0 0,0 1 0,-1-1 0,1 0 0,1-5 0,-3 7-49,0-1-1,0 1 0,0 0 1,1-1-1,-2 1 0,1 0 0,0-1 1,0 1-1,0 0 0,0 0 1,-1-1-1,1 1 0,-1 0 0,1 0 1,-1-1-1,1 1 0,-1 0 0,0 0 1,0 0-1,1 0 0,-1 0 1,0 0-1,0 0 0,0 0 0,0 0 1,0 1-1,0-1 0,-2-1 1,0 0 23,0 0 1,-1 1 0,1-1-1,0 1 1,-1-1-1,1 1 1,-1 0 0,1 0-1,-6 0 1,-1 1 123,1 0 1,-1 1-1,0 0 1,1 1-1,0 0 0,-1 1 1,1-1-1,0 2 1,0-1-1,1 1 0,-1 1 1,-14 10-1,21-13-116,-1 0 0,2 0 0,-1 0-1,0 0 1,0 1 0,1-1 0,-1 1 0,1-1-1,0 1 1,-1-1 0,1 1 0,1 0-1,-1 0 1,0-1 0,1 1 0,-1 0 0,1 0-1,0 0 1,0 0 0,0 0 0,0-1 0,0 1-1,1 3 1,0 2 45,1-1 0,0 1 0,0-1 0,0 1 0,1-1 0,0 0 0,6 11 0,-2-8 10,0 0-1,1-1 1,1 0-1,-1 0 1,1-1 0,1 0-1,-1-1 1,1 0 0,1 0-1,14 7 1,3-2 177,1 0 0,57 15 0,-13-18 463,-70-8-706,1-1 0,-1 1 0,1-1 0,-1 0 0,1 0 0,-1-1 0,1 1 1,-1-1-1,1 0 0,-1 1 0,5-3 0,-6 2-75,0 0 0,0 0 0,0 0 0,0 0-1,0 0 1,0-1 0,0 1 0,-1 0 0,1-1 0,0 0 0,-1 1 0,1-1 0,-1 0 0,0 0-1,0 0 1,1 0 0,-1 0 0,1-3 0,-1 1-277,3-9-327,-2 7-2982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0:25.1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310 93 10448,'0'0'3113,"5"-9"-2713,16-31 8,-21 39-368,1 0 0,-1 0 0,1 0 0,-1 0 0,1 0 0,-1 0 1,1 0-1,-1 0 0,0 0 0,0-1 0,1 1 0,-1 0 0,0 0 0,0 0 0,0 0 0,0 0 0,0-1 0,-1 1 1,1 0-1,0 0 0,0 0 0,-1 0 0,1 0 0,-1 0 0,1 0 0,-1 0 0,1 0 0,-1 0 0,0 0 1,0 0-1,1 0 0,-1 0 0,0 1 0,0-1 0,0 0 0,0 0 0,0 1 0,0-1 0,0 1 0,0-1 1,0 1-1,0-1 0,0 1 0,0 0 0,0-1 0,0 1 0,0 0 0,-3 0 0,-3-1 147,-1 0 1,1 1-1,-1 0 0,1 1 1,-10 1-1,0 1 136,0 2-1,0 0 1,0 0 0,0 2 0,1 0-1,-30 18 1,36-19-100,0 1-1,1 0 1,0 0-1,1 1 1,-1 0-1,1 0 1,1 1-1,0 0 1,0 0-1,1 0 1,-10 20-1,15-25-139,-1 0-1,1 0 1,0 0-1,0 0 1,1 0 0,-1 1-1,1-1 1,0 0-1,0 0 1,1 0 0,-1 0-1,1 0 1,0 1-1,0-1 1,0 0 0,0 0-1,1-1 1,0 1-1,-1 0 1,1 0-1,1-1 1,-1 1 0,0-1-1,1 0 1,0 0-1,0 0 1,3 3 0,2 1 40,0-1 1,0 0-1,1 0 1,0-1-1,0 0 1,0 0-1,0-1 1,1 0-1,18 4 1,-5-4 41,0-1 0,0-1 0,0 0 0,0-2 0,0-1 0,0-1 0,0-1 0,0-1 0,0-1 0,-1-1 0,1-1 0,29-13 0,-33 8-332,-12 7-3560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0:26.6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37 4512,'0'0'13934,"11"-4"-13485,16-4-56,0 1 0,1 1-1,49-5 1,-66 11-292,105 0 972,-101 2-801,1 0 1,-1 0-1,1 2 0,-1 0 1,20 8-1,-13-5 428,8 5 587,-29-11-1250,-1-1 0,1 0 1,-1 0-1,1 1 1,-1-1-1,1 0 1,-1 0-1,1 0 1,0 0-1,-1 0 0,1 0 1,-1 0-1,1 0 1,-1 0-1,1 0 1,-1 0-1,1 0 0,0 0 1,-1-1-1,1 1 1,0 0-1,0-3-1022,-7 2-2637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0:27.0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55 9536,'0'0'3142,"13"0"-2620,211-16 2183,-201 14-2437,12-2 454,2 2 0,57 4-1,-83-1-390,0 0-1,0-1 1,-1 0 0,1 0-1,0-1 1,12-3 0,-20 3-273,-1 1 0,1-1 1,-1 1-1,1-1 0,-1 0 1,1 0-1,-1 0 0,0 0 0,0 0 1,1-1-1,-1 1 0,0-1 1,0 0-1,3-2 0,7-6-2812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0:27.8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 7024,'0'0'7609,"4"12"-6969,1 3-432,-1 0 0,-1 0 1,0 0-1,-1 0 0,1 27 0,-20 273 2674,-2 51 161,18-337-2748,0-12 293,1 1-1,2 31 1,-2-49-584,0 0 0,0 0 0,0 1 0,0-1 1,0 0-1,1 0 0,-1 1 0,0-1 0,0 0 1,0 0-1,0 1 0,0-1 0,0 0 0,0 0 1,0 0-1,1 1 0,-1-1 0,0 0 1,0 0-1,0 0 0,0 0 0,1 1 0,-1-1 1,0 0-1,0 0 0,1 0 0,-1 0 0,0 0 1,0 0-1,0 0 0,1 0 0,-1 0 0,0 1 1,0-1-1,1 0 0,-1 0 0,0 0 0,0 0 1,1 0-1,-1 0 0,0-1 0,0 1 0,1 0 1,-1 0-1,0 0 0,0 0 0,0 0 1,1 0-1,15-12 40,6-14-3862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0:28.6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0 7832,'0'0'10551,"6"11"-10056,-5-10-483,3 5 57,-1 1 0,1-1 0,-2 1 0,1 0 1,-1 0-1,1 0 0,-2 0 0,1 0 0,-1 0 0,0 0 0,-1 1 1,0 9-1,-26 366 2539,20-218-1528,-3 36 330,5-77 816,6-133-2468,-1-1 1,1 1 0,4-11 0,-2 5-3145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0:29.2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46 7832,'0'0'7641,"14"3"-6974,-14-3-658,17 4 230,-1-1 1,1-1 0,-1 0 0,1-1 0,19-2-1,141-29 2097,5 1 180,-102 30-508,-80 0-1968,1 0 1,-1 0-1,0 0 0,0 0 0,0 0 0,0 0 1,0 0-1,0 0 0,0 0 0,0 0 0,0 0 1,0 0-1,0 0 0,-1 0 0,1 0 0,0 0 1,-1 0-1,1 0 0,-1 1 0,-3 12-3734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0:30.6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0 116 4720,'0'0'19594,"13"-2"-19251,176-39 1074,18-4-97,-163 40-1069,-32 4-144,1 0 0,-1-1 1,0 0-1,16-6 1,-15 6 3,-12 2-92,0-1 1,0 1 0,1 0-1,-1 0 1,0 0-1,0-1 1,0 1 0,0-1-1,0 1 1,0-1-1,0 1 1,0-1 0,2-1-1,-3 2-13,0 0 0,0 0 0,0 1 0,0-1 0,0 0 0,0 0 0,0 0 0,1 0 0,-1 0 0,0 0 0,0 0 0,0 0 0,0 0 0,0 0 0,0 0 0,0 1 0,0-1 0,0 0 0,0 0 0,1 0 0,-1 0 0,0 0 0,0 0 0,0 0 0,0 0 0,0 0 0,0 0 0,0 0 0,1 0 0,-1 0 0,0 0 0,0 0 0,0 0 0,0 0 0,0 0 0,0 0 0,0 0 0,0 0 0,1 0 0,-1-1 0,0 1 0,0 0 0,0 0 0,0 0 0,0 0 0,0 0 0,0 0 0,-3 10 112,2-9-92,-1 3-4,0 0 0,-1 0 0,1 0 0,-1-1 0,0 1 0,0-1 0,-5 5 0,-5 5 14,-320 368 820,281-328-658,34-36-106,0 1 1,-19 27-1,-6 10 272,100-69 50,-10-1-349,24-10 81,135-27 1,-196 50-133,33-5 131,75-3 0,-116 12-420,-7 2-810,4-4 1027,1 0 0,0 0 0,-1 1 0,1-1 0,0 0 0,-1 0 0,1 0 0,0 0 0,-1 0 0,1 0 0,0 0 0,-1 1 0,1-1 0,0 0 0,-1 0 0,1 0 0,0-1 0,-1 1 0,1 0 0,0 0 0,-1 0 0,1 0 0,0 0 1,-1 0-1,1 0 0,0-1 0,-1 1 0,1 0 0,0 0 0,0 0 0,-1-1 0,1 1 0,0 0 0,0 0 0,-1-1 0,1 1 0,0 0 0,0 0 0,-1-1 0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0:30.9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1 130 8936,'0'0'2209,"12"-4"-1577,424-97 5246,-273 83-3538,-96 12-4286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1:27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29 4512,'0'0'13486,"-11"-6"-13202,4 2-220,3 1-32,-1 0 1,0 0-1,0 1 1,-9-3-1,12 4-13,0 1 0,0-1 0,0 1 0,-1-1 0,1 1 0,0 0 0,0 0 0,-1 0 0,1 1 0,0-1-1,0 0 1,-1 1 0,1 0 0,0-1 0,0 1 0,0 0 0,-4 2 0,-6 5 115,-1 2 1,1-1 0,1 1-1,-1 1 1,2 0-1,0 1 1,0 0 0,1 1-1,0-1 1,1 2 0,-8 17-1,12-21-56,0 0-1,0 0 0,1 0 1,0 0-1,0 1 0,2-1 1,-1 1-1,1 0 0,1-1 1,0 1-1,0 0 1,1-1-1,0 1 0,1 0 1,0-1-1,1 0 0,4 11 1,-5-17-44,0-1 1,0 1-1,0-1 1,0 0-1,1 1 0,0-1 1,-1 0-1,1-1 1,0 1-1,1 0 1,-1-1-1,0 1 1,1-1-1,-1 0 1,1-1-1,0 1 1,-1 0-1,1-1 1,0 0-1,0 0 0,0 0 1,0 0-1,0-1 1,0 0-1,0 1 1,0-1-1,7-1 1,-2 0 26,-1 0-1,1-1 1,0 0 0,-1 0 0,0-1-1,1 0 1,-1 0 0,0-1 0,0 0 0,-1 0-1,14-11 1,-6 2 158,-1 0 0,0-1 1,-1-1-1,-1 0 0,19-31 0,-37 65-77,1 0 0,0 0-1,2 0 1,-3 31 0,5-36-112,1 0 1,0 0-1,1 0 0,0-1 0,1 1 0,7 23 0,-8-32-17,1-1-1,-1 0 0,1 0 1,0 0-1,0 1 0,1-2 1,-1 1-1,1 0 1,-1 0-1,1-1 0,1 0 1,-1 0-1,0 1 0,1-2 1,-1 1-1,1 0 0,0-1 1,0 0-1,0 0 0,0 0 1,1 0-1,-1-1 0,0 1 1,9 0-1,-7-1 3,0-1 1,0 0-1,0-1 0,-1 1 1,1-1-1,0 0 0,-1-1 0,1 1 1,-1-1-1,1 0 0,-1-1 0,0 1 1,0-1-1,0 0 0,0-1 0,0 1 1,-1-1-1,8-7 0,-1 0 17,0-1 1,-1-1-1,-1 0 0,0 0 0,12-24 0,-6 8 48,-2 0 0,-1-1 0,-2-1 0,0 0 0,-3 0 0,0-1 0,-2 0 0,2-49 0,-7 77-51,0 1 1,0-1-1,-1 1 0,1 0 1,-1-1-1,1 1 1,-1 0-1,0 0 0,0-1 1,-1 1-1,1 0 0,-1 0 1,1 0-1,-1 1 1,0-1-1,0 0 0,0 0 1,0 1-1,-1 0 0,1-1 1,-1 1-1,1 0 1,-1 0-1,0 0 0,0 1 1,-4-3-1,-22-2-760,36 9-2991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0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617 1 8744,'0'0'169,"-9"7"71,-69 44 680,-156 76 0,143-81-240,-110 75 2405,201-121-3097,0 0 0,-1 0 0,1 0 0,0 0 0,0 0-1,0 0 1,0 0 0,-1 0 0,1 0 0,0 0 0,0 0 0,0 0 0,0 0-1,0 0 1,0 1 0,-1-1 0,1 0 0,0 0 0,0 0 0,0 0-1,0 0 1,0 0 0,0 0 0,0 1 0,0-1 0,-1 0 0,1 0 0,0 0-1,0 0 1,0 0 0,0 1 0,0-1 0,0 0 0,0 0 0,0 0 0,0 0-1,0 0 1,0 1 0,0-1 0,0 0 0,0 0 0,0 0 0,0 0-1,0 1 1,0-1 0,1 0 0,-1 0 0,0 0 0,0 0 0,0 0 0,0 0-1,0 1 1,0-1 0,0 0 0,0 0 0,0 0 0,1 0 0,-1 0 0,0 0-1,0 0 1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1:28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6 115 9440,'0'0'4545,"1"17"-3768,17 278 2743,12-107-204,-28-181-3049,-2-7-238,1 1-1,-1-1 1,0 0-1,0 0 1,0 1-1,1-1 1,-1 0-1,0 1 1,0-1 0,0 0-1,0 1 1,0-1-1,0 0 1,0 1-1,0-1 1,0 0 0,1 1-1,-1-1 1,0 0-1,-1 1 1,1-1-1,0 0 1,0 1-1,0-1 1,0 0 0,0 1-1,0-1 1,0 0-1,0 0 1,-1 1-1,1-1 1,0 0 0,0 1-1,-1-1 1,-6-26 967,-8-36-541,3-1 0,2-1 0,-2-121 0,13 170-353,0-1 0,1 1 0,1-1 0,1 1 0,7-20 1,-7 26-40,0 0 1,0 0-1,0 0 1,1 1-1,1-1 1,-1 1-1,1 1 1,0-1-1,12-10 1,-14 15-33,-1 1 0,0-1 0,1 1 0,0-1 1,0 1-1,0 0 0,0 0 0,0 1 0,0-1 1,0 1-1,0 0 0,1 0 0,-1 0 1,0 1-1,1 0 0,-1-1 0,8 2 0,-6 0 4,-1 1-1,0-1 1,0 1 0,0 0-1,0 1 1,0-1-1,-1 1 1,1 0-1,-1 0 1,1 0-1,-1 1 1,0-1-1,0 1 1,3 5-1,0-2 21,-1 1 0,0 0-1,-1 0 1,0 0-1,0 1 1,0 0 0,-1 0-1,-1 0 1,0 0-1,0 0 1,-1 1 0,0-1-1,0 1 1,-1 0-1,0 0 1,-1 15-1,-1-22-18,1 0 0,-1 0 0,0 1 0,0-1 0,0 0 0,0 0 0,-1-1 0,1 1 0,-1 0 0,1 0 1,-1-1-1,0 1 0,0-1 0,0 1 0,-1-1 0,-2 2 0,1-1 18,0 0 1,0-1 0,-1 1-1,1-1 1,-1 0 0,0-1-1,1 1 1,-1-1 0,-7 1 0,-6 0 132,-1-1 1,1-1 0,-1 0 0,-22-5-1,36 5-135,-16-3 138,16 2-121,-1 0 1,0 0-1,0 0 0,-1 1 0,1 0 0,-8 1 0,14-1-71,-1 1-1,1-1 1,-1 0-1,1 0 1,-1 1-1,1-1 1,-1 1-1,1-1 1,-1 0-1,1 1 1,-1-1-1,1 1 1,0-1-1,-1 1 1,1-1-1,0 1 1,-1-1-1,1 1 1,0-1-1,0 1 1,0 0-1,-1-1 1,1 1-1,0-1 1,0 1-1,0 0 1,0-1-1,0 1 1,0-1-1,0 1 1,0 0-1,0-1 1,1 1-1,-1-1 1,0 1-1,0 0 1,0-1-1,1 1 1,-1-1-1,0 1 1,1 0-1,13 24-325,4-1-3849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1:31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0 366 3912,'0'0'12485,"10"-11"-12017,-7 7-427,10-12 212,-1 0-1,0 0 1,-1-1-1,15-32 1,31-117 1860,-38 108-708,-19 58-1365,1-1-1,-1 1 0,0-1 1,0 0-1,0 1 1,1-1-1,-1 1 0,0-1 1,0 0-1,0 1 1,0-1-1,0 1 0,0-1 1,0 0-1,0 1 0,-1-1 1,1 1-1,0-1 1,0 0-1,-1 0 0,1 1-8,-1 1-1,1-1 0,0 0 0,0 1 1,-1-1-1,1 0 0,0 1 0,-1-1 0,1 0 1,0 1-1,0-1 0,0 1 0,-1-1 1,1 1-1,0-1 0,0 0 0,0 1 1,0-1-1,0 1 0,0-1 0,0 1 1,0-1-1,0 1 0,0-1 0,0 1 1,0-1-1,0 0 0,1 2 0,-2 14 124,-1 0 0,0 1 0,-5 15 0,3-17-57,1 0-1,1-1 0,0 1 0,1 23 1,2-23 39,1 0 1,0 0 0,1 0 0,7 22 0,-9-33-81,1 0 1,-1 0-1,1 0 0,1-1 1,-1 1-1,0-1 0,1 1 1,0-1-1,4 4 1,-5-5-28,0-1 0,0 1 0,0-1 0,0 0 0,0 0 1,0 0-1,0 0 0,1 0 0,-1 0 0,1-1 1,-1 1-1,0-1 0,1 0 0,-1 1 0,1-1 0,-1 0 1,5-1-1,4-1 43,0 0 1,0-1-1,0 0 0,0-1 1,0 0-1,0-1 0,-1 0 1,0-1-1,0 0 0,-1 0 1,1-1-1,-1-1 0,11-11 1,0-3 80,-2 0 0,0 0-1,-2-2 1,18-32 0,-32 51-91,1 1-1,-1 0 1,1 0-1,0 0 1,1 0-1,-1 0 1,7-5-1,-6 3 484,-6 20-317,2-13-225,1 54 239,-3 1-1,-15 96 1,16-146-213,0-1-1,-1-1 0,1 1 1,-1 0-1,0 0 1,0 0-1,-1-1 0,-5 8 1,8-11-19,-1 0 0,0 0 0,0-1 0,1 1 0,-1 0 0,0-1 0,0 1 1,0-1-1,0 1 0,0-1 0,1 0 0,-1 1 0,0-1 0,0 0 0,0 1 0,0-1 1,0 0-1,0 0 0,-2 0 0,1 0-2,0-1-1,1 1 1,-1-1 0,0 1-1,1-1 1,-1 0 0,0 0 0,1 0-1,-1 0 1,1 0 0,0 0 0,-1 0-1,1-1 1,-3-2 0,1 1-2,-1-1 8,0 0 0,0 0-1,0-1 1,1 0 0,-1 0-1,1 0 1,0 0 0,1 0-1,-1 0 1,1-1 0,-3-8-1,0 0 44,1-4 49,4 18-104,1-1 0,-1 1 0,1-1 0,-1 1 0,1 0 0,-1-1 0,1 1 0,-1 0 0,1-1 0,0 1 0,-1 0 0,1 0 0,-1 0 0,1-1 0,0 1 0,-1 0 0,1 0 0,0 0 0,-1 0 0,1 0 0,0 0 0,-1 0 0,1 1 0,0-1 0,-1 0 0,1 0 0,0 0 0,-1 1 0,1-1 0,-1 0 0,1 1 0,183 51 278,-166-47-223,1-1 1,-1-1-1,1-1 0,0-1 1,37-1-1,-51-1-113,-1 0 0,0 0-1,0 0 1,0-1 0,0 1 0,0-1 0,0 0-1,6-4 1,5-7-6223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1:31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47 14776,'0'0'1847,"-64"-37"-1551,62 31-280,8 2 8,6 4-72,14 6 0,22 7-192,7 9 1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1:32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405 71 4912,'0'0'7504,"-12"-11"-6935,-42-30-2,49 38-460,-1 0 0,1 1 0,-1 0 0,0 0 0,0 0 0,0 1 0,0 0 0,0 0 0,0 0 0,0 1 0,0 0 0,-10 1 0,-1-1 174,0 0 43,0 1 0,1 0 0,-1 1 0,1 1 0,-19 5 1,27-5-213,0 0 1,1 0 0,0 0-1,0 1 1,0 0-1,0 1 1,1 0 0,-1 0-1,1 0 1,0 0 0,1 1-1,-9 11 1,11-14-49,1 1 1,-1-1 0,1 1 0,0 0-1,0-1 1,0 1 0,1 0-1,0 1 1,-1-1 0,1 0 0,0 0-1,1 0 1,-1 1 0,1-1-1,0 6 1,1-5 0,0 0 0,1 0 0,-1 0 0,1 0 0,0 0-1,0 0 1,0 0 0,1-1 0,0 0 0,0 1 0,0-1 0,5 5-1,-3-3 29,1-1 0,1 0-1,-1 0 1,1 0-1,-1 0 1,1-1-1,1 0 1,-1-1-1,0 0 1,1 0 0,0 0-1,0-1 1,0 0-1,0-1 1,14 2-1,-16-3-20,0 0 0,-1 0 0,1 0 0,-1-1-1,1 1 1,-1-1 0,1-1 0,-1 1 0,0-1-1,1 0 1,-1 0 0,0 0 0,0-1-1,0 0 1,-1 0 0,1 0 0,-1 0 0,1-1-1,-1 0 1,0 0 0,-1 0 0,1 0 0,5-9-1,-5 6 80,0 0 0,0 0-1,-1-1 1,0 1 0,0 0-1,-1-1 1,0 0 0,0 0-1,0 0 1,-1-9 0,12 41 450,-8-16-555,0-1 0,0 0 0,1 0 0,0 0 0,0-1 0,1 1 0,-1-1 0,1-1 0,1 1 0,-1-1 0,1-1 0,0 1 0,0-1 0,0-1 0,0 0 0,1 0 0,-1 0 0,13 1 0,-5-1 20,0-1-1,0 0 1,1-2 0,-1 0-1,0 0 1,0-2 0,0 0-1,0-1 1,21-6-1,-9 0-34,1-2 0,-2-1-1,0-2 1,0 0-1,33-25 1,-39 24-1985,28-29 1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1:39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1408 4216,'0'0'10314,"11"-14"-9820,-10 13-489,28-36 487,39-67 1,104-241 1349,-135 255-1006,51-186-1,-71 213-542,-7 23 170,11-69 0,-20 86-142,-3 19-11,-3 15 18,-47 186 338,20-69-380,31-122-274,-134 470 1164,-25-7 196,135-409-916,-62 103 0,84-158-401,2-2-19,0-1-1,-1 0 1,1 1 0,0-1 0,-1 0-1,1 0 1,-1 0 0,0 0-1,0 0 1,0 0 0,-3 2 0,5-4-29,0-1 1,-1 1 0,1-1 0,0 0 0,0 1 0,0-1 0,0 1 0,0-1-1,1 0 1,-1 1 0,0-1 0,0 1 0,0-1 0,0 1 0,0-1 0,1 1-1,-1-1 1,0 1 0,1-1 0,-1 1 0,0-1 0,1 1 0,0-1 0,12-20 33,-10 17-21,10-15 22,2 1 1,1 0-1,23-22 0,61-44 60,9-8-12,126-165 141,-147 157-164,18-36 93,-100 128-125,0 0 0,-1 0 0,4-9 0,7-10 145,-12 18-82,-4 9-96,0-1 1,0 1 0,0 0 0,0 0-1,0 0 1,0-1 0,0 1 0,0 0-1,0 0 1,0 0 0,0-1 0,0 1-1,0 0 1,-1 0 0,1 0 0,0-1-1,0 1 1,0 0 0,0 0 0,0 0-1,-1 0 1,1 0 0,0-1 0,0 1-1,0 0 1,-1 0 0,1 0 0,0 0-1,0 0 1,0 0 0,-1 0 0,1 0-1,0 0 1,0 0 0,0 0 0,-1 0-1,1 0 1,0 0 0,0 0 0,-1 0-1,1 0 1,0 0 0,-1 0-1,1 0 17,-7 3 117,-5 20-95,0 0-1,1 0 1,-13 42 0,20-50-49,1 0 1,0 0-1,0 0 1,2 0-1,0 0 1,1 1 0,0-1-1,1 1 1,5 24-1,-4-34 12,-1 0-1,2 0 1,-1 0-1,0 0 1,1-1-1,0 1 1,1-1-1,-1 1 1,1-1-1,7 8 1,-9-12 4,-1 1 1,1-1-1,0 1 1,0-1-1,0 0 1,0 0-1,1 0 1,-1 0 0,0 0-1,0 0 1,1 0-1,-1-1 1,0 1-1,1-1 1,-1 0-1,0 0 1,1 0-1,-1 0 1,1 0 0,-1 0-1,0-1 1,1 1-1,-1-1 1,0 1-1,1-1 1,-1 0-1,0 0 1,0 0-1,0 0 1,0-1 0,3-1-1,7-6 43,0 0 0,-1-1 0,0 0 0,0-1 0,-1 0-1,11-17 1,47-81 160,-48 75-129,2-8 16,-15 27-42,1 1-1,0 1 1,11-15-1,-19 27-53,0 1 0,0 0-1,0 0 1,0 0 0,0-1-1,0 1 1,0 0-1,1 0 1,-1 0 0,0 0-1,0-1 1,0 1 0,0 0-1,1 0 1,-1 0 0,0 0-1,0 0 1,0 0-1,1 0 1,-1-1 0,0 1-1,0 0 1,0 0 0,1 0-1,-1 0 1,0 0-1,0 0 1,1 0 0,-1 0-1,0 0 1,0 0 0,0 0-1,1 0 1,-1 1 0,3 6 27,-3 18-12,0-21-13,0 25 21,1 1 0,2 0 0,0-1 0,2 0 0,10 31 0,-15-59-22,0 0-1,0-1 1,0 1 0,1-1 0,-1 1 0,0-1 0,0 1 0,1-1-1,-1 1 1,0-1 0,1 1 0,-1-1 0,0 1 0,1-1 0,-1 1-1,1-1 1,-1 0 0,1 1 0,-1-1 0,1 0 0,-1 1 0,1-1-1,-1 0 1,1 0 0,0 1 0,-1-1 0,1 0 0,-1 0 0,1 0-1,0 0 1,1 0 3,-1 0 0,1-1 0,0 1 1,-1-1-1,0 1 0,1-1 0,-1 0 0,1 0 0,-1 0 0,0 1 0,2-3 0,4-3 18,0 0-1,-1-1 1,6-8 0,49-72 166,-51 72-146,1 1 0,1 1 0,24-23 0,-15 16 0,-20 18-38,1 1-1,-1-1 0,0 1 0,1 0 0,-1 0 1,1-1-1,0 1 0,-1 0 0,1 1 0,0-1 1,0 0-1,-1 0 0,1 1 0,0-1 0,0 1 1,3-1-1,-4 1 0,0 1 0,0-1 0,0 0 0,0 1 0,0-1 0,0 1 0,-1 0 0,1-1 0,0 1 0,0 0 1,0-1-1,-1 1 0,1 0 0,0 0 0,-1 0 0,1 0 0,-1-1 0,1 1 0,-1 0 0,0 0 0,1 0 0,-1 0 0,0 0 0,1 0 0,-1 0 0,0 0 0,0 0 1,0 0-1,0 1 0,0 0 0,3 61 182,-4-46-106,2-1-1,0 1 1,1-1 0,6 26-1,-6-36-50,-1-1 26,1-1-1,-1 1 1,1 0-1,0-1 1,0 1 0,0-1-1,4 6 1,-5-9-45,1 0 0,-1 0 0,0 0 0,0 0 0,1 0 0,-1 0 0,0-1 0,1 1 0,-1 0 0,1-1 0,-1 1 0,1-1 0,-1 0 1,1 1-1,-1-1 0,1 0 0,0 0 0,-1 0 0,1 0 0,-1 0 0,1 0 0,-1-1 0,1 1 0,0-1 0,-1 1 0,1-1 0,1 0 0,5-1 20,0-1 0,0 0 0,-1 0 0,1-1 0,-1 0 0,0 0 0,0-1 0,-1 0 0,1 0 0,-1 0 0,6-7 0,4-7-2,24-37 0,-26 35-8,22-27-1,-33 44-20,0 1 0,1 0 0,-1-1 0,1 1 0,-1 1 0,1-1 0,0 0 0,0 1 0,0 0 0,1 0 0,-1 0 0,0 0 0,9-1 0,-7 2 0,0 1 0,0 0 0,0 0 0,-1 1 0,1-1 0,0 1 0,0 1 0,0-1 0,-1 1 0,7 2 0,0 1 0,0 0 0,0-2 0,0 1 0,1-2 0,-1 0 0,24 2 0,-36-4 0,0-1 0,0 1 0,0 0 0,0 0 0,0 0 0,0 0 0,1 0 0,-1 0 0,0-1 0,0 1 0,0 0 0,0 0 0,0 0 0,0 0 0,0 0 0,0-1 0,0 1 0,0 0 0,0 0 0,0 0 0,0 0 0,0-1 0,0 1 0,0 0 0,0 0 0,0 0 0,0 0 0,0 0 0,0-1 0,0 1 0,0 0 0,0 0 0,0 0 0,-1 0 0,1 0 0,0-1 0,0 1 0,0 0 0,0 0 0,0 0 0,0 0 0,0 0 0,-1 0 0,1 0 0,0 0 0,0 0 0,0-1 0,0 1 0,-1 0 0,1 0 0,0-1 0,-1 1 0,1 0 0,-1-1 0,1 1 0,-1-1 0,1 1 0,-1 0 0,1-1 0,-1 1 0,1 0 0,-1 0 0,0 0 0,1-1 0,-1 1 0,1 0 0,-1 0 0,0 0 0,0 0 0,-4 1 0,-1 1 0,1 0 0,0 0 0,0 0 0,0 0 0,0 1 0,0 0 0,0 0 0,-6 6 0,3-2 0,0 0 0,0 1 0,1 0 0,-7 9 0,7-5 0,0 0 0,0 0 0,1 0 0,0 1 0,2-1 0,-1 1 0,-3 18 0,7-27 0,1 1 0,-1 0 0,1-1 0,0 1 0,0 0 0,1-1 0,-1 1 0,1-1 0,0 1 0,0-1 0,2 7 0,-1-9 0,-1 1 0,1 0 0,0 0 0,0-1 0,0 1 0,0-1 0,0 0 0,0 0 0,1 0 0,-1 0 0,1 0 0,0 0 0,-1 0 0,1-1 0,0 1 0,0-1 0,0 0 0,4 1 0,-4-1 0,-1 0 0,1-1 0,0 1 0,0-1 0,0 0 0,0 0 0,-1 0 0,1 0 0,0 0 0,0-1 0,0 1 0,-1-1 0,1 0 0,0 0 0,3-1 0,-1-1 0,-1 1 0,1-1 0,-1 0 0,0 0 0,0-1 0,-1 1 0,8-9 0,-1-2 0,-1 0 0,0-1 0,-1 0 0,7-17 0,6-21 0,-2 0 0,-3-2 0,10-57 0,16-171 0,-30 177 0,-2-198 0,-11 280 0,-1 1 0,-7-29 0,9 52 0,0 0 0,0 1 0,0-1 0,0 0 0,0 0 0,-1 0 0,1 0 0,0 0 0,0 1 0,0-1 0,0 0 0,0 0 0,-1 0 0,1 0 0,0 0 0,0 0 0,0 0 0,-1 0 0,1 0 0,0 0 0,0 0 0,0 0 0,0 0 0,-1 0 0,1 0 0,0 0 0,0 0 0,0 0 0,-1 0 0,1 0 0,0 0 0,0 0 0,0 0 0,-1 0 0,1 0 0,0 0 0,0 0 0,0 0 0,0-1 0,0 1 0,-1 0 0,1 0 0,0 0 0,0 0 0,0 0 0,0 0 0,0-1 0,0 1 0,-1 0 0,1 0 0,0 0 0,0-1 0,0 1 0,0 0 0,0 0 0,0 0 0,0 0 0,0-1 0,0 1 0,0 0 0,0 0 0,0 0 0,0-1 0,0 1 0,-7 17 0,-2 15-21,2 1 0,2 1-1,1-1 1,0 59 0,3-51-10,-1 74-158,4-1 0,6 1 0,26 125 0,-33-234 185,0 4-7,1 0 0,1 0 0,-1 0 0,2 0-1,6 13 1,-9-20 10,0-1-1,1 1 0,0-1 1,-1 0-1,1 0 0,0 0 0,0 0 1,0 0-1,1-1 0,-1 1 1,0 0-1,1-1 0,-1 0 0,1 1 1,-1-1-1,1 0 0,-1-1 1,1 1-1,0 0 0,-1-1 1,1 1-1,0-1 0,0 0 0,0 0 1,3 0-1,4-1 11,1-1 1,-1 0-1,1 0 1,-1-1-1,0 0 1,0-1-1,0 0 1,12-8-1,76-52 141,-36 21-93,89-42-10,-142 82-55,-8 2 10,0 1 0,0 0 0,0 0 0,0-1 1,0 1-1,0 0 0,0-1 0,0 1 0,0-1 1,0 1-1,0-1 0,0 0 0,0 1 0,0-1 1,-1 0-1,2-1 0,-5 7 4,0-1 0,0 1 0,0-1 0,-1 0 0,-6 7-1,-20 25-23,17-15 2,2 0-1,0 2 1,-11 31-1,18-44 21,1-1 0,1 1 0,0-1 0,0 1 0,1 0-1,0 0 1,1 0 0,0 0 0,1 0 0,0 0 0,3 14-1,-4-21 0,1-1-1,0 0 1,-1 0-1,1 1 1,0-1-1,0 0 1,0 0 0,1 0-1,-1 0 1,0 0-1,1 0 1,-1-1-1,1 1 1,0 0-1,0-1 1,-1 1-1,1-1 1,0 0-1,0 1 1,0-1-1,0 0 1,1 0-1,-1-1 1,0 1-1,4 1 1,-3-2 0,0 0 0,-1-1 0,1 1 0,0 0 0,-1-1 0,1 0 0,0 1 0,-1-1 1,1 0-1,-1 0 0,0-1 0,1 1 0,-1 0 0,0-1 0,0 0 0,0 1 0,0-1 0,0 0 0,0 0 0,0 0 0,-1 0 0,3-4 0,6-10 9,0 0 0,-2-1-1,0 0 1,-1-1-1,5-19 1,17-96 260,-28 132-267,-1 0-1,0-1 1,0 1 0,1 0 0,-1 0 0,0 0 0,0-1-1,0 1 1,0 0 0,-1 0 0,1 0 0,0 0 0,0-1-1,-1 1 1,1 0 0,-1 0 0,1 0 0,-2-2 0,1 6-9,-1 0 1,0 0-1,1 0 1,0 0 0,0 0-1,0 0 1,0 0-1,-1 4 1,-4 25-6,1-1 1,-1 37-1,5-57 7,1 0 0,1-1 0,0 1 0,0 0 0,1-1 0,0 1 0,1-1 0,0 0 0,1 0 0,7 15 0,-10-23 3,0-1-1,0 1 0,0-1 1,0 1-1,1-1 1,-1 1-1,0-1 1,1 0-1,-1 1 1,1-1-1,-1 0 1,1 0-1,-1 0 1,1 0-1,0 0 1,-1-1-1,1 1 1,0-1-1,0 1 1,2 0-1,-1-1 2,1 0 0,-1 0 0,0-1 0,0 1 1,0-1-1,0 1 0,0-1 0,0 0 0,0 0 0,0-1 0,3-1 0,8-5 14,-1-1 0,-1 0-1,23-23 1,-25 24-6,69-77 27,-19 19-30,-41 46-7,-11 10 0,1 1 0,0 1 0,0-1 0,1 2 0,18-13 0,-27 20 0,-1 0 0,1-1 0,0 1 0,-1 0 0,1 0 0,-1-1 0,1 1 0,0 0 0,-1 0 0,1 0 0,0 0 0,-1 0 0,1 0 0,0 0 0,-1 0 0,1 0 0,0 0 0,-1 0 0,1 0 0,0 1 0,-1-1 0,1 0 0,0 0 0,-1 1 0,1-1 0,-1 0 0,1 1 0,1 0 0,-2 0 0,1 1 0,0-1 0,0 0 0,0 1 0,0-1 0,-1 0 0,1 1 0,-1-1 0,1 1 0,0 2 0,0 4 0,0 1 0,0 0 0,-1 10 0,0-16 0,-1 60 0,3 65 0,-2-126 0,0-1 0,0 0 0,0 0 0,0 0 0,0 0 0,1 0 0,-1 1 0,0-1 0,1 0 0,-1 0 0,1 0 0,-1 0 0,2 1 0,-2-2 0,0 0 0,1 1 0,-1-1 0,0 0 0,1 0 0,-1 0 0,0 0 0,1 0 0,-1 1 0,0-1 0,1 0 0,-1 0 0,0 0 0,1 0 0,-1 0 0,0 0 0,1 0 0,-1 0 0,0 0 0,1 0 0,-1 0 0,0-1 0,1 1 0,-1 0 0,0 0 0,1 0 0,-1 0 0,1-1 0,2-1 0,1-1 0,-1 0 0,0 0 0,0 0 0,4-5 0,-1 1 0,83-102 0,-45 52 0,-43 56 0,0-1 0,1 0 0,-1 1 0,1-1 0,-1 1 0,1 0 0,-1-1 0,1 1 0,0 0 0,0 0 0,2-1 0,-3 2 0,0 0 0,-1-1 0,1 1 0,0 0 0,0 0 0,-1 0 0,1 0 0,0 0 0,-1 0 0,1 0 0,0 0 0,0 1 0,-1-1 0,1 0 0,0 0 0,-1 0 0,1 1 0,0-1 0,-1 1 0,1-1 0,0 0 0,0 1 0,1 2 0,0-1 0,0 1 0,0 0 0,-1-1 0,1 1 0,-1 0 0,0 0 0,0 0 0,0 0 0,0 0 0,0 1 0,0-1 0,-1 4 0,4 29 0,-2-19 0,0 1 0,1-1 0,5 17 0,-8-34 0,0 0 0,0 1 0,1-1 0,-1 0 0,0 0 0,0 1 0,0-1 0,1 0 0,-1 0 0,0 1 0,1-1 0,-1 0 0,0 0 0,1 0 0,-1 0 0,0 1 0,1-1 0,-1 0 0,0 0 0,1 0 0,-1 0 0,0 0 0,1 0 0,-1 0 0,0 0 0,1 0 0,-1 0 0,1 0 0,-1 0 0,0 0 0,1 0 0,-1 0 0,0 0 0,1-1 0,-1 1 0,0 0 0,1 0 0,-1 0 0,0-1 0,0 1 0,1 0 0,-1 0 0,0-1 0,0 1 0,1 0 0,-1 0 0,0-1 0,0 1 0,0 0 0,1-1 0,17-19 0,-15 17 0,16-22 0,21-34 0,16-21 0,-56 80 0,1-1 0,-1 0 0,1 0 0,0 0 0,0 0 0,-1 1 0,1-1 0,0 0 0,0 1 0,0-1 0,0 1 0,0-1 0,0 1 0,0-1 0,0 1 0,0-1 0,0 1 0,0 0 0,2-1 0,-2 2 0,0-1 0,0 0 0,0 0 0,0 1 0,-1-1 0,1 1 0,0-1 0,0 1 0,0-1 0,-1 1 0,1-1 0,0 1 0,-1 0 0,1-1 0,0 1 0,-1 0 0,1-1 0,0 3 0,3 4 0,0 1 0,-1 0 0,0 1 0,3 10 0,0 0 0,-4-15 0,0 1 0,0-1 0,0 0 0,1 0 0,-1 0 0,1 0 0,0 0 0,1-1 0,-1 1 0,1-1 0,-1 0 0,1 0 0,0 0 0,0-1 0,0 1 0,0-1 0,1 0 0,-1 0 0,1 0 0,-1-1 0,1 0 0,0 1 0,-1-2 0,1 1 0,0-1 0,9 1 0,-2-3 0,0 0 0,0 0 0,-1-1 0,1-1 0,-1 0 0,0 0 0,0-1 0,0-1 0,0 0 0,12-9 0,-11 6 0,0-1 0,0-1 0,-1 0 0,0 0 0,-1-1 0,-1 0 0,14-22 0,-22 33 0,0-1 0,0 1 0,-1-1 0,1 1 0,0-1 0,-1 1 0,1-1 0,-1 1 0,0-1 0,1 0 0,-1 1 0,0-1 0,0 1 0,0-1 0,0 0 0,0 1 0,-1-3 0,1 4 0,0-1 0,-1 1 0,1 0 0,0-1 0,0 1 0,0 0 0,-1-1 0,1 1 0,0 0 0,-1 0 0,1-1 0,0 1 0,-1 0 0,1 0 0,0-1 0,-1 1 0,1 0 0,0 0 0,-1 0 0,1 0 0,0 0 0,-1 0 0,1 0 0,-1-1 0,0 1 0,-17 7 0,10-1 0,0 0 0,0 1 0,1 0 0,-1 1 0,2-1 0,-1 1 0,1 1 0,0-1 0,1 1 0,0 0 0,0 0 0,1 1 0,0 0 0,1-1 0,0 1 0,1 0 0,0 0 0,0 1 0,1-1 0,0 0 0,1 0 0,0 1 0,1-1 0,0 0 0,3 13 0,-3-18 0,1-1 0,-1 1 0,1 0 0,0-1 0,0 1 0,1-1 0,-1 0 0,1 0 0,0 0 0,0 0 0,1 0 0,-1-1 0,1 1 0,-1-1 0,1 0 0,0 0 0,8 4 0,-7-5 0,0-1 0,0 1 0,-1-1 0,1 0 0,0 0 0,0 0 0,1-1 0,-1 0 0,0 0 0,0 0 0,0-1 0,0 1 0,0-1 0,0-1 0,0 1 0,-1-1 0,8-2 0,-1-2 0,-1 1 0,0-1 0,-1 0 0,0-1 0,0 0 0,12-12 0,46-55 0,-46 48 0,78-98 0,-98 123 0,-1 0 0,1 0 0,0 0 0,0 0 0,-1 0 0,1 0 0,0 0 0,0 0 0,0 0 0,0 0 0,0 0 0,0 1 0,1-1 0,-1 0 0,0 1 0,0-1 0,0 1 0,1 0 0,-1-1 0,2 1 0,-2 0 0,0 1 0,0-1 0,0 1 0,-1 0 0,1 0 0,0-1 0,-1 1 0,1 0 0,-1 0 0,1 0 0,-1 0 0,1 0 0,-1 0 0,0-1 0,1 1 0,-1 0 0,0 0 0,0 0 0,1 0 0,-1 0 0,0 0 0,0 0 0,0 0 0,0 0 0,-1 1 0,1 0 0,-4 73 0,1-44 0,2 46 0,1-76 0,0 0 0,0 0 0,0 0 0,0-1 0,0 1 0,0 0 0,0 0 0,0 0 0,0 0 0,0 0 0,1 0 0,-1 0 0,0 0 0,1-1 0,-1 1 0,1 0 0,-1 0 0,1 0 0,-1-1 0,1 1 0,-1 0 0,1 0 0,0-1 0,-1 1 0,1-1 0,0 1 0,0-1 0,-1 1 0,1-1 0,0 1 0,0-1 0,0 0 0,0 1 0,0-1 0,-1 0 0,1 0 0,0 1 0,0-1 0,0 0 0,0 0 0,0 0 0,0 0 0,0 0 0,0-1 0,0 1 0,0 0 0,-1 0 0,1-1 0,0 1 0,0 0 0,0-1 0,0 1 0,0-1 0,-1 1 0,2-1 0,6-4 0,-1 0 0,1 0 0,-1 0 0,8-9 0,-2 1 0,0-1 0,10-16 0,-15 19 0,0 0 0,1 1 0,0 0 0,1 1 0,16-13 0,-25 21 0,-1 1 0,1 0 0,-1-1 0,1 1 0,-1 0 0,1 0 0,0-1 0,-1 1 0,1 0 0,0 0 0,-1 0 0,1 0 0,0 0 0,-1 0 0,1 0 0,0 0 0,-1 0 0,1 0 0,0 0 0,-1 0 0,1 0 0,0 0 0,-1 1 0,1-1 0,-1 0 0,1 1 0,0-1 0,-1 0 0,1 1 0,-1-1 0,1 1 0,-1-1 0,1 0 0,-1 1 0,1 0 0,-1-1 0,0 1 0,1-1 0,-1 1 0,0-1 0,1 1 0,-1 0 0,0-1 0,0 1 0,0 0 0,1-1 0,-1 2 0,7 34 0,-6-32 0,0 10 0,1-1 0,1 1 0,0-1 0,1 1 0,8 18 0,-10-29 0,-1-1 0,0 1 0,1-1 0,-1 1 0,1-1 0,0 0 0,0 0 0,-1 0 0,2 0 0,-1 0 0,0 0 0,0-1 0,0 1 0,1-1 0,-1 1 0,1-1 0,-1 0 0,1 0 0,0 0 0,-1 0 0,1-1 0,0 1 0,0-1 0,-1 1 0,1-1 0,0 0 0,0 0 0,0-1 0,-1 1 0,1 0 0,0-1 0,0 0 0,-1 1 0,5-3 0,4-1 0,0-1 0,-1 0 0,0-1 0,0 0 0,0 0 0,-1-1 0,0-1 0,0 1 0,-1-1 0,8-10 0,10-14 0,33-54 0,-52 75 0,21-36 0,-2-1 0,-2-1 0,17-53 0,42-159 0,-72 222 0,11-38 0,-3-2 0,17-157 0,-36 229 0,0 0 0,0 1 0,-1-1 0,-1-9 0,2 15 0,0 0 0,0 0 0,-1 0 0,1 1 0,0-1 0,-1 0 0,1 0 0,0 1 0,-1-1 0,1 0 0,-1 1 0,1-1 0,-1 0 0,1 1 0,-1-1 0,1 1 0,-1-1 0,-1 0 0,1 1 0,0 0 0,0 0 0,1 0 0,-1 0 0,0 0 0,0 0 0,0 0 0,1 0 0,-1 0 0,0 1 0,0-1 0,0 0 0,1 1 0,-1-1 0,0 0 0,1 1 0,-1-1 0,0 1 0,1-1 0,-1 1 0,1 0 0,-1-1 0,0 2 0,-7 7 0,1-1 0,0 1 0,1 1 0,0-1 0,1 1 0,0 0 0,-6 18 0,0 5 0,-7 38 0,2 8 0,4-1 0,4 2 0,1 109 0,9-149 0,1 0 0,2 0 0,17 64 0,-21-101 0,0 0 0,0 0 0,0 1 0,0-1 0,0 0 0,1 0 0,0-1 0,-1 1 0,1 0 0,0 0 0,0-1 0,1 1 0,-1-1 0,0 0 0,1 0 0,-1 0 0,1 0 0,0 0 0,0 0 0,0-1 0,0 1 0,4 0 0,-2 0 0,0-1 0,0-1 0,1 1 0,-1-1 0,0 0 0,1 0 0,-1-1 0,0 0 0,1 1 0,-1-2 0,0 1 0,9-4 0,18-9 0,0-2 0,45-30 0,-2 2 0,66-39 0,-128 77 0,5-2 0,-31 23 0,-28 24 0,-42 54 0,66-72 0,1 2 0,0 0 0,2 1 0,-17 40 0,29-59 0,0 1 0,0-1 0,1 1 0,-1-1 0,1 1 0,1 0 0,-1 10 0,1-14 0,0-1 0,0 0 0,0 1 0,1-1 0,-1 1 0,0-1 0,1 0 0,-1 0 0,1 1 0,-1-1 0,1 0 0,0 0 0,-1 1 0,1-1 0,0 0 0,0 0 0,0 0 0,0 0 0,0 0 0,0 0 0,0 0 0,0-1 0,0 1 0,0 0 0,1-1 0,-1 1 0,0 0 0,0-1 0,1 0 0,-1 1 0,0-1 0,1 0 0,-1 1 0,0-1 0,1 0 0,-1 0 0,1 0 0,1-1 0,3 0 0,0 0 0,-1 0 0,1 0 0,0-1 0,-1 0 0,1 0 0,-1-1 0,0 0 0,0 0 0,0 0 0,0 0 0,-1-1 0,8-7 0,5-6 0,29-38 0,-35 41 0,37-59 0,-38 54 0,2 1 0,0 0 0,24-26 0,-36 63 0,1 0 0,5 33 0,-5-46 0,1-1 0,-1 0 0,1 0 0,0 0 0,0 0 0,0 0 0,1 0 0,0 0 0,0-1 0,0 0 0,6 7 0,-7-9 0,0-1 0,1 1 0,-1 0 0,1 0 0,0-1 0,-1 0 0,1 1 0,0-1 0,0 0 0,0-1 0,0 1 0,0 0 0,0-1 0,0 1 0,0-1 0,0 0 0,0 0 0,0 0 0,0-1 0,0 1 0,6-2 0,3-2 0,0 0 0,0-1 0,-1 0 0,1 0 0,-1-2 0,0 1 0,-1-1 0,0-1 0,0 0 0,11-11 0,6-10 0,45-62 0,-34 36 0,-3-2 0,-2-1 0,28-71 0,-28 46 0,41-158 0,-71 226 0,1 2 0,-1-1 0,0 1 0,-1-1 0,0 1 0,-1-1 0,-2-19 0,2 33 0,-1-1 0,0 1 0,0-1 0,0 0 0,0 1 0,-1-1 0,1 1 0,0-1 0,0 0 0,0 1 0,0-1 0,0 1 0,-1-1 0,1 1 0,0-1 0,-1 1 0,1-1 0,0 1 0,-1-1 0,1 1 0,-1-1 0,1 1 0,0 0 0,-1-1 0,1 1 0,-1-1 0,1 1 0,-1 0 0,1 0 0,-1-1 0,0 1 0,1 0 0,-2 0 0,1 0 0,-1 0 0,1 1 0,-1-1 0,1 1 0,0-1 0,-1 1 0,1 0 0,0 0 0,-1-1 0,1 1 0,0 0 0,-2 2 0,-6 6 0,0 0 0,-9 14 0,2-1 0,1 0 0,1 1 0,2 0 0,0 1 0,1 1 0,1 0 0,2 0 0,0 1 0,2 0 0,1 0 0,-3 42 0,6-33 0,2 1 0,2-1 0,11 65 0,-9-79 0,1-1 0,1 1 0,0-1 0,2-1 0,0 1 0,2-1 0,19 30 0,-23-42-26,0 0 0,1 0-1,0 0 1,0-1 0,13 9 0,-7-6-192,-10-6-1148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1:39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218 138 10952,'-14'-3'160,"-168"-18"490,161 18-243,33 3 220,-1-1-1,22-3 1,-4 1-352,197-23 747,238-24 849,-289 24-3360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1:46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182 563 5720,'0'0'3497,"-3"10"-2852,-1 2-303,-3 18-194,4 0 2746,9-23-1148,-5-6-1660,0-1 0,0 1 1,-1-1-1,1 1 0,0 0 1,0-1-1,-1 1 1,1 0-1,0 0 0,-1 0 1,1-1-1,-1 1 0,1 2 1,1 9 75,-1 0 0,-1 0-1,0 0 1,-1 0 0,0-1 0,-1 1 0,0 0 0,-4 11 0,-1 11 59,-100 445 1869,52-253-626,53-218-840,3-17-398,5-21-82,107-337 830,-95 321-869,38-105 538,97-185 1,-134 304-443,1 2 1,1 0 0,46-48-1,-62 73-147,1 0-1,-1 0 1,1 1 0,0-1-1,0 1 1,0 1-1,12-6 1,-17 8-40,1 1 1,-1-1 0,0 1-1,1 0 1,-1-1-1,1 1 1,-1 0 0,1 0-1,-1 0 1,1 0-1,-1 0 1,0 0 0,1 1-1,-1-1 1,1 0-1,-1 1 1,0-1 0,2 2-1,-1-1-1,-1 0-1,1 0 1,-1 1-1,0-1 0,0 1 1,0-1-1,0 1 1,0-1-1,0 1 1,0 0-1,0-1 1,-1 1-1,1 0 1,0 0-1,-1 0 0,0-1 1,1 1-1,-1 3 1,2 15 36,-1 0-1,-1 0 1,-1 0 0,0 0-1,-2 0 1,0 0 0,-1-1-1,-1 1 1,-1-1-1,-12 26 1,9-24 29,-1-1-1,-2 0 1,0-1 0,0 0-1,-2-1 1,0-1 0,-1 0-1,-1-1 1,-21 16 0,34-29-40,-1-1 1,0 0 0,0-1-1,0 1 1,0-1 0,-1 0-1,1 0 1,0 0 0,0 0-1,-6 0 1,8-1-20,1 0 1,-1 0-1,1 0 1,0 0-1,-1-1 1,1 1-1,-1 0 0,1-1 1,0 1-1,-1-1 1,1 1-1,0-1 0,0 1 1,-1-1-1,0-1 1,1 2-7,1-1 0,-1 0 1,1 0-1,-1 0 1,1 1-1,-1-1 0,1 0 1,0 0-1,0 0 1,-1 0-1,1 0 0,0 0 1,0 0-1,0 0 1,0 0-1,0 1 0,0-1 1,0 0-1,0 0 0,0 0 1,0 0-1,1 0 1,-1 0-1,0 0 0,1-1 1,1 0-1,-1 0-1,1 0 1,0 0 0,0 1-1,0-1 1,0 0 0,0 1 0,0-1-1,0 1 1,0 0 0,1 0-1,-1-1 1,0 2 0,4-2 0,2-2 6,37-12 31,1 1-1,93-17 0,-60 15-26,42-13-31,139-52 0,-185 51 8,45-15 0,-100 35 32,-18 9-26,0 1 0,0 0 0,0-1 0,0 1 0,0 0 0,1 0 0,-1 1 0,4-2-1,-9 3 5,0-1 0,0 2 0,0-1-1,-1 0 1,1 0 0,1 1-1,-1 0 1,0 0 0,0 0-1,1 0 1,-5 4 0,-4 3 3,-55 41 25,2 4-1,-70 75 1,126-121-23,1 1 0,0 1 0,1-1 0,0 1 1,-8 16-1,13-24-10,0 1 1,0-1 0,0 0-1,0 0 1,1 1 0,-1-1-1,1 1 1,-1-1 0,1 1-1,0-1 1,0 0 0,0 1-1,0-1 1,0 1 0,1-1-1,-1 1 1,1-1 0,-1 1-1,1-1 1,0 0 0,0 0-1,0 1 1,0-1 0,1 0-1,-1 0 1,1 0 0,-1 0-1,1 0 1,-1 0 0,1-1-1,3 3 1,-4-3-3,1 0 0,0-1 0,-1 1 0,1 0 0,0-1 0,0 1-1,-1-1 1,1 0 0,0 1 0,0-1 0,0 0 0,0 0 0,0 0 0,-1 0 0,1-1 0,0 1 0,0 0-1,0-1 1,-1 1 0,1-1 0,3-1 0,2-2 7,0 0-1,0 0 1,10-8 0,2-4 13,0 0 0,-1-2 1,-1 0-1,0-1 0,-1-1 1,12-21-1,6-16 115,28-66 1,-44 87-53,-23 112-10,5-53-62,2 1 0,0-1-1,1 1 1,2-1 0,0 0-1,1 0 1,19 42 0,-24-62-13,0-1 0,0 0 0,0 1 0,0-1-1,0 0 1,1 0 0,-1 0 0,1 0 0,0 0 0,0 0 0,-1-1 0,1 1 0,0 0 0,0-1 0,1 0 0,-1 1 0,0-1 0,0 0 0,1 0 0,-1 0 0,1 0-1,-1-1 1,0 1 0,1-1 0,0 1 0,-1-1 0,1 0 0,-1 0 0,1 0 0,-1 0 0,1-1 0,-1 1 0,1-1 0,2 0 0,3-2 5,0 0 0,0 0 1,-1-1-1,1 0 0,-1 0 0,0-1 1,0 1-1,12-12 0,7-10 28,-1-2-1,-2 0 1,-1-1 0,-1-2-1,-1 0 1,-2-1 0,22-53-1,-38 81-21,-1-1 0,0 1 0,0-1 0,0 1 0,-1-1 0,1-8 0,-7 19-60,-25 142 0,28-125 60,-2 1 2,2 1 0,-1 45 0,4-64-11,1 0 0,-1-1 1,1 1-1,0-1 1,0 1-1,0 0 1,1-1-1,0 0 1,0 1-1,0-1 0,1 0 1,0 0-1,0 0 1,0-1-1,0 1 1,1-1-1,0 1 1,4 3-1,-3-5 1,1 0 1,-1 0-1,1-1 0,-1 0 0,1 0 0,0 0 1,-1 0-1,1-1 0,0 0 0,0-1 1,0 1-1,0-1 0,0 0 0,0 0 1,11-3-1,2 0 11,1-1-1,-1-1 1,28-12 0,-4-2 1,-1-1 0,0-3 0,45-33 0,-42 27-33,53-40 67,-86 58-32,-19 12 10,-22 15 14,4 1 1,0 2-1,2 0 1,0 1 0,1 2-1,1 0 1,1 1 0,1 1-1,-27 45 1,45-66-33,-1-1 1,1 1-1,0 0 1,0 0-1,0 0 1,0 1-1,0-1 0,1 0 1,-1 0-1,1 0 1,0 0-1,0 1 1,0-1-1,1 0 0,0 4 1,-1-5-5,1-1 1,-1 0 0,1 0-1,-1 0 1,1 0-1,-1 0 1,1 0-1,0 0 1,0 0 0,0 0-1,-1 0 1,1 0-1,0-1 1,0 1-1,0 0 1,0 0 0,2 0-1,-1 0 2,0-1-1,0 1 1,0-1-1,1 1 1,-1-1-1,0 0 1,0 0-1,1 0 1,-1 0-1,0 0 1,1 0-1,2-1 1,6-2 9,0-1 1,0 0 0,-1 0 0,0-1 0,1-1-1,-2 0 1,1 0 0,-1-1 0,0 0 0,0 0-1,-1-1 1,0 0 0,12-16 0,-2 0-4,-1-1 1,-1-1-1,-1 0 1,12-31-1,-15 29-6,13-49 0,-25 77-8,0-1 0,0 1 0,0 0 0,0 0 0,0-1 0,0 1 0,0 0 0,0 0 0,0-1 0,0 1 0,0 0 0,0 0 0,-1-1 0,1 1 0,0 0 0,0 0 0,0-1 0,0 1 0,0 0 0,0 0 0,-1 0 0,1-1 0,0 1 0,0 0 0,0 0 0,-1 0 0,1 0 0,0-1 0,0 1 0,-1 0 0,1 0 0,0 0 0,0 0 0,-1 0 0,1 0 0,0 0 0,0 0 0,-1 0 0,1 0 0,0 0 0,0 0 0,-1 0 0,1 0 0,0 0 0,0 0 0,-1 0 0,1 0 0,0 0 0,0 0 0,-1 0 0,1 0 0,0 0 0,0 1 0,-1-1 0,1 0 0,0 0 0,0 0 0,0 0 0,-1 1 0,1-1 0,0 0 0,0 0 0,0 0 0,0 1 0,-1-1 0,1 0 0,0 0 0,0 1 0,-3 3 5,0 0 1,0 0-1,1 0 0,-1 0 1,1 1-1,0-1 0,0 1 1,1 0-1,-1-1 0,1 1 1,0 0-1,0 0 0,1 0 1,-1 5-1,1 1 8,0-1 1,1 1-1,0-1 0,0 1 1,6 17-1,-6-23-13,0 0 0,1-1 0,0 0 0,-1 1 0,2-1 0,-1 0 0,0 0 0,1 0 0,0 0 0,0-1 0,0 1 0,0-1 0,1 0 0,-1 0 0,1 0 0,0 0 0,0 0 0,0-1 0,0 0 0,6 2 0,-5-2 0,1-1 0,-1 0 0,1 0 0,0-1 0,-1 1 0,1-1 0,0-1 0,-1 1 0,1-1 0,-1 0 0,1 0 0,0-1 0,-1 1 0,0-1 0,1 0 0,7-5 0,14-10 0,-1 0 0,0-2 0,45-44 0,-50 45 0,103-100 0,-112 106 0,-4 5 0,-1 0 0,1 0 0,11-7 0,-19 14 0,0 0 0,0 0 0,0 0 0,1 0 0,-1 0 0,0 0 0,0-1 0,0 1 0,1 0 0,-1 0 0,0 0 0,0 0 0,1 0 0,-1 0 0,0 0 0,0 0 0,0 0 0,1 0 0,-1 0 0,0 0 0,0 0 0,1 0 0,-1 1 0,0-1 0,0 0 0,0 0 0,1 0 0,-1 0 0,0 0 0,0 0 0,0 1 0,1-1 0,-1 0 0,0 0 0,0 0 0,0 0 0,0 1 0,0-1 0,1 0 0,-1 0 0,0 0 0,0 1 0,0-1 0,0 0 0,0 0 0,0 1 0,0-1 0,0 0 0,0 0 0,0 0 0,0 1 0,0-1 0,0 0 0,0 0 0,0 1 0,0 18 0,0-14 0,-3 25 0,-1 0 0,-13 46 0,-3 27 0,17-91 0,0 17 0,3-29 0,0 1 0,0-1 0,0 1 0,0-1 0,0 1 0,1-1 0,-1 1 0,0-1 0,0 1 0,1-1 0,-1 0 0,0 1 0,1-1 0,-1 1 0,0-1 0,1 0 0,-1 0 0,0 1 0,1-1 0,-1 0 0,1 1 0,-1-1 0,1 0 0,-1 0 0,1 0 0,-1 0 0,1 1 0,-1-1 0,1 0 0,-1 0 0,1 0 0,-1 0 0,1 0 0,-1 0 0,1 0 0,-1 0 0,1-1 0,-1 1 0,0 0 0,1 0 0,-1 0 0,1 0 0,-1-1 0,1 1 0,-1 0 0,1 0 0,-1-1 0,1 0 0,4-1 0,-1 0 0,1-1 0,-1 0 0,0 0 0,0 0 0,0 0 0,0-1 0,4-4 0,28-38 0,-9 10 0,-3 8 0,0 2 0,2 1 0,1 1 0,51-35 0,-77 59 0,-1-1 0,1 1 0,-1-1 0,1 1 0,-1-1 0,1 1 0,0 0 0,-1-1 0,1 1 0,0 0 0,-1-1 0,1 1 0,0 0 0,-1 0 0,1-1 0,0 1 0,0 0 0,-1 0 0,1 0 0,0 0 0,-1 0 0,1 0 0,0 0 0,0 0 0,-1 1 0,1-1 0,0 0 0,-1 0 0,1 1 0,0-1 0,-1 0 0,1 1 0,0-1 0,-1 0 0,1 1 0,-1-1 0,1 1 0,-1-1 0,1 1 0,-1 0 0,1-1 0,-1 1 0,1-1 0,-1 1 0,0 0 0,1-1 0,-1 1 0,0 0 0,0-1 0,1 1 0,-1 0 0,0 0 0,0-1 0,0 1 0,0 1 0,1 6 0,-1-1 0,0 1 0,-1 0 0,-1 8 0,2-9 0,-3 11 0,1-13 0,1 0 0,0-1 0,1 1 0,-1 0 0,1 0 0,0-1 0,0 1 0,0 0 0,1 0 0,0 0 0,0-1 0,2 7 0,-3-11 0,1 1 0,-1-1 0,1 1 0,-1-1 0,1 1 0,-1-1 0,1 1 0,-1-1 0,1 0 0,0 1 0,-1-1 0,1 0 0,0 1 0,-1-1 0,1 0 0,0 0 0,-1 0 0,1 0 0,0 0 0,-1 0 0,1 0 0,0 0 0,0 0 0,-1 0 0,1 0 0,0 0 0,-1 0 0,1 0 0,0-1 0,-1 1 0,1 0 0,0-1 0,-1 1 0,1 0 0,-1-1 0,2 0 0,23-19 0,-20 16 0,26-24 0,-10 9 0,1 0 0,0 1 0,29-16 0,-50 33 0,0 1 0,0 0 0,0 0 0,-1-1 0,1 1 0,0 0 0,0 0 0,0 0 0,0 0 0,0 0 0,0 0 0,0 0 0,0 0 0,-1 1 0,1-1 0,0 0 0,0 0 0,0 1 0,0-1 0,-1 0 0,1 1 0,0-1 0,0 1 0,-1-1 0,1 1 0,0 0 0,-1-1 0,1 1 0,0 0 0,-1-1 0,1 1 0,-1 0 0,1-1 0,-1 1 0,0 0 0,1 0 0,-1 0 0,0 0 0,1-1 0,-1 3 0,13 42 0,-11-36 0,0-1 0,0 1 0,1-1 0,0 0 0,0 0 0,1 0 0,9 13 0,-11-18 0,1 0 0,-1 0 0,1 0 0,0-1 0,0 1 0,0-1 0,0 0 0,0 0 0,0 0 0,0 0 0,1 0 0,-1-1 0,1 0 0,0 1 0,-1-1 0,1-1 0,0 1 0,4 0 0,6-1 0,0-1 0,-1-1 0,1 0 0,-1 0 0,1-1 0,-1-1 0,0-1 0,0 0 0,-1 0 0,1-1 0,-1-1 0,-1 0 0,15-11 0,-17 11 0,-1-1 0,1 0 0,-1-1 0,-1 0 0,0 0 0,0 0 0,-1-1 0,0 0 0,0-1 0,-1 1 0,-1-1 0,6-18 0,-9 27 0,-1 0 0,1 0 0,-1 0 0,0 0 0,0 0 0,0 0 0,0 0 0,0 1 0,0-1 0,0 0 0,-1 0 0,1 0 0,-1 0 0,1 0 0,-1 0 0,0 1 0,0-1 0,0 0 0,-1-2 0,1 3 0,0 1 0,1 0 0,-1-1 0,1 1 0,-1 0 0,1-1 0,-1 1 0,0 0 0,1-1 0,-1 1 0,1 0 0,-1 0 0,0 0 0,1 0 0,-1 0 0,0 0 0,1 0 0,-1 0 0,0 0 0,1 0 0,-2 0 0,0 1 0,0 0 0,0 0 0,1-1 0,-1 1 0,0 0 0,0 1 0,1-1 0,-1 0 0,1 0 0,-3 3 0,-5 6 0,1 2 0,0-1 0,0 1 0,1 0 0,0 1 0,1 0 0,1 0 0,0 0 0,-4 21 0,6-17 0,0 31 0,2-42 0,2 0 0,-1 0 0,1 1 0,-1-1 0,2 0 0,-1 0 0,1 0 0,3 8 0,-4-12 0,1 0 0,0 0 0,-1 0 0,1 0 0,0 0 0,0 0 0,0-1 0,0 1 0,0-1 0,0 1 0,1-1 0,-1 0 0,0 0 0,1 0 0,-1 0 0,1 0 0,-1-1 0,1 1 0,-1-1 0,1 1 0,-1-1 0,1 0 0,0 0 0,4-1 0,6 0 0,0-1 0,-1 0 0,19-7 0,-27 8 0,44-13 0,62-29 0,-105 40 0,0 1 0,0 0 0,-1-1 0,1 2 0,1-1 0,-1 0 0,0 1 0,0 0 0,0 0 0,8 1 0,-8 5 0,-5-5 0,0 0 0,0 1 0,0-1 0,0 0 0,0 1 0,1-1 0,-1 0 0,0 1 0,0-1 0,0 0 0,0 1 0,1-1 0,-1 0 0,0 0 0,0 1 0,1-1 0,-1 0 0,0 0 0,1 0 0,-1 1 0,0-1 0,1 0 0,-1 0 0,0 0 0,1 0 0,-1 0 0,1 1 0,0-2 0,1 1 0,0 0 0,0-1 0,-1 1 0,1-1 0,0 0 0,-1 0 0,1 1 0,-1-1 0,1 0 0,-1 0 0,1-1 0,-1 1 0,0 0 0,0 0 0,2-3 0,17-23 0,25-48 0,-3-2 0,-4-2 0,-3-1 0,-4-2 0,27-109 0,-46 148 0,-5 20 0,6-42 0,-15 61 0,-4 10 0,-7 11 0,0 11 0,0 1 0,2 0 0,1 0 0,-7 40 0,9-38 0,-7 29 0,4 0 0,2 1 0,3 0 0,3 1 0,6 95 0,-2-142 0,1 1 0,0-1 0,1 1 0,0-1 0,2 0 0,0 0 0,10 23 0,-13-36 0,0 0 0,-1 0 0,1 1 0,0-1 0,0 0 0,0 0 0,1-1 0,-1 1 0,0 0 0,1-1 0,-1 0 0,1 1 0,-1-1 0,1 0 0,0 0 0,-1 0 0,1-1 0,0 1 0,0-1 0,-1 1 0,1-1 0,0 0 0,0 0 0,0 0 0,0-1 0,-1 1 0,1 0 0,0-1 0,3-1 0,6-2 0,0 0 0,-1-1 0,1 0 0,-1-1 0,12-8 0,-1-1 0,0-1 0,-1-2 0,0 0 0,-2-1 0,0-1 0,-1-1 0,-1-1 0,-1 0 0,14-27 0,-29 47 0,0 0 0,0 0 0,0 0 0,0-1 0,0 1 0,0 0 0,-1-1 0,1 1 0,-1 0 0,0-1 0,1 1 0,-1-1 0,0 1 0,0-1 0,-1 1 0,1 0 0,0-1 0,-2-3 0,2 6 0,-1-1 0,1 1 0,0 0 0,-1 0 0,1-1 0,0 1 0,-1 0 0,1 0 0,-1-1 0,1 1 0,-1 0 0,1 0 0,0 0 0,-1 0 0,1 0 0,-1 0 0,1 0 0,-1 0 0,1 0 0,-1 0 0,1 0 0,0 0 0,-1 0 0,1 0 0,-1 0 0,1 0 0,-1 0 0,1 1 0,0-1 0,-1 0 0,1 0 0,-1 0 0,1 1 0,0-1 0,-1 0 0,1 1 0,0-1 0,-1 0 0,1 1 0,0-1 0,-1 1 0,-14 15 0,15-16 0,-2 3 0,-13 14 0,2 1 0,0 0 0,0 1 0,2 0 0,1 1 0,-9 21 0,18-40 0,1 0 0,0 0 0,-1 0 0,1 1 0,0-1 0,-1 0 0,1 0 0,0 0 0,0 0 0,0 0 0,0 0 0,0 0 0,0 0 0,0 0 0,1 0 0,-1 1 0,0-1 0,0 0 0,1 0 0,-1 0 0,1 0 0,-1 0 0,1 0 0,-1-1 0,2 3 0,-1-2 0,1-1 0,-1 1 0,1 0 0,-1 0 0,1-1 0,0 1 0,-1 0 0,1-1 0,-1 0 0,1 1 0,0-1 0,-1 0 0,1 0 0,2 0 0,7-1 0,0 0 0,-1-1 0,19-5 0,-10 0 0,0 0 0,0-2 0,25-15 0,-29 15 0,0 0 0,1 1 0,0 1 0,1 1 0,19-5 0,-32 10 0,0 0 0,1 1 0,-1 0 0,1 0 0,-1 0 0,0 1 0,1-1 0,-1 1 0,1 0 0,-1 0 0,0 1 0,0-1 0,0 1 0,0 0 0,0 0 0,0 0 0,6 5 0,4 5 0,0 0 0,-2 1 0,15 17 0,8 9 0,-22-27 0,1 0 0,1-1 0,27 17 0,-35-24 0,0 0 0,1-1 0,-1 0 0,1 0 0,-1 0 0,1-1 0,0-1 0,0 1 0,0-1 0,0 0 0,8-1 0,-14 0 88,1 0 0,-1-1 0,0 1 0,0-1 0,1 1 0,-1-1 0,0 0 0,0 0 0,2-1 0,-4 2-313,1 0 0,-1-1-1,1 1 1,-1 0 0,1-1 0,-1 1 0,1-1-1,-1 1 1,0-1 0,1 1 0,-1-1 0,0 1-1,1-1 1,-1 1 0,0-1 0,0 1 0,1-1-1,-1 0 1,0 1 0,0-1 0,0 0-1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1:46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63 123 14872,'0'0'1639,"-63"0"-1167,69-2-8,17-4-224,21-6 16,35-6 128,23-2 0,3 6 48,6 2 0,-4 2-144,-12 2 8,-5 2-232,-13-9 0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1:47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483 972 6328,'0'0'2785,"-11"7"-2124,3-2-497,-38 26 386,42-28-344,0 1 0,0 0 0,0 0 0,0 1 0,0-1 0,1 1 0,0 0 0,0-1 0,-4 10 0,1 0 966,8-19 273,12-28-250,12-19-548,196-425 2825,-33-21-461,-186 483-2512,-13 26-135,-32 58 65,-47 107 1,-19 83-38,79-186-267,-10 23 20,-110 268 405,-19-9 181,164-347-711,-152 270 965,128-238-581,22-35-64,18-26-150,10-10-66,1 1 0,39-40 0,65-51 73,-112 106-174,198-169 450,347-234 0,-541 405-437,-13 8-12,1 0 0,0 1 0,0-1 0,0 1 0,0 1 0,1-1 0,13-3 0,-27 10 9,0 1-1,0-1 1,0 1 0,1 1-1,-1-1 1,1 1-1,-6 7 1,-6 4-4,-9 7-5,-117 113 122,117-109-90,1 2 0,1 1-1,-22 37 1,43-61-36,0-1 0,1 1 0,-1 0 0,1 0 0,1 0 0,-1 0 0,0 7 0,1-12-15,1 0 0,0 0-1,0 0 1,0 0 0,0 0 0,0 0-1,0 0 1,0 0 0,0 0-1,0 0 1,0 0 0,0 0 0,0 0-1,1 0 1,-1 0 0,0 0 0,1-1-1,-1 1 1,1 0 0,-1 0-1,1 0 1,0 0 0,-1-1 0,1 1-1,0 0 1,-1-1 0,1 1 0,0 0-1,0-1 1,-1 1 0,1-1-1,0 1 1,0-1 0,0 0 0,0 1-1,0-1 1,0 0 0,0 0 0,0 1-1,0-1 1,0 0 0,0 0-1,0 0 1,0 0 0,-1 0 0,1-1-1,0 1 1,0 0 0,0 0 0,0-1-1,0 1 1,1-1 0,10-2 13,0-2 0,0 1 0,-1-1 0,0-1 1,0 0-1,0-1 0,13-10 0,-2-2 19,0 0-1,20-24 0,-20 19 20,-2-2 0,0 0 0,-2-1-1,21-41 1,10-36 216,-47 100-272,1 0 0,-1 1 0,1-1 0,0 1 0,0-1 0,0 1 0,1 0 0,-1 0 0,1 0 0,-1 0 0,1 1 0,0 0 0,0 0 0,0 0 0,0 0 0,1 0 0,-1 1 0,9-2 0,-2 1 0,0 0 0,0 0 0,1 1 0,-1 1 0,0 0 0,16 2 0,-15-1 0,-1 1 0,0 1 0,0 0 0,0 0 0,21 11 0,-26-11 0,0 0 0,-1 1 0,0 0 0,1 0 0,-1 0 0,-1 1 0,1-1 0,-1 1 0,0 1 0,0-1 0,0 0 0,3 7 0,23 54 0,-19-39 0,22 37 0,-30-59 33,0 0 0,1-1-1,-1 1 1,1-1 0,0 1 0,1-1 0,-1 0-1,1-1 1,0 1 0,-1-1 0,2 0-1,-1 0 1,0-1 0,11 5 0,-7-5 21,0 0 1,-1-1 0,1 0-1,0 0 1,0-1 0,0 0-1,0-1 1,17-2 0,-4-3-758,-1 0 0,0-1 1,0-1-1,-1-1 1,0-1-1,29-18 0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1:52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1134 6128,'0'0'6489,"-6"15"-5822,-71 200 1065,34-72-865,-90 287 1593,113-373-1238,-21 106-1,41-155-850,3-9 5,7-16 18,90-276 830,-86 248-1093,44-177 405,20-61 107,-60 228-441,3 2 1,2 0-1,33-54 0,-47 92-138,0 1 0,1 1 0,1 0 1,0 0-1,0 1 0,2 0 0,24-17 0,-32 25-38,2 0-1,-1 1 0,0 0 1,1 0-1,-1 0 0,1 1 0,0 0 1,0 1-1,8-2 0,-10 3-7,0 0-1,0 0 0,0 0 0,0 1 1,0-1-1,0 1 0,0 0 0,0 1 1,0-1-1,-1 1 0,1 0 0,0 1 1,-1-1-1,5 3 0,-2 1 6,-1 0 0,1 0 0,-1 0 0,0 1-1,-1 0 1,1 0 0,-1 0 0,-1 0 0,1 1 0,-1 0 0,5 15-1,-3-7 22,-1 1-1,-1 0 1,0 0-1,-2 0 0,2 22 1,-4-10 15,-1 0-1,-1-1 1,-1 1 0,-2-1 0,-1 1-1,-1-1 1,-2-1 0,0 1 0,-2-2-1,-1 1 1,-1-2 0,-1 1 0,-1-2-1,-20 25 1,29-44-29,1 1 0,-1-1 0,1 0 0,-1 0 0,-1-1 0,1 1 0,-1-1 0,1-1 0,-1 1 0,0-1 0,-14 4 0,17-6-13,0-1 0,1 1 0,-1 0 0,0-1 0,0 0 0,1 0 0,-1 0 0,0 0 0,0 0 0,1-1 0,-1 0 0,0 0 0,1 0 0,-1 0 0,0 0 0,1-1 1,0 0-1,-1 0 0,1 0 0,0 0 0,0 0 0,0 0 0,0-1 0,1 1 0,-1-1 0,-2-3 0,-1-3 25,1-1 0,0 0 0,1 0 0,0 0-1,0 0 1,1-1 0,1 1 0,0-1 0,0 0 0,1 0-1,0 0 1,1 1 0,0-1 0,1 0 0,0 0 0,0 0 0,5-13-1,-5 21-28,0 0 0,0 0 1,0 1-1,0-1 0,1 0 0,-1 1 0,1-1 0,0 1 0,0-1 0,0 1 0,0 0 0,0 0 0,0 0 0,1 0 0,-1 0 0,1 0 0,-1 1 0,1-1 0,0 1 0,-1 0 0,1 0 0,0 0 0,0 0 0,0 0 0,0 0 0,0 1 0,5-1 0,7 1 8,0 0 0,-1 2-1,1-1 1,22 6 0,-12-2-7,-1-1-2,43 8 20,82 3 0,-128-14-30,1-2 0,0 0 0,0-1 0,-1-1 0,1-1 0,-1-1 1,0-1-1,20-9 0,-5-2 6,0-1 0,-1-2 0,35-27 0,87-85 41,-117 92-38,-3-2-1,-1-1 1,-1-2 0,37-66-1,-26 29 40,61-157 0,-80 168 25,-4 0-1,23-126 0,-43 182-29,0-1 1,-1 0-1,-1 0 0,-1 0 1,0 0-1,-1 0 0,-6-28 1,7 44-42,0-1 1,0 1-1,0 0 1,0-1-1,0 1 1,0-1-1,0 1 1,0-1-1,-1 1 1,1 0-1,0-1 1,0 1-1,-1-1 1,1 1-1,0 0 1,0-1-1,-1 1 1,1 0-1,0-1 1,-1 1-1,1 0 1,0 0-1,-1-1 1,1 1-1,-1 0 1,1 0-1,0 0 1,-1-1-1,1 1 1,-1 0-1,1 0 1,0 0-1,-1 0 1,1 0 0,-1 0-1,1 0 1,-1 0-1,1 0 1,-1 0-1,1 0 1,0 0-1,-1 0 1,1 0-1,-1 1 1,1-1-1,-1 0 1,-17 16 113,0 7-42,1 0 0,1 0 0,2 1 0,-23 52 0,24-50-37,-48 116 206,-86 293-1,88-176-86,53-223-125,2 0 1,2 0-1,1 0 1,2 1-1,7 48 1,-6-76-22,-1 0 0,2 0 1,-1 0-1,1 0 0,1-1 0,0 1 0,0-1 1,0 0-1,1 0 0,0-1 0,10 12 0,-11-16-4,0 1 0,0-1 0,0 1 0,0-1 0,1 0 0,0-1 0,-1 1 0,1-1 0,0 0 0,0 0 0,0-1 0,0 1 0,1-1 0,-1 0 0,0-1 0,1 1 0,-1-1 0,0 0-1,1 0 1,-1-1 0,6-1 0,7-2 6,0 0-1,-1-2 0,0 0 0,0-1 1,17-9-1,81-52 58,-74 42-63,74-52-8,175-155 0,-280 224 0,0 0 0,-1 0 0,11-14 0,-20 23 0,1 0 0,-1-1 0,0 1 0,1 0 0,-1-1 0,0 1 0,0 0 0,1-1 0,-1 1 0,0-1 0,0 1 0,1 0 0,-1-1 0,0 1 0,0-1 0,0 1 0,0-1 0,0 1 0,0 0 0,0-1 0,0 1 0,0-1 0,0 1 0,0-1 0,0 1 0,0-1 0,0 1 0,0 0 0,0-1 0,0 1 0,-1-1 0,1 1 0,0-1 0,0 1 0,0 0 0,-1-1 0,1 1 0,0 0 0,-1-1 0,1 1 0,0 0 0,-1-1 0,1 1 0,0 0 0,-1 0 0,1-1 0,-1 1 0,1 0 0,0 0 0,-1 0 0,1-1 0,-1 1 0,1 0 0,-1 0 0,1 0 0,0 0 0,-1 0 0,1 0 0,-1 0 0,-29 1 0,3 6 0,1 1 0,1 2 0,-1 0 0,2 2 0,-1 1 0,2 0 0,0 2 0,-31 26 0,28-18 0,-44 50 0,60-62 0,1 2 0,0-1 0,1 1 0,1 0 0,0 1 0,-10 26 0,16-37 0,0 0 0,0 0 0,0 0 0,0 0 0,1 1 0,0-1 0,-1 0 0,1 0 0,0 0 0,1 0 0,-1 0 0,1 0 0,-1 1 0,1-1 0,0 0 0,0 0 0,0 0 0,0-1 0,1 1 0,-1 0 0,1 0 0,0-1 0,2 4 0,0-3 0,0 0 0,0 0 0,0 0 0,0 0 0,1-1 0,-1 0 0,1 0 0,-1 0 0,1 0 0,0-1 0,0 0 0,0 0 0,0 0 0,6 0 0,-2-1 0,1 0 0,0 0 0,-1-1 0,1 0 0,-1-1 0,0 0 0,1-1 0,-1 0 0,0 0 0,0-1 0,-1 0 0,12-7 0,9-8 0,-1-1 0,28-27 0,2-1 0,-46 39 0,-10 7 0,0-1 0,1 1 0,0 0 0,-1 0 0,1 0 0,0 1 0,0-1 0,0 0 0,0 1 0,5-2 0,-6 4 0,-1-1 0,0 1 0,1 0 0,-1-1 0,0 1 0,0 0 0,0 0 0,1 0 0,-1 0 0,0 0 0,0 0 0,-1 0 0,1 0 0,0 0 0,0 1 0,0-1 0,-1 0 0,1 1 0,-1-1 0,1 0 0,-1 1 0,1 1 0,6 11 0,-2-8 0,0-1 0,0-1 0,0 1 0,0 0 0,1-1 0,0 0 0,0-1 0,0 1 0,0-1 0,1 0 0,-1-1 0,1 1 0,0-1 0,-1-1 0,1 1 0,0-1 0,0 0 0,0-1 0,0 0 0,0 0 0,0 0 0,0-1 0,0 0 0,0 0 0,0-1 0,0 0 0,-1 0 0,11-5 0,11-11 0,-1-1 0,-1-1 0,0-1 0,-1-2 0,-2 0 0,32-41 0,-45 51 0,2 0 0,0 1 0,0 0 0,1 1 0,25-17 0,-37 27 0,-1 1 0,1-1 0,0 1 0,0-1 0,0 1 0,0-1 0,0 1 0,0-1 0,0 1 0,0 0 0,0-1 0,0 1 0,0 0 0,0 0 0,0 0 0,1 0 0,0 0 0,-1 1 0,-1 0 0,1 0 0,0 0 0,-1 0 0,1 0 0,-1 0 0,1 1 0,-1-1 0,0 0 0,0 0 0,1 0 0,-1 0 0,0 1 0,0-1 0,0 0 0,0 0 0,0 0 0,-1 2 0,0 56 0,-14 97 0,8-118 0,-1 0 0,-2-1 0,-25 60 0,29-81 0,4-9 0,-1 0 0,0 0 0,0 0 0,-1 0 0,-6 8 0,10-14 0,-1 0 0,0 0 0,0 0 0,0 0 0,0 0 0,0-1 0,0 1 0,0 0 0,0 0 0,0-1 0,0 1 0,0-1 0,-1 1 0,1-1 0,0 1 0,0-1 0,-1 0 0,1 0 0,0 1 0,0-1 0,-1 0 0,1 0 0,0 0 0,-1-1 0,1 1 0,0 0 0,0 0 0,-1-1 0,1 1 0,0 0 0,0-1 0,0 0 0,-1 1 0,1-1 0,0 0 0,0 1 0,-2-3 0,-7-6 0,1 0 0,0-1 0,0-1 0,1 1 0,0-2 0,1 1 0,0-1 0,-8-19 0,13 26 0,-20-50 0,21 52 0,0 1 0,1-1 0,-1 0 0,0 1 0,1-1 0,0 0 0,0 0 0,-1 0 0,2 1 0,-1-1 0,0 0 0,0 0 0,1 1 0,0-1 0,-1 0 0,1 1 0,2-4 0,-3 5 0,1 0 0,0 1 0,-1-1 0,1 0 0,0 1 0,-1-1 0,1 1 0,0-1 0,0 1 0,-1 0 0,1-1 0,0 1 0,0 0 0,0-1 0,0 1 0,-1 0 0,1 0 0,0 0 0,0 0 0,0 0 0,0 0 0,0 0 0,-1 0 0,1 0 0,0 0 0,0 0 0,0 1 0,0-1 0,0 0 0,0 1 0,27 16 0,-17-10 0,9 5 0,0-1 0,1-1 0,0 0 0,41 11 0,-52-19 0,-1 0 0,1 0 0,0-1 0,0-1 0,0 0 0,0 0 0,0-1 0,0 0 0,0 0 0,-1-1 0,1-1 0,0 0 0,-1 0 0,11-6 0,11-9 0,-1-1 0,-1-2 0,0-1 0,38-39 0,122-122 0,-187 181 0,1-1 0,-1 1 0,1 0 0,0 0 0,0 0 0,0 1 0,0-1 0,0 1 0,0-1 0,0 1 0,1 0 0,-1 0 0,0 1 0,5-1 0,-6 1 0,0 0 0,0 0 0,0 1 0,-1-1 0,1 1 0,0-1 0,0 1 0,-1 0 0,1 0 0,0 0 0,-1 0 0,1 0 0,-1 0 0,0 0 0,1 0 0,-1 1 0,0-1 0,1 0 0,-1 1 0,0-1 0,0 1 0,0 0 0,-1-1 0,1 1 0,0 0 0,-1-1 0,1 1 0,0 2 0,3 12 0,-1 1 0,-1 0 0,0 1 0,-1-1 0,-1 0 0,0 0 0,-5 26 0,1 32 0,3-60 0,0-11 0,1 0 0,-1-1 0,1 1 0,0-1 0,1 1 0,-1 0 0,0-1 0,1 1 0,0 0 0,0-1 0,2 6 0,-3-9 0,1 1 0,-1-1 0,1 0 0,-1 1 0,1-1 0,-1 0 0,1 0 0,-1 0 0,1 0 0,-1 1 0,1-1 0,-1 0 0,1 0 0,0 0 0,-1 0 0,1 0 0,-1 0 0,1 0 0,-1 0 0,1 0 0,-1-1 0,1 1 0,-1 0 0,1 0 0,-1 0 0,1-1 0,-1 1 0,1 0 0,-1 0 0,1-1 0,0 0 0,15-11 0,-16 12 0,31-31 0,35-45 0,-43 47 0,2 1 0,48-42 0,-73 69 0,1 0 0,0 0 0,0 0 0,0 1 0,0-1 0,0 0 0,0 1 0,0-1 0,0 0 0,0 1 0,1-1 0,-1 1 0,0 0 0,0-1 0,0 1 0,0 0 0,1 0 0,-1 0 0,0 0 0,2 0 0,-2 0 0,-1 1 0,1-1 0,0 1 0,-1-1 0,1 1 0,-1 0 0,1-1 0,-1 1 0,1 0 0,-1-1 0,0 1 0,1 0 0,-1-1 0,0 1 0,0 0 0,1 0 0,-1 0 0,0-1 0,0 1 0,0 0 0,0 0 0,0 1 0,0 8 0,-1 0 0,0-1 0,-4 16 0,4-22 0,-22 119 0,23-122 0,0 1 0,0-1 0,-1 1 0,1-1 0,0 1 0,0-1 0,0 1 0,0 0 0,0-1 0,0 1 0,0-1 0,0 1 0,0-1 0,0 1 0,0 0 0,1-1 0,-1 1 0,0-1 0,0 1 0,0-1 0,1 1 0,-1-1 0,0 1 0,1-1 0,-1 1 0,0-1 0,1 1 0,-1-1 0,1 0 0,-1 1 0,1-1 0,1 1 0,-1-1 0,0 0 0,0 0 0,0 0 0,0 0 0,1-1 0,-1 1 0,0 0 0,0 0 0,0-1 0,0 1 0,0-1 0,1 1 0,0-2 0,37-24 0,-38 25 0,190-167 0,-190 167 0,27-22 0,-27 23 0,-1 0 0,1-1 0,-1 1 0,1 0 0,-1 0 0,1-1 0,0 1 0,-1 0 0,1 0 0,-1 0 0,1 0 0,0 0 0,-1 0 0,1 0 0,-1 0 0,1 0 0,0 0 0,-1 0 0,1 0 0,0 1 0,0-1 0,-1 1 0,1-1 0,-1 1 0,1 0 0,-1-1 0,1 1 0,-1 0 0,1-1 0,-1 1 0,0 0 0,1 0 0,-1-1 0,0 1 0,0 0 0,0 0 0,0 0 0,1-1 0,-1 1 0,0 0 0,-1 1 0,1 14 0,-4 30 0,2-30 0,0 1 0,2 25 0,0-38 0,0 0 0,1 1 0,-1-1 0,1 0 0,1 0 0,-1 0 0,0 0 0,1 0 0,0 0 0,0 0 0,0-1 0,0 1 0,1-1 0,4 6 0,-4-7 0,0 1 0,0-1 0,0 0 0,1 0 0,-1-1 0,1 1 0,-1-1 0,1 0 0,0 1 0,-1-2 0,1 1 0,0 0 0,0-1 0,-1 1 0,1-1 0,0 0 0,0-1 0,0 1 0,5-2 0,7-1 0,1-1 0,29-11 0,14-10 0,-1-2 0,-1-3 0,89-62 0,-14-20 0,-119 99 0,-12 12 0,0-1 0,-1 0 0,1 0 0,-1 1 0,0-1 0,0 0 0,0 0 0,2-4 0,-3 6 0,0-1 0,0 1 0,0 0 0,0 0 0,0 0 0,0 0 0,1-1 0,-1 1 0,0 0 0,0 0 0,0 0 0,0 0 0,0-1 0,0 1 0,0 0 0,0 0 0,0 0 0,-1 0 0,1 0 0,0-1 0,0 1 0,0 0 0,0 0 0,0 0 0,0 0 0,0-1 0,0 1 0,0 0 0,0 0 0,0 0 0,-1 0 0,1 0 0,0 0 0,0 0 0,0-1 0,0 1 0,0 0 0,-1 0 0,1 0 0,-13 5 0,-11 12 0,1 1 0,1 0 0,1 2 0,0 1 0,2 0 0,0 1 0,2 1 0,0 1 0,2 1 0,-21 44 0,31-60 0,2 1 0,-1 0 0,1 0 0,1 0 0,-3 17 0,5-24 0,0 0 0,0-1 0,0 1 0,0 0 0,1 0 0,-1 0 0,1 0 0,-1-1 0,1 1 0,0 0 0,2 2 0,-3-3 0,1-1 0,0 0 0,0 1 0,0-1 0,1 0 0,-1 0 0,0 0 0,0 0 0,0 0 0,1 0 0,-1 0 0,1-1 0,-1 1 0,1 0 0,-1-1 0,1 1 0,-1-1 0,1 0 0,-1 1 0,1-1 0,1 0 0,5 0 0,0 0 0,0-1 0,0 0 0,0 0 0,-1-1 0,1 0 0,-1-1 0,1 1 0,-1-1 0,0-1 0,0 1 0,0-1 0,0-1 0,-1 1 0,0-1 0,11-10 0,4-6 0,-1-1 0,-1 0 0,19-30 0,-9 11 0,-2-2 0,30-62 0,-57 103 0,-3 4 0,-4 8 0,-1 11 0,0 1 0,-9 44 0,16-59 0,-1 1 0,1 0 0,1 0 0,0-1 0,0 1 0,0 0 0,1 0 0,0 0 0,0-1 0,1 1 0,0 0 0,5 11 0,-5-17 0,-1 1 0,1-1 0,0 1 0,0-1 0,1 1 0,-1-1 0,0 0 0,1 0 0,-1 0 0,1 0 0,0-1 0,-1 1 0,1-1 0,0 0 0,0 1 0,0-1 0,0-1 0,0 1 0,0 0 0,0-1 0,0 1 0,1-1 0,-1 0 0,0 0 0,0 0 0,4-1 0,6-1 0,-1 0 0,1-1 0,-1 0 0,0-1 0,13-6 0,-2-2 0,-1 0 0,0-2 0,-1 0 0,32-29 0,-14 11 0,79-76 0,-83 73 0,74-57 0,-108 92 0,-1-1 0,0 1 0,1 0 0,-1-1 0,1 1 0,-1 0 0,1 0 0,-1 0 0,0 0 0,1-1 0,-1 1 0,1 0 0,-1 0 0,1 0 0,-1 0 0,1 0 0,-1 0 0,1 0 0,-1 0 0,1 0 0,-1 0 0,1 0 0,-1 0 0,1 1 0,-1-1 0,0 0 0,1 0 0,-1 0 0,1 1 0,-1-1 0,1 0 0,-1 0 0,0 1 0,1-1 0,-1 0 0,0 1 0,1-1 0,-1 1 0,0-1 0,0 0 0,1 1 0,-1-1 0,0 1 0,0-1 0,0 1 0,1-1 0,-1 1 0,0-1 0,0 0 0,0 1 0,0-1 0,0 1 0,0-1 0,0 2 0,2 29 0,-5 12 0,-2-1 0,-1-1 0,-3 1 0,-1-1 0,-2 0 0,-2-1 0,-25 52 0,37-88 0,0 0 0,1-1 0,-1 0 0,-1 0 0,1 1 0,0-1 0,-1 0 0,0-1 0,1 1 0,-1 0 0,0-1 0,0 0 0,-1 0 0,-3 3 0,4-4 0,1-1 0,-1 1 0,0-1 0,1 1 0,-1-1 0,0 0 0,1 0 0,-1 0 0,0 0 0,1 0 0,-1-1 0,0 1 0,1-1 0,-1 0 0,1 0 0,-1 0 0,1 0 0,0 0 0,-1-1 0,1 1 0,-3-3 0,-2-1 0,0 0 0,0-1 0,0 0 0,1-1 0,-10-12 0,16 19 0,-1-1 0,1 1 0,0 0 0,-1-1 0,1 1 0,0 0 0,0-1 0,0 1 0,-1 0 0,1-1 0,0 1 0,0-1 0,0 1 0,0 0 0,0-1 0,0 1 0,0-1 0,0 1 0,0-1 0,0 1 0,0 0 0,0-1 0,0 1 0,0-1 0,0 1 0,0-1 0,0 1 0,0 0 0,1-1 0,-1 1 0,0-1 0,0 1 0,0 0 0,1-1 0,-1 1 0,0 0 0,1-1 0,-1 1 0,0 0 0,1 0 0,-1-1 0,0 1 0,1 0 0,-1 0 0,0-1 0,1 1 0,-1 0 0,1 0 0,26-4 0,-20 3 0,78-3 0,155 11 0,-34 2 0,73-3 0,-254-3 977,-5 0-5913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6:2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8640,'0'0'11837,"11"-3"-11547,-4 1-278,44-17 462,-46 16-381,1 0 1,-1 0-1,0 0 1,0 0-1,-1-1 1,1 0-1,-1 0 0,0 0 1,5-7-1,0-1 117,-1-1-1,0 0 0,-1 0 0,-1-1 0,0 0 1,-1 0-1,-1 0 0,0-1 0,0 1 0,-2-1 1,2-23-1,-12 63 372,1-10-490,-26 95 432,-28 166 0,10 120 324,49-377-754,0-1 223,1 37-1,9-72 144,11-57-75,17-135-1,-6 18-117,-17 140-173,37-90 1,-17 55-58,-31 80-36,9-28 30,3 0 0,24-47 0,-33 73-24,0 0 0,0 1 0,0-1 0,1 1 0,0 0 0,0 0 0,1 1 0,0 0 0,0 0 0,1 1 0,-1 0 0,1 0 0,0 0 0,0 1 0,10-3 0,-13 6 0,-1 0 0,1 0 0,0 0 0,0 1 0,0-1 0,0 1 0,0 1 0,0-1 0,0 1 0,0-1-1,-1 1 1,1 1 0,6 1 0,3 3 4,0 1 0,23 15-1,-37-22-9,7 5-4,-1 0 0,0 0 0,-1 0 0,1 1 0,-1 0 0,0 0 0,0 1 0,-1 0 0,0-1 0,0 1 0,4 11 0,-1 1-20,0 0 0,-1 0 0,4 26 0,-8-33 20,-1-1 0,0 0 0,-1 0 0,0 0 0,0 0 0,-1 0 0,-1 1 0,0-1 0,-1-1 0,0 1 0,0 0 0,-8 16 0,7-20 17,0 0 0,0 0 1,-1-1-1,1 1 0,-2-1 0,1 0 1,0-1-1,-1 1 0,0-1 0,-1 0 0,1-1 1,-1 1-1,0-1 0,0 0 0,0-1 0,0 0 1,-1 0-1,-8 1 0,4-1 67,-1 0 0,0-2 1,0 1-1,0-2 0,0 0 0,-1 0 0,1-1 0,-23-6 0,-18 5 210,56 17-434,10-2 153,-1 1 0,-1 0 0,-1 1 0,0 0 0,0 1 0,10 29 0,-8-20 43,26 45-1,33 56 2,-45-78 107,32 47 1,-45-78-108,-7-9-36,0 0 0,1-1-1,7 8 1,-6-7 5,-5-6-29,0 0 1,0 0 0,0 0-1,1 0 1,-1 0 0,0-1-1,1 1 1,-1-1-1,1 1 1,3 1 0,-3 0 20,-3-3-13,0 0 0,0 0 0,0 0-1,0 0 1,0 1 0,0-1 0,0 0 0,0 0 0,0 0-1,0 0 1,0 0 0,0 0 0,0 1 0,1-1-1,-1 0 1,0 0 0,0 0 0,0 0 0,0 0 0,0 0-1,0 0 1,1 0 0,-1 1 0,0-1 0,0 0 0,0 0-1,0 0 1,1 0 0,-1 0 0,0 0 0,0 0-1,0 0 1,0 0 0,1 0 0,-1 0 0,0 0 0,0 0-1,0 0 1,0 0 0,0 0 0,1 0 0,-1-1 0,0 1-1,0 0 144,19 7-81,-16-4-45,-2-3-15,0 1 0,-1 0 0,1 0 0,0-1 0,-1 1 0,1 0 0,0 0 0,-1 0 0,1 0 0,-1 0 0,1 0 0,-1 0 0,0 0 0,1 0 0,-1 0 0,0 0 0,0 0 0,0 0 0,0 0 1,0 0-1,0 1 0,0-1 0,0 1 0,0-1-27,2 4-988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8:0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15272,'0'0'1239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0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51 4912,'0'0'2092,"-10"2"-1831,-23 4-68,-1 1 2477,-65 4 0,97-12-1674,6-3-480,8-4-125,-11 8-339,17-10 163,0 1-1,1 0 1,0 2 0,0 0-1,1 2 1,0 0-1,0 1 1,0 1 0,0 0-1,36 2 1,-33 0-49,45 3 472,-61-2-490,0 1 0,0 1 1,0-1-1,0 1 0,0 0 0,-1 1 0,9 3 0,3 11-8,-13-12-2324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1:57.4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390 0 7232,'0'0'10517,"-10"16"-9931,-95 173 1044,-122 353 2062,213-505-3421,-13 40 248,25-70-392,1 1-1,-1 0 1,1 0-1,0-1 1,1 1-1,0 0 1,2 14-1,-2-21-107,0 0-1,0-1 1,0 1 0,0 0-1,1-1 1,-1 1-1,0 0 1,0 0-1,1-1 1,-1 1 0,0 0-1,1-1 1,-1 1-1,1-1 1,-1 1 0,1-1-1,-1 1 1,1 0-1,-1-1 1,1 0-1,0 1 1,-1-1 0,1 1-1,0-1 1,-1 0-1,1 1 1,0-1 0,-1 0-1,1 0 1,0 0-1,0 0 1,-1 1-1,1-1 1,0 0 0,0 0-1,-1 0 1,1-1-1,0 1 1,0 0-1,-1 0 1,1 0 0,0 0-1,-1-1 1,1 1-1,0 0 1,-1-1 0,2 0-1,3-1 41,1-1 0,-1 0 0,0-1 0,8-6 0,18-19-273,-16 14-3172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1:58.1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1 897 11656,'0'0'1757,"8"-11"-1233,110-171 1012,128-269 1185,-217 396-2292,-10 22 123,-2-2 1,-1 0-1,18-59 1,-59 247 1469,-134 433-78,123-477-1010,-99 205 0,99-252-407,32-56-418,0 0 1,-1 0 0,0 0-1,0-1 1,-1 0 0,1 0-1,-9 6 1,14-11-94,-1 0-1,1 0 1,-1 1-1,1-1 1,-1 0-1,0 0 1,1 1-1,-1-1 1,1 0-1,-1 0 1,0 0-1,1 0 1,-1 0-1,0 0 1,1 0-1,-1 0 1,1 0-1,-1 0 0,0 0 1,1-1-1,-1 1 1,1 0-1,-1 0 1,0-1-1,1 1 1,-1 0-1,1 0 1,-1-1-1,0 0 1,-1-1 13,1 1 1,-1-1-1,1 0 1,-1 0-1,1 0 1,0 0-1,0 0 1,-1-3 0,-2-4 53,1 1 1,1-1 0,-3-14-1,4 11-23,1 0 0,0 0 0,1 0 0,1 0-1,-1 0 1,2 0 0,0 0 0,0 1 0,1-1-1,0 1 1,1 0 0,0 0 0,14-19 0,-2 5 52,1 1 1,1 1 0,1 1 0,34-30 0,-30 32-6,0 1 0,1 2 0,37-21 1,-46 29-57,0 2-1,0 0 1,1 1 0,0 1 0,0 0 0,0 1 0,22-2 0,132 7 74,-91 1-4851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01.1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 6128,'0'0'16266,"1"12"-15862,0 35 286,-5 56 0,-6 182 1218,11-256-1437,0 0 0,9 38 0,-10-67-455,0 0 0,0 0-1,0 1 1,0-1 0,0 0-1,0 0 1,0 1 0,0-1-1,0 0 1,0 0 0,0 1-1,0-1 1,0 0 0,0 0 0,0 1-1,0-1 1,0 0 0,0 0-1,1 1 1,-1-1 0,0 0-1,0 0 1,0 0 0,0 0-1,1 1 1,-1-1 0,0 0 0,0 0-1,0 0 1,1 0 0,-1 0-1,0 1 1,0-1 0,1 0-1,-1 0 1,0 0 0,1 0-1,5-9 274,7-24-103,-12 30-149,32-114 377,12-34 53,-34 121-344,-2 3 33,21-42 0,-26 62-134,0 1 0,0-1 0,0 1 0,0 0 0,1 0-1,0 1 1,0-1 0,1 1 0,0 0 0,0 1 0,7-6 0,-11 10-17,-1-1 1,1 0-1,-1 1 1,1-1-1,-1 1 0,1-1 1,-1 1-1,1 0 1,-1-1-1,1 1 1,0 0-1,-1 0 0,1 0 1,-1 0-1,1 1 1,-1-1-1,1 0 1,0 1-1,-1-1 1,1 1-1,-1-1 0,1 1 1,-1 0-1,0-1 1,1 1-1,-1 0 1,0 0-1,1 0 0,-1 0 1,0 0-1,0 1 1,0-1-1,0 0 1,0 0-1,0 1 1,-1-1-1,2 3 0,3 5 15,0 2-1,0-1 0,-2 0 1,5 15-1,-4-10 0,3 10 18,-2 1 0,0 0 0,2 52-1,2 17 229,-6-66-129,-3-22-65,1 0 0,-1 0 0,1 0 0,1 0 0,0 0-1,4 12 1,-6-19-128,0 1-1,1-1 0,-1 0 1,0 1-1,0-1 0,1 0 0,-1 1 1,0-1-1,0 0 0,1 1 1,-1-1-1,1 0 0,-1 1 0,0-1 1,1 0-1,-1 0 0,0 0 1,1 1-1,-1-1 0,1 0 1,-1 0-1,1 0 0,-1 0 0,0 0 1,1 0-1,-1 0 0,1 0 1,-1 0-1,1 0 0,-1 0 0,1 0 1,-1 0-1,0 0 0,1 0 1,-1-1-1,1 1 0,-1 0 1,0 0-1,1 0 0,-1-1 0,1 1 1,-1 0-1,0 0 0,1-1 1,-1 1-1,0 0 0,0-1 1,1 1-1,-1 0 0,0-1 0,0 1 1,1-1-1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02.6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58 6128,'0'0'18463,"14"-1"-18109,87-8 171,144-9 591,-197 18-842,-17-2 78,-1 3 1,1 0 0,-1 2-1,36 8 1,-22-5 848,-31-29-2810,-2 8 1015,-2 3-3572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03.1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 11048,'0'0'7409,"10"2"-6836,73 8 793,1-4 0,-1-3 0,121-12 0,-88 7 637,-87-5-1305,-13 2-4574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03.8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0 6728,'0'0'9757,"0"10"-9019,-3 55 767,-16 83-1,-2 6 507,10-50-638,-5 106 3931,30-250-5156,-2 6-225,2-2-3875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04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146 1 14272,'0'0'4290,"-10"15"-3787,1-1-383,-5 6 102,0 1 0,2 1 0,-13 31 0,11-15 191,2 1 1,2 0-1,1 1 1,2-1-1,-3 62 1,10-84-244,1 0 1,0 0-1,1 0 1,1-1-1,0 1 1,7 17-1,-6-22-32,0-1 1,1 0-1,0 0 0,1 0 0,1 0 1,0-1-1,0 0 0,1 0 1,9 8-1,-12-13-47,1-1-1,0 0 1,0-1 0,0 1 0,0-1-1,0 0 1,1-1 0,-1 1-1,1-1 1,0-1 0,0 1 0,0-1-1,0 0 1,0-1 0,0 0 0,0 0-1,0 0 1,0-1 0,10-2-1,-1 0 97,0-1 0,-1-1-1,1 0 1,-1-1 0,0-1-1,0 0 1,15-10 0,-14 5-12,0 0 1,0-1 0,-2 0-1,0-1 1,0-1 0,-1 0-1,-1-1 1,-1 0 0,0-1-1,9-19 1,-13 22-66,-1 0 0,-1 0 0,0 0 1,0-1-1,-2 1 0,0-1 0,0 0 0,-2 0 0,0 0 1,0 0-1,-2 0 0,1 0 0,-7-28 0,5 35-80,0 1 0,0 0 0,-1-1 0,0 1 0,-1 0 0,1 1 0,-1-1 0,-1 1-1,1 0 1,-1 0 0,0 0 0,0 0 0,-1 1 0,0 0 0,-11-8 0,8 8 7,-1-1-1,0 2 1,-1-1 0,1 1 0,-1 1 0,0 0 0,0 0-1,0 1 1,-22-1 0,-29 3-37,40 0 0,-39-3 0,40-4-93,21 7 85,0 0 1,0 0-1,-1 0 1,1-1-1,0 1 1,0 0-1,0 0 1,-1-1-1,1 1 1,0 0-1,0 0 1,0-1-1,0 1 1,-1 0-1,1-1 1,0 1-1,0 0 1,0-1-1,0 1 1,0 0-1,0-1 1,0 1-1,0 0 1,0 0-1,0-1 1,0 1-1,0 0 1,0-1-1,0 1 1,1 0-1,-1-1 1,2-2-77,0 0-1,1 0 1,-1 0 0,1 0 0,0 1-1,0-1 1,4-2 0,2-2-92,19-18-4273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04.7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5824,'0'0'0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05.3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8744,'0'0'7732,"8"15"-6839,-3-6-723,0-2-54,-1 1 0,0-1 0,0 1 0,-1 0 0,0 0 0,-1 0 0,1 0 0,-2 0 0,1 1 0,-1-1 0,0 0 0,-1 10 0,-20 140 2234,1-16 118,18-137-2263,1 0 0,0 0 1,0 0-1,0 0 0,1 0 1,0 1-1,0-1 0,0 0 1,0 0-1,1-1 0,3 9 1,-4-13-177,-1 1 0,0-1 0,1 0 1,-1 0-1,1 0 0,-1 1 0,0-1 1,1 0-1,-1 0 0,0 0 1,1 0-1,-1 0 0,1 0 0,-1 0 1,1 0-1,-1 0 0,0 0 1,1 0-1,-1 0 0,1 0 0,-1 0 1,0 0-1,1 0 0,-1-1 0,0 1 1,1 0-1,-1 0 0,1 0 1,-1-1-1,0 1 0,1 0 0,-1 0 1,0-1-1,16-12-106,-12 9 91,34-29-396,-18 16-3131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05.7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94 30 13056,'0'0'2909,"-7"9"-2169,-2 2-512,1-1 43,0 0-1,0 1 0,1 0 1,0 0-1,1 1 1,-5 13-1,11-23-203,-1 0 0,1 0 0,-1 0 0,1 0 0,0 0 1,0 0-1,0 0 0,0 0 0,0 0 0,0 0 0,0 0 0,1 0 0,-1 0 0,1 0 0,0 0 0,0 0 0,-1 0 0,1 0 0,0 0 0,0 0 1,1-1-1,-1 1 0,0 0 0,1-1 0,-1 1 0,1-1 0,-1 0 0,1 1 0,0-1 0,-1 0 0,1 0 0,0 0 0,0 0 0,0 0 1,0-1-1,0 1 0,0 0 0,0-1 0,0 0 0,3 1 0,0 0 43,1 0 1,0-1 0,0 1-1,-1-1 1,1 0-1,0-1 1,0 1-1,-1-1 1,1 0-1,-1-1 1,1 0-1,-1 1 1,10-6-1,-3-1 102,0-1-1,0 0 1,-1 0-1,19-21 1,-25 24-98,0 0 1,-1-1-1,1 1 1,-1-1-1,-1 0 0,1 0 1,-1 0-1,0-1 0,-1 1 1,3-15-1,-4 21-76,-1 0-1,0 0 1,0-1-1,0 1 1,1 0-1,-2 0 1,1-1-1,0 1 0,0 0 1,0 0-1,0 0 1,-1-1-1,1 1 1,-1 0-1,1 0 1,-1 0-1,1 0 1,-1 0-1,1 0 1,-1 0-1,0 0 1,0 0-1,0 0 1,0-1-1,-1 1 4,0 0-1,0 0 0,0 0 1,1 1-1,-1-1 1,0 1-1,0-1 1,0 1-1,0 0 1,0 0-1,0-1 1,0 2-1,-3-1 1,-5 1 82,0 1 0,1 0 0,-1 1 0,-17 7 0,-80 49 674,60-32-294,45-26-491,1 0-1,0 0 1,0-1 0,-1 1 0,1 0 0,0 0 0,0 0 0,0 0-1,0 0 1,0 1 0,-1 1 0,2-3 1,0 0 0,-1 1 1,1-1-1,0 0 0,0 1 0,0-1 0,0 0 1,0 1-1,0-1 0,0 0 0,0 1 1,0-1-1,0 0 0,0 1 0,0-1 0,0 0 1,0 1-1,1-1 0,-1 0 0,0 1 1,0-1-1,0 0 0,0 1 0,1-1 0,-1 0 1,0 0-1,0 1 0,1-1 0,-1 0 1,2 1-366,-1 0 1,1 0-1,0 0 1,0 0-1,0 0 1,-1-1-1,1 1 1,0-1-1,0 1 1,0-1-1,0 0 1,3 0-1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0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235 138 9344,'0'0'3057,"-11"6"-2870,-15 8 63,2 1 1,0 2 0,0 0-1,-41 40 1,63-54-214,-34 42 654,33-41-585,0 1 1,0-1-1,1 1 1,0 0-1,0-1 1,0 1-1,0 0 1,-1 8 0,3-11-73,0-1 0,0 0 0,0 1 0,0-1 0,0 1 0,1-1 0,-1 0 0,0 1 0,1-1 1,-1 0-1,1 1 0,-1-1 0,1 0 0,0 0 0,0 0 0,-1 1 0,1-1 0,0 0 1,0 0-1,0 0 0,0 0 0,0 0 0,0-1 0,1 1 0,-1 0 0,0 0 0,0-1 0,1 1 1,-1-1-1,0 1 0,1-1 0,-1 0 0,2 1 0,3 0 37,1 1 1,-1-2-1,0 1 0,0-1 1,0 0-1,8 0 0,-1-3 18,0 0 0,0 0-1,0-1 1,0-1 0,0 0 0,-1 0 0,0-1-1,15-11 1,10-8 226,37-34 0,-49 33-119,-21 22-126,0-1 0,0 1 0,1 0-1,-1 0 1,1 0 0,0 0 0,0 1 0,8-4-1,-15 9-18,1 1 0,0 0-1,0-1 1,0 1-1,0 0 1,1 0 0,-1 0-1,0 4 1,1-5-16,-1 4-1,0 1 0,0-1 0,1 1 0,0-1 0,0 1 0,1-1 0,0 1 0,0-1 0,4 12 0,-4-14-22,1 0 0,0-1 0,0 1 1,0-1-1,0 1 0,0-1 0,1 0 1,0 0-1,-1 0 0,1 0 0,0-1 1,1 1-1,-1-1 0,0 0 0,1 0 1,-1 0-1,7 3 0,-3-3 12,0 1 1,0-1-1,0-1 0,0 1 0,0-1 1,0 0-1,0-1 0,1 0 0,-1 0 1,0 0-1,0-1 0,1 0 0,-1 0 1,0-1-1,0 0 0,0-1 0,-1 1 1,1-1-1,0 0 0,-1-1 0,0 1 1,0-2-1,0 1 0,0 0 0,-1-1 1,0 0-1,0 0 0,0-1 0,0 1 1,-1-1-1,0 0 0,0 0 0,-1-1 1,1 1-1,-1-1 0,3-12 0,-2 4 48,-1 0 0,-1 0 0,0 0 0,-1 0-1,-1-1 1,-1-20 0,0 29-24,0-1 1,0 1-1,0 0 0,-1 0 1,0 0-1,-1 0 0,1 0 1,-1 1-1,-1-1 0,1 1 1,-1-1-1,0 1 0,0 0 1,-1 1-1,-8-8 0,12 11-31,-1 1 0,0-1 0,0 1-1,0 0 1,0 0 0,0 0-1,0 0 1,0 0 0,-1 0 0,1 1-1,0-1 1,0 1 0,-1 0 0,1-1-1,0 1 1,0 0 0,-1 0-1,1 0 1,-5 2 0,7-2-17,0 0 1,0 0 0,0 1-1,0-1 1,0 0-1,0 0 1,0 1-1,0-1 1,0 0-1,0 1 1,0-1-1,0 0 1,0 0-1,0 1 1,0-1-1,0 0 1,0 0 0,1 1-1,-1-1 1,0 0-1,0 0 1,0 1-1,0-1 1,0 0-1,1 0 1,-1 0-1,0 1 1,0-1-1,1 0 1,-1 0-1,0 0 1,0 0-1,0 0 1,1 0 0,-1 1-1,0-1 1,1 0-1,9 6-2291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06.1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198 0 13464,'0'0'1130,"-13"9"-752,10-6-364,-18 12 137,1 1 0,1 1 0,0 0 0,1 2 1,-17 22-1,27-28-58,0 1 0,0-1 0,-7 21 0,13-28 0,0 0 0,0 0 1,0 1-1,1-1 0,0 1 1,1-1-1,-1 1 0,1 0 1,0-1-1,1 1 0,1 7 1,-2-12-34,1 1 0,-1-1 0,1 0 0,0 0 1,0 0-1,0 0 0,0 0 0,0 0 0,1-1 0,-1 1 0,0 0 1,1-1-1,-1 1 0,1-1 0,0 1 0,-1-1 0,5 3 1,-3-3 39,1 1 0,-1-1 0,1 1 0,0-1 0,0 0 0,-1-1 0,1 1 0,0-1 0,6 1 0,-2-1 34,-1-1 1,0 0-1,1 0 0,-1 0 0,0-1 0,1 0 0,-1-1 0,0 1 0,-1-1 0,9-5 0,-8 3 27,0-1-1,0 0 1,0 0-1,-1 0 1,0-1-1,0 0 1,0-1-1,5-10 1,-9 15-89,0 0 0,0 0 0,0-1 0,-1 1 1,0-1-1,1 1 0,-1-1 0,0 1 0,-1-1 0,1 0 0,-1 0 1,1 1-1,-1-1 0,-1 0 0,1 0 0,0 1 0,-1-1 1,0 0-1,1 1 0,-1-1 0,-1 1 0,-2-6 0,-1 0 83,0 1 0,-1 0 0,-1 0 0,1 0-1,-1 1 1,-1 0 0,1 0 0,-16-9 0,20 14-138,1 0 1,-1 1-1,-1-1 1,1 1 0,0 0-1,0 0 1,0 0-1,-1 0 1,1 1-1,0-1 1,-1 1-1,1 0 1,-1 0-1,1 0 1,0 0 0,-1 1-1,1-1 1,0 1-1,-1 0 1,1 0-1,0 0 1,0 0-1,0 1 1,0-1-1,0 1 1,0 0 0,0 0-1,0 0 1,-4 4-1,4-3-50,0 1 0,0-1 0,0 1 0,1 0 0,-1 0 0,1 1 0,0-1 0,0 0 0,1 1 0,-1-1 0,-1 7 0,-1 13-3409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08.2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44 13928,'0'0'15250,"-2"13"-15084,2-11-159,-2 9 33,1-1 0,0 1 0,0 0 0,1 0 1,1 0-1,0-1 0,4 20 0,37 138 1010,-35-132-428,-7-36-614,0 0-1,0 0 0,0 0 0,0 0 1,0-1-1,0 1 0,0 0 0,1 0 0,-1 0 1,0 0-1,0 0 0,0 0 0,0 0 1,0 0-1,0 0 0,1 0 0,-1 0 1,0 0-1,0 0 0,0 0 0,0 0 1,0 0-1,0 0 0,1 0 0,-1 0 0,0 0 1,0 0-1,0 0 0,0 1 0,0-1 1,0 0-1,0 0 0,1 0 0,-1 0 1,0 0-1,0 0 0,0 0 0,0 0 1,0 0-1,0 1 0,0-1 0,0 0 0,0 0 1,0 0-1,0 0 0,0 0 0,0 0 1,1 0-1,-1 1 0,0-1 0,0 0 1,0 0-1,0 0 0,0 0 0,0 0 0,0 0 1,0 1-1,-1-1 0,1 0 0,0 0 1,0 0-1,0 0 0,0 0 0,0 0 1,0 1-1,0-1 0,0 0 0,0 0 1,0 0-1,0 0-2,0 0 0,-1 0 1,1 1-1,0-1 0,0 0 0,0 0 0,0 0 1,0 0-1,0 0 0,0 0 0,0 0 1,0 1-1,0-1 0,0 0 0,0 0 1,0 0-1,0 0 0,0 0 0,0 0 1,0 1-1,0-1 0,0 0 0,0 0 1,0 0-1,0 0 0,0 0 0,0 0 1,0 1-1,0-1 0,0 0 0,0 0 1,0 0-1,0 0 0,1 0 0,-1 0 0,0 0 1,0 0-1,0 1 0,0-1 0,0 0 1,0 0-1,0 0 0,0 0 0,1 0 1,-1 0-1,0 0 0,0 0 0,0 0 1,0 0-1,0 0 0,0 0 0,1 0 1,-1 0-1,0 0 0,0 0 0,0 0 1,0 0-1,0 0 0,0 0 0,1 0 0,-1 0 1,0 0-1,0 0 0,0 0 0,0 0 1,0 0-1,0 0 0,0 0 0,1-1 1,3 36 376,-3-31-373,0-1-1,0 1 0,0 0 0,0 0 1,-1 0-1,0-1 0,0 5 1,2 16 76,-2-12-77,0-11-8,-1 0 0,1 1 0,0-1 0,0 0 0,0 0 0,0 0 0,0 0 0,0 1-1,0-1 1,0 0 0,1 0 0,-1 0 0,1 2 0,-1-3 0,0 0 0,0 0 0,1 1 0,-1-1 0,0 0 0,0 0 0,0 0 0,0 0 0,0 0 0,0 0 0,1 0 0,-1 0 0,0 0 0,0 0 0,0 0 0,0 0 0,0 0 0,1 0 0,-1 0 0,0 0 0,0 0 0,0 0 0,0-1 0,0 1 0,0 0 0,0 0 0,1 0 0,-1 0 0,0 0 0,0 0 0,0 0 0,0 0 0,0 0 0,0 0 0,0-1 0,0 1 0,0 0 0,1 0 0,-1 0 0,0 0 0,0 0 0,0 0 0,0-1 0,0 1 0,0 0 0,0 0 0,0 0 0,0 0 0,0 0 0,0 0 0,0-1 0,0 1 0,0-2 0,33-82 0,62-116 0,-84 180 0,1 1 0,0 0 0,1 0 0,1 2 0,1-1 0,1 2 0,0 0 0,1 1 0,1 1 0,24-16 0,-40 29 0,-1 0 0,1 0 0,-1 1 0,1-1 0,-1 0 0,1 1 0,-1 0 0,1-1 0,0 1 0,-1 0 0,1 0 0,0-1 0,-1 1 0,1 1 0,0-1 0,-1 0 0,1 0 0,0 1 0,-1-1 0,1 1 0,-1-1 0,1 1 0,-1-1 0,1 1 0,-1 0 0,1 0 0,-1 0 0,0 0 0,1 0 0,-1 0 0,0 0 0,2 3 0,3 3 0,-1 1 0,0-1 0,0 1 0,6 15 0,-6-15 0,1 6 0,0 1 0,-1 0 0,-1 0 0,0 0 0,-1 1 0,0-1 0,-1 1 0,-1-1 0,-1 1 0,-2 22 0,-3 68 0,5-106 0,0 1 0,0-1 0,0 0 0,1 0 0,-1 0 0,0 0 0,0 0 0,0 0 0,0 1 0,0-1 0,0 0 0,0 0 0,1 0 0,-1 0 0,0 0 0,0 0 0,0 0 0,0 0 0,1 0 0,-1 0 0,0 0 0,0 0 0,0 0 0,0 0 0,0 0 0,1 0 0,-1 0 0,0 0 0,0 0 0,0 0 0,0 0 0,1 0 0,-1 0 0,0 0 0,0 0 0,0 0 0,0 0 0,0 0 0,1 0 0,-1 0 0,0 0 0,0-1 0,0 1 0,0 0 0,0 0 0,0 0 0,0 0 0,1 0 0,-1 0 0,0-1 0,0 1 0,0 0 0,0 0 0,0 0 0,0 0 0,0 0 0,0-1 0,0 1 0,0 0 0,9-9 0,5-12 0,0-1 0,-1 0 0,15-35 0,-20 37 0,1 1 0,0 1 0,2 0 0,0 0 0,1 1 0,23-25 0,-24 31 0,-3 3 0,0 1 0,0-1 0,14-8 0,-21 15 0,1 1 0,-1-1 0,0 1 0,0 0 0,1-1 0,-1 1 0,0 0 0,1 0 0,-1 0 0,0 0 0,0 0 0,1 0 0,-1 0 0,0 0 0,1 1 0,-1-1 0,0 0 0,0 1 0,1-1 0,-1 1 0,0-1 0,0 1 0,0 0 0,0-1 0,0 1 0,0 0 0,0 0 0,0 0 0,1 1 0,2 2 0,-1 0 0,1 0 0,-1 0 0,0 1 0,-1-1 0,3 6 0,5 14 0,-1 0 0,-2 0 0,0 1 0,4 37 0,4 105 0,-14-153 0,0 79 0,-1-93 0,0 0 0,0 0 0,0 0 0,0 0 0,0 0 0,0 0 0,0 0 0,0 0 0,0 0 0,0 0 0,0 0 0,0 0 0,0 0 0,0 0 0,0 0 0,0-1 0,0 1 0,0 0 0,1 0 0,-1 0 0,0 0 0,0 0 0,0 0 0,0 0 0,0 0 0,0 0 0,0 0 0,0 0 0,0 0 0,0 0 0,0 0 0,0 0 0,0 0 0,0 0 0,1 0 0,-1 0 0,0 0 0,0 0 0,0 0 0,0 0 0,0 0 0,0 0 0,0 0 0,0 0 0,0 0 0,0 0 0,0 1 0,0-1 0,0 0 0,0 0 0,0 0 0,0 0 0,0 0 0,1 0 0,-1 0 0,0 0 0,0 0 0,0 0 0,0 0 0,0 0 0,0 0 0,0 0 0,0 0 0,0 0 0,0 1 0,0-1 0,4-13 0,3-22 481,15-43 0,0 12-3739,-18 54 1567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09.0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6632,'0'0'17606,"14"8"-17042,-10-5-516,5 3 43,0 0-1,1-1 1,-1 0 0,1-1 0,0 0 0,1 0-1,-1-1 1,1-1 0,-1 0 0,14 1 0,55-2 604,33 2 355,53 14 1775,-150-14-1719,-14-2-369,-8-1-495,7 0-360,0-1-1,0 1 0,0-1 0,0 1 1,0 0-1,0-1 0,0 1 0,0-1 1,0 1-1,0-1 0,0 1 0,0-1 1,0 1-1,1-1 0,-1 1 0,0-1 1,0 1-1,0 0 0,1-1 0,-1 1 1,1-1-1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10.0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0 132 7832,'0'0'12599,"12"-12"-12016,1-2-394,-7 7-89,0 1-1,0-1 0,1 1 0,0 0 1,1 0-1,-1 1 0,1 0 0,16-7 1,3 2 290,1 1 1,-1 2 0,38-5 0,-41 7-172,-12 4-70,1 0-1,-1 0 1,0 2-1,1-1 1,-1 1-1,0 1 1,0 0-1,0 1 1,0 0-1,-1 1 0,1 0 1,-1 1-1,16 9 1,-26-13-115,0-1-1,0 1 1,0 0 0,0-1-1,0 1 1,0 0 0,0 0-1,0 0 1,-1 0 0,1 0 0,0 0-1,-1 0 1,1 0 0,0 0-1,-1 0 1,0 0 0,1 0-1,-1 1 1,0-1 0,1 0-1,-1 0 1,0 0 0,0 1 0,0-1-1,0 0 1,0 0 0,0 0-1,-1 1 1,1-1 0,0 0-1,0 0 1,-1 0 0,0 2 0,-2 3 29,1 0 0,-1 0 0,0 0 1,-1-1-1,-4 7 0,-19 20 167,-1-2-1,-1-1 1,-2-2-1,-1 0 1,0-2-1,-47 26 1,-18 2 1138,126-46-608,-2-3-652,8 0-69,0 1-1,-1 2 1,1 2-1,54 20 1,-86-28-44,-1 1-1,1-1 1,0 0-1,0 1 1,-1-1-1,1 1 1,-1 0 0,0 0-1,1 0 1,-1 0-1,4 4 1,-6-4 7,1 0 0,-1 0 0,1 0-1,-1 0 1,0-1 0,1 1 0,-1 0 0,0 0 0,0 0-1,0 0 1,-1 0 0,1 0 0,0-1 0,-1 1 0,1 0 0,-1 0-1,0 0 1,1-1 0,-3 4 0,-2 5 25,-1 0 0,0 0 0,-1-1 0,0 0 0,0 0 0,-1 0 0,0-1 0,0 0 0,-1-1-1,0 1 1,-16 8 0,8-6 65,0-1-1,0-1 1,-1 0-1,0-1 1,0-1-1,-22 4 1,26-7-27,0-1 1,-16 0-1,26-2-57,0 0 1,1 0-1,-1 0 0,0-1 1,0 1-1,1-1 0,-1 0 0,0 0 1,1 0-1,-1 0 0,1-1 1,-7-3-1,9 4 28,1 0-1,-1 0 1,1 0 0,-1 0-1,0 0 1,1 0 0,0 0-1,-1 0 1,1 0 0,0 0-1,-1 0 1,1 0 0,0 0 0,0 0-1,0 0 1,0 0 0,0 0-1,0 0 1,0 0 0,0-1-1,1 0 1,6-23-2583,-6 21-226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15.5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458 32 4912,'0'0'10825,"-12"1"-10308,-37 3-4,45-4-391,0 0-1,0 0 0,0-1 0,0 1 0,0-1 0,0 0 0,0 0 0,0-1 0,0 1 0,1-1 0,-1 0 0,1 0 0,-5-3 1,5 3 52,-1-1 0,0 1 0,1 0 0,-1 1 1,0-1-1,-7-1 0,2 1-1,-1 2 1,1-1-1,0 1 1,-1 0-1,1 1 1,0 0-1,0 1 0,0 0 1,0 0-1,0 1 1,0 0-1,0 0 0,1 1 1,-14 8-1,7-3 87,1 1 0,0 0 0,1 1 0,0 0 0,1 1-1,0 1 1,0 0 0,2 1 0,-11 15 0,18-24-168,1 0 1,-1 0-1,1 0 1,0 0-1,0 0 1,0 1-1,1-1 1,0 1-1,0-1 1,0 1-1,1-1 1,0 1-1,0 0 1,0-1-1,1 1 1,0-1-1,0 1 1,0-1-1,0 1 0,1-1 1,0 0-1,0 0 1,4 6-1,3 7 103,2-1-1,0 0 1,1 0-1,26 28 1,-9-17 120,57 44-1,-52-45-110,35 34 0,-56-48-144,90 102 374,-93-101-367,0 0-1,0 1 1,-2 1-1,0-1 1,0 2 0,8 27-1,-15-41-56,4 14 93,-1 0 0,0 1-1,1 18 1,-5-29-55,0 1 0,-1-1 1,1 1-1,-1-1 0,-1 0 1,0 0-1,0 0 0,0 0 0,-1 0 1,-4 9-1,-5 6 59,0-1 1,-1-1-1,-2 0 0,0-1 0,-18 19 1,-5-3 244,-55 43 0,-34 26 36,118-96-645,11-9-346,19-18-632,36-35-276,-39 36-2109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16.1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 8640,'0'0'10701,"15"-1"-10000,59 0 415,1 3 1,117 18-1,-47 6 654,-86-20 186,-58-6-1885,0 0 0,0 0 0,0 0 1,0 0-1,1 0 0,-1-1 0,0 1 1,0 0-1,0 0 0,0-1 0,0 1 1,0-1-1,0 1 0,0-1 1,2-1-1,-1 2-100,-1-1 1,1 0 0,-1 0-1,0 1 1,1-1-1,0 1 1,-1-1 0,1 1-1,-1 0 1,3-1-1,11 1-3733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17.0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62 112 10248,'0'0'3681,"-4"19"-3197,1-11-421,-5 26 233,1 0 0,-4 47 0,6 42 623,-11 111 1639,16-217-2031,0-15-410,0-1-1,1 1 1,-1-1-1,0 1 1,0-1-1,0 1 0,0-1 1,0 1-1,-1-1 1,1 1-1,0-1 1,-1 1-1,1-1 1,-1 0-1,0 3 0,2-5 30,0-1-1,0 0 1,0 0 0,-1 0-1,1 0 1,0 1-1,0-1 1,-1 0-1,0 0 1,1 0 0,-1 0-1,0-1 1,0-2-1,1 0-48,3-197 954,-5 125-686,2 37-213,0 19-30,-1 1 1,0-1 0,-5-23 0,0 14 156,1 0 1,1-38-1,3 64-252,-1 0 46,1 0 0,0 1 0,0-1-1,0 0 1,0 0 0,1 0 0,-1 1-1,1-1 1,0 0 0,0 1 0,1-1 0,-1 1-1,1-1 1,0 1 0,-1 0 0,1-1-1,1 1 1,-1 0 0,4-3 0,-3 3 7,-2 1-57,0 1 0,0-1 0,0 1 0,0 0 0,1 0-1,-1 0 1,0-1 0,1 1 0,-1 0 0,1 1 0,-1-1-1,1 0 1,0 0 0,-1 1 0,1-1 0,0 1 0,-1-1-1,1 1 1,0 0 0,0 0 0,-1-1 0,1 1 0,0 1-1,0-1 1,-1 0 0,1 0 0,0 1 0,2 0-1,15 4 82,-1 1 0,0 1 0,0 1 0,0 0 0,-1 1 0,0 1 0,-1 1 0,20 17 0,-29-22-31,-2 1 0,1 0 0,-1 0-1,0 0 1,0 0 0,-1 1 0,0 0-1,3 9 1,-6-15-51,-1-1 1,1 0-1,-1 1 0,0-1 1,0 0-1,0 1 0,1-1 1,-1 1-1,-1-1 0,1 0 0,0 1 1,0-1-1,0 1 0,-1-1 1,1 0-1,-1 1 0,1-1 1,-1 0-1,1 0 0,-1 1 0,0-1 1,0 0-1,0 0 0,0 0 1,1 0-1,-1 0 0,-1 0 1,1 0-1,0 0 0,0 0 1,0-1-1,-2 2 0,-1 0 41,0 1-1,0-1 1,-1 0-1,1 0 1,-1-1-1,1 1 1,-10 1-1,3-2-35,0 0 1,0 0-1,-1-1 0,1-1 1,0 0-1,0 0 0,0-1 1,0-1-1,0 0 0,0 0 1,-15-8-1,16 4-578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18.5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192 0 5016,'0'0'7426,"-10"2"-6875,-85 24 2879,32-9-362,40-10 1602,28-9-4541,1 1 1,-1 0 0,1 0 0,0 1 0,-1-1-1,8 1 1,13 0 115,-9-2-105,36-3 474,1 1 0,68 6 0,-87 1-106,0 2-1,0 1 0,55 17 1,-55-15-91,-30-7-345,0-1 0,0 1 0,-1 0 0,1 1 0,0-1 0,-1 1 0,1 0 0,-1 0 0,7 4 0,-5-2 8,-5-3-60,-1-1 0,1 0 0,0 1 0,-1-1 0,1 1 1,0-1-1,-1 0 0,1 1 0,-1-1 0,1 1 0,-1 0 0,1-1 0,-1 1 1,1-1-1,-1 1 0,1 0 0,-1 0 0,0-1 0,1 1 0,-1 0 0,0-1 1,1 3-1,1 4 203,0 2-14,9-24-1502,2-4-3447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19.1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54 9440,'0'0'7169,"-10"6"-6501,-31 17-10,31-15 458,10-4 604,13-5 372,-11 1-2532,130-17 1710,-16 0-553,113 6 494,-60 4-139,-136 3-697,0-1 0,41-12 1,-11 2-4049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21.2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460 269 6728,'0'0'9225,"-1"10"-8649,0-3-507,-1 19 458,-1 0 0,-1 0 1,-1-1-1,-14 40 0,16-57-344,-1-1-1,1 0 1,-2 1 0,1-2-1,-1 1 1,0 0 0,0-1-1,-9 8 1,11-11-97,-1-1 1,0 1-1,0-1 1,1 0-1,-2 0 1,1 0-1,0-1 1,0 1-1,0-1 0,-1 0 1,1 0-1,0-1 1,-1 1-1,1-1 1,-1 0-1,1 0 1,-8-2-1,0 0 12,0 0 1,0-1-1,0-1 1,1 0-1,0-1 0,-1 0 1,2-1-1,-1 0 1,-17-13-1,8 3 66,1 0 0,1-2 0,-27-33 0,36 41-64,1 0 1,0 0 0,1-1-1,0-1 1,-9-22-1,14 30-64,1-1 0,0 0 0,0 1-1,0-1 1,1 0 0,-1 0 0,1 0 0,0 0 0,1 0-1,-1 0 1,1 1 0,0-1 0,0 0 0,0 0 0,1 1-1,0-1 1,0 1 0,4-9 0,3 0 14,0 1 0,0 0 0,2 0 1,-1 1-1,1 0 0,1 1 0,0 0 0,0 1 1,22-13-1,-9 8-9,1 1 0,1 1 0,0 2 0,34-9 0,-47 15-20,0 1 1,0 1-1,0 0 1,0 1 0,0 0-1,0 1 1,0 1-1,15 2 1,-20-1 3,-1 0 1,0 0-1,0 1 1,0 0 0,0 0-1,-1 1 1,1 0-1,-1 0 1,0 1-1,0 0 1,0 0-1,-1 1 1,0-1-1,10 13 1,-7-6 34,0 1 1,-1 0 0,0 1-1,-1 0 1,-1 0-1,0 0 1,-1 1-1,0 0 1,-2 0-1,1 0 1,-2 0 0,0 0-1,-1 1 1,0-1-1,-2 1 1,1-1-1,-5 22 1,-6 16 150,-3-1 1,-1-1-1,-37 81 1,36-91-100,-25 48 352,-63 101 0,20-40 101,67-117-473,4-10-91,1 0 0,-15 42 0,27-65-8,0 1-1,0-1 1,-1 1 0,1-1 0,0 1 0,0-1-1,0 1 1,-1-1 0,1 0 0,0 1 0,0-1-1,0 1 1,0-1 0,0 1 0,0-1 0,0 1-1,0-1 1,0 1 0,0-1 0,0 1 0,0-1-1,1 1 1,-1-1 0,0 1 0,0-1 0,0 1-1,1-1 1,-1 1 0,0-1 0,0 0 0,1 1-1,-1-1 1,1 1 0,-1-1 0,0 0 0,1 0 0,-1 1-1,1-1 1,14-2-3461,-14 2 2673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0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0 6728,'0'0'7777,"-12"1"-7352,6-1-369,2 0-18,-1 1 0,1-1-1,0 0 1,0 1 0,0 0-1,0 0 1,-1 0 0,1 0-1,1 1 1,-1 0 0,0 0-1,0 0 1,1 0 0,-1 0-1,1 1 1,-1-1 0,1 1-1,0 0 1,-5 6 0,-9 15 214,2 1 0,0 1 0,2 0 0,0 1 1,2 0-1,-10 36 0,7-6 172,3 0-1,-5 69 0,15-114-319,0 1 0,1 0 0,0-1 0,1 1 0,1-1 0,5 24 0,-6-31-66,1 0 1,0-1-1,0 1 1,0 0-1,0-1 1,1 0-1,-1 0 1,1 0-1,0 0 1,1 0-1,-1 0 1,1-1-1,-1 1 1,1-1-1,0 0 1,0 0-1,1-1 1,-1 1-1,0-1 1,6 2-1,9 2 54,0-1 0,0-1-1,0 0 1,0-2-1,1 0 1,-1-1-1,31-3 1,9-5 331,66-16 1,-100 17-252,41-9 702,-64 14-1082,5-2 792,-6 2-1396,-5 1-1986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23.4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1134 5320,'0'0'10866,"14"-9"-10285,21-11-257,13-9 1066,47-36 0,-91 62-1272,36-27 1216,-36 27-1103,-1 1 0,0 0 0,1 0 1,-1 1-1,1-1 0,0 1 0,0 0 0,-1 0 1,1 0-1,4-1 0,-7 3-193,0-1-1,-1 1 1,1-1 0,-1 1 0,1-1-1,0 1 1,-1-1 0,1 1 0,-1 0-1,0-1 1,1 1 0,-1 0-1,1-1 1,-1 1 0,0 0 0,1 0-1,-1-1 1,0 1 0,0 0 0,0 0-1,0 0 1,0-1 0,0 1 0,0 1-1,3 25 114,-3-24-92,-1 189 717,-1-120-381,12 136 1,12-44 97,-18-148-405,0-1-1,0 0 1,2 0-1,8 17 1,0 1 105,-12-29-159,1 0 0,-1 0 0,1 0 0,0 0 1,0 0-1,1-1 0,3 4 0,5 6 77,-9-10-72,0 0 1,0 0-1,0 0 1,0 0-1,0-1 0,1 1 1,5 2-1,-8-4-29,0-1 0,1 1 0,-1-1 1,0 0-1,0 0 0,0 0 0,0 0 0,0 0 0,1 0 0,-1 0 0,0 0 0,0 0 0,0 0 0,0 0 0,0-1 0,1 1 0,-1-1 0,0 1 0,0-1 0,0 1 0,0-1 0,0 1 1,0-1-1,0 0 0,0 0 0,-1 1 0,1-1 0,0 0 0,0 0 0,-1 0 0,1 0 0,0 0 0,0-2 0,7-10 36,-1 0 0,-1-1 0,0 0 0,8-26 0,10-63 81,-24 99-123,10-61 84,-3 0-1,-2-78 0,-4 99-62,-4-146 96,1 48-41,0 29-29,0 26-16,17-164 1,1 145 5,25-145-92,-37 232 28,-2 2 4,2 1-1,0 0 1,1 0-1,0 0 1,13-24-1,-17 38 28,0 0-1,0 0 0,1 0 1,-1 0-1,1 0 0,-1 1 0,1-1 1,-1 1-1,1-1 0,0 1 0,0-1 1,0 1-1,3-2 0,-1 2 9,1 0 0,-1 0-1,1 1 1,-1-1 0,1 1 0,6 0-1,202 17 150,-84-4-92,268 32 26,-287-30-80,-16-2-13,136 10 10,-100-13 29,37 0 6,-34-7 118,-115-3-139,-14 1-12,0-1-1,0 0 1,0 0 0,0 0 0,0-1 0,0 1 0,0-1 0,4-1 0,-3 3 53,-11 4-325,4-5 61,0 1 0,0-1 0,1 1 0,-1-1 0,0 1 0,1 0 0,-1 0 1,0 0-1,-2 2 0,1-1-2183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24.1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0 7232,'0'0'7850,"4"10"-7316,-1 1-400,-1 0 1,0 1 0,0-1 0,-1 0-1,-1 1 1,-1 18 0,-12 80 741,7-69-550,-4 29 262,-12 109 911,19-133-616,4 88 1,-2-74 318,3-51-808,-2-9-360,0 0 0,0 1 0,1-1 0,-1 0 0,0 1 0,0-1 0,0 0 0,0 1 0,0-1 0,0 0 0,0 1 0,0-1 0,0 0 0,0 1 0,0-1 0,0 0 0,0 1 0,0-1 0,0 1 0,0-1 0,0 0 0,0 1 0,0-1 0,-1 0 0,1 0 0,0 1 0,19-28 694,-6 0-3996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24.6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137 76 12360,'0'0'1014,"-12"19"-648,2-4-261,-6 8 114,2 1 0,0 0 0,-17 43 0,0 28 570,29-85-638,0 0 0,0-1 0,1 1 0,0 0 0,1 0 0,0-1 0,0 1 0,3 11 0,-2-18-68,0 1 1,0-1-1,1 1 1,0-1-1,-1 0 1,1 0-1,0 0 1,1 0-1,-1 0 1,0 0-1,1-1 1,0 1-1,-1-1 1,1 0-1,0 0 0,0 0 1,1 0-1,-1 0 1,0 0-1,1-1 1,-1 0-1,0 0 1,1 0-1,7 1 1,1 0 127,0 0 1,1-1 0,0 0 0,-1-1-1,24-4 1,-22 2-62,-1-1 0,0-1 0,0 0 0,0-1 0,0-1-1,-1 1 1,0-2 0,0 0 0,21-17 0,-20 13-13,1-1-1,-1 0 1,-1-1 0,-1-1-1,0 0 1,0-1-1,9-16 1,-16 22-73,-1 0-1,0 1 1,0-1 0,-1-1 0,0 1-1,0 0 1,-1 0 0,0-1 0,-1 1-1,0 0 1,-2-18 0,0 14 3,0 1-1,-1 0 1,0 0-1,-1 0 1,0 1-1,-1-1 1,0 1-1,-9-15 1,10 21-28,0-1 0,0 1 1,-1 0-1,0 0 0,0 1 0,0-1 0,0 1 1,-1 0-1,1 0 0,-1 1 0,-10-5 0,12 6-8,-1 1 0,1-1 0,-1 1 0,1 0-1,-1 1 1,0-1 0,1 1 0,-1 0 0,1 0 0,-1 0-1,0 1 1,1-1 0,-1 1 0,1 0 0,-1 1 0,1-1-1,-8 4 1,-6 4-9,0 0-1,1 1 1,0 1 0,-20 17-1,31-20-393,9-4 82,9-4-3301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25.1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9648,'0'0'7047,"0"14"-6307,5 91 538,4 87 1714,-9-123-1062,0-69-1916,0 0-1,0 0 0,0-1 0,0 1 1,1 0-1,-1 0 0,0 0 0,0 0 1,0 0-1,0 0 0,1 0 0,-1 0 1,0 0-1,0 0 0,0 0 0,0 0 1,1 0-1,-1 0 0,0 0 1,0 0-1,0 0 0,0 0 0,1 0 1,-1 0-1,0 0 0,0 0 0,0 0 1,0 0-1,1 0 0,-1 0 0,0 1 1,0-1-1,0 0 0,0 0 0,0 0 1,1 0-1,-1 0 0,0 0 1,0 1-1,0-1 0,0 0 0,0 0 1,0 0-1,0 0 0,0 1 0,0-1 1,0 0-1,1 0 0,-1 0 0,0 0 1,0 1-1,0-1 0,0 0 0,0 0 1,0 0-1,0 0 0,0 1 1,-1-1-1,1 0 0,0 0 0,0 1 1,10-16 174,-9 14-213,37-54-3341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25.7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52 13360,'0'0'2566,"-5"11"-2372,-3 5-105,-23 52 287,29-63-255,0 0-1,0 0 1,0 1 0,1-1-1,0 1 1,0-1 0,1 0-1,0 1 1,0-1-1,0 1 1,1 7 0,0-11-81,-1-1 1,0 0-1,1 0 1,-1 0-1,1 0 1,-1 1-1,1-1 1,0 0-1,-1 0 1,1 0-1,0 0 1,0 0-1,-1-1 1,1 1-1,0 0 1,0 0-1,0 0 0,0-1 1,0 1-1,1-1 1,-1 1-1,0 0 1,1-1-1,1 1 22,-1-1-1,0 0 0,1 0 0,-1 0 0,1 0 0,-1 0 0,0 0 0,1-1 0,-1 1 1,0-1-1,4-1 0,5-3 155,0 0 0,1-1 0,15-12 0,-23 15-167,4-2 50,0 0-1,-1-1 1,0 0 0,0 0-1,-1-1 1,0 0-1,10-13 1,-14 17-35,-1-1 1,1 1-1,0-1 0,-1 0 1,0 0-1,1 0 1,-2 0-1,1 0 1,0 0-1,-1 0 0,0 0 1,0 0-1,0 0 1,0 0-1,-1 0 1,1 0-1,-1 0 0,0 0 1,0 0-1,-3-5 1,2 5-19,0 1 0,0-1 0,0 1 1,-1 0-1,1 0 0,-1 0 0,0 0 0,0 1 1,0-1-1,0 1 0,-1-1 0,1 1 1,-1 0-1,1 1 0,-1-1 0,1 0 1,-1 1-1,0 0 0,0 0 0,0 0 0,0 1 1,0-1-1,-5 1 0,4-1 14,0 1 1,0 0-1,0 0 0,0 0 1,1 1-1,-1 0 0,0 0 1,0 0-1,0 0 1,0 1-1,1 0 0,-1 0 1,1 0-1,-1 1 0,1-1 1,0 1-1,0 0 0,-7 6 1,11-8-72,-1-1 0,1 1 0,-1-1-1,0 1 1,1 0 0,-1-1 0,1 1 0,-1 0 0,1-1 0,0 1 0,-1 0 0,1-1 0,0 1 0,-1 0 0,1 0 0,0-1 0,0 1 0,0 0 0,0 0 0,0 0 0,0 0 0,0-1 0,0 1 0,0 0 0,0 0 0,0 0 0,0-1 0,1 3 0,0-2-21,0-1-1,0 1 1,0 0 0,0 0 0,1 0-1,-1-1 1,0 1 0,0 0-1,0-1 1,1 1 0,-1-1 0,0 0-1,1 1 1,-1-1 0,2 0 0,8 1-245,0 0 0,22-2 0,-32 1 262,34-2-3281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26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129 0 12256,'-3'1'35,"1"0"1,0 0-1,-1 0 1,1 0-1,0 1 0,0-1 1,0 1-1,0-1 1,0 1-1,0 0 1,0-1-1,1 1 1,-1 0-1,1 0 1,-1 1-1,-1 3 1,-7 7 71,0-2 38,1 0-1,0 0 0,1 1 1,0 0-1,1 1 0,-8 17 1,12-21 7,0-1 1,0 1 0,0 0 0,1 0-1,1 0 1,0 1 0,0-1 0,0 0-1,1 0 1,2 17 0,-1-24-92,-1-1 0,0 1 0,1-1 0,-1 1 0,1-1 0,-1 1 1,1-1-1,0 1 0,-1-1 0,1 0 0,0 1 0,0-1 0,0 0 0,0 0 0,0 0 0,0 0 0,1 0 1,-1 0-1,0 0 0,0 0 0,1 0 0,2 1 0,-1-1 21,0-1 0,1 1 1,-1 0-1,0-1 0,1 0 0,-1 0 1,1 0-1,-1 0 0,0 0 0,5-2 0,2 0 119,1-1 0,-1 0-1,0-1 1,0 0-1,17-10 1,-23 12-125,0-1 0,-1 1 0,1-1-1,-1 0 1,1 0 0,-1 0 0,0-1 0,0 1 0,0-1 0,-1 0-1,1 0 1,-1 1 0,0-2 0,0 1 0,-1 0 0,1 0-1,-1-1 1,2-7 0,-3 7-10,0 0-1,0 0 1,0 0-1,-1 1 1,0-1 0,0 0-1,0 0 1,0 1-1,-1-1 1,0 1-1,0-1 1,0 1-1,0 0 1,-1 0 0,0 0-1,1 0 1,-8-6-1,2 1 60,0 1-1,-1 0 0,0 1 0,-1 0 1,0 0-1,-11-5 0,17 10-154,0 0-1,0 0 1,-1 1 0,1-1-1,-1 1 1,1 0-1,-1 1 1,-5-1 0,8 1-151,-1 0 1,1 0-1,-1 1 1,1-1 0,0 1-1,-1-1 1,1 1-1,0 0 1,0 0 0,-1 0-1,1 0 1,0 0-1,0 0 1,0 1 0,0-1-1,-2 3 1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27.8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110 31 8536,'0'0'3264,"-9"3"-2538,2 0-572,-3 2 237,1-1 0,-1-1 0,0 0 0,0 0 0,0-1 0,-11 2 0,16-2 492,5-1-849,0-1 0,0 0 1,0 0-1,-1 0 0,1 1 0,0-1 1,0 0-1,0 0 0,0 0 1,0 0-1,-1 1 0,1-1 1,0 0-1,0 0 0,0 0 0,-1 0 1,1 0-1,0 0 0,0 1 1,-1-1-1,1 0 0,0 0 1,0 0-1,0 0 0,-1 0 0,1 0 1,0 0-1,0 0 0,-1 0 1,1 0-1,0 0 0,0 0 1,-1 0-1,1-1 0,0 1 0,0 0 1,0 0-1,-1 0 0,1 0 1,0 0-1,0 0 0,0 0 0,-1-1 1,4 0 179,0-1 0,-1 1 0,1 0 1,0 0-1,0 0 0,0 0 0,0 1 0,4-1 1,1-1 1,7-2-49,203-39 1580,-191 40-1440,1 1 0,0 1 0,0 1 0,-1 2 0,1 0 1,28 8-1,-42-6-64,-11-3-186,0 0 0,-1 0 0,1-1 0,0 1-1,-1 0 1,1-1 0,0 0 0,0 0 0,0 0 0,-1 0 0,1 0-1,4-1 1,-6 1-50,-1 0 1,0 0-1,0 0 0,1 0 0,-1 0 1,0 0-1,0 0 0,1 0 0,-1 0 1,0 0-1,1 0 0,-1 0 0,0 0 0,0 0 1,1 0-1,-1 0 0,0 1 0,0-1 1,0 0-1,1 0 0,-1 0 0,0 0 0,0 1 1,0-1-1,1 0 0,-1 0 0,0 1 1,0-1-1,0 0-6,0 0 0,0 0 1,0 0-1,0 0 0,0 0 1,0 0-1,0 0 0,0 0 1,0 0-1,0 0 0,0-1 1,0 1-1,0 0 0,0 0 1,0 0-1,0 0 0,1 0 1,-1 0-1,0 0 0,0 0 1,0 0-1,0 0 0,0 0 1,0 0-1,0 0 0,0 0 1,0 0-1,0 0 0,0 0 1,0 0-1,0 0 0,0 0 1,0 0-1,0 0 0,0 0 1,0 0-1,0 0 0,0 0 1,0 0-1,1 0 0,-1 0 1,0 0 2,0 0 0,0 0 0,0-1 0,0 1 0,0 0 0,0 0 0,0 0 0,0 0 0,0 0 0,0 0 0,0 0 1,0 0-1,0 0 0,0 0 0,0-1 0,0 1 0,0 0 0,0 0 0,0 0 0,0 0 0,0 0 0,0 0 0,0 0 1,0 0-1,0 0 0,0 0 0,1 0 0,-1 0 0,0 0 0,0-1 0,0 1 0,0 0 0,0 0 0,0 0 0,0 0 1,0 0-1,0 0 0,0 0 0,1 0 0,-1 0 0,0 0 0,0 0 0,0 0 0,0 0 0,0 0 0,0 0 0,0 0 1,0 0-1,0 0 0,0 0 0,1 1 0,-1-1 0,0 0 0,0 0 0,0 0 0,0 0 0,0 0 0,0 0 1,0 0-1,0 0 0,0 0 0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28.1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79 11856,'0'0'1397,"12"0"-936,247-25 1282,-77 9 301,-148 14-1165,-1-1 1,46-12-1,-24-2-2743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29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514 70 6520,'0'0'4062,"-3"13"-3588,2-7-424,-24 85 667,20-76-516,0-1-1,-1 1 0,-1-1 1,-14 23-1,7-19 212,0-1 1,-2 0-1,0 0 0,0-2 1,-2 0-1,-25 17 1,37-29-293,-1 0 1,1 0 0,-1-1 0,1 0 0,-1 0-1,1-1 1,-1 0 0,0 0 0,0 0 0,0-1 0,0 0-1,0-1 1,1 1 0,-1-1 0,0 0 0,0-1-1,1 0 1,-11-4 0,7 2-19,0 0 1,1 0-1,0-1 0,0 0 0,0-1 1,0 0-1,1 0 0,0-1 0,1 0 1,-1-1-1,-9-12 0,9 9 33,1 0 0,0-1 0,1 0 0,0 0 0,1 0 0,-5-19 0,9 26-92,0 0 1,0-1 0,0 1-1,1 0 1,0-1 0,0 1-1,0 0 1,1-1 0,0 1-1,0 0 1,0 0 0,0 0 0,1 0-1,0 0 1,0 0 0,1 0-1,-1 0 1,7-7 0,0 1 24,0 0 0,1 1 0,0 0 0,1 1 0,0 1 0,1-1 0,0 2 0,0-1 0,0 2 0,1 0 0,0 0 0,0 1 0,1 1 0,-1 0 0,1 1 0,0 0 0,0 1 0,28 0 0,-33 3-16,0 0 1,0 1 0,0-1 0,0 2 0,-1-1 0,1 1-1,-1 1 1,11 5 0,-4 0 50,0 0-1,0 1 1,16 15-1,-24-18-52,-1 0 0,0 1 0,0 0 1,0 0-1,-1 0 0,0 0 0,-1 1 0,0 0 0,0 0 1,-1 0-1,3 10 0,2 16 184,6 57-1,-12-73-151,-1 0-1,-1 0 1,-1 0 0,-5 28-1,-21 74 286,18-84-254,-4 9 130,-2-2-1,-2 0 0,-1-1 0,-3 0 1,-1-2-1,-43 61 0,57-92-101,1 0 0,-1-1-1,0 0 1,-1 0 0,0-1 0,-13 9-1,22-17-137,0 1 0,0-1 0,-1 0 0,1 0-1,0 0 1,0 1 0,0-1 0,-1 0 0,1 0-1,0 0 1,0 0 0,-1 1 0,1-1 0,0 0-1,0 0 1,-1 0 0,1 0 0,0 0 0,-1 0-1,1 0 1,0 0 0,0 0 0,-1 0 0,1 0-1,0 0 1,-1 0 0,1 0 0,0 0 0,0 0-1,-1 0 1,1 0 0,0 0 0,-1 0 0,1-1-1,0 1 1,0 0 0,0 0 0,-1 0 0,1 0-1,0-1 1,0 1 0,-1 0 0,1 0 0,0 0-1,0-1 1,0 1 0,0 0 0,-1 0 0,1-1-1,0 1 1,0 0 0,0-1 0,0 1 0,0 0-1,0-1 1,1-20-69,15-45-584,-9 45-2526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30.1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699 0 4616,'0'0'6728,"-4"10"-6072,-4 7-412,-1-1 1,0 1 0,-1-2 0,-1 0 0,-1 0 0,0-1-1,-18 17 1,-85 56 1069,7-5-285,-115 90 1068,143-113-1004,16-14 705,61-42-1414,4-3-49,12-8-310,4-8-2872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0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12400,'0'0'449,"17"-4"-262,209-50 965,-175 41-771,247-49 3147,-284 59-3443,6 0 1554,-19 4-1681,-1-1 0,1 0 0,0 1 0,-1-1 0,1 0 0,-1 1 0,1-1-1,-1 0 1,0 1 0,1-1 0,-1 1 0,1-1 0,-1 1 0,0-1 0,1 1 0,-1 0 0,0-1 0,0 1 0,1-1 0,-1 1 0,0-1 0,0 1 0,0 0 0,0-1 0,0 1 0,0 0 0,0-1 0,0 1 0,0-1 0,0 1-1,0 0 1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30.5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10248,'0'0'2558,"11"14"-2082,22 29-159,81 100 886,-32-51-374,77 90 851,-122-135-501,62 102 0,-91-134-808,-5-8 39,0-1 0,1 1 0,0-1 0,9 10 0,-13-16-378,0 0-1,1 0 1,-1 1-1,0-1 1,1 0 0,-1 0-1,0 0 1,1 0-1,-1 0 1,1 0 0,-1 0-1,0 0 1,1 0 0,-1 0-1,0 0 1,1 0-1,-1 0 1,1 0 0,-1 0-1,0 0 1,1 0-1,-1 0 1,0 0 0,1-1-1,-1 1 1,0 0-1,1 0 1,-1 0 0,1-1-1,14-12 120,11-20-443,-24 31 324,20-31-3048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31.0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0 9848,'0'0'1530,"3"15"-811,1 12-317,-1 0-1,-1 0 1,-3 41 0,-31 186 2182,5-46-242,17-138-1368,5-48-397,2 1 0,1-1-1,1 1 1,2 32-1,-1-54-562,0-1-1,0 0 0,0 0 1,0 1-1,0-1 1,0 0-1,0 0 0,0 1 1,0-1-1,0 0 1,0 0-1,0 1 0,0-1 1,0 0-1,0 0 1,0 1-1,0-1 0,1 0 1,-1 0-1,0 0 1,0 1-1,0-1 0,0 0 1,1 0-1,-1 0 0,0 1 1,0-1-1,1 0 1,-1 0-1,0 0 0,0 0 1,0 0-1,1 0 1,-1 0-1,0 0 0,0 1 1,1-1-1,-1 0 1,0 0-1,0 0 0,1 0 1,-1 0-1,0 0 0,0 0 1,1-1-1,-1 1 1,0 0-1,0 0 0,1 0 1,-1 0-1,0 0 1,0 0-1,1 0 0,-1 0 1,0-1-1,0 1 1,0 0-1,1 0 0,-1 0 1,0 0-1,0-1 1,0 1-1,0 0 0,1 0 1,-1-1-1,0 1 0,0 0 1,0 0-1,0-1 1,15-18-65,-13 16 83,42-57-651,-32 44-1951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31.5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65 206 12760,'0'0'510,"-3"13"-262,-11 39 2,-30 119 1287,43-162-1405,-1 1 1,2 0-1,-1-1 0,1 1 1,1 0-1,-1-1 0,4 12 1,-4-17-68,1-1 0,0 0 0,1 1 0,-1-1 0,0 0 1,1 0-1,0 1 0,-1-1 0,1-1 0,1 1 0,-1 0 1,0 0-1,1-1 0,-1 1 0,1-1 0,0 0 0,-1 0 0,1 0 1,0 0-1,1-1 0,-1 1 0,0-1 0,4 2 0,3-1 40,0 0-1,0 0 0,0-1 0,0 0 0,0-1 0,0 0 0,0 0 0,1-1 0,-1-1 0,0 0 0,0 0 1,-1-1-1,1 0 0,-1 0 0,1-1 0,-1-1 0,0 0 0,10-7 0,7-6 95,-2-1 0,0-1 0,-1-2 1,31-37-1,-46 50-145,-1 0 0,1-1 0,-2 0 0,0 0 1,0 0-1,-1-1 0,0 0 0,0 0 0,-2-1 0,1 1 0,-1-1 1,-1 0-1,0 1 0,-1-1 0,0 0 0,-1 0 0,0 0 1,-1 0-1,0 0 0,-1 0 0,0 0 0,-1 0 0,-9-21 1,8 24-15,0 1 1,-1 0-1,0 0 1,-1 1 0,1-1-1,-1 1 1,-1 0-1,1 1 1,-1 0 0,-1 0-1,1 0 1,-1 1-1,0 0 1,0 0 0,0 1-1,-1 0 1,-12-3-1,9 3 27,-1 1 0,0 0 0,0 1-1,0 1 1,0 0 0,-1 0 0,1 2 0,0-1-1,0 2 1,0 0 0,-23 6 0,22-4 35,-1 1 0,1 1 1,0 0-1,-15 9 1,26-13-87,0-1 0,1 1 0,-1 0 0,1 1 0,-1-1 0,1 0 0,0 0 0,0 1 0,0 0 0,0-1 0,-2 6 0,4-6-24,-1-1 0,1 1 0,-1 0 1,1 0-1,0 0 0,0 0 0,0 0 0,0-1 0,0 1 1,0 0-1,0 0 0,1 0 0,-1 0 0,1-1 0,-1 1 1,1 0-1,0 0 0,-1-1 0,1 1 0,0-1 0,3 4 1,-3-4-99,0 0 0,0 0 1,0 0-1,0 0 0,1 0 1,-1 0-1,0 0 0,1 0 1,-1 0-1,1-1 1,-1 1-1,1-1 0,-1 1 1,1-1-1,-1 1 0,2-1 1,0 1-1481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32.9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320 0 7832,'0'0'1658,"-1"15"-980,-3 13-222,0-1-1,-11 36 1,12-54-303,0 1-1,-1 0 1,0-1-1,0 0 1,-1 0-1,-1 0 1,1 0-1,-1-1 1,-1 0-1,1 0 0,-12 10 1,6-10 151,-1 0-1,1-1 1,-1 0 0,0-1-1,-1-1 1,1 0 0,-25 5-1,35-9-232,0-1 1,0 1-1,0-1 0,0 0 0,0 0 0,0 0 0,0 0 0,1-1 1,-1 1-1,0-1 0,0 1 0,0-1 0,0 0 0,1 0 1,-1-1-1,0 1 0,1 0 0,-4-3 0,3 1 27,0 0-1,0 0 1,0 0-1,0-1 1,1 1-1,0-1 1,-1 1-1,1-1 1,1 0 0,-1 0-1,-2-7 1,2 3 12,0 0 0,0-1 1,1 1-1,0-1 1,1 0-1,0 1 1,0-1-1,1 1 1,0-1-1,0 0 1,1 1-1,3-10 1,-3 13-62,0 0 1,0 1-1,0-1 1,1 1-1,-1-1 1,1 1-1,0 0 1,0 0-1,1 0 1,-1 0-1,1 1 1,0 0-1,0-1 1,0 1-1,1 1 1,4-4-1,-1 1 81,-7 4-85,0-1 1,0 1 0,1 0-1,-1 0 1,1 0 0,-1 0-1,0 0 1,1 0 0,0 0-1,-1 1 1,1-1-1,0 1 1,-1-1 0,1 1-1,2-1 1,-4 5 194,0-4-235,0 0-1,0 0 0,0 0 0,0 0 0,0 0 0,0 0 0,0 0 0,0 0 1,0 0-1,0 1 0,0-1 0,0 0 0,0 0 0,0 0 0,0 0 0,0 0 1,0 0-1,0 0 0,0 0 0,0 0 0,0 0 0,0 1 0,0-1 1,1 0-1,-1 0 0,0 0 0,0 0 0,0 0 0,0 0 0,0 0 0,0 0 1,0 0-1,0 0 0,0 0 0,0 0 0,0 0 0,0 0 0,0 0 0,1 1 1,-1-1-1,0 0 0,0 0 0,0 0 0,0 0 0,0 0 0,0 0 0,0 0 1,0 0-1,0 0 0,0 0 0,1 0 0,-1 0 0,0 0 0,0 0 0,2-1 1520,-2 0-1502,0 0 1,-1 1 0,2-1 0,-1 0-1,0 0 1,0 1 0,0-1 0,0 0-1,0 1 1,0-1 0,1 0 0,-1 1-1,0-1 1,1 0 0,-1 1 0,1-2-1,5-1 14,1 0 0,0 0 0,-1 1 0,1 0 1,0 0-1,0 0 0,0 1 0,0 0 0,0 1 0,1 0 0,-1 0 0,9 1 0,-7 1-8,-1 0 0,1 0 0,-1 1 0,0 0 0,0 1 0,0 0-1,0 0 1,0 1 0,12 10 0,-9-7 25,0 1 0,-1 1 1,0 0-1,-1 0 0,0 1 0,11 16 0,-15-18 0,0 0 0,-1 1 0,0-1-1,0 1 1,-1 0 0,-1 0 0,0 0 0,0 0-1,0 16 1,-1-13 18,-2-1-1,0 0 1,0 1-1,-1-1 1,0 0-1,-1 0 1,-1 0 0,-5 12-1,-1-2 136,-1 0-1,-1-1 1,-16 22 0,14-20 6,10-14-109,-2 0 1,1-1-1,-11 12 0,15-18-97,-1-1 0,1 1-1,-1-1 1,1 1 0,-1-1-1,1 0 1,-1 0 0,0 0-1,0 0 1,0 0 0,0 0-1,1-1 1,-1 1 0,0 0-1,0-1 1,0 0 0,0 1-1,0-1 1,-1 0 0,1 0-1,0 0 1,-3-1-1,-2-3-233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33.8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1 378 5120,'0'0'6960,"7"-10"-6395,7-8-266,1 0-1,0 1 1,29-25 0,2 6 931,2 1 0,1 3 0,105-52 1,-128 71-434,42-29 0,-20 12-3341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45.0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526 246 5624,'0'0'9960,"-2"11"-9370,-1 7-271,-1-1-1,-1-1 1,-1 1 0,0-1-1,-1 0 1,-9 16 0,5-16 42,0-1 0,0 0 0,-1-1 0,-1-1 1,0 0-1,-1 0 0,-1-1 0,-28 17 0,36-25-269,0-1-1,-1 0 1,1 0 0,0-1-1,-1 0 1,0-1-1,1 0 1,-1 0-1,0 0 1,0-1-1,0 0 1,-13-2-1,10 0 17,1-1 0,-1 1 0,0-2 0,1 0 0,0 0 0,0-1 0,0 0 0,-15-10 0,16 9-23,1-1 0,-1 0 0,1 0 0,0-1 1,1 0-1,-1 0 0,2-1 0,-1 0 0,1 0 1,1 0-1,-1-1 0,2 0 0,-1 0 0,1 0 1,1-1-1,0 1 0,1-1 0,0 0 0,-1-15 1,3 21-28,0-1 0,1 1 0,0 0 1,0-1-1,1 1 0,0 0 0,-1-1 1,2 1-1,-1 0 0,1 0 1,-1 1-1,1-1 0,1 1 0,5-7 1,4-3 58,0 1 1,28-20 0,-26 22-81,3-2 52,1 1 1,0 2 0,1 0 0,41-15 0,16-7 211,-59 24-190,1 1-1,0 0 1,0 2-1,32-6 1,81-3 676,-131 14-779,14 0 142,-1 0 0,1 0 0,-1 2 0,26 5 0,-33-6-88,-1 1 0,1 0 1,-1 0-1,0 0 0,0 1 1,0 0-1,0 0 0,0 1 1,-1-1-1,1 1 0,-1 1 1,8 7-1,-5 1 43,-2 0 0,1 1 0,-1 0-1,-1 0 1,-1 0 0,0 0 0,4 30 0,-5-21 12,-2-1 0,0 1 1,-1 0-1,-6 40 0,-25 89 298,28-137-368,-4 13-22,-1 1 0,-1-1 0,-2 0 1,0-1-1,-2-1 0,-1 0 0,-1 0 1,-2-2-1,0 0 0,-1 0 0,-1-2 1,-2 0-1,0-2 0,-1 0 1,-1-1-1,-41 25 0,51-36-25,-1 0 0,0 0 0,0-2 0,-1 0 0,0 0 0,0-2 0,0 0 0,-30 4 0,20-5 0,0-2 0,0-1 0,-34-4 0,59 5 19,-1-1 0,1 0 0,-1 0 0,1 0 0,0 0 0,-1 0 0,1 0 0,0 0 0,-1 0 0,1 0 0,-1 0 0,1 0 0,0 0 0,-1 0 0,1-1 0,0 1 0,-1 0 0,1 0 0,0 0 0,-1 0 0,1-1 0,0 1 0,-1 0 0,1 0 0,0-1 0,0 1 0,-1 0 0,1 0 0,0-1 0,0 1 0,-1 0 0,1-1 0,0 1 0,0 0 0,0-1 0,0 1 0,0 0 0,0-1 0,-1 1 0,1-1 0,0 1 0,0 0 0,0-1 0,0 1 0,0 0 0,0-1 0,0 1 0,0-1 0,1 1 0,-1-1 0,13-13-2367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43.2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6224,'0'0'9969,"13"6"-9177,0 1-561,-4-3-69,0 0 1,0 0-1,0-1 0,0 0 0,1 0 1,-1-1-1,18 2 0,94 4 1620,149 12 2187,-262-20-3878,0 0 0,0-1 1,0 0-1,0 0 0,-1-1 1,1 0-1,9-4 0,-16 5-95,2-2-427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43.5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12760,'0'0'1056,"116"-2"-528,-33-2 0,-4 2 80,-1-2 8,-7 2-65,-11-2 9,-1 8-88,-15-2 16,-8-2-232,5-2 8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50.5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0 5416,'0'0'12302,"-2"18"-11746,-26 234 1115,-4 48 401,31-293-2024,-3 42 632,4 78 1,1-51-25,-1-57-267,1-1 0,1 0 0,0 1 0,1-1 0,7 23 1,-10-41-371,0 0 1,0 0-1,0 1 1,0-1-1,1 0 1,-1 0 0,0 0-1,0 0 1,0 1-1,0-1 1,0 0 0,0 0-1,0 0 1,1 0-1,-1 0 1,0 0-1,0 1 1,0-1 0,0 0-1,1 0 1,-1 0-1,0 0 1,0 0 0,0 0-1,0 0 1,1 0-1,-1 0 1,0 0-1,0 0 1,0 0 0,1 0-1,-1 0 1,0 0-1,0 0 1,0 0 0,0 0-1,1 0 1,-1 0-1,0 0 1,0 0-1,0 0 1,1 0 0,10-9 67,8-15-380,5-10 79,-1 1-3546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51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150 1 8032,'0'0'5126,"-9"12"-4339,-1 2-532,0 0-1,1 1 1,0 1 0,2-1-1,-11 29 1,8-3 240,2 1 0,2 0 0,1 1 0,2 49 0,-4 39 412,-10 4 14,7-67 92,2 0 0,4 132 0,7-138 579,-3-62-1582,0 0 1,0 0-1,0 0 0,1 0 0,-1 0 0,0 0 0,0 0 1,0 0-1,0 0 0,0 0 0,0 0 0,0 0 0,0 0 0,0 0 1,0 0-1,0 0 0,0 0 0,0 0 0,0 0 0,0 0 1,0 0-1,0 0 0,0 0 0,0 0 0,0 0 0,0 0 1,0 0-1,0 0 0,0 0 0,0 0 0,0 0 0,0 0 1,0 0-1,0 0 0,1 0 0,1-8-39,3-14-210,-3 5-5,7-45-3146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1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8840,'0'0'798,"4"12"-310,-1-5-397,0 4 45,1-1 0,1 0 0,0 0-1,0 0 1,1 0 0,11 13 0,57 61 974,42 54 306,-101-117-1232,-2 0 1,0 0-1,-1 2 0,-1-1 0,10 29 1,-12-21 27,-1-1 0,-2 1 0,0 1 1,-2-1-1,-2 1 0,-1 36 1,-2-43-32,-1-1 0,-1 0 0,-2 0-1,0 0 1,-2 0 0,0-1 0,-1 0 0,-20 36 0,11-27 288,-2-1-1,-2-1 1,0 0-1,-29 27 1,45-52-2840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51.4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0 101 10448,'0'0'4153,"11"-1"-3613,271-12 1993,-231 9-1924,0-2 0,86-22 0,3 0 153,-41 8-2991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52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56 10040,'0'0'2253,"-10"3"-1586,-6 3-390,-32 8 1283,43-12-571,8 0-60,12-1-107,57-11 654,110-28 0,-67 10-240,-98 25-789,1 0 0,0 2 0,0 0-1,27 3 1,-44-2-411,-1 0-1,1 0 1,0 0-1,-1 0 0,1 0 1,-1 0-1,1 0 1,-1 1-1,1-1 1,-1 0-1,1 0 1,-1 1-1,1-1 0,-1 0 1,1 0-1,-1 1 1,0-1-1,1 0 1,-1 1-1,1-1 1,-1 1-1,0-1 0,1 0 1,-1 1-1,0-1 1,0 1-1,1-1 1,-1 1-1,0-1 0,0 1 1,0-1-1,0 1 1,0-1-1,1 1 1,-1 0-1,0-1 1,0 1-1,0-1 0,0 1 1,-1-1-1,1 1 1,0-1-1,0 1 1,0-1-1,0 1 1,0-1-1,-1 1 0,1-1 1,0 1-1,0-1 1,-1 1-1,1-1 1,-1 1-1,-22 32 165,17-27-112,-48 58 241,-85 77 0,-45 46 194,166-155-274,19-30-109,6-2-52,16-4 1,-14 3-54,96-19 165,-62 10-39,50-4-1,-54 11-22,-1-1 23,-1 2 1,40 3 0,-62 2-525,12-1-170,-26-2 126,0-1 1,0 1 0,0 0-1,1-1 1,-1 1 0,0-1 0,0 1-1,0-1 1,0 0 0,0 1-1,0-1 1,2-1 0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52.6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53 13264,'0'0'1504,"85"-16"-1192,-17 4 0,15 4 168,9 4-8,5 4-49,2-2 9,-4-2-144,-3 2 8,-1 4-248,2-8 8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55.5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925 183 4720,'0'0'12595,"-11"-9"-12101,-3-2-306,-54-46 1024,54 46-756,-1 0 0,0 1 0,0 0 0,-28-11 0,24 13-112,0 1 0,0 0 0,0 2 0,0 0 0,-1 1 0,-31-2 0,38 6-210,0 0 0,1 1-1,-1 0 1,1 1-1,-1 0 1,1 1 0,0 1-1,0 0 1,0 0-1,0 1 1,-17 11 0,-4 3 76,14-9-85,0 1 0,0 1 0,1 1 0,1 1 0,0 0 0,-27 30 0,4 7 165,21-29-159,1 1 1,1 0-1,1 2 1,1-1-1,-20 49 0,23-39 7,2 0-1,1 1 1,1 0-1,2 0 1,-2 66-1,8-82-53,1 0 1,0 0-1,2 0 0,0 0 0,1 0 1,1-1-1,1 0 0,0 0 0,1 0 1,1-1-1,1 0 0,18 26 0,-21-35-32,1-1 0,0 0 0,1-1 0,-1 0-1,1 0 1,1 0 0,-1-1 0,1 0 0,0-1-1,0 0 1,0 0 0,1-1 0,-1-1 0,1 1-1,-1-1 1,13 1 0,0-1 65,0-1 1,-1 0-1,1-2 1,0 0-1,-1-2 1,28-6-1,-29 4 45,-1-1 0,0 0 0,0-2 0,-1 0 0,0-1 0,-1-1-1,0 0 1,26-22 0,-40 30-161,-1-1-1,0 0 0,0 0 1,0 0-1,0 0 1,0 0-1,0-1 0,-1 1 1,0 0-1,0-1 1,0 1-1,0-1 0,0 1 1,-1-1-1,1 0 1,-1 1-1,0-1 0,0 0 1,0 1-1,-1-1 0,1 1 1,-1-1-1,0 0 1,0 1-1,0 0 0,0-1 1,-1 1-1,0 0 1,1-1-1,-1 1 0,0 0 1,0 0-1,-1 0 0,1 1 1,-1-1-1,1 1 1,-4-3-1,-12-10 0,1 2 0,-2 0 0,0 1 0,0 0 0,-1 2 0,-1 1 0,-30-11 0,31 17 0,0 1 0,0 0 0,-21 2 0,36 0 0,-1 1 0,7 1 0,10 0 0,308-28 0,-58 1 0,-137 14 0,-46 3 0,-55 6 0,-33 4 271,-15 1-556,25-3 145,-1 1 1,1-1-1,-1 0 1,1 0-1,-1 0 1,1 0-1,-1 0 1,1 0-1,-1-1 0,1 1 1,0 0-1,-1 0 1,1 0-1,-1 0 1,1-1-1,-1 1 1,1 0-1,-1 0 0,1-1 1,0 1-1,-1 0 1,1 0-1,0-1 1,-1 1-1,1-1 1,0 1-1,-1 0 0,1-1 1,0 1-1,0-1 1,-1 1-1,1-1 1,0 1-1,0 0 1,0-1-1,0 1 0,0-2 1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56.1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0 8936,'0'0'3602,"-6"15"-2882,3-7-617,-3 9 127,0 0 0,1 0 0,0 1 1,2-1-1,-3 25 0,-20 418 4289,23-412-4106,-18 209 2274,19-247-2498,0 1 111,0 1 0,1-1 0,1 0 0,-1 1-1,2-1 1,0 0 0,0 1 0,3 10 0,-4-8 495,0-3-216,0-10-563,0-1 0,0 0 1,0 0-1,0 1 0,0-1 0,0 0 0,0 1 0,0-1 0,0 0 0,1 0 1,-1 1-1,0-1 0,0 0 0,0 0 0,0 1 0,1-1 0,-1 0 0,0 0 1,0 1-1,0-1 0,1 0 0,-1 0 0,0 0 0,0 0 0,1 1 0,-1-1 1,0 0-1,0 0 0,1 0 0,-1 0 0,0 0 0,1 0 0,-1 0 0,0 0 1,0 0-1,1 0 0,-1 0 0,0 0 0,1 0 0,-1 0 0,0 0 0,1 0 1,-1 0-1,0 0 0,0 0 0,1 0 0,-1 0 0,0-1 0,0 1 1,1 0-1,-1 0 0,0 0 0,0 0 0,1-1 0,11-20-602,-3 2 501,14-23-3520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56.7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7736,'0'0'5537,"9"10"-4961,-6-7-515,2 2 19,0 0 0,-1 0 0,0 0 0,0 0 0,0 1 0,-1-1-1,0 1 1,0 0 0,0 0 0,-1 0 0,0 1 0,0-1 0,0 0 0,0 9 0,2 79 1178,-4 0 0,-15 119 0,13-190-1079,-4 59 455,-17 123 1439,17-121-344,2-69-102,6-35-1674,5-10-749,-6 20-2167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57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 6824,'0'0'2925,"12"3"-2092,9 2-384,0-1-1,0-1 0,27 0 1,26-1 879,-34 0-215,63-6 0,-71 2-142,56 3-1,-25 0 245,-60-1-1167,0 1 1,0-2-1,0 1 1,-1 0-1,1 0 0,0-1 1,0 0-1,0 0 0,-1 1 1,1-2-1,0 1 0,-1 0 1,1 0-1,-1-1 0,1 1 1,-1-1-1,0 0 0,0 0 1,3-2-1,8-18-2622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2:58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 68 2000,'0'0'5285,"5"-10"-4770,17-32 7,-17 27 1471,-9 20 424,-2 21-1915,0 1 1,2 0-1,1 0 1,1 0 0,2 36-1,-1 16 246,-2 66 391,3-70-287,-11 86-1,2-106 176,-18 63 0,18-71-381,8-37-476,-1-1 0,0 1 0,0-1 0,-1 0 0,-6 17 0,6-21 117,1 0 0,0 0 0,0 1 0,0-1 0,-1 11 0,4-12 499,0-6-131,8-22-290,8-39-216,10-86 1,-3-69 4,-21 188-144,9-96-86,-5-130-1,-8 236-85,-1 0 1,-5-25-1,-3 14-3739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3:00.7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 6224,'0'0'16845,"12"7"-16473,-8-5-337,1 2 2,0-1 1,0 0-1,0 0 0,1-1 1,-1 0-1,1 0 1,0 0-1,-1 0 0,1-1 1,0 0-1,0 0 0,0-1 1,0 0-1,0 0 1,0 0-1,6-1 0,31-7 206,119-16 626,48 5 853,-147 13-131,-63 6-1581,1 0 0,-1 0 0,0 0 0,0 0 0,0 0 0,1 0 0,-1 0 0,0 0 0,0 0 0,0 0 0,1 0 0,-1 1 0,0-1 0,0 0 0,0 0 0,1 0 0,-1 0 0,0 0 0,0 0 0,0 0 0,1 0 1,-1 1-1,0-1 0,0 0 0,0 0 0,0 0 0,0 0 0,1 1 0,-1-1 0,0 0 0,0 0 0,0 0 0,0 1 0,0-1 0,0 0 0,0 0 0,0 0 0,0 1 0,0-1 0,0 0 0,0 0 0,0 0 0,0 1 0,0-1 0,0 0 0,0 0 0,0 0 0,0 1 0,0-1 0,0 0 0,0 0 0,0 0 0,0 1 0,0-1 0,-1 0 0,-7 12 228,-32 26-126,-2-2 1,-1-2-1,-60 36 0,9-5 5,64-43-52,0-1 1,-57 30 0,16-12 94,42-8 62,29-23-127,0-7-90,-1-1 1,1 1-1,0 0 0,0 0 1,0-1-1,0 1 0,0 0 1,0 0-1,0-1 0,0 1 1,0 0-1,0 0 0,0-1 1,0 1-1,0 0 0,1 0 1,-1-1-1,0 1 0,1 0 1,-1-1-1,0 1 0,1-1 1,-1 1-1,1 0 0,-1-1 1,1 1-1,-1-1 0,1 1 1,-1-1-1,1 1 0,0-1 1,-1 0-1,1 1 0,0-1 1,-1 0-1,1 1 0,0-1 1,-1 0-1,1 0 0,0 0 1,0 1-1,-1-1 0,1 0 1,0 0-1,0 0 0,-1 0 1,1 0-1,0-1 0,1 1 1,200-16 241,-136 8-168,111 1 0,-160 7-70,0-1-1,22-3 1,22-2 22,-46 10 33,-10-1 6,-7-2 10,-4 0-457,6 0 335,0-1 0,-1 0 0,1 0-1,-1 0 1,1 0 0,0 1-1,-1-1 1,1 0 0,-1 0-1,1 0 1,0 0 0,-1 0 0,1 0-1,-1 0 1,1 0 0,-1-1-1,1 1 1,0 0 0,-1 0-1,1 0 1,0 0 0,-1 0 0,1-1-1,-1 1 1,1 0 0,0 0-1,-1-1 1,1 1 0,-1-1-1,-5-2-635,-30-18-1190,16 7-3129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3:01.2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0 118 9040,'0'0'2436,"10"7"-1807,12 5-238,0-1 1,0 0-1,1-2 1,39 11-1,-27-14-95,0-2 0,0-2 0,0-1 0,0-2 0,0-1 0,-1-1 0,1-2 0,62-18 0,15-13 553,134-61-1,-229 89-766,45-17-2153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5:4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6328,'0'0'8914,"7"-11"-8514,100-128 1280,-105 137-1607,-1 0 0,1 0-1,0 0 1,-1 0 0,1 0-1,0 1 1,0-1 0,0 1 0,0-1-1,1 1 1,-1 0 0,0-1-1,1 1 1,-1 1 0,0-1-1,1 0 1,-1 0 0,1 1 0,4-1-1,-4 2 12,-1-1-1,1 1 1,0 0-1,-1 0 0,1 0 1,-1 0-1,1 1 1,-1-1-1,1 1 1,-1-1-1,0 1 0,0 0 1,0 0-1,0 0 1,0 0-1,0 0 1,3 5-1,16 22 790,35 60 1,-55-87-830,0 1 1,0-1-1,0 0 1,1 0 0,-1 0-1,1 0 1,-1 0-1,1 0 1,0 0 0,-1 0-1,1-1 1,0 1-1,0-1 1,0 1 0,0-1-1,1 0 1,-1 0-1,0 0 1,1 0 0,-1 0-1,0 0 1,1-1-1,-1 1 1,1-1-1,-1 1 1,1-1 0,-1 0-1,1 0 1,-1 0-1,1-1 1,-1 1 0,1-1-1,-1 1 1,0-1-1,1 0 1,-1 0 0,5-2-1,3-2 65,-1-1 1,1 0-1,-1-1 0,0 1 0,0-2 0,-1 0 0,8-8 1,-3 2 16,-2 0 0,0-1 0,-1 0 0,0 0 1,-1-1-1,-1 0 0,0-1 0,6-23 0,-10 28-734,-2 1 0,1-1 1,-2-1-1,1-16 0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7:15.7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270 1 4720,'0'0'11416,"-15"9"-11102,-71 56 294,72-53-422,1 0 0,0 1 0,1 1 0,0 0 0,-11 18 0,10-9 109,0 1 0,2 0 0,0 0-1,-12 47 1,20-59-167,0-1 0,1 1-1,1 0 1,0 0-1,0 1 1,1-1 0,1 0-1,0 0 1,1 0 0,0 0-1,1 0 1,0-1 0,5 13-1,22 71 997,-30-95-1114,0 1 1,0-1-1,0 1 0,0-1 0,0 1 0,0-1 0,0 1 0,1-1 0,-1 0 0,0 1 1,0-1-1,1 1 0,-1-1 0,0 0 0,0 1 0,1-1 0,-1 0 0,0 1 0,1-1 1,-1 0-1,1 0 0,-1 1 0,0-1 0,1 0 0,-1 0 0,1 0 0,-1 1 0,0-1 1,1 0-1,-1 0 0,1 0 0,-1 0 0,1 0 0,0 0-11,0-1 0,0 1 0,0-1 0,0 0 0,0 1 0,-1-1-1,1 0 1,0 0 0,0 1 0,-1-1 0,1 0 0,-1 0 0,2-1 0,15-36-256,-4-2-2736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7:16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8536,'0'0'968,"17"2"-536,14 2-194,0 1 0,0 2 1,31 11-1,-23-4 116,0 3-1,-2 1 1,0 1-1,56 40 1,-72-43-158,-1 1 0,0 1 0,-1 0 0,-1 2 0,-1 0 1,-1 1-1,-1 0 0,20 37 0,-17-22 116,-1 2-1,-2 0 0,-2 1 1,8 41-1,-15-55 31,-2 0-1,-1 1 1,-1-1-1,-2 1 1,0 0-1,-2-1 1,-7 41-1,8-49 898,12-36-636,24-57-3027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7:17.0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0 124 6928,'0'0'8520,"12"-3"-8151,202-35 789,-114 21-672,32-4 152,102-20 1049,-232 40-1615,0 0 1,1 1-1,-1-1 0,0 1 1,1 0-1,-1 0 0,1 0 1,-1 0-1,0 0 0,1 1 1,-1-1-1,1 1 0,-1-1 1,0 1-1,3 1 0,-5-2-75,0 1 0,0-1 0,1 0-1,-1 0 1,0 0 0,0 1 0,0-1 0,0 0-1,0 0 1,0 0 0,0 1 0,0-1-1,0 0 1,0 0 0,0 0 0,0 1-1,0-1 1,0 0 0,-1 0 0,1 0-1,0 1 1,0-1 0,0 0 0,0 0 0,0 0-1,0 1 1,0-1 0,-1 0 0,1 0-1,0 0 1,0 0 0,0 0 0,0 1-1,-1-1 1,1 0 0,0 0 0,0 0 0,0 0-1,0 0 1,-1 0 0,1 0 0,0 0-1,0 0 1,-1 0 0,1 0 0,0 0-1,0 0 1,0 0 0,-1 0 0,1 0 0,0 0-1,0 0 1,-1 0 0,-3 2-2508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7:17.5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0 102 8432,'0'0'4409,"11"-5"-3993,5-2-214,0 1 0,1 1 0,0 0 0,-1 2 0,26-4 0,17 5 360,1-3-1,79-18 1,-92 13-112,0 3 0,1 1 0,61 2 0,-14 8 1579,-94-4-2027,-1 0-1,0 0 0,1 0 0,-1 0 0,0 0 0,1 0 0,-1 0 0,0 0 0,1 0 1,-1 0-1,0-1 0,1 1 0,-1 0 0,0 0 0,0 0 0,1-1 0,-1 1 1,0 0-1,0 0 0,1 0 0,-1-1 0,0 1 0,0 0 0,0-1 0,1 1 0,-1 0 1,0 0-1,0-1 0,0 1 0,0 0 0,0-1 0,0 0 0,1-3-2558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7:18.7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1 120 4720,'0'0'10574,"12"-9"-10162,-1 1-319,5-5 121,1 1-1,0 1 0,1 0 0,30-12 0,-24 14 97,1 2-1,37-6 1,-52 11-191,0 1 0,0 1 0,0-1 0,0 1 0,0 1 0,0 0 0,0 1 0,0 0 0,15 5-1,-18-4-50,-1-1 15,0 0-1,0 1 1,0-1 0,0 2 0,0-1 0,7 6 0,-12-8-61,0 1 0,1 0 0,-1-1 0,0 1 0,0 0 1,0 0-1,0-1 0,0 1 0,0 0 0,0 0 0,-1 0 1,1 0-1,-1 0 0,1 0 0,-1 1 0,0-1 0,0 0 1,0 0-1,0 0 0,0 0 0,0 0 0,-1 0 0,1 0 1,-2 3-1,-2 11 66,-1-1 0,-1 0 0,0 0 0,-1-1 1,0 0-1,-14 19 0,4-11 122,-1 0 0,-37 34-1,37-38 289,1 1-1,-19 25 0,36-43-451,0 0 0,0 0 0,0 0 0,1 0 0,-1 0 0,0 0 0,0 0 0,0 0-1,1 0 1,-1 0 0,0 0 0,1 0 0,-1 0 0,1-1 0,-1 1 0,1 0 0,0 0 0,-1 0 0,1-1 0,0 1-1,-1 0 1,1-1 0,0 1 0,1 0 0,21 18 138,-14-13-128,0-1 1,1 0-1,16 6 0,10 5 31,-19-8-64,-1 1 0,0 1 1,-1 1-1,15 13 0,-25-20-16,0 1 0,0 0 1,-1 0-1,0 0 0,0 1 1,0 0-1,-1-1 0,1 1 1,-2 1-1,1-1 0,-1 0 1,0 1-1,0-1 0,2 11 1,-4-13-3,0 0 1,-1 0-1,1-1 1,-1 1-1,1-1 1,-1 1-1,0 0 1,-1-1-1,1 0 1,0 1-1,-1-1 1,0 0 0,0 1-1,0-1 1,0 0-1,0-1 1,-1 1-1,1 0 1,-1-1-1,-5 5 1,-5 3 18,-1-1 1,0 0 0,-18 9-1,7-6 68,-1-1-1,0 0 1,0-2-1,-1-2 1,0 0-1,-1-2 1,-42 4-1,-39 1 507,109-10-602,-1 1 1,1-1-1,-1 0 1,1 0-1,-1 0 1,1 0-1,-1 0 1,1 0-1,0 0 1,-1 0-1,1 0 1,-1-1-1,1 1 1,-1 0-1,1 0 1,0 0-1,-1 0 1,1-1-1,-1 1 1,1 0-1,0 0 1,-1-1-1,1 1 1,0 0-1,-1-1 1,1 1-1,5-9-279,17-7-339,-22 16 615,17-10-3486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7:19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0 10152,'0'0'3930,"-3"14"-3443,-2 3-297,-1 2 251,1 0 0,-4 32 0,9-51-398,0 0 0,0 1-1,0-1 1,0 0 0,0 1-1,0-1 1,-1 0 0,1 0 0,0 1-1,0-1 1,0 0 0,0 1-1,0-1 1,0 0 0,1 1 0,-1-1-1,0 0 1,0 1 0,0-1-1,0 0 1,0 0 0,0 1-1,0-1 1,1 0 0,-1 1 0,0-1-1,0 0 1,0 0 0,1 0-1,-1 1 1,0-1 0,0 0 0,1 0-1,-1 0 1,0 1 0,0-1-1,1 0 1,-1 0 0,0 0 0,1 0-1,-1 0 1,0 0 0,1 0-1,14-8 1230,14-21-88,-18 10-701,-10 18-450,-1 1 0,0 0 0,0-1 0,1 1 0,-1-1 0,0 1 0,0 0 0,0-1-1,0 1 1,0-1 0,1 1 0,-1-1 0,0 1 0,0 0 0,0-1 0,0 1 0,0-1 0,0 1 0,0-1 0,0 1 0,-1-1 0,1 1-1,0 0 1,0-1 0,0 1 0,0-1 0,-1 1 0,1 0 0,0-1 0,0 1 0,-1 0 0,1-1 0,0 1 0,-1 0 0,1-1-1,0 1 1,-1-1 0,-9 9 1067,4-5-748,9-5 174,44-30-697,-33 22-2653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7:20.5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57 157 7432,'0'0'8620,"12"-7"-8239,8-5-193,0 0 0,1 2 1,27-10-1,33-11 434,-55 19-340,0 2-1,1 1 1,0 1 0,44-7 0,-44 11-6,-18 2-105,0 0 0,0 1 1,0 0-1,1 1 0,-1 0 0,0 0 0,17 4 0,-25-4-146,0 0 0,-1 0 0,1 1 0,-1-1 0,1 1 0,-1-1 0,1 0 0,-1 1 0,1-1 0,-1 1 0,1-1 0,-1 1 0,1-1 0,-1 1 0,0 0 0,0-1 0,1 1 0,-1-1 0,0 1 0,0 0 0,1-1 0,-1 1 0,0 0 0,0-1 0,0 1 0,0 0 0,0-1 0,0 1 0,0 0 0,0-1 0,0 1 0,-1 0 0,1-1 0,0 1 0,0 0 0,-1-1 1,1 1-1,0-1 0,-1 2 0,-16 27 244,16-27-240,-20 24 134,-2 0 1,0-1 0,-2-1-1,-35 27 1,-22 21 248,59-53-264,18-16-86,1 1 1,-1 0-1,0 0 0,1 0 0,0 0 0,0 1 0,0 0 0,-5 9 0,9-12-47,0-1 0,1 1 0,-1-1 1,1 0-1,-1 1 0,1-1 0,0 1 0,-1-1 0,1 0 0,0 0 1,0 1-1,0-1 0,0 0 0,0 0 0,0 0 0,0 0 0,0 0 1,1 0-1,-1-1 0,2 2 0,3 3 19,13 10 22,1-2 0,0 0 1,35 17-1,30 18 74,-75-42-109,-1 1 0,0 1 0,-1-1 0,0 1 0,0 1 1,10 13-1,-16-19-13,0 0 1,0 0-1,0 1 1,-1-1-1,1 1 1,-1-1-1,0 1 1,0-1-1,0 1 1,0-1-1,-1 1 1,0 0-1,0 0 1,0-1-1,0 1 1,0 0-1,-1-1 1,1 1-1,-1 0 1,0-1-1,0 1 1,-1-1-1,1 0 1,-1 1-1,1-1 1,-1 0-1,0 0 1,-4 5-1,-2 1 13,0 0 0,0 0 0,-1-1 0,0 0 0,-1 0 0,0-1 0,-11 6 0,3-3 18,0-1 0,0-1 0,-1-1 0,0 0 0,0-2-1,0 0 1,-1-1 0,0-1 0,0-1 0,0 0 0,0-2 0,-37-3 0,43 0 10,1 0 0,0-1 1,0 0-1,0-1 0,0 0 1,1-1-1,-1-1 0,2 0 1,-1 0-1,-12-11 0,23 17-66,0 0-1,1 1 0,-1-1 1,0 0-1,1 0 0,-1 0 1,0 1-1,1-1 0,-1 0 1,1 0-1,-1 0 0,1 0 0,0 0 1,-1 0-1,1 0 0,0 0 1,0 0-1,0 0 0,0 0 1,0 0-1,0 0 0,0 0 1,0 0-1,0-2 0,1 1 22,0 1-1,0-1 1,0 0-1,0 0 1,0 0-1,0 1 0,0-1 1,0 0-1,1 1 1,-1-1-1,3-1 0,2-2-802,0 1 0,1-1 0,0 1-1,7-3 1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7:23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547 0 3808,'0'0'6977,"-10"7"-6578,-32 18 3,40-24-347,1 0-1,-1 0 0,0-1 0,1 1 0,-1 0 0,0-1 1,0 0-1,1 1 0,-1-1 0,0 0 0,0 0 1,0 0-1,0 0 0,1 0 0,-1-1 0,0 1 1,0 0-1,0-1 0,1 1 0,-1-1 0,0 0 1,1 0-1,-1 1 0,0-1 0,-1-2 0,-3 0 125,-2-1 55,-1 1 0,0 0 0,0 0 0,-1 1 0,1 0-1,0 0 1,-11 1 0,-4 1 361,-35 4 1,38-2-294,-5-1 81,20-1-299,1 0 0,0 0 0,0 0 0,0 1 0,0 0 1,0 0-1,0 0 0,0 1 0,-8 3 0,-20 10 436,27-13-443,0 0 0,0 0 0,1 1 0,-1 0 0,1 0 0,0 0 0,0 1 0,-7 6 0,4-1 79,0 1-1,-9 16 1,-10 13 216,24-35-336,1 0 0,0 0 0,0 0 0,0 0 0,0 1 1,0-1-1,1 0 0,0 1 0,0-1 0,0 1 0,0 0 0,1-1 0,0 1 0,0 0 0,0-1 0,0 1 0,1 0 0,0-1 1,0 1-1,2 4 0,0 2 44,0-1 0,1 1 1,1-1-1,0 0 0,1 0 0,-1 0 1,10 10-1,-9-13-29,1-1 1,0 0-1,0 0 1,0 0-1,1-1 0,-1-1 1,1 1-1,1-1 1,-1 0-1,0-1 0,1 0 1,0 0-1,0-1 1,0 0-1,0-1 0,13 1 1,7-1 100,-1-1 0,0-1-1,1-1 1,28-7 0,-7 1 52,61-14 504,-110 22-699,0 0 0,-1 0 0,1 0 0,0 0 0,-1 0-1,1 0 1,0 0 0,-1 0 0,1 0 0,0 0 0,-1 0 0,1 0-1,0 0 1,-1 0 0,1 1 0,0-1 0,0 1 0,8 1 115,-8-2-102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7:24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65 5320,'0'0'8085,"-2"11"-7604,1-4-466,-7 37 1351,-5 72 0,7 77 1747,8-182-2351,1-14 218,5-18-389,10-75-167,-6 25-188,-6 50-119,1 0 0,1 0 0,11-20 0,-9 20-5,41-78 503,-49 96-579,0 1 0,0-1-1,0 1 1,1-1 0,-1 1 0,1 0 0,0 0 0,-1 0-1,1 0 1,0 1 0,0-1 0,0 1 0,0 0-1,6-2 1,-7 3-26,-1 0 0,0 1 0,0-1 0,1 0 1,-1 1-1,0-1 0,0 1 0,0-1 0,0 1 0,0 0 0,1-1 0,-1 1 0,0 0 0,-1 0 0,1 0 0,0 0 0,0 0 0,0 0 0,0 0 0,-1 0 0,1 0 1,0 0-1,-1 0 0,1 0 0,-1 0 0,1 2 0,9 39 82,-7-28-56,5 28 93,4 60-1,-5-25 54,-4-38-45,-3-38-137,4 13 124,-4-14-119,1 0 0,-1 0 0,1 0 0,0 0 0,-1 0 0,1 0 0,-1 0 0,1 0 0,-1-1 0,1 1 0,-1 0 0,1 0 0,-1 0 0,1-1-1,-1 1 1,1 0 0,-1 0 0,1-1 0,-1 1 0,0 0 0,1-1 0,-1 1 0,0-1 0,1 1 0,-1-1 0,0 1 0,1-1 0,-1 1 0,0 0 0,0-1 0,1 0 0,-1 0 0,23-33 47,29-59-1,-36 62-21,0 0 0,3 2 0,26-35 0,-41 61-28,0-1-1,-1 0 1,2 1 0,-1 0 0,0 0 0,0 0-1,1 1 1,0 0 0,-1-1 0,11-2 0,-12 4-2,0 1 1,-1-1-1,1 0 1,0 1 0,0 0-1,0 0 1,0 0 0,-1 0-1,1 0 1,0 0 0,0 1-1,0-1 1,0 1 0,-1 0-1,1 0 1,0 0 0,-1 0-1,1 1 1,-1-1 0,5 3-1,-5-1 0,-1-1 0,1 1 0,-1-1 0,1 1 0,-1-1 0,0 1 0,0 0 0,0-1 0,0 1 0,0 4 0,4 9 0,0-3 13,-1 0 0,-1 0 0,0 0-1,0 0 1,0 14 0,0 69 97,-3-88-105,-3 51 416,2-40-3934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7:30.3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330 0 5720,'0'0'6394,"-11"12"-5872,-149 154 1171,127-131-818,1 2-1,-50 73 1,73-90-268,8-20-582,1 1 0,0-1 0,0 0 0,0 1 1,-1-1-1,1 0 0,0 1 0,0-1 0,0 0 1,0 1-1,-1-1 0,1 0 0,0 1 0,0-1 0,0 1 1,0-1-1,0 0 0,0 1 0,0-1 0,0 1 1,0-1-1,0 0 0,0 1 0,1-1 0,-1 0 0,0 1 1,0-1-1,0 1 0,0-1 0,1 0 0,-1 1 1,0-1-1,0 0 0,1 0 0,-1 1 0,0-1 1,0 0-1,1 1 0,-1-1 0,0 0 0,1 0 0,-1 0 1,0 1-1,1-1 0,-1 0 0,1 0 0,2-1-159,1 0 1,-1 0-1,1-1 0,-1 1 0,0-1 0,1 0 0,3-3 0,-5 4-1090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31.2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404 443 13328,'0'0'1408,"-10"-1"-1112,4 0-272,-17-2 297,-32 0 0,47 3-248,1 0 0,0 1-1,0-1 1,-1 2-1,1-1 1,0 1-1,0 0 1,0 0 0,0 1-1,-7 4 1,0 2 19,0 0 1,0 2 0,1 0-1,0 0 1,0 2 0,2-1-1,-1 1 1,2 1 0,0 0-1,0 0 1,-11 25 0,8-11 10,1-1 0,0 1 0,3 1 0,-11 48 1,19-69-79,0 1 0,0 0 0,1 1 0,0-1 0,1 0 1,0 0-1,0-1 0,5 16 0,-4-18-9,1 0 1,0 0-1,0 0 0,0 0 1,1-1-1,0 1 0,0-1 1,0 0-1,0 0 0,1 0 0,0-1 1,0 0-1,7 5 0,-2-3 23,1 0-1,-1-1 1,1 0 0,1 0-1,-1-1 1,1-1-1,0 0 1,-1-1-1,1 0 1,0-1-1,1 0 1,-1 0-1,0-2 1,0 1-1,22-6 1,-13 2 45,0-1 1,0-2 0,0 0-1,-1-1 1,0 0 0,-1-2-1,36-24 1,-36 20 45,0-1 1,-2 0 0,1-1-1,-2-1 1,25-33 0,-40 49-115,-1 0 1,1-1 0,0 1 0,-1 0 0,1-1-1,0 1 1,-1 0 0,0-1 0,1 1-1,-1-1 1,0 1 0,0-1 0,0 1 0,0-1-1,0-1 1,0 2-13,0 1 0,0 0 1,0 0-1,0 0 0,0 0 0,0-1 0,0 1 1,0 0-1,-1 0 0,1 0 0,0 0 0,0-1 0,0 1 1,0 0-1,0 0 0,0 0 0,-1 0 0,1 0 0,0 0 1,0 0-1,0 0 0,0-1 0,-1 1 0,1 0 0,0 0 1,0 0-1,0 0 0,0 0 0,-1 0 0,1 0 0,0 0 1,0 0-1,0 0 0,-1 0 0,1 0 0,0 0 0,0 0 1,0 0-1,-1 1 0,-11 9 63,2 2-33,0 0 0,1 0 0,1 1 0,-12 23 0,18-33-31,1 0-1,0-1 1,0 1-1,0 0 1,0 0 0,1 0-1,-1 0 1,1 0 0,-1 0-1,1 0 1,0 0-1,0 0 1,0 0 0,1 0-1,-1-1 1,1 1-1,0 0 1,0 0 0,0 0-1,0 0 1,0-1 0,0 1-1,1 0 1,-1-1-1,1 1 1,0-1 0,0 0-1,0 1 1,0-1-1,0 0 1,0 0 0,4 2-1,-1-1 6,0-1 0,0 0 0,0 0 0,0 0-1,0-1 1,0 1 0,1-1 0,-1 0 0,0-1-1,1 1 1,-1-1 0,1 0 0,-1-1 0,0 1-1,1-1 1,-1 0 0,8-3 0,-2 1 14,0-1 1,-1 0 0,0 0-1,1-1 1,-2-1-1,1 0 1,13-10 0,-20 14-13,-1 0 1,1-1 0,-1 1 0,1-1 0,-1 1 0,0-1-1,0 0 1,-1 0 0,1 0 0,0 0 0,-1 0 0,0 0-1,1 0 1,0-6 0,-2 7-4,0-1 0,0 1 0,0 0 0,0 0 0,0-1 0,-1 1 0,1 0 0,-1-1 0,0 1 0,1 0 0,-1 0 1,0 0-1,0 0 0,-1 0 0,1 0 0,0 0 0,-1 0 0,1 0 0,-1 1 0,1-1 0,-4-2 0,0 0 8,1-1 0,-2 1 0,1 0 0,0 1 0,-1-1 1,0 1-1,0 0 0,0 1 0,0-1 0,0 1 0,0 0 0,-1 1 0,1 0 0,-1 0 0,1 0 0,-1 0 1,1 1-1,-1 0 0,1 1 0,-1 0 0,-8 1 0,-2 2 13,0 1 1,-18 8-1,-20 5 28,48-19-51,13-5 0,14-8 1,54-31 12,127-69 121,-178 103-125,1 1 1,0 2-1,0 0 0,1 1 1,0 2-1,51-5 1,-73 10-14,0 0 0,1 0 1,-1 0-1,0 0 1,0 1-1,0-1 1,1 1-1,-1 0 0,0 0 1,0 0-1,0 0 1,5 4-1,-6-4 0,0 1-1,-1-1 1,1 1-1,-1-1 1,1 1 0,-1 0-1,0 0 1,1 0 0,-1 0-1,0 0 1,0 0-1,-1 0 1,1 0 0,0 0-1,-1 0 1,1 0-1,-1 1 1,0-1 0,1 4-1,-2 21 28,-1 0-1,-1-1 1,-1 0-1,-2 1 0,0-2 1,-11 27-1,17-52-17,-1 1-1,1 0 0,0 0 0,-1 0 1,1 0-1,0 0 0,-1 0 0,1 0 1,0 0-1,0 0 0,0 0 1,0 0-1,0 0 0,0 0 0,0 0 1,0 1-1,13-10 126,-4 1-140,112-96 205,-39 29 11,-77 71-182,-1-1 0,0 1 0,1 0 0,0 0 1,0 0-1,8-3 0,-12 5-25,0 1 1,1 0-1,-1-1 1,0 1-1,1 0 1,-1 0-1,0 0 0,1 0 1,-1 0-1,1 0 1,-1 1-1,0-1 1,1 0-1,-1 1 1,0-1-1,0 1 1,1-1-1,-1 1 1,0 0-1,0-1 1,0 1-1,0 0 0,1 0 1,-1 0-1,0 0 1,-1 0-1,1 0 1,0 0-1,0 0 1,0 0-1,0 2 1,2 2 2,0 1 0,0-1 0,-1 1-1,0 0 1,0-1 0,0 1 0,-1 0 0,2 12 0,-3 51 85,-1-52-40,1-1 0,2 29 0,-2-45-50,0 1 0,0-1-1,0 0 1,0 0-1,0 0 1,1 0 0,-1 1-1,0-1 1,0 0 0,0 0-1,0 0 1,0 1 0,0-1-1,0 0 1,0 0 0,0 0-1,0 0 1,1 0-1,-1 1 1,0-1 0,0 0-1,0 0 1,0 0 0,0 0-1,1 0 1,-1 0 0,0 0-1,0 1 1,0-1-1,0 0 1,1 0 0,-1 0-1,0 0 1,0 0 0,0 0-1,1 0 1,-1 0 0,0 0-1,0 0 1,0 0 0,0 0-1,1 0 1,9-6 39,4-10 11,25-44 95,-30 42-116,2 2 0,0-1 0,24-25 0,-32 38-24,0 1 0,1 0 0,-1 0 1,1 1-1,0-1 0,4-2 0,-7 5-5,0-1 0,-1 1-1,1 0 1,0 0-1,0 0 1,0-1 0,-1 1-1,1 0 1,0 0 0,0 0-1,0 0 1,-1 0 0,1 0-1,0 0 1,0 1 0,0-1-1,-1 0 1,1 0-1,0 1 1,0-1 0,-1 0-1,1 1 1,0-1 0,-1 1-1,1-1 1,0 1 0,-1-1-1,1 1 1,0-1 0,-1 1-1,1 0 1,-1-1 0,0 1-1,1 0 1,-1-1-1,1 1 1,-1 0 0,0 0-1,0-1 1,1 1 0,-1 0-1,0 0 1,0 0 0,12 43 24,-9-31-22,0 1 0,1 0 1,0-1-1,1 0 0,14 25 0,-17-36-4,-1 0 1,1 0 0,0 0-1,0 1 1,0-2-1,0 1 1,0 0 0,0 0-1,1-1 1,-1 1-1,1-1 1,-1 0 0,1 0-1,4 2 1,-4-3 0,1 1 0,0-1 1,-1 0-1,1 0 0,0 0 0,-1 0 0,1-1 1,-1 0-1,1 1 0,0-1 0,-1-1 1,0 1-1,1 0 0,2-3 0,5-2 12,0-1 0,0 0 0,-1 0-1,0-1 1,-1-1 0,0 0 0,15-18-1,22-22 116,-45 48-125,-1 0 1,1 0 0,0 0 0,0 1 0,0-1 0,0 0 0,-1 1 0,1-1 0,0 1-1,0-1 1,0 1 0,0-1 0,0 1 0,1 0 0,-1-1 0,0 1 0,0 0 0,0 0-1,0 0 1,2 0 0,-3 0-3,1 0 1,-1 1-1,1-1 0,0 1 0,-1-1 0,0 1 1,1-1-1,-1 1 0,1-1 0,-1 1 0,1 0 1,-1-1-1,0 1 0,0 0 0,1-1 0,-1 1 1,0 0-1,0-1 0,0 1 0,1 0 0,-1-1 1,0 2-1,0 7-6,0-1 1,-1 1 0,-2 13 0,-39 157-28,6-38 21,-30 266 111,60-377-50,4-22 4,4-19 49,31-125 218,6 1 1,80-188 0,-101 279-247,57-123 178,-74 165-249,0-1 0,0 1 0,1 0 0,-1 0 0,1 0 0,-1 0 1,1 0-1,0 1 0,0-1 0,0 0 0,0 1 0,0-1 0,4-1 0,-5 3-3,0 0 0,0-1 0,0 1-1,0 0 1,0 0 0,0 0 0,0 1-1,0-1 1,0 0 0,0 0 0,0 0-1,0 1 1,0-1 0,0 1 0,0-1 0,0 1-1,0-1 1,0 1 0,0-1 0,0 1-1,0 0 1,0 0 0,-1-1 0,1 1-1,0 0 1,-1 0 0,1 0 0,0 0-1,-1 0 1,1 0 0,-1 0 0,1 2 0,4 8-10,0 0 1,-1 0 0,0 0 0,-1 1-1,-1 0 1,1 0 0,0 22 0,-2-11-2,-2 0-1,0 1 1,-5 25 0,6-46 12,-1 0 0,1 0 0,-1 0 0,0 0 0,0 0 0,0 0 0,-1 0 0,1-1 0,-1 1 0,1 0 0,-1-1 0,0 1 0,0-1 0,0 1 0,0-1 0,-1 0 0,1 0 0,0 0 0,-1 0 0,-4 2 0,4-3 7,1 0 0,-1 0 0,0-1 1,0 1-1,0-1 0,0 1 0,0-1 1,0 0-1,0 0 0,0 0 0,0-1 1,0 1-1,1-1 0,-1 0 0,0 1 1,0-1-1,0-1 0,1 1 0,-1 0 1,0 0-1,-4-4 0,-11-11 84,16 9-40,14 6-36,21 7-13,0-2 1,1-1-1,55-3 0,-77-1 1,-1 0 1,0-1-1,0 0 0,0 0 0,0-2 1,0 1-1,0-1 0,-1-1 0,0 0 1,0 0-1,0-1 0,0 0 0,-1-1 1,14-13-1,2-9 14,-1 0-1,-1-2 1,-2-1 0,-1 0 0,-1-2 0,-2 0 0,21-61-1,-10 7-1,-5-2-1,14-92 1,-33 157-17,0 0 0,-2 0 0,-1-1 0,-1 1 1,-1 0-1,-1 0 0,-9-44 0,11 68 0,0 0 0,0 1 0,-1-1 1,1 0-1,0 1 0,0-1 0,-1 0 0,1 1 0,0-1 0,-1 0 0,1 1 0,0-1 1,-1 1-1,1-1 0,-1 1 0,1-1 0,-1 1 0,1-1 0,-1 1 0,1-1 0,-1 1 0,0 0 1,1-1-1,-2 1 0,2 0 0,-1 0-1,0 0 1,0 0 0,1 1 0,-1-1-1,0 0 1,1 0 0,-1 1 0,0-1-1,1 1 1,-1-1 0,0 0 0,1 1-1,-1-1 1,1 1 0,-1 0 0,1-1-1,-1 2 1,-23 39-36,20-32 17,-14 31-68,1 2 1,-17 67 0,20-62 25,-10 39-20,3 1-1,-11 117 1,28-150 60,5 58-1,0-101 24,0 0 1,0 1-1,1-1 0,1 0 0,0 0 0,0 0 0,7 13 1,-8-19-4,1 0 1,-1 0-1,2 0 1,-1 0-1,0-1 1,1 0-1,0 0 1,0 0-1,0 0 1,0 0-1,1-1 1,-1 0-1,1 0 1,0 0-1,0 0 1,7 2 0,1-1 4,1-2 1,0 1 0,-1-1 0,1-1 0,0-1 0,0 0 0,0-1 0,-1 0 0,1-1 0,0 0 0,-1-1 0,1-1 0,16-7 0,-23 8 4,0 0 0,-1-1 0,1 0 1,-1 0-1,0 0 0,-1-1 0,1 0 0,-1 0 1,0 0-1,0-1 0,0 0 0,-1 0 0,0 0 1,6-12-1,-4 4 7,0 0 1,-1 0-1,-1-1 1,-1 0-1,0 0 1,1-16-1,-3 30-11,-1-1 0,0 0 0,0 0 0,0 0 0,0 0 0,0 1 0,0-1-1,0 0 1,-1 0 0,1 0 0,-1 0 0,1 1 0,-1-1 0,0 0 0,1 1 0,-1-1 0,0 0 0,-1-1-1,1 3-2,0-1 0,0 0 0,0 1 0,0 0-1,0-1 1,0 1 0,0-1 0,0 1-1,0 0 1,-1 0 0,1 0 0,0 0-1,0 0 1,0 0 0,0 0 0,0 0-1,0 0 1,0 0 0,0 0 0,0 1 0,0-1-1,0 0 1,0 1 0,0-1 0,0 1-1,0-1 1,0 1 0,0 0 0,0-1-1,-1 2 1,-4 3-3,0-1 0,1 2 0,-1-1 0,1 1 0,0-1 0,0 1 0,1 1 0,0-1 0,0 1 0,0 0 0,1-1 0,0 2 0,0-1 0,1 0 0,0 0 0,0 1 0,1-1 0,0 1 0,0 0 0,1 13 0,0-16-3,0-1-1,1 1 0,-1 0 1,1-1-1,0 1 0,0-1 1,1 1-1,-1-1 0,1 0 1,0 1-1,0-1 0,0 0 1,1 0-1,0 0 0,-1-1 1,1 1-1,1-1 0,-1 1 1,0-1-1,1 0 0,0 0 1,-1-1-1,1 1 0,0-1 1,1 0-1,-1 0 1,0 0-1,0 0 0,1-1 1,-1 0-1,1 0 0,0 0 1,-1 0-1,10 0 0,-5-2 1,1 0 0,-1 0 0,0 0 0,0-1 0,0 0 0,0-1 0,0 0 0,-1-1 0,16-8 0,7-6 24,33-25 0,-51 33-10,1 0-6,-3 1 17,1 1 0,0 0 1,1 1-1,17-8 0,-27 14-18,-1 0 0,1 0 0,-1 0 0,1 0 0,0 1 0,-1-1 0,1 1 0,0 0 0,0 0 0,0 0 0,-1 0 0,1 0 0,0 0 0,0 1 0,-1 0 0,1-1 0,0 1 0,-1 0 0,1 0 0,-1 0 0,1 1 0,-1-1 0,0 0 0,1 1 0,-1 0 0,0-1 0,0 1 0,0 0 0,2 3 0,29 40 5,-25-32-22,1-1-1,0 1 0,1-2 0,0 0 0,1 0 1,22 17-1,-24-22 30,-1-1 0,2 0 1,-1 0-1,1-1 0,-1 0 0,1-1 1,15 4-1,-18-6 37,0 0 0,-1-1 0,1 0 0,0 0 0,-1 0 0,1-1 0,0 0 0,-1 0 0,1-1 0,-1 0 0,0 0 0,12-6 0,-10 6 81,-2-1-177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7:30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196 0 10040,'0'0'2058,"-6"14"-1492,-23 47 494,-60 90 0,79-135-765,0 0 0,1 1 0,1 0 0,1 1 0,0-1 0,1 1 1,-6 31-1,11-47-205,1-1 0,0 0 0,-1 1 1,1-1-1,0 1 0,0 0 0,0-1 1,0 1-1,0-1 0,0 1 0,1 2 1,-1-4-76,1 1 0,0-1 0,-1 0 1,1 1-1,0-1 0,-1 0 1,1 0-1,0 0 0,-1 0 1,1 0-1,0 0 0,0 0 0,-1 0 1,1 0-1,0 0 0,-1 0 1,1 0-1,0 0 0,-1-1 1,1 1-1,0 0 0,-1 0 1,1-1-1,0 1 0,-1-1 0,2 0 1,8-3-2315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7:31.5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437 0 4912,'0'0'7950,"-14"11"-7470,2 0-348,6-5-65,0 0 0,0-1-1,-1 0 1,1 0-1,-1 0 1,0-1-1,-1 0 1,1-1-1,-1 1 1,0-2-1,-11 4 1,-12 3 270,1 1 0,0 1 0,0 2 0,1 1 1,1 1-1,-38 28 0,58-38-207,1 0 0,-1 1-1,2 0 1,-1 0 0,1 0 0,0 1 0,-7 9 0,12-13-74,-1-1 0,1 1 0,0 0 1,0 0-1,0 0 0,0-1 0,0 1 1,0 0-1,1 0 0,0 0 1,-1 1-1,1-1 0,0 0 0,1 0 1,-1 0-1,0 0 0,1 0 0,0 0 1,0 0-1,0 0 0,0-1 0,0 1 1,0 0-1,4 5 0,5 4 86,0 0-1,1 0 1,0-1 0,1-1 0,0 1-1,1-2 1,14 9 0,0 0 85,-21-13-158,0-1-1,1 0 1,-1 0-1,1-1 0,0 0 1,0 0-1,0-1 1,0 0-1,1 0 0,-1 0 1,1-1-1,14 0 1,-17 0-18,13 0 151,0 0 0,21-2-1,-34 1-144,1-1-1,-1 0 1,0 0-1,0 0 1,0-1-1,0 0 0,0 0 1,0 0-1,0 0 1,0-1-1,-1 0 1,5-3-1,-1-2-27,0-1 0,0 0 0,-1 0-1,0 0 1,6-12 0,9-10-3470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7:32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10544,'0'0'826,"4"11"-387,2 3-294,2 6 168,0 0-1,-2 1 0,6 26 1,-8 7 612,-2 0 0,-2 1 1,-14 101-1,4-113 1255,21-50-1346,-4-5-676,0-1 0,-1 1 0,8-23 0,-9 21-71,1 1-1,0 0 0,13-22 1,36-52 350,-51 81-404,0-1 0,1 1-1,0 0 1,0 0 0,8-6 0,11-13 61,-23 24-89,0 0 1,0-1-1,0 1 1,1 0-1,-1 0 1,0 0 0,1 0-1,-1 0 1,1 0-1,1-1 1,-2 2-2,-1 0 0,1 0 0,0 0 0,-1-1 0,1 1 0,-1 0 0,1 0 0,-1 0 0,1 0 0,-1 0 1,1 1-1,-1-1 0,1 0 0,0 0 0,-1 0 0,1 0 0,-1 1 0,1-1 0,-1 0 0,1 0 0,0 1 0,0 1 8,1 0-1,-1 0 1,0 0-1,1-1 1,-1 1-1,0 1 1,0-1-1,-1 0 1,1 0 0,0 0-1,-1 0 1,1 1-1,-1 1 1,9 39 113,-5-29-79,-1 0 1,-1 0-1,0 0 0,-1 1 0,0 24 0,-2-38-31,1 0 0,0 0 1,0-1-1,0 1 0,0 0 0,0 0 0,0 0 0,0 0 0,0 0 0,0 0 0,0 0 0,0-1 0,1 1 0,-1 0 0,0 0 0,1 0 0,0 1 0,-1-2-6,0 0 0,1 0 0,-1 0-1,0 1 1,1-1 0,-1 0 0,1 0 0,-1 0-1,0 0 1,1 0 0,-1 0 0,1 0-1,-1 0 1,0 0 0,1 0 0,-1 0-1,1 0 1,-1 0 0,0 0 0,1 0-1,-1 0 1,1-1 0,-1 1 0,0 0-1,1 0 1,-1-1 0,4-1 18,0 0-1,-1-1 1,0 0 0,1 0 0,-1 0-1,3-5 1,138-157 650,-143 164-670,-1 0 0,1 0 0,0 0 0,0 1 0,0-1 0,0 0 0,0 0 0,0 0 0,0 1 0,0-1 0,0 1 0,0-1 0,0 1 0,1-1 0,-1 1 0,0-1 0,0 1-1,0 0 1,3 0 0,-4 0-2,1 0 1,0 0-1,0 1 0,0-1 0,0 1 0,-1-1 0,1 1 0,0-1 0,0 1 0,-1-1 1,1 1-1,0 0 0,-1-1 0,1 1 0,0 0 0,-1-1 0,1 1 0,-1 0 0,1 1 1,2 5 12,0 0 1,-1 0 0,0 1 0,1 12-1,-2-18-17,4 49 272,0 87 0,-6-126-131,1-4 55,14-11-344,4-6-694,-1 0 1,16-13 0,-28 19-394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7:32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10848,'0'0'4452,"11"8"-3975,37 24-12,-43-30-360,0 1 0,1-1 1,-1 0-1,0 0 0,1 0 0,0-1 0,-1 0 0,1 0 0,0-1 0,0 1 1,0-1-1,-1 0 0,1-1 0,0 0 0,0 1 0,6-3 0,-1 0-430,0-1 0,-1 0-1,1-1 1,-1 0-1,18-11 1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7:35.3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225 62 5824,'0'0'6560,"-12"7"-5864,-2 2-489,-4 1 169,1 1 0,-27 23 1,30-20-63,1 1 1,0-1 0,1 2-1,1 0 1,0 0 0,1 1-1,1 1 1,-11 28-1,19-40-185,-1 0-1,1 0 0,0 0 0,0 0 0,1 0 1,0 1-1,0-1 0,0 0 0,1 0 1,2 9-1,-3-13-81,0-1 1,1 1-1,-1 0 0,1-1 1,-1 1-1,1 0 1,-1-1-1,1 1 0,0-1 1,0 1-1,0-1 1,0 0-1,0 1 0,0-1 1,0 0-1,1 1 1,-1-1-1,0 0 0,1 0 1,-1 0-1,1 0 1,-1-1-1,1 1 0,-1 0 1,1-1-1,0 1 1,-1-1-1,1 1 0,0-1 1,-1 0-1,1 1 1,0-1-1,-1 0 0,1 0 1,0 0-1,0-1 1,-1 1-1,1 0 1,0-1-1,-1 1 0,4-2 1,7-3 92,0-1 1,0 0-1,0 0 0,-1-1 1,0-1-1,16-14 1,56-63 359,-51 51-230,-25 25-171,11-11 83,-18 19-162,1 1 1,-1-1 0,1 0 0,-1 1-1,1-1 1,-1 1 0,1-1 0,-1 1-1,1 0 1,0-1 0,-1 1-1,1-1 1,0 1 0,-1 0 0,1 0-1,0-1 1,-1 1 0,1 0-1,0 0 1,0 0 0,-1 0 0,2 0-1,-4 24 186,3-13-165,1 0 0,1-1 1,0 1-1,0-1 0,1 1 1,0-1-1,7 11 1,-9-17-34,0-1 1,1 0-1,0 0 1,0 0-1,0 0 1,0 0-1,0 0 1,0-1-1,1 0 1,-1 1-1,1-1 1,0-1-1,-1 1 1,1 0-1,0-1 1,0 0-1,0 0 1,0 0-1,0 0 1,0-1-1,1 1 1,4-1-1,-1-1 3,-1 0 0,0 0-1,0 0 1,0-1 0,0 0-1,-1-1 1,1 1 0,0-1 0,-1 0-1,0-1 1,0 0 0,0 0-1,0 0 1,-1 0 0,1-1 0,-1 0-1,0 0 1,0-1 0,7-10-1,-7 8 15,0 0-1,0-1 0,0 1 1,-1-1-1,-1 0 0,1 0 1,-1 0-1,-1-1 0,0 1 0,0-1 1,-1 1-1,0-1 0,-1 1 1,-1-15-1,1 21 0,-1 1-1,0-1 1,1 1 0,-1-1-1,-1 1 1,1 0 0,0-1 0,-1 1-1,1 0 1,-1 0 0,1 0-1,-1 0 1,0 0 0,0 0-1,0 0 1,0 1 0,-3-3 0,4 4 77,21-3-10,38-11-40,31-5-30,-14 11-81,97 1 0,-170 7 62,0 0 1,1 0-1,-1 0 1,0 1-1,1-1 1,-1 0 0,0 1-1,0-1 1,1 1-1,1 1 1,-4-2-1,0 0 1,1 0-1,-1 1 1,0-1 0,0 0-1,0 0 1,1 1-1,-1-1 1,0 0-1,0 0 1,0 0-1,0 1 1,0-1-1,0 0 1,1 1 0,-1-1-1,0 0 1,0 0-1,0 1 1,0-1-1,0 0 1,0 1-1,0-1 1,0 0-1,0 0 1,0 1 0,0-1-1,-1 1 1,-8 12 32,-40 36 100,-73 96 1,91-98-65,29-43-51,0 1 0,-1-1 0,1 1 0,1 0 0,-1 0 0,1 0 0,0 0 0,-1 9 1,1-13-9,1 1 0,0-1 0,0 1 1,1-1-1,-1 1 0,0-1 1,0 1-1,1-1 0,-1 1 0,1-1 1,-1 1-1,1-1 0,0 0 1,-1 1-1,1-1 0,0 0 0,2 2 1,-3-2-4,1-1 1,0 1-1,0-1 0,0 1 1,0-1-1,0 1 1,0-1-1,0 0 1,0 1-1,0-1 1,1 0-1,-1 0 0,0 0 1,0 0-1,0 0 1,0 0-1,0 0 1,2 0-1,2-2 8,-1 1 0,1-1 0,-1 0 0,0 0 0,0 0 0,1 0 0,-1-1 0,-1 1 0,1-1 0,3-4 1,8-9 2,-2-2 0,0 1 0,-1-2 0,-1 1 0,0-2 1,-2 1-1,12-35 0,-13 18 1,-7 29-4,0 1 0,1 0 1,-1 0-1,1 0 0,3-7 0,-5 28 62,1 1 0,2 19 0,0-11-44,-1-5-2,0 1 0,2-1 0,0-1-1,2 1 1,6 18 0,-11-36-29,-1 0 1,0 0-1,1 1 0,-1-1 0,0 0 0,1 0 1,0 0-1,-1 0 0,1 1 0,0-1 0,-1 0 0,1 0 1,0 0-1,0-1 0,0 1 0,0 0 0,0 0 1,0 0-1,0-1 0,0 1 0,0 0 0,0-1 1,1 1-1,-1-1 0,0 1 0,0-1 0,1 0 1,-1 0-1,0 1 0,0-1 0,1 0 0,-1 0 1,0 0-1,0 0 0,1 0 0,-1-1 0,0 1 1,1 0-1,-1-1 0,0 1 0,0 0 0,0-1 0,0 0 1,1 1-1,0-2 0,4-2 17,0-1 0,-1 1 0,1-1 0,-1 0 0,-1 0 0,8-11 0,2-6 23,-1 0-1,-2 0 1,12-30-1,-13 26 17,1 1 1,21-33-1,-24 45-23,8-11 78,-15 23-78,-2 29 108,0-4-95,0-1 0,1 1-1,1 0 1,7 37-1,6-17 80,-14-42-114,1 1 0,0-1-1,0 0 1,0 0-1,1 0 1,-1 0-1,0 0 1,1 0-1,-1-1 1,1 1-1,0 0 1,0-1-1,-1 1 1,1-1-1,0 0 1,2 2-1,-3-3-7,0 0-1,0 0 0,0 0 0,0 0 0,0 0 0,0 0 0,0-1 0,-1 1 0,1 0 0,0 0 0,0-1 0,0 1 0,-1 0 0,1-1 1,0 1-1,0-1 0,-1 1 0,1-1 0,0 1 0,-1-1 0,2-1 0,15-17 75,-15 16-62,14-20 102,22-42 1,-25 41-31,1 1 1,22-29-1,-25 37-22,-9 12-49,0 0 0,0 0 1,0 0-1,0 1 0,1-1 1,-1 1-1,5-4 0,-6 6-18,0-1-1,0 1 1,0-1-1,0 1 1,0 0-1,0 0 1,0 0-1,0-1 1,1 1-1,-1 0 1,0 0-1,0 0 1,0 1-1,0-1 1,0 0-1,0 0 1,0 1-1,1-1 1,-1 0-1,0 1 1,0-1-1,0 1 1,0 0-1,-1-1 1,1 1-1,0 0 1,0-1-1,1 2 1,10 9-14,0 1 0,16 20 0,18 17 32,-38-42-9,0 0 1,1 0 0,0-1 0,0 0-1,16 7 1,-22-11-8,0-1 0,0 0 0,0 0 0,1-1 0,-1 1 0,0-1 0,0 1 0,0-1 0,1 0 0,-1 0 0,0 0 0,0-1 0,0 1 0,0-1 0,1 0 0,-1 0 0,0 0 0,0 0 0,0 0 0,-1-1 0,1 1 0,0-1 0,4-3 0,-2 1 11,1-1 1,-1 0-1,0-1 0,-1 1 0,1-1 0,-1 0 0,0 0 0,-1 0 0,1-1 0,4-13 0,-6 15-1,-1 0 1,0 0-1,1-1 1,-2 1-1,1-1 1,-1 1-1,1-1 1,-2 1-1,1-1 1,0 1-1,-1-1 1,0 1-1,-1-1 1,1 1-1,-3-6 1,4 10-12,-1 0 1,1 0-1,0 0 1,-1 0-1,1 0 1,0 1-1,-1-1 1,1 0-1,-1 0 1,1 1-1,-1-1 1,1 0-1,-1 0 1,0 1-1,1-1 1,-1 1 0,0-1-1,1 1 1,-1-1-1,0 1 1,0-1-1,0 1 1,1 0-1,-1-1 1,0 1-1,0 0 1,0 0-1,0-1 1,0 1-1,0 0 1,1 0-1,-1 0 1,0 0-1,0 0 1,0 1-1,0-1 1,0 0-1,0 0 1,0 0-1,1 1 1,-1-1-1,0 0 1,0 1-1,0-1 1,1 1-1,-1-1 1,0 1-1,0 0 1,1-1 0,-1 1-1,1-1 1,-2 2-1,-1 2 6,-1 0 0,1 0 0,-1 0 0,1 1-1,1-1 1,-1 1 0,-3 9 0,2-2 3,1 0-1,1 1 0,0-1 1,0 1-1,1-1 1,1 1-1,0-1 1,1 1-1,0-1 1,1 0-1,4 13 0,-5-22-3,0-1 0,1 0 0,-1 1-1,0-1 1,1 0 0,0 0 0,0 0-1,-1-1 1,1 1 0,0 0 0,1-1-1,-1 1 1,0-1 0,0 1 0,1-1-1,-1 0 1,3 1 0,-1-1 2,0 1 1,0-1-1,0 0 0,0 0 1,0 0-1,0-1 0,0 0 1,0 1-1,0-1 0,5-1 1,-5 0-7,0-1 1,0 1-1,0-1 1,0 0-1,-1 0 1,1 0-1,0-1 1,-1 1-1,1-1 1,-1 0-1,0 0 0,0 0 1,0 0-1,-1 0 1,4-6-1,4-8 11,0 1 0,8-22-1,-10 19 7,5-13 3,-10 23 2,0 1-1,1-1 0,0 1 0,0 0 1,1 0-1,0 0 0,6-7 0,-8 12 28,-3 3-49,0 0 0,0 0 0,0 0 1,0 0-1,1 1 0,-1-1 0,0 0 0,0 0 1,0 0-1,0 0 0,0 0 0,0 0 0,0 0 0,0 0 1,0 1-1,1-1 0,-1 0 0,0 0 0,0 0 1,0 0-1,0 0 0,0 0 0,0 0 0,0 0 1,1 0-1,-1 0 0,0 0 0,0 0 0,0 0 1,0 0-1,0 0 0,0 0 0,1 0 0,-1 0 0,0 0 1,0 0-1,0 0 0,0 0 0,0 0 0,0 0 1,1 0-1,-1 0 0,0 0 0,0 0 0,0-1 1,0 1-1,0 0 0,0 0 0,1 9 38,1 12-21,-1 0 0,-1-1 1,-1 1-1,0-1 0,-8 31 0,5-26-12,4-22-6,0-1 0,-1 1-1,0-1 1,1 0 0,-1 1 0,0-1-1,0 0 1,0 1 0,0-1-1,-1 0 1,1 0 0,-1 0-1,1 0 1,-1 0 0,0-1-1,-3 4 1,-3 2 70,5-8 50,-6-4 40,9 5-161,0 0 0,0 0 0,-1 0 0,1 0 0,0 0 0,0 0 1,0-1-1,0 1 0,0 0 0,0 0 0,0 0 0,-1 0 0,1 0 0,0-1 1,0 1-1,0 0 0,0 0 0,0 0 0,0 0 0,0 0 0,0-1 1,0 1-1,0 0 0,0 0 0,0 0 0,0 0 0,0-1 0,0 1 1,0 0-1,0 0 0,0 0 0,0 0 0,0-1 0,0 1 0,0 0 1,0 0-1,0 0 0,0 0 0,0 0 0,1-1 0,-1 1 0,0 0 1,0 0-1,0 0 0,0 0 0,0 0 0,0 0 0,1-1 0,-1 1 1,0 0-1,8-4 12,0 1 0,0-1 0,1 1 0,-1 1 0,1 0 0,0 0 0,-1 0 0,14 0 0,45-1 31,-45 3-38,1-1 0,35-7 0,-55 7-33,8-2-624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7:35.8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8032,'0'0'4302,"9"15"-3642,-5-7-553,2 1 21,-1 1 0,0-1-1,0 1 1,-1 1 0,0-1 0,-1 1-1,0-1 1,-1 1 0,2 16-1,-5 1 462,0 1-1,-2 0 1,-10 39-1,4-18 631,7-38-272,2-26-511,1-9-2887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7:36.0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11760,'0'0'1600,"20"113"-1032,-10-43 0,-8 5-32,2-5 8,-2-17-24,2-15-1,-2-4-47,2-10 8,-4-5-80,0-5 16,-4-6-136,2-4 0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7:43.7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5720,'0'0'9744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7:45.9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267 1 4912,'0'0'5729,"-11"7"-5196,-4 1-304,0 2-1,1 0 0,1 1 0,-18 17 1,-77 85 2156,101-103-2083,0 0 1,0 1-1,1 0 1,0 0-1,1 0 1,0 1-1,-4 16 1,5-21 131,1-1 86,7-3-120,5-11-2591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7:46.2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319 0 11352,'0'0'350,"-12"8"2,-33 19-53,12-8 37,0 1 0,1 2 0,-52 47 0,70-55-144,7-7 15,0 0 0,0 1 0,0-1 0,1 2 0,0-1 0,0 1 0,1 0 0,0 0 0,-4 11 1,9-16-44,0-1 0,0 1 1,0 0-1,1-1 1,-1 1-1,1-1 1,0 1-1,0-1 0,0 1 1,3 5-1,-2-4-2,-2-4-143,1-1-1,-1 1 1,0-1-1,1 1 1,-1 0-1,1-1 1,-1 0 0,1 1-1,-1-1 1,1 1-1,-1-1 1,1 1-1,0-1 1,-1 0-1,1 0 1,0 1-1,-1-1 1,1 0 0,-1 0-1,1 0 1,0 1-1,0-1 1,-1 0-1,1 0 1,0 0-1,-1 0 1,2-1 0,19-3-1094,-17 4-270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31.4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804 0 13360,'0'0'1664,"-14"12"-1436,-250 179 328,113-109-181,91-52 106,-96 65 0,136-81-327,-19 15 598,-56 51 0,91-74-370,6-5-2725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7:48.7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1 6520,'0'0'6138,"-12"16"-5594,10-14-518,-10 14 170,0 0 1,2 1 0,-1 0-1,2 1 1,1 0 0,0 0-1,-8 30 1,12-23 201,2 1 0,1 0 1,1 0-1,1 0 0,5 32 0,-1-8 467,-4-24 450,-2-26-1182,5-9 238,5-13-284,-2 0 0,0 0 0,3-25 0,12-37 50,-12 55-60,1 1-1,22-39 1,-28 58-54,0 0 1,1 1-1,0 0 1,1 0-1,-1 0 1,1 1 0,1 0-1,0 0 1,0 1-1,0 0 1,10-6-1,-17 12-20,0 0-1,0-1 1,0 1-1,0 0 1,0 0-1,0 0 1,0-1-1,0 1 0,0 0 1,0 0-1,0 1 1,0-1-1,0 0 1,0 0-1,0 0 1,-1 1-1,1-1 1,0 0-1,0 1 0,0-1 1,0 1-1,0-1 1,0 1-1,-1-1 1,1 1-1,0 0 1,0-1-1,-1 1 1,1 0-1,0 0 0,-1-1 1,1 1-1,-1 0 1,1 0-1,-1 0 1,1 0-1,-1 0 1,1 2-1,2 5 16,1 2 1,-2-1-1,3 12 0,-2-8 13,2 2 18,-1 1 0,-1 0 0,-1 0 0,0 0 0,-1 1 0,-1-1 0,-3 25 0,4-20 80,0-18-93,-1-1 1,0 0-1,0 1 1,0-1-1,0 1 1,0-1 0,0 0-1,-2 4 1,5-10 54,-1 0 0,0 0 0,0 0 0,0 0-1,2-8 1,7-14-46,8-8 57,2 1 0,25-32 0,-44 62-81,0 0 0,1 1 0,-1 0 0,1-1 0,-1 1-1,1 0 1,0 0 0,4-2 0,-7 4-12,1 0-1,-1-1 0,1 1 1,-1 0-1,1 0 0,-1 0 1,1 0-1,-1 0 0,1 0 1,0 0-1,-1 0 0,1 0 1,-1 0-1,1 0 0,-1 0 1,1 0-1,-1 0 0,1 0 1,0 1-1,-1-1 0,1 0 1,0 1 0,0 0 0,0 0 0,-1 0 0,1 0 1,-1-1-1,1 1 0,0 0 0,-1 0 0,1 0 0,-1 0 1,0 0-1,1 0 0,-1 0 0,0 0 0,1 2 0,4 35 141,2 69-1,-4-30 76,-3-67-179,-1-1 0,0 0 0,-2 12 0,-2 19 270,9-33-131,-4-7-182,0 0 0,0 0 0,0 0 1,0 0-1,0 0 0,0 0 0,1 0 0,-1 0 0,0 1 0,0-1 0,0 0 0,0 0 0,0 0 0,0 0 0,0 0 0,0 0 0,0 1 1,0-1-1,0 0 0,0 0 0,1 0 0,-1 0 0,0 0 0,0 1 0,0-1 0,0 0 0,0 0 0,0 0 0,-1 0 0,1 0 0,0 1 0,0-1 1,0 0-1,0 0 0,0 0 0,0 0 0,0 0 0,0 1 0,0-1 0,0 0 0,0 0 0,0 0 0,0 0 0,-1 0 0,1 0 0,0 0 1,-3 5-25,7-7 94,6-8-3636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7:48.9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0 13968,'0'0'1454,"-2"12"-1044,-15 80 119,-9 50 156,17-67-92,9-74-582,-1-1-1,1 0 0,0 1 0,0-1 0,0 0 1,0 0-1,0 1 0,-1-1 0,1 0 0,0 1 1,0-1-1,0 0 0,0 1 0,0-1 0,0 0 0,0 1 1,0-1-1,0 0 0,0 1 0,0-1 0,0 0 1,1 1-1,-1-1 0,0 0 0,0 0 0,0 1 1,0-1-1,0 0 0,1 1 0,-1-1 0,0 0 1,0 0-1,0 1 0,1-1 0,-1 0 0,0 0 0,0 0 1,1 1-1,-1-1 0,0 0 0,1 0 0,0 0 2,-1-1 0,1 1 0,0-1-1,0 1 1,-1-1 0,1 0 0,-1 1 0,1-1-1,-1 0 1,1 0 0,-1 1 0,1-1-1,-1 0 1,1 0 0,-1 0 0,1-1-1,19-48-2424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7:49.1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10952,'0'0'2608,"46"73"-2600,-4-39 8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7:50.2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170 14 7232,'0'0'3864,"-11"15"-3354,11-15-508,-85 119 1075,80-113-1008,-6 8 246,-1 1 0,2 1 0,-13 24-1,21-36-233,0 0-1,1 0 0,-1 0 0,1 0 0,0 0 0,0 0 0,0 0 0,1 0 0,-1 0 0,1 0 0,0 1 1,0-1-1,0 0 0,1 0 0,0 0 0,0 0 0,0 0 0,0 0 0,0 0 0,1 0 0,3 7 1,-3-9-21,1 1 0,-1-1 0,1 0 0,-1 0 1,1 0-1,0 0 0,0 0 0,0-1 0,0 1 1,0-1-1,0 0 0,0 0 0,0 0 0,1 0 1,-1 0-1,0-1 0,1 0 0,-1 1 0,0-1 1,1 0-1,3-1 0,4 0 57,0 0-1,-1-1 1,1 0-1,0 0 1,13-6-1,-10 2-18,0-2 0,0 1 0,-1-2 0,0 1-1,0-2 1,-1 0 0,0 0 0,10-13 0,12-16 338,31-47 1,-58 78-339,-1-1 0,-1-1 0,6-12 0,-10 19-56,1 0 0,-1 1 1,0-1-1,-1 0 0,1 1 1,0-1-1,-1 0 0,0 0 0,0 0 1,0 0-1,0 0 0,0 1 1,0-1-1,-1 0 0,1 0 0,-1 0 1,-1-3-1,-6-18 1205,9 23-889,3 4-200,0 4 7,-1-6-142,-1 0-1,0 1 1,1-1-1,0-1 1,-1 1-1,1 0 1,-1-1 0,4 1-1,16 5 68,-15-4-64,1 2 0,-1-1-1,0 1 1,0 0 0,0 1-1,0-1 1,-1 1 0,0 1-1,0-1 1,0 1 0,-1 0-1,0 0 1,0 1 0,0 0-1,-1 0 1,0 0 0,0 0-1,-1 0 1,0 1 0,0 0-1,-1-1 1,0 1 0,1 11-1,7 87 442,-10-106-463,1 1 1,-1-1-1,0 0 0,0 0 1,0 1-1,1-1 0,-1 0 1,0 0-1,0 1 0,1-1 1,-1 0-1,0 0 0,0 0 1,1 1-1,-1-1 0,0 0 1,1 0-1,-1 0 0,0 0 0,1 0 1,-1 0-1,0 1 0,1-1 1,-1 0-1,0 0 0,1 0 1,-1 0-1,0 0 0,1 0 1,-1 0-1,0-1 0,1 1 1,-1 0-1,0 0 0,1 0 1,-1 0-1,0 0 0,0 0 1,1-1-1,17-7 72,-14 7-54,20-11 114,44-30 0,-58 36-85,-1-2 0,0 1 0,0-1 0,-1 0 0,0-1 0,0 0 0,7-12 0,-21 33-11,1 0 1,0 0 0,1 1 0,0 0-1,1 0 1,1 0 0,0 0 0,1 0-1,0 0 1,1 0 0,0 1 0,1-1-1,4 19 1,-5-31-37,1 0 0,-1 0 0,1 0 0,-1 0 1,1 0-1,-1-1 0,1 1 0,0 0 0,-1 0 0,1-1 0,0 1 0,0 0 0,-1-1 0,1 1 0,0-1 0,0 1 0,0-1 0,0 0 0,0 1 1,0-1-1,0 0 0,0 1 0,0-1 0,0 0 0,0 0 0,0 0 0,0 0 0,0 0 0,0 0 0,1 0 0,1-1 11,-1 1 0,1 0 0,0-1 0,0 0 0,-1 1 0,1-1 0,0 0 0,-1 0 0,5-3 0,-2 0-3,-1 0 0,-1 0 0,1 0 1,-1 0-1,1 0 0,-1-1 0,0 1 0,-1-1 0,1 0 0,-1 0 0,0 0 0,0 0 0,-1-1 0,1 1 0,-1 0 1,0-6-1,1-3 20,-1 1 0,0-1 1,-1 1-1,-1-1 1,-3-18-1,3 26-5,0-1 0,0 1 0,-1 0 0,0-1 0,0 1 0,0 0 0,-1 0 0,0 1 0,0-1 0,0 0 0,-1 1 0,1 0 0,-1 0 0,-1 0 0,-8-7 0,13 11-15,-1 0 1,0 0-1,0 1 0,0-1 1,0 0-1,0 1 0,0-1 0,0 1 1,0-1-1,0 1 0,0 0 0,0-1 1,0 1-1,0 0 0,-1 0 0,1 0 1,0 0-1,0 0 0,0 0 0,-1 0 1,-10 1 43,31 12-20,6-8-404,-1 0 1,1-1 0,1-1 0,-1-2 0,32-2 0,-30 1-1994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7:52.6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65 12056,'0'0'808,"11"0"-775,34 4 3,-45-4-33,1 0 1,0 0-1,-1 1 1,1-1-1,-1 0 0,1 0 1,-1 0-1,1 0 0,-1 0 1,1 1-1,0-1 1,-1 0-1,1 1 0,-1-1 1,0 0-1,1 1 1,-1-1-1,1 0 0,-1 1 1,1-1-1,-1 1 1,0-1-1,1 1 0,-1-1 1,0 1-1,0-1 0,1 1 1,-1-1-1,0 1 1,0-1-1,0 1 0,0 0 1,0-1-1,1 1 1,-1-1-1,0 1 0,0-1 1,-1 1-1,1 0 1,0-1-1,0 1 0,0-1 1,0 1-1,0-1 1,-1 1-1,1 0 0,0-1 1,0 1-1,-1-1 0,1 0 1,-1 2-1,0 1 28,-7 17 111,-2 0 0,0-1 0,-1 0 0,0-1 1,-16 18-1,-15 24 474,37-52-381,-1 1 0,1-1 0,1 1 1,-1 0-1,1 0 0,1 1 0,0-1 0,0 1 1,-1 12-1,4-21-205,0-1 0,0 0 0,0 0 0,0 1 0,0-1-1,0 0 1,0 0 0,0 0 0,0 1 0,0-1 0,1 0 0,-1 0 0,0 0 0,0 1 0,0-1 0,0 0 0,0 0 0,0 0 0,1 1 0,-1-1 0,0 0 0,0 0-1,0 0 1,0 0 0,1 0 0,-1 0 0,0 0 0,0 1 0,0-1 0,1 0 0,-1 0 0,0 0 0,0 0 0,0 0 0,1 0 0,-1 0 0,0 0 0,0 0-1,1 0 1,-1 0 0,0 0 0,0 0 0,0 0 0,1 0 0,-1 0 0,0 0 0,0-1 0,0 1 0,1 0 0,-1 0 0,0 0 0,14-7 520,-11 5-419,25-16 416,0-2 0,47-43-1,-13 11 190,-60 50-689,-1 1 1,1-1-1,0 1 0,-1 0 0,1 0 0,0 0 0,0 0 1,0 0-1,3-1 0,-4 2-21,-1 0 0,1 1 0,0-1 0,0 0 0,0 0-1,0 0 1,-1 1 0,1-1 0,0 0 0,0 1 0,-1-1 0,1 1 0,0-1 0,-1 1 0,1-1 0,0 1 0,-1 0 0,1-1 0,-1 1 0,1 0 0,-1-1-1,1 1 1,-1 0 0,1 1 0,0-1-12,8 14 87,0-2-1,1 1 1,1-1-1,0-1 0,19 17 1,-27-26-81,0-1 1,1 0-1,-1 0 0,1 0 1,-1 0-1,1-1 1,-1 1-1,1-1 0,0 0 1,0 0-1,0 0 1,0-1-1,0 0 0,0 1 1,0-1-1,0 0 1,0-1-1,0 1 0,-1-1 1,1 0-1,0 0 1,0 0-1,0 0 0,-1-1 1,1 1-1,0-1 0,-1 0 1,6-4-1,-3 1 15,0 1 0,0-1-1,-1-1 1,0 1 0,0-1-1,-1 1 1,1-1-1,-1-1 1,0 1 0,-1-1-1,0 1 1,0-1 0,0 0-1,3-14 1,-4 12 16,0-1 0,-1 0-1,0 1 1,0-1 0,-1 0 0,0 0 0,-1 0-1,0 1 1,-1-1 0,-4-16 0,3 19 28,0 0 0,0-1 0,-1 1 0,0 0 0,0 1 0,-1-1 0,-8-9 0,13 12 140,7 2-134,14 0-63,-19 2-11,103 1 18,15 0-19,139-10-9,-257 9-1,-1 0 2,0 0 0,1 0 0,-1 0 0,0 0-1,1 0 1,-1 0 0,0 1 0,1-1 0,-1 0-1,0 1 1,0-1 0,1 0 0,-1 1-1,0 0 1,0-1 0,1 2 0,-16 12 65,-6 2-35,-2-1 1,-29 16-1,-13 9 37,54-33-56,-15 10 52,-32 29 1,51-41-38,0 0 0,1 1-1,0-1 1,0 1 0,1 1-1,-1-1 1,1 0 0,1 1-1,-1 0 1,1 0 0,-3 9-1,6-14-13,-1 0 1,1 0-1,-1 0 0,1 0 0,-1 0 0,1 0 0,0 0 1,0 0-1,0 0 0,0-1 0,1 1 0,-1 0 0,0 0 1,1 0-1,-1 0 0,1 0 0,0 0 0,0-1 0,0 1 1,0 0-1,1 2 0,0-3-1,-1 0 1,1 0-1,0 0 0,-1 0 0,1 0 1,0 0-1,0-1 0,0 1 0,0 0 1,0-1-1,0 0 0,-1 1 0,1-1 1,0 0-1,0 0 0,4 0 0,5-2 24,0 0-1,0 0 0,0-1 0,-1 0 1,20-9-1,-9 2 9,0-1-1,-1-1 1,0-1 0,18-16-1,-28 20-15,0 0 0,0-1 0,-1 0 0,0 0 0,-1-1 0,0-1 0,0 1 0,6-16 0,-12 21 1,0 1 1,1 0 0,0 0-1,0 0 1,0 1 0,6-7-1,-9 11-27,0 0 0,0 0 0,0 0-1,0 0 1,0 0 0,0 1 0,0-1-1,0 0 1,0 0 0,0 0 0,0 0-1,0 0 1,0 0 0,0 0 0,0 1-1,0-1 1,0 0 0,0 0 0,0 0-1,0 0 1,0 0 0,0 0 0,0 0-1,0 0 1,1 1 0,-1-1 0,0 0-1,0 0 1,0 0 0,0 0 0,0 0-1,0 0 1,0 0 0,1 0 0,-1 0-1,0 0 1,0 0 0,0 0 0,0 0-1,0 0 1,0 0 0,0 0 0,1 0-1,-1 0 1,0 0 0,0 0 0,0 0-1,0 0 1,0 0 0,0 0 0,1 0-1,-1 0 1,0 0 0,0 0 0,0 0-1,0 0 1,0 0 0,0-1 0,0 1-1,0 0 1,1 0 0,-1 0 0,0 0-1,0 0 1,0 0 0,0 0 0,-1 12 33,1-10-21,0 19 16,2 0 0,0-1 0,9 36 0,-11-54-25,1 0-1,-1 1 1,1-1-1,0 0 1,0 0-1,0 0 0,0 1 1,0-1-1,1 0 1,-1-1-1,0 1 1,1 0-1,0 0 0,-1 0 1,1-1-1,0 1 1,0-1-1,0 0 0,3 2 1,-3-2-2,0-1 1,0 0-1,0 0 1,0 0 0,0 0-1,0 0 1,0-1-1,0 1 1,0-1-1,0 1 1,0-1-1,0 0 1,0 1-1,0-1 1,0 0-1,-1 0 1,1-1 0,0 1-1,-1 0 1,1 0-1,-1-1 1,1 1-1,1-4 1,5-3 11,-1 0 0,-1-1 0,1 0 0,-1 0 0,8-19 1,19-55 63,-17 37-11,7-13 206,-25 66-233,1 1 0,0 1 0,0-1 0,0 0-1,2 13 1,5 56 50,-1-20 18,-5-55-97,0 0-1,0 0 0,0-1 0,0 1 0,1 0 0,-1-1 1,0 1-1,1 0 0,-1-1 0,1 1 0,0-1 0,-1 1 1,1 0-1,0-1 0,0 0 0,0 1 0,0-1 0,0 0 1,0 1-1,1-1 0,-1 0 0,0 0 0,0 0 0,3 1 1,-2-1 1,0-1 0,-1 0 0,1 0 0,0 1 1,0-2-1,0 1 0,0 0 0,-1 0 0,1 0 1,0-1-1,0 1 0,0-1 0,-1 0 0,1 1 1,0-1-1,-1 0 0,1 0 0,-1 0 0,1 0 1,-1 0-1,1 0 0,1-2 0,18-17 56,-1-1-1,-1-1 1,-1-1-1,24-37 1,-29 47-24,-12 12-37,0 0 0,0 0 0,1 0 1,-1 0-1,0 0 0,0 0 0,0 0 0,0 0 1,0 0-1,-1-1 0,1 1 0,1-2 0,-1 1-6,2 6-1,3 7 0,7 19-2,-10-21 0,1 0 0,0 0 0,0 0 0,1-1 0,12 16 0,-15-21 0,1 0 0,0-1 0,0 1 0,0-1 0,0 0 0,1 0 0,-1 0 0,0-1 0,1 1 0,-1-1 0,1 0 0,0 0 0,-1 0 0,1 0 0,0-1 0,-1 1 0,1-1 0,0 0 0,0 0 0,4-1 0,2 0 4,0 0 0,-1-1 1,0 0-1,1-1 0,-1 0 0,0-1 0,0 1 0,0-2 1,13-7-1,-18 8-2,1 1 1,0-1 0,-1 0-1,1 0 1,-1 0 0,0-1-1,0 1 1,-1-1 0,0 0-1,1 0 1,-2 0 0,1-1-1,-1 1 1,1-1-1,-1 1 1,-1-1 0,2-6-1,-3 9 2,0-1 0,1 1 0,-2-1 0,1 1-1,0 0 1,-1-1 0,1 1 0,-1 0 0,0-1-1,-2-3 1,3 6-2,0 0 0,-1 0 0,1 1 1,-1-1-1,1 0 0,-1 0 0,1 0 0,-1 1 0,1-1 0,-1 0 0,0 1 0,1-1 0,-1 0 0,0 1 0,0-1 1,0 1-1,1-1 0,-1 1 0,0 0 0,0-1 0,0 1 0,0 0 0,0 0 0,0-1 0,0 1 0,0 0 0,1 0 1,-1 0-1,0 0 0,0 0 0,0 0 0,0 0 0,0 1 0,0-1 0,0 0 0,0 0 0,0 1 0,0-1 0,1 1 1,-1-1-1,-1 1 0,-12 7 20,0 0 1,0 1 0,1 0-1,-18 17 1,26-21-16,0 0 0,0 1 1,1-1-1,0 1 0,0 0 0,0 0 1,1 0-1,0 1 0,0-1 0,1 1 1,0 0-1,0 0 0,-1 7 0,2-8-12,0 1 0,0-1-1,1 0 1,0 0 0,0 1-1,2 7 1,-2-12 2,1 0 1,-1 0-1,1 0 1,0 0-1,0 0 0,0-1 1,0 1-1,0 0 1,0-1-1,0 1 1,0-1-1,1 1 1,-1-1-1,0 0 0,1 1 1,0-1-1,-1 0 1,1 0-1,0 0 1,-1 0-1,1 0 1,0-1-1,0 1 0,0 0 1,2 0-1,4 0-1,0 1 0,0-1 0,0 0 0,0-1 0,0 0 0,0 0 0,0-1 0,0 0 0,0 0 0,-1-1 0,1 0 0,0-1-1,-1 1 1,1-1 0,-1-1 0,0 0 0,0 0 0,0 0 0,-1 0 0,1-1 0,8-9 0,6-8-12,0-1 0,-1-1 0,-2-1 0,19-31 0,-20 38 23,-16 17-7,-1 1 0,0 0 0,0 0 0,0-1 0,0 1 0,1 0-1,-1 0 1,0-1 0,0 1 0,0 0 0,1 0 0,-1 0 0,0-1-1,0 1 1,1 0 0,-1 0 0,0 0 0,1 0 0,-1 0 0,0 0 0,0 0-1,1 0 1,-1-1 0,0 1 0,1 0 0,-1 0 0,0 0 0,0 0-1,1 0 1,-1 1 0,0-1 0,1 0 0,-1 0 0,0 0 0,1 0 0,-1 0-1,0 0 1,0 0 0,1 0 0,-1 1 0,0-1 0,0 0 0,1 0-1,-1 0 1,0 1 0,0-1 0,0 0 0,1 0 0,-1 1 0,0-1 0,0 0-1,0 0 1,0 1 0,1-1 0,0 24 4,0-1 0,-2 1 1,0-1-1,-2 0 0,0 1 0,-14 43 0,17-66-1,0 0-1,0 0 0,-1 0 1,1 0-1,0 0 0,-1 0 0,1 0 1,-1 0-1,1 0 0,-1 0 1,0-1-1,1 1 0,-1 0 1,0 0-1,0 0 0,1-1 0,-1 1 1,0-1-1,0 1 0,0 0 1,0-1-1,0 0 0,0 1 1,0-1-1,0 1 0,0-1 0,0 0 1,0 0-1,0 0 0,0 1 1,0-1-1,0 0 0,0 0 1,0-1-1,0 1 0,0 0 0,0 0 1,0 0-1,0-1 0,0 1 1,0 0-1,0-1 0,0 1 1,-1-2-1,-6-2 19,1 0 0,0 0 0,0-1 0,-8-7 0,12 10-16,-3-3 21,0 0 0,0 0 0,1-1 0,0 1 0,0-1 0,0 0 0,1-1 0,0 1 0,0-1 0,-5-12 0,8 9 64,8 13-114,6 5 13,67 26-8,-53-21 68,57 19 1,-75-29-49,0-1 0,1 0 0,-1-1-1,1 0 1,0 0 0,-1-1 0,1-1 0,-1 1 0,1-2 0,12-2-1,-5 4-25,-17 0 9,1 0 0,-1 0 0,0 0 0,1 1 0,-1-1-1,0 0 1,1 0 0,-1 0 0,0 0 0,1 0 0,-1 0 0,0 0 0,1 0-1,-1 0 1,1 0 0,-1 0 0,0-1 0,1 1 0,-1 0 0,0 0 0,1 0-1,-1 0 1,0 0 0,0-1 0,1 1 0,-1 0 0,0 0 0,1-1 0,-1 1-1,0 0 1,0 0 0,0-1 0,1 1 0,3-2-637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7:53.0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7328,'0'0'5814,"10"14"-5126,-2-2-521,-3-6-67,0 1 1,0 0-1,-1 1 1,1-1-1,-2 1 0,1 0 1,-1-1-1,0 2 1,-1-1-1,0 0 1,1 14-1,0 4 447,-2-17-231,0 0 1,0 0 0,-1 0-1,0 0 1,0 0-1,-1 0 1,-1 0 0,-3 13-1,15-42 420,-3 5-3199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07:53.3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11856,'0'0'1684,"11"14"-1168,-5-6-439,2 1 10,0 1 0,-1 0-1,-1 1 1,0-1-1,0 1 1,-1 0 0,0 0-1,-1 1 1,4 16 0,6 54 1177,-4 1 0,1 106 1,-14-154-551,0-21-2894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23:3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444 391 5624,'0'0'6953,"-6"-11"-6585,-22-35-5,27 44-326,-1-1 0,0 1 0,0 1 0,0-1 0,0 0 1,-1 0-1,1 1 0,0-1 0,-1 1 0,1 0 0,-1 0 1,0 0-1,1 0 0,-1 0 0,0 0 0,1 1 0,-1-1 1,0 1-1,-3 0 0,-2 0 92,-1 1 1,1 0-1,-1 0 1,-10 3-1,17-3-103,-13 3 100,0 2 0,0-1 0,1 2 1,-1 0-1,2 1 0,-1 0 1,1 1-1,0 0 0,1 1 0,0 1 1,-11 12-1,9-8-9,2 0-1,0 1 1,1 0 0,0 0-1,1 2 1,1-1 0,1 1-1,-9 29 1,10-25 6,1 0 1,2 0-1,0 1 1,0 26-1,3-41-78,1-1 0,1 1 0,-1-1 0,1 1 0,1-1 0,-1 1 0,1-1 0,0 0 0,1 0 0,0 0 0,0 0 0,0 0 0,1-1 0,0 1 0,0-1 0,9 9 0,-6-8 34,0 0-1,0-1 1,0 0-1,1 0 1,0-1-1,0 0 1,15 7-1,-18-11-33,0 1 0,0-1 0,0 0 0,0 0 0,1 0-1,-1-1 1,0 0 0,1 0 0,-1 0 0,0-1 0,1 0-1,-1 0 1,0 0 0,0 0 0,9-4 0,-7 1 4,0 0 1,0 0 0,0-1 0,-1 1-1,1-1 1,-1-1 0,0 1 0,-1-1-1,1 0 1,-1-1 0,5-8 0,3-6 93,-1 0 0,14-33 0,-15 24 25,-1 0-1,-1-1 0,-1 0 1,-2-1-1,-1 0 0,-1 0 1,-2-59-1,-10 39 292,4 29-177,4 22-275,0 1 0,0 0 0,0-1-1,0 1 1,0 0 0,0-1 0,0 1 0,0 0-1,0-1 1,0 1 0,0 0 0,0 0-1,0-1 1,-1 1 0,1 0 0,0-1 0,0 1-1,0 0 1,0-1 0,0 1 0,-1 0 0,1 0-1,0-1 1,0 1 0,0 0 0,-1 0-1,1 0 1,0-1 0,-1 1 0,1 0 0,0 0-1,0 0 1,-1 0 0,1-1 0,0 1-1,-1 0 1,1 0 0,0 0 0,-1 0 0,1 0-1,0 0 1,0 0 0,-1 0 0,1 0 0,0 0-1,-1 0 1,0 1 8,0-1 1,1 1-1,-1 0 0,0 0 0,1-1 0,-1 1 1,1 0-1,-1 0 0,1 0 0,-1 0 0,1-1 1,-1 1-1,1 0 0,0 0 0,0 0 0,-1 2 1,-2 17 49,1 1 1,1 0 0,1 0-1,0 0 1,2 0 0,4 24-1,4-1 95,27 80-1,-32-110-102,1-1-1,0 1 0,12 18 0,-14-26-16,0 0 0,0-1 0,1 0-1,-1 0 1,1 0 0,0-1 0,1 1-1,-1-1 1,12 6 0,-15-9-22,1 0 0,0 0 0,-1-1 0,1 1 0,0-1 0,0 1 0,0-1 0,-1 0 0,1 0 0,0 0 1,0 0-1,-1-1 0,1 1 0,0-1 0,0 0 0,-1 0 0,1 0 0,0 0 0,-1 0 0,1 0 0,1-2 0,7-4 39,-1 0 0,0-1 0,12-11 1,-14 11-20,10-10 77,21-27 0,-30 34-61,-1 0 1,2 0 0,0 1-1,0 0 1,1 1-1,0 0 1,0 1 0,16-9-1,-25 16-41,0 0 0,0 0 1,0 0-1,0 1 0,-1-1 0,1 0 0,0 1 0,0 0 0,0-1 0,0 1 1,0 0-1,0 0 0,0 0 0,0 1 0,0-1 0,0 0 0,0 1 0,0-1 1,0 1-1,0 0 0,3 1 0,-2 0-2,-1 0 0,0 0 1,-1 0-1,1 0 0,0 0 0,0 0 1,-1 0-1,0 0 0,1 1 0,-1-1 1,0 1-1,0-1 0,0 1 0,0 0 1,-1-1-1,1 4 0,2 19 42,-2-1-1,-1 1 1,-1 0-1,-1-1 0,-6 29 1,7-45-32,-2 8 42,2-12-37,1 0 0,-1-1 1,1 1-1,-1 0 0,1 0 1,1 4-1,-1-7-23,0-1 1,0 0 0,0 0-1,1 1 1,-1-1-1,0 0 1,0 0-1,1 0 1,-1 1 0,0-1-1,0 0 1,1 0-1,-1 0 1,0 0-1,0 1 1,1-1-1,-1 0 1,0 0 0,1 0-1,-1 0 1,0 0-1,1 0 1,-1 0-1,0 0 1,0 0 0,1 0-1,-1 0 1,0 0-1,1 0 1,-1 0-1,0 0 1,1 0 0,-1-1-1,0 1 1,0 0-1,1 0 1,-1 0-1,0 0 1,0-1 0,1 1-1,-1 0 1,14-9 50,69-71 139,-54 50-55,1 1 1,56-41-1,-85 69-132,1 0 0,-1 0 1,0 0-1,0 0 0,1 1 0,-1-1 1,0 0-1,1 0 0,-1 1 0,0-1 1,1 1-1,-1 0 0,1-1 0,-1 1 1,1 0-1,-1 0 0,1 0 0,-1 0 1,1 0-1,-1 0 0,1 0 0,-1 0 1,1 1-1,-1-1 0,1 1 0,-1-1 1,1 1-1,-1 0 0,0-1 0,1 1 1,-1 0-1,0 0 0,0 0 0,0 0 1,0 0-1,1 0 0,-1 0 0,-1 0 1,1 0-1,0 1 0,0-1 0,0 0 1,-1 0-1,1 1 0,0-1 0,0 3 1,3 8 11,0 1 1,-1-1-1,-1 1 1,2 19-1,-3-21 2,2 16 11,-2-15 9,0 0 1,1 0-1,0 0 0,0-1 0,9 23 0,-10-32-32,0 0 0,0-1 0,0 1 0,0 0 0,0-1 0,1 1 0,-1-1 0,0 0 0,1 1 0,-1-1 0,1 0 0,-1 0-1,1 0 1,0 0 0,0 0 0,-1 0 0,1 0 0,3 1 0,-2-2 1,0 1 0,1-1 0,-1 0 0,0 0 0,0 0 0,0-1 0,1 1-1,-1-1 1,0 1 0,5-3 0,6-3 15,-1 0 0,1-1 0,24-17 0,-24 15-10,1-1 9,0 0 0,-1 0 0,-1-1 0,19-19 0,17-12 301,-52 51-303,0 1 1,1-1-1,1 1 1,0 0 0,0 15-1,1-18-14,1-1-1,0 0 0,1 0 1,0 0-1,0 0 1,0 0-1,0 0 1,1-1-1,0 1 1,0-1-1,1 0 1,-1 0-1,1 0 1,0 0-1,1 0 1,-1-1-1,1 0 1,0 0-1,0 0 0,0-1 1,0 1-1,1-1 1,0-1-1,-1 1 1,1-1-1,12 4 1,-15-6-7,0 0 1,0 0-1,0-1 0,0 1 1,-1 0-1,1-1 1,0 0-1,0 0 0,0 0 1,-1 0-1,1 0 1,0 0-1,-1-1 0,1 1 1,-1-1-1,1 0 1,-1 1-1,0-1 0,0 0 1,0-1-1,0 1 1,0 0-1,2-5 0,0 1 1,0 0 0,-1 0 0,0 0-1,0 0 1,-1-1 0,0 1 0,0-1 0,0 0-1,0-7 1,-1 8 8,-1 1 0,1-1 0,-1 1 0,0-1 0,-1 1 0,1-1 0,-1 1 0,-1 0 0,1-1 0,-1 1 0,1 0 0,-1 0-1,-1 0 1,1 0 0,-1 0 0,0 0 0,0 1 0,0-1 0,-1 1 0,1 0 0,-1 0 0,0 0 0,-1 1 0,1-1 0,0 1 0,-1 0 0,-8-4 0,4 3 14,7 3-30,0 0 1,-1 0-1,1 0 1,0 0 0,0 0-1,-1 1 1,1-1-1,-5 0 1,6 2 5,1-1 0,0 0 0,0 0 0,-1 0 0,1 1 0,0-1 0,0 0 0,0 0 1,-1 1-1,1-1 0,0 0 0,0 1 0,0-1 0,0 0 0,-1 0 0,1 1 0,0-1 0,0 0 0,0 1 0,0-1 0,0 0 0,0 1 0,0-1 0,0 0 0,0 1 0,0-1 0,0 0 1,0 1-1,0-1 0,0 0 0,1 1 0,-1-1 0,0 0 0,0 1 0,0-1 0,0 0 0,1 1 0,4 12-27,-5-12 28,1 0-1,-1 0 1,1 0-1,0 0 1,-1 0-1,1 0 1,0 0-1,0 0 1,0 0 0,0 0-1,0-1 1,0 1-1,0 0 1,0 0-1,0-1 1,0 1-1,0-1 1,0 1 0,1-1-1,-1 0 1,0 1-1,0-1 1,1 0-1,-1 0 1,0 0-1,0 1 1,1-2-1,-1 1 1,0 0 0,0 0-1,1 0 1,-1 0-1,0-1 1,0 1-1,0-1 1,1 1-1,-1-1 1,1 0 0,6-4-6,0 1 0,0-1 0,0-1 1,8-8-1,-6 6 1,151-114 121,-125 99-85,-1-2-1,-2-1 0,-1-1 0,35-38 0,-49 43-19,0-1-1,-2 0 0,0-2 1,-2 0-1,15-34 1,4-13 43,-34 70-20,-3 8-19,-7 9 0,-11 25-24,3 0 0,1 2-1,1 0 1,3 1 0,2 1-1,1 0 1,3 0 0,-5 64-1,12-94 2,1-1 0,0 1 0,0-1 0,2 1-1,3 18 1,-4-30 8,-1-1-1,0 1 1,1 0-1,0-1 1,-1 1-1,1-1 1,0 1 0,0-1-1,0 1 1,0-1-1,0 0 1,0 1-1,0-1 1,0 0-1,0 0 1,1 0 0,-1 0-1,0 0 1,1 0-1,-1 0 1,1-1-1,-1 1 1,1 0-1,-1-1 1,1 1 0,0-1-1,-1 1 1,1-1-1,0 0 1,-1 0-1,1 0 1,0 0 0,-1 0-1,1 0 1,0 0-1,-1-1 1,1 1-1,0-1 1,-1 1-1,3-2 1,5-1 3,1-1 1,-1-1-1,0 0 0,16-11 1,4-6 4,-1-1 0,-1-1 0,-1-2 0,-2 0 0,0-2 0,33-52 0,-5-4 84,49-110 0,-60 89-53,-3 6 12,-31 76 0,-6 18-25,-3 16-1,-66 206-52,11-38 2,-30 145 138,81-304 7,-5 33 0,6-38-49,2-6-28,10-18-16,30-52 86,-24 38-19,1 0 1,31-37-1,-45 58-90,1 1-1,0 0 1,0 0-1,0 0 0,-1 0 1,1 0-1,0 1 1,0-1-1,0 0 0,0 0 1,1 1-1,-1-1 1,0 0-1,0 1 0,0 0 1,1-1-1,-1 1 1,0-1-1,0 1 0,1 0 1,-1 0-1,0 0 1,0 0-1,1 0 1,-1 0-1,0 0 0,1 0 1,-1 1-1,0-1 1,0 0-1,1 1 0,-1-1 1,0 1-1,0-1 1,0 1-1,0 0 0,0-1 1,1 1-1,-1 0 1,0 0-1,-1 0 0,1 0 1,1 1-1,4 5 1,-1 0 0,0 0 0,-1 1 0,1 0 0,2 9-1,-1-5 2,5 10 0,-5-7-7,1-2 0,0 1 0,2-1 0,15 21 0,-21-31 5,0 0 0,0 0 0,1 0 0,-1 0 0,0-1 0,1 1 0,0-1 0,0 0 0,0 0 0,0 0 0,0-1-1,0 1 1,0-1 0,0 0 0,1-1 0,-1 1 0,0-1 0,1 1 0,-1-1 0,0 0 0,7-2 0,-2 0 14,0 0-1,0-1 1,0 0 0,0 0 0,-1-1 0,1 0-1,-1-1 1,0 0 0,-1 0 0,11-9 0,-8 6-3,-1-1-1,-1 1 1,0-2 0,0 1 0,-1-1 0,0 0 0,9-16 0,-12 18 14,0 0 0,-1-1 1,1 0-1,-2 1 0,1-1 0,-1 0 1,0 0-1,0-17 0,-2 26-26,0-1-1,0 0 0,0 1 0,0-1 0,0 0 1,0 1-1,0-1 0,-1 0 0,1 1 1,0-1-1,0 0 0,-1 1 0,1-1 0,0 1 1,-1-1-1,1 1 0,0-1 0,-1 1 1,1-1-1,-1 1 0,1-1 0,-1 1 0,1-1 1,-1 1-1,0 0 0,1-1 0,-1 1 1,1 0-1,-2-1 0,1 1 2,-1 0 0,1 0 0,0 0 0,-1 1 0,1-1 0,-1 0 0,1 1 0,0-1 0,-1 0 0,1 1 0,0 0 0,0-1 0,-2 2 0,-3 2 6,0 0 1,0 1 0,1 0-1,-9 9 1,9-7-10,0-1 0,1 1 0,0 0 0,0 0 0,1 1 0,0-1 0,0 1 0,-2 8 0,4-13 0,1 0 0,-1 1 0,0-1 0,1 0 0,0 0 0,-1 0 0,1 1 0,1-1 0,-1 0 0,0 0 0,1 0 0,0 0 0,-1 1 0,1-1 0,0 0 0,1 0 0,-1-1 0,1 1 0,-1 0 0,1 0 0,0-1 0,0 1 0,3 3 0,-2-4 0,-1-1 0,0 1 0,1-1 0,-1 0 0,1 0 0,0 0 0,-1 0 0,1 0 0,0-1 0,-1 1 0,1-1 0,0 0 0,0 1 0,-1-1 0,1-1 0,0 1 0,0 0 0,-1-1 0,5 0 0,6-3 0,0 0 0,21-11 0,-16 6 0,87-43 0,1-2 0,-102 52 0,0 1 0,0-1 0,0 1 0,1-1 0,-1 1 0,1 0 0,-1 1 0,0-1 0,1 1 0,-1 0 0,1 0 0,-1 1 0,1-1 0,6 2 0,-5 1 0,0-1 0,-1 1 0,1 0 0,-1 0 0,0 1 0,0 0 0,0 0 0,-1 0 0,8 9 0,17 18 0,25 26 0,-16-22 0,-20-18 0,36 28 0,-49-42 147,0 0 0,0 0 0,0 0 0,0 0 0,11 2 0,-14-4-561,0 0 0,1-1 1,-1 0-1,0 0 1,0 0-1,1 0 1,-1 0-1,0 0 0,0 0 1,0-1-1,3 0 1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23:3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13464,'0'0'1344,"99"-4"-840,-27 0 40,19 2 8,6-4-1,3 0 17,1 2-8,-4 2-8,-15-4-80,-5 0 0,-14 0-168,-11-7 16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23:3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21 6016,'0'0'9297,"-3"13"-8784,-5 33-95,-2 8 747,-6 91-1,16-124-862,1 0 0,0-1 0,1 1 0,2-1 0,10 38 0,-12-50-185,1-1 1,0 0 0,0 0-1,1 0 1,0 0-1,0 0 1,6 7 0,-8-12-84,0 0 1,1 0 0,-1-1-1,0 1 1,0 0-1,1-1 1,-1 1 0,1-1-1,-1 0 1,1 0 0,0 0-1,-1 0 1,1 0-1,0-1 1,0 1 0,0-1-1,-1 0 1,1 0 0,0 0-1,0 0 1,0 0-1,0 0 1,3-2 0,2 0 31,-1-1 1,1 1-1,-1-1 0,0-1 1,0 0-1,0 0 1,7-6-1,1-1 136,25-26-1,-24 19-38,-1-1 0,0-1-1,-2 0 1,-1 0 0,0-2-1,-1 1 1,-2-1 0,0-1-1,8-35 1,-15 54-108,-2 0 0,1 0 0,0 0 1,-1 0-1,1 0 0,-1 0 0,0 0 0,-1 0 1,1 0-1,-1 0 0,1 0 0,-3-4 0,3 7-52,0 1 0,0 0 0,0 0 0,0 0 0,0 0 0,0 0 0,0 0 0,0 0-1,0 0 1,0 0 0,0-1 0,0 1 0,0 0 0,0 0 0,-1 0 0,1 0 0,0 0 0,0 0 0,0 0 0,0 0 0,0 0-1,0 0 1,0 0 0,0 0 0,0 0 0,-1 0 0,1 0 0,0 0 0,0 0 0,0 0 0,0 0 0,0 0 0,0 0-1,0 0 1,-1 0 0,1 0 0,0 0 0,0 0 0,0 0 0,0 0 0,0 0 0,0 0 0,0 0 0,0 0 0,0 0-1,-1 0 1,1 0 0,0 0 0,0 1 0,-3 6 82,-1 12 7,1 2-52,0-1 0,2 1 0,1 0 0,1 0 1,0-1-1,1 1 0,2-1 0,7 29 0,-2-15 24,-5-19-18,1 1 0,6 16 0,-9-29-31,-1 1 0,0-1 1,1 0-1,0 0 1,0-1-1,0 1 0,0 0 1,1 0-1,-1-1 1,0 0-1,1 1 1,0-1-1,0 0 0,0 0 1,4 2-1,-4-3-4,0 0 0,0 0 0,0-1-1,0 1 1,0-1 0,0 0 0,0 0-1,1 0 1,-1 0 0,0 0 0,0-1 0,0 1-1,0-1 1,0 0 0,1 0 0,-2 0 0,1 0-1,0-1 1,0 1 0,0-1 0,-1 1-1,1-1 1,0 0 0,-1 0 0,0 0 0,1-1-1,-1 1 1,2-4 0,6-6 19,-1-1 0,0-1 1,-1 0-1,7-15 0,-14 27-24,39-81 259,48-151 0,-86 225-235,1 1 0,0 0 0,0 0 0,0 0 0,1 0 1,1 1-1,-1 0 0,1 0 0,0 0 0,9-9 0,-13 16-26,-1-1 0,1 1 0,0 0 0,0 0 0,-1-1 0,1 1 1,0 0-1,0 0 0,-1 0 0,1 0 0,0 0 0,0 0 0,0 0 0,-1 0 0,1 0 1,0 0-1,0 0 0,-1 0 0,1 1 0,0-1 0,0 0 0,-1 1 0,1-1 0,0 0 1,-1 1-1,1-1 0,0 1 0,-1-1 0,1 1 0,0 0 0,19 20 41,-8-3-15,-1-1 0,0 2 1,-1-1-1,-1 1 0,-1 1 0,-1 0 1,-1 0-1,0 0 0,-2 1 1,0-1-1,-1 1 0,-2 0 0,0 0 1,-1 0-1,-1 0 0,-3 22 0,3-41-23,1-1 0,0 1 0,0-1 0,-1 0 0,1 1 0,-1-1 0,1 0 0,-1 0 0,1 1 0,-1-1 0,0 0 0,0 0 0,1 0 0,-1 0-1,0 0 1,0 0 0,0 0 0,0 0 0,0 0 0,-1 0 0,1-1 0,-2 2 0,1-1 3,-1-1 0,1 0 0,0 1 0,0-1 0,-1 0 0,1 0 0,0 0 0,0 0 0,0-1 0,-1 1 0,1-1 0,-4 0 0,-3-3 29,0 0-1,0 0 0,1-1 0,-1 0 0,-8-7 0,-6-4 56,18 14-56,-1-2-1,1 1 0,0 0 1,0-1-1,0 0 1,1 0-1,-1-1 0,-6-8 1,26 19-6,16 10-19,0-2-1,0-2 1,2-1 0,-1-1 0,1-1-1,44 4 1,-62-11-8,1-2-1,-1 0 1,1 0-1,-1-2 1,1 0-1,-1-1 1,0 0-1,0-1 1,0-1 0,0 0-1,-1-1 1,0-1-1,0 0 1,0 0-1,-1-2 1,12-9-1,-15 9 16,-1-1-1,1 0 0,-2 0 1,0 0-1,0-1 0,-1-1 1,8-14-1,-14 24-12,0 0 1,0-1-1,0 1 1,0-1-1,0 1 0,-1-1 1,1 0-1,-1 1 1,1-1-1,-1 1 0,0-1 1,0 0-1,0 1 1,-1-1-1,1 0 0,-1 1 1,1-1-1,-1 1 1,-2-5-1,3 5-1,-1 1 1,0 0-1,0 0 0,0 0 1,0 0-1,0 0 0,0 0 1,0 0-1,0 0 0,0 0 1,0 0-1,-1 0 0,1 1 0,0-1 1,0 1-1,-1-1 0,1 1 1,-1-1-1,1 1 0,0 0 1,-1-1-1,1 1 0,-1 0 1,1 0-1,-1 0 0,1 0 1,0 0-1,-1 1 0,1-1 1,-1 0-1,1 1 0,0-1 1,-1 1-1,1-1 0,0 1 0,-1 0 1,-1 1-1,-1 0 1,1 0-1,-1 1 0,0-1 1,1 1-1,0 0 1,0 0-1,0 0 1,0 0-1,0 0 1,0 1-1,1 0 0,0-1 1,-1 1-1,2 0 1,-1 0-1,0 0 1,1 0-1,-1 0 1,1 1-1,1-1 1,-2 6-1,2-4-4,0 0-1,0-1 1,0 1 0,0 0-1,1 0 1,0-1 0,0 1 0,1-1-1,0 1 1,0-1 0,0 0-1,0 1 1,1-1 0,0 0-1,0-1 1,4 6 0,0-2-3,0 0 1,0 0 0,1-1-1,0 0 1,0 0 0,16 9-1,-18-13 6,-1 0-1,1-1 1,0 0 0,0-1-1,0 1 1,0-1-1,1 0 1,-1 0 0,0-1-1,0 0 1,0 0-1,13-2 1,1-3 38,1 0-1,0-1 1,22-11-1,-19 8 16,1-4-179,9-2 764,-32 14-866,-1 1 1,1 0-1,0-1 0,-1 1 0,1 0 0,0 0 0,0 0 0,-1 0 1,1 0-1,0 1 0,0-1 0,-1 1 0,1-1 0,-1 1 1,1-1-1,0 1 0,-1 0 0,3 1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32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2 152 6016,'0'0'6745,"1"12"-6296,-1 182 1271,-2-142-573,7 78-1,-4-96-122,-1-34-1007,0 1-1,0-1 0,0 0 0,0 0 1,0 0-1,0 1 0,1-1 0,-1 0 0,0 0 1,0 0-1,0 0 0,0 1 0,1-1 1,-1 0-1,0 0 0,0 0 0,0 0 0,1 0 1,-1 0-1,0 0 0,0 0 0,1 0 1,-1 1-1,0-1 0,0 0 0,1 0 0,-1 0 1,0 0-1,0 0 0,0 0 0,1-1 1,-1 1-1,0 0 0,0 0 0,1 0 1,-1 0-1,0 0 0,0 0 0,0 0 0,1 0 1,-1 0-1,0-1 0,0 1 0,0 0 1,1 0-1,-1 0 0,0 0 0,0-1 0,0 1 1,0 0-1,0 0 0,1 0 0,-1-1 1,10-10 276,18-46 167,-2-2 1,18-63 0,13-29-5,-41 112-346,35-75 275,-50 112-373,0 1 0,0-1 0,-1 1 0,1 0 1,0-1-1,0 1 0,0 0 0,0 0 0,0-1 0,1 1 0,-1 0 0,0 0 1,1 0-1,2-1 0,-3 2-5,-1 0 1,1-1-1,0 1 1,0 0-1,-1 0 1,1 0-1,0 0 1,0 0-1,-1 1 1,1-1-1,0 0 0,0 0 1,-1 0-1,1 1 1,0-1-1,0 0 1,-1 1-1,1-1 1,0 0-1,-1 1 1,1-1-1,0 2 1,3 2 24,0 1 0,0 0 1,0 1-1,-1-1 0,6 12 1,-5-9-34,9 20 41,-2 1 1,0 0 0,7 37-1,16 45 94,50 105 939,-81-207-1091,3 5 970,2-8-3853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23:3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1028 4512,'0'0'5509,"13"-7"-4930,22-15 86,0-1-1,39-34 1,-48 31-19,-2 0-1,0-2 0,35-56 0,-28 33 537,37-85-1,-52 97-624,-2 1 0,-1-2 0,-3 0 0,-1 0-1,8-77 1,-17 112-460,0-13 405,-3 15-99,-3 8 130,0 5-421,0-1 0,1 1 0,-1 0 0,-6 21-1,1-4 5,-150 399 765,25-57-466,103-286-307,17-38-12,-2 0 0,-2-1 1,-27 42-1,24-57 75,17-21 14,14-19 94,45-55-88,3 3 0,74-64 0,98-98 229,5-3 28,-223 220-418,0 1-1,0 0 1,17-8 0,-15 9 12,-1-1 0,20-14 0,-12 9 38,-11 13 3,-8 11 10,-7 17-24,-1-1 0,-13 27 0,3-7-11,-5 12 26,-14 43 43,34-91-73,0 0 0,1 0 0,0 0 0,1 0 0,0 0 1,2 22-1,-1-34-50,0 0 0,0 1 0,1-1 0,-1 0 0,0 1 0,0-1 0,1 0 0,-1 1 0,0-1 0,0 0 0,1 1 0,-1-1 0,0 0 0,1 0 0,-1 1 0,0-1 0,1 0 0,-1 0 0,1 0 0,-1 1 0,0-1 0,1 0 0,-1 0 0,1 0 0,-1 0 0,0 0 0,1 0 0,-1 0 0,1 0 0,-1 0 0,1 0 0,-1 0 0,0 0 0,1 0 0,-1-1 0,1 1 0,-1 0 0,0 0 0,1 0 0,-1 0 0,0-1 0,1 1 0,-1 0 0,0 0 0,1-1 0,20-11 85,-21 12-89,34-27 95,-1-1 0,-1-1 0,41-50 0,-31 33-4,-9 9 18,-13 14 32,1 0 0,1 2-1,37-29 1,-59 50-137,0 0 1,1 0 0,-1 0-1,0-1 1,1 1 0,-1 0-1,1 0 1,-1 0-1,0 0 1,1 0 0,-1 0-1,1 0 1,-1 0 0,0 0-1,1 0 1,-1 0 0,1 0-1,-1 0 1,0 0-1,1 0 1,-1 0 0,1 0-1,-1 0 1,0 1 0,1-1-1,-1 0 1,0 0-1,1 0 1,-1 1 0,0-1-1,1 0 1,-1 1 0,0-1-1,0 0 1,1 1 0,-1-1-1,0 0 1,0 1-1,1-1 1,-1 0 0,0 1-1,0-1 1,0 0 0,0 1-1,0-1 1,0 1-1,0-1 1,1 0 0,-1 1-1,0-1 1,0 1 0,-1-1-1,1 0 1,0 2 0,1 32 44,-1-23-25,1-10-23,0 25 20,1 0-1,2 0 1,8 30-1,-11-49-14,1-1-1,0 0 1,0 0-1,1 0 1,0 0 0,0 0-1,1-1 1,-1 1-1,1-1 1,0 0-1,0 0 1,1-1 0,0 1-1,0-1 1,0 0-1,0 0 1,0 0 0,10 4-1,-11-7 3,-1 0 0,1 0 0,0 0 0,0 0 0,-1-1 0,1 1 0,0-1 0,0 0 0,0 0 0,0-1 0,-1 1 0,1-1 0,0 1 0,0-1 0,-1-1 0,1 1 0,-1 0 0,1-1 0,-1 0 0,1 0 0,-1 0 0,0 0 0,3-3 0,7-6 29,0-1-1,-1 0 1,19-25 0,-30 36-36,151-211 232,-122 163-175,-2-2 1,31-81-1,-29 53 86,-4-2 1,-3-1-1,17-118 0,-39 194-121,-1 0-1,1 0 0,-1 0 0,-1-8 0,1 13-19,0 0-1,0 1 1,0-1 0,0 1-1,-1-1 1,1 1 0,0-1-1,0 1 1,0-1 0,-1 1-1,1-1 1,0 1-1,-1-1 1,1 1 0,0-1-1,-1 1 1,1 0 0,-1-1-1,1 1 1,-1 0 0,1-1-1,0 1 1,-1 0-1,0-1 0,0 1 0,0 1 0,0-1 0,0 0 0,0 0 0,0 0-1,0 0 1,0 1 0,0-1 0,0 0 0,0 1 0,0-1 0,1 1-1,-1-1 1,0 1 0,0-1 0,0 1 0,-1 1 0,-5 5 5,-1 1 1,1 0-1,0 0 1,1 1-1,0 0 1,0 0-1,-6 14 1,-28 75 40,31-70-26,1 2 0,1-1 0,1 1 0,-2 48 0,7-58-4,1 0 1,1 0-1,1 0 0,0 0 1,2-1-1,0 1 1,14 36-1,-5-25 47,1-2 0,2 1 1,0-2-1,22 28 0,-31-46-46,0-1 1,1 0-1,0-1 0,1 1 1,0-2-1,0 1 0,0-1 1,1-1-1,0 0 0,0 0 1,1-1-1,0 0 0,0-1 1,18 5-1,-24-7-20,0-1 1,1-1-1,-1 1 0,0-1 1,0 0-1,1 0 0,-1 0 0,0-1 1,0 0-1,1 0 0,-1 0 1,0-1-1,0 0 0,0 0 1,0 0-1,-1 0 0,1-1 0,-1 0 1,1 0-1,5-5 0,9-15-4141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23:4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179 889 6520,'0'0'3960,"-4"11"-3346,-16 46 81,2 1 0,-13 87 0,10-46-101,-14 85 780,-3 12 1473,30-158-1083,7-36-792,0-7-460,-1-14-81,4-112 355,6 0 1,38-197 0,-36 280-609,3 1 1,31-79 0,-32 100-85,0 1-1,2 1 1,0 0-1,2 1 0,0 0 1,25-25-1,-35 43-63,-1-1-1,1 1 1,0 1 0,0-1-1,1 1 1,-1 0-1,1 0 1,0 1 0,8-3-1,-11 4-6,0 1 0,0 0-1,0 1 1,0-1 0,0 1-1,0 0 1,1 0 0,-1 0-1,0 0 1,0 1 0,0-1-1,0 1 1,0 0 0,0 0-1,-1 1 1,1-1 0,0 1-1,-1 0 1,5 2 0,2 4 24,-1 0 1,1 0 0,-2 1 0,1 0-1,-1 1 1,0 0 0,-1 0 0,0 0-1,-1 1 1,0 0 0,-1 0 0,0 1-1,3 12 1,-1-2 31,-1 1-1,-1-1 1,-1 1-1,-2 0 1,0 0 0,-1 27-1,-2-34-9,-1 0 1,0 0-1,-1-1 0,-6 21 0,6-29-36,1 0 1,-1 0-1,0 0 0,0-1 0,-1 1 0,0-1 0,0 0 0,-1 0 0,1 0 0,-1-1 0,-8 7 0,11-10-17,-1 0 1,1-1 0,0 1-1,-1-1 1,1 0-1,-1 1 1,0-1 0,1 0-1,-1-1 1,0 1-1,0 0 1,1-1 0,-1 0-1,0 1 1,0-1-1,0 0 1,0-1 0,0 1-1,-3-1 1,1 0 6,1-1 0,0 0 0,-1 0 0,1 0 0,0 0 0,0-1 0,0 0 0,0 1 0,1-1 0,-7-7 0,4 3 11,0 0 1,1 0 0,0 0-1,0-1 1,0 1-1,1-1 1,1 0 0,-1 0-1,1-1 1,1 1-1,-1-1 1,0-10-1,2 16-18,1 1-1,0 0 0,0 0 0,0 0 1,0 0-1,0-1 0,1 1 0,-1 0 1,1 0-1,-1 0 0,1 0 0,0 0 1,0 0-1,0 0 0,0 0 0,0 0 0,0 0 1,3-3-1,-1 3-3,-1 0 1,1 1 0,0-1-1,0 0 1,0 1-1,1 0 1,-1 0-1,0 0 1,0 0-1,1 0 1,5 0-1,24-1 24,0 1 0,-1 1 0,58 8-1,-62-4-29,0-1-1,0-1 0,0-1 0,0-2 1,56-9-1,-64 4-5,0-2 0,-1-1 0,1 0 0,-1-1 0,-1-1 0,0-1 0,-1 0 0,0-1 0,22-24 0,-12 10 20,-1-2 1,-2-1-1,-1-1 0,-2 0 0,0-2 1,-3-1-1,-1 0 0,-1-1 0,-2-1 0,-1 0 1,-2-1-1,-2 0 0,-1-1 0,-2 0 1,-2 0-1,0-72 0,-4 109-18,-1-21 28,-1 0 0,-4-23 1,5 40-22,0 0 1,-1 0 0,1 1 0,-1-1 0,0 0 0,0 1 0,0-1 0,0 1 0,-1 0-1,0-1 1,0 1 0,0 1 0,0-1 0,-1 0 0,-5-3 0,8 6-8,0 1 1,0-1-1,0 1 0,0-1 1,-1 1-1,1 0 1,0-1-1,0 1 1,0 0-1,-1 0 1,1 0-1,0 0 0,0 0 1,-1 0-1,1 1 1,0-1-1,0 0 1,-1 1-1,1-1 0,0 0 1,0 1-1,0-1 1,0 1-1,0 0 1,0-1-1,0 1 0,0 0 1,0 0-1,0 0 1,-1 1-1,-4 4 3,2 0-1,-1-1 0,-6 12 0,11-17-3,-14 24-1,2 0 1,1 0-1,1 1 1,1 0-1,1 1 0,1 0 1,-5 43-1,5-7-20,4-1 1,4 74-1,0-108 8,1 0 0,1-1 0,1 0 0,1 0 0,16 44-1,-18-61 7,1-1-1,-1 0 1,2 0-1,-1-1 1,1 1-1,0-1 0,1 0 1,0 0-1,0-1 1,0 0-1,1 0 1,-1 0-1,2-1 0,-1 0 1,0 0-1,1-1 1,0 0-1,0 0 1,0-1-1,15 4 0,-9-5 10,-1 0 0,1 0 0,-1-2 0,1 1 0,-1-2 0,1 0 0,-1-1-1,1 0 1,-1-1 0,23-8 0,8-5 52,72-39 1,-75 33-33,18-10 24,16-7-6,21-10 23,-70 36 158,-62 31-181,1 2-1,1 2 0,-53 43 0,68-49-2,1 2 0,0 0 0,1 2-1,2-1 1,0 2 0,0 0-1,-11 25 1,23-40-5,0 0-1,0 1 0,0 0 1,1-1-1,0 1 1,1 0-1,-1 0 1,1 0-1,1 0 1,-1 0-1,1 0 1,0 0-1,3 13 1,-3-19-25,0 0 1,1 0-1,-1 1 1,1-1-1,-1 0 1,1 0-1,-1 0 1,1 0-1,0 0 1,0 0-1,-1 0 1,1-1-1,0 1 1,0 0-1,0 0 1,0-1-1,0 1 1,0 0-1,0-1 1,0 1-1,0-1 1,0 1-1,1-1 1,0 1-1,1-1 6,-1 0 0,1 0 1,0 0-1,-1 0 0,1-1 0,-1 1 0,1-1 0,-1 0 1,1 1-1,4-3 0,4-3 32,0 0 0,-1 0 0,15-13-1,-24 19-44,29-27 106,-1-1 0,-1-1 1,47-65-1,-53 65-36,-10 12 3,14-27 0,9-15 23,-34 66-97,0-1 0,-1 0 0,0 0 0,-1 10 0,1 0 0,0-1 0,1 0 0,1 1 0,1-1 0,0 0 0,1 0 0,0 0 0,2 0 0,-1-1 0,2 0 0,0 0 0,1 0 0,0-1 0,1 0 0,12 14 0,-19-25 0,0 0 0,0 0 0,0 0 0,0 0 0,0 0 0,1 0 0,-1 0 0,1-1 0,0 1 0,-1-1 0,1 0 0,0 0 0,0 0 0,-1 0 0,1 0 0,0-1 0,0 1 0,0-1 0,0 0 0,5 0 0,-3-1 0,0 0 0,0 0 0,0-1 0,0 0 0,0 0 0,-1 0 0,1-1 0,-1 1 0,1-1 0,7-7 0,4-3 0,-1-2 0,0 0 0,-1 0 0,22-33 0,38-77 0,-39 64 0,-18 29 0,-14 23 0,2 0 0,-1 1 0,1 0 0,0 0 0,1 0 0,-1 1 0,10-9 0,-15 16 0,0 0 0,0 0 0,0 0 0,1 0 0,-1 0 0,0 0 0,0 0 0,0 0 0,0 0 0,1 0 0,-1 0 0,0 0 0,0 0 0,0 0 0,0 0 0,1 0 0,-1 0 0,0 0 0,0 0 0,0 0 0,1 0 0,-1 0 0,0 0 0,0 0 0,0 0 0,0 0 0,0 0 0,1 0 0,-1 1 0,0-1 0,0 0 0,0 0 0,0 0 0,0 0 0,0 0 0,0 1 0,1-1 0,-1 0 0,0 0 0,0 0 0,0 0 0,0 1 0,0-1 0,0 0 0,0 0 0,0 0 0,0 1 0,4 15 0,0 20 0,-5 50 0,-19 135 0,20-214 0,-1-1 0,0 1 0,0 0 0,-1-1 0,1 1 0,-5 8 0,6-15 0,0 1 0,0-1 0,0 0 0,0 0 0,0 0 0,0 0 0,0 0 0,0 0 0,-1 0 0,1 0 0,0 0 0,0 0 0,0 0 0,0 0 0,0 0 0,0 0 0,0 0 0,-1 0 0,1 0 0,0 0 0,0 0 0,0 0 0,0 0 0,0 0 0,0 0 0,-1 0 0,1 0 0,0 0 0,0 0 0,0 0 0,0 0 0,0 0 0,0 0 0,0 0 0,-1 0 0,1 0 0,0 0 0,0 0 0,0 0 0,0 0 0,0-1 0,0 1 0,0 0 0,0 0 0,0 0 0,0 0 0,0 0 0,0 0 0,0 0 0,-1 0 0,1-1 0,0 1 0,0 0 0,0 0 0,0 0 0,-6-13 0,-5-14 0,7 13 0,1 6 0,0-1 0,0 0 0,1 0 0,0 0 0,-1-16 0,3 15 0,0-2 0,1 12 0,0 0 0,-1 0 0,1 0 0,0 0 0,-1 0 0,1 0 0,-1 0 0,1 0 0,0 0 0,-1 0 0,1 1 0,0-1 0,-1 0 0,1 1 0,-1-1 0,1 0 0,-1 1 0,1-1 0,-1 0 0,1 1 0,-1-1 0,1 1 0,-1-1 0,1 2 0,5 2 0,-1 0 0,1-1 0,1 1 0,-1-1 0,0 0 0,1-1 0,-1 0 0,1 0 0,0 0 0,0-1 0,-1 1 0,1-2 0,0 1 0,0-1 0,0 0 0,0-1 0,0 1 0,0-1 0,0-1 0,0 1 0,-1-1 0,10-4 0,12-6 0,0-1 0,-1-1 0,46-34 0,-34 23 0,-2 0 0,-27 17 0,1 0 0,0 1 0,0 0 0,0 1 0,1 0 0,0 1 0,0 1 0,20-6 0,-30 10 0,-1 0 0,0 0 0,1 0 0,-1 0 0,0 0 0,0 0 0,1 1 0,-1-1 0,0 0 0,0 1 0,1-1 0,-1 1 0,0-1 0,0 1 0,0 0 0,0-1 0,0 1 0,0 0 0,0 0 0,0 0 0,0 0 0,0 0 0,0 0 0,0 0 0,-1 0 0,1 0 0,0 0 0,-1 0 0,1 0 0,-1 1 0,1-1 0,-1 0 0,0 0 0,1 1 0,-1 1 0,2 6 0,-1 0 0,0 0 0,0 16 0,-1-23 0,-2 36 0,1-22 0,0-1 0,3 20 0,-2-34 0,0-1 0,0 0 0,0 1 0,0-1 0,0 1 0,0-1 0,0 0 0,0 1 0,0-1 0,0 1 0,0-1 0,1 0 0,-1 1 0,0-1 0,0 0 0,0 1 0,1-1 0,-1 0 0,0 1 0,0-1 0,1 0 0,-1 0 0,0 1 0,0-1 0,1 0 0,-1 0 0,0 1 0,1-1 0,-1 0 0,0 0 0,1 0 0,-1 0 0,1 0 0,-1 1 0,0-1 0,1 0 0,-1 0 0,1 0 0,-1 0 0,0 0 0,1 0 0,-1 0 0,0 0 0,1-1 0,-1 1 0,1 0 0,-1 0 0,0 0 0,1 0 0,-1 0 0,0-1 0,1 1 0,20-15 0,-17 12 0,38-39 0,-35 33 0,0 1 0,1 1 0,0-1 0,0 1 0,1 0 0,0 1 0,15-9 0,-23 15 0,1-1 0,-1 0 0,1 0 0,0 1 0,-1-1 0,1 0 0,0 1 0,-1 0 0,1-1 0,0 1 0,0 0 0,0 0 0,-1 0 0,1 0 0,0 0 0,0 1 0,-1-1 0,1 0 0,0 1 0,-1-1 0,1 1 0,0 0 0,-1 0 0,1-1 0,-1 1 0,1 0 0,-1 0 0,0 0 0,1 1 0,-1-1 0,0 0 0,0 0 0,1 1 0,1 2 0,0 4 0,0-1 0,0 1 0,0 0 0,-1 1 0,0-1 0,1 9 0,3 13 0,-6-30 0,0 0 0,0 1 0,0-1 0,1 1 0,-1-1 0,0 1 0,0-1 0,1 0 0,-1 1 0,0-1 0,1 1 0,-1-1 0,0 0 0,1 0 0,-1 1 0,0-1 0,1 0 0,-1 1 0,1-1 0,-1 0 0,1 0 0,-1 0 0,0 0 0,1 1 0,-1-1 0,1 0 0,-1 0 0,1 0 0,-1 0 0,1 0 0,-1 0 0,1 0 0,-1 0 0,1 0 0,-1-1 0,1 1 0,-1 0 0,0 0 0,1 0 0,-1 0 0,1-1 0,-1 1 0,1-1 0,25-15 0,-17 9 0,52-35 0,-39 26 0,1 0 0,44-22 0,-65 37 0,-1 0 0,1 1 0,-1-1 0,1 1 0,0-1 0,-1 1 0,1 0 0,-1 0 0,1-1 0,0 1 0,-1 0 0,1 0 0,0 1 0,-1-1 0,1 0 0,-1 0 0,1 1 0,0-1 0,-1 1 0,1 0 0,-1-1 0,1 1 0,-1 0 0,0 0 0,1 0 0,-1 0 0,0 0 0,0 0 0,1 0 0,-1 0 0,0 0 0,0 1 0,0-1 0,0 0 0,-1 1 0,2 1 0,2 7 0,1-1 0,-2 1 0,0 0 0,4 18 0,-2-7 0,-3-12 0,0-2 0,0-1 0,0 1 0,0 0 0,1-1 0,7 13 0,-8-17 0,-1 0 0,1 0 0,0 0 0,1 0 0,-1-1 0,0 1 0,0 0 0,1-1 0,-1 0 0,1 1 0,-1-1 0,1 0 0,-1 0 0,1 0 0,0-1 0,-1 1 0,1-1 0,0 0 0,3 1 0,4-1 0,0 0 0,1-1 0,-1 0 0,0 0 0,1-1 0,-1 0 0,13-5 0,68-33 0,-17 6 0,-55 25 0,0 0 0,22-15 0,-25 14 0,0 1 0,0 0 0,22-7 0,-43 19 0,1 0 0,0 1 0,-1 0 0,1 0 0,-3 5 0,-8 7 0,-5 2 0,2 1 0,0 1 0,2 1 0,0 1 0,-15 27 0,28-45 0,1 1 0,1-1 0,-1 1 0,1 0 0,-1-1 0,2 1 0,-1 0 0,0 0 0,1 0 0,0 0 0,0-1 0,0 1 0,1 6 0,0-9 0,-1-1 0,1 1 0,-1 0 0,1-1 0,-1 1 0,1-1 0,0 1 0,0 0 0,0-1 0,0 0 0,0 1 0,0-1 0,0 0 0,0 1 0,0-1 0,1 0 0,-1 0 0,0 0 0,1 0 0,-1 0 0,1 0 0,-1-1 0,1 1 0,0 0 0,-1-1 0,1 1 0,0-1 0,-1 0 0,1 1 0,0-1 0,0 0 0,-1 0 0,1 0 0,0 0 0,0 0 0,-1-1 0,1 1 0,2-1 0,6-2 0,0 0 0,0-1 0,0 0 0,-1 0 0,17-10 0,43-35 0,-47 32 0,-9 6 0,-11 9 0,1-1 0,0 1 0,0 0 0,-1 0 0,1 0 0,6-3 0,-8 5 0,1 0 0,-1-1 0,0 1 0,0 0 0,0 0 0,1 0 0,-1 0 0,0 0 0,0 0 0,1 0 0,-1 0 0,0 1 0,0-1 0,0 1 0,1-1 0,-1 0 0,0 1 0,0 0 0,0-1 0,0 1 0,0 0 0,0-1 0,0 1 0,1 1 0,42 41 0,-23-22 0,33 26 0,-46-41 0,0-1 0,0 0 0,0 0 0,1-1 0,0 0 0,0 0 0,0-1 0,14 3 0,-3-3 659,8 1-1087,-14 2-3778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23:4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8240,'0'0'3026,"15"-2"-2276,-3 0-561,-2 0-62,-1 1 1,0 0-1,0 0 1,1 1-1,-1 0 1,0 0-1,1 1 1,-1 1-1,9 2 1,1 3 253,0 2 0,0 0 0,-1 1 0,-1 1 0,0 0 0,0 2 0,14 13 0,47 33 1490,-65-48-1591,-12-10-414,1 0 0,-1 0 0,0 1 0,0-1 0,1 0 0,-1 0 0,1 0 0,-1-1 0,1 1 0,-1 0 0,1 0 0,-1-1 0,1 1 0,3 0 0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23:4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249 652 6016,'0'0'4938,"-3"11"-4154,-84 298 2214,-33 123 479,105-378-2803,-5-1 1153,19-66-830,-1 1-834,3-24 310,9-43 0,-1 8-99,49-429 1642,-53 465-1789,1 1 1,19-59 0,-19 78-122,0 1 0,0 0 0,1 0 0,1 0 0,0 1 0,1 0 0,1 1 0,16-19 0,-18 23-31,1 1 0,-1 0 0,1 0 0,1 1 0,16-9 1,-21 12-49,1 1 1,-1 0-1,1 1 1,-1-1 0,1 1-1,0 0 1,0 1 0,-1-1-1,1 1 1,0 0 0,0 1-1,0-1 1,6 2-1,4 3 27,-1 0 0,1 0 0,-1 1-1,0 1 1,0 1 0,-1 0-1,0 1 1,15 13 0,-19-15-24,-1 1 0,0 1 0,0-1 0,-1 2-1,0-1 1,0 1 0,-1 0 0,-1 0 0,0 1 0,0 0 0,6 17 0,-10-19-7,1-1-1,-2 1 0,1 0 1,-1-1-1,0 1 1,-1 0-1,0 0 0,-2 9 1,1-12-8,0-1 0,0 1 0,-1 0 0,0-1 1,0 1-1,-1-1 0,1 0 0,-1 1 0,0-1 0,-1-1 0,1 1 1,-7 6-1,2-3 16,0 0-1,-1-1 1,1 0 0,-2 0 0,1-1 0,-1 0-1,0-1 1,-16 7 0,18-9 6,1-1 0,-1 0 0,0-1 0,0 0-1,1 0 1,-1 0 0,0-1 0,0 0 0,0-1 0,0 0 0,0 0-1,1 0 1,-10-4 0,14 4-17,-42-16 288,41 16-259,1-1 0,-1 0 0,1 0 0,0 0 0,0-1 0,-1 1 0,2-1 1,-1 1-1,-5-7 0,8 8-42,0 1 0,0-1 0,0 0 1,-1 1-1,1-1 0,0 1 0,0-1 1,0 1-1,1-1 0,-1 0 0,0 1 1,0-1-1,0 1 0,0-1 0,0 1 1,1-1-1,-1 1 0,0-1 0,1 1 0,-1-1 1,0 1-1,1-1 0,-1 1 0,0-1 1,1 1-1,-1 0 0,1-1 0,-1 1 1,1 0-1,-1-1 0,1 1 0,-1 0 1,1-1-1,-1 1 0,1 0 0,25-13 45,-22 12-31,77-31 79,112-28 0,89-5-43,-78 19-33,-83 21-63,48-14 10,-177 52 84,-12 7-44,-53 49 24,-68 67 66,112-104-7,1 1 0,-35 53 0,59-80-54,1 0 0,0 0 0,0 0 0,0 0-1,-2 13 1,4-18-32,1 0 0,0-1 0,0 1 0,0 0 0,0 0-1,0 0 1,0-1 0,0 1 0,0 0 0,0 0 0,0 0-1,0-1 1,1 1 0,-1 0 0,0 0 0,0-1 0,1 1 0,-1 0-1,1 0 1,-1-1 0,0 1 0,2 0 0,-1 0-1,0-1 1,0 1-1,1-1 0,-1 1 1,0-1-1,1 0 0,-1 0 1,0 0-1,1 0 0,-1 0 1,0 0-1,0 0 1,1 0-1,-1 0 0,0-1 1,1 1-1,-1 0 0,0-1 1,2 0-1,10-4 18,-1-1 1,0 0-1,0-1 0,-1 0 0,1-1 1,-2 0-1,1-1 0,11-12 1,70-86 122,-88 103-141,84-117 164,-31 40-101,-55 77-70,1 1 0,0 0 0,0-1 0,0 1 0,0 0 0,4-2 0,-4 34 0,-3-16 0,1 0 0,0 1 0,1-1 0,1 0 0,0 0 0,1 0 0,0-1 0,1 1 0,8 16 0,-11-25 0,0 0 0,0-1 0,1 1 0,-1 0 0,1-1 0,0 0 0,0 0 0,0 1 0,1-2 0,-1 1 0,1 0 0,-1-1 0,1 1 0,0-1 0,0 0 0,0-1 0,0 1 0,0-1 0,1 1 0,-1-1 0,0 0 0,1-1 0,-1 1 0,0-1 0,1 0 0,-1 0 0,1 0 0,-1-1 0,0 0 0,1 1 0,6-4 0,0 0 0,1-1 0,-1 0 0,0 0 0,0-2 0,-1 1 0,0-1 0,15-14 0,60-66 0,-70 71 0,2-5 0,18-27 0,6-8 0,-35 47 0,6-3 0,-12 13 0,1-1 0,0 0 0,-1 1 0,1-1 0,0 1 0,-1-1 0,1 0 0,-1 1 0,1 0 0,-1-1 0,1 1 0,-1-1 0,1 1 0,-1 0 0,0-1 0,1 1 0,-1 0 0,0-1 0,1 1 0,-1 0 0,0 0 0,0-1 0,0 1 0,0 0 0,0 0 0,0-1 0,0 2 0,5 22 0,2 36 0,-5-36 0,0-1 0,11 39 0,-11-56 0,0 0 0,0 0 0,1 0 0,-1 0 0,2 0 0,-1 0 0,1-1 0,-1 0 0,1 1 0,1-1 0,-1-1 0,1 1 0,0-1 0,6 5 0,-6-6 0,-1-1 0,1 0 0,0 0 0,0 0 0,0-1 0,0 0 0,0 0 0,0 0 0,0 0 0,1-1 0,-1 0 0,0 0 0,0 0 0,7-2 0,9-2 0,0 0 0,23-9 0,-29 8 0,59-20 0,-1-4 0,-2-3 0,92-56 0,-139 74 0,25-15 0,-49 29 0,1-1 0,-1 1 0,0 0 0,0 0 0,1 0 0,-1 0 0,0 0 0,0-1 0,1 1 0,-1 0 0,0 0 0,0 0 0,0-1 0,1 1 0,-1 0 0,0 0 0,0-1 0,0 1 0,0 0 0,1-1 0,-1 1 0,0 0 0,0 0 0,0-1 0,0 1 0,0 0 0,0-1 0,0 1 0,0 0 0,0-1 0,0 1 0,-12 2 0,-18 13 0,0 1 0,2 1 0,-43 33 0,57-38 0,0 0 0,1 1 0,1 0 0,0 1 0,0 1 0,1 0 0,1 0 0,-10 22 0,17-32 0,1 0 0,1 0 0,-1 0 0,1 1 0,0-1 0,0 0 0,0 0 0,1 1 0,0 8 0,0-12 0,0-1 0,1 1 0,-1 0 0,0-1 0,1 1 0,-1-1 0,1 1 0,-1-1 0,1 1 0,0-1 0,0 1 0,0-1 0,0 0 0,0 1 0,0-1 0,0 0 0,0 0 0,0 0 0,1 0 0,-1 0 0,0 0 0,1 0 0,-1 0 0,1 0 0,-1-1 0,1 1 0,-1 0 0,1-1 0,0 0 0,-1 1 0,1-1 0,0 0 0,-1 0 0,1 0 0,2 0 0,1 0 0,0-1 0,-1 0 0,1 0 0,0 0 0,-1-1 0,1 0 0,-1 0 0,0 0 0,0 0 0,0 0 0,0-1 0,0 0 0,6-5 0,5-6 0,23-27 0,-14 12 0,0-1 0,-2-1 0,-1-1 0,-2-1 0,24-53 0,-47 100 0,2 1 0,-1-1 0,2 1 0,0 0 0,1 0 0,0 0 0,1 0 0,1-1 0,1 1 0,4 17 0,-6-30 0,-1 0 0,1-1 0,0 1 0,0 0 0,0 0 0,0-1 0,0 1 0,0-1 0,1 1 0,-1-1 0,0 1 0,1-1 0,-1 0 0,1 0 0,-1 0 0,1 0 0,0 0 0,0 0 0,-1 0 0,1 0 0,0-1 0,0 1 0,0-1 0,0 1 0,0-1 0,-1 0 0,1 0 0,0 0 0,0 0 0,0 0 0,0 0 0,0 0 0,0-1 0,0 1 0,2-1 0,6-2 0,0 0 0,0-1 0,0 0 0,17-11 0,66-45 0,-20 11 0,-32 21 0,28-15 0,-62 39 0,0 0 0,1 1 0,0 0 0,-1 0 0,1 1 0,0 0 0,11-1 0,-18 3 0,0 0 0,0 0 0,0 0 0,-1 0 0,1 0 0,0 0 0,0 1 0,-1-1 0,1 0 0,0 0 0,0 1 0,-1-1 0,1 0 0,0 1 0,-1-1 0,1 0 0,-1 1 0,1-1 0,0 1 0,-1-1 0,1 1 0,-1 0 0,1-1 0,-1 1 0,1 0 0,-1-1 0,0 1 0,1 1 0,0 1 0,0 0 0,0 0 0,-1 0 0,1 0 0,-1 0 0,1 0 0,-1 5 0,-1 5 0,0-1 0,-5 22 0,-7 1 0,10-30 0,1 1 0,0-1 0,0 1 0,0 0 0,0 0 0,1 0 0,0 0 0,1 0 0,-1 8 0,1-14 0,0 1 0,0-1 0,0 0 0,0 0 0,0 1 0,0-1 0,0 0 0,1 0 0,-1 1 0,0-1 0,0 0 0,0 0 0,0 1 0,1-1 0,-1 0 0,0 0 0,0 1 0,0-1 0,1 0 0,-1 0 0,0 0 0,0 0 0,0 0 0,1 1 0,-1-1 0,0 0 0,1 0 0,-1 0 0,0 0 0,0 0 0,1 0 0,-1 0 0,0 0 0,0 0 0,1 0 0,-1 0 0,0 0 0,1 0 0,-1 0 0,0 0 0,0 0 0,1 0 0,-1 0 0,0 0 0,0-1 0,1 1 0,-1 0 0,15-9 0,99-90 0,-32 26 0,-70 63 0,1 0 0,0 1 0,0 1 0,1 0 0,18-8 0,-31 16 0,0-1 0,0 0 0,0 1 0,0-1 0,0 1 0,0 0 0,1-1 0,-1 1 0,0 0 0,0 0 0,0 0 0,1 0 0,-1 0 0,0 0 0,0 0 0,0 0 0,1 0 0,-1 0 0,0 1 0,0-1 0,0 1 0,0-1 0,1 1 0,-1-1 0,0 1 0,0-1 0,0 1 0,0 0 0,0 0 0,-1 0 0,1-1 0,0 1 0,0 0 0,0 0 0,-1 0 0,1 0 0,0 0 0,-1 0 0,1 0 0,-1 1 0,0-1 0,1 0 0,-1 0 0,1 2 0,0 6 0,0 0 0,-1 0 0,0-1 0,-1 1 0,-1 10 0,1-2 0,1-15 0,1 26 0,-1-27 0,0-1 0,0 1 0,1-1 0,-1 1 0,0-1 0,1 1 0,-1-1 0,0 1 0,1-1 0,-1 1 0,1-1 0,-1 0 0,1 1 0,-1-1 0,1 0 0,-1 1 0,1-1 0,-1 0 0,1 0 0,-1 0 0,1 1 0,-1-1 0,1 0 0,-1 0 0,1 0 0,0 0 0,-1 0 0,1 0 0,-1 0 0,1 0 0,-1 0 0,1 0 0,0 0 0,-1 0 0,1 0 0,-1-1 0,1 1 0,-1 0 0,1 0 0,-1-1 0,1 1 0,0-1 0,14-7 0,-1 0 0,-1-1 0,1 0 0,-1-1 0,13-13 0,17-14 0,-12 13 0,-24 17 0,1 0 0,0 1 0,0-1 0,0 2 0,1 0 0,0 0 0,0 0 0,19-6 0,-27 11 0,1 0 0,-1 0 0,0 0 0,1 0 0,-1 1 0,1-1 0,-1 0 0,0 1 0,1-1 0,-1 1 0,0-1 0,0 1 0,1-1 0,-1 1 0,0 0 0,0 0 0,0 0 0,0 0 0,0 0 0,0 0 0,0 0 0,0 0 0,0 0 0,0 0 0,-1 0 0,1 0 0,0 1 0,-1-1 0,1 3 0,3 5 0,0 1 0,4 19 0,-6-21 0,0 2 0,1 0 0,-1 0 0,2-1 0,7 20 0,-9-26 0,0 0 0,0-1 0,0 1 0,0 0 0,0-1 0,1 1 0,-1-1 0,1 0 0,0 1 0,-1-1 0,1-1 0,0 1 0,0 0 0,0-1 0,1 1 0,3 0 0,7 2 0,-1-2 0,1 0 0,0 0 0,0-2 0,0 1 0,0-2 0,0 0 0,0 0 0,0-1 0,-1-1 0,1-1 0,-1 0 0,1 0 0,23-13 0,-25 11 0,-1 0 0,0 0 0,-1-1 0,1-1 0,-2 1 0,1-2 0,-1 1 0,0-1 0,-1-1 0,0 0 0,0 0 0,-1 0 0,0-1 0,-1 0 0,0 0 0,7-22 0,-13 32 0,0 0 0,1 0 0,-1 0 0,0 0 0,1 0 0,-1 0 0,0 0 0,0 0 0,0 0 0,0 0 0,0 0 0,0 0 0,0 0 0,-1 1 0,1-1 0,0 0 0,0 0 0,-1 0 0,1 0 0,-1-1 0,0 2 0,1-1 0,-1 1 0,1-1 0,-1 1 0,0 0 0,1-1 0,-1 1 0,1 0 0,-1 0 0,0 0 0,1 0 0,-1-1 0,0 1 0,1 0 0,-1 0 0,0 0 0,0 0 0,1 0 0,-1 1 0,0-1 0,0 0 0,-4 2 0,0-1 0,0 1 0,0 0 0,1 0 0,-1 1 0,-5 4 0,-1 1 0,1 0 0,0 1 0,0 0 0,1 1 0,1 0 0,-1 0 0,2 1 0,-1 0 0,-10 22 0,15-25 0,0 0 0,0 0 0,0 0 0,1 0 0,0 0 0,1 0 0,0 1 0,0-1 0,1 0 0,0 1 0,0-1 0,1 1 0,0-1 0,0 0 0,1 0 0,5 15 0,-5-19 0,-1 0 0,1 0 0,1-1 0,-1 1 0,0 0 0,1-1 0,-1 0 0,1 0 0,0 1 0,0-2 0,1 1 0,-1 0 0,0-1 0,1 1 0,4 1 0,-2-1 0,0-1 0,0 0 0,0-1 0,0 1 0,0-1 0,0 0 0,0 0 0,1-1 0,7 0 0,4-2 0,0-1 0,0 0 0,0-2 0,-1 1 0,1-2 0,16-8 0,-5 1 0,-2-1 0,0-1 0,-1-1 0,0-1 0,-1-1 0,-1-1 0,-1-2 0,-1 0 0,-1-2 0,-1 0 0,21-31 0,96-172 0,-111 173 0,-2 0 0,27-87 0,-49 127 0,-6 12 0,-10 20 0,4 0 0,2 0 0,0 1 0,-7 33 0,-9 64 0,21-100 0,-6 43 0,2 0 0,3 0 0,3 0 0,2 0 0,15 97 0,-15-150 0,9 34 0,-10-39 0,1 0 0,-1-1 0,1 1 0,0 0 0,0 0 0,0-1 0,0 1 0,0-1 0,0 1 0,0-1 0,0 1 0,1-1 0,-1 0 0,0 1 0,1-1 0,-1 0 0,1 0 0,2 1 0,-3-2 0,0 0 0,0 0 0,0 0 0,0 0 0,0 0 0,0 0 0,0 0 0,0 0 0,0 0 0,0-1 0,0 1 0,-1 0 0,1-1 0,0 1 0,0-1 0,0 1 0,0-1 0,0 1 0,-1-1 0,1 0 0,0 1 0,0-1 0,-1 0 0,1 1 0,-1-1 0,1 0 0,-1 0 0,1 0 0,-1 0 0,1 0 0,-1 1 0,0-1 0,1-2 0,9-31 0,2-112 0,-11 130 0,1-5 862,1 10-5713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23:4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17287,'0'0'3944,"17"-4"-3590,16-2-81,1 1 0,0 2 0,0 1 0,35 2 0,19 13 1068,127 35 0,-135-28-447,-65-16-762,-8-3 112,0 1 0,0-1 1,0 1-1,11 6 0,-16-8-228,-1 1-1,0 0 0,0 0 0,1 0 0,-1-1 0,0 1 0,0 0 1,0 1-1,0-1 0,0 0 0,0 0 0,0 0 0,-1 0 0,1 1 0,0-1 1,-1 0-1,1 1 0,-1-1 0,1 1 0,-1-1 0,0 1 0,1-1 0,-1 0 1,0 1-1,0-1 0,0 1 0,-1 2 0,-1 11-3684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23:4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63 206 15976,'0'0'1535,"13"-2"-1023,107-26 508,-96 21-725,0-2 0,-1 0 0,36-20 0,-58 29-286,13-9 272,0 0-1,20-17 1,-30 23-148,-1-1 0,0 1 0,1-1 0,-1 0 0,0 0 0,-1 0 0,1 0 0,-1 0 0,0-1 0,0 1-1,0-1 1,0 0 0,1-6 0,-3 10-108,0 1 0,0-1 0,0 1 0,0-1 0,0 1 0,-1-1 0,1 1 0,0-1 0,0 1 0,0-1-1,0 1 1,-1-1 0,1 1 0,0-1 0,0 1 0,-1-1 0,1 1 0,0 0 0,-1-1 0,1 1 0,0-1 0,-1 1 0,1 0-1,-1-1 1,1 1 0,0 0 0,-1 0 0,1-1 0,-1 1 0,1 0 0,-1 0 0,1 0 0,-1 0 0,1 0 0,-1-1 0,1 1-1,-1 0 1,1 0 0,-1 0 0,1 0 0,-1 1 0,0-1 0,0 0 0,-28 4 414,-4 7-175,1 1 1,0 1-1,0 2 0,1 1 0,-30 22 1,45-28-158,1 1 1,1 0 0,0 1 0,1 0 0,0 1 0,0 1 0,2 0 0,-13 19-1,20-27-64,1 0-1,0-1 1,0 1-1,0 0 1,1 0-1,0 1 1,0-1-1,0 0 1,1 1-1,0-1 0,0 1 1,1-1-1,0 1 1,0-1-1,1 1 1,-1-1-1,1 1 1,1-1-1,-1 1 1,1-1-1,0 0 0,0 0 1,1 0-1,0 0 1,0 0-1,5 6 1,-2-3 23,1-1 1,1 1 0,-1-1-1,1-1 1,1 0-1,0 0 1,0 0 0,0-1-1,0 0 1,16 6-1,-10-6 39,1-1 0,-1 0 0,1-1 0,-1-1-1,1 0 1,28 0 0,-18-3 91,1-1-1,-1-1 1,0-2-1,0-1 1,-1 0 0,1-2-1,-1-1 1,42-20-1,-53 22-83,0-1 0,0 0 0,-1-2 0,0 1 0,0-1 0,-1-1 0,0 0 0,-1-1 0,0 0 0,-1-1 0,14-20 0,-22 29-179,-1-1 0,1 0 0,0 1 0,-1-1-1,0 0 1,0 0 0,1-6 0,-1-3-3706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23:4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56 354 4216,'0'0'7696,"-11"3"-7167,6 0-422,2-2-55,-1 0 0,1 1 0,0-1 0,-1 0 0,1-1 1,-6 2-1,9-2-42,-1 0 1,1 0-1,-1 0 0,1 0 1,-1 0-1,1 0 1,0-1-1,-1 1 0,1 0 1,-1 0-1,1 0 0,0 0 1,-1-1-1,1 1 1,0 0-1,-1 0 0,1-1 1,0 1-1,-1 0 1,1 0-1,0-1 0,-1 1 1,1 0-1,0-1 1,0 0-1,-1 0 19,1 0 0,0 0-1,0-1 1,0 1 0,0 0 0,0 0 0,0 0-1,0-1 1,0 1 0,0 0 0,0 0 0,1-1-1,0-1 1,7-20 298,0-1 1,2 1-1,1 0 0,1 1 0,1 0 1,0 1-1,2 0 0,22-24 0,-26 34-86,0 0-1,1 0 0,0 1 1,0 1-1,1 0 1,0 1-1,1 0 0,0 1 1,0 1-1,0 0 0,1 0 1,0 2-1,0 0 0,28-3 1,-41 6-198,-1 1 1,1 0-1,-1 0 1,1 0-1,-1 0 1,0 0-1,1 0 1,-1 1-1,1-1 1,-1 0-1,0 1 1,1-1-1,-1 1 1,0-1-1,0 1 1,1 0-1,-1-1 1,0 1-1,0 0 1,0 0-1,0 0 1,0 0-1,0 0 1,0 0-1,0 0 1,0 0-1,0 0 1,-1 1 0,1-1-1,-1 0 1,1 1-1,0-1 1,-1 0-1,0 1 1,1-1-1,-1 0 1,0 1-1,0-1 1,0 1-1,0-1 1,0 0-1,0 1 1,-1 2-1,0 8 149,0 0 1,-2 0-1,1 0 0,-6 12 1,5-12-39,-1 1-4,-4 15 260,-5 31 0,12-50-268,0-1 0,0 1 1,1-1-1,0 1 0,1-1 0,0 1 0,0-1 0,4 14 1,-4-20-98,0 0 0,0 0 0,0 0 0,0 0 0,0 0 1,0 0-1,0-1 0,1 1 0,-1 0 0,1-1 0,-1 1 1,1-1-1,0 1 0,-1-1 0,1 0 0,4 2 0,-2-1 24,0-1-1,0 1 0,0-1 0,1 0 0,-1 0 1,0-1-1,10 1 0,-1-2 87,0 0-1,0 0 1,-1-2 0,26-6-1,-17 0 33,0 0-1,0-1 1,-1-1 0,-1-1-1,26-19 1,70-67-3743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23:54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625 573 6928,'0'0'7714,"-14"-11"-7314,-3-1-277,-8-8 183,-46-28 0,58 41-216,0 1-1,-1 0 1,1 1 0,-1 1-1,0 0 1,0 1-1,-1 0 1,1 1 0,-1 1-1,1 0 1,-1 1 0,1 1-1,-1 0 1,1 1 0,0 0-1,-1 1 1,1 1 0,0 0-1,1 1 1,-1 1 0,1 0-1,0 0 1,-20 15 0,17-10 38,2 1 0,-1 0 0,2 0 0,0 1 0,-23 30 0,31-36-62,1 0 1,0 0 0,0 0 0,1 0 0,0 0 0,0 1 0,0 0 0,1-1 0,0 1 0,1 0 0,0 0-1,0 0 1,1 0 0,0 0 0,0 0 0,3 13 0,-1-12 8,1 1 0,0-1 1,0 1-1,1-1 0,0 0 0,1-1 0,0 1 1,1-1-1,0 0 0,0 0 0,0 0 0,1-1 1,0 0-1,1 0 0,-1-1 0,1 0 0,14 8 0,-8-7 32,0 0-1,1 0 0,-1-2 0,1 0 0,0 0 0,0-1 0,0-1 0,1-1 0,0 0 0,25-1 0,-32-1-34,0-1-1,0 0 1,0-1-1,-1 0 1,13-4 0,-17 5-10,1-1 1,-1 0 0,0 0-1,0 0 1,0-1-1,0 0 1,0 1 0,0-1-1,-1-1 1,0 1 0,1 0-1,2-6 1,-5 9-51,-1 0 1,0-1-1,1 1 1,-1 0-1,0-1 0,0 1 1,1-1-1,-1 1 1,0 0-1,0-1 0,0 1 1,0-1-1,1 1 1,-1-1-1,0 1 0,0-1 1,0 1-1,0 0 0,0-1 1,0 1-1,0-1 1,0 1-1,0-1 0,0 1 1,-1-1-1,1 1 1,0 0-1,0-1 0,0 1 1,-1-1-1,1 1 1,0-1-1,-16-4 232,-24 8 8,20 3-183,0 1 0,0 0 0,0 1-1,1 1 1,1 1 0,-1 1 0,2 1 0,-1 0-1,2 1 1,0 1 0,0 1 0,1 0 0,1 1-1,-16 23 1,22-27-19,1-1 0,0 2 0,1-1 0,1 0 0,0 1 0,0 0 0,-4 23 0,8-29-24,0 0 1,1 0 0,0 0-1,0 0 1,0-1 0,1 1 0,0 0-1,0 0 1,1-1 0,0 1-1,0 0 1,1-1 0,-1 0-1,1 0 1,1 0 0,-1 0 0,7 8-1,-4-7 0,-1-1 1,1 0-1,0 0 0,0-1 0,1 0 1,0 0-1,0 0 0,0-1 0,0 0 0,0-1 1,16 6-1,-10-5-1,-1-2 0,1 0 0,-1 0 0,1-1 0,0 0 0,-1-1 0,15-2 0,9-4 25,-1-1 0,-1-1 0,0-2-1,56-25 1,-29 7 51,-2-2 0,75-51 0,98-96 167,-203 152-238,-1-2 0,-1-1 0,-2-1 0,-1-1-1,-1-1 1,-1-2 0,-2 0 0,17-37 0,4-21 100,-4-1 0,34-130-1,-69 213-109,0 1-1,0-1 1,-1 0-1,0-1 1,-1 1-1,0-12 1,-1 17-11,1 1 1,-1 0 0,1 0 0,-1 0 0,0 0-1,0 0 1,-1 0 0,1 0 0,-1 0 0,1 0 0,-1 0-1,0 1 1,0-1 0,0 1 0,0 0 0,0-1-1,-1 1 1,1 0 0,-1 0 0,1 0 0,-6-2-1,5 3-2,1 0 0,-1 1-1,1-1 1,-1 1-1,1 0 1,-1 0-1,1 0 1,-1 0-1,1 0 1,-1 0-1,1 1 1,-1-1-1,1 1 1,-1-1 0,1 1-1,0 0 1,-1 0-1,-2 2 1,-5 2 15,1 1 0,-17 13 0,14-9-13,2 0-1,-1 1 1,1 1-1,1-1 1,0 2 0,1-1-1,-13 27 1,4-2-6,-21 68 1,26-61 13,2 2 0,1-1 0,3 1-1,-1 68 1,8-39 28,3 0 0,14 75 0,-13-123-18,1 0 0,1 0 0,12 27-1,-15-42 15,1-1 0,0 0 0,1 0 0,1-1 0,-1 0-1,2 0 1,-1-1 0,1 1 0,14 11 0,-16-17-7,1 0 1,-1 0-1,1-1 0,0 0 1,0 0-1,1-1 1,-1 0-1,0 0 0,1 0 1,-1-1-1,1 0 1,0-1-1,-1 0 0,1 0 1,0 0-1,-1-1 0,1 0 1,-1-1-1,12-3 1,0-1 20,-1 0 1,-1-1 0,0-1-1,0 0 1,0-2-1,27-20 1,-43 30-54,24-19 138,43-44 1,-62 57-119,0-1 0,0 0 0,-1-1 0,0 1 0,0-1 1,-1 0-1,0 0 0,0-1 0,-1 1 0,0-1 0,3-13 0,-6 17-11,0 1 0,0-1 0,0 1 0,-1-1 0,0 1 0,0-1 1,0 1-1,0 0 0,-1 0 0,-3-9 0,4 11-3,0 0 1,0 0-1,-1-1 1,1 1 0,0 0-1,-1 0 1,0 0-1,1 0 1,-1 1-1,0-1 1,0 0-1,0 1 1,0-1 0,0 1-1,0 0 1,0-1-1,-1 1 1,1 0-1,0 0 1,-5 0-1,2 0-5,0 1 0,0 0 0,0 0 0,1 1-1,-1-1 1,0 1 0,1 0 0,-1 1 0,0-1-1,1 1 1,-1 0 0,1 0 0,0 0 0,0 1-1,0-1 1,0 1 0,0 0 0,0 0 0,1 0-1,-1 1 1,1-1 0,0 1 0,0 0 0,1 0-1,-1 0 1,1 0 0,0 1 0,0-1 0,0 0-1,0 1 1,1 0 0,0-1 0,0 1 0,0 0-1,0-1 1,1 1 0,0 0 0,0 0 0,1 7-1,0-1-10,0-1 0,1 1 0,1 0 0,0-1 0,0 1 0,1-1 0,0 0 0,1 0 0,10 16 0,-12-21 4,1 0 0,0-1 0,0 1 1,0-1-1,0 1 0,1-1 0,0-1 0,-1 1 0,2-1 0,-1 1 1,0-1-1,1-1 0,-1 1 0,1-1 0,0 0 0,-1 0 1,1-1-1,0 0 0,8 1 0,1-2 11,0 0 0,0-1 0,1-1 0,-1 0 0,0-1 0,-1-1 0,29-10 0,4-7 5,46-27 0,-51 26-5,-12 4-27,-1-2 0,45-38 1,-52 39 53,1 1 1,0 1 0,2 1 0,44-23-1,-65 38-37,0-1 0,0 1 0,1-1 0,-1 1-1,0 1 1,1-1 0,-1 0 0,0 1 0,1 0 0,-1 0-1,1 1 1,-1-1 0,1 1 0,-1 0 0,0 0-1,0 0 1,8 3 0,-12-4 4,0 0-1,0 1 1,1-1-1,-1 0 1,0 0 0,0 0-1,0 0 1,0 0-1,0 0 1,0 0-1,1 0 1,-1 0 0,0 0-1,0 0 1,0 0-1,0 0 1,0 0 0,0 1-1,0-1 1,0 0-1,1 0 1,-1 0 0,0 0-1,0 0 1,0 0-1,0 1 1,0-1-1,0 0 1,0 0 0,0 0-1,0 0 1,0 0-1,0 0 1,0 1 0,0-1-1,0 0 1,0 0-1,0 0 1,0 0-1,0 0 1,0 1 0,0-1-1,-6 6 22,-11 4 40,-42 13 152,41-17-156,1 1 1,-1 1-1,1 0 0,-25 17 1,37-21-53,1 0 0,-1 0 1,1 0-1,0 1 1,0-1-1,0 1 1,1 0-1,0 0 0,0 1 1,0-1-1,0 1 1,1-1-1,0 1 0,0 0 1,0 0-1,1 0 1,0 0-1,0 0 0,1 0 1,0 9-1,0-10-3,1 1-1,0-1 0,0 0 1,0 1-1,1-1 1,0 0-1,0 0 0,0 0 1,0 0-1,1-1 1,0 1-1,0-1 0,0 1 1,1-1-1,0 0 1,-1 0-1,1-1 0,0 1 1,1-1-1,-1 0 0,1 0 1,-1 0-1,7 2 1,-1 0 0,0-2 1,0 1-1,0-1 1,0-1-1,1 0 1,-1 0-1,1-1 1,0 0-1,11-1 1,-6-2 5,1 0 0,-1 0 0,-1-2 1,1 0-1,20-8 0,3-5 10,-2-2 0,0-2-1,57-41 1,-64 40-19,-1 0 0,-1-2 0,-1-1 0,-1-1 0,-1-1 0,-2-1 0,-1-2 0,21-34 0,10-36 0,-3-3 0,-5-1 0,-5-3 0,37-149 0,-64 197 0,10-83 0,-24 123 0,1 19 0,0-1 0,-1 1 0,1 0 0,0 0 0,0 0 0,0 0 0,0-1 0,-1 1 0,1 0 0,0 0 0,0 0 0,0 0 0,0 0 0,-1 0 0,1 0 0,0-1 0,0 1 0,-1 0 0,1 0 0,0 0 0,0 0 0,0 0 0,-1 0 0,1 0 0,0 0 0,0 0 0,-1 0 0,1 0 0,0 0 0,0 0 0,0 0 0,-1 1 0,1-1 0,0 0 0,0 0 0,0 0 0,-1 0 0,1 0 0,0 0 0,-3 3 0,0-1 0,1 1 0,-1-1 0,1 1 0,0 0 0,0 0 0,0 0 0,-2 4 0,-13 27 0,1 1 0,2 1 0,-17 65 1,-11 118-21,24-93-161,-3 195 0,21-286 173,8 51 1,-6-73 19,0 1 0,2-1 0,-1 0 1,2 0-1,0 0 0,11 20 0,-14-30-5,0 0 0,0 0 0,0-1-1,1 1 1,-1 0 0,1-1 0,0 0-1,-1 1 1,1-1 0,0 0 0,0 0-1,1-1 1,-1 1 0,0-1-1,1 0 1,-1 1 0,1-1 0,-1-1-1,1 1 1,-1-1 0,1 1 0,-1-1-1,1 0 1,0 0 0,-1 0 0,1-1-1,-1 1 1,1-1 0,3-1 0,10-3 14,0-1 0,0-1 0,0 0 0,21-14 0,-17 8-20,0 0-1,-1-1 1,-1-1-1,0-1 1,-1 0-1,17-22 1,-25 26-1,0-1 0,0 0-1,-2 0 1,0-1 0,0 0 0,-1-1 0,-1 0 0,0 0 0,-1 0 0,3-21 0,-7 33 0,-1 1 0,-1-1 0,1 0 0,0 1 0,-1-1 0,1 0 0,-1 1 0,0-1 0,0 1 0,0-1 0,-2-4 0,1 4 0,1 1 0,0-1 0,0 0 0,0 0 0,0 0 0,0 0 0,0-5 0,1 7 0,0 1 0,1 0 0,-1-1 0,0 1 0,1-1 0,-1 1 0,1 0 0,-1-1 0,0 1 0,1 0 0,-1-1 0,1 1 0,-1 0 0,1 0 0,-1-1 0,1 1 0,-1 0 0,1 0 0,-1 0 0,1 0 0,-1 0 0,1-1 0,-1 1 0,1 0 0,-1 0 0,1 0 0,-1 1 0,1-1 0,-1 0 0,1 0 0,-1 0 0,1 0 0,-1 0 0,1 1 0,22 4 0,-15-2 0,-1 0 0,0 0 0,0 1 0,0 0 0,0 1 0,0-1 0,-1 1 0,0 0 0,0 1 0,0 0 0,-1 0 0,1 0 0,-1 0 0,-1 1 0,0 0 0,6 10 0,-1 3 0,-1 1 0,0 0 0,-2 0 0,7 38 0,-10-42 0,-1-5 0,0 0 0,1 0 0,0-1 0,7 15 0,-9-23 0,0-1 0,0 1 0,1-1 0,-1 1 0,1-1 0,0 0 0,0 0 0,0 0 0,0 0 0,0 0 0,0 0 0,0 0 0,0-1 0,1 1 0,-1-1 0,1 1 0,-1-1 0,1 0 0,0 0 0,-1 0 0,1-1 0,0 1 0,4 0 0,6-1 0,0 0 0,0-1 0,0 0 0,0-1 0,-1-1 0,1 0 0,17-7 0,86-41 0,-71 29 0,108-62 0,-165 92 0,1 1 0,0 1 0,1 0 0,0 0 0,1 1 0,0 0 0,-10 17 0,17-25 0,0 1 0,0-1 0,0 1 0,1 0 0,-1 0 0,1 0 0,0 0 0,0-1 0,1 2 0,-1-1 0,1 0 0,0 0 0,0 0 0,0 0 0,1 0 0,-1 0 0,1 0 0,2 6 0,-2-7 0,0 0 0,1-1 0,-1 1 0,1-1 0,-1 0 0,1 1 0,0-1 0,0 0 0,0 0 0,0 0 0,0-1 0,1 1 0,-1 0 0,1-1 0,-1 1 0,1-1 0,-1 0 0,1 0 0,0 0 0,0 0 0,-1-1 0,1 1 0,0-1 0,0 1 0,0-1 0,5 0 0,-2-1 0,1 0 0,-1 0 0,1 0 0,-1-1 0,1 0 0,-1 0 0,0 0 0,0-1 0,0 0 0,0 0 0,0-1 0,-1 0 0,0 0 0,0 0 0,0 0 0,0-1 0,0 0 0,-1 0 0,0 0 0,0-1 0,0 1 0,-1-1 0,5-12 0,-5 13 0,-1 0 0,0 0 0,0 0 0,-1 0 0,1-1 0,-1 1 0,0-1 0,-1 1 0,1-1 0,-1 1 0,0-1 0,-1 1 0,1-1 0,-1 1 0,0-1 0,-1 1 0,1-1 0,-1 1 0,0 0 0,0 0 0,-1 0 0,1 0 0,-1 0 0,0 1 0,-1-1 0,1 1 0,-1 0 0,1 0 0,-6-4 0,-1 1 0,-1 0 0,1 1 0,-1 0 0,0 1 0,-22-7 0,18 6 0,8 1 0,12 2 0,14-1 0,-19 4 0,77-8 0,0 4 0,-1 3 0,92 11 0,-155-9 0,0 1 0,0 0 0,0 1 0,16 6 0,-27-8 0,1 0 0,-1 0 0,0 0 0,1 0 0,-1 0 0,0 1 0,0-1 0,0 1 0,0-1 0,0 1 0,0 0 0,0 0 0,-1 0 0,1 0 0,0 0 0,-1 0 0,0 0 0,0 0 0,1 1 0,-1-1 0,-1 0 0,1 1 0,0-1 0,0 1 0,-1-1 0,0 1 0,1 0 0,-1 4 0,-1 6 0,-1 0 0,0 1 0,-1-1 0,-7 19 0,10-32 0,0 0 0,0 1 0,0-1 0,0 0 0,0 0 0,0 1 0,-1-1 0,1 0 0,0 0 0,0 1 0,0-1 0,0 0 0,0 0 0,0 1 0,0-1 0,0 0 0,0 0 0,0 1 0,0-1 0,1 0 0,-1 0 0,0 1 0,0-1 0,0 0 0,0 0 0,0 1 0,0-1 0,1 0 0,-1 0 0,0 1 0,0-1 0,0 0 0,1 0 0,-1 0 0,0 0 0,0 1 0,0-1 0,1 0 0,-1 0 0,0 0 0,0 0 0,1 0 0,-1 0 0,0 0 0,0 0 0,1 0 0,-1 0 0,0 0 0,0 0 0,1 0 0,-1 0 0,0 0 0,1 0 0,-1 0 0,0 0 0,0 0 0,1 0 0,-1 0 0,0 0 0,0 0 0,0 0 0,1-1 0,-1 1 0,0 0 0,1 0 0,19-9 0,83-50 0,92-45 0,-192 102 0,1 0 0,-1 1 0,1-1 0,0 1 0,0 0 0,0 0 0,-1 0 0,1 1 0,0-1 0,5 1 0,-8 0 0,0 0 0,0 1 0,0-1 0,0 0 0,0 1 0,-1-1 0,1 0 0,0 1 0,0-1 0,0 1 0,0-1 0,-1 1 0,1 0 0,0-1 0,-1 1 0,1 0 0,1 1 0,-1 0 0,0 0 0,0 0 0,-1 0 0,1 0 0,0 0 0,-1 1 0,1-1 0,-1 0 0,0 0 0,1 4 0,-1 8 0,2 24 0,8 51 0,-7-77 0,-1-1 0,1 1 0,1-1 0,0 0 0,1 0 0,0 0 0,1 0 0,11 15 0,-14-22 0,0 0 0,1-1 0,-1 0 0,1 0 0,-1 0 0,1 0 0,0-1 0,0 1 0,0-1 0,1 0 0,-1 0 0,0 0 0,1-1 0,-1 0 0,1 0 0,0 0 0,-1 0 0,1-1 0,0 1 0,0-1 0,-1-1 0,1 1 0,0 0 0,-1-1 0,1 0 0,-1 0 0,1-1 0,-1 1 0,1-1 0,-1 0 0,0 0 0,0-1 0,0 1 0,0-1 0,0 0 0,0 0 0,-1 0 0,1 0 0,-1-1 0,0 1 0,0-1 0,0 0 0,2-4 0,-4 6 62,0 0 1,0 0-1,-1 0 1,1 0-1,0-1 1,-1 1-1,1 0 1,-1 0-1,0 0 1,0-1-1,0 1 1,0 0-1,0-3 1,-4-13-4831,4 18 4650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23:5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11552,'0'0'338,"13"-3"-118,90-20 1312,168-14 0,124 13 1468,-331 21-2400,222 2 1748,-200 1-1727,-57-2-3033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23:5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319 846 7136,'0'0'9369,"-13"6"-8979,-15 6-215,-10 4 244,0 1-1,-40 26 1,65-34-192,1 0 0,0 1 0,0 0 1,1 1-1,-19 23 0,25-27-122,1 0-1,0-1 1,1 2 0,0-1 0,0 0-1,0 0 1,1 1 0,0 0 0,0-1-1,1 1 1,0 0 0,1 0 0,0 10-1,0-10-20,1-1 1,0 0-1,0 0 0,1 0 0,0-1 0,0 1 0,1 0 0,-1-1 1,1 1-1,1-1 0,0 0 0,-1 0 0,2 0 0,-1-1 0,1 1 1,0-1-1,0 0 0,0 0 0,1-1 0,10 7 0,-9-6-2,1-1-1,0 0 0,0-1 1,0 0-1,0 0 0,1-1 0,-1 0 1,1 0-1,-1-1 0,1 0 1,0 0-1,0-1 0,-1 0 1,1-1-1,0 0 0,13-3 1,5-4 113,-1-2 0,-1 0 1,29-16-1,69-48 483,-69 41-307,-26 16-64,-2 0-1,0-2 0,42-39 0,-61 52-227,-1-1 0,0 1 0,0-1 0,-1 0 0,1 0 0,-2-1 0,1 1 0,5-15 0,-7 16-41,8-29 148,-10 33-169,0 0 0,-1 0 1,0 0-1,1 0 0,-1 0 0,0-1 0,0 1 0,0 0 0,0 0 1,-1 0-1,1 0 0,0 0 0,-2-3 0,-1-3 71,0 2 98,-3 18-64,-11 32-35,7-21-47,1 1 0,-10 44 0,18-62-27,0 1 0,0 0-1,1 0 1,-1 0 0,2 0-1,-1 0 1,1 0 0,0 0-1,0 0 1,1 0 0,0 0-1,0 0 1,1-1 0,5 12-1,-6-16-5,-1 0-1,1 1 0,0-1 0,-1 0 0,1 0 1,0-1-1,0 1 0,0 0 0,0-1 0,1 1 1,-1-1-1,0 1 0,1-1 0,-1 0 1,1 0-1,4 1 0,-2-1 4,1 0 0,-1-1 0,1 0 0,-1 0 1,1 0-1,-1 0 0,10-3 0,4-2 12,0 0-1,-1-2 1,26-12 0,-16 4 12,-1 0 1,0-2 0,38-31 0,63-72 319,-107 93-184,-15 21 131,-18 31-131,-180 394 302,18-71-284,171-342-183,-3 6 15,0-1 0,-1 1-1,0-1 1,-1-1 0,0 0 0,-1 0-1,-18 17 1,26-27-13,1 0-1,-1 1 1,1-1-1,-1 0 1,1 1-1,-1-1 1,0 0 0,1 0-1,-1 0 1,1 1-1,-1-1 1,1 0-1,-1 0 1,0 0-1,1 0 1,-1 0 0,1 0-1,-1 0 1,0 0-1,1-1 1,-1 1-1,1 0 1,-1 0 0,1 0-1,-1-1 1,1 1-1,-1 0 1,1 0-1,-2-1 1,1-1 8,0 1 0,-1-1 0,1 1 0,0-1 1,0 1-1,0-1 0,0 0 0,0 1 0,-1-4 0,0-1 23,0 0 0,1 0 0,-1 0 0,1 0 0,0-7 0,2 0-17,0 1 1,1-1-1,1 0 0,0 1 0,0-1 1,1 1-1,1 0 0,0 0 0,1 1 1,0-1-1,1 1 0,0 1 0,11-14 1,14-13 81,2 2 1,44-37-1,-47 44-87,11-10-16,0 3 0,82-53 0,178-103 0,-194 118 0,-101 67 0,1 1 0,-1 0 0,1 1 0,0-1 0,1 1 0,-1 1 0,1 0 0,9-3 0,-12 5 0,0 0 0,0 1 0,0-1 0,0 1 0,0 0 0,0 0 0,0 1 0,0 0 0,0 0 0,0 1 0,-1-1 0,1 1 0,8 4 0,-6-2 0,12 5 0,0 0 0,-1 2 0,-1 0 0,25 20 0,-43-31 0,13 13 0,-21-13 0,-7-4 0,13 4 0,-29-5 0,-49-2 0,71 7 0,0 0 0,0 0 0,1 1 0,-1 0 0,0 1 0,1 0 0,-1 0 0,1 1 0,0 0 0,-14 8 0,19-10 0,1 1 0,-1 0 0,1 0 0,-1 0 0,1 0 0,0 0 0,-1 1 0,1-1 0,0 0 0,1 1 0,-1 0 0,0-1 0,1 1 0,0 0 0,-1 0 0,1 0 0,0 0 0,0 3 0,0-2 0,1 0 0,0 1 0,0-1 0,0 0 0,1 0 0,-1 0 0,1 0 0,0 0 0,0 0 0,1 0 0,-1 0 0,3 5 0,0-2 0,0-1 0,0 0 0,0 0 0,1 0 0,0 0 0,0-1 0,0 1 0,1-1 0,0-1 0,-1 1 0,2-1 0,-1 0 0,1 0 0,12 5 0,-5-5 0,0 0 0,-1-1 0,1-1 0,0 0 0,0-1 0,1 0 0,-1-1 0,0-1 0,0 0 0,0-1 0,0-1 0,0 0 0,-1 0 0,1-2 0,-1 1 0,15-9 0,9-5 0,0-2 0,-2-1 0,0-2 0,-1-1 0,-1-2 0,-2-1 0,-1-2 0,-1 0 0,25-35 0,21-41 0,-5-3 0,65-137 0,-105 179 0,-2-2 0,35-134 0,-57 181 0,-3 14 0,-1-1 0,0 1 0,-1 0 0,1-1 0,-1 1 0,0-16 0,-1 23 0,0 0 0,-1-1 0,1 1 0,0 0 0,0-1 0,0 1 0,0 0 0,0 0 0,0-1 0,0 1 0,-1 0 0,1 0 0,0-1 0,0 1 0,0 0 0,-1 0 0,1 0 0,0 0 0,0-1 0,-1 1 0,1 0 0,0 0 0,0 0 0,-1 0 0,1 0 0,0 0 0,0-1 0,-1 1 0,1 0 0,0 0 0,-1 0 0,1 0 0,0 0 0,0 0 0,-1 0 0,1 0 0,0 0 0,-1 0 0,1 1 0,0-1 0,0 0 0,-1 0 0,1 0 0,0 0 0,0 0 0,-1 0 0,1 1 0,0-1 0,0 0 0,0 0 0,-1 0 0,1 0 0,0 1 0,0-1 0,0 0 0,-1 0 0,1 1 0,0-1 0,-14 14 0,-15 26 0,1 1 0,2 1 0,2 1 0,2 1 0,2 1 0,-18 58 0,15-23 0,4 0 0,-19 160 0,35-209 0,2 0 0,1 0 0,1 0 0,1 0 0,13 59 0,-14-86 0,0 1 0,1 0 0,-1-1 0,1 1 0,0-1 0,0 1 0,1-1 0,-1 0 0,1 0 0,0 0 0,0-1 0,0 1 0,1-1 0,-1 1 0,1-1 0,0 0 0,6 4 0,-4-5 0,-1 1 0,1-1 0,0-1 0,0 1 0,0-1 0,0 0 0,0 0 0,0-1 0,0 0 0,0 0 0,0 0 0,8-2 0,4-1 0,0-2 0,-1 0 0,0-1 0,0-1 0,0 0 0,-1-1 0,0-1 0,19-14 0,18-19 0,72-74 0,-113 101 0,-20 26 0,3-3 0,-1 1 0,0-1 0,1 1 0,0 0 0,1 1 0,0-1 0,0 1 0,1 0 0,0 0 0,1 0 0,0 0 0,-1 18 0,3-23 0,0 0 0,0 0 0,1 0 0,0 0 0,0 0 0,0 0 0,0 0 0,1 0 0,0 0 0,0 0 0,0-1 0,1 1 0,-1-1 0,1 1 0,4 3 0,-4-5 0,0 0 0,0-1 0,0 1 0,0-1 0,0 0 0,1 0 0,-1-1 0,1 1 0,0-1 0,-1 1 0,1-1 0,0 0 0,0 0 0,0-1 0,0 1 0,-1-1 0,1 0 0,0 0 0,0 0 0,7-2 0,-5 1 0,1-1 0,0 0 0,-1 0 0,1 0 0,-1-1 0,0 0 0,0 0 0,0-1 0,0 0 0,-1 0 0,1 0 0,-1 0 0,0-1 0,0 0 0,-1 0 0,1-1 0,-1 1 0,0-1 0,-1 0 0,1 0 0,-1 0 0,2-7 0,-2 6 0,0-1 0,-1 1 0,0-1 0,0 0 0,-1 0 0,0 0 0,0 0 0,-1 0 0,0 1 0,0-1 0,-1 0 0,0 0 0,0 0 0,-1 0 0,0 0 0,0 1 0,-1-1 0,0 1 0,-5-7 0,6 9 0,-1 1 0,-1 0 0,1 0 0,-1 1 0,1-1 0,-1 1 0,0 0 0,0 0 0,-1 0 0,1 0 0,0 1 0,-1 0 0,0 0 0,1 0 0,-10-2 0,14 4 0,-1 0 0,1-1 0,-1 1 0,1 0 0,0 0 0,-1 0 0,1-1 0,-1 1 0,1 0 0,-1 0 0,0 0 0,1 0 0,-1 0 0,1 0 0,-1 0 0,1 0 0,-1 0 0,1 0 0,-1 1 0,1-1 0,-1 0 0,1 0 0,-1 0 0,1 1 0,0-1 0,-1 0 0,1 0 0,-1 1 0,1-1 0,0 0 0,-1 1 0,1-1 0,0 1 0,-1-1 0,1 0 0,0 1 0,-1-1 0,1 1 0,0-1 0,0 1 0,0-1 0,-1 1 0,1-1 0,0 1 0,0-1 0,0 1 0,0-1 0,0 1 0,0-1 0,0 1 0,0-1 0,0 1 0,0-1 0,0 1 0,0-1 0,1 1 0,-1 0 0,1 2 0,1 0 0,-1 1 0,0-1 0,1 0 0,0-1 0,0 1 0,3 3 0,-1-2 0,0 0 0,1-1 0,-1 0 0,1 0 0,0 0 0,0 0 0,0-1 0,0 0 0,1 0 0,-1 0 0,1-1 0,-1 1 0,1-1 0,-1-1 0,1 1 0,9-1 0,4-1 0,0 0 0,-1-1 0,34-9 0,-14 1 0,-1-2 0,-1-1 0,0-2 0,46-26 0,-57 26 0,0-1 0,-1-1 0,-1-2 0,0 0 0,-2-1 0,26-31 0,-2-8 0,-3-2 0,-2-1 0,-3-2 0,-3-2 0,-3-1 0,27-84 0,-54 138 0,0 6 0,-1-1 0,-1 0 0,1-1 0,-1 1 0,-1 0 0,0-1 0,0 1 0,0-15 0,-1 23 0,0-1 0,0 1 0,0-1 0,0 1 0,0 0 0,-1-1 0,1 1 0,0 0 0,0-1 0,0 1 0,0 0 0,0-1 0,-1 1 0,1 0 0,0-1 0,0 1 0,0 0 0,-1-1 0,1 1 0,0 0 0,0 0 0,-1-1 0,1 1 0,0 0 0,-1 0 0,1 0 0,0 0 0,-1-1 0,1 1 0,0 0 0,-1 0 0,1 0 0,-1 0 0,1 0 0,-1 0 0,-13 7 0,-12 21 0,13-8 0,0 1 0,1 0 0,1 0 0,-10 30 0,-26 96 0,27-60 0,4 1 0,3 1 0,-1 148 0,14-218 0,1 87 0,0-93 0,1 0 0,0 0 0,0 0 0,2 0 0,8 22 0,-11-32 0,0-1 0,1 1 0,-1-1 0,0 0 0,1 0 0,0 0 0,-1 0 0,1 0 0,0 0 0,0 0 0,0-1 0,0 1 0,1-1 0,-1 1 0,0-1 0,1 0 0,-1 0 0,5 2 0,-2-2 0,-1 0 0,1-1 0,0 1 0,0-1 0,0 0 0,0-1 0,0 1 0,0-1 0,7-2 0,4-1 0,-1-2 0,1 0 0,-1-1 0,26-16 0,-6-1 0,-1-1 0,-1-2 0,-2-1 0,0-2 0,27-35 0,-54 59 0,0 0 0,0 0 0,0-1 0,-1 1 0,4-11 0,-4 9 0,0 0 0,1 1 0,7-11 0,-10 17 0,0 0 0,1 0 0,-1 0 0,1 0 0,-1 0 0,1 0 0,-1 1 0,1-1 0,0 0 0,-1 1 0,1 0 0,0-1 0,-1 1 0,1 0 0,0 0 0,-1 0 0,1 0 0,0 0 0,0 0 0,2 1 0,0-1 0,0 1 0,0 0 0,-1 0 0,1 0 0,0 0 0,0 0 0,6 5 0,-5-3 0,-1 0 0,0 1 0,0 0 0,0 0 0,-1 0 0,1 0 0,-1 0 0,0 1 0,0 0 0,-1 0 0,1-1 0,-1 2 0,0-1 0,2 7 0,0 7 0,-1 0 0,2 35 0,-4-32 0,6 31 0,-6-50 0,0 0 0,0 1 0,0-1 0,0 0 0,1 0 0,-1 0 0,1 0 0,0-1 0,0 1 0,0 0 0,0-1 0,0 1 0,1-1 0,-1 0 0,1 0 0,0 0 0,-1 0 0,1 0 0,0 0 0,0-1 0,0 0 0,0 1 0,0-1 0,1 0 0,-1 0 0,0-1 0,0 1 0,1-1 0,-1 0 0,6 0 0,6 0 0,-1-1 0,1-1 0,-1 0 0,1-1 0,23-8 0,56-24 0,95-50 0,-182 82 0,33-17 0,-38 21 0,-6 6 0,-7 5 0,2-2 0,-44 47 0,49-52 0,0 0 0,0 0 0,1 1 0,0-1 0,0 1 0,0 0 0,1 0 0,0 0 0,-3 11 0,5-16 0,0 0 0,0 1 0,0-1 0,0 1 0,0-1 0,0 0 0,0 1 0,0-1 0,0 1 0,1-1 0,-1 0 0,1 0 0,-1 1 0,1-1 0,-1 0 0,1 0 0,0 1 0,0-1 0,-1 0 0,1 0 0,1 1 0,0 0 0,0-1 0,1 1 0,-1-1 0,0 0 0,1 0 0,-1 1 0,0-1 0,1-1 0,-1 1 0,5 0 0,1 1 0,0-2 0,1 1 0,-1-1 0,0 0 0,1-1 0,9-2 0,-9 1 0,1 0 0,-1-1 0,0 0 0,0-1 0,0 0 0,0 0 0,-1-1 0,0 0 0,0 0 0,0-1 0,0 0 0,-1-1 0,0 0 0,0 0 0,-1 0 0,0-1 0,0 0 0,-1 0 0,0 0 0,-1-1 0,1 0 0,-1 1 0,2-12 0,-3 12 0,-1-1 0,-1 1 0,0-1 0,0 0 0,0 1 0,-1-1 0,-2-11 0,1 15 0,0 0 0,0 0 0,-1 1 0,0-1 0,0 0 0,0 1 0,0-1 0,-1 1 0,0 0 0,0 0 0,0 0 0,0 0 0,-7-6 0,-20-9 0,8 6 0,19 8 0,10 5 0,25 7 0,-13-3 0,55 7 0,-36-6 0,0 1 0,-1 2 0,38 13 0,-70-20 0,-1 1 0,0 0 0,0 0 0,0 0 0,-1 0 0,1 1 0,-1 0 0,1-1 0,-1 1 0,0 1 0,0-1 0,0 0 0,0 1 0,0-1 0,-1 1 0,0 0 0,0 0 0,2 4 0,-1 2 0,0-1 0,-1 1 0,0 0 0,-1 0 0,0 0 0,-1 16 0,0-25 0,0-1 0,0 1 0,0-1 0,0 1 0,0-1 0,0 1 0,0-1 0,1 1 0,-1-1 0,0 1 0,0-1 0,0 1 0,1-1 0,-1 1 0,0-1 0,1 1 0,-1-1 0,0 0 0,1 1 0,-1-1 0,1 0 0,-1 1 0,0-1 0,1 0 0,-1 1 0,1-1 0,-1 0 0,1 0 0,-1 0 0,1 1 0,-1-1 0,1 0 0,-1 0 0,1 0 0,-1 0 0,1 0 0,0 0 0,-1 0 0,1 0 0,-1 0 0,1 0 0,-1 0 0,1 0 0,-1-1 0,2 1 0,28-11 0,-27 9 0,32-15 0,46-32 0,10-5 0,-78 46 0,-8 5 0,0 0 0,0 1 0,0-1 0,0 1 0,0 0 0,1 0 0,-1 0 0,1 1 0,-1 0 0,1 0 0,5 0 0,-10 1 0,0 0 0,-1 1 0,1-1 0,0 0 0,0 1 0,-1-1 0,1 0 0,0 1 0,-1-1 0,1 1 0,-1-1 0,1 1 0,-1-1 0,1 1 0,-1 0 0,1-1 0,-1 1 0,1 0 0,-1-1 0,0 1 0,1 0 0,-1-1 0,0 1 0,0 0 0,0 0 0,1-1 0,-1 1 0,0 1 0,1 26 0,-1-21 0,0 7 0,0 0 0,1 0 0,1 1 0,0-1 0,7 20 0,-8-29 0,1-1 0,0 1 0,0-1 0,0 1 0,1-1 0,-1 0 0,1 0 0,0 0 0,0 0 0,1-1 0,-1 1 0,1-1 0,0 0 0,-1 0 0,1 0 0,1 0 0,-1-1 0,0 1 0,8 2 0,-2-2 0,0-1 0,0 1 0,1-1 0,-1-1 0,1 0 0,0-1 0,-1 0 0,16-2 0,-21 2 0,0-1 0,0 0 0,0 0 0,0-1 0,0 1 0,0-1 0,0 0 0,0-1 0,-1 1 0,1-1 0,-1 0 0,1 0 0,-1 0 0,0 0 0,-1-1 0,1 0 0,0 0 0,-1 0 0,4-6 0,-6 8 68,0-1 1,0 0-1,0 0 1,0 0-1,0 0 1,-1 0-1,1 0 0,-1 0 1,0 0-1,0 0 1,0 0-1,-1-6 1,-5-15-4392,6 23 3803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34.6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 5520,'0'0'8761,"-4"14"-8290,-3 6-297,3-10-66,1 1 0,0-1 0,0 1 0,1 0 0,0 0 0,1 13 0,1 19 500,3-1-1,1 1 1,12 50 0,-13-74-120,1-1 0,1 0 0,14 36 0,-19-54-474,0 0 0,0 0 0,0 0 0,0 1 0,0-1 0,0 0 0,0 0 0,0 0 0,1 1 0,-1-1 0,0 0 0,0 0 0,0 0 0,0 0 0,0 0 0,1 1 0,-1-1 0,0 0 0,0 0 1,0 0-1,0 0 0,1 0 0,-1 0 0,0 0 0,0 0 0,0 0 0,1 0 0,-1 0 0,0 1 0,0-1 0,0 0 0,1 0 0,-1-1 0,0 1 0,0 0 0,0 0 0,1 0 0,-1 0 0,0 0 0,0 0 0,0 0 0,1 0 0,-1 0 1,0 0-1,0 0 0,0 0 0,0-1 0,1 1 0,-1 0 0,0 0 0,0 0 0,0 0 0,0-1 0,0 1 0,0 0 0,1 0 0,-1 0 0,0 0 0,0-1 0,0 1 0,0 0 0,0-1 0,6-13 346,-5 13-326,6-23 223,-1 0 0,3-28-1,-6 34-144,0 1 0,0-1 1,2 1-1,0-1 0,2 1 0,7-17 0,-8 23-34,1 0 0,0 1 0,0-1 0,1 1 0,10-9 0,-15 16-60,0 0-1,0 1 1,0-1-1,1 1 0,-1 0 1,1-1-1,0 2 0,-1-1 1,1 0-1,0 1 1,0 0-1,0 0 0,0 0 1,0 0-1,0 1 0,1-1 1,-1 1-1,0 0 1,5 1-1,-7 0-11,0-1 1,0 1-1,1 0 0,-1 0 0,0 0 1,0 0-1,0 0 0,0 0 0,0 1 1,0-1-1,0 0 0,-1 1 1,1 0-1,-1-1 0,1 1 0,-1 0 1,1 0-1,-1 0 0,0 0 0,0 0 1,0 0-1,0 0 0,0 1 1,0-1-1,0 4 0,0 1 1,1-1-1,-1 0 0,-1 1 1,1-1-1,-1 0 1,0 1-1,-1-1 1,-1 9-1,1-9-3,-1 1 1,0-1-1,0 0 0,-1 0 0,1 0 0,-1 0 0,0 0 1,-1 0-1,0-1 0,0 0 0,0 1 0,-9 7 0,10-10 3,0-1 0,-1 0 1,1 1-1,-1-1 0,1-1 0,-1 1 0,0-1 0,0 1 0,0-1 0,0 0 0,0 0 0,0-1 0,0 1 0,0-1 0,0 0 0,0 0 1,0 0-1,0 0 0,0-1 0,0 0 0,-5-1 0,18 5 59,0 1 0,0 1-1,-1 0 1,11 8 0,52 38 61,-2-1 96,-67-48-211,2 1 20,0-1 0,0 1-1,0-1 1,0 0 0,0 0 0,6 1 0,-2 0 79,-7-2-109,0-1 0,0 1 0,0-1 0,0 0 0,0 0-1,-1 1 1,1-1 0,0 0 0,0 0 0,0 0 0,0 0 0,0 0-1,0 0 1,0 0 0,0 0 0,2-1 0,6-3-3182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23:5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16360,'0'0'415,"97"-29"-215,-11 9 0,29-4-48,12 2 16,2 10 312,-2 6 16,-16 8 96,-10 4 8,-17 4-200,-11 2-8,-17-6-160,-11-6 0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24:0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1246 7328,'0'0'4232,"13"-4"-3620,25-8 117,0-2 0,-1-2 0,58-34 0,-71 32-305,0-2 0,-1 0 0,0-1 1,-2-2-1,-1 0 0,-1-1 0,23-38 1,6-22 838,38-89 0,-74 147-1046,33-72 796,-5-2 0,35-134 1,-68 208-816,-1 1 0,-2-1 0,0 1 1,-1-1-1,-2-1 0,-2-29 1,1 56-187,0-1 1,1 1-1,-1-1 1,0 1-1,0 0 1,0-1 0,0 1-1,0-1 1,0 1-1,-1-1 1,1 1 0,0 0-1,0-1 1,0 1-1,0-1 1,0 1 0,-1 0-1,1-1 1,0 1-1,0 0 1,0-1-1,-1 1 1,1 0 0,0-1-1,-1 1 1,1 0-1,0 0 1,-1-1 0,1 1-1,0 0 1,-1 0-1,1 0 1,0-1 0,-1 1-1,1 0 1,-1 0-1,1 0 1,0 0-1,-1 0 1,1 0 0,-1 0-1,-1 0 15,1 1-1,0 0 1,-1 0-1,1 0 1,0 0-1,0 0 1,-1 0-1,1 0 1,0 0-1,0 0 1,-1 2-1,-30 45 277,-48 95 0,48-81-187,-258 525 625,143-280-517,133-278-206,-87 183 170,20 5 44,23-25 95,56-187-302,1-1 7,-1 0 0,1 0 0,0 0 0,0 0 0,0 0 0,1 0 0,0 0 0,-1 1 0,1-1 0,1 6 0,0-9-27,-1-1 0,0 0 0,0 0 0,1 0 0,-1 0 0,0 0 0,1 0 0,-1 0 0,0 0 0,0 0 0,1 0 0,-1 0 0,0 0 0,1 0 0,-1 0 0,0 0 0,1 0 0,-1 0 0,0 0 0,0 0 0,1 0 0,-1 0 0,0 0 0,0-1 0,1 1 0,-1 0 0,0 0 0,0 0 0,1 0 0,-1-1 0,0 1 0,0 0 0,0 0 0,1-1 0,11-10 56,-12 10-55,174-192 327,73-74-58,-183 205-189,155-146 188,-158 152-113,75-91 0,-102 105-25,-2-1 0,-2-2 0,28-58 0,-45 71 30,-12 31-147,-1-1 0,1 0 0,-1 0 0,1 0 0,-1 0 0,0 0 0,0 0 0,0 0 0,0 0 0,0 0 0,-1 1 0,1-1 0,0 0 0,-2-3 0,0-2 226,4 5-92,10 10-37,18 18-58,-19-13-49,0 1 1,-1 0-1,-1 0 1,0 1-1,0 0 1,-2 1-1,0 0 0,-1 0 1,0 0-1,-1 1 1,-1 0-1,-1 0 0,-1 0 1,2 32-1,-4 74-81,0-119 71,1 1 0,0-1 0,0 1 0,0-1 0,1 0 0,-1 0 0,1 0 0,0 1 0,0-1 0,0-1 0,1 1-1,-1 0 1,1-1 0,0 1 0,0-1 0,0 0 0,1 0 0,-1 0 0,1 0 0,-1-1 0,1 1 0,0-1 0,0 0 0,0 0-1,0 0 1,1-1 0,-1 0 0,0 0 0,1 0 0,6 1 0,4-2 7,-1-1 1,1 0-1,0-1 1,0 0-1,-1-2 0,0 1 1,1-2-1,-1 0 1,22-11-1,11-10 45,58-41 1,-68 43-35,-20 12-3,0-1 0,-1-1 0,0 0 0,-1-1 0,-1-1 0,0 0 0,21-32 0,-33 43-14,1 0 0,-1 0 0,1 0 0,-2-1 0,1 1 0,0-1 0,-1 1 0,0-1 0,0 0 0,-1 1 0,0-8 0,0 12 0,0-1 0,0 0 0,0 0 0,0 0 0,-1 1 0,1-1 0,0 0 0,-1 0 0,0 1 0,1-1 0,-1 0 0,0 1 0,0-1 0,0 1 0,0-1 0,0 1 0,0-1 0,-1 1 0,1 0 0,0 0 0,-1 0 0,1-1 0,-1 1 0,1 0 0,-1 1 0,1-1 0,-1 0 0,0 0 0,1 1 0,-1-1 0,0 1 0,0-1 0,1 1 0,-1 0 0,0 0 0,0 0 0,0 0 0,-2 0 0,-6 1 0,0 0 0,0 1 0,0 1 0,0 0 0,0 0 0,1 0 0,-1 1 0,1 1 0,-13 7 0,7-2 0,0 1 0,0 0 0,1 1 0,-18 21 0,20-21 0,2 1 0,-1 0 0,2 1 0,0 1 0,0-1 0,1 1 0,1 1 0,-6 17 0,12-27 0,-1-1 0,1 1 0,0-1 0,0 1 0,0-1 0,1 1 0,0 0 0,0-1 0,1 1 0,0 0 0,0-1 0,0 1 0,0-1 0,1 1 0,0-1 0,0 0 0,0 0 0,1 0 0,0 0 0,0 0 0,0 0 0,0-1 0,1 1 0,0-1 0,0 0 0,0 0 0,8 5 0,0-1 0,0-1 0,1 0 0,0-1 0,0-1 0,0 0 0,1 0 0,-1-2 0,1 0 0,0 0 0,0-1 0,0-1 0,0 0 0,20-2 0,3-2 0,0-1 0,0-2 0,68-20 0,140-66 0,-10-19 0,-213 101 0,-3 1 0,0 0 0,0-1 0,-1-1 0,-1 0 0,0-1 0,0-1 0,24-26 0,-41 39 0,0 0 0,0 0 0,-1 0 0,1 0 0,0 0 0,0 0 0,0 0 0,0 0 0,-1 0 0,1 0 0,0 0 0,0 0 0,0 0 0,0 0 0,-1 0 0,1 0 0,0-1 0,0 1 0,0 0 0,0 0 0,0 0 0,-1 0 0,1 0 0,0 0 0,0 0 0,0-1 0,0 1 0,0 0 0,0 0 0,0 0 0,0 0 0,-1-1 0,1 1 0,0 0 0,0 0 0,0 0 0,0 0 0,0-1 0,0 1 0,0 0 0,0 0 0,0 0 0,0 0 0,0-1 0,0 1 0,0 0 0,0 0 0,1 0 0,-1 0 0,0-1 0,0 1 0,0 0 0,0 0 0,0 0 0,0 0 0,0 0 0,0-1 0,0 1 0,1 0 0,-1 0 0,0 0 0,0 0 0,0 0 0,-17 5 0,-22 13 0,1 2 0,0 2 0,2 1 0,1 2 0,-52 48 0,73-60 0,-17 16 0,-33 40 0,56-59 0,1-1 0,0 2 0,1-1 0,0 1 0,0-1 0,1 2 0,1-1 0,0 0 0,-3 15 0,6-23 0,0 1 0,1 0 0,-1-1 0,1 1 0,0 0 0,0-1 0,0 1 0,1 0 0,0 0 0,-1-1 0,1 1 0,0-1 0,1 1 0,-1-1 0,1 1 0,-1-1 0,1 0 0,0 1 0,3 2 0,-2-3 0,0 0 0,0 0 0,0-1 0,1 0 0,-1 1 0,1-1 0,0 0 0,-1-1 0,1 1 0,0-1 0,0 1 0,0-1 0,0 0 0,0-1 0,0 1 0,0-1 0,5 0 0,4 0 0,-1-1 0,1 0 0,-1-1 0,1 0 0,-1-1 0,0 0 0,0-1 0,0-1 0,0 0 0,-1 0 0,1-1 0,-2-1 0,1 0 0,-1 0 0,0-1 0,17-16 0,5-14 0,-1-2 0,-3 0 0,0-2 0,-3-1 0,36-85 0,-56 108 0,-5 20 0,0 0 0,0 0 0,0 0 0,0 0 0,0-1 0,0 1 0,0 0 0,-1 0 0,1 0 0,0 0 0,0 0 0,0 0 0,0-1 0,-1 1 0,1 0 0,0 0 0,0 0 0,0 0 0,0 0 0,-1 0 0,1 0 0,0 0 0,0 0 0,0 0 0,-1 0 0,1 0 0,0 0 0,0 0 0,0 0 0,0 0 0,-1 0 0,1 0 0,0 0 0,0 0 0,0 0 0,-1 0 0,1 0 0,0 0 0,0 0 0,0 0 0,0 1 0,-1-1 0,1 0 0,0 0 0,0 0 0,-31 25 0,-12 22 0,1 2 0,3 2 0,-34 58 0,-145 268 0,90-146 0,22-44 0,97-167 0,9-20 0,0 0 0,0 0 0,0 0 0,0 0 0,0 0 0,0 0 0,0 0 0,0 0 0,0 0 0,0-1 0,1 1 0,-1 0 0,0 0 0,0 0 0,0 0 0,0 0 0,0 0 0,0 0 0,0 0 0,0 0 0,0 0 0,0 0 0,1 0 0,-1 0 0,0 0 0,0 0 0,0 0 0,0 0 0,0 0 0,0 0 0,0 0 0,0 0 0,0 0 0,1 0 0,-1 0 0,0 0 0,0 0 0,0 0 0,0 0 0,0 0 0,0 0 0,0 0 0,0 0 0,0 1 0,0-1 0,0 0 0,1 0 0,-1 0 0,0 0 0,0 0 0,0 0 0,0 0 0,0 0 0,0 0 0,0 0 0,0 0 0,0 1 0,0-1 0,0 0 0,0 0 0,0 0 0,0 0 0,0 0 0,0 0 0,28-27 0,-27 26 0,197-194 0,87-62 0,90-89 0,-53-26 0,-317 366 0,0-1 0,0 1 0,1 0 0,10-9 0,-16 15 0,0 0 0,0 0 0,0 0 0,0 0 0,0 0 0,0 0 0,0 0 0,0 0 0,1-1 0,-1 1 0,0 0 0,0 0 0,0 0 0,0 0 0,0 0 0,0 0 0,0 0 0,1 0 0,-1 0 0,0 0 0,0 0 0,0 0 0,0 0 0,0 0 0,0 0 0,1 0 0,-1 0 0,0 0 0,0 0 0,0 0 0,0 0 0,0 0 0,0 1 0,0-1 0,0 0 0,1 0 0,-1 0 0,0 0 0,0 0 0,0 0 0,0 0 0,0 0 0,0 0 0,0 0 0,0 1 0,0-1 0,0 0 0,0 0 0,1 9 0,-3 12 0,-40 141 0,-11 55 0,50-204 0,1-4 0,0-1 0,1 1 0,0-1 0,0 18 0,1-25 0,0 0 0,0 0 0,0 0 0,1 1 0,-1-1 0,0 0 0,0 0 0,1 0 0,-1 0 0,1 0 0,-1 0 0,1 0 0,0 0 0,-1 0 0,1 0 0,0 0 0,0 0 0,-1 0 0,1 0 0,0 0 0,0-1 0,0 1 0,0 0 0,0-1 0,0 1 0,0-1 0,1 1 0,-1-1 0,0 1 0,0-1 0,0 0 0,0 0 0,0 1 0,1-1 0,-1 0 0,0 0 0,0 0 0,1 0 0,-1-1 0,0 1 0,0 0 0,2-1 0,6-1 0,0-1 0,0 0 0,0-1 0,0 0 0,-1 0 0,1-1 0,-1 0 0,-1 0 0,12-10 0,63-64 0,-66 62 0,166-203 0,-50 55 0,-124 155 0,-5 6 0,0 1 0,0-1 0,0 1 0,0-1 0,1 1 0,7-5 0,-11 8 0,0 0 0,0 0 0,0 0 0,1 0 0,-1 0 0,0 0 0,0 0 0,0 0 0,0 0 0,0 0 0,0 0 0,0 0 0,0 0 0,1 0 0,-1 0 0,0 0 0,0 0 0,0 0 0,0 0 0,0 0 0,0 0 0,0 0 0,0 0 0,1 0 0,-1 1 0,0-1 0,0 0 0,0 0 0,0 0 0,0 0 0,0 0 0,0 0 0,0 0 0,0 0 0,0 0 0,0 1 0,0-1 0,0 0 0,0 0 0,0 0 0,0 0 0,0 0 0,0 0 0,0 0 0,0 0 0,0 1 0,0-1 0,0 0 0,0 0 0,0 0 0,0 0 0,0 12 0,-5 11 0,-6 19 0,3 1 0,1 0 0,2 1 0,1-1 0,6 78 0,-2-114 0,1-1 0,0 0 0,0 0 0,1 0 0,-1 0 0,1 0 0,1 0 0,4 9 0,-6-13 0,1 1 0,0-1 0,0 0 0,0 0 0,0 0 0,0-1 0,0 1 0,0 0 0,1-1 0,-1 0 0,1 1 0,-1-1 0,1 0 0,-1 0 0,1 0 0,0-1 0,-1 1 0,1 0 0,0-1 0,0 0 0,3 0 0,7 0 0,-1-1 0,1-1 0,0 0 0,-1-1 0,1 0 0,-1 0 0,0-2 0,0 0 0,22-12 0,-3-1 0,-1-2 0,36-30 0,-35 25 0,-1-2 0,-1-1 0,-1-1 0,-1-2 0,-2 0 0,-1-2 0,-2 0 0,21-43 0,-42 73 0,0 0 0,1 1 0,-1-1 0,-1 0 0,1 0 0,0 0 0,-1 0 0,1 0 0,-1-5 0,0 7 0,0 1 0,0-1 0,-1 1 0,1-1 0,0 1 0,0-1 0,0 1 0,0-1 0,-1 1 0,1-1 0,0 1 0,-1-1 0,1 1 0,0-1 0,-1 1 0,1 0 0,-1-1 0,1 1 0,0 0 0,-1-1 0,0 0 0,0 1 0,-1 0 0,1-1 0,0 1 0,0 0 0,0 0 0,-1 0 0,1 0 0,0 0 0,0 0 0,-1 0 0,1 1 0,0-1 0,0 0 0,-2 1 0,-6 3 0,1 0 0,-1 0 0,1 1 0,0 0 0,0 1 0,1-1 0,-1 1 0,1 1 0,1 0 0,-1 0 0,1 0 0,-7 11 0,2-2 0,1 1 0,1 0 0,0 0 0,1 1 0,-7 23 0,12-29 0,0 0 0,0 0 0,1 0 0,1 0 0,0 0 0,0 1 0,2-1 0,2 23 0,-2-30 0,0-1 0,0 1 0,0-1 0,1 0 0,-1 0 0,1 0 0,0 1 0,0-2 0,1 1 0,-1 0 0,1 0 0,0-1 0,0 0 0,0 1 0,0-1 0,1 0 0,-1-1 0,1 1 0,0-1 0,0 1 0,-1-1 0,2 0 0,-1 0 0,0-1 0,0 1 0,0-1 0,7 1 0,1-1 0,0 0 0,-1-1 0,1 0 0,0-1 0,0 0 0,0-1 0,0-1 0,-1 0 0,1 0 0,-1-1 0,0 0 0,0-1 0,17-11 0,9-6 0,-1-3 0,44-38 0,6-15 0,-55 48 0,1 1 0,1 2 0,71-44 0,-103 70 0,0 1 0,0-1 0,1 0 0,-1 1 0,0-1 0,0 1 0,1 0 0,-1-1 0,0 1 0,1 0 0,-1 0 0,3 0 0,-4 0 0,0 0 0,1 0 0,-1 0 0,1 0 0,-1 1 0,0-1 0,1 0 0,-1 0 0,0 1 0,1-1 0,-1 0 0,0 0 0,1 1 0,-1-1 0,0 0 0,0 1 0,1-1 0,-1 0 0,0 1 0,0-1 0,0 0 0,0 1 0,1-1 0,-1 1 0,0-1 0,0 1 0,0 3 0,0 1 0,0-1 0,0 0 0,-1 0 0,0 1 0,-1 4 0,1-3 0,-16 61 0,-27 67 0,39-119 0,3-10 0,1-1 0,-1 1 0,1 0 0,0-1 0,1 1 0,-1 0 0,1 0 0,0 6 0,0-11 0,0 0 0,0 1 0,0-1 0,0 0 0,0 1 0,0-1 0,1 0 0,-1 1 0,0-1 0,0 0 0,0 1 0,1-1 0,-1 0 0,0 0 0,0 1 0,1-1 0,-1 0 0,0 0 0,0 1 0,1-1 0,-1 0 0,0 0 0,1 0 0,-1 0 0,0 0 0,1 1 0,-1-1 0,0 0 0,1 0 0,-1 0 0,1 0 0,-1 0 0,0 0 0,1 0 0,-1 0 0,0 0 0,1 0 0,-1 0 0,0-1 0,1 1 0,-1 0 0,0 0 0,1 0 0,-1 0 0,1-1 0,17-8 0,-16 8 0,26-18 0,-1-1 0,-1-1 0,39-41 0,7-6 0,-45 43 0,-15 14 0,1-1 0,0 2 0,0-1 0,30-15 0,-43 25 0,1 1 0,0 0 0,-1 0 0,1 0 0,-1-1 0,1 1 0,0 0 0,-1 0 0,1 0 0,-1 0 0,1 0 0,0 0 0,-1 0 0,1 0 0,-1 0 0,1 0 0,0 0 0,-1 0 0,1 1 0,-1-1 0,1 0 0,-1 0 0,1 1 0,0-1 0,-1 0 0,1 1 0,-1-1 0,1 0 0,-1 1 0,0-1 0,1 1 0,-1-1 0,1 1 0,-1-1 0,0 1 0,1-1 0,-1 1 0,0-1 0,0 1 0,0 0 0,1-1 0,-1 1 0,0-1 0,0 1 0,0 0 0,0-1 0,0 1 0,0 0 0,1 34 0,-1-34 0,-13 88 0,9-72 0,0 1 0,2 0 0,0 0 0,1 0 0,1 0 0,0 0 0,5 25 0,-5-42 0,1 1 0,-1 0 0,1-1 0,-1 1 0,1 0 0,0-1 0,0 1 0,0-1 0,-1 1 0,1-1 0,1 0 0,-1 1 0,0-1 0,0 0 0,0 0 0,1 0 0,-1 0 0,1 0 0,-1 0 0,2 1 0,0-1 0,0 0 0,0 0 0,0-1 0,0 1 0,0-1 0,0 0 0,1 0 0,-1 0 0,0 0 0,4-1 0,5-1 0,1-1 0,-1-1 0,0 0 0,15-7 0,10-8 0,0-1 0,40-29 0,63-57 0,-92 68 0,-21 18 0,0 1 0,1 1 0,1 1 0,1 2 0,46-18 0,-67 30 0,-5 1 0,-1 1 0,1 0 0,0-1 0,0 1 0,0 0 0,-1 1 0,1-1 0,0 1 0,0 0 0,0 0 0,6 0 0,-10 1 0,0-1 0,0 0 0,0 0 0,1 0 0,-1 1 0,0-1 0,0 0 0,0 0 0,0 1 0,0-1 0,0 0 0,0 0 0,0 1 0,0-1 0,1 0 0,-1 0 0,0 1 0,0-1 0,0 0 0,0 0 0,0 1 0,-1-1 0,1 0 0,0 0 0,0 1 0,0-1 0,0 0 0,0 0 0,0 1 0,0-1 0,0 0 0,-1 0 0,1 1 0,0-1 0,0 0 0,0 0 0,0 0 0,-1 1 0,1-1 0,0 0 0,0 0 0,0 0 0,-1 0 0,1 0 0,0 0 0,0 1 0,-1-1 0,1 0 0,0 0 0,-1 0 0,-12 10 0,-14 5 0,-46 18 0,43-20 0,-36 20 0,58-28 0,-63 41 0,63-40 0,1-1 0,1 1 0,-1 1 0,1-1 0,0 1 0,0 0 0,-5 9 0,9-13 0,1 0 0,-1 1 0,1-1 0,0 0 0,0 1 0,1-1 0,-1 1 0,0-1 0,1 0 0,0 1 0,0 0 0,0-1 0,0 1 0,1-1 0,-1 0 0,1 1 0,0-1 0,0 1 0,0-1 0,1 0 0,-1 0 0,1 1 0,-1-1 0,1 0 0,0-1 0,0 1 0,4 3 0,-1 1 0,1-2 0,0 1 0,0-1 0,1 0 0,0 0 0,-1-1 0,1 0 0,1 0 0,-1 0 0,16 4 0,-2-3 0,0-1 0,1-1 0,-1 0 0,1-2 0,35-2 0,-19-3 0,0-1 0,51-13 0,-40 4 0,-1-1 0,-1-3 0,0-2 0,-2-2 0,56-35 0,-55 25 0,79-73 0,-82 59 0,-45 50 0,0-1 0,0 1 0,0-1 0,1 1 0,-1 0 0,0 3 0,-2 4 0,-6 10 0,2 0 0,0 1 0,1-1 0,1 1 0,2 1 0,-4 37 0,8-55 0,0 0 0,0 0 0,1 0 0,0 0 0,0-1 0,0 1 0,1 0 0,0-1 0,-1 1 0,2-1 0,2 6 0,-3-7 0,-1-1 0,1 0 0,0 0 0,-1-1 0,1 1 0,0 0 0,0 0 0,0-1 0,0 1 0,1-1 0,-1 0 0,0 0 0,1 0 0,-1 0 0,0 0 0,1 0 0,-1-1 0,1 1 0,0-1 0,-1 1 0,1-1 0,4 0 0,5-2 0,0 0 0,-1 0 0,1-1 0,-1-1 0,1 0 0,-1-1 0,0 0 0,12-7 0,82-60 0,-67 44 0,-3 3 0,1-2 0,47-25 0,-82 51 0,1 0 0,0 0 0,0 0 0,0 0 0,0 1 0,0-1 0,0 1 0,0-1 0,0 1 0,2-1 0,-4 2 0,1-1 0,-1 0 0,0 0 0,1 0 0,-1 0 0,1 0 0,-1 0 0,0 0 0,1 1 0,-1-1 0,0 0 0,1 0 0,-1 0 0,0 1 0,1-1 0,-1 0 0,0 0 0,0 1 0,1-1 0,-1 0 0,0 1 0,0-1 0,1 0 0,-1 1 0,0-1 0,0 0 0,0 1 0,0-1 0,0 1 0,0-1 0,0 1 0,0 3 0,0 1 0,0 0 0,-1-1 0,0 1 0,0-1 0,0 1 0,-3 6 0,-18 45 0,-51 98 0,-45 47 0,91-156 0,-43 66 0,-4-2 0,-88 97 0,155-197 0,-1-1 0,0 1 0,0-1 0,0-1 0,-1 0 0,0 0 0,-18 9 0,26-15 0,1-1 0,-1 1 0,1-1 0,-1 1 0,0-1 0,1 1 0,-1-1 0,0 0 0,1 0 0,-1 1 0,0-1 0,0 0 0,1 0 0,-1 0 0,0 0 0,0 1 0,1-1 0,-1 0 0,0-1 0,0 1 0,1 0 0,-1 0 0,0 0 0,0 0 0,1-1 0,-1 1 0,0 0 0,1 0 0,-1-1 0,0 1 0,1-1 0,-1 1 0,0-1 0,1 1 0,-1-1 0,1 1 0,-1-1 0,1 1 0,-1-1 0,1 0 0,-1 1 0,1-1 0,0 0 0,-1 1 0,1-1 0,0 0 0,0 0 0,0 1 0,-1-1 0,1 0 0,0 0 0,0 1 0,0-2 0,0-4 0,0 1 0,0-1 0,1 0 0,0 0 0,3-10 0,1 2 0,0 0 0,1 0 0,1 0 0,0 1 0,1 0 0,0 1 0,1 0 0,13-15 0,5-1 0,1 1 0,34-24 0,-26 25 0,2 1 0,1 1 0,1 3 0,65-26 0,179-47 0,-231 78 0,-2 1 0,0 2 0,79-9 0,-116 20 283,0 0 1,18-6-1,3-4-5068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24:1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211 134 5416,'0'0'12930,"-14"5"-12378,1 0-414,5-3-61,1 0 0,0 1 0,0 0 0,0 1 0,0-1 0,0 1 0,0 1 1,1-1-1,0 1 0,0 0 0,-9 10 0,4 0 134,0 0 0,1 1-1,1 0 1,0 0 0,1 1 0,1 0 0,0 1 0,-6 31 0,10-38-99,1 0 0,1 0 0,0 0 0,0 1 0,1-1 0,0 0 0,1 0 0,1 1-1,-1-1 1,2 0 0,0 0 0,0 0 0,1-1 0,0 1 0,9 14 0,-10-20-57,0-1 0,1 0-1,-1 0 1,1 0 0,0 0 0,0-1 0,0 1-1,1-1 1,-1 0 0,1 0 0,0-1 0,0 1-1,0-1 1,0 0 0,0-1 0,1 1 0,-1-1 0,0 0-1,1 0 1,-1-1 0,1 1 0,-1-1 0,0-1-1,1 1 1,6-2 0,3 0 35,-1-1 1,1-1-1,-1 0 1,0-1-1,0-1 0,0 0 1,-1-1-1,14-9 1,-7 2 28,-1-1 0,0 0 0,-1-2 0,26-31 0,52-84 478,-59 60 57,-59 100-279,13-12-325,2 0 0,0 1 0,1-1 0,0 1-1,1 0 1,1 1 0,-3 31 0,7-42-33,-1 0-1,1 0 0,1 0 1,-1 0-1,1 0 0,1 0 1,-1 0-1,1 0 0,0 0 1,1-1-1,-1 1 1,1-1-1,1 0 0,-1 0 1,1 0-1,0 0 0,0 0 1,1-1-1,0 0 0,0 0 1,0 0-1,0-1 0,7 5 1,-5-4 0,1-1 0,0 0 0,0 0 0,0-1 0,1 0 0,0 0 1,-1-1-1,1 0 0,0 0 0,0-1 0,11 0 0,-8-1 16,1-1-1,-1 0 1,0-1-1,0-1 1,0 0-1,0 0 1,17-8-1,-8 0 42,0 0 0,-1-1 0,-1-1 0,0 0 0,-1-2 1,0 0-1,-1-1 0,21-26 0,-18 17 48,-1-1 1,-1-1-1,23-44 1,-33 55-58,-2 0 1,0-1-1,0 1 0,-2-1 1,0 0-1,-1 0 1,0-1-1,0-22 0,-4 32-15,0-1 0,0 0 0,-1 1-1,0-1 1,0 1 0,-1-1-1,0 1 1,0 0 0,-1 0-1,0 1 1,-7-11 0,10 16-51,-1-1-1,0 1 1,1 0 0,-1 0-1,0 0 1,0 0-1,0 0 1,0 0 0,-1 1-1,1-1 1,0 0 0,-1 1-1,1 0 1,-1 0 0,1 0-1,-1 0 1,0 0 0,1 0-1,-1 1 1,0-1 0,0 1-1,1 0 1,-1 0 0,0 0-1,0 0 1,0 0 0,1 0-1,-1 1 1,0 0-1,0-1 1,1 1 0,-1 0-1,1 0 1,-1 1 0,1-1-1,-1 0 1,1 1 0,-4 2-1,3-1-72,0 0-1,0 0 0,1 0 0,-1 0 1,1 0-1,0 1 0,0-1 0,0 1 1,0-1-1,0 1 0,1 0 0,0 0 1,-2 4-1,-1 14-4048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24:1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71 7936,'0'0'4882,"-1"-11"-4316,-7-31 35,7 40-565,0 1-1,1 0 1,-1 0 0,0 0-1,0 0 1,1 0 0,-1 0 0,0 0-1,0 0 1,0 1 0,0-1-1,0 0 1,-1 1 0,1-1-1,0 0 1,0 1 0,0-1 0,-1 1-1,1 0 1,0-1 0,0 1-1,-1 0 1,1 0 0,0 0 0,-1 0-1,1 0 1,0 0 0,-1 0-1,1 0 1,0 0 0,0 1-1,-2 0 1,-2-1 87,-5 2 126,-1-1 0,1 2 0,0-1 0,0 1 0,0 1 0,0 0 0,1 0 0,-1 1 0,1 0 0,0 1 0,0 0 0,1 0 0,0 1 0,0 0 0,0 1-1,1-1 1,-7 11 0,12-15-165,1-1 0,-1 1 0,1 0 0,0 0 0,0-1 0,0 1 0,0 0 0,0 0 0,1 0 0,-1 0 0,1 0 0,0 1 0,0-1 0,0 0 0,0 0 0,1 0 0,-1 0 0,1 0 0,0 0 0,0 0 0,0 0 0,0 0 0,0-1 0,0 1 0,1 0 0,0-1 0,-1 1 0,1-1 0,0 1 0,0-1 0,0 0 0,4 3 0,3 3 109,1 0 0,-1 0 1,2-1-1,-1-1 1,1 0-1,21 9 1,-3-4 93,1-2 1,0-1-1,56 7 1,95-5 1750,-174-14-1688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24:1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102 199 10752,'0'0'4628,"11"0"-3888,11 0-97,-1-1 0,29-5 1,-43 5-460,1-1 1,-1 1 0,0-2 0,0 1 0,0-1 0,0 0 0,0 0-1,0-1 1,-1 0 0,1 0 0,-1-1 0,6-5 0,-9 6-79,1 0 1,-1-1 0,0 1-1,0-1 1,-1 1-1,1-1 1,-1 0 0,0 0-1,0 0 1,-1 0 0,1 0-1,-1-1 1,0 1-1,0-10 1,-1 13-68,0-1 1,0 0-1,-1 1 0,1-1 1,-1 1-1,1-1 0,-1 1 1,0-1-1,0 1 0,0-1 0,0 1 1,0 0-1,-1 0 0,1-1 1,-1 1-1,1 0 0,-1 0 1,0 0-1,0 1 0,0-1 1,0 0-1,0 1 0,0-1 0,-1 1 1,1 0-1,0 0 0,-1 0 1,1 0-1,-1 0 0,1 0 1,-5 0-1,-4-1 50,-1 1 0,0 0 0,1 1 0,-1 1 0,1 0 1,-1 0-1,1 1 0,-1 1 0,1 0 0,0 0 0,0 1 0,0 0 0,0 1 0,1 0 0,-18 13 1,21-13-22,-1 1 1,1 0-1,1 0 1,-1 0-1,1 1 1,1 0-1,-1 0 0,1 0 1,-6 12-1,8-13-7,1 0-1,-1 0 1,1 1-1,0-1 0,1 0 1,0 1-1,0-1 1,0 1-1,1-1 0,0 1 1,0-1-1,1 1 0,2 11 1,-1-10-8,0-1 1,1 0-1,0 0 1,0-1-1,1 1 1,0-1-1,0 1 1,0-1-1,1-1 1,0 1-1,0-1 1,1 1-1,-1-1 1,1-1-1,0 1 1,0-1 0,1 0-1,-1-1 1,1 1-1,11 3 1,5 1 79,0-1 0,1-1 0,-1 0 0,1-2 0,28 1 0,2-2 61,0-3-1,-1-2 0,1-3 0,75-15 0,-114 16-193,0 0 1,0-1-1,-1-1 1,0 0-1,14-9 1,4-6-3744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24:2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3616,'0'0'16450,"13"0"-16122,49 0 48,-29-2-15,0 2 1,-1 1-1,40 7 0,61 25 994,-92-20-934,-34-10-286,0 0 0,1-1 0,-1 0 0,0 0 0,1-1 1,10 1-1,-17-2-99,-1-1 1,1 1 0,0 0-1,-1-1 1,1 1 0,-1-1-1,1 1 1,-1-1 0,1 1-1,-1-1 1,1 1 0,-1-1-1,1 1 1,-1-1 0,0 0-1,1 1 1,-1-1 0,0 1-1,1-2 1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24:2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7632,'0'0'10290,"10"-1"-9821,206-5 1693,-139 11-1338,-57-2-555,0-2-1,0 0 1,0-1-1,20-3 0,-17-2-135,0 0 1,43-17-1,-27 4-3185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24:2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91 105 7832,'0'0'7428,"10"5"-6783,-8-4-626,6 4 153,0-1 0,1 0 1,0 0-1,0-1 0,0 0 0,0 0 0,0-1 1,1 0-1,13 0 0,-13-2 77,0 0-1,0-1 1,-1 0-1,1-1 1,12-3-1,-17 3-101,-1 1 0,1-1 1,-1-1-1,0 1 0,0 0 0,0-1 0,0 0 0,0 0 0,0 0 1,-1-1-1,1 1 0,4-8 0,-7 10-108,0 0 0,0-1 1,-1 1-1,1-1 0,0 1 0,-1 0 0,0-1 0,1 1 1,-1-1-1,0 0 0,1 1 0,-1-1 0,0 1 1,0-1-1,0 1 0,-1-1 0,1 1 0,0-1 0,0 0 1,-1 1-1,1-1 0,-1 1 0,0 0 0,1-1 0,-1 1 1,0-1-1,0 1 0,0 0 0,0 0 0,0 0 1,0-1-1,0 1 0,0 0 0,0 0 0,-1 0 0,-1-1 1,-3-2 52,-1-1 1,0 1 0,0 0 0,0 0 0,-14-4 0,12 5-39,0 1 0,0 0-1,0 1 1,0 0 0,0 0 0,-1 1 0,1 0 0,0 1 0,-1 0 0,1 0 0,0 1 0,0 0 0,0 1 0,0 0 0,1 0 0,-17 9 0,18-8 3,1 0 1,-1 0-1,1 1 1,0 0 0,0 0-1,0 0 1,1 1-1,-1 0 1,2 0 0,-1 0-1,1 0 1,-1 1-1,2 0 1,-1 0 0,1 0-1,0 0 1,1 1-1,-1-1 1,1 1 0,-1 10-1,3-11 16,-1 1 0,1 0 0,0-1 0,1 1 0,0 0 0,0-1 0,1 1 0,0-1 0,0 0 0,0 1 0,5 7 0,-5-11-29,1 1 0,0 0 0,1-1 0,-1 0 0,1 0 0,-1 0 1,1 0-1,0 0 0,1-1 0,-1 0 0,1 0 0,-1 0 0,1 0 0,0-1 0,0 1 0,6 0 1,18 6 78,0-2 1,1-1 0,0-2 0,1-1 0,-1-1 0,0-1 0,1-2 0,-1-1-1,0-1 1,1-2 0,31-9 0,-28 8-343,-20 5-4043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24:3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190 113 8936,'0'0'3630,"-9"11"-3008,9-11-609,-6 7 98,0 0 0,1 1 1,0-1-1,0 1 0,1 0 0,0 0 0,0 0 1,1 0-1,0 1 0,1-1 0,-2 10 1,-38 378 4311,31-269-1697,9-116-2308,0 0 420,2-10-259,2-4 106,-1 0-613,0-1 1,0 1 0,-1-1 0,1 1 0,-1-1 0,0 1-1,0-1 1,0 1 0,-1-4 0,1-12 73,9-99 545,3-88 138,-11 145-640,0 11 70,-6-59 0,3 98-197,1 1 0,1 0 0,0-1 0,0 1 0,1 0 1,0-1-1,4-12 0,-4 19-39,0 0 0,1 1 0,-1-1 0,1 1 1,0-1-1,0 1 0,0 0 0,1 0 0,-1 0 0,1 0 0,-1 0 0,1 0 0,0 1 1,0-1-1,0 1 0,0 0 0,1 0 0,-1 0 0,1 1 0,-1-1 0,1 1 1,-1-1-1,5 0 0,10-1 41,0 0-1,0 1 1,0 1 0,0 0-1,0 2 1,0 0 0,0 1 0,0 0-1,-1 2 1,1 0 0,-1 1 0,18 8-1,-24-9-5,0 1 0,0 0 0,0 1-1,-1 0 1,0 0 0,0 1 0,-1 1 0,0 0-1,0 0 1,-1 1 0,0 0 0,0 0-1,-1 1 1,0 0 0,-1 0 0,0 0-1,-1 1 1,0 0 0,4 12 0,-8-18-39,-1-1 0,1 0 0,-1 0 0,0 1 0,0-1 0,0 0 0,-1 1 0,1-1-1,-1 0 1,0 0 0,-1 1 0,1-1 0,0 0 0,-1 0 0,0 0 0,0-1 0,0 1 0,-1 0 0,1-1 0,-1 1 0,-5 4 0,-3 3 26,0-1-1,-1 0 1,-1 0-1,-20 12 1,2-4 18,0-2 0,-2-2 0,-44 15 0,-105 21 319,166-46-320,-2 4 79,18-8-137,0 0 0,0 0 0,0 0 1,-1 1-1,1-1 0,0 0 1,0 0-1,0 0 0,0 0 1,0 1-1,0-1 0,0 0 0,0 0 1,-1 0-1,1 1 0,0-1 1,0 0-1,0 0 0,0 0 1,0 1-1,0-1 0,0 0 0,0 0 1,0 0-1,0 1 0,1-1 1,-1 0-1,0 0 0,0 0 1,0 0-1,0 1 0,0-1 0,0 0 1,0 0-1,0 0 0,0 0 1,1 1-1,-1-1 0,0 0 1,0 0-1,0 0 0,3 2 17,1 0 0,-1-1 0,0 1 0,0-1 0,1 0-1,-1 0 1,0 0 0,6 0 0,59 13 123,82 27 1,-110-27-126,0 1-1,-2 3 1,51 29 0,-72-36-27,0 1-1,19 17 1,-31-25 2,-1 0-1,0 0 1,0 0-1,0 1 1,-1 0-1,1-1 1,-1 2-1,0-1 1,0 0-1,-1 0 1,0 1-1,3 8 1,-5-12 3,0 0 0,0 0 0,0 1 0,0-1 0,0 0 0,0 0 0,0 0 0,-1 1 0,1-1 0,-1 0 0,0 0 1,1 0-1,-1 0 0,0 0 0,0 0 0,-2 3 0,0-2 4,0 1 0,0-1 1,-1 1-1,1-1 0,-1 0 0,0 0 1,-5 3-1,-4 1 12,1-1 1,-1-1 0,-1 0-1,-16 4 1,1-2 15,-1-2 0,0-1 1,0-1-1,-59-3 0,-120-23 112,186 20-139,15 2 44,-1 0 1,1 1-1,-1 0 1,-16 2-1,23-2-267,0 0 1,0 1-1,0-1 1,1 0-1,-1 1 0,0 0 1,0-1-1,0 1 1,0 0-1,0 0 0,1 0 1,-1 0-1,0 0 0,1 1 1,-1-1-1,1 0 1,-1 1-1,1-1 0,0 1 1,0 0-1,0-1 1,-1 1-1,2 0 0,-1 0 1,-1 2-1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24:3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6224,'0'0'10937,"13"0"-10363,148-7 1060,332-36 638,-289 37-1366,274 26 1,-359-6 166,187 48 1,-290-56-409,-27-5-210,5-1-517,0 0 0,1-1-1,-1 0 1,-9-2 0,5-2-3470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7:0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1152 6520,'0'0'7088,"7"-11"-6776,21-37-12,-1-1 1,-3-2 0,-2 0 0,-2-2 0,-3 0 0,-2-1-1,12-79 1,32-278 1932,-56 394-2068,0-3 804,-6 31-791,-93 426 422,-47 60-349,69-262-62,60-187-63,-2-1 0,-3-1-1,-25 46 1,22-60 114,21-31-211,0 1 0,0-1 1,-1 0-1,1 1 0,-1-1 0,1 0 0,-1 0 0,1 0 1,-1 0-1,1 0 0,-1 0 0,0 0 0,0 0 1,0-1-1,1 1 0,-3 0 0,3-1 52,1-1-67,0-1 0,1 1-1,-1 0 1,0 0 0,0 0 0,0 0-1,1 0 1,-1 0 0,1 0-1,-1 0 1,0 0 0,1 0 0,0 0-1,-1 1 1,1-1 0,0 0-1,-1 0 1,1 0 0,1-1-1,2-2 17,99-139 190,-67 90-159,1 1 0,3 2-1,62-60 1,83-37 84,-126 104-54,-2-2-1,95-98 0,-139 129-32,-1-1-1,0-1 1,-2 0-1,17-32 1,-27 48-56,5-10 26,-5 10-23,0 0-1,0 0 1,0-1-1,0 1 1,0 0 0,0 0-1,1 0 1,-1-1-1,0 1 1,0 0-1,0 0 1,1-1-1,-1 1 1,0 0-1,0 0 1,0 0-1,1 0 1,-1-1-1,0 1 1,0 0-1,1 0 1,-1 0-1,0 0 1,0 0 0,1 0-1,-1 0 1,0 0-1,0 0 1,1 0-1,-1 0 1,0 0-1,0 0 1,1 0-1,-1 0 1,0 0-1,1 0 1,-1 0-1,0 0 1,0 0-1,1 1 1,-13 21 46,3-5-33,0-1 0,-8 29 0,1-6 70,13-30-93,0 1 0,0-1-1,1 1 1,0 0 0,1 0-1,0 0 1,1 0 0,0 0-1,0 0 1,1 0 0,0 0-1,1-1 1,0 1 0,1 0-1,0-1 1,0 1 0,1-1-1,0 0 1,1 0 0,0-1-1,10 14 1,-14-21 8,0 1 0,1-1 0,-1 1 0,1-1 0,0 0 0,-1 0 0,1 1 0,0-1 1,0 0-1,0-1 0,-1 1 0,1 0 0,0 0 0,0-1 0,0 1 0,0-1 0,1 0 0,-1 0 0,0 0 0,0 0 0,0 0 0,0 0 0,0 0 1,0 0-1,0-1 0,0 1 0,0-1 0,0 0 0,0 1 0,2-3 0,7-2 11,0-1-1,0 0 1,18-15 0,-20 14 0,12-9 3,0-1 0,-2-2 0,0 0 1,-1-1-1,22-30 0,-11 5 45,42-81 0,-59 103-18,-6 17 0,-7 18-12,-20 73-11,-11 54-114,30-131 83,2-1 0,-1 0 0,1 1 1,0-1-1,1 0 0,0 1 0,0-1 1,0 0-1,1 0 0,0 0 0,4 9 1,-5-13 10,0 0 1,1 0 0,-1-1 0,1 1 0,0 0 0,0-1 0,0 1 0,0-1-1,0 1 1,0-1 0,1 0 0,-1 0 0,1 0 0,-1 0 0,1 0 0,0-1-1,0 1 1,0-1 0,0 0 0,0 0 0,0 0 0,0 0 0,0 0 0,0-1-1,0 1 1,1-1 0,-1 0 0,4 0 0,3-2 26,0 0-1,0 0 1,0-1 0,0-1 0,0 0-1,-1 0 1,1 0 0,-1-1 0,0-1-1,8-6 1,14-12 115,36-37-1,-37 32-49,1-2 5,-21 20-20,1 0 0,20-15 0,-31 25-75,1 0 1,0 1 0,0-1 0,-1 0 0,1 1-1,0-1 1,0 1 0,0-1 0,0 1 0,0 0-1,0-1 1,0 1 0,0 0 0,0 0 0,0-1 0,0 1-1,0 0 1,0 0 0,0 0 0,0 0 0,0 0-1,0 0 1,0 1 0,-1-1 0,1 0 0,2 1-1,-2 0-4,0 0 0,0 1 0,0-1 0,0 1 0,0-1 0,-1 1 0,1-1 0,0 1 0,-1-1 0,1 1 0,-1 0 0,0-1 0,1 1 0,-1 0 0,0 2 0,0 6-12,0 0 0,0 0 1,-2 11-1,-1 17-38,-1-11 39,3-22 17,0 0 0,1-1 0,-1 1 0,1 0 0,0 0-1,1 5 1,-1-9-4,0-1 0,0 0 0,0 0 0,0 0 0,0 1 0,0-1 1,0 0-1,0 0 0,1 0 0,-1 0 0,0 1 0,0-1 0,0 0 0,0 0 0,0 0 0,0 0 0,1 0 0,-1 1 0,0-1 0,0 0 0,0 0 0,0 0 0,0 0 0,1 0 0,-1 0 0,0 0 0,0 0 1,0 0-1,1 0 0,-1 0 0,0 0 0,0 0 0,0 0 0,1 0 0,-1 0 0,0 0 0,0 0 0,0 0 0,1 0 0,-1 0 0,0 0 0,12-6 30,6-10 13,45-53 104,-46 47-99,2 2 0,0 0 0,1 1 0,1 1-1,33-23 1,-52 41-48,-1-1-1,0 0 1,0 0-1,0 1 1,1-1-1,-1 1 1,0-1-1,0 1 1,1-1-1,-1 1 1,1 0-1,-1 0 1,0 0-1,1-1 1,-1 1-1,1 1 1,-1-1-1,2 0 1,-2 1-1,0-1 1,0 1 0,-1-1-1,1 1 1,0 0-1,-1-1 1,1 1-1,0 0 1,-1-1-1,1 1 1,-1 0 0,1 0-1,-1-1 1,0 1-1,1 0 1,-1 0-1,0 0 1,1 0-1,-1 0 1,0-1-1,0 2 1,1 7 3,-1 0-1,-1-1 1,1 1-1,-4 14 1,3-15-4,0-1 3,1 1 1,-1 0-1,1 0 0,1-1 0,-1 1 0,4 12 1,-4-18-4,1 0 1,-1-1 0,0 1 0,1 0 0,-1-1 0,1 1 0,0-1 0,-1 1 0,1-1 0,0 1-1,0-1 1,0 1 0,0-1 0,0 0 0,0 0 0,1 1 0,-1-1 0,0 0 0,1 0 0,-1 0-1,0 0 1,1 0 0,-1-1 0,1 1 0,0 0 0,-1-1 0,1 1 0,0-1 0,-1 0-1,1 1 1,0-1 0,-1 0 0,1 0 0,0 0 0,3-1 0,9-3 19,0 0 0,0-1 0,0-1-1,15-9 1,6-2 18,44-23 68,18-7 22,-79 39-85,-16 6-37,0 1 1,1-1 0,-1 1-1,1 0 1,-1 0 0,1 0-1,0 0 1,-1 1-1,1-1 1,3 0 0,-5 1-6,0 0 0,-1 0-1,1 0 1,-1 0 0,1 0 0,0 0 0,-1-1 0,1 1 0,-1 0 0,1 0 0,-1-1 0,1 1 0,0 0 0,-1-1 0,1 1 0,-1 0 0,0-1 0,1 1 0,0-2 0,-1 2 0,-28 26 10,7-6-44,-22 25-1,38-40 28,1 1 0,0 0 0,-1 0 0,2 0 0,-1 1 1,1-1-1,0 1 0,0 0 0,-3 13 0,6-17 6,0-1-1,-1 0 1,1 0 0,0 0 0,0 0 0,0 0-1,0 0 1,0 0 0,0 0 0,1 1-1,-1-1 1,1 0 0,0 0 0,-1 0 0,1 0-1,0-1 1,0 1 0,0 0 0,0 0-1,1 0 1,1 2 0,0-2 0,-1 0-1,1-1 1,0 1 0,0-1-1,-1 1 1,1-1 0,0 0-1,0 0 1,0 0 0,0-1-1,0 1 1,0-1 0,4 1 0,4-1 2,-1 0 1,0-1 0,1 0 0,-1-1 0,0 0 0,0-1 0,0 0 0,9-4 0,3-4 12,-1-1-1,0 0 1,-1-2 0,-1-1-1,0 0 1,-1-1-1,-1-1 1,21-25 0,9-21 32,50-82 1,-47 66-17,-42 66-25,135-211 80,-106 158-64,44-102 1,-40 59 54,-41 109-78,0 0 1,0 0-1,1-1 0,-1 1 0,0 0 1,0-1-1,0 1 0,0 0 0,1-1 1,-1 1-1,0-1 0,0 1 0,0 0 1,0-1-1,0 1 0,0-1 0,0 1 1,0 0-1,0-1 0,0 1 0,0 0 1,0-1-1,0 1 0,0-1 0,-1 1 0,1 0 1,0-1-1,0 1 0,-1-1 0,-8 7-17,-12 16-19,1 2 4,1 0 0,1 2 0,1 0 0,1 1 0,2 1 1,0 0-1,-13 45 0,5 8-23,3 0 0,-9 102 0,12 39-51,16-211 105,0 0-1,0 0 0,1 1 1,0-1-1,1 0 0,1 0 1,-1 0-1,8 17 0,-9-27 6,0 0-1,-1 1 1,1-1-1,0 0 1,0 0-1,0 0 0,0 0 1,0 0-1,1 0 1,-1 0-1,0 0 1,0 0-1,1 0 1,-1-1-1,0 1 1,1 0-1,-1-1 1,1 1-1,-1-1 0,1 0 1,-1 1-1,1-1 1,-1 0-1,1 0 1,-1 0-1,1 0 1,-1 0-1,1-1 1,-1 1-1,1 0 1,-1-1-1,1 1 0,1-1 1,6-3 30,1 0-1,-1 0 1,17-11 0,-12 7-9,1 0 2,4-2 14,-1-1 0,20-15 1,-35 24-26,1-1 0,-1 1 1,0-1-1,1 1 1,-1 0-1,8-3 1,-10 5-15,-1 0 1,0 0-1,1 0 1,-1 0-1,1 0 1,-1 0 0,0 0-1,1 0 1,-1 0-1,1 0 1,-1 0-1,0 0 1,1 0-1,-1 0 1,0 0 0,1 1-1,-1-1 1,1 0-1,-1 0 1,0 0-1,1 1 1,-1-1-1,0 0 1,0 0 0,1 1-1,-1 0 1,1 0-1,0 0 0,-1 1 0,1-1 1,-1 1-1,1-1 0,-1 0 1,0 1-1,0-1 0,0 1 0,0-1 1,0 3-1,0 16 3,-1-9-18,0 1 0,1-1 0,1 1 0,3 16 0,-4-26 13,0-1 0,1 1-1,-1 0 1,1 0-1,-1-1 1,1 1-1,0 0 1,-1-1-1,1 1 1,0-1 0,0 1-1,0-1 1,0 0-1,1 1 1,-1-1-1,0 0 1,1 0 0,-1 1-1,0-1 1,1 0-1,-1-1 1,1 1-1,0 0 1,-1 0-1,1-1 1,0 1 0,-1-1-1,1 1 1,0-1-1,0 0 1,-1 1-1,1-1 1,0 0-1,0 0 1,2-1 0,15-3 10,-1 0 1,1-2-1,-1 0 1,-1-1-1,1 0 1,-1-2-1,26-17 1,22-9 32,-52 26-42,7-3 45,-20 12-45,0 0 0,0 0 0,0 1 0,0-1 0,0 0 0,0 0-1,0 0 1,0 0 0,0 0 0,0 1 0,0-1 0,0 0 0,0 0 0,0 0 0,0 0 0,0 1 0,0-1 0,0 0 0,0 0 0,0 0 0,0 0 0,1 0 0,-1 0 0,0 1 0,0-1 0,0 0 0,0 0 0,0 0 0,0 0 0,0 0 0,1 0 0,-1 0 0,0 0 0,0 0 0,0 1 0,0-1 0,0 0 0,1 0 0,-1 0 0,0 0-1,0 0 1,0 0 0,0 0 0,1 0 0,-1 0 0,0 0 0,0 0 0,0 0 0,0 0 0,0 0 0,1 0 0,-1 0 0,0-1 0,0 1 0,0 0 0,0 0 0,0 0 0,1 0 0,-1 0 0,0 0 0,0 0 0,-11 26-8,-8 24-14,18-46 15,0 0 1,0 0 0,1 0-1,0-1 1,-1 1 0,1 0-1,1 0 1,-1 0-1,0 0 1,1 0 0,1 5-1,-1-7 5,0 0 1,0 0-1,0 0 0,0 0 0,0 0 0,0-1 1,0 1-1,0 0 0,1 0 0,-1-1 0,1 1 1,0-1-1,-1 0 0,1 1 0,0-1 1,0 0-1,0 0 0,2 1 0,0 0 4,0-1 0,0 0 1,0 0-1,0 0 0,0-1 0,1 0 0,-1 1 0,8-2 0,0 0 10,-1-1-1,1-1 0,-1 0 1,1 0-1,18-9 1,-26 9-9,0 1 0,0-1 0,-1 0 0,0 0 0,1 0 0,-1 0 0,0 0 0,-1-1 0,1 1 0,-1-1 0,1 0 0,-1 0 0,2-6 0,-2 8 1,-1-1 0,0 1 0,0 0 0,-1-1 0,1 1 0,-1-1 0,1 1-1,-1-1 1,0 1 0,1-1 0,-1 1 0,-1-1 0,1 1 0,0-1 0,-1 1 0,1-1-1,-1 1 1,0-1 0,1 1 0,-1 0 0,0-1 0,-1 1 0,1 0 0,0 0 0,-3-3-1,2 3-1,0 0-1,-1 1 0,1-1 0,-1 0 0,0 1 0,1-1 0,-1 1 1,0 0-1,0 0 0,0 0 0,0 0 0,-5 0 0,-39 0 10,31 1-10,-4 3-49,17 0 13,12-3 14,98-14-6,-60 7 43,68-2-1,-108 9-9,0 0-1,0 1 1,0-1 0,-1 2-1,1-1 1,12 5-1,-16-5 1,0 0-1,-1 0 0,0 1 0,1-1 0,-1 1 1,0-1-1,1 1 0,-1 0 0,0 0 0,-1 0 0,1 0 1,0 0-1,0 0 0,-1 1 0,1-1 0,-1 1 0,0-1 1,0 1-1,0-1 0,1 5 0,1 11 52,-1 0-1,0-1 0,-2 22 1,0-36-32,0-3-22,0 1 1,1-1 0,-1 0-1,0 0 1,0 0 0,1 1-1,-1-1 1,0 0 0,1 0-1,-1 0 1,0 0 0,0 0-1,1 1 1,-1-1 0,0 0-1,1 0 1,-1 0-1,0 0 1,1 0 0,-1 0-1,0 0 1,1 0 0,-1 0-1,0 0 1,1-1 0,-1 1-1,0 0 1,0 0 0,1 0-1,-1 0 1,0 0 0,1 0-1,-1-1 1,0 1 0,0 0-1,1-1 1,13-6 49,1-6 10,0-1 1,19-23-1,17-17 60,-37 40-73,-12 12-43,0-1-1,-1 1 0,1 0 0,0 0 1,0 0-1,1 0 0,-1 1 0,0-1 1,0 0-1,1 1 0,-1 0 0,1 0 1,0-1-1,-1 1 0,1 1 0,0-1 0,-1 0 1,1 1-1,0-1 0,4 1 0,-6 0-5,-1 1 0,1-1 0,0 1 0,0-1 0,0 1-1,0-1 1,-1 1 0,1-1 0,0 1 0,-1 0 0,1 0-1,0-1 1,-1 1 0,1 0 0,-1 0 0,1 0-1,-1-1 1,1 1 0,-1 1 0,8 22 6,-5-16-1,2 9 22,2 0 0,14 28 1,-18-40-23,0 1 1,1-1 0,0 0 0,0 0 0,0-1-1,1 1 1,-1-1 0,1 0 0,0 0 0,1 0 0,7 4-1,32 10 232,-42-17-497,-1 0 1,0-1 0,1 1 0,-1 0 0,1-1 0,0 0 0,-1 1 0,1-1 0,-1 0 0,1-1 0,-1 1-1,1 0 1,-1-1 0,1 1 0,-1-1 0,4-1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36.2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172 48 4008,'0'0'10064,"-11"1"-9623,-33 2-4,40-2-381,1 0 0,0 0-1,-1 1 1,1-1 0,0 1 0,0 0-1,0 0 1,0 0 0,0 0-1,1 0 1,-1 1 0,1-1 0,-1 1-1,1 0 1,0-1 0,0 1 0,0 0-1,-3 6 1,-2 2 127,-1 1-12,1 0 0,1 0 0,0 1 0,0-1 0,2 1 0,-1 0 0,-4 26 0,8-33-96,0 0 0,0 0-1,1 0 1,0 0-1,0 0 1,0 0-1,1 0 1,-1 0-1,2 0 1,-1-1 0,1 1-1,-1 0 1,2-1-1,-1 1 1,1-1-1,-1 1 1,1-1-1,1 0 1,-1 0 0,9 8-1,-10-11-38,1-1 0,-1 1 0,1-1 0,-1 0 0,1 1 0,0-1 0,0 0 0,-1-1 0,1 1 0,0 0 0,0-1 0,0 0 0,0 0 0,0 0 0,0 0 0,0 0 0,-1 0 0,1-1 0,0 1 0,0-1-1,0 0 1,0 0 0,3-2 0,3-1 65,0 0-1,0 0 0,-1-1 1,0 0-1,15-12 0,-10 5 70,0 0-1,-1-1 0,-1 0 1,0-1-1,0 0 0,-1-1 1,7-16-1,5-8 738,-22 36-533,-2 6-155,-6 10-7,6-5-175,0 0 0,0 0 0,0 0 0,1 0 0,0 1 1,1-1-1,0 0 0,0 1 0,3 14 0,-3-20-25,1 1 1,0-1-1,0-1 0,0 1 1,0 0-1,0 0 0,1 0 1,0-1-1,-1 1 0,1 0 1,0-1-1,0 0 0,0 1 1,0-1-1,1 0 0,-1 0 1,1 0-1,-1-1 0,1 1 1,0 0-1,-1-1 1,1 0-1,0 0 0,0 0 1,0 0-1,0 0 0,0 0 1,0-1-1,5 1 0,-3-1 11,1 0-1,-1 0 0,0 0 0,1 0 1,-1-1-1,0 0 0,0 0 1,0-1-1,0 1 0,0-1 1,0 0-1,0-1 0,7-4 0,-5 2 9,-1 0 0,0 0 0,0-1 0,0 0 0,-1 0 0,0 0 0,0-1-1,4-8 1,1-4 77,0-1-1,-2-1 0,0 1 0,-2-1 0,7-35 1,-12 48-21,1-1 0,-2 1 0,1 0 0,-1 0 1,0-1-1,-1 1 0,0 0 0,0 0 0,-5-13 1,5 18-126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24:3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85 7936,'0'0'10703,"-7"14"-10109,-1-1-434,1 0-1,1 1 1,1-1 0,0 1 0,0 1 0,-4 27-1,2 15 442,0-12 283,1 52 1,0-19 1571,6-78-2175,0-7 471,13-26-241,-2 6-330,11-41 298,3 2 1,59-113-1,-77 168-410,0 0-1,0 0 1,1 1-1,1-1 1,0 2-1,0 0 1,1 0-1,0 0 1,0 1-1,19-10 1,-28 17-55,1 1 0,0-1-1,-1 1 1,1-1 0,-1 1 0,1 0 0,0-1 0,0 1 0,-1 0 0,1 0-1,0 0 1,-1 1 0,1-1 0,0 0 0,-1 1 0,1-1 0,-1 1 0,1-1-1,0 1 1,-1 0 0,1 0 0,-1 0 0,0-1 0,1 1 0,-1 1 0,0-1-1,1 0 1,-1 0 0,0 0 0,0 1 0,0-1 0,0 0 0,0 1 0,0-1-1,0 3 1,3 3 51,0 1 0,-1-1 0,0 1 0,0 0 0,3 15 0,-4-5 28,-1 1-1,0-1 1,-2 0 0,0 0-1,-4 22 1,-3 45 691,8-84-772,0-1 0,0 0 0,0 0 0,0 1 0,0-1 0,0 0 0,0 0 1,0 1-1,0-1 0,0 0 0,0 0 0,0 1 0,0-1 0,1 0 0,-1 0 0,0 1 0,0-1 0,0 0 0,0 0 0,0 0 0,0 1 0,1-1 1,-1 0-1,0 0 0,0 0 0,0 1 0,1-1 0,-1 0 0,0 0 0,0 0 0,0 0 0,1 0 0,-1 0 0,0 0 0,0 0 0,1 1 0,-1-1 0,13-5 191,15-15-100,-24 16-47,98-85 274,-60 51-189,74-54 1,-107 86-141,0 1-1,1-1 1,0 2-1,0 0 1,0 0-1,16-4 1,-23 7-1,1 1 0,-1-1 0,0 1 0,1-1 0,-1 1 0,0 0-1,1 0 1,-1 1 0,0-1 0,1 1 0,-1-1 0,0 1 0,0 0 0,1 0 0,-1 0 0,0 1 0,0-1 0,0 1 0,-1 0 0,1 0 0,0 0 0,-1 0 0,1 0 0,3 5 0,2 4 0,0 1 0,-1 0 0,-1 0 0,0 0 0,-1 1 0,0 0 0,-1 0 0,0 1 0,3 25 0,-3 5 0,-4 78 0,-1-57 0,1-62 50,0 0 1,1 1-1,-1-1 1,0 0-1,1 1 1,0-1-1,0 0 1,0 0-1,0 1 1,0-1-1,1 0 1,-1 0-1,1 0 1,0-1-1,0 1 1,4 4-1,-4-5-533,1 0 0,-1 0 0,1 0 0,0 0 0,0-1-1,-1 1 1,1-1 0,0 1 0,6 0 0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10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79 5824,'0'0'7074,"10"-2"-6730,2-2-192,-6 3 40,-1-1 0,0 1 0,0 0 1,0 0-1,0 1 0,9 0 814,-21-9 251,5 5-1127,-1 1 0,0-1-1,0 1 1,0 0 0,0 0 0,0 0-1,-1 0 1,1 1 0,-1-1 0,0 1 0,1 0-1,-1 0 1,-6-2 0,1 0 116,0 1 0,0 1 1,0-1-1,0 2 0,-15-2 1,15 3-109,-1 0 0,1 1 1,0 0-1,0 1 0,-1 0 0,1 0 1,1 1-1,-1 0 0,0 1 1,1 0-1,-9 5 0,3 0 71,0 0-1,0 1 1,1 1-1,0 0 1,-12 16-1,19-21-93,0 1-1,1 0 1,0 0-1,1 0 0,-1 1 1,1-1-1,1 1 1,-5 14-1,6-16-50,1-1 0,0 1 0,1 0 1,-1-1-1,1 1 0,0 0 0,0 0 0,1 0 0,0-1 1,0 1-1,0 0 0,1-1 0,3 9 0,5 7 72,0-1 1,1-1-1,1 1 0,1-2 0,22 25 0,84 73 400,-86-85-370,-5-3 65,-1 1-1,39 55 1,-63-79-199,1 0 1,-2 1-1,1-1 1,0 1-1,-1-1 1,0 1-1,-1 0 1,1 0-1,-1 0 1,0 0-1,0 0 1,-1 0-1,0 0 1,0 0-1,0 0 1,-1 0-1,0 0 1,0 0-1,-1 0 1,1 0-1,-1 0 1,-4 7-1,-4 8 85,-2 0 0,0 0 0,-2-2 0,-19 24 0,27-35-80,-1-1 58,0 1 1,-1-1-1,0-1 0,-16 12 1,-15 11 264,38-28-372,0 1 0,0-1 0,-1 0 0,1 0 0,-1 0 0,1 0 0,-1 0 0,1 0 0,-1 0-1,1-1 1,-1 1 0,0 0 0,1-1 0,-1 1 0,0-1 0,0 0 0,1 0 0,-1 1 0,0-1-1,0 0 1,0-1 0,1 1 0,-1 0 0,0 0 0,-2-1 0,2-1-274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11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11352,'0'0'6614,"13"-3"-5955,22-5-41,1 2-1,46-1 1,102 11 1406,-38 0-613,-8 0 1181,-132-4-5959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12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24335,'0'0'-118,"-9"7"-285,-1-1 400,-3 4 14,-1 1 0,-18 17 0,29-25 35,0 0 0,0 1 1,1-1-1,-1 0 0,1 1 0,-1 0 0,1-1 1,0 1-1,1 0 0,-1 0 0,0 0 1,1 0-1,0 0 0,0 1 0,1-1 1,-1 9-1,1-10-5,1-1 1,0 1-1,0 0 1,0 0-1,1 0 0,-1 0 1,1-1-1,-1 1 1,1-1-1,0 1 1,0-1-1,0 0 0,0 0 1,3 3-1,36 24 358,-25-20-254,0-1 1,0-1-1,0 0 1,1-2-1,24 6 1,0-3 379,47 2 1,-85-10-502,20 2 569,34 7 0,-44-9-900,-7-1-4273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12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72 11856,'0'0'6319,"12"6"-5800,39 17 29,-48-22-409,1 0 1,0 1-1,0-1 0,-1-1 1,1 1-1,0-1 1,0 1-1,0-1 0,0 0 1,0 0-1,0-1 0,0 1 1,0-1-1,0 0 0,0 0 1,-1 0-1,1-1 0,0 1 1,-1-1-1,1 0 0,-1 0 1,0 0-1,1 0 1,-1-1-1,0 1 0,3-4 1,-5 4-92,-1 1 0,1-1 0,-1 1 1,1-1-1,-1 1 0,0-1 0,1 1 0,-1-1 1,0 0-1,0 1 0,0-1 0,0 1 1,0-1-1,-1 1 0,1-1 0,0 0 1,-1 1-1,1-1 0,-1 1 0,0-1 0,1 1 1,-1 0-1,0-1 0,0 1 0,0 0 1,0 0-1,0-1 0,0 1 0,0 0 1,0 0-1,-2-1 0,-1-2 17,0 1 0,0-1 1,0 1-1,0 0 0,0 0 0,-1 1 1,0-1-1,-4-1 0,4 3-27,0 0 0,0 1 1,0 0-1,0 0 0,0 0 0,1 0 0,-1 1 0,0 0 0,0 0 1,-9 3-1,-45 21 248,55-23-262,1 0 1,-1 0 0,0 0 0,1 1 0,-1-1-1,1 1 1,-1 0 0,1 0 0,0 0-1,1 1 1,-1-1 0,0 1 0,1-1 0,0 1-1,0 0 1,0 0 0,0 0 0,1 0 0,-2 7-1,2-5 15,1-1 0,-1 1 0,1 0 0,1-1 0,-1 1 0,1 0 0,0-1 0,0 1 0,1-1 0,0 1 0,0-1 0,0 0 0,0 0 0,6 9 0,-1-4 39,0-1 1,0 1 0,1-1 0,0-1 0,0 0 0,1 0 0,1 0 0,-1-1 0,13 7 0,-7-6 79,-1-1-1,2 0 1,-1-1 0,1 0 0,32 6-1,-35-10-41,0-1-1,0 0 1,1-1-1,-1-1 1,0 0-1,1-1 0,-1 0 1,0-1-1,-1-1 1,1 0-1,15-7 1,-13 5-1543,0-2 0,16-11 0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14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32 7528,'0'0'7578,"-11"0"-7012,-44 0 132,24 0 4894,38 0-4728,9 0-485,-1-2 0,23-5 1,16-1 74,-44 7-368,215-12 1433,-188 13-1260,-1 2 1,1 1-1,-1 2 0,41 10 0,-54-8-109,-14-4 53,1 0-1,0-1 1,-1 0-1,1 0 1,12 0-1,-19-4-223,0 1 0,-1-1 0,1 1 0,-1-1 0,1 0 0,-1 0 0,0 0 0,1 0 0,2-4 0,9-7-847,-9 10 462,7-5-3649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14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17 7432,'0'0'3737,"-10"6"-3069,-54 30 1440,61-35-455,3-1-1565,0 0 0,0 0 0,-1 0 0,1 1 0,0-1 0,0 0 0,0 0 0,-1 0 0,1 0 0,0 0 0,0 0 0,0 0 0,0 1 0,-1-1 0,1 0 0,0 0-1,0 0 1,0 0 0,0 0 0,0 1 0,0-1 0,-1 0 0,1 0 0,0 0 0,0 1 0,0-1 0,0 0 0,0 0 0,0 0 0,0 1 0,0-1 0,0 0 0,0 0 0,0 0 0,0 1 0,0-1 0,0 0 0,0 0 0,0 1 0,0 2 492,2-4-447,-1 0 0,0 0 1,1 0-1,-1 0 0,1 1 1,-1-1-1,1 1 0,-1-1 1,1 1-1,-1-1 0,3 1 1,105-15 1945,181-1 0,-122 8-739,-161 7-1213,0-1 0,0 1-1,-1-1 1,1 0 0,7-4-1,2-3-3658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16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16 285 7136,'0'0'12074,"-4"-10"-11654,-7-33-9,11 40-362,0 1 0,0-1 0,1 1 1,-1-1-1,1 1 0,0-1 0,-1 1 0,1 0 1,0-1-1,0 1 0,1 0 0,-1 0 0,0 0 1,1-1-1,-1 2 0,1-1 0,2-2 0,4-7 272,-1 1-128,1 1 0,0 0-1,0 0 1,0 1-1,1 0 1,1 1 0,-1 0-1,1 0 1,0 1-1,16-7 1,10-8 239,-21 12-211,-1 1-1,2 0 1,-1 1 0,1 0-1,24-6 1,-22 9 36,17-4 207,-34 8-446,1 0 0,-1 0-1,1 1 1,-1-1 0,1 0-1,-1 0 1,0 1-1,1-1 1,-1 1 0,1-1-1,-1 1 1,0 0 0,1-1-1,-1 1 1,0 0 0,0 0-1,1 0 1,-1 0 0,0 0-1,1 1 1,2 4 23,0 1 1,0 0 0,-1-1-1,0 1 1,0 0-1,-1 0 1,0 1-1,0-1 1,-1 0 0,1 1-1,-2-1 1,1 15-1,-2 9 81,-7 52 0,8-79-110,-13 67 241,-24 77 0,23-106-150,-2-1-1,-2-1 0,-1-1 0,-3 0 1,-28 39-1,16-32 128,-2-1 1,-70 66 0,105-110-218,1 0 1,-1 0-1,0 0 1,0 0-1,0-1 1,0 1 0,0 0-1,0-1 1,0 1-1,0-1 1,0 1-1,0-1 1,0 1-1,0-1 1,0 0-1,-1 0 1,1 1-1,0-1 1,-2 0-1,3 0 49,1-2-36,1 0-1,-1 0 1,1 0 0,0 1 0,0-1 0,0 1 0,0-1 0,3-1-1,4-4 4,13-15 35,0 2 0,1 0 0,2 1-1,-1 1 1,2 2 0,1 1 0,41-19 0,-56 29-47,6-2 42,0 1 1,0 0-1,21-3 0,-33 8-42,0 0-1,1 1 0,-1 0 1,0 0-1,0 0 1,0 1-1,0 0 0,0 0 1,0 1-1,0-1 1,0 1-1,-1 0 0,12 6 1,4 7 38,0 0 1,0 1-1,20 21 1,26 20 215,-65-55-205,12 5-39,-4-20-631,-4 5 446,8-15-4011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17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140 142 9040,'0'0'9655,"-10"-1"-9125,-33-4-26,40 5-428,0 1 0,1 0 0,-1 0 1,0 0-1,0 0 0,0 1 0,1-1 1,-1 1-1,1 0 0,-1-1 0,1 1 0,0 0 1,0 0-1,0 1 0,0-1 0,0 0 1,0 1-1,0-1 0,1 1 0,-2 3 1,-3 3 187,2-3-101,0 1 0,0 0 1,1 0-1,0 0 0,0 0 0,1 1 0,0-1 1,0 1-1,1-1 0,0 1 0,0-1 0,1 1 0,1 14 1,-1-14-48,1-1 0,0 0 1,0 0-1,1 0 1,0 0-1,0 0 0,1 0 1,0 0-1,0 0 1,0-1-1,1 0 0,0 1 1,1-2-1,8 11 1,-7-11-36,-1-1 1,1-1-1,0 1 1,0-1-1,0 0 1,1-1 0,-1 1-1,1-1 1,-1-1-1,1 1 1,0-1-1,-1 0 1,13 0 0,-5-1 27,-1 0 1,1-1 0,0-1-1,-1 0 1,27-8-1,-26 4-5,0 0 0,0-2-1,-1 1 1,25-19-1,16-10 130,-38 27-150,-1 0-1,0 0 1,0-2 0,-1 0-1,0 0 1,-1-1 0,0-1-1,19-25 1,-28 31-11,0 1-1,0-1 0,0 0 1,-1 0-1,0 0 1,3-14-1,-5 17-44,0 0 1,-1 0-1,0 0 1,0 0-1,0 0 1,0 0-1,-1 0 1,0 0-1,1 0 1,-1 0-1,-1 0 1,1 0-1,0 0 1,-4-5-1,2 3 6,-1-1 0,1 2 0,-1-1 0,0 0 0,-1 1 0,1 0-1,-1 0 1,0 0 0,0 0 0,-1 1 0,1 0 0,-1 0 0,0 1 0,0-1 0,0 1 0,0 1-1,-1-1 1,1 1 0,-1 0 0,0 0 0,1 1 0,-1 0 0,0 0 0,-10 1 0,8-1 6,0 0 1,0 1-1,0 0 1,0 1-1,0 0 1,0 0-1,0 1 0,0 0 1,1 1-1,-1 0 1,1 0-1,-1 1 1,1 0-1,-14 9 1,-10 10 126,24-18-143,0 0 0,0 0 1,1 1-1,0 0 1,0 0-1,0 1 1,-8 12-1,9-11-350,1 0 441,0 0-1,0 0 1,-6 16-1,10-22-363,0 0 0,1 0 0,-1 0-1,1 0 1,0 0 0,-1 0 0,1 0 0,0 0-1,0 1 1,0-1 0,1 0 0,-1 0-1,0 0 1,1 0 0,-1 0 0,1 0 0,0 0-1,0 0 1,0 0 0,0 0 0,0 0-1,1 1 1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18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0 8744,'0'0'8633,"-11"5"-8096,-17 6-276,-6 2 593,0 2 1,1 1-1,-35 23 1,55-29-523,0 0 1,1 1-1,0 0 1,-11 14-1,19-20-185,0 1-1,1-1 1,-1 1-1,1 0 1,1-1-1,-1 1 1,1 0-1,0 1 1,0-1-1,1 0 0,-1 1 1,2-1-1,-1 11 1,1-8-18,0 0 0,1 0 1,0-1-1,0 1 0,1 0 0,0 0 0,1-1 1,0 1-1,8 15 0,-7-19-61,-1 0-1,1 0 1,0 0-1,0 0 0,0-1 1,0 0-1,1 0 1,0 0-1,0 0 1,0-1-1,0 0 1,1 0-1,-1 0 1,1-1-1,11 4 1,-1-2 23,0-1 0,0-1 0,0 0 0,0-1 1,0-1-1,0-1 0,1 0 0,-1-1 0,0 0 0,-1-2 1,1 0-1,0 0 0,-1-2 0,0 0 0,20-11 0,-20 9-8,0-1 0,-1 0 0,0-1 0,0-1 0,19-20 0,-29 27-53,0-1 0,0 0 1,-1-1-1,0 1 0,1 0 0,-2-1 0,1 0 1,-1 0-1,0 0 0,0 0 0,0 0 1,-1 0-1,0 0 0,-1-1 0,1 1 1,-1 0-1,0-1 0,-2-11 0,0 8 3,0 1 0,-1 0 0,0 0 0,-1 1 0,0-1 0,0 1 0,-1-1 0,0 1 0,0 1 0,-1-1 0,0 1 0,0 0 0,0 0 0,-1 1 0,-1-1 0,1 2 0,-1-1 0,0 1 0,0 0 0,0 1 0,0 0 0,-1 0 0,0 1 0,0 0 0,0 0 0,0 1 0,0 0 0,-1 1 0,1 0 0,-11 1 0,7 0 30,1 1 1,-1 1-1,1 0 0,0 1 0,0 0 1,0 0-1,0 2 0,-17 7 1,22-8-67,-1 1 1,1 0-1,0 0 1,0 0-1,1 1 1,-1 0-1,1 0 1,1 1-1,-1-1 1,1 1-1,0 0 1,1 1-1,-5 8 1,7-12-57,1 0 0,-1 0 0,1 0 0,0 0 0,1 0 0,-1 1 0,1-1 0,-1 0 0,2 7 0,2 7-4287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52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 5824,'0'0'9512,"14"0"-9362,260-10 505,-37 8 207,-234 2-820,-1 0-1,1 0 1,0-1-1,0 1 0,-1-1 1,1 0-1,0 0 1,-1 0-1,1 0 0,-1 0 1,1-1-1,-1 1 0,0-1 1,4-3-1,-5 4-22,0 0 0,0 0-1,0 0 1,0 0 0,0 0 0,0 0 0,-1 0-1,1 0 1,-1-1 0,1 1 0,0 0-1,-1 0 1,0-1 0,1 1 0,-1 0-1,0-1 1,0 1 0,0 0 0,0-1 0,0 1-1,0 0 1,0-1 0,0 1 0,0-1-1,-1 1 1,1 0 0,-1 0 0,1-1-1,-1 1 1,1 0 0,-2-2 0,2 3-84,0 0 1,0-1 0,0 1-1,-1 0 1,1 0 0,0-1 0,0 1-1,0 0 1,0 0 0,-1-1-1,1 1 1,0 0 0,0 0-1,-1 0 1,1 0 0,0-1-1,0 1 1,-1 0 0,1 0-1,0 0 1,-1 0 0,1 0-1,0 0 1,0 0 0,-1 0-1,1 0 1,0 0 0,-1 0-1,1 0 1,0 0 0,-1 0-1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21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611 166 6520,'0'0'11982,"-8"-12"-11547,1 2-317,2 0 30,-1 1 0,-1 0 0,1 0 0,-1 0 0,-1 1 0,0 0 0,-10-8 0,-2 5 303,0 2 0,-1-1-1,-1 2 1,1 1 0,-1 1-1,-25-4 1,40 8-330,-1 1 1,0 0-1,0 1 1,0-1-1,1 1 1,-1 1-1,0 0 0,0 0 1,1 0-1,-1 1 1,0 0-1,-7 4 1,4-2 21,1 2 1,-1-1-1,1 2 1,1-1-1,-1 1 1,1 1-1,-12 12 1,5-2 17,0 1 1,2 1 0,0 1-1,1 0 1,1 1 0,1 0-1,-10 26 1,12-21-13,1 0 0,1 0 0,1 0 0,1 1 0,2 0 0,0 0 0,2 1 0,2-1 0,4 36 0,-3-53-83,0 0-1,1 0 1,1 0-1,-1-1 0,2 0 1,0 1-1,0-1 1,0-1-1,1 1 0,1-1 1,0 0-1,10 10 1,-3-6 76,0 1 1,1-2 0,0 0 0,1-1-1,1-1 1,24 12 0,-28-16-70,1-1 0,0 0 0,0-2 0,0 1-1,0-2 1,1 0 0,-1 0 0,1-2 0,-1 0 0,19-2 0,-21 1-26,-1 0 1,0-1-1,1-1 0,-1 0 0,0-1 1,0 0-1,-1 0 0,1-1 0,-1-1 1,0 1-1,0-2 0,-1 1 0,12-12 1,-19 16-41,0-1 1,0 1 0,0-1-1,-1 1 1,1-1 0,-1 0-1,0 1 1,1-1 0,-1 0-1,-1 0 1,1 0 0,0 0-1,-1 0 1,1 0 0,-1 0-1,0 0 1,0 0 0,0 0-1,-1 0 1,1 0 0,-1 0-1,1 0 1,-1 0 0,0 0-1,0 0 1,0 0 0,-4-5-1,1 0-5,-1 0 0,0 0 0,-1 0 0,1 1 0,-1 0 0,-1 0 0,-12-11 0,11 14-1,1 0 0,-1 0-1,0 1 1,0-1 0,0 2-1,0-1 1,0 1-1,-13-1 1,-15-5 0,21 5 23,0 0 1,0 1-1,-1 0 1,-27 2-1,29 0-18,14 0-6,0 0 0,0 0 0,-1 0 0,1 0 0,0-1 0,0 1 1,0 0-1,0 0 0,0 0 0,0 0 0,0 0 0,0 0 0,0 0 0,-1 0 0,1 0 0,0 0 0,0 0 0,0 0 0,0 0 0,0 0 1,0 0-1,0 0 0,0 0 0,0 0 0,-1 0 0,1 0 0,0 0 0,0 0 0,0 0 0,0 0 0,0 1 0,0-1 0,0 0 0,0 0 1,0 0-1,0 0 0,0 0 0,-1 0 0,1 0 0,0 0 0,0 0 0,0 0 0,0 0 0,0 0 0,0 1 0,0-1 0,0 0 0,0 0 1,0 0-1,0 0 0,0 0 0,0 0 0,0 0 0,0 0 0,0 0 0,0 1 0,0-1 0,0 0 0,0 0 0,0 0 0,0 0 0,0 0 1,0 0-1,0 0 0,8 6 5,14 4 1,15-4 18,0-2-1,-1-1 1,1-1 0,62-7-1,8 1 15,-55 4-34,-44 4-208,-7-3 188,-1-1-1,0 0 0,0 0 1,1 1-1,-1-1 1,0 0-1,1 0 0,-1 1 1,0-1-1,1 0 0,-1 0 1,0 0-1,1 1 0,-1-1 1,0 0-1,1 0 1,-1 0-1,1 0 0,-1 0 1,0 0-1,1 0 0,-1 0 1,1 0-1,-1 0 1,0 0-1,1 0 0,-1 0 1,0 0-1,1-1 0,9-1-4309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21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10040,'0'0'5625,"-1"15"-4840,0-2-640,-10 160 1898,-1 258 1957,19-211-965,-7-219-2994,0 0 0,0 0 1,0 0-1,-1 1 1,1-1-1,0 0 1,-1 0-1,1 0 1,-1 0-1,1 0 1,-1 0-1,0 0 1,0 1-1,-5 10 85,6-12-144,1 1-1,-1-1 1,0 0-1,0 0 1,0 0 0,1 1-1,-1-1 1,0 0-1,0 0 1,1 0-1,-1 0 1,0 0 0,0 0-1,1 1 1,-1-1-1,0 0 1,0 0-1,1 0 1,-1 0-1,0 0 1,0 0 0,1 0-1,-1 0 1,0 0-1,1 0 1,-1 0-1,0-1 1,0 1 0,1 0-1,-1 0 1,0 0-1,0 0 1,1 0-1,-1 0 1,0-1-1,0 1 1,1 0 0,-1 0-1,11-5-3195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22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11352,'0'0'3817,"-2"13"-3348,-11 100 1125,1 171 0,27 128 2179,-9-328-2101,-10-62-852,4-18-625,6-16-527,-1 3-3017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22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10344,'0'0'5766,"14"7"-4957,-8-3-699,6 2 93,1 0-1,-1-1 1,1 0 0,0 0 0,0-2 0,23 5 0,133 2 2068,-121-9-1552,-6 0 247,-26-1-3130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23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26 7432,'0'0'15311,"10"-2"-14877,19-5-57,1 1 1,0 1 0,34-1-1,-37 7-34,0 0 0,0 2-1,44 10 1,-64-11-250,29 8 298,-34-10-366,-1 1 0,1-1 0,-1 1 0,1 0 0,-1-1 0,0 1 0,1 0 0,-1 0 0,0 0 0,0 0 0,1 0 1,-1 0-1,0 0 0,0 1 0,0-1 0,-1 0 0,1 0 0,1 3 0,-2-2-3,0 0 0,0 0 0,0 0 0,-1 0 0,1 0 0,-1 0 0,0 0 0,1 0 0,-1 0 0,0 0 0,0 0 0,0-1 0,0 1 0,0 0 0,-1-1 0,1 1 0,0-1 0,-4 3 0,-1 4 32,-25 29 106,-2 0 0,-1-2 0,-1-2 0,-2-1 0,-60 40 0,80-61-100,-1-1 28,1 2 0,0 0 0,1 1 1,0 1-1,1 0 0,-17 20 0,21-26 77,13-7 49,5-1-173,191-12 465,-118 6-353,-23 1-45,6 0 253,90 3-1,-148 2-340,-1 0 0,1 1 0,-1 0 0,1 0 0,-1 0 0,0 0 0,0 0 0,0 1 0,1 0 0,4 3 0,3-2-2330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24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13360,'0'0'2697,"13"-1"-2055,175-8 1284,122 7 1562,-266-2-2938,-28-1-3239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24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0 139 7136,'0'0'10315,"15"-7"-9789,52-22-20,-60 27-421,0 0-1,0 0 1,0 0-1,1 1 1,-1 0-1,1 1 1,-1-1-1,0 2 1,1-1-1,-1 1 1,1 0-1,13 4 1,5 0 135,56 6 256,1-3-1,0-4 1,99-7-1,252-43 540,-295 29-741,552-35 958,-574 47-969,-60 1-31,83 5 1,-93 4-90,77 4 148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25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9144,'0'0'9129,"7"11"-8345,-1-4-637,-1 2 0,0-1 0,-1 1 1,0-1-1,0 1 0,0 0 0,-2 1 0,1-1 1,2 15-1,9 127 2421,-7 173 1,-7-302-1975,-1-1 0,-6 30 0,3-38-103,5-21-331,4-19-4806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26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11552,'0'0'9431,"18"-4"-8785,29-6-54,78-6 0,-10 10 105,292 0 1663,-345 10-1912,124 13 1322,-183-16-1671,0 0-1,1 0 0,-1 0 0,0 0 1,0 0-1,0 0 0,0 1 0,0-1 1,5 5-1,-4-4-51,0-1-1087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27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1 6520,'0'0'8573,"-14"9"-7940,-2 2-415,4-2-15,-1 0 0,0-1 1,0 0-1,-16 5 1,13-6 195,0 2 1,-15 10 0,26-15-219,-1 0 0,1 0 0,-1 1 0,1-1 0,0 1 0,1 1 0,-1-1 0,-4 8 0,9-11-125,-1-1 0,0 0 0,1 1 0,0-1 0,-1 0 0,1 1 0,0-1 0,-1 0 0,1 1-1,0-1 1,0 1 0,0-1 0,0 0 0,1 1 0,-1-1 0,0 1 0,1-1 0,-1 0 0,0 1 0,1-1 0,0 0 0,-1 0 0,1 1 0,0-1 0,0 0 0,-1 0 0,1 0 0,0 0 0,0 0 0,0 0 0,0 0 0,1 0 0,-1 0 0,0-1 0,0 1 0,0 0 0,1-1 0,-1 1 0,2 0 0,1 1 41,1 0 1,-1-1 0,1 1-1,0-1 1,-1 0 0,1 0-1,0 0 1,0-1 0,0 1-1,6-2 1,-6 0-10,-1 0 0,0-1 0,1 0-1,-1 0 1,0 0 0,0 0 0,0-1 0,0 1 0,0-1 0,5-6-1,-7 8-48,-1 0 0,0 0 0,0 0-1,0 0 1,0 0 0,0 0-1,0-1 1,0 1 0,0 0-1,0-1 1,0 1 0,-1-1 0,1 1-1,-1-1 1,1 1 0,-1-1-1,1 1 1,-1-1 0,0 0 0,0 1-1,0-1 1,0 0 0,0 1-1,0-1 1,0 1 0,-1-1 0,1 0-1,-1 1 1,1-1 0,-1 1-1,1-1 1,-1 1 0,0 0 0,-1-3-1,0 2-8,0 1 0,0 0 0,1 0 1,-1 0-1,0 0 0,0 0 0,0 0 0,0 1 0,0-1 0,0 1 0,0-1 0,0 1 0,0 0 0,0 0 1,-1 0-1,1 0 0,0 0 0,0 0 0,0 0 0,0 1 0,0-1 0,0 1 0,0 0 0,0-1 0,-3 3 1,-3 0 68,0 1 1,0 0-1,1 0 1,-14 10-1,20-14-84,1 1 0,-1-1 0,0 0 0,1 1 0,-1-1 0,1 0 1,-1 1-1,1-1 0,0 1 0,-1-1 0,1 1 0,-1-1 0,1 1 0,0-1 0,-1 1 0,1-1 0,0 1 0,0-1 0,-1 1 0,1 0 0,0-1 0,0 1 0,0-1 0,0 1 0,0 0 0,0 0 1,0 0 9,1-1-1,-1 1 1,1-1 0,-1 0 0,1 1 0,0-1 0,-1 0 0,1 0 0,0 0 0,-1 1 0,1-1 0,0 0 0,-1 0 0,1 0 0,0 0 0,-1 0 0,1 0 0,0 0 0,0 0 0,2 0 34,-1-1 1,1 1 0,-1 0 0,1-1 0,-1 1 0,0-1 0,1 0 0,-1 0 0,0 0 0,1 0-1,-1 0 1,0 0 0,2-2 0,1-16 721,-3 5-1284,2 7-2723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53.2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 8136,'0'0'5401,"16"-1"-5045,268-16 1312,-252 14-1248,-1 2 0,1 2 0,42 5 0,-62-5-143,-11-1-240,0-1 1,0 1-1,0 0 1,0 0-1,0 1 0,0-1 1,0 0-1,0 0 1,0 0-1,0 1 0,0-1 1,0 0-1,-1 1 1,1-1-1,0 1 1,0-1-1,0 1 0,0 0 1,2-4-2157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29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660 1 7832,'0'0'7304,"-16"9"-6835,-170 123 765,147-101-945,1 2-1,2 1 0,1 1 0,2 2 0,1 2 1,-52 83-1,59-73-57,2 0 1,1 1-1,4 1 0,1 1 1,2 0-1,3 1 1,-5 56-1,9-23 201,4 0 0,4-1 0,19 150 1,7-68 282,8 0 0,76 225 0,167 301 1137,-174-485-992,-79-165-455,2-1 0,54 62 1,-71-92-297,1-2 0,1 0 0,0 0 1,21 14-1,-26-20-91,1-1 1,-1 1 0,1-1 0,0 0-1,0-1 1,0 0 0,0 0 0,1 0-1,-1-1 1,0 0 0,8 0-1,26-4-3668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30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10344,'0'0'3217,"13"6"-2460,19 7-232,-1 2-1,0 1 0,44 31 1,-31-10-42,-2 1 0,-1 2 1,-2 2-1,-2 2 1,38 58-1,-34-37 76,-2 2 1,-3 2-1,36 100 0,-45-91-98,-4 1 1,15 103-1,6 159 604,-34-217-542,-5 0 1,-6 0-1,-31 229 0,-8-109 613,-124 416-1,121-518-632,-54 148 688,87-263-1186,1-2 575,6-24-1655,2-14-1813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31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153 155 8032,'0'0'9513,"-4"20"-8880,-6 29-18,-4 84-1,10 256 1622,9-270-994,25 150 0,-30-265-1189,2 10 237,0 0-1,1-1 0,1 1 0,0-1 0,0 0 0,12 23 1,-16-36-249,1 1 0,-1 0 1,0-1-1,1 1 0,-1-1 1,0 1-1,1 0 0,-1-1 1,1 1-1,-1-1 0,1 0 1,-1 1-1,1-1 0,-1 1 1,1-1-1,0 0 0,-1 1 1,1-1-1,0 0 1,-1 0-1,1 1 0,-1-1 1,1 0-1,0 0 0,0 0 1,-1 0-1,1 0 0,1 0 1,-1 0 4,0-1 0,0 0 0,0 1 1,0-1-1,0 0 0,-1 0 0,1 0 1,0 0-1,0 1 0,-1-1 0,1 0 1,0 0-1,-1 0 0,1 0 0,0-2 0,1-4 78,1 0-1,-1 0 0,0 0 0,1-11 0,1-48 224,-3-1 0,-2 0 1,-13-82-1,-53-195 133,15 153-333,42 163-138,-1-1 0,-2 1-1,0 1 1,-24-35 0,35 58 2,-1 0 0,1 0 1,0 0-1,0 0 0,0 0 0,1-1 0,0 1 0,-1-1 1,2 1-1,-1-1 0,0 1 0,1-1 0,0 0 0,0 1 1,1-8-1,0 11 0,-1-1-1,1 1 1,-1-1 0,1 1 0,0-1 0,0 1-1,-1 0 1,1-1 0,0 1 0,0 0 0,1 0-1,-1 0 1,0 0 0,0 0 0,0 0 0,1 0 0,-1 0-1,1 0 1,1 0 0,35-14 88,-33 13-82,21-5 15,1 0 0,-1 2 1,1 1-1,0 2 0,30-1 0,-11 4 9,1 2 0,52 11 0,-75-9-3,-1 0 0,0 2 1,36 16-1,-45-16-12,0 0 1,-1 0-1,1 2 1,-1 0-1,-1 0 1,16 16-1,-25-22-18,0 0-1,-1 0 0,0 1 0,1-1 1,-1 0-1,0 1 0,-1 0 1,1-1-1,-1 1 0,1 0 0,-1 0 1,0 0-1,-1 0 0,1 7 1,-1-4 3,0 1 1,0-1 0,-1 0 0,-1 1-1,1-1 1,-1 0 0,-4 11 0,-2 0 12,-1 0 0,-1 0 1,-1-1-1,0 0 0,-14 16 1,5-10 20,-1-1 1,-1-1-1,-35 26 1,-80 46 173,87-61-195,42-27-24,3-2 0,-1 1 0,1 0 0,0 0 0,-8 8 0,12-11 0,0 0 0,0 0 0,0 0 0,1 0 0,-1 0 0,0 0 0,1 0 0,-1 0 0,1 0 0,-1 0 0,1 1 0,0-1 0,-1 0 0,1 0 0,0 1 0,0-1 0,0 0 0,0 0 0,0 1 0,0-1 0,0 0 0,1 0 0,-1 1 0,0-1 0,1 0 0,-1 0 0,1 0 0,-1 0 0,1 1 0,0 0 0,5 5 0,0 1 0,0-2 0,0 1 0,1-1 0,0 0 0,0 0 0,9 5 0,61 32 0,-64-36 0,231 128 0,-192-103 0,-2 2 0,71 64 0,-118-96 0,1 3 0,1-1 0,-1 1 0,1-1 0,5 11 0,-9-14 0,0 0 0,-1 0 0,1 0 0,-1 1 0,1-1 0,-1 0 0,1 1 0,-1-1 0,0 0 0,0 1 0,1-1 0,-1 0 0,0 1 0,0-1 0,-1 1 0,1-1 0,0 0 0,0 1 0,-1-1 0,1 0 0,-1 1 0,1-1 0,-1 0 0,1 0 0,-1 1 0,0-1 0,-1 1 0,-2 3 0,-1 0 0,1-1 0,-1 1 0,-1-1 0,1-1 0,0 1 0,-1-1 0,0 0 0,-10 4 0,-61 18 0,62-21 0,-11 3 0,-1-1 0,0-1 0,-1-1 0,1-2 0,-28 0 0,35-3 0,1-1 0,-1-1 0,1 0 0,0-1 0,0-1 0,1-1 0,-35-16 0,49 21-4,1-1-1,0 0 1,0 0 0,-1 0 0,1 0-1,1 0 1,-1-1 0,-4-4-1,6 6-3,1 0 0,-1 0-1,1 0 1,-1 0-1,1 0 1,0 0-1,0 0 1,-1 0 0,1 0-1,0 0 1,0 0-1,0 0 1,0 0 0,0 0-1,0 0 1,0 0-1,1 0 1,-1 0 0,0 0-1,0 0 1,1 0-1,-1 0 1,1 0 0,-1 0-1,1 1 1,-1-1-1,1 0 1,-1 0 0,1 0-1,0 1 1,0-1-1,-1 0 1,1 1 0,0-1-1,1-1 1,21-14-4536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32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523 1 9040,'0'0'3936,"-13"10"-3211,-28 22-257,-137 115 1593,148-116-1703,1 2 0,1 1 0,2 1 0,2 2 0,1 0 0,2 1 0,-26 64 0,34-67-12,1 1 1,2 0-1,1 1 0,2 0 0,2 0 1,1 0-1,2 1 0,1 0 0,5 41 1,0-57-136,0 0 0,1 0 0,1 0 0,1-1 1,1 0-1,0-1 0,2 0 0,1 0 0,0-1 0,1 0 1,1-1-1,18 20 0,-12-16 105,0 0-1,2-1 1,0-1 0,2-1 0,0-2 0,41 26-1,-62-42-271,1 0-1,-1 0 0,0 0 1,0 0-1,1 0 0,-1 0 0,0-1 1,1 1-1,-1-1 0,1 0 0,-1 0 1,1 0-1,-1 0 0,1 0 0,-1 0 1,0-1-1,1 1 0,-1-1 0,1 1 1,-1-1-1,0 0 0,3-1 0,2-3-32,1 0 0,-2 0 0,1-1-1,-1 0 1,7-7 0,0 0-107,58-57-1347,-58 56-1276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32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13968,'0'0'4558,"4"18"-4062,2 16-233,-2-1 0,-1 1 0,-1 36 0,-14 139 1124,-3 103 1153,9-117 979,6-195-3507,0 0-1,0 0 0,0 0 0,0 0 0,1 0 0,-1 0 1,0 0-1,0 0 0,0 1 0,0-1 0,0 0 0,0 0 1,0 0-1,0 0 0,0 0 0,1 0 0,-1 0 0,0 0 1,0 0-1,0 0 0,0 0 0,0 0 0,0 0 0,0 0 1,1 0-1,-1 0 0,0 0 0,0 0 0,0 0 0,0 0 1,0 0-1,0 0 0,1 0 0,-1 0 0,0 0 0,0 0 0,0 0 1,0 0-1,0 0 0,0 0 0,1 0 0,-1 0 0,0 0 1,0 0-1,0 0 0,0 0 0,0 0 0,0-1 0,0 1 1,0 0-1,0 0 0,0 0 0,1 0 0,-1 0 0,0 0 1,0 0-1,0-1 0,0 1 0,0 0 0,0 0 0,0 0 1,0 0-1,0 0 0,0 0 0,0-1 0,0 1 0,0 0 0,0 0 1,7-10-63,24-64-745,-21 49-2706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33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 12056,'0'0'3641,"12"-4"-2808,30-12-277,1 2-1,1 2 1,0 2-1,1 1 1,75-3 0,-36 10 644,0 2 0,108 16 1,-185-15-1019,-2-1 13,-1 1-1,0-1 1,0 1-1,0 0 1,0 0 0,0 0-1,0 0 1,0 1-1,0-1 1,0 1-1,0 0 1,-1 0 0,6 5-1,-6-2 536,-1-1-945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33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13360,'0'0'2761,"12"6"-2025,7 4-472,-1 0 0,1 2 0,-2 0 0,20 18 0,14 21 306,-3 3 0,-3 2 0,55 85 0,-76-101-161,-2 1 0,-1 1 1,-2 1-1,-2 0 0,17 67 0,-25-72-18,-2 0-1,-1 0 0,-2 1 1,-2 0-1,-1-1 1,-2 1-1,-7 39 0,4-55-119,-1-1 0,-1 0 0,-1-1 0,-2 1 0,1-1 0,-2-1-1,-24 37 1,17-32 54,-2-1 0,-1 0 0,-1-2-1,-1 0 1,-30 24 0,42-39-178,0 0 0,-1-1 0,-19 10 0,6-7-3941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36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141 475 6632,'0'0'6248,"-6"11"-5738,-19 37-34,16-24 384,9-24-834,0 0 0,0 0 0,0 1 0,-1-1 0,1 0 0,0 0 0,0 0 1,0 0-1,0 1 0,0-1 0,0 0 0,0 0 0,0 0 0,0 1 0,0-1 1,0 0-1,0 0 0,1 0 0,-1 1 0,0-1 0,0 0 0,0 0 0,0 0 1,0 0-1,0 0 0,0 1 0,0-1 0,0 0 0,1 0 0,-1 0 0,0 0 1,0 0-1,0 1 0,0-1 0,1 0 0,-1 0 0,0 0 0,0 0 0,0 0 1,0 0-1,1 0 0,-1 0 0,0 0 0,0 0 0,1 0 0,1-1 85,0 0-1,1 0 0,-1 0 0,0 0 1,0 0-1,0-1 0,0 1 1,0-1-1,2-1 0,44-44 629,-2-2 0,-1-2 0,-4-2 0,-1-2-1,60-112 1,-93 154-524,5-8 405,-2 0 1,-1 0 0,10-31 0,-23 68-94,-67 227 1174,-207 455-776,232-573-780,28-74 14,-2 0-1,-36 67 1,47-101 93,6-13 19,8-12-95,29-48 104,3 2 0,71-81 0,39-3 45,-88 87-186,0 1 189,86-58 0,-135 99-286,-2 1 25,-8 18-40,-14 27 11,6-14-14,0 0 0,1 0 1,-6 41-1,13-57-15,-1 1 0,1-1 1,0 0-1,1 0 0,-1 0 1,1 0-1,1 0 0,-1 0 1,1 0-1,1-1 0,-1 1 1,1-1-1,0 1 0,1-1 0,-1 0 1,1 0-1,6 7 0,-8-11 0,-1 0-1,1 0 0,0 0 0,0 0 0,-1 0 0,1 0 0,0-1 1,1 1-1,-1-1 0,0 0 0,0 1 0,0-1 0,1 0 1,-1 0-1,1 0 0,-1-1 0,1 1 0,-1-1 0,1 1 1,-1-1-1,1 0 0,-1 0 0,1 0 0,0 0 0,-1 0 1,1-1-1,-1 1 0,1-1 0,-1 0 0,1 0 0,-1 1 0,0-2 1,1 1-1,-1 0 0,0 0 0,0-1 0,3-1 0,0-2 12,0 0 0,0 0 0,-1 0-1,1 0 1,-1-1 0,0 0 0,-1 0-1,1 0 1,-1 0 0,0-1 0,-1 1-1,4-13 1,-4 6 29,0 0 0,-1 0 0,-1 0 0,0 1 1,0-1-1,-1 0 0,-1 0 0,0 0 0,-1 1 0,0-1 0,-1 1 0,-1 0 0,0 0 1,0 0-1,-1 1 0,0 0 0,-12-15 0,18 26-46,-1-1 0,1 0-1,-1 1 1,1-1 0,-1 0 0,1 0 0,0 1-1,-1-1 1,1 0 0,0 0 0,0 1 0,-1-1-1,1 0 1,0 0 0,0 0 0,0 1 0,0-1-1,0 0 1,0 0 0,0 0 0,0 0 0,1 1 0,-1-1-1,0 0 1,0 0 0,1-1 0,0 1 4,1 0 1,-1-1 0,0 1-1,0 0 1,1 0-1,-1 0 1,0 0 0,1 0-1,-1 0 1,1 0-1,3-1 1,1 0 10,1 0 0,-1 0 1,1 1-1,0 0 0,10-1 0,-5 3-18,-1 0 0,0 0 0,0 1 0,0 1 0,0 0 0,0 1 0,-1 0 0,1 0 0,-1 1 0,0 0 0,0 1 0,-1 0 0,0 1 0,10 8 0,-3 0 0,-1-1 0,-1 2 0,0 0 0,-1 1 0,-1 0 0,16 30 0,-16-24 0,-2-3 0,1 0 0,0-1 0,22 28 0,-29-43 0,-1 0 0,1 0 0,0 0 0,0-1 0,0 0 0,0 1 0,1-1 0,-1-1 0,1 1 0,0-1 0,0 0 0,0 0 0,0 0 0,0 0 0,0-1 0,0 0 0,1 0 0,-1-1 0,0 1 0,6-1 0,31-7 874,-21 2-5795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39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143 352 5120,'0'0'10590,"-8"11"-10052,3-4-448,0 1 0,0 0 0,1 0 0,0 0 0,0 1 0,1 0 0,0-1 0,1 1 0,0 0 1,0 0-1,0 17 0,-2 145 2254,28 274 1,-7-352-100,-17-93-2229,0 0-1,0 0 1,0 0-1,0 0 1,0 0-1,0 1 1,0-1-1,0 0 1,-1 0-1,1 0 1,0 0-1,0 0 1,0 0-1,1 0 1,-1 0-1,0 1 1,0-1 0,0 0-1,0 0 1,0 0-1,0 0 1,0 0-1,0 0 1,0 0-1,0 0 1,0 1-1,0-1 1,0 0-1,0 0 1,0 0-1,0 0 1,0 0-1,0 0 1,1 0-1,-1 0 1,0 0-1,0 0 1,0 0-1,0 0 1,0 0-1,0 0 1,0 0-1,0 0 1,1 0-1,-1 0 1,0 1-1,0-1 1,0 0-1,0 0 1,0-1-1,0 1 1,0 0-1,0 0 1,1 0-1,-1 0 1,0 0 0,0 0-1,0 0 1,0 0-1,5-8 483,1-16-63,-3-15-56,-1 0 0,-2-1 0,-10-67 0,0 43 184,-29-95-1,-34-148 480,66 261-823,-3-71 0,10 109-194,0-1 0,1 1 1,0-1-1,1 1 0,0 0 0,0-1 0,1 1 0,0 0 0,0 0 0,1 1 0,0-1 0,7-9 0,-4 8 5,0 0 0,1 1 0,0 0 0,0 1 1,1-1-1,0 1 0,0 1 0,16-9 0,-6 6 23,0 1 0,0 1 0,1 1 0,0 0 0,0 1 0,0 1 0,1 1 0,0 1 0,36 2 0,-49 0-23,1 0 1,-1 1-1,0 1 0,0-1 1,0 1-1,0 1 1,0 0-1,0 0 0,-1 0 1,1 1-1,8 5 0,-12-6-13,0 1 0,-1-1 0,1 1 1,-1-1-1,1 1 0,-1 0 0,0 0 0,-1 1 0,1-1 0,-1 0 0,0 1 0,0 0 0,0-1 0,-1 1 0,1 0 0,-1 0 0,0 0 0,-1 0 0,1 7 0,-1 1 9,-1-1-1,-1 0 1,1 0-1,-2 1 1,0-1-1,0-1 1,-1 1-1,-1 0 1,-11 20-1,0-4 17,-2 0 0,-30 37-1,-86 79 160,39-46-103,93-97-98,1 0 0,0 0 0,-1 1 0,1-1 0,0 1 0,0-1 0,0 1 0,0-1 0,0 1 0,1-1 0,-1 1 0,0 0 0,1 0 0,-1-1 0,1 1 0,0 0 0,-1 0 0,1 0 0,0-1 0,0 5 0,2-4 0,-1 1 0,0 0 0,1-1 0,-1 1 0,1-1 0,0 1 0,0-1 0,0 0 0,0 0 0,0 0 0,4 3 0,8 5 0,1-1 0,-1 0 0,1-1 0,1 0 0,24 8 0,24 11 0,-31-8 0,0 2 0,-2 1 0,0 2 0,-2 0 0,0 2 0,-2 2 0,39 49 0,-64-75 0,1 1 0,-1 0 0,0 0 0,0 1 0,0-1 0,-1 0 0,1 0 0,-1 1 0,1-1 0,-1 1 0,0 0 0,-1-1 0,2 8 0,-3-8 0,1-1 0,-1 1 0,1 0 0,-1-1 0,0 1 0,0-1 0,0 1 0,0-1 0,-1 1 0,1-1 0,-1 0 0,1 1 0,-1-1 0,0 0 0,0 0 0,0 0 0,0-1 0,0 1 0,0 0 0,-3 1 0,-7 4 0,0 0 0,0-1 0,-1 0 0,0 0 0,0-2 0,-1 0 0,1 0 0,-1-1 0,0-1 0,0 0 0,0-1 0,-25-1 0,-12-4 0,-1-2 0,-57-15 0,65 13 0,2-3 0,25 7 0,1 0 0,-1 1 0,-23-1 0,40 4 0,0 0 0,0-1 0,0 1 0,0 0 0,0 0 0,0 0 0,0 0 0,0 0 0,0 0 0,0 0 0,0 0 0,0 0 0,0 0 0,0 0 0,0 0 0,0-1 0,0 1 0,0 0 0,0 0 0,0 0 0,0 0 0,0 0 0,0 0 0,0 0 0,0 0 0,0 0 0,0 0 0,0 0 0,0 0 0,0 0 0,0 0 0,0-1 0,0 1 0,0 0 0,0 0 0,0 0 0,0 0 0,0 0 0,-1 0 0,1 0 0,0 0 0,0 0 0,0 0 0,0 0 0,0 0 0,0 0 0,0 0 0,0 0 0,0 0 0,0 0 0,0 0 0,0 0 0,-1 0 0,1 0 0,0 0 0,0 0 0,9-4 0,30-6-140,52-8 0,-62 13-3885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39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11552,'0'0'8531,"11"-10"-8005,-7 7-483,2-4 38,1 1 0,1 0 0,-1 0 0,1 0 0,0 1 0,0 1 0,1-1 0,-1 1 0,1 1 1,0 0-1,10-3 0,18 2 279,1 1 0,-1 3 0,0 0 0,57 9 0,-22-2 209,-20-1-48,36 1 1651,-87-1-2648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54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0 168 8240,'0'0'3193,"1"14"-2816,22 346 1787,-22-352-2013,0 0 0,0 0 0,0 0 0,1 0-1,1 0 1,-1 0 0,5 9 0,-7-16-136,0-1 0,1 0 0,-1 0-1,0 0 1,0 0 0,0 0 0,0 1 0,0-1 0,0 0 0,0 0 0,1 0 0,-1 0-1,0 0 1,0 0 0,0 0 0,0 0 0,0 1 0,1-1 0,-1 0 0,0 0 0,0 0 0,0 0-1,0 0 1,1 0 0,-1 0 0,0 0 0,0 0 0,0 0 0,0 0 0,1 0 0,-1 0-1,0 0 1,0 0 0,0 0 0,0 0 0,1 0 0,-1 0 0,0-1 0,0 1 0,0 0-1,0 0 1,0 0 0,1 0 0,-1 0 0,0 0 0,7-11 347,4-15 29,35-158 701,33-102 76,-75 277-1132,0 0 0,0 0 0,1 1 0,0 0 0,0 0 0,1 0 0,0 1 0,0-1 0,1 2 0,13-12 0,-17 17-31,-1-1 0,0 1 0,1 0 0,-1-1-1,1 1 1,-1 0 0,1 1 0,0-1 0,-1 0 0,1 1-1,0 0 1,0-1 0,-1 1 0,1 0 0,0 0-1,0 1 1,-1-1 0,1 1 0,0-1 0,-1 1 0,1 0-1,0 0 1,-1 0 0,1 0 0,-1 0 0,0 1-1,1-1 1,3 4 0,3 2 6,-1 0 0,1 1 0,-1 0 0,-1 1 0,10 13 0,-6-6-2,-1 1 0,-1 0 0,0 1 0,-1 0 0,-1 1 0,-1-1 0,4 22 0,18 140 173,-15-74 12,-6-41 196,-7-65-371,0 1 0,0-1-1,0 0 1,0 1 0,1-1-1,-1 0 1,0 1 0,0-1-1,0 0 1,1 0 0,-1 1-1,0-1 1,1 0 0,-1 1-1,0-1 1,0 0 0,1 0-1,-1 0 1,1 0 0,-1 1 0,0-1-1,1 0 1,-1 0 0,0 0-1,1 0 1,3 1-2539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40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12664,'0'0'2716,"14"-5"-2200,40-14 260,76-17 1,-82 27-91,1 2-1,80-2 1,-119 10-514,0 0-1,0 1 1,0 0-1,0 1 1,0 0 0,-1 1-1,0 0 1,13 7-1,-7-4 147,-1 0 0,18 4-1,-4-6-237,-19-5-2672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40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212 212 12056,'0'0'1010,"-10"2"-524,-2 1-260,1 1 0,0 0 1,-1 0-1,1 1 0,1 1 1,-1-1-1,1 2 0,0 0 1,0 0-1,1 1 0,0 0 1,-13 15-1,16-15-82,0 1-1,0 0 0,1 0 1,0 1-1,0 0 0,1 0 1,0 0-1,1 0 1,0 0-1,1 1 0,0 0 1,1-1-1,0 1 0,1 0 1,0-1-1,0 1 1,1 0-1,1-1 0,0 1 1,0-1-1,1 1 0,0-1 1,1 0-1,0 0 1,0 0-1,1-1 0,8 11 1,1 0 104,1 0 1,1-1-1,1 0 1,1-1-1,0-1 1,1-1-1,1-1 1,28 16-1,-34-22-72,1 0-1,1-2 1,0 0 0,0-1-1,0 0 1,0-1 0,1-1-1,0-1 1,0 0 0,0-1-1,0-1 1,34-2 0,-40-1-60,1-1 1,0 0 0,-1 0 0,0-1-1,0-1 1,0 0 0,-1-1 0,0 0 0,0 0-1,0-1 1,0 0 0,8-10 0,-6 6 22,0-2 1,-1 0-1,0 0 1,-1-1-1,0 0 1,-2-1 0,14-29-1,-18 33-71,-1 0 0,0-1 0,-1 1 0,-1-1 0,1 0 0,-2 0 0,0 0 0,0 0 0,-1 1 1,0-1-1,-1 0 0,-1 1 0,0-1 0,-8-20 0,-4-5 98,-1 2 1,-3 0-1,-24-36 1,23 41 30,-1 1 1,-41-43-1,47 57-70,0 1 1,-1 1 0,0 0-1,-1 1 1,0 1-1,-20-9 1,29 16-60,0 1-1,0 0 1,0 1 0,0 0 0,-1 0-1,1 1 1,0 0 0,-1 0-1,1 1 1,-1 0 0,1 0-1,-1 1 1,-10 3 0,15-3-56,0 0 0,0 0 0,0 1-1,0-1 1,0 1 0,0 0 0,1 1 0,-1-1 0,1 1 0,-1-1 0,1 1 0,0 0 0,0 0 0,0 0 0,1 1-1,-1-1 1,1 1 0,0-1 0,-1 1 0,2 0 0,-1 0 0,0 0 0,1 0 0,0 0 0,0 0 0,0 0 0,0 0-1,1 7 1,0 0-36,0-1 0,1 1 0,1 0 0,0-1 0,0 1 0,1-1 0,0 1 0,1-1 0,0 0 0,1-1 0,0 1 0,8 10 0,2 3-1233,1-1 1,1-1 0,22 22 0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41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20775,'0'0'464,"18"70"-144,-12-35 0,0-1 144,0-10 0,0 0 40,-2-6 0,2-6-16,-4-6 16,4-2-136,4-4 8,-2-4-320,9-10 0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41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35 176 10344,'0'0'5336,"-6"-11"-4776,-18-37 2,23 46-521,0 1-1,1 0 0,-1-1 1,1 1-1,0-1 0,-1 1 1,1-1-1,0 0 1,0 1-1,0-1 0,0 1 1,0-1-1,0 1 1,1-1-1,-1 1 0,0-1 1,1 1-1,-1-1 0,1 1 1,0-1-1,-1 1 1,1 0-1,0-1 0,2-1 1,0-1 116,0-2-15,1 1 0,0-1 1,0 1-1,1 0 0,0 1 0,0-1 1,0 1-1,0 0 0,1 0 0,-1 1 1,1 0-1,0-1 0,0 2 0,0-1 1,0 1-1,1 0 0,-1 0 0,1 1 1,-1 0-1,1 0 0,6 0 0,-4 1 28,-1 0 0,0 0 0,1 1 0,-1 0-1,0 0 1,1 1 0,-1 0 0,0 1-1,0 0 1,0 0 0,-1 0 0,1 1 0,-1 1-1,0-1 1,0 1 0,8 7 0,-12-9-79,0 1 1,0 1 0,0-1 0,0 0 0,0 1 0,-1-1-1,0 1 1,0 0 0,0 0 0,-1-1 0,0 1 0,0 0 0,0 0-1,0 1 1,-1-1 0,0 0 0,0 9 0,-1-1 53,-1 1 1,-1-1 0,1 0 0,-2 0 0,-7 18 0,-1-6 47,-1-1 0,-1 0 1,0-2-1,-2 1 0,-1-2 0,-1 0 1,-1-1-1,0-1 0,-31 23 1,46-39-120,0-1 1,1 1-1,0 0 0,0 1 1,0-1-1,-4 6 1,6-8-60,1 0 0,0-1 0,-1 1 0,1 0 0,0 0 0,0-1 1,0 1-1,0 0 0,-1 0 0,1 0 0,0-1 0,1 1 0,-1 0 1,0 0-1,0 0 0,0-1 0,0 1 0,1 0 0,-1 0 0,0-1 0,0 1 1,1 0-1,-1-1 0,1 1 0,-1 0 0,1-1 0,-1 1 0,1 0 0,-1-1 1,1 1-1,0-1 0,-1 1 0,1-1 0,-1 1 0,1-1 0,0 0 1,0 1-1,-1-1 0,1 0 0,0 0 0,0 1 0,-1-1 0,3 0 0,18 9 99,134 58 372,-117-48-357,-1 1-1,35 26 1,-63-40-93,-1 0 1,0 1-1,0 0 1,-1 1-1,0 0 1,7 10-1,-12-15-15,0-1 1,0 2-1,0-1 1,-1 0-1,0 0 1,1 0-1,-1 1 0,0-1 1,0 1-1,-1-1 1,1 1-1,-1-1 0,0 1 1,0-1-1,0 1 1,0-1-1,0 1 1,-1-1-1,0 1 0,0-1 1,0 1-1,-1 2 1,-2 2 17,0-1 0,0 0 1,-1 0-1,0-1 0,0 0 1,-1 1-1,0-2 0,0 1 1,0-1-1,0 0 0,-1 0 1,0 0-1,0-1 0,0 0 1,-12 4-1,-10 2 203,0-1 0,-56 10 1,54-13-206,16-3-37,-1-2 0,1 0 0,0-1 0,-20-2 0,-10 0 0,34-1 1023,14-3-6138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42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63 209 10752,'0'0'4144,"-11"-2"-3644,-29-7-16,39 9-463,1 0 1,-1 0 0,1 0 0,-1 0 0,1 0 0,-1-1 0,1 1-1,-1 0 1,1 0 0,-1 0 0,1-1 0,0 1 0,-1 0 0,1-1 0,-1 1-1,1 0 1,0-1 0,-1 1 0,1-1 0,0 1 0,-1 0 0,1-1-1,0 1 1,0-1 0,-1 1 0,1-1 0,0 1 0,0-1 0,0 1 0,0-1-1,0 1 1,0-1 0,-1 1 0,1-1 0,1 1 0,-1-1 0,0 1-1,0-1 1,0 1 0,0-1 0,0 1 0,1-2 0,10-15 439,-9 15-351,8-10 166,1 2 0,0-1-1,0 1 1,1 1-1,0 0 1,1 0-1,0 1 1,0 1-1,18-7 1,14-3 1141,74-19 1,-107 33-1194,-1 1 0,0 0 0,0 0 1,1 2-1,-1-1 0,1 1 0,-1 1 0,15 2 0,-22-2-144,1 0-1,-1 0 1,0 0-1,0 1 0,0-1 1,0 1-1,0 0 1,0 0-1,0 1 0,-1-1 1,1 1-1,-1 0 1,0 0-1,0 0 0,0 0 1,0 0-1,0 1 1,-1-1-1,1 1 0,-1 0 1,0 0-1,0 0 1,0 0-1,1 6 1,-1 0 17,0 1 1,-1 0 0,-1-1 0,1 1 0,-2 0 0,1 0 0,-1-1-1,-1 1 1,0-1 0,-5 16 0,-2 0 99,-1-1 0,-24 47 0,10-30 65,-3-2-1,-56 67 0,-78 64 466,69-76-183,72-76-389,15-15-88,0 0 0,0 1 0,0 0 0,1 0-1,-1 0 1,1 1 0,0-1 0,1 1 0,-4 7 0,7-12-55,0-1 0,0 1 0,-1 0 0,1 0 0,0 0-1,0 0 1,0-1 0,0 1 0,0 0 0,1 0 0,-1 0 0,0-1 0,0 1 0,0 0 0,1 0-1,-1 0 1,1-1 0,-1 1 0,0 0 0,1-1 0,-1 1 0,1 0 0,-1-1 0,1 1 0,0-1-1,-1 1 1,1-1 0,0 1 0,-1-1 0,1 1 0,0-1 0,-1 1 0,3-1 0,29 9 188,-27-9-173,55 10 72,1-3 1,0-2-1,1-4 0,-1-2 1,88-12-1,-139 11-99,-8 2 0,0 0 0,0 0 0,1 0 0,-1-1 0,0 1 0,0-1 0,0 1 0,0-1 0,0 0 0,0 0 0,0 0 0,0 0 0,0 0 0,0 0 0,-1-1 0,1 1 0,0-1 0,2-2 0,10-18 475,-9 14-5031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43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13168,'0'0'5401,"10"-7"-4769,-3 1-473,1 1 1,0 0 0,9-4-1,-16 9-141,-1 0-1,1 0 0,-1 0 0,1 0 0,-1 0 0,1 0 0,0 0 0,-1 0 1,1 1-1,-1-1 0,1 0 0,-1 0 0,0 1 0,1-1 0,-1 0 0,1 0 1,-1 1-1,1-1 0,-1 1 0,0-1 0,1 0 0,-1 1 0,0-1 0,0 1 1,1-1-1,-1 1 0,0-1 0,0 1 0,1-1 0,-1 1 0,0-1 1,0 1-1,0-1 0,0 1 0,0-1 0,0 1 0,0 0 0,0 0 0,2 31 460,-2-25-340,-6 279 2674,-23 1-308,20-224-1769,3-27 703,-1 56 0,8-89-1236,3-8-288,3-10-276,-6 13 352,8-15-325,3-8-537,-6 12-2512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43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0 115 13768,'0'0'2032,"12"-3"-1118,220-40 1815,16 16-857,-233 26-1753,505-37 4138,-503 37-4031,-6 0 25,1 1 0,-1-1 1,1 2-1,-1 0 0,0 0 1,1 1-1,13 4 0,-25-6-225,1 0-1,-1 0 1,1 0 0,-1 0-1,1 1 1,0-1 0,-1 0-1,1 1 1,-1-1 0,1 0-1,-1 1 1,1-1 0,-1 0-1,0 1 1,1-1 0,-1 1-1,1-1 1,-1 1-1,0-1 1,1 1 0,-1-1-1,0 1 1,0-1 0,0 1-1,1 0 1,-1-1 0,0 1-1,0-1 1,0 1 0,0-1-1,0 1 1,0 0 0,0-1-1,0 1 1,0 0 0,-9 16-3756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47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458 502 6128,'0'0'8777,"-12"1"-8313,-11 1-255,0 1 1,1 1 0,-1 0-1,1 2 1,-28 12-1,25-7-14,2 1-1,0 2 0,0 0 1,1 2-1,1 0 1,0 1-1,2 1 1,0 1-1,1 1 1,1 0-1,-18 28 0,32-43-122,1-1 0,0 0 0,0 0 0,0 1 0,1-1 0,-1 1-1,1 0 1,0-1 0,0 7 0,1-9-37,0-1-1,0 1 1,0 0 0,0 0-1,1 0 1,-1 0 0,1-1-1,-1 1 1,1 0 0,-1 0-1,1-1 1,0 1 0,0 0-1,0-1 1,0 1 0,0-1-1,0 1 1,0-1 0,1 0-1,-1 0 1,0 1 0,1-1-1,-1 0 1,1 0 0,2 1-1,3 1 45,0 0 0,0-1 0,0 0-1,0-1 1,0 1 0,1-1 0,-1-1 0,0 0-1,0 0 1,1 0 0,10-2 0,0-1 58,-1-1 1,0-1 0,28-11-1,-14 3 136,-1-1-1,56-36 0,-75 42-151,0-1 0,0 1-1,-1-2 1,0 1 0,0-1 0,-1-1-1,-1 0 1,0 0 0,13-24-1,-20 33-69,0-1 0,0 0 0,0 0 0,0 0 0,-1 1 0,1-1 0,-1 0 0,0 0 0,1 0 0,-1 0 0,-1 0 0,1 0 0,0 0 0,-1 0 0,0 0-1,1 0 1,-1 0 0,0 0 0,0 1 0,-3-5 0,3 6-22,0 0 0,1 0 1,-1 0-1,0 0 0,0 0 0,0 0 0,0 0 0,0 0 0,0 1 0,0-1 0,0 0 1,-1 1-1,1-1 0,0 1 0,0-1 0,-1 1 0,1 0 0,-2-1 0,1 1-4,0 0 0,0 0 0,0 1-1,0-1 1,0 1 0,0-1 0,0 1-1,1-1 1,-1 1 0,0 0 0,0 0-1,1 0 1,-1 0 0,1 0 0,-1 0-1,-1 2 1,0-1 17,1 1 1,-1-1-1,1 1 0,-1-1 0,1 1 1,0 0-1,0 0 0,0 0 0,1 0 1,-1 0-1,1 1 0,-1-1 0,1 0 1,0 1-1,0-1 0,0 7 0,1-5 2,0 0 0,0-1 0,1 1 0,0 0 0,-1 0 0,2 0 0,-1-1 0,1 1 0,-1-1 0,1 1 0,3 4 0,1 0 23,0 1-1,1-2 1,-1 1-1,2-1 0,-1 0 1,1 0-1,1-1 1,-1 0-1,1 0 1,12 6-1,-14-9-21,0-1-1,1 0 0,-1 0 0,0-1 0,1 1 0,0-2 0,-1 1 0,1-1 0,0 0 0,0-1 0,0 0 0,0 0 0,0 0 0,-1-1 0,1-1 0,0 1 0,0-1 0,-1 0 0,1-1 0,-1 0 0,9-5 0,10-7 133,-1-2 0,-1 0 0,-1-1-1,30-31 1,29-21 356,-62 53-376,26-18 174,-43 34-289,0-1-1,-1 0 0,1 1 1,0 0-1,0-1 0,0 1 0,0 1 1,0-1-1,0 0 0,0 1 1,0-1-1,1 1 0,-1 0 0,4 0 1,-6 1-16,1-1 0,0 1 0,-1 0 1,1-1-1,0 1 0,-1 0 0,1 0 1,-1 0-1,0 1 0,1-1 0,-1 0 1,0 0-1,0 1 0,1-1 0,-1 1 1,0-1-1,0 1 0,-1-1 0,1 1 0,0 0 1,0-1-1,-1 1 0,1 0 0,-1 2 1,2 3 40,-1-1 1,0 1 0,0 0 0,-1 0 0,0 8-1,-4 35-25,-13 72-1,17-122-41,0 0 0,-1 0 0,1 1 0,0-1 0,0 0 0,0 0 0,0 0 0,0 0 0,0 1 0,0-1 0,0 0 0,0 0 0,0 0 0,0 0 0,0 1 0,0-1 0,0 0 0,0 0 0,0 0 0,0 0 0,0 1 0,0-1 0,0 0 0,0 0 0,0 0 0,0 0 0,0 1 0,1-1 0,-1 0 0,0 0 0,0 0 0,0 0 0,0 0 0,0 0 0,0 1 0,1-1 0,-1 0 0,0 0 0,0 0 0,0 0 0,1 0 0,7-4 0,15-14 0,-18 13 0,25-21 0,-6 4 0,0 2 0,2 0 0,48-28 0,-73 48 0,0 0 0,-1 0 0,1-1 0,0 1 0,0 0 0,0 0 0,0 0 0,-1 0 0,1 0 0,0 0 0,0 0 0,0 0 0,0 0 0,0 1 0,-1-1 0,1 0 0,0 0 0,0 1 0,-1-1 0,1 1 0,0-1 0,0 1 0,-1-1 0,1 1 0,0-1 0,-1 1 0,1-1 0,-1 1 0,1 0 0,-1-1 0,1 1 0,-1 0 0,1 0 0,-1-1 0,0 1 0,1 0 0,-1 0 0,1 1 0,10 35 0,-10-34 0,1 4 0,0 5 0,1-1 0,0 0 0,1 0 0,6 13 0,-9-21 0,1-1 0,-1 1 0,1-1 0,0 1 0,-1-1 0,1 0 0,0 0 0,1 0 0,-1 0 0,0 0 0,0 0 0,1 0 0,-1-1 0,1 1 0,0-1 0,-1 0 0,1 0 0,0 0 0,0 0 0,0 0 0,0-1 0,4 1 0,1-1 0,1 0 0,-1-1 0,1 0 0,-1 0 0,1-1 0,12-4 0,51-23 0,-35 13 0,44-17 0,126-70 0,-196 96 0,-5 4 0,0 0 0,0 0 0,0-1 0,-1 0 0,1 0 0,-1-1 0,0 0 0,7-8 0,-12 12 0,0 1 0,0 0 0,-1 0 0,1 0 0,0 0 0,0 0 0,0 0 0,0-1 0,-1 1 0,1 0 0,0 0 0,0 0 0,0 0 0,-1 0 0,1 0 0,0 0 0,0 0 0,0 0 0,-1 0 0,1 0 0,0 0 0,0 0 0,0 0 0,-1 0 0,1 0 0,0 0 0,0 0 0,0 0 0,-1 0 0,1 0 0,0 1 0,0-1 0,0 0 0,0 0 0,-1 0 0,1 0 0,0 0 0,0 0 0,0 1 0,0-1 0,0 0 0,0 0 0,-1 0 0,1 1 0,-15 7 0,14-7 0,-22 12 0,1 2 0,0 0 0,1 1 0,1 1 0,1 1 0,-22 26 0,38-41 0,1 0 0,0 0 0,0 1 0,0-1 0,0 1 0,1-1 0,-1 1 0,1 0 0,0 0 0,0-1 0,0 1 0,1 0 0,-1 0 0,1 0 0,0 0 0,0 0 0,1 0 0,-1 0 0,1 0 0,2 7 0,-2-9 0,0 1 0,0 0 0,0-1 0,1 1 0,-1-1 0,1 0 0,0 1 0,-1-1 0,1 0 0,0 0 0,0 0 0,1 0 0,-1-1 0,0 1 0,1 0 0,-1-1 0,1 0 0,-1 1 0,1-1 0,-1 0 0,1 0 0,0-1 0,0 1 0,0-1 0,-1 1 0,1-1 0,0 0 0,4 0 0,2-1 0,1-1 0,-1 1 0,0-2 0,0 1 0,0-1 0,0-1 0,0 0 0,-1 0 0,11-7 0,-3 1 0,-2-1 0,1 0 0,-2 0 0,15-16 0,-15 11 0,-1 0 0,0 0 0,-1-2 0,-1 1 0,-1-1 0,0-1 0,-2 1 0,0-1 0,-1-1 0,-1 1 0,4-23 0,-3-8 0,-1 1 0,-3-1 0,-5-69 0,-1 76 0,-2 0 0,-19-69 0,25 110 0,-1 0 0,1 0 0,0 1 0,-1-1 0,0 0 0,1 1 0,-1-1 0,0 0 0,0 1 0,0-1 0,0 1 0,0-1 0,0 1 0,-1-1 0,1 1 0,0 0 0,-1 0 0,1 0 0,-3-2 0,3 3 0,0 0 0,-1 0 0,1 0 0,0 1 0,-1-1 0,1 0 0,0 0 0,0 1 0,-1-1 0,1 1 0,0-1 0,0 1 0,0 0 0,0-1 0,0 1 0,0 0 0,0 0 0,0 0 0,0 0 0,0 0 0,0 0 0,0 0 0,1 0 0,-1 0 0,0 0 0,1 0 0,-1 0 0,0 2 0,-6 10 0,1 0 0,0 1 0,1 0 0,0 0 0,1 0 0,1 1 0,0-1 0,-1 23 0,2-4 0,2 0 0,6 59 0,-1-54 0,1 0 0,2 0 0,2-1 0,2 0 0,1-1 0,1-1 0,25 45 0,-36-75 0,1 0 0,-1 0 0,1 0 0,-1 0 0,1 0 0,1-1 0,7 7 0,-10-10 0,0 0 0,0 1 0,1-1 0,-1 0 0,1 0 0,-1 0 0,1-1 0,-1 1 0,1-1 0,-1 1 0,1-1 0,0 0 0,-1 0 0,1 0 0,0 0 0,-1 0 0,1-1 0,-1 1 0,5-2 0,23-10-3949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4:00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 5016,'0'0'4752,"4"-11"-4246,1-3-340,14-34 576,-17 27 837,-1 4 1047,-1 16-2546,0 1-1,0 0 0,0-1 1,0 1-1,0 0 1,0-1-1,1 1 0,-1-1 1,0 1-1,0 0 0,0 0 1,1-1-1,-1 1 0,0 0 1,1-1-1,-1 1 0,0 0 1,0 0-1,1-1 1,-1 1-1,0 0 0,1 0 1,-1 0-1,0 0 0,1-1 1,-1 1-1,1 0 0,-1 0 1,0 0-1,3 0 1944,-1 7-1199,53 121 696,-48-106-1327,86 278 2569,-65-197-734,-28-103-2021,0 0 0,0-1-1,0 1 1,0 0 0,0 0 0,0 0 0,0 0 0,0 0 0,0-1-1,0 1 1,0 0 0,1 0 0,-1 0 0,0 0 0,0 0 0,0-1-1,0 1 1,0 0 0,0 0 0,1 0 0,-1 0 0,0 0 0,0 0 0,0 0-1,0 0 1,0 0 0,1-1 0,-1 1 0,0 0 0,0 0 0,0 0-1,0 0 1,1 0 0,-1 0 0,0 0 0,0 0 0,0 0 0,0 0-1,1 0 1,-1 0 0,0 1 0,0-1 0,0 0 0,0 0 0,1 0-1,-1 0 1,0 0 0,0 0 0,0 0 0,0 0 0,0 0 0,1 0-1,-1 1 1,0-1 0,0 0 0,0 0 0,0 0 0,0 0 0,0 0 0,0 1-1,0-1 1,0 0 0,0 0 0,1 0 0,-1 1 0,7-15-1937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49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67 160 8336,'0'0'9921,"-8"16"-9320,3-5-486,-4 5 59,2-1-1,0 2 0,1-1 0,1 1 1,-6 28-1,7-14 292,1 0 1,2 0 0,0 0 0,3 0-1,0 0 1,9 42 0,-10-71-361,-1 0 1,1 0-1,0 0 1,-1 1-1,1-1 1,0 0-1,0 0 1,0 0-1,1-1 1,-1 1-1,0 0 1,1 0-1,2 2 1,-4-4-70,1 1 0,-1-1 1,1 0-1,-1 0 0,1 0 0,-1 0 0,1 1 1,-1-1-1,0 0 0,1 0 0,-1 0 1,1 0-1,-1 0 0,1 0 0,-1 0 1,1 0-1,-1 0 0,1 0 0,-1 0 1,1-1-1,-1 1 0,0 0 0,1 0 1,-1 0-1,1-1 0,1 0 15,-1 0-1,0-1 1,1 1-1,-1 0 1,0-1 0,0 1-1,0-1 1,0 1-1,0-1 1,1-3 0,14-36 352,-2-1 1,10-47-1,-14 48-136,1 1 0,2 0 0,22-44 0,-26 67-190,0 1-1,2 1 1,0 0 0,0 0-1,1 1 1,1 0-1,19-15 1,-22 21-28,1 0 0,0 1 0,0 0 1,1 0-1,0 1 0,0 1 0,0 0 0,1 0 0,-1 2 0,1-1 1,14-1-1,-23 5-28,0 0 0,0 0 0,1 0 0,-1 0 0,0 0 0,0 1-1,0 0 1,0-1 0,-1 2 0,1-1 0,0 0 0,0 1 0,0 0 0,-1 0 0,6 3 0,-4-1 8,0 0 0,-1 1 1,1 0-1,-1-1 0,0 1 0,0 1 0,-1-1 0,0 1 1,3 5-1,2 7 64,-1 1 1,-1 0 0,-1 0 0,-1 1-1,3 24 1,-4-3 289,-4 72 1,-1-38 233,2-73-591,0 1-1,0 0 1,0-1 0,0 1-1,1-1 1,-1 1-1,1-1 1,0 1 0,0-1-1,2 5 1,-3-6-20,1 0 1,0 0-1,0 0 1,0-1-1,0 1 1,0 0-1,-1-1 1,1 1-1,0-1 0,1 1 1,-1-1-1,0 1 1,0-1-1,0 0 1,0 1-1,0-1 1,0 0-1,0 0 0,0 0 1,1 0-1,-1 0 1,0 0-1,0 0 1,0-1-1,0 1 1,2-1-1,104-27 395,-48 8-5613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55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6424,'0'0'6645,"6"13"-6352,1 1-196,-1 0 0,0 1 0,-1 0 0,-1 0 0,4 24 0,21 222 1763,-28-249-1891,4 12 1190,-1-26-499,2-15-411,38-114 476,-37 115-639,0 1 1,1 0-1,1 0 0,0 0 0,1 1 1,12-14-1,-18 24-53,0 0 1,1 1-1,-1-1 0,1 1 1,0 0-1,0 0 1,0 0-1,0 1 0,0-1 1,0 1-1,1 1 0,-1-1 1,1 1-1,-1 0 0,8-1 1,-11 2-24,1 0 0,0 0 1,0 1-1,-1-1 0,1 0 0,-1 1 1,1 0-1,0 0 0,-1 0 1,1 0-1,-1 0 0,0 0 1,1 0-1,-1 1 0,0-1 1,0 1-1,0 0 0,0 0 0,0 0 1,0 0-1,0 0 0,-1 0 1,1 0-1,-1 0 0,1 1 1,-1-1-1,0 0 0,0 1 1,0-1-1,0 1 0,-1 0 0,1-1 1,0 4-1,0-2-10,-1-1 1,1 1-1,-1 0 0,0-1 1,0 1-1,0-1 0,0 1 1,-1 0-1,0-1 1,1 1-1,-1-1 0,0 1 1,-1-1-1,1 1 0,-1-1 1,1 0-1,-4 4 0,4-5 2,-1 0-1,0 0 1,0-1-1,1 1 1,-1-1-1,0 1 0,-1-1 1,1 0-1,0 1 1,0-1-1,0 0 1,-1-1-1,1 1 1,0 0-1,-1-1 1,1 1-1,-1-1 0,1 0 1,-1 0-1,1 0 1,-1 0-1,1 0 1,-1 0-1,1-1 1,-5-1-1,-2 0-64,-15-3 386,21 8-126,11 6-138,61 55-7,15 12 212,-80-72-177,1 0 0,0 1 1,-1 0-1,5 7 0,-8-10 611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50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9240,'0'0'10361,"15"4"-9723,10 3-295,0-1 0,0-2-1,43 3 1,32-6 1134,-1-3 0,115-19 0,-195 18-1217,0-1 462,32-1-1,-50 5-573,-18 0-491,11 0-3331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50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12456,'0'0'2993,"11"6"-2385,3 1-427,0 0 1,1-1-1,0-1 1,0-1-1,0 0 1,22 3-1,138 11 2144,205-4 0,-292-20-893,-76 1-3295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50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11256,'0'0'4848,"-1"17"-4035,-5 280 2348,-45 120 1241,49-404-4249,-4 29 389,5-22 181,-2 0-1,-9 32 1,12-52-709,0 0 0,0 0 0,1 0 0,-1-1 1,0 1-1,0 0 0,0 0 0,0 0 0,1 0 0,-1 0 0,0 0 0,0 0 0,0 0 0,0 0 0,1 0 0,-1 0 1,0 0-1,0 0 0,0 0 0,0 0 0,1 0 0,-1 0 0,0 0 0,0 0 0,0 1 0,0-1 0,0 0 0,1 0 1,-1 0-1,0 0 0,0 0 0,0 0 0,0 0 0,0 0 0,0 1 0,1-1 0,-1 0 0,0 0 0,0 0 0,0 0 1,0 0-1,0 1 0,0-1 0,0 0 0,0 0 0,0 0 0,0 0 0,0 1 0,0-1 0,0 0 0,0 0 0,0 0 0,0 0 1,0 1-1,0-1 0,0 0 0,0 0 0,0 0 0,0 0 0,0 1 0,0-1 0,0 0 0,0 0 0,0 0 0,-1 0 1,1 0-1,0 1 0,0-1 0,0 0 0,12-7 97,108-94-930,-80 65-2905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51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31 15176,'0'0'2073,"-12"17"-1451,0 0-483,-80 124 948,78-118-809,1 2 1,0-1 0,2 2-1,-12 41 1,21-58-182,1-1 0,-1 1 0,1-1 0,1 1 0,0-1 0,0 1 0,0 0 0,1-1 0,1 1 0,-1-1 0,4 11 0,-2-13-22,-1-1 0,1 0 0,0 0 0,0 0 0,0 0 1,0-1-1,1 1 0,0-1 0,0 0 0,0 0 0,1 0 0,-1 0 0,1-1 0,0 0 1,0 0-1,0 0 0,10 3 0,-3-2 58,1 0 1,1 0-1,-1-1 1,0-1-1,1-1 1,-1 0-1,1 0 1,-1-1-1,1-1 1,-1 0-1,1-1 1,21-6-1,2-4 216,1-1 0,-2-2 1,38-21-1,-59 29-183,0-2 0,-1 1 0,0-2 0,0 0 1,-1-1-1,0 0 0,16-18 0,-24 22-89,0 0 0,0 1 1,-1-2-1,0 1 0,0 0 0,-1-1 0,0 1 1,0-1-1,-1 0 0,0 0 0,0 0 0,-1-1 0,0 1 1,0 0-1,-1 0 0,0-1 0,-2-8 0,1 5-10,-1 0-1,0 0 0,-1 1 1,-1 0-1,1-1 0,-2 1 0,0 0 1,0 1-1,-1-1 0,0 1 0,0 0 1,-2 1-1,1 0 0,-1 0 1,0 0-1,-1 1 0,0 0 0,0 1 1,-1 0-1,1 0 0,-2 1 0,1 0 1,-1 1-1,0 0 0,0 1 0,-15-4 1,-2 4 23,0 1 0,-1 1 0,1 1 0,-1 1 0,0 2 0,1 1 0,0 1 0,0 2 0,-47 15 0,56-15-65,1 1 0,0 1 0,1 1 0,-20 12 0,36-20-33,0-1 1,0 1-1,1-1 0,-1 0 1,0 1-1,1-1 0,-1 1 0,0 0 1,1-1-1,-1 1 0,1-1 1,-1 1-1,1 0 0,-1 0 0,1-1 1,-1 1-1,1 0 0,0 0 1,-1-1-1,1 1 0,0 1 1,0-2-6,1 1 1,-1-1 0,1 1 0,-1-1-1,1 1 1,-1-1 0,1 0 0,-1 1-1,1-1 1,-1 0 0,1 1 0,-1-1-1,1 0 1,0 0 0,-1 1 0,1-1 0,0 0-1,-1 0 1,1 0 0,0 0 0,-1 0-1,1 0 1,-1 0 0,1 0 0,0 0-1,-1-1 1,2 1 0,17-3-1063,0-1-1,24-8 1,-39 11-232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52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0 13968,'0'0'3066,"-10"11"-2366,10-11-700,-10 11 278,0 1-1,1 1 1,1-1-1,-11 21 1,17-28-135,0 0 0,0 0 0,0 0 0,1 0 0,0 1 0,0-1 0,0 1 0,0 7 1,1-10-49,1 1 0,-1-1 1,1 0-1,0 0 1,-1 1-1,1-1 1,1 0-1,-1 0 1,0 0-1,1 0 0,-1 0 1,1-1-1,0 1 1,0 0-1,4 4 1,0-3 24,-1 0 1,0 0 0,1-1-1,-1 1 1,1-1 0,0-1 0,0 1-1,1-1 1,-1 0 0,0 0-1,1-1 1,-1 1 0,1-1-1,-1-1 1,1 0 0,0 0-1,9-1 1,-5 0 15,0 0 0,0-1 0,0-1 0,0 0 1,0 0-1,-1-1 0,0 0 0,1-1 0,14-9 0,-23 13-102,0-1 1,0 1-1,1-1 1,-1 0-1,0 0 1,0 0-1,-1 0 1,1 0-1,0 0 1,-1 0-1,1 0 1,-1-1-1,0 1 1,1-1-1,-1 1 1,0-1-1,-1 1 1,1-1-1,0 0 1,-1 1-1,0-1 1,1 0 0,-1 0-1,0 1 1,0-1-1,-1 0 1,1 1-1,-1-1 1,1 0-1,-1 1 1,0-1-1,0 1 1,0-1-1,0 1 1,0-1-1,0 1 1,-1 0-1,0-1 1,-2-2-1,-1-1 25,0 0 0,0 1-1,0 0 1,0-1 0,-1 2 0,0-1-1,0 1 1,-1 0 0,1 0 0,-1 1-1,0 0 1,1 0 0,-13-3-1,7 4 39,0 1-1,0 1 0,0 0 0,0 0 0,0 2 1,0-1-1,0 1 0,0 1 0,1 0 0,-1 1 0,1 0 1,0 0-1,0 2 0,-17 9 0,27-14-101,-1 0 0,1 0-1,0-1 1,-1 1 0,1 0 0,0 0 0,0 0-1,0 1 1,0-1 0,0 0 0,0 0 0,0 0-1,0 1 1,1-1 0,-1 1 0,0-1-1,0 2 1,1-2-27,0 0 0,0 0 0,1 0 0,-1 0-1,0 0 1,0 0 0,1 0 0,-1 0 0,0 0 0,1-1 0,-1 1-1,1 0 1,-1 0 0,1 0 0,-1-1 0,1 1 0,0 0-1,-1-1 1,1 1 0,0 0 0,0-1 0,0 1 0,-1-1-1,1 1 1,0-1 0,0 0 0,0 1 0,0-1 0,1 1-1,18 6-3906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3:52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1 15176,'0'0'1338,"-16"4"-786,1-1-426,-5 1 71,1 1 0,-1 1 0,-30 13-1,30-10 33,1 2-1,0 0 0,1 0 0,-29 25 0,41-31-97,0 0-1,1 1 0,0-1 0,0 1 1,1 0-1,-1 0 0,1 1 0,0-1 0,1 1 1,0 0-1,0 0 0,0 0 0,1 0 1,0 0-1,0 1 0,1-1 0,-1 11 1,2-15-46,1 1 0,-1-1 1,1 1-1,-1-1 0,1 0 1,0 1-1,1-1 0,-1 0 1,1 0-1,-1 1 0,1-1 1,0-1-1,0 1 1,0 0-1,0 0 0,1-1 1,-1 1-1,1-1 0,-1 0 1,1 0-1,0 0 0,0 0 1,0 0-1,0 0 0,0-1 1,1 0-1,-1 1 0,0-1 1,1 0-1,-1-1 0,0 1 1,5 0-1,-4-1-2,1 1-1,-1-1 1,1 1-1,0-1 1,-1 0-1,1-1 1,-1 1-1,1-1 1,-1 0-1,1 0 1,-1-1 0,1 1-1,-1-1 1,0 0-1,0 0 1,0 0-1,0-1 1,0 1-1,-1-1 1,1 0-1,-1 0 1,1-1-1,-1 1 1,3-5 0,-5 5-34,0 0 1,0 0 0,0 0 0,0 0-1,-1 0 1,1 0 0,-1 0 0,0-1-1,0 1 1,0 0 0,0 0 0,-1 0-1,1-1 1,-1 1 0,0 0 0,0 0 0,0 0-1,0 0 1,0 0 0,-1 0 0,1 1-1,-1-1 1,0 0 0,-2-2 0,1 1-32,1 1 0,-1-1 1,0 1-1,0 0 1,0 0-1,0 0 1,-1 0-1,1 1 1,-1-1-1,1 1 0,-1 0 1,0 0-1,0 0 1,0 1-1,0-1 1,-1 1-1,-4-1 0,5 2-53,1 0 0,0 1 0,0-1 0,0 1 0,0 0 0,0 0 0,0 0 0,0 0 0,0 0 0,0 1 0,0 0 0,1-1 0,-1 1 0,1 0 0,-1 0 0,-3 4 0,-8 10-3476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4:04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0 141 7328,'0'0'16234,"10"10"-15821,-1-1-312,-4-4-50,0 0 0,0 0 1,-1 0-1,0 0 0,0 1 1,0 0-1,0 0 1,-1 0-1,0 0 0,-1 1 1,1-1-1,1 8 0,9 40 472,0-4 158,-2 1 0,4 56 0,-11-81-84,0-19-82,3-16-106,44-150 310,-37 106-369,41-97-1,-42 122-174,23-36-1,-31 57-132,0 0 1,1 0 0,-1 0 0,1 1 0,0 0-1,1 0 1,0 0 0,0 1 0,12-8-1,-18 13-35,0-1-1,0 1 1,0-1 0,1 1-1,-1 0 1,0-1-1,0 1 1,0 0-1,0 0 1,0 0-1,1 0 1,-1 0-1,0 0 1,0 0 0,0 0-1,0 0 1,0 0-1,1 1 1,-1-1-1,0 0 1,0 1-1,0-1 1,0 1 0,0 0-1,0-1 1,0 1-1,0 0 1,0-1-1,-1 1 1,1 0-1,0 0 1,0 0-1,-1 0 1,1 0 0,0 0-1,0 1 1,3 5 8,-1 0 1,-1 0-1,1-1 1,2 13 0,-4-15-13,3 18 10,-1 1 1,-1 0-1,0 0 0,-3 31 0,1 22 111,6-39-14,-6-37-108,0 0-1,0 1 1,0-1 0,0 0-1,1 0 1,-1 1-1,0-1 1,0 0-1,0 0 1,1 1 0,-1-1-1,0 0 1,0 0-1,1 0 1,-1 1-1,0-1 1,0 0-1,1 0 1,-1 0 0,0 0-1,0 0 1,1 0-1,-1 1 1,0-1-1,1 0 1,-1 0 0,0 0-1,1 0 1,-1 0-1,0 0 1,1 0-1,-1 0 1,0 0-1,0-1 1,1 1 0,-1 0-1,0 0 1,1 0-1,-1 0 1,1 0-1,13-8 45,12-14 37,-2 0 0,43-52 0,-45 48 7,1 0 1,51-43 0,-65 62-63,1 1 0,-1-1-1,1 2 1,0-1 0,1 1 0,19-6-1,-27 10-18,0 0-1,0 1 0,0-1 0,0 1 1,0 0-1,0 0 0,0 0 0,0 0 1,0 0-1,0 1 0,0-1 1,-1 1-1,1 0 0,0 0 0,0 0 1,0 0-1,-1 0 0,1 1 0,0-1 1,-1 1-1,0 0 0,1 0 1,-1 0-1,0 0 0,0 0 0,0 0 1,0 1-1,0-1 0,0 1 0,1 3 1,4 6-6,-2 0 1,0 1-1,0-1 1,-1 1 0,3 22-1,6 67 4,-9-51-6,1 19-1,-4-48 0,6 38 0,-7-60 0,0 0 0,0 0 0,0 1 0,0-1 0,0 0 0,1 0 0,-1 0 0,0 1 0,0-1 0,0 0 0,0 0 0,0 0 0,1 0 0,-1 0 0,0 0 0,0 1 0,0-1 0,1 0 0,-1 0 0,0 0 0,0 0 0,0 0 0,1 0 0,-1 0 0,0 0 0,0 0 0,0 0 0,1 0 0,-1 0 0,0 0 0,0 0 0,0 0 0,1 0 0,-1 0 0,0 0 0,0 0 0,1 0 0,-1 0 0,0 0 0,0 0 0,0-1 0,0 1 0,1 0 0,-1 0 0,0 0 0,0 0 0,0 0 0,0-1 0,1 1 0,-1 0 0,0 0 0,0 0 0,0 0 0,0-1 0,0 1 0,0 0 0,13-14 0,-11 11 0,73-95 386,-50 63-4848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4:04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71 7432,'0'0'7877,"-10"0"-7336,-35 0 328,19 0 6915,31-1-6974,125-16 598,-36 7-798,-13-1-91,104-18 989,-148 26 68,-49 12-1147,-1 1-1003,14-6-1144,10-3-1512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4:05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9240,'0'0'13041,"13"-9"-12496,-3 2-422,-3 2-30,1 0 0,0 0-1,0 0 1,0 1 0,0 0 0,0 1 0,1 0 0,0 0 0,17-2 0,18-1 643,64 1-1,-89 6-477,0 0-1,-1 1 1,1 1-1,-1 0 0,0 2 1,21 7-1,-38-12-239,0 0 0,0 1 0,-1-1 0,1 1 0,0-1 0,0 0 0,-1 1 0,1-1 0,0 1 0,-1 0-1,1-1 1,-1 1 0,1 0 0,-1-1 0,1 1 0,-1 0 0,1-1 0,-1 1 0,0 0 0,1 0 0,-1 0 0,0-1 0,0 1 0,0 0 0,1 0 0,-1 0-1,0-1 1,0 1 0,0 0 0,0 0 0,0 0 0,-1 0 0,1 0 0,0-1 0,0 1 0,0 0 0,-1 0 0,1 0 0,-1-1 0,1 1 0,0 0 0,-1-1-1,1 1 1,-1 0 0,1-1 0,-2 2 0,-2 4 36,-1-1 0,0 1 0,0-1-1,-8 7 1,-18 10 159,-1-1 0,-1-2 1,-62 27-1,42-21 39,-39 18 436,80-35-468,12-7-211,0-1 1,0 0-1,0 0 1,0 1-1,0-1 1,0 0-1,0 0 1,0 1-1,0-1 1,0 0-1,0 0 1,0 1-1,0-1 1,0 0-1,0 0 1,0 1-1,0-1 1,0 0-1,0 0 1,0 1-1,1-1 1,-1 0-1,0 0 1,0 1-1,0-1 1,0 0-1,1 0 1,-1 0-1,0 1 1,25 10 376,-19-8-390,172 49 384,17 7-174,-173-51-180,0 2 1,-1 1-1,1 0 1,-2 2-1,0 0 0,26 23 1,-44-33-17,1-1 1,-1 0-1,1 1 0,-1-1 1,0 1-1,0 0 1,0 0-1,0 0 1,-1 0-1,1 0 1,-1 0-1,1 0 0,-1 0 1,0 1-1,-1-1 1,2 4-1,-2-4-4,-1 0-1,1-1 0,-1 1 1,1-1-1,-1 1 0,0 0 1,0-1-1,0 0 0,0 1 0,0-1 1,-1 0-1,1 1 0,-1-1 1,1 0-1,-1 0 0,0 0 1,0 0-1,0-1 0,0 1 1,0 0-1,-4 1 0,-14 11 31,0-2 0,-1-1 0,0 0-1,-1-1 1,0-2 0,-1 0 0,0-1-1,0-2 1,0 0 0,-1-1 0,0-2-1,1 0 1,-1-1 0,0-2 0,0 0-1,0-2 1,1-1 0,-1 0 0,1-2-1,-28-10 1,-18-11-36,66 24 884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4:09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688 60 6928,'0'0'8440,"-3"11"-7914,-8 35-36,9-42-406,1 0 1,-1 1-1,-1-1 1,1 0 0,0 0-1,-1 0 1,0-1 0,0 1-1,0 0 1,0-1 0,-1 0-1,1 0 1,-1 0 0,-7 4-1,5-3 81,3-2-61,1 0 1,-1 0-1,0 0 0,1 0 1,-1 0-1,0-1 0,0 0 1,-1 1-1,1-1 0,0 0 1,0-1-1,0 1 0,-1 0 1,1-1-1,0 0 0,-1 0 1,1 0-1,0 0 0,-1 0 1,1-1-1,0 0 0,0 1 0,-1-1 1,1 0-1,0-1 0,0 1 1,0 0-1,0-1 0,0 0 1,1 0-1,-1 1 0,-3-4 1,-57-57 809,44 41-481,-2 1 0,-38-29 0,53 46-349,0-1-1,1 1 1,-2 0 0,1 0-1,0 1 1,0 0 0,-1 0-1,1 0 1,-1 1 0,0 0-1,1 0 1,-1 1 0,0 0 0,0 0-1,1 0 1,-1 1 0,0 0-1,1 1 1,-1-1 0,1 1-1,-1 0 1,-8 5 0,-6 3 175,0 2 0,1 1 1,0 1-1,-32 29 0,46-38-211,0 1-1,1-1 1,0 1-1,0 0 0,1 0 1,0 1-1,0-1 1,0 1-1,1 0 1,0 0-1,0 0 1,1 1-1,0-1 1,0 0-1,0 1 1,1 0-1,1-1 0,-1 1 1,1 0-1,0-1 1,1 1-1,0 0 1,0-1-1,3 10 1,3 8 41,1-1-1,2 0 1,0 0 0,1-1 0,29 42 0,-11-26 35,2-1 1,1-1-1,40 34 0,49 55 232,-109-111-321,87 114 288,-96-125-310,0 1 0,-1 1 1,1-1-1,-1 0 0,0 0 1,0 1-1,-1 0 0,0-1 1,0 1-1,0 0 0,0-1 1,-1 1-1,0 0 0,0 0 1,-1-1-1,0 1 0,0 0 1,0-1-1,0 1 0,-1-1 1,0 1-1,0-1 0,-4 6 1,-5 8 52,-1-1 1,-1 0-1,0-1 1,-27 27-1,24-28-16,5-5 21,-1-1-1,0-1 0,0 0 0,-1-1 0,0 0 0,-20 9 0,-8 4 161,36-19-198,0 1 1,-1 0 0,1-1-1,-1 0 1,0-1 0,1 1-1,-10 0 1,15-2-39,0 0 0,0 0-1,0 0 1,-1 0 0,1 0 0,0 0-1,0 0 1,0 0 0,-1-1 0,1 1-1,0 0 1,0 0 0,0 0 0,0 0 0,-1 0-1,1 0 1,0-1 0,0 1 0,0 0-1,0 0 1,0 0 0,0 0 0,0-1-1,0 1 1,-1 0 0,1 0 0,0 0-1,0-1 1,0 1 0,0 0 0,0 0-1,0 0 1,0-1 0,0 1 0,0 0 0,0 0-1,0 0 1,0-1 0,0 1 0,0 0-1,1 0 1,-1 0 0,0-1 0,0 1-1,0 0 1,0 0 0,0 0 0,0 0-1,0-1 1,1 1 0,-1 0 0,0 0 0,0 0-1,0 0 1,6-17-273,1 1 1,1 0-1,11-18 0,-4 10-3401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56.2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34 10752,'0'0'4177,"-8"13"-3858,-1 2-212,0-1 43,1 1 0,1 0 0,-11 28 1,7-15 156,5-11 22,-10 32 0,15-44-230,0-1 0,1 0 0,-1 1 0,1-1 0,0 1 0,0-1 0,0 1 0,1-1 0,-1 1 1,1-1-1,0 1 0,3 5 0,-4-9-74,1 0 0,0 0 0,0 0 0,-1 0-1,1-1 1,0 1 0,0 0 0,0 0 0,0-1 0,0 1 0,0-1 0,0 1 0,0-1 0,0 0 0,0 1 0,0-1 0,0 0 0,0 1 0,0-1 0,1 0-1,-1 0 1,0 0 0,0 0 0,0 0 0,0-1 0,0 1 0,0 0 0,0 0 0,0-1 0,0 1 0,1 0 0,0-2 0,3 1 23,-1-1 1,1 0 0,0 0 0,-1-1-1,1 1 1,3-5 0,9-8 99,-1-2-1,-1 1 1,22-34 0,2-2 250,-39 52-390,0 0 1,0 0-1,0-1 1,0 1-1,0 0 0,0 0 1,1 0-1,-1-1 0,0 1 1,0 0-1,0 0 1,0 0-1,1 0 0,-1-1 1,0 1-1,0 0 0,0 0 1,1 0-1,-1 0 1,0 0-1,0 0 0,0 0 1,1 0-1,-1 0 0,0 0 1,0 0-1,1 0 1,-1 0-1,0 0 0,0 0 1,0 0-1,1 0 0,-1 0 1,0 0-1,0 0 1,1 0-1,-1 0 0,0 0 1,0 0-1,0 0 0,1 0 1,-1 1-1,0-1 1,6 14 171,-2 30-66,-3-33-53,0-3-35,0 0-1,0 0 1,1-1-1,0 1 1,0-1 0,4 8-1,-4-12-16,-1 0-1,1 0 1,0 0-1,0 0 1,0-1-1,0 1 1,1-1-1,-1 1 1,1-1-1,-1 0 1,1 0-1,0 0 1,0-1-1,0 1 1,0 0 0,5 1-1,4 1 8,1-1 0,-1-1 0,1 1 0,-1-2-1,20 1 1,-25-2 10,0 0 1,0-1-1,0 0 0,0 0 0,0 0 0,0-1 0,0 0 1,0 0-1,-1-1 0,1 0 0,9-6 0,-12 6 11,0-1 1,0 0-1,-1 0 0,1 0 0,-1-1 0,0 1 0,0-1 1,-1 0-1,1 0 0,-1 0 0,0 0 0,0 0 0,1-7 0,0 1 39,-1 0-1,-1-1 0,1 1 1,-2 0-1,0-17 0,-1 18 13,0 1-1,-1-1 0,0 0 0,0 0 1,-1 1-1,0 0 0,-1-1 0,0 1 1,-1 1-1,-5-10 0,8 15-175,0 0-1,-1 0 1,1 1-1,-1-1 1,1 1-1,-1-1 1,0 1-1,0 0 1,0 0-1,0 0 1,0 0-1,0 1 1,-1-1-1,1 1 1,-1 0-1,1 0 1,-1 0-1,1 0 1,-1 1-1,1-1 1,-1 1 0,0 0-1,1 0 1,-1 0-1,0 1 1,1-1-1,-1 1 1,1 0-1,-6 2 1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4:09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10544,'0'0'6478,"19"0"-5875,308 8 1781,-97-12-321,-183 2-1433,16-4 1014,-23 1-1593,-14 4-2781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4:10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5 8936,'0'0'8514,"-9"-2"-8003,4 1-443,1 0 1,-1 1-1,1-1 1,-1 1-1,1 0 1,-1 0-1,1 1 1,-1-1-1,1 1 1,-1 0-1,1 0 1,-1 1-1,1-1 1,0 1-1,-8 4 1,-3 3 244,1-1 182,1 1-1,0 0 0,1 1 1,-17 15-1,29-24-426,-1 1-1,1-1 1,-1 0-1,1 1 1,-1-1-1,1 0 1,0 1-1,0-1 1,0 0 0,0 1-1,0-1 1,0 0-1,0 1 1,0-1-1,1 0 1,-1 1-1,0-1 1,1 0 0,-1 1-1,1-1 1,-1 0-1,2 2 1,17 26 569,-10-20-488,0-1 1,1-1-1,0 1 1,1-2-1,-1 1 1,15 5-1,69 25 643,-79-33-592,0 0 0,0-1 0,0-1-1,0 0 1,22 0 0,-35-3-298,0-1 1,1 1-1,-1-1 1,0 0-1,0 0 0,0 0 1,0 0-1,-1 0 1,1 0-1,0 0 0,-1 0 1,2-4-1,-1 2-2250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4:10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99 115 12160,'0'0'2190,"14"2"-1575,1 1-377,0-1 0,1-1 1,-1-1-1,1 0 0,-1-1 1,31-6-1,-32 4 23,-3 0-28,0 0-1,0 0 1,16-8 0,-25 11-166,0-1 0,0 0 0,0-1 0,0 1 0,0 0 1,0 0-1,-1-1 0,1 1 0,-1-1 0,1 0 0,-1 1 1,1-1-1,-1 0 0,0 0 0,0 0 0,0 0 0,0 0 0,0 0 1,0 0-1,0 0 0,-1 0 0,1 0 0,-1-1 0,1-2 0,-2 3-18,1 1-1,0-1 1,-1 0-1,1 0 1,-1 1-1,1-1 1,-1 0-1,0 1 1,0-1 0,0 0-1,0 1 1,0 0-1,0-1 1,0 1-1,0-1 1,0 1-1,-1 0 1,1 0-1,-1 0 1,1 0-1,-1 0 1,1 0-1,-1 0 1,0 0-1,-2 0 1,-1-1 14,-1 0 1,0 0-1,0 0 0,0 1 1,0 0-1,-9 0 1,-3 2 31,1 0 0,0 2 1,-1 0-1,1 0 0,0 2 0,0 0 1,1 1-1,0 1 0,0 0 0,0 1 1,1 1-1,-27 20 0,37-26-36,1 1-1,0 0 0,0 0 0,1 0 0,-7 8 0,9-11-35,1 1 0,-1-1 0,0 0 1,1 1-1,-1-1 0,1 0 0,-1 1 0,1-1 0,0 1 0,0-1 0,0 1 0,0-1 0,0 1 0,0-1 0,0 1 0,0-1 0,0 1 0,0-1 0,1 0 0,-1 1 0,1-1 0,-1 1 0,1-1 0,0 0 0,-1 0 0,3 3 0,4 5 75,1 0 1,0 0-1,0-1 0,1 0 0,0 0 1,0-1-1,1 0 0,0-1 1,20 10-1,-15-10 18,1 0 1,0-1-1,0-1 1,0-1-1,0 0 1,26 1-1,-17-3 35,1-2 0,-1-1 0,0-1 1,0-1-1,0-1 0,0-1 0,-1-1 0,0-1 0,28-14 0,3-12-172,-38 21-3108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4:12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48 7936,'0'0'9450,"-11"-1"-8911,-7 0-311,-18 0 2741,89-2-2093,-15 3-589,294-13 1477,-265 14-1034,125-14 1,-170 7-526,-19 5-134,0 0 0,0 0 1,0 1-1,0-1 1,0 1-1,0-1 0,0 1 1,0 0-1,5 1 1,-6-1 46,-1 1-59,-1-1 0,1 0-1,0 0 1,0 1 0,0-1-1,0 0 1,-1 0 0,1 0 0,0 0-1,0 0 1,0 0 0,0 0 0,0 0-1,0-1 1,-1 1 0,1 0-1,0 0 1,0-1 0,0 1 0,-1-1-1,1 1 1,1-1 0,-2 0-59,0 1 0,0 0 0,0 0 0,0 0 0,0 0 0,0 0 0,0-1 0,0 1 0,0 0 0,0 0 0,0 0 0,0 0 1,0 0-1,0 0 0,0-1 0,0 1 0,0 0 0,0 0 0,0 0 0,0 0 0,0 0 0,0 0 0,-1-1 0,1 1 0,0 0 0,0 0 0,0 0 0,0 0 0,0 0 1,0 0-1,0 0 0,-1 0 0,1 0 0,0 0 0,0 0 0,0 0 0,0 0 0,0 0 0,0 0 0,-1-1 0,1 1 0,0 0 0,0 0 0,0 0 0,0 1 0,0-1 0,-1 0 1,1 0-1,0 0 0,0 0 0,0 0 0,0 0 0,0 0 0,0 0 0,-1 0 0,1 0 0,-11 0-3035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4:12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13056,'0'0'2856,"90"-2"-2360,-29-2 7,5 0 9,9 2 0,-9-2 24,-3 2 8,-5-8-8,-3 3 0,-5 5-216,-4-8 8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4:13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610 19 5016,'0'0'9692,"-20"-5"-9088,5 1-486,0 1 1,0 1-1,0 0 1,0 1-1,-1 0 1,1 1-1,0 1 1,-1 0-1,-20 6 1,-2 3 200,0 3 0,1 1 1,1 1-1,0 2 0,1 2 1,1 1-1,-36 29 0,60-40-200,-1 0 0,2 0 0,-1 1 0,1 0-1,1 1 1,-8 13 0,13-20-76,1 0 1,0 0-1,0 0 1,0 0 0,0 1-1,1-1 1,-1 1-1,1 0 1,0-1-1,1 1 1,-1 0-1,1-1 1,0 1-1,0 0 1,0 0-1,1-1 1,0 1 0,0 0-1,0-1 1,0 1-1,3 4 1,2 3 45,2 0 0,0 0 1,0-1-1,1 0 0,0 0 1,1-1-1,11 9 0,83 60 396,-76-60-344,260 192 1205,-279-204-1235,1 0-1,-1 1 1,-1-1-1,1 2 1,-1-1-1,7 12 1,-12-16-47,0 0-1,0 0 1,-1 1 0,0 0-1,0-1 1,0 1 0,0 0-1,-1 0 1,0 0 0,0 0-1,0 0 1,0 0 0,-1 1-1,0-1 1,0 0 0,-1 6-1,-2 1 31,0 0 0,-1 0 0,0-1 0,0 1 0,-2-1 0,1 0 0,-1-1 0,-1 1 0,-11 13 0,-8 7 198,-47 41 0,37-38-77,28-27-159,0 0 1,0-1-1,0 1 1,-1-2-1,0 1 1,0-1-1,-1 0 1,1-1-1,-1 0 1,0-1-1,0 0 1,-14 2-1,24-5-58,-1 0-1,0 1 1,1-1-1,-1 0 1,0 0-1,1 0 0,-1 0 1,0 0-1,1 0 1,-1 0-1,0 0 0,1 0 1,-1 0-1,0-1 1,1 1-1,-1 0 1,0 0-1,1-1 0,-1 1 1,0 0-1,1-1 1,-1 1-1,1 0 0,-1-1 1,1 1-1,-1-1 1,1 1-1,-1-1 0,1 1 1,-1-1-1,1 0 1,0 1-1,-1-1 1,1 1-1,0-1 0,-1-1 1,1-1-53,1 0-1,-1-1 1,0 1 0,1 0 0,0-1 0,0 1-1,2-6 1,24-59-826,-18 45-2310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4:14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11048,'0'0'1033,"12"1"-461,314 16 2568,44 5 1000,-362-21-3862,1-1 1,-1 0 0,1 0-1,-1 0 1,9-3 0,-12 2-178,-1 0 0,0-1 0,0 1 0,0-1 0,-1 0 0,1 0 0,0 0 0,-1-1 1,1 1-1,-1-1 0,5-4 0,2-3-2929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4:15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86 6632,'0'0'6968,"0"18"-6294,-10 316 2454,8-287-2597,1-34-264,0 0-1,0-1 0,1 1 0,1 0 1,0 0-1,1 0 0,1-1 1,5 19-1,-8-31-243,0 1 0,0-1 0,0 1 0,0-1 0,0 1 0,0-1 0,1 0-1,-1 1 1,0-1 0,0 1 0,0-1 0,1 0 0,-1 1 0,0-1 0,0 1 0,1-1 0,-1 0 0,0 0 0,1 1 0,-1-1-1,0 0 1,1 1 0,-1-1 0,1 0 0,-1 0 0,0 0 0,1 1 0,-1-1 0,1 0 0,-1 0 0,1 0 0,-1 0 0,1 0-1,-1 0 1,0 0 0,1 0 0,-1 0 0,1 0 0,-1 0 0,1 0 0,-1 0 0,1 0 0,-1-1 0,0 1 0,1 0 0,-1 0 0,1 0-1,-1-1 1,0 1 0,1 0 0,-1 0 0,0-1 0,1 1 0,-1 0 0,1-1 0,1-2 45,-1 1 1,1 0-1,0-1 1,-1 1-1,0-1 1,1 0-1,0-5 1,1-4 9,0 0 1,-1 0-1,-1-1 0,0 1 1,-1-1-1,-1 1 0,1 0 1,-4-14-1,-4-15 129,-16-43 1,14 49 41,-13-69 1,9 7 287,14 95-523,0-1 0,1 1 0,-1-1 0,0 1 0,1-1 0,0 1 0,0-1-1,-1 1 1,1 0 0,0 0 0,1-1 0,-1 1 0,0 0 0,1 0 0,-1 0 0,1 0 0,0 0 0,-1 1 0,1-1 0,0 0 0,4-2 0,4-2 18,-1 1 1,1-1 0,15-5-1,-5 4 17,1 0 0,-1 1 0,1 2 0,1 0 0,-1 1-1,0 1 1,1 0 0,-1 2 0,1 1 0,-1 0 0,0 2 0,1 1-1,38 11 1,-56-14-20,-1 0 1,0 0-1,0 0 0,0 1 0,0-1 0,0 1 0,0 0 1,0 0-1,0 0 0,2 3 0,-4-4-14,-1 0 1,1 0-1,0 0 0,-1 0 1,0 0-1,1 0 0,-1 0 0,0 0 1,1 0-1,-1 0 0,0 0 0,0 0 1,0 0-1,0 0 0,0 1 0,0-1 1,0 0-1,0 0 0,0 0 1,-1 0-1,1 0 0,0 0 0,-1 0 1,1 0-1,-1 0 0,1 0 0,-1 0 1,0 0-1,1 0 0,-1 0 1,0 0-1,0-1 0,1 1 0,-1 0 1,-1 0-1,-6 6 28,0 0 0,0-1 1,0 0-1,0-1 0,-1 0 1,0 0-1,0-1 0,-1 0 0,1-1 1,-17 4-1,1-1 63,-1-2-1,-49 3 1,63-6-22,0-2 0,-1 1 0,1-1-1,-18-4 1,27 4-295,-1 0 0,1 0 0,-1 0-1,1 0 1,0-1 0,0 1 0,0-1 0,0 0-1,0 0 1,0 0 0,0 0 0,1 0 0,-1-1-1,1 1 1,-1-1 0,1 0 0,-3-5 0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6:3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5520,'0'0'12058,"-13"12"-11774,4-4-225,-5 5 35,-1 1 0,2 0 0,0 1 0,-13 19 0,9-7 82,1 1-1,1 1 0,1 1 0,1 0 0,2 1 0,1 0 1,-9 56-1,17-76-93,1 0 0,1 0 0,0 1 0,0-1 0,1 0 0,0 0 0,4 14 0,-4-21-49,0-1 1,1 1-1,-1 0 1,0-1-1,1 0 1,0 1-1,0-1 1,0 0-1,0 0 1,0 0-1,1 0 1,0 0-1,-1 0 1,1-1-1,0 1 1,0-1-1,0 0 1,1 0-1,-1 0 1,0 0-1,1-1 1,-1 1-1,1-1 1,4 1-1,1 0 25,0-1 0,0-1 0,0 1 1,0-2-1,0 1 0,0-1 0,0-1 0,0 1 0,0-1 0,-1-1 0,1 0 1,-1 0-1,1-1 0,-1 0 0,0 0 0,-1-1 0,1 0 0,12-11 0,5-7 146,-1-1-1,-1-1 0,31-45 0,-50 65-171,79-119 847,-76 102-582,-7 20-114,-1 6 89,-2 14-226,-1 0 1,2 0-1,1 0 1,0 0-1,1 1 1,1-1-1,0 0 1,2 0-1,0 0 1,1 0-1,1-1 0,11 28 1,-11-37-30,0 0 0,0-1 0,1 1 0,1-1 0,-1 0 0,1-1 0,0 1 0,0-1 0,1-1 0,0 0 0,0 0 0,0 0 0,1-1 0,-1 0 0,1-1 0,0 0 0,10 2 0,-5-1-3,0-1 1,0 0 0,1-2 0,-1 1-1,1-2 1,-1 0 0,1-1 0,-1 0-1,1-1 1,19-5 0,-23 3 13,0 0 0,0-1 0,-1 0 0,1-1 0,-1 0 0,0 0 0,-1-1 0,0 0 0,0-1 0,0 0 0,-1 0 0,0-1 0,-1 0 0,0-1 0,0 1 0,-1-1 0,0-1 1,-1 1-1,7-18 0,-7 11 32,0 0 1,-1 0 0,0-1-1,-2 1 1,0-1 0,-1 0-1,-1 0 1,0 0 0,-1 0-1,-1 1 1,-1-1-1,-7-23 1,5 27 11,0 1 1,-1 0-1,0 0 0,-1 0 1,-1 0-1,0 1 0,-18-21 1,24 31-61,1 1 1,-1-1-1,0 0 1,0 1-1,0 0 1,0-1-1,0 1 1,0 0-1,0 0 1,0 0-1,0 0 1,0 0-1,-1 0 1,1 1-1,0-1 1,-1 1-1,1 0 1,0 0-1,-1 0 1,-3 0-1,5 1-35,0 1 0,1 0 0,-1-1 0,1 1-1,0-1 1,-1 1 0,1 0 0,0-1 0,0 1-1,0-1 1,0 1 0,1 0 0,-1-1 0,1 4-1,12 30-2270,-11-31 513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6:3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8744,'0'0'5865,"7"16"-5385,-5-11-438,9 20 191,-1 0 0,-1 0 1,8 36-1,5 79 966,16 67 1107,-36-176-1116,-2-31-1175,0 0 0,0-1 1,0 1-1,0 0 1,0 0-1,0 0 1,0 0-1,0 0 0,0 0 1,0 0-1,0 0 1,0 0-1,0 0 0,-1 0 1,1 0-1,0 0 1,0 0-1,0 0 1,0 0-1,0 0 0,0 0 1,0 0-1,0 0 1,0 0-1,0 0 0,0 0 1,-1 0-1,1 0 1,0 0-1,0 0 1,0 0-1,0 0 0,0 0 1,0 0-1,0 0 1,0 1-1,0-1 1,0 0-1,0 0 0,0 0 1,0 0-1,0 0 1,0 0-1,0 0 0,0 0 1,-1 0-1,1 0 1,0 0-1,0 0 1,0 0-1,0 1 0,0-1 1,0 0-1,0 0 1,0 0-1,0 0 0,0 0 1,0 0-1,0 0 1,0 0-1,0 0 1,0 0-1,1 0 0,-1 1 1,0-1-1,-6-17 422,-76-385 2687,80 387-3012,1 0 1,0 0 0,1-1 0,1 1 0,0 0 0,2 0-1,-1 0 1,2 0 0,0 1 0,7-18 0,-10 30-93,0 0-1,0 0 1,0 0 0,0 0 0,0 0 0,1 0 0,-1 0-1,1 1 1,-1-1 0,1 0 0,0 1 0,0-1 0,0 1-1,0 0 1,0 0 0,0 0 0,0 0 0,0 0-1,0 0 1,0 0 0,0 0 0,1 1 0,-1 0 0,0-1-1,0 1 1,1 0 0,-1 0 0,0 0 0,1 0-1,-1 0 1,0 1 0,1-1 0,-1 1 0,0-1 0,4 3-1,4 1 28,-1 0 0,0 0 0,0 1 0,0 0-1,-1 1 1,14 11 0,-14-10-2,-1-1-1,1 2 1,-2-1-1,1 1 1,-1 0-1,0 1 0,-1-1 1,0 1-1,-1 0 1,4 10-1,-6-16-28,-1 1 0,0-1 0,-1 1 0,1-1-1,-1 1 1,1 0 0,-1-1 0,0 1-1,-1 0 1,1-1 0,-1 1 0,1 0 0,-1-1-1,0 1 1,0-1 0,-1 1 0,1-1 0,-1 0-1,0 1 1,1-1 0,-1 0 0,-1 0 0,1 0-1,0 0 1,-1-1 0,1 1 0,-1-1-1,0 0 1,0 1 0,-5 1 0,0 1 14,0-1 0,0 0 0,0 0-1,-1-1 1,1 0 0,-1-1 0,0 0 0,0 0 0,1-1 0,-1 0 0,-1-1 0,1 0 0,0 0-1,0-1 1,0 0 0,1-1 0,-1 1 0,0-2 0,0 1 0,-8-5 0,7 4-248,-6-4 169,13-1-4455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57.1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311 30 4720,'0'0'6544,"-11"10"-6362,-161 152 864,45-40 724,153-138-1020,27-25-301,-2-2 0,-2-3 1,62-73-1,-104 111-280,-1-1 0,0 0 0,0 0 0,6-15 0,-38 52 371,11-15-469,-31 29 100,31-30-106,0 1 0,1 1 0,1 0-1,0 0 1,-12 19 0,23-30-52,1-1 0,0 1 1,0 0-1,-1 0 0,2 0 1,-1 0-1,0 0 1,1 0-1,-1 0 0,1 0 1,0 0-1,0 0 0,0 0 1,0 0-1,1 5 0,6 11-2376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6:3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240 522 6520,'0'0'5881,"-13"0"-5258,3 0-486,3-1-33,0 1-1,-1 0 1,1 1 0,0 0-1,-1 0 1,1 1-1,0-1 1,0 2-1,-11 3 1,7 0 144,-1 0 0,2 0 0,-1 1 0,1 0 0,-18 15 0,22-16-70,1 1 0,0-1 0,0 1 0,0 0 0,0 0 0,1 0 0,1 1 0,-1 0 0,-4 14 0,7-18-113,1 0 0,0 0 0,0-1-1,0 1 1,0 0 0,0-1 0,1 1 0,-1 0 0,1-1 0,0 1 0,0-1 0,1 1 0,-1-1 0,1 1 0,-1-1 0,1 0-1,0 0 1,0 0 0,1 0 0,-1 0 0,1 0 0,-1-1 0,7 5 0,-4-2 13,1 0-1,0-1 1,0 1-1,1-2 1,-1 1-1,1-1 1,0 0 0,0 0-1,0 0 1,0-1-1,8 1 1,-8-2-10,1-1 1,-1 1-1,1-2 0,-1 1 0,1-1 1,-1 0-1,1-1 0,-1 1 1,0-1-1,0-1 0,0 0 0,0 0 1,0 0-1,8-6 0,-5 2 4,-1 0 0,0-1 0,-1 0 1,0 0-1,0-1 0,-1 0 0,0-1 0,8-15 0,-1-2 31,-1-1 0,-1-1 1,-2 0-1,-1 0 0,-1-1 1,4-36-1,-8 26-3,-1 0 0,-2 0 1,-2 0-1,-1 0 0,-15-73 0,14 98-31,-1 1-1,0 0 0,-1 0 1,-1 0-1,-1 0 0,1 1 1,-13-16-1,19 28-61,0 1-1,-1-1 1,1 1 0,0 0-1,0-1 1,-1 1 0,1 0-1,0-1 1,-1 1 0,1 0-1,-1-1 1,1 1 0,0 0-1,-1 0 1,1 0 0,-1-1-1,1 1 1,-1 0 0,1 0-1,-1 0 1,1 0 0,0 0-1,-1 0 1,1 0 0,-1 0-1,1 0 1,-1 0 0,1 0-1,-1 0 1,1 0 0,-1 0-1,1 0 1,-1 0 0,0 1-1,0 0 7,-1 0 0,1 0-1,0 1 1,-1-1-1,1 0 1,0 1 0,0-1-1,-1 1 1,0 2-1,-17 39 106,12-19-69,1 0-1,1 0 0,1 0 1,2 1-1,0 30 0,3-9 60,12 87 0,-8-105-58,1 0 1,0 0 0,3-1 0,0 1 0,16 30 0,-19-46-24,0-1 0,1-1 0,0 0 0,0 0 0,2 0-1,-1-1 1,1 0 0,0 0 0,1-1 0,0 0 0,0-1 0,1 0 0,-1-1 0,15 6 0,-15-8-3,0-1 0,0 0-1,1 0 1,-1-1 0,1 0 0,-1-1 0,1 0-1,0-1 1,-1 0 0,1-1 0,-1 0 0,1 0 0,-1-1-1,1-1 1,-1 0 0,0 0 0,0-1 0,0 0-1,9-6 1,-3 1 34,-1-1 0,0-1 0,-1 0-1,0-1 1,-1 0 0,0-1 0,-1-1 0,0 0-1,-1 0 1,11-21 0,-19 30-23,0 0 0,-1 0 0,0-1 0,0 1 0,0-1 1,0 1-1,0-7 0,-1 10-20,-1 0 0,0 0 0,0 0 0,0 0 0,0 0 1,0 0-1,0 0 0,-1 0 0,1 0 0,-1 0 0,1 0 0,-1 0 0,0 1 1,1-1-1,-1 0 0,0 0 0,0 1 0,-1-1 0,1 0 0,0 1 0,0-1 1,-1 1-1,-1-2 0,1 2-4,0 1 0,0-1 0,0 1 1,0-1-1,1 1 0,-1 0 0,0 0 0,0 0 0,0 0 1,0 0-1,0 0 0,0 1 0,0-1 0,0 1 0,0-1 0,0 1 1,1 0-1,-1-1 0,0 1 0,0 0 0,-2 2 0,4-3-9,-12 8 17,0-1 0,0 1 0,1 1 0,0 0 0,1 1 0,0 0 0,0 0 0,1 1 0,1 0 0,0 1 0,0 0 0,1 0 1,-10 25-1,13-29-8,1 0 0,1-1 0,0 1 0,0 0 0,0 1 0,1-1 0,0 0 0,1 0 0,0 1 0,0-1 0,1 0 0,0 0 0,0 1 0,1-1 0,0 0 0,0 0 0,1-1 0,0 1 0,0 0 0,1-1 0,0 0 0,1 0 0,-1 0 0,1 0 0,6 6 0,-5-8 1,-1 0-1,1 0 1,-1 0 0,1-1 0,1 0-1,-1 0 1,1 0 0,-1-1-1,1 0 1,0 0 0,0-1 0,1 0-1,8 1 1,-6-2 5,-1 0 0,1-1 0,0 0 0,0-1 0,0 0-1,-1 0 1,1-1 0,0 0 0,9-4 0,2-3 31,-1 0 0,0-2 0,0 0 0,-1-1 0,0-1 0,-1 0 0,32-32 0,28-47 234,-32 35-5,-34 46-148,-6 11 132,-4 24 294,-2-23-544,0-1 162,0-1-162,0 1 1,0 0-1,-1-1 0,1 1 1,0-1-1,0 1 0,0-1 0,0 1 1,0-1-1,0 1 0,0-1 1,0 1-1,0-1 0,0 1 1,1-1-1,-1 1 0,0-1 0,0 1 1,0-1-1,0 1 0,1-1 1,-1 1-1,0 0 0,1-1 0,-1 1 1,0-1-10,0 1 0,0 0 1,0 0-1,0-1 0,0 1 0,0 0 1,0 0-1,0-1 0,0 1 0,1 0 1,-1 0-1,0-1 0,0 1 1,0 0-1,0 0 0,0-1 0,0 1 1,1 0-1,-1 0 0,0 0 0,0-1 1,0 1-1,0 0 0,1 0 0,-1 0 1,0 0-1,0 0 0,1 0 0,-1-1 1,0 1-1,0 0 0,0 0 1,1 0-1,-1 0 0,0 0 0,0 0 1,1 0-1,-1 0 0,0 0 0,0 0 1,1 0-1,-1 0 0,0 0 0,0 0 1,1 0-1,-1 0 0,0 0 0,0 1 1,1-1-1,-1 0 0,0 0 1,0 0-1,1 0 0,-1 2 7,0 0-1,0 0 1,0 0-1,0 0 1,-1 0-1,1 0 1,-1-1-1,1 1 0,-2 3 1,-1 3 1,-5 24 14,-61 294-31,39-38 46,23-233-31,-1 17 1,22-142 84,1-43 41,5 0-1,5 1 0,46-130 1,-61 217-98,37-93 103,-40 105-119,0 0-1,0 0 0,2 0 0,-1 1 0,2 0 0,12-13 0,-21 24-19,1-1-1,0 1 1,0 0 0,1-1-1,-1 1 1,0 0 0,0 0-1,0 0 1,1 0-1,-1 1 1,1-1 0,-1 1-1,0-1 1,1 1 0,-1 0-1,1 0 1,-1 0 0,1 0-1,-1 0 1,1 1-1,-1-1 1,0 1 0,1 0-1,-1-1 1,0 1 0,1 0-1,-1 0 1,0 1 0,0-1-1,0 0 1,3 3-1,2 1 1,-1 1 0,1-1-1,-1 1 1,0 1 0,-1-1-1,0 1 1,9 13-1,-8-7 9,0 0 0,0 1 0,-1 0-1,-1 0 1,5 24 0,-8-31 0,0 0 0,0 0 0,-1 0 0,1 0 0,-2 0 0,1 0 0,-1 1 0,0-1 0,0 0 0,-1-1 0,0 1 0,0 0 0,-6 12 0,5-16 2,1 0-1,-1 0 1,1 0-1,-1 0 1,0 0 0,0-1-1,0 1 1,0-1 0,-1 0-1,1 0 1,-1 0-1,1 0 1,-1-1 0,0 0-1,0 1 1,0-1-1,1 0 1,-1-1 0,0 1-1,0-1 1,0 0-1,-7 0 1,5 0 11,0-1 0,0 0 0,0 0-1,0 0 1,0-1 0,0 0 0,1 0 0,-1-1-1,1 1 1,0-1 0,-1 0 0,1-1 0,0 1 0,-6-7-1,6 5-6,0-1 80,20 10-68,37 11-110,101 18 1,-132-30 69,0-1-1,0-1 0,-1-1 0,1-1 1,0-1-1,0 0 0,-1-2 1,23-6-1,-27 4 29,0 0 1,0-2-1,-1 0 0,0 0 1,0-2-1,-1 1 1,0-2-1,19-19 0,-25 22 5,0 0 0,0-1 0,-1 0-1,-1 0 1,1-1 0,-1 0 0,-1 0-1,0 0 1,0-1 0,-1 1 0,-1-1-1,0 0 1,3-19 0,-5 25-6,-2 0 1,1 1-1,0-1 0,-1 1 0,0-1 1,0 1-1,-1-5 0,1 8-12,1 1 1,0-1-1,0 0 1,0 0-1,0 1 1,-1-1-1,1 0 1,0 1-1,-1-1 1,1 1-1,0-1 1,-1 0-1,1 1 1,-1-1-1,1 1 1,-1-1-1,1 1 1,-1-1-1,1 1 1,-1 0-1,1-1 1,-1 1-1,0 0 1,1-1-1,-1 1 1,0 0-1,1 0 1,-1-1-1,0 1 1,1 0-1,-1 0 1,0 0-1,1 0 1,-1 0-1,0 0 1,0 0-1,1 0 1,-1 0-1,0 0 1,1 1-1,-1-1 1,0 0-1,1 0 1,-1 1-1,0-1 1,1 0-1,-1 1 1,1-1-1,-1 1 1,1-1-1,-2 1 1,-5 7-2,-1-1 0,2 1 0,-1 0 0,1 0 0,0 1 0,1 0 0,0 0 0,0 0 0,1 1 0,0-1 0,1 1 0,0 0 0,1 0 0,-3 19 0,3-17 0,1 1 0,1 0 0,0 0 0,1 0 0,0 0 0,1 0 0,0-1 0,1 1 0,0-1 0,1 0 0,10 21 0,-12-30 0,0 1 0,0 0 0,0-1 0,1 1 0,-1-1 0,1 0 0,0 0 0,0 0 0,0 0 0,1 0 0,-1-1 0,1 1 0,-1-1 0,1 0 0,0 0 0,6 2 0,-4-3 0,-1 0 0,1 0 0,0 0 0,-1-1 0,1 0 0,0 0 0,0 0 0,-1-1 0,1 0 0,-1 0 0,7-2 0,3-2 0,1-1 0,-2-1 0,1 0 0,-1-1 0,0-1 0,0 0 0,20-19 0,-12 8 0,1 0 0,1 2 0,48-28 0,-71 45 0,0 1 0,0-1 0,0 1 0,0-1 0,0 1 0,0 0 0,0-1 0,0 1 0,0 0 0,0 0 0,0 0 0,0 0 0,0 0 0,0 0 0,0 0 0,0 0 0,0 0 0,0 0 0,0 1 0,0-1 0,0 0 0,0 1 0,2 0 0,-2 0 0,0 0 0,1 1 0,-1-1 0,0 0 0,0 1 0,0-1 0,0 1 0,0-1 0,-1 1 0,1-1 0,0 1 0,-1-1 0,1 3 0,1 5 0,0 0 0,-1 1 0,0-1 0,-1 10 0,0-19 0,0 103 0,0-102 0,0-1 0,0 0 0,0 1 0,0-1 0,0 0 0,0 0 0,0 1 0,0-1 0,0 0 0,0 1 0,0-1 0,0 0 0,0 1 0,0-1 0,0 0 0,0 0 0,0 1 0,1-1 0,-1 0 0,0 1 0,0-1 0,0 0 0,1 0 0,-1 0 0,0 1 0,0-1 0,0 0 0,1 0 0,-1 0 0,0 1 0,1-1 0,-1 0 0,0 0 0,0 0 0,1 0 0,-1 0 0,0 0 0,1 0 0,-1 0 0,0 0 0,1 0 0,-1 0 0,0 0 0,0 0 0,1 0 0,-1 0 0,0 0 0,1 0 0,-1 0 0,0 0 0,1 0 0,-1 0 0,0 0 0,0-1 0,1 1 0,-1 0 0,0 0 0,0 0 0,1-1 0,-1 1 0,0 0 0,0 0 0,0 0 0,1-1 0,17-15 0,10-15 0,3-3 0,66-57 0,-96 90 0,0 0 0,0 0 0,0 0 0,1 0 0,-1 1 0,0-1 0,1 0 0,-1 0 0,1 1 0,-1-1 0,0 1 0,1-1 0,-1 1 0,1 0 0,-1 0 0,1-1 0,-1 1 0,1 0 0,0 0 0,-1 0 0,1 1 0,-1-1 0,1 0 0,-1 1 0,1-1 0,-1 1 0,0-1 0,3 2 0,-2 0 0,1 0 0,-1 0 0,0 0 0,0 1 0,0-1 0,-1 1 0,1-1 0,-1 1 0,1 0 0,-1-1 0,0 1 0,0 0 0,1 3 0,0 1 0,32 94 0,-32-98 0,-1 0 0,1 0 0,0-1 0,0 1 0,-1-1 0,2 0 0,-1 0 0,0 1 0,0-1 0,1 0 0,-1-1 0,1 1 0,0 0 0,-1-1 0,1 0 0,0 1 0,0-1 0,0 0 0,0 0 0,0-1 0,0 1 0,0-1 0,0 1 0,0-1 0,4 0 0,5 0 0,0-1 0,0 0 0,0-1 0,0 0 0,13-4 0,0-2 0,-2-1 0,1-1 0,-1-1 0,43-28 0,-30 14 0,-2-1 0,35-35 0,-29 13 0,-17 19 0,-19 21 0,-9 6 0,-13 9 0,7 1 0,1 0 0,-1 0 0,1 1 0,1 1 0,-1 0 0,2 0 0,-9 13 0,13-18 0,1 0 0,0 0 0,0 0 0,0 1 0,0-1 0,1 1 0,0 0 0,1 0 0,-1 0 0,1 0 0,0 0 0,0 0 0,1 0 0,0 0 0,0 0 0,0 0 0,1 0 0,1 7 0,-1-10 0,0 0 0,0 0 0,1 0 0,-1 1 0,1-2 0,-1 1 0,1 0 0,0 0 0,0 0 0,0-1 0,0 1 0,1-1 0,-1 0 0,1 0 0,-1 0 0,1 0 0,0 0 0,0 0 0,0-1 0,0 1 0,0-1 0,0 0 0,0 0 0,6 1 0,-5-1 0,1-1 0,-1 0 0,0 0 0,0 0 0,1-1 0,-1 1 0,0-1 0,0 0 0,0-1 0,0 1 0,0-1 0,0 1 0,0-1 0,0 0 0,-1-1 0,1 1 0,-1 0 0,1-1 0,2-3 0,8-9 0,0-1 0,-1 0 0,-1-1 0,-1-1 0,0 0 0,-1 0 0,-1-1 0,-1 0 0,0 0 0,5-26 0,3-25 0,12-116 0,-20 123 0,-4 26 0,-1 0 0,-1 0 0,-3 0 0,-7-59 0,8 95 0,0-1 0,0 1 0,-1 0 0,1-1 0,0 1 0,-1 0 0,1 0 0,-1-1 0,1 1 0,-1 0 0,0 0 0,0 0 0,-1-2 0,2 3 0,0 0 0,-1-1 0,1 1 0,0 0 0,-1 0 0,1 0 0,-1 0 0,1 0 0,0 0 0,-1 0 0,1 0 0,0 0 0,-1 0 0,1 0 0,-1 0 0,1 0 0,0 0 0,-1 0 0,1 0 0,-1 0 0,1 0 0,0 0 0,-1 0 0,1 1 0,0-1 0,-1 0 0,1 0 0,0 0 0,-1 1 0,-2 2 0,0 0 0,0 0 0,1 0 0,-1 0 0,1 1 0,0-1 0,-3 7 0,-3 7 0,2 1 0,0 0 0,1 0 0,0 0 0,2 0 0,0 1 0,0 23 0,2-10 0,2 1 0,1 0 0,8 44 0,-4-48 0,2 0 0,0 0 0,2-1 0,16 32 0,-19-46 0,1 0 0,0 0 0,1 0 0,1-1 0,0-1 0,0 0 0,1 0 0,1-1 0,18 14 0,-26-23 0,0 1 0,0-1 0,0 1 0,1-1 0,-1-1 0,1 1 0,0-1 0,-1 1 0,1-1 0,0-1 0,0 1 0,0-1 0,0 1 0,5-2 0,-2 0 0,-1 0 0,1-1 0,-1 0 0,0 0 0,0-1 0,0 0 0,0 0 0,9-6 0,5-5 0,-1-1 0,-1-2 0,0 0 0,23-27 0,56-77 0,-84 102 0,0-3 0,-13 18 0,1 1 0,-1 0 0,1 0 0,0 0 0,-1 0 0,1 1 0,1-1 0,-1 0 0,0 1 0,1 0 0,-1-1 0,1 1 0,0 0 0,-1 0 0,1 0 0,6-2 0,-8 4 0,-1 0 0,1 0 0,-1 0 0,1 0 0,-1 0 0,1 0 0,-1 0 0,1 0 0,-1 0 0,1 0 0,-1 0 0,1 0 0,-1 0 0,1 1 0,-1-1 0,1 0 0,-1 0 0,1 1 0,-1-1 0,1 0 0,-1 1 0,0-1 0,1 0 0,-1 1 0,0-1 0,1 1 0,-1-1 0,0 0 0,1 1 0,-1 0 0,6 17 0,-5-14 0,3 19 0,-1 1 0,0-1 0,-2 43 0,-12 73 0,8-115 0,-7 27 0,10-49 0,0 0 0,-1 0 0,1 0 0,-1 0 0,0 0 0,0 0 0,1-1 0,-1 1 0,0 0 0,-1 0 0,1-1 0,0 1 0,0-1 0,-1 1 0,1-1 0,-1 0 0,1 1 0,-1-1 0,0 0 0,1 0 0,-1 0 0,-3 1 0,2-2 0,0-1 0,0 1 0,0-1 0,1 0 0,-1 0 0,0 0 0,0 0 0,1 0 0,-1-1 0,1 1 0,-1-1 0,1 1 0,0-1 0,0 0 0,0 0 0,0 0 0,0 0 0,-3-4 0,2 2 0,0 1 0,0 0 0,0 0 0,-1 0 0,-5-3 0,10 6 0,-1 0 0,1 0 0,-1 0 0,1 0 0,-1 0 0,0 0 0,1 0 0,-1 0 0,1-1 0,-1 1 0,0 0 0,1 0 0,-1 0 0,1-1 0,-1 1 0,0 0 0,1 0 0,-1-1 0,0 1 0,1 0 0,-1 0 0,0-1 0,0 1 0,1 0 0,-1-1 0,0 1 0,0-1 0,0 1 0,1 0 0,-1-1 0,0 1 0,0-1 0,0 1 0,0 0 0,0-1 0,0 1 0,0-1 0,0 1 0,0-1 0,0 1 0,0 0 0,0-1 0,0 1 0,0-1 0,0 1 0,0 0 0,-1-1 0,1 1 0,0-1 0,0 1 0,0 0 0,-1-1 0,1 1 0,0 0 0,0-1 0,-1 1 0,1 0 0,0-1 0,-1 1 0,1 0 0,0 0 0,-1 0 0,0-1 0,57 3 0,0 3 0,-1 2 0,1 3 0,98 30 0,-136-32 894,-2-1-1905,-8-5-2807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6:3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256 758 8032,'0'0'4569,"-13"5"-3860,4-2-576,-3 1 81,-1 1 1,1 0-1,0 1 1,1 0-1,-1 1 0,-18 15 1,12-6 241,2 0 0,0 1 0,-14 21 0,23-28-191,0-1 0,1 1 0,1 1 0,0-1 0,0 1 1,1 0-1,0 0 0,-3 15 0,7-24-186,-1 1 0,1-1 0,0 0 0,0 1 0,0-1 1,0 1-1,0-1 0,0 0 0,1 1 0,-1-1 0,1 0 0,0 1 0,0-1 0,0 0 0,0 0 0,0 1 0,0-1 0,0 0 0,3 3 1,-1-3 2,0 1 0,-1-1 0,1 0 0,0-1 0,0 1 0,0 0 0,0-1 0,0 1 0,1-1 0,-1 0 0,0 0 0,6 0 0,0 0 39,-1 0 0,1-1 0,-1 0 0,1 0-1,0-1 1,-1 0 0,1 0 0,-1-1 0,0-1-1,11-3 1,-4-2-8,-1 0-1,0 0 1,-1-2 0,0 1-1,-1-2 1,0 0-1,0 0 1,-1-1-1,-1 0 1,12-18 0,-12 15-19,-1-1 0,-1 1 0,0-1 0,-1-1 0,0 1 1,-2-1-1,0 0 0,-1-1 0,2-18 0,-5 33-66,-1 0 0,0 0 1,0 0-1,0 1 0,0-1 0,0 0 0,0 0 0,-1 1 0,0-1 0,1 0 1,-1 0-1,0 1 0,0-1 0,-1 1 0,1-1 0,0 1 0,-1-1 0,0 1 1,1 0-1,-1 0 0,0 0 0,-4-3 0,4 3-7,0 1 0,-1 0 0,1 0 0,0 0 0,-1 1 0,1-1 1,-1 0-1,1 1 0,-1 0 0,1-1 0,-1 1 0,1 0 0,-1 0 0,1 1 0,-1-1 0,1 0 0,-1 1 0,1-1 0,0 1 0,-1 0 1,1 0-1,0 0 0,-1 0 0,1 1 0,-2 1 0,-6 3 67,1 0 0,0 1 1,-13 12-1,19-16-45,0 0-1,0 1 0,0-1 1,1 1-1,-1-1 1,1 1-1,0 0 1,0 0-1,0 1 1,0-1-1,-1 8 1,2-11-29,1 0 0,0 1 1,0-1-1,0 0 1,0 0-1,0 0 1,0 0-1,0 0 1,0 0-1,0 1 1,0-1-1,1 0 1,-1 0-1,0 0 1,1 0-1,-1 0 1,1 0-1,-1 0 1,1 0-1,0 0 1,-1 0-1,1 0 1,0 0-1,0-1 1,1 2-1,-1-1 3,1 0 0,0 0-1,0 0 1,0 0 0,1-1-1,-1 1 1,0-1 0,0 0-1,0 1 1,0-1 0,1 0-1,1 0 1,7-1 22,-1-1 0,0 1 0,0-2 1,13-4-1,23-11 90,68-39 0,0 0 89,-70 36-110,28-13 118,-65 31-176,1 1 0,-1 0 1,0 0-1,1 0 0,0 1 0,-1 0 1,13 1-1,-18 0-35,-1 0 1,0 1-1,1-1 0,-1 0 1,1 1-1,-1 0 1,0-1-1,0 1 0,1 0 1,-1 0-1,0 0 1,0 0-1,0 0 0,0 0 1,0 0-1,0 0 1,0 0-1,0 0 1,0 0-1,-1 1 0,1-1 1,0 0-1,-1 1 1,1-1-1,0 3 0,1 3 30,-1 0-1,1-1 1,-1 1-1,0 7 0,-1 8 59,-2-1 0,0 1 0,-1-1 0,-2 1 0,0-1 0,-1 0 0,-9 22 0,6-18 75,5 0 184,8-18-66,9-12-98,8-12-103,-1 0 0,-1-1 0,21-25 0,31-30 264,-61 65-335,-1 0 0,1 1 1,1 0-1,-1 1 0,1 0 1,13-5-1,-23 11-24,0-1 0,0 1 0,0 0 0,0-1 0,-1 1 0,1 0 0,0 0 0,0 0 0,0 0 0,0 0 0,0 0 0,0 0 0,0 0 0,0 1 0,0-1 0,0 0 0,0 0 0,0 1 0,0-1 0,-1 1 0,1-1 0,0 1 0,1 0 0,0 1 0,0 0 0,-1-1 0,1 1 0,-1 0 0,1 0 0,-1 1 0,0-1 0,0 0 0,1 3 0,2 7 0,-1 0 0,4 24 0,-6-30 0,4 31 0,-2-12 0,1 0 0,12 43 0,-14-63 0,0 1 0,0 0 0,1-1 0,0 1 0,0-1 0,0 0 0,1 0 0,-1 0 0,1 0 0,0-1 0,0 1 0,1-1 0,0 0 0,-1 0 0,1-1 0,10 6 0,-10-7 0,0-1 0,-1 0 0,1 1 0,0-1 0,1-1 0,-1 1 0,0-1 0,0 0 0,0 0 0,0-1 0,0 1 0,0-1 0,0 0 0,0 0 0,0-1 0,7-3 0,9-4 0,-1-1 0,29-20 0,-23 14 0,-12 7 0,0-1 0,-1-1 0,0 0 0,-1 0 0,12-15 0,-2-2 0,28-42 0,-29 34 0,-1-2 0,21-53 0,22-87 0,-57 159 0,17-60 0,-3-1 0,11-98 0,-29 170 0,-1 0 0,0 0 0,0 0 0,-1 0 0,0 0 0,-1 0 0,1 0 0,-2 0 0,-3-14 0,5 21 0,0 1 0,0 0 0,-1 0 0,1 0 0,0 0 0,-1 0 0,1 0 0,0 0 0,-1-1 0,1 1 0,0 0 0,0 0 0,-1 0 0,1 0 0,0 0 0,-1 0 0,1 1 0,0-1 0,-1 0 0,1 0 0,0 0 0,0 0 0,-1 0 0,1 0 0,0 0 0,-1 1 0,1-1 0,0 0 0,0 0 0,0 0 0,-1 1 0,1-1 0,0 0 0,0 0 0,0 0 0,-1 1 0,1-1 0,0 0 0,0 1 0,0-1 0,-11 13 0,-1 8 0,1-1 0,1 1 0,1 1 0,0 0 0,2 0 0,1 1 0,-7 40 0,-5 168 0,18-215 0,-1 32 0,3 1 0,2-1 0,1 0 0,19 70 0,-22-110 0,0 0 0,1 0 0,0-1 0,1 1 0,0-1 0,0 0 0,8 10 0,-11-15 0,1 0 0,-1 0 0,1-1 0,-1 1 0,1 0 0,0-1 0,0 0 0,0 1 0,0-1 0,0 0 0,0 0 0,0 0 0,0 0 0,0 0 0,1 0 0,-1-1 0,0 1 0,1-1 0,-1 0 0,0 1 0,1-1 0,-1 0 0,0-1 0,1 1 0,-1 0 0,0-1 0,1 1 0,-1-1 0,3-1 0,18-10 0,-1 0 0,-1-2 0,-1 0 0,0-2 0,34-33 0,32-25 0,-85 73 0,0 0 0,1 0 0,-1 0 0,0 0 0,1 0 0,-1 0 0,0 1 0,1-1 0,-1 1 0,1-1 0,-1 1 0,1-1 0,0 1 0,-1 0 0,1 0 0,-1 0 0,1 0 0,3 0 0,-4 1 0,0-1 0,1 1 0,-1 0 0,0 0 0,1 0 0,-1 0 0,0 0 0,0 0 0,0 1 0,0-1 0,0 0 0,0 1 0,0-1 0,0 0 0,-1 1 0,1-1 0,0 1 0,-1-1 0,1 3 0,7 23 0,-2 1 0,0-1 0,1 35 0,9 41 0,-15-97 0,0-1 0,0 0 0,0-1 0,1 1 0,-1 0 0,1-1 0,0 0 0,3 5 0,-4-7 0,0-1 0,0 0 0,0 0 0,1 0 0,-1 0 0,0 0 0,1 0 0,-1 0 0,0 0 0,1-1 0,-1 1 0,1-1 0,0 1 0,-1-1 0,1 1 0,-1-1 0,1 0 0,0 0 0,-1 0 0,1 0 0,0 0 0,-1 0 0,1 0 0,-1 0 0,4-1 0,1-1 0,0 0 0,0 0 0,0-1 0,0 1 0,0-1 0,-1 0 0,1-1 0,7-6 0,42-39 0,-34 29 0,5-5 0,-13 11 0,30-22 0,-42 35 0,0 0 0,0 1 0,-1-1 0,1 0 0,0 1 0,0-1 0,0 1 0,-1 0 0,1-1 0,0 1 0,0 0 0,0-1 0,0 1 0,0 0 0,0 0 0,0 0 0,0 0 0,0 0 0,0 0 0,0 0 0,0 0 0,0 0 0,0 0 0,-1 0 0,1 1 0,0-1 0,0 0 0,0 1 0,0-1 0,0 1 0,0-1 0,-1 1 0,1-1 0,0 1 0,0 0 0,-1-1 0,1 1 0,0 0 0,-1-1 0,1 1 0,-1 0 0,1 0 0,-1 0 0,1 0 0,-1-1 0,0 1 0,1 0 0,-1 0 0,0 0 0,0 1 0,3 7 0,-1 0 0,-1 0 0,0 0 0,0 11 0,0 19 0,-3-1 0,-10 63 0,-25 78 0,29-147 0,7-27 0,-38 154 0,29-127 0,-1-1 0,-28 57 0,34-80 0,1 0 0,-1-1 0,-1 1 0,1-1 0,-9 7 0,13-13 0,0 0 0,0 0 0,0 0 0,0 0 0,0 0 0,0 0 0,0 0 0,0 0 0,-1-1 0,1 1 0,0 0 0,-1-1 0,1 1 0,0-1 0,-1 0 0,1 1 0,-1-1 0,1 0 0,-1 0 0,1 0 0,0 0 0,-1 0 0,1 0 0,-1 0 0,1 0 0,-1-1 0,1 1 0,0-1 0,-1 1 0,1-1 0,0 1 0,-1-1 0,1 0 0,0 0 0,0 1 0,0-1 0,-1 0 0,1 0 0,-1-2 0,-3-3 0,1 0 0,0-1 0,0 0 0,1 0 0,0 0 0,0 0 0,1 0 0,0 0 0,0-1 0,0 1 0,1-1 0,0-14 0,0 3 0,2-1 0,0 0 0,7-37 0,-5 44 0,1 0 0,0 1 0,1-1 0,1 1 0,-1 0 0,2 0 0,0 1 0,0 0 0,1 0 0,1 1 0,-1 0 0,2 0 0,-1 1 0,1 0 0,1 1 0,21-14 0,-12 10 0,1 2 0,0 0 0,0 1 0,1 1 0,0 1 0,1 1 0,-1 2 0,46-5 0,-58 8 212,0 1 1,0 1-1,18 2 1,4 8-4998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6:3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50 6824,'0'0'7121,"-11"8"-6436,7-6-637,-8 7 212,0-1 1,0 2-1,1-1 1,0 2-1,1-1 1,0 2 0,-11 14-1,12-10 123,1 0-1,0 1 1,1 0 0,1 0-1,-5 21 1,9-31-235,1 0 1,0 0-1,0-1 0,0 1 1,1 0-1,0 0 1,1-1-1,0 1 0,0 0 1,0 0-1,1-1 0,0 1 1,0-1-1,0 1 1,1-1-1,0 0 0,4 7 1,-4-10-64,1 1 0,-1-1 0,0 1 0,1-1 0,0 0 0,0-1 0,0 1 0,0-1 0,0 1 0,0-1 0,1-1 0,-1 1 0,1-1 0,-1 1 0,1-1 0,0 0 0,0-1 0,-1 1 0,1-1 0,7 0 0,-2-1 17,-1 0-1,0 0 1,1-1-1,-1 0 0,0 0 1,0-1-1,0 0 1,-1-1-1,13-6 1,-10 2 15,0 0 1,0 0-1,-1-1 1,0 0-1,-1-1 1,0 0-1,0 0 1,-1-1 0,0 0-1,-1-1 1,6-13-1,-10 19-44,1-1-1,-2 0 0,1-1 1,-1 1-1,0 0 0,0-1 1,-1 1-1,0-1 1,0 1-1,-1-1 0,0 1 1,-1-1-1,1 0 0,-1 1 1,-1-1-1,1 1 1,-1 0-1,-1 0 0,1-1 1,-8-12-1,7 16-24,1 0-1,-1 0 1,0 1-1,0-1 0,-1 1 1,1-1-1,-1 1 1,0 0-1,0 0 1,0 1-1,0-1 1,0 1-1,-1 0 0,1 0 1,-1 0-1,1 1 1,-1 0-1,1-1 1,-1 2-1,0-1 1,-5 0-1,1 1 30,-1 0 1,1 1-1,0 0 0,-1 1 0,1 0 0,0 0 1,0 1-1,0 0 0,-13 7 0,21-10-70,0 1 0,1-1 0,-1 0 0,0 0 1,1 0-1,-1 1 0,0-1 0,1 0 0,-1 1 0,1-1 0,-1 0 0,1 1 0,-1-1 0,1 1 1,-1-1-1,1 1 0,-1-1 0,1 1 0,0-1 0,-1 1 0,1-1 0,0 1 0,-1 0 0,1-1 0,0 1 1,0-1-1,0 1 0,-1 0 0,1-1 0,0 1 0,0 0 0,0-1 0,0 1 0,0 0 0,0-1 0,0 1 1,1 0-1,-1-1 0,0 1 0,0 0 0,0-1 0,1 1 0,-1-1 0,0 1 0,1 0 0,-1-1 1,0 1-1,1-1 0,-1 1 0,1-1 0,-1 1 0,1-1 0,-1 1 0,1-1 0,-1 0 0,1 1 0,-1-1 1,1 0-1,1 1 0,4 3 25,0 0 1,0-1-1,14 5 1,-11-5-13,0-1-1,-1 0 1,1-1 0,0 0-1,0 0 1,0-1 0,0 0-1,14-3 1,73-16 168,-70 13-125,36-11 296,71-30-1,-119 43-253,-1-1-1,1 2 0,0 0 0,0 0 0,0 2 0,0-1 1,22 2-1,-34 0-95,0 0 1,0 1-1,0-1 1,0 0 0,0 1-1,0-1 1,0 1-1,0 0 1,0 0 0,0 0-1,0 0 1,0 0-1,0 0 1,-1 0 0,1 1-1,0-1 1,-1 0-1,2 3 1,-1-1 16,0 0 1,0 0-1,-1 0 0,1 0 0,-1 0 1,0 0-1,0 1 0,0-1 1,0 0-1,0 5 0,-1 7 67,0 0 0,0 0-1,-2 0 1,-3 16-1,4-19-77,0-9-15,1-1 0,-1 1 0,1 0 0,0 0 0,0 0 0,0 0 0,2 5 0,-2-8 0,0 0 0,0 0 0,0 0 0,0 1 0,0-1 0,0 0 0,0 0 0,0 0 0,0 0 0,1 1 0,-1-1 0,0 0 0,0 0 0,0 0 0,0 0 0,0 0 0,1 1 0,-1-1 0,0 0 0,0 0 0,0 0 0,1 0 0,-1 0 0,0 0 0,0 0 0,0 0 0,0 0 0,1 0 0,-1 0 0,0 0 0,0 0 0,0 0 0,1 0 0,-1 0 0,0 0 0,0 0 0,0 0 0,1 0 0,12-12 0,8-15 0,1 1 0,2 1 0,0 1 0,1 1 0,1 1 0,40-25 0,-62 45 0,-1 0 0,1 0 0,0 0 0,0 0 0,0 1 0,0 0 0,1-1 0,-1 2 0,0-1 0,1 0 0,-1 1 0,0 0 0,1 0 0,-1 0 0,0 0 0,5 2 0,-5-1 0,0 1 0,0-1 0,-1 1 0,1 0 0,-1 0 0,1 1 0,-1-1 0,0 1 0,0 0 0,0 0 0,0 0 0,-1 0 0,1 0 0,-1 0 0,0 1 0,1-1 0,0 5 0,9 16 0,11 35 0,-17-39 0,1-1 0,2 0 0,0-1 0,13 21 0,-13-25 0,1-1 0,1 0 0,0-1 0,1 0 0,13 11 0,-20-19 0,1-1 0,-1 1 0,1-1 0,-1 0 0,1 0 0,0 0 0,0-1 0,0 0 0,0 0 0,0-1 0,1 0 0,-1 0 0,1 0 0,-1-1 0,0 0 0,9-1 0,-9 0 58,0 0 1,0-1-1,-1 1 1,1-2-1,-1 1 1,0 0-1,1-1 0,-1 0 1,0 0-1,-1-1 1,1 0-1,-1 1 1,1-1-1,4-7 0,4-5-491,0-1-1,16-29 1,-6 10-3087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6:4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8744,'0'0'10695,"3"15"-9984,34 273 2873,-37-284-3502,3 23 1006,8 37 1,-11-63-1070,0-1 0,0 0 1,0 0-1,0 1 1,0-1-1,0 0 1,0 0-1,0 0 0,0 1 1,0-1-1,1 0 1,-1 0-1,0 0 1,0 1-1,0-1 0,0 0 1,0 0-1,0 0 1,1 0-1,-1 1 1,0-1-1,0 0 0,0 0 1,1 0-1,-1 0 1,0 0-1,0 0 1,0 0-1,1 0 1,-1 1-1,0-1 0,0 0 1,0 0-1,1 0 1,-1 0-1,0 0 1,0 0-1,0 0 0,1 0 1,-1 0-1,0 0 1,0 0-1,1 0 1,-1-1-1,0 1 0,0 0 1,0 0-1,1 0 1,-1 0-1,0 0 1,0 0-1,0 0 0,1-1 1,9-11 380,2-15-164,-1 1 0,-2-1-1,11-48 1,-6 18-30,14-44 141,43-134 594,-53 199-651,-17 34-268,0 0 1,0 1-1,0-1 1,0 1 0,0-1-1,1 1 1,-1-1-1,1 1 1,-1 0-1,1-1 1,-1 1 0,1 0-1,0 0 1,0 0-1,-1 1 1,4-2-1,-4 2-7,1 0-1,-1 0 0,0 1 0,0-1 0,0 0 1,0 1-1,-1-1 0,1 1 0,0-1 0,0 1 0,0-1 1,0 1-1,0 0 0,-1 0 0,1-1 0,0 1 1,0 0-1,-1 0 0,1 0 0,-1 0 0,1-1 0,-1 1 1,1 0-1,0 2 0,10 29 112,-10-30-104,6 30 96,-1 1 1,-2-1-1,-1 1 0,-3 59 0,3 38 312,23 52 253,-26-181-637,1 0-1,-1 1 1,0-1-1,0 0 1,1 0 0,-1 1-1,1-1 1,-1 0 0,1 0-1,-1 0 1,1 1-1,0-1 1,-1 0 0,1 0-1,0 0 1,0 0 0,0-1-1,0 1 1,0 0-1,0 0 1,1 0 0,-1 0-310,1-1-1,-1 0 1,0 0 0,0 1 0,1-1 0,-1 0 0,0 0 0,0-1 0,0 1-1,1 0 1,-1 0 0,0-1 0,0 1 0,0 0 0,1-1 0,-1 1 0,0-1 0,2-1-1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6:4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8936,'0'0'6728,"11"4"-6406,32 12 10,-42-16-311,0 1-1,0-1 1,0 0-1,0 1 1,0-1 0,0 1-1,0-1 1,0 1-1,-1 0 1,1-1-1,0 1 1,0 0-1,-1 0 1,1-1 0,0 1-1,-1 0 1,1 0-1,-1 0 1,1 0-1,-1 0 1,0 0-1,1 0 1,-1 0 0,0 0-1,0 0 1,1 0-1,-1 1 1,1 4 100,4 15 171,0 1-1,-2 0 0,0 1 0,-1-1 0,-2 0 0,0 1 0,-1-1 0,-1 0 0,-1 0 0,-2 0 0,0 0 0,-10 26 0,12-40-160,0 0-1,-1-1 0,0 1 0,-1-1 0,0 0 0,0-1 1,0 1-1,-1-1 0,0 0 0,0-1 0,0 1 1,-1-1-1,-8 5 0,12-8-71,0 0 0,0 0 0,-1-1 1,1 1-1,-1-1 0,1 0 0,-1 0 0,1 0 1,-1 0-1,0-1 0,0 1 0,1-1 0,-1 0 0,0 0 1,0 0-1,1-1 0,-1 1 0,0-1 0,1 0 1,-1 0-1,1 0 0,-1-1 0,1 1 0,-1-1 0,1 0 1,0 0-1,0 0 0,0 0 0,0 0 0,-5-6 1,5 4-14,0 1-1,0-1 1,0 0 0,0 0 0,1 0 0,0 0 0,0 0 0,0-1 0,0 1 0,1-1 0,-1 1 0,1-1 0,1 0 0,-1 1 0,0-1 0,1 0 0,0 0 0,0 1 0,1-1 0,1-8-1,0 3-525,2-1-1,-1 1 0,1-1 0,0 1 0,1 0 0,11-16 0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6:4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35 149 9648,'0'0'4480,"3"15"-3667,-3-15-810,4 19 303,-1 0 0,-1 0 0,0-1 0,-3 38 0,-5-14 571,-15 51-1,1-4 867,19-74-803,1-15-922,0 1 0,0-1 0,1 0 0,-1 0 0,0 0-1,0 0 1,0 0 0,0 0 0,0 0 0,0 0 0,0 0 0,0 1 0,1-1 0,-1 0 0,0 0 0,0 0 0,0 0 0,0 0 0,0 0 0,0 0 0,1 0 0,-1 0 0,0 0 0,0 0 0,0 0-1,0 0 1,0 0 0,1 0 0,-1 0 0,0 0 0,0 0 0,0 0 0,0 0 0,0 0 0,0 0 0,1-1 0,-1 1 0,0 0 0,0 0 0,0 0 0,0 0 0,0 0 0,0 0 0,0 0-1,0 0 1,1 0 0,-1-1 0,0 1 0,21-27 742,88-175 530,-79 140-642,73-114 0,-102 175-630,7-9 141,0 0 1,17-18 0,-24 27-133,1-1 0,-1 1 0,1-1 0,-1 1 0,1 0 0,0-1 0,0 1 1,-1 0-1,1 0 0,0 1 0,0-1 0,0 0 0,0 1 0,0-1 0,0 1 0,0-1 1,0 1-1,0 0 0,0 0 0,0 0 0,0 0 0,0 0 0,1 1 0,-1-1 0,3 2 1,-3-1-8,0 0 1,0 1 0,-1-1-1,1 0 1,-1 1 0,1 0-1,-1-1 1,0 1 0,0 0 0,0 0-1,0 0 1,0 0 0,0 0-1,0 0 1,0 4 0,7 34 189,-8-40-207,2 30 125,-2-1 1,-1 0 0,-1 0-1,-1 0 1,-10 39 0,5-30 180,2 0 1,-2 51 0,9-85-231,-1 0 0,-1-1 0,1 1 0,0-1 1,-1 1-1,0-1 0,-2 8 0,3-11-74,0-1-1,0 1 1,0 0 0,0 0-1,0 0 1,1 0-1,-1 0 1,0 0 0,0 0-1,0 0 1,0-1-1,0 1 1,0 0 0,0 0-1,1 0 1,-1 0-1,0 0 1,0 0 0,0 0-1,0 0 1,0 0-1,1 0 1,-1 0 0,0 0-1,0 0 1,0 0-1,0 0 1,0 0 0,0 0-1,1 0 1,-1 0-1,0 0 1,0 0 0,0 0-1,0 1 1,0-1-1,0 0 1,1 0 0,-1 0-1,0 0 1,0 0-1,0 0 1,0 0 0,0 0-1,0 0 1,0 1-1,0-1 1,0 0 0,0 0-1,1 0 1,-1 0-1,0 0 1,0 0 0,0 1-1,0-1 1,0 0-1,0 0 1,0 0 0,0 0-1,0 0 1,0 0-1,0 1 1,0-1 0,0 0-1,0 0 1,0 0-1,0 0 1,0 0 0,-1 1-1,12-7 43,48-37-522,-41 30-2989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6:4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 16479,'0'0'1720,"-12"13"-1062,-2 2-438,5-7-84,1 0-1,0 1 1,1 0 0,0 0-1,0 1 1,1 0-1,-6 14 1,9-17-24,0-1 1,1 0-1,0 1 0,1 0 1,0-1-1,0 1 0,0 0 0,0 0 1,1 7-1,1-11-66,-1 0 0,1 0 1,-1 0-1,1-1 0,0 1 0,0 0 0,0 0 1,0-1-1,1 1 0,-1 0 0,1-1 1,0 1-1,-1-1 0,1 0 0,0 0 0,0 0 1,1 0-1,-1 0 0,0 0 0,1 0 0,-1-1 1,1 1-1,3 1 0,4 1 69,0-1 1,0 0-1,0 0 0,1-1 1,0 0-1,-1 0 0,1-2 1,0 1-1,0-1 0,13-2 1,-16 1-22,0 0 0,0-1 0,0 1 0,0-2 0,0 1 0,-1-1 0,1 0 0,-1-1 0,0 0 1,0 0-1,0 0 0,0-1 0,-1 0 0,7-7 0,-9 9-36,-2-1 1,1 0-1,0 0 1,-1 0 0,1 0-1,-1 0 1,0 0-1,-1-1 1,1 1-1,-1-1 1,0 1-1,0-1 1,0 1-1,-1-1 1,1 0-1,-1 1 1,0-1-1,0 0 1,-1 1-1,0-1 1,0 0-1,0 1 1,0-1-1,0 1 1,-1 0 0,0-1-1,0 1 1,0 0-1,-5-6 1,3 4 12,0-1 0,-1 2 0,0-1 1,0 1-1,-1-1 0,1 1 1,-1 1-1,0-1 0,0 1 0,-1 0 1,1 1-1,-1-1 0,0 1 0,0 1 1,0-1-1,0 1 0,-15-2 0,12 3-24,0 1-1,0 0 1,0 1-1,0 0 0,1 1 1,-1 0-1,0 1 1,1-1-1,-1 2 0,1-1 1,0 2-1,0-1 1,0 1-1,-14 11 0,17-8-66,6-8-73,0 0-1,0 0 0,0 1 0,-1-1 0,1 0 0,0 0 0,1 0 0,-1 0 0,0 1 0,0-1 1,0 0-1,0 0 0,0 0 0,0 0 0,0 0 0,0 1 0,0-1 0,0 0 0,0 0 0,0 0 1,0 0-1,0 0 0,1 0 0,-1 0 0,0 1 0,0-1 0,0 0 0,0 0 0,0 0 0,0 0 1,1 0-1,-1 0 0,0 0 0,0 0 0,0 0 0,0 0 0,0 0 0,1 0 0,-1 0 1,0 0-1,0 0 0,0 0 0,0 0 0,0 0 0,1 0 0,-1 0 0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6:4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11152,'0'0'5168,"-2"12"-4303,-67 276 2914,22-104-1909,20 7-25,21-138-1285,5-41-351,0 0-1,0-1 1,1 1-1,0 0 1,3 15-1,-2-25-151,-1 1-1,1-1 1,0 1-1,0-1 1,0 0-1,0 1 1,0-1-1,0 0 1,0 0-1,1 1 1,-1-1-1,1 0 1,0-1-1,0 1 1,-1 0-1,1 0 1,0-1-1,1 1 1,-1-1-1,0 0 1,0 1-1,0-1 1,1 0-1,-1 0 1,1-1-1,-1 1 1,1 0-1,-1-1 1,1 0-1,3 1 1,25-2 244,0-1 0,0-1 1,-1-2-1,59-16 0,-79 18-247,80-24 444,-53 15-161,0 2 0,59-10 0,-83 20-245,-11 0-71,0 0 1,-1 0-1,1 0 0,0 0 1,0-1-1,0 1 1,-1 0-1,1-1 1,0 1-1,-1-1 0,1 0 1,0 1-1,-1-1 1,1 0-1,-1 0 1,3-2-1,2-1-308,0-5-913,-2-7 176,-2 9-2895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6:4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15776,'0'0'168,"10"0"-22,153 3 191,110-2 1101,216-17 4498,-482 16-5671,0-1 1,-1 0 0,1 0 0,0 0-1,-1-1 1,1 0 0,-1-1 0,7-2-1,9-9-3379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6:4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12360,'0'0'3109,"2"11"-2137,4 21-390,17 113 1433,1 376 2978,-18-437-810,-16-164-2611,8 64-1383,1 10-142,0 0 0,0 0 0,1 1 0,0-1 0,0 0 0,1 0 0,-1 0 1,1 1-1,1-1 0,-1 0 0,1 1 0,3-9 0,3 0-11,1 1 1,0 0-1,1 1 0,0 0 0,1 0 0,0 1 1,1 1-1,0-1 0,20-11 0,-9 8 16,1 0 0,1 2 1,0 1-1,43-14 0,-14 13 76,-49 11-102,-1 1 0,0 0 0,0-1 1,1 1-1,-1 1 0,0-1 0,1 1 0,-1-1 0,0 1 1,7 3-1,-10-4-16,0 1 0,0-1 0,0 1-1,-1-1 1,1 1 0,0 0 0,0-1 0,-1 1 0,1 0 0,0-1 0,-1 1 0,1 0 0,-1 0 0,1 0 0,-1 0 0,1-1 0,-1 1 0,0 0 0,1 0 0,-1 0 0,0 0-1,0 0 1,0 1 0,0 1 9,0-1 0,0 1-1,0 0 1,-1-1 0,0 1-1,1-1 1,-1 1 0,-2 3-1,-1 2 27,0 0-1,0-1 1,-1 0-1,-8 9 1,4-7-3,-1 0 0,0-1 0,-1 0 0,0 0 0,0-2 0,-1 1 0,0-1 0,0-1 0,0 0 0,-1-1 0,-23 6 0,36-10-42,0 0 0,-1 0 0,1 0 0,0 0 0,0 0 0,0 0 0,-1 0 0,1 0 0,0 0 0,0 0 0,0 0 0,0 0 0,-1 0 0,1 1 0,0-1 0,0 0 0,0 0 0,0 0 0,0 0 0,0 0 0,0 0 0,-1 1 0,1-1 0,0 0 0,0 0 0,0 0 0,0 0 0,0 1 0,0-1 0,0 0 0,0 0 0,0 0 0,0 1 0,0-1 0,0 0 0,0 0 0,0 0 0,0 0 0,0 1 0,0-1 0,0 0 0,0 0 0,0 0 0,0 0 0,0 1 0,0-1 0,0 0 0,1 0 0,-1 0 0,0 0 0,0 1 0,0-1 0,0 0 0,0 0 0,0 0 0,1 0 0,-1 0 0,0 0 0,0 0 0,0 1 0,0-1 0,1 0 0,-1 0 0,0 0 0,0 0 0,0 0 0,0 0 0,1 0 0,-1 0 0,19 12 0,-10-7 0,129 72 0,-92-54 0,72 49 0,-95-58 865,-9-9-5737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58.4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24 3808,'0'0'7228,"-10"-4"-6814,-27-13 12,36 17-414,1-1 0,0 1 0,-1 0 0,1 0 1,0 0-1,-1 0 0,1-1 0,0 1 1,-1 0-1,1 0 0,0 0 0,-1 0 0,1 0 1,0 0-1,-1 0 0,1 0 0,0 0 0,-1 0 1,1 0-1,0 0 0,-1 0 0,1 0 0,-1 0 1,1 1-1,0-1 0,-1 0 0,1 0 0,0 0 1,0 0-1,-1 1 0,1-1 0,0 0 1,-1 0-1,1 1 0,0-1 0,0 0 0,0 0 1,-1 1-1,1-1 0,0 0 0,0 1 0,0-1 1,0 0-1,-1 1 0,1-1 0,0 0 0,0 1 1,0-1-1,0 1 0,0-1 0,0 0 0,0 1 1,0-1-1,0 0 0,0 1 0,0-1 1,0 0-1,1 1 0,-1 1 86,-4 26 302,1 0 0,2-1-1,3 56 1,22 84 487,-1-9-41,-5-40 406,-19-99-436,-1-15 38,0-14-369,7-21-257,-3 18-2683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6:44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19591,'0'0'3664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6:4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594 746 6632,'0'0'7192,"3"-10"-6860,0 4-262,-2 3-42,0 0-1,0 0 1,0 0-1,0 0 1,-1 0 0,1 0-1,0-5 1,-1 7-13,-1 0 1,1-1-1,0 1 0,0 0 1,-1 0-1,1-1 0,-1 1 1,1 0-1,-1 0 1,0 0-1,1 0 0,-1 0 1,0 0-1,0 0 1,1 0-1,-1 0 0,0 0 1,0 0-1,0 0 1,0 0-1,-1 1 0,1-1 1,0 1-1,0-1 0,0 0 1,-2 1-1,-19-8 159,0 1 0,0 1 0,0 0 0,-1 2 0,0 1 0,0 1 0,0 1 0,0 1 0,0 1 0,0 1-1,0 1 1,1 1 0,-1 1 0,1 0 0,0 2 0,0 1 0,1 1 0,0 1 0,0 0 0,1 2 0,-24 17 0,37-24-59,0 1 1,1 0 0,-1 0 0,1 1-1,0 0 1,1 0 0,0 0-1,0 1 1,0-1 0,-4 11 0,8-15-71,0 0 0,0 0 1,0 0-1,0 0 1,1 0-1,-1 0 1,1 0-1,0 0 0,-1 0 1,2 0-1,-1 0 1,0 0-1,0 0 1,1 0-1,0 0 0,-1 0 1,1 0-1,1 0 1,-1-1-1,0 1 1,0 0-1,1 0 0,0-1 1,-1 1-1,1-1 1,0 0-1,0 1 1,1-1-1,-1 0 0,0 0 1,1 0-1,5 2 1,-1 0 20,0-1 0,0 0 1,1 0-1,-1-1 0,1 0 1,0 0-1,-1-1 1,1 0-1,0 0 0,0-1 1,0 0-1,0-1 0,0 0 1,0 0-1,10-3 0,14-4 147,0-2 0,38-16 0,-69 25-207,26-10 119,0-1 0,-2-1 0,1-2 1,-1 0-1,-1-2 0,33-30 0,-45 36-65,-1 0 0,-1-2 0,0 1 0,0-1 0,-1 0 0,-1-1 0,0 0 0,-1-1 0,0 1 0,-1-1 0,-1-1 0,-1 1 0,5-24 0,-7 17 0,-1 0 1,0 0-1,-2 0 0,0 0 0,-2 0 0,0 0 1,-2 1-1,0-1 0,-1 1 0,-1 1 0,-14-29 1,11 30-2,0 0 0,0 1 0,-2 1 0,0 0 0,-2 0 0,1 1 1,-2 1-1,0 0 0,-1 2 0,0-1 0,-36-21 0,38 28 6,-1 1 0,0 0 0,-1 1 0,1 0 0,-1 1 0,0 1 0,0 1 0,0 0-1,-1 1 1,1 1 0,0 0 0,0 1 0,0 1 0,0 1 0,-29 7 0,42-9-42,0 0 0,0 0 0,0 1 0,0-1 0,0 0-1,1 1 1,-1 0 0,0 0 0,1 0 0,-1 0 0,1 0 0,-3 4 0,4-6-15,1 1-1,-1 0 1,1-1-1,0 1 1,0 0 0,-1 0-1,1-1 1,0 1-1,0 0 1,0 0 0,0-1-1,0 1 1,0 0-1,0 0 1,0-1 0,0 1-1,0 0 1,0 0-1,0-1 1,0 1 0,1 1-1,0-1-3,0 1 0,0 0 0,0-1 0,1 1 0,-1-1 0,0 0 0,1 1 0,-1-1 0,1 0 0,-1 0 0,1 0 0,2 1 0,18 8-359,0-1 0,0-1 1,1-2-1,23 5 0,-32-8-1532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6:49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243 103 7936,'0'0'7820,"-11"2"-7375,8-1-401,-4 0 37,0 0 0,1 1 0,-1 0 0,0 0-1,1 1 1,-1 0 0,1 0 0,0 0 0,0 1-1,-6 5 1,-3 5 187,1 0 0,0 2-1,2-1 1,0 2 0,0-1-1,1 2 1,2-1 0,-1 2 0,2-1-1,1 1 1,0 0 0,1 1 0,1-1-1,-3 30 1,7-43-135,1 0 0,0 0 0,0 0 0,1 1 0,-1-1 0,1 0 0,1 0 0,-1-1 0,5 11 0,-5-14-80,0 0 0,0 1 0,1-1 0,-1 0 0,1 0 1,0 0-1,0 0 0,0 0 0,0 0 0,0 0 0,0-1 0,0 1 0,0-1 0,1 1 0,-1-1 0,1 0 1,-1 0-1,1 0 0,-1 0 0,1-1 0,0 1 0,-1-1 0,1 1 0,5-1 0,6 0 57,1-1 0,-1-1 0,1 0 1,-1-1-1,1 0 0,-1-1 0,-1-1 0,1 0 0,0-1 0,-1 0 0,0-1 0,15-11 0,12-12 213,0-1 0,42-46 0,-43 40 51,-39 36-353,16-13 204,-10 11 9,-6 9 315,-20 37-278,-23 71-1,38-100-239,2 0 0,0 1-1,0 0 1,1-1 0,1 1-1,1 0 1,0-1 0,1 1-1,4 22 1,-4-32-21,0-1 0,0 0-1,1 1 1,-1-1 0,1 0 0,0 0 0,1 0 0,-1 0 0,1 0 0,-1 0 0,1-1 0,0 1-1,1-1 1,-1 0 0,6 4 0,-4-4 9,0 0-1,1 0 1,-1-1-1,1 1 1,-1-1-1,1-1 1,0 1-1,0-1 1,0 0-1,9 0 1,0-1 28,0 0 1,0-2-1,0 0 1,0 0-1,-1-2 1,0 0-1,1 0 1,21-11-1,-12 3 39,0-1 0,-1-2 1,-1 0-1,-1-1 0,0-1 0,-1-1 0,28-32 0,-25 22 34,-1-2 0,-2 1-1,-1-2 1,-2-1-1,16-37 1,-28 56-53,0-1 0,-1 0-1,-1 0 1,0 0 0,-1 0 0,0-1 0,-1 1 0,-2-26 0,1 33-23,-1 0 0,1 0 0,-2 0 0,1 1 0,-1-1 0,0 0 0,0 0 0,-1 1 0,0 0-1,0-1 1,-1 1 0,1 0 0,-1 1 0,-1-1 0,1 1 0,-1-1 0,0 1 0,0 1 0,-10-8 0,12 11-18,0-1 0,0 1 0,-1 0 0,1-1 0,-1 2 0,1-1 0,-1 0 0,0 1 0,1-1 0,-1 1 0,1 0 0,-1 1 0,0-1 0,1 0 0,-1 1 0,1 0 0,-1 0 0,1 0 0,-1 0 0,1 1 0,0-1 0,-1 1 0,-4 3 0,2-1-226,-1 1 1,1-1-1,0 1 0,1 1 1,-1-1-1,1 1 1,0-1-1,0 2 0,1-1 1,-5 8-1,6 0-939,3-9-2906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6:5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10152,'0'0'3896,"9"12"-3135,-2-3-598,1 1 23,-1 0 0,0 0 0,-1 1 1,0 0-1,0 0 0,6 22 1,-1 11 652,-3 0 0,-2 1 0,1 50 1,2-23 1792,0-112-1080,-5-13-1192,1-23 210,3 0-1,26-107 1,-33 177-512,1-1 1,1 1 0,-1-1-1,1 1 1,0 0-1,0 0 1,1 0-1,-1 0 1,1 0 0,1 1-1,-1 0 1,1 0-1,0 0 1,0 0-1,0 1 1,1 0 0,-1 0-1,1 0 1,0 1-1,1 0 1,-1 0-1,0 0 1,1 1 0,-1 0-1,1 0 1,0 1-1,0 0 1,8 0-1,-11 0-16,1 1 0,0 1-1,0-1 1,-1 1-1,1-1 1,7 4-1,-10-4-29,-1 1 0,1 0-1,-1 0 1,1 0 0,-1 0-1,1 0 1,-1 0 0,0 1-1,1-1 1,-1 0 0,0 1-1,0-1 1,0 1 0,0-1-1,0 1 1,0 0 0,-1-1-1,1 1 1,-1 0 0,2 2-1,-1 1 21,0 1-1,0-1 0,0 1 1,-1-1-1,0 1 0,0-1 0,0 1 1,0 0-1,-1-1 0,0 1 0,-1-1 1,-2 9-1,1-6 8,-1 0 0,0 0 1,0-1-1,-1 0 0,0 0 0,0 0 0,-10 9 1,2-3 48,0-2 1,-1 0 0,-1 0 0,0-1 0,0-1-1,-1-1 1,-22 9 0,25-11-161,-10 4 340,11-7-4002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6:5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8240,'0'0'8074,"13"1"-7506,46 5-2,140 6 1176,299-57 95,-210 13-1251,472-38 842,-558 59 182,294 21 0,-476-10-1319,-16 0-181,-1 0 1,1 0 0,0 0 0,0 0-1,0 1 1,-1 0 0,1-1 0,6 4-1,-5-3 113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6:5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499 730 9144,'0'0'6152,"-12"0"-5466,8 0-630,-11 0 126,0 0-1,0 1 0,0 1 0,0 1 0,-23 6 0,2 4 198,1 2 0,0 2 0,-40 25 0,53-28-82,1 2 0,0 0 0,1 1 0,0 1 0,-28 34 0,43-46-167,0 1-1,0 0 0,1-1 0,0 1 0,1 1 0,-1-1 1,-2 8-1,6-14-104,0 0 0,0 0 0,-1 0 0,1 0 0,0 0 0,0 0 0,0 0 0,0 0 0,0 0 0,0 0 0,1 0 0,-1 0 0,0 0 0,0 0 0,1 0 0,-1 0 0,1 0 0,-1 0 0,1-1 0,-1 1 0,1 0 0,-1 0 0,1 0 0,0-1 0,-1 1 0,1 0 0,0-1 0,0 1 1,-1-1-1,1 1 0,0-1 0,0 1 0,0-1 0,0 1 0,0-1 0,1 1 0,4 0 50,0 0 0,0 0 0,0 0 1,0 0-1,6-1 0,6-2 36,-1 1 1,1-2-1,-1 0 1,0-2 0,0 0-1,-1 0 1,22-11-1,-2-2 101,0-1-1,39-28 1,-51 29-92,0-1 0,-1 0 1,-1-2-1,0-1 0,-2 0 1,-1-1-1,-1-2 0,21-35 1,-30 44-45,-1 0 0,0-1 0,-1 0 0,-1-1 0,-1 1 1,-1-1-1,0 0 0,-1 0 0,-1-1 0,-1 1 0,0 0 0,-1-1 0,-2 1 1,1 0-1,-6-20 0,0 8 45,-2 1 1,-1 0-1,-1 0 1,-2 1-1,-1 0 1,-27-40-1,32 55-67,0 0-1,-1 1 0,0 1 0,-1-1 1,0 2-1,-1-1 0,0 2 0,-1 0 1,0 0-1,0 1 0,-1 1 0,0 0 1,0 1-1,-29-9 0,21 11 73,-36-5-1,51 9-104,1 0 0,-1 0-1,0 0 1,1 1-1,-1-1 1,1 2 0,-1-1-1,1 1 1,-11 4-1,16-6-21,0 1 0,0-1-1,0 0 1,0 1-1,1-1 1,-1 1-1,0 0 1,1-1 0,-1 1-1,0-1 1,1 1-1,-1 0 1,0 0-1,1-1 1,-1 1 0,1 0-1,0 0 1,-1 0-1,1-1 1,0 1-1,-1 0 1,1 0 0,0 0-1,0 0 1,0 0-1,-1 0 1,1 0-1,0-1 1,1 1 0,-1 0-1,0 0 1,0 0-1,0 0 1,0 0-1,1 0 1,-1 0-1,0-1 1,1 1 0,-1 0-1,1 0 1,-1 0-1,1-1 1,-1 1-1,1 0 1,-1 0 0,2 0-1,3 5-39,0-1 0,1 0 0,-1 0 0,9 6 0,-1-3-61,1 0 0,-1-1 0,2 0 0,-1-1-1,1-1 1,-1 0 0,17 3 0,16 1-3516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6:5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9536,'0'0'4526,"-4"13"-3796,-9 39-8,2-1 1,-6 68-1,1 472 3817,22-476-2068,8-162-923,-2-3-1277,9-38 315,40-108-1,-50 169-479,1 1 1,0 0 0,2 1-1,1 0 1,2 1-1,0 1 1,1 0-1,27-25 1,-30 33-47,1 2 1,1 0-1,0 1 0,0 0 1,20-9-1,-31 18-40,0 1 0,0 0 0,0 0 0,1 0 0,-1 1 0,0 0 1,1 0-1,-1 0 0,8 1 0,-10 0-6,0 1 1,0 0-1,0 0 1,0 0-1,0 0 1,0 0-1,0 1 1,0 0-1,0 0 1,-1 0-1,1 0 1,-1 0-1,0 1 0,0 0 1,5 4-1,-4-3 9,0 1 0,0-1 0,-1 1 0,1 0 0,-1 0 1,0 0-1,-1 0 0,1 0 0,-1 1 0,0-1 0,0 1 0,-1-1 0,0 1 0,0 0 0,1 8 0,-3-6 8,1-1 0,-1 1 0,0-1 0,-1 1 0,0-1-1,0 1 1,0-1 0,-1 0 0,0 0 0,-7 10 0,-1 0 42,-1 0-1,-1-1 1,-1-1 0,0 0-1,-1 0 1,0-2-1,-31 21 1,-69 34 461,115-68-528,0 1-1,-1-1 0,1 0 1,0 0-1,0 1 0,0-1 1,0 0-1,0 0 0,0 1 0,-1-1 1,1 0-1,0 1 0,0-1 1,0 0-1,0 0 0,0 1 1,0-1-1,0 0 0,0 1 0,0-1 1,0 0-1,1 0 0,-1 1 1,0-1-1,0 0 0,0 1 1,0-1-1,0 0 0,0 0 1,1 1-1,-1-1 0,0 0 0,0 0 1,0 0-1,1 1 0,-1-1 1,0 0-1,0 0 0,0 0 1,1 0-1,-1 1 0,0-1 0,0 0 1,1 0-1,-1 0 0,0 0 1,1 0-1,-1 0 0,19 12 74,-15-10-42,274 139 1077,-258-130-884,25 17 0,15 8 43,-59-35-273,1-1 0,-1 1 0,0-1 0,1 1 0,-1-1 0,1 0 0,-1 0 0,0 0 0,1 0 0,-1 0 0,1 0 0,-1 0 0,0 0 0,1 0 0,-1-1 0,1 1 0,-1-1 0,0 1 0,1-1 0,-1 1 0,0-1 0,0 0 0,0 1 0,1-1 0,-1 0 0,1-1 0,3-3 0,0 0 0,0-1 0,7-11 0,-8 13 0,17-28-4081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6:5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93 10040,'0'0'2177,"-10"1"-1297,-49 2 976,89-11 4256,31-8-5398,35-3 443,103-15 754,-135 27-1378,51-5 323,-98 12-626,0 0 0,0 0 0,0 2 0,26 5 0,-22-2 95,-16-4-101,1 0 0,-1 0 0,0 0 1,1 1-1,-1 0 0,0 0 0,7 5 0,-9-6 13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6:5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10656,'0'0'11345,"15"0"-10763,9 1-308,1-2 0,0-1 0,28-5 0,-6-1 218,1 2 0,0 2 0,60 3 0,-30 6 423,95 18 1,-146-19 520,52 2 0,-80-6-1389,1-1-1,-1 1 1,1 0 0,-1-1 0,1 1 0,0 0 0,-1-1-1,1 1 1,0-1 0,-1 1 0,1-1 0,0 1 0,0-1-1,-1 1 1,1-1 0,0 1 0,0-1 0,0 1 0,0-1 0,0 1-1,0-1 1,0 0 0,-1-7-4740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6:5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67 8336,'0'0'5521,"-12"6"-4778,3-2-598,1-1-32,0 0 0,0 1 0,1 0 0,-1 1 0,1-1 0,0 1-1,1 0 1,-1 1 0,-10 11 0,4 2 132,1-1 0,1 1-1,0 1 1,2 0 0,0 1 0,1 0-1,1 0 1,1 0 0,1 1 0,1 0-1,1 0 1,0 1 0,2 23 0,1-33-118,2-1 0,-1 1 0,1-1-1,1 0 1,0 1 0,1-1 0,0 0 0,1-1 0,0 1 0,1-1 0,0 0 0,1-1 0,0 1 0,1-1 0,0 0 0,0-1 0,1 0-1,0-1 1,1 0 0,0 0 0,0-1 0,1 0 0,0 0 0,12 4 0,-11-5 18,0-1 0,0 0-1,1-1 1,0 0 0,-1-1 0,1-1-1,1 0 1,-1 0 0,17-1 0,-14-2 46,0-1 1,-1-1 0,0 0 0,1 0-1,-1-2 1,-1 0 0,25-12-1,-11 4 172,-1-2 1,-1-1-1,-1 0 0,33-29 0,-46 35-248,-1-1-1,-1 0 1,0-1-1,0 1 0,-1-2 1,-1 0-1,0 0 1,-1 0-1,0-1 0,8-25 1,-10 19-31,0 0 0,-1 0 0,-2 0 0,0 0 0,-1 0 0,0 0 0,-2-1 0,-5-31 1,3 39-28,0-1 0,0 1 0,-1 0 0,-1 0 0,0 0 1,-1 1-1,0-1 0,-1 1 0,-1 1 0,0 0 1,0 0-1,-1 0 0,-16-15 0,19 22-15,0 0 1,0 0-1,-1 0 0,1 1 1,-1-1-1,0 2 0,1-1 0,-1 1 1,0 0-1,-1 0 0,1 1 1,0 0-1,0 0 0,-1 1 0,1 0 1,0 0-1,-1 1 0,1 0 1,0 0-1,-13 4 0,-5 3 56,2 0-1,-1 2 1,1 1-1,-36 22 1,52-28-100,-1 0 0,1 1 0,0-1 0,1 1 0,-1 0 0,1 1 0,1 0-1,-7 8 1,10-11-56,-1 0-1,1-1 0,0 1 1,1 0-1,-1 0 0,1 0 1,-1 0-1,1 0 0,0 1 1,1-1-1,-1 0 0,1 0 1,0 1-1,0-1 0,0 0 1,1 1-1,-1-1 0,3 8 1,3 6-4077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58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1 110 10448,'0'0'2096,"13"-7"-1787,-8 5-273,6-4 45,0 1-1,0 0 1,0 1-1,0 0 1,1 0 0,-1 1-1,1 1 1,15-1-1,79 0 905,-29 3 491,112-16 0,-163 11-997,0-1 0,29-10 0,-16-2-2501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6:5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472 291 4816,'0'0'5489,"2"-9"-5002,5-30-95,-7 38-376,0 0 1,0 1-1,0-1 1,0 0 0,0 0-1,0 0 1,0 1-1,-1-1 1,1 0 0,0 0-1,0 1 1,-1-1-1,1 0 1,0 0 0,-1 1-1,1-1 1,-1 0-1,1 1 1,-1-1 0,1 0-1,-1 1 1,1-1-1,-1 1 1,0-1 0,1 1-1,-1-1 1,0 1-1,0 0 1,1-1 0,-1 1-1,0 0 1,0 0-1,1-1 1,-1 1 0,0 0-1,0 0 1,0 0-1,1 0 1,-2 0 0,-3-1 80,-9-2 33,-1 1 0,1 1 1,0 0-1,-1 1 0,1 0 0,-1 2 0,1-1 1,0 2-1,-1 0 0,1 0 0,1 2 0,-1-1 1,1 2-1,-21 10 0,9-2 194,1 1-1,1 1 1,1 1 0,0 1-1,1 1 1,-30 33 0,47-47-215,1-1 1,-1 1 0,1 0 0,0 0 0,0 0 0,0 1 0,1-1 0,-1 1 0,2-1 0,-1 1 0,0 0 0,0 8 0,2-10-33,0 0 1,0 0-1,0 0 1,1 0-1,-1 0 1,1-1-1,0 1 1,0 0-1,1 0 1,-1-1 0,1 1-1,0-1 1,0 1-1,0-1 1,0 0-1,0 0 1,1 0-1,-1 0 1,7 5-1,-3-3 21,1 0-1,-1 0 1,1 0-1,1-1 1,-1 0 0,1 0-1,-1-1 1,1 0-1,0-1 1,0 1-1,0-1 1,0-1-1,1 0 1,-1 0-1,0 0 1,1-1-1,-1-1 1,0 1-1,11-3 1,-12 1-33,0 0-1,1 0 1,-2 0 0,1-1 0,0 0-1,0-1 1,-1 1 0,0-1 0,0-1-1,0 1 1,0-1 0,-1 0 0,0 0-1,0 0 1,0-1 0,0 0 0,-1 0 0,0 0-1,0-1 1,-1 1 0,0-1 0,3-7-1,-1-1 69,0 0-1,-1-1 1,0 0-1,-1 1 1,-1-1-1,-1 0 1,0-32-1,-2-3 799,1 51-919,0 0 0,0 0-1,0 0 1,0 0 0,0 0 0,0 0 0,0 0 0,0 1 0,-1-1-1,1 0 1,0 0 0,0 0 0,0 0 0,0 0 0,0 0 0,0 0-1,0 0 1,0 0 0,0 0 0,0 0 0,0 0 0,0 0 0,0 0-1,0 0 1,0 0 0,0 0 0,0 0 0,0 0 0,-1 0 0,1 0-1,0 0 1,0 0 0,0 0 0,0 0 0,0 0 0,0 0 0,0 0-1,0 0 1,0 0 0,0 0 0,0 0 0,0 0 0,0 0 0,0 0-1,0 0 1,0 0 0,0 0 0,0 0 0,-1-1 0,1 1 0,0 0-1,0 0 1,0 0 0,0 0 0,0 0 0,0 0 0,0 0 0,0 0-1,0 0 1,0 0 0,0 0 0,0 0 0,0 0 0,0 0 0,-3 8 249,-3 14-106,-42 242 598,-39 183 109,55-312-309,-65 167 0,91-283-469,3-10-14,0 0-1,-1 0 0,0 0 0,0 0 1,-1-1-1,0 0 0,0 0 0,-10 11 1,15-19-63,0 0 0,0 0 0,0 1 0,0-1 0,0 0 0,-1 0 0,1 0 0,0 1 1,0-1-1,0 0 0,-1 0 0,1 0 0,0 0 0,0 1 0,0-1 0,-1 0 0,1 0 0,0 0 0,0 0 0,-1 0 1,1 0-1,0 0 0,0 0 0,-1 0 0,1 0 0,0 0 0,0 0 0,-1 0 0,1 0 0,0 0 0,0 0 1,-1 0-1,1 0 0,0 0 0,0 0 0,-1 0 0,1 0 0,0 0 0,0 0 0,0-1 0,-1 1 0,0-13 171,6-19 13,4 4-48,1-1-1,1 2 1,29-52-1,-23 46-62,24-41 54,3 2 0,3 1 0,3 3 0,4 3 0,97-95 0,19 8 74,41-39 52,-173 149-189,-1-1 1,-2-2 0,49-83-1,-77 114-46,0 1 0,0-1-1,-1-1 1,-1 1 0,-1-1-1,0 0 1,0 0 0,-2 0-1,0 0 1,-1 0 0,0-20-1,-1 30-8,2-13 102,-2 18-116,1 0-1,-1-1 1,1 1 0,-1 0 0,1 0-1,-1-1 1,1 1 0,0 0 0,-1 0 0,1 0-1,-1 0 1,1 0 0,-1 0 0,1 0 0,0 0-1,-1 0 1,1 0 0,-1 0 0,1 0 0,0 0-1,-1 0 1,1 0 0,-1 0 0,1 1 0,-1-1-1,1 0 1,-1 0 0,1 1 0,-1-1-1,1 0 1,0 2 0,3 0 0,-1 0 0,0 1 0,1-1-1,-1 1 1,0 0 0,0 0 0,-1 0 0,1 1 0,-1-1 0,1 1 0,-1-1-1,0 1 1,0 0 0,-1 0 0,1-1 0,-1 1 0,0 0 0,1 7 0,1 4-1,-1 0 0,-1 0 1,-1 27-1,-9 37 34,4-46 7,-1 39 0,6-63-37,0-1 0,1 1-1,0-1 1,0 1 0,1-1 0,0 1 0,0-1-1,1 0 1,6 12 0,-8-17-5,1-1 0,-1 0 0,1 0 0,0 0 0,0 0 0,0 0 0,0 0 0,0 0 0,0-1 0,0 1 0,0-1 0,1 0 0,-1 1 0,1-1 0,-1 0 0,1 0 0,-1-1 0,1 1 0,0 0 0,-1-1 0,1 0 0,0 1 0,-1-1 0,1 0 0,0 0 0,0-1 0,2 0 0,6-1 0,1 0 0,-1-1 0,0-1 0,21-9 0,18-10 0,0-3 0,-2-1 0,61-46 0,3-24 0,-130 116 0,1 1 0,1 0 0,1 1 0,0 0 0,-18 39 0,32-58 0,0 0 0,1 1 0,-1-1 0,0 1 0,1-1 0,-1 1 0,1-1 0,-1 1 0,1-1 0,0 1 0,0 0 0,1-1 0,-1 1 0,0-1 0,1 1 0,0-1 0,-1 1 0,1-1 0,0 1 0,2 2 0,-1-3 0,-1 0 0,1-1 0,0 1 0,-1-1 0,1 1 0,0-1 0,0 0 0,0 0 0,0 1 0,1-1 0,-1-1 0,0 1 0,0 0 0,0-1 0,1 1 0,-1-1 0,0 1 0,1-1 0,-1 0 0,0 0 0,1 0 0,4-1 0,1 0 0,0 0 0,-1 0 0,1-1 0,0 0 0,0-1 0,-1 1 0,1-2 0,-1 1 0,9-6 0,-13 7 0,0 0 0,0-1 0,0 1 0,-1 0 0,1-1 0,-1 1 0,0-1 0,0 0 0,0 0 0,0 0 0,0 0 0,0 0 0,-1-1 0,0 1 0,1 0 0,-1-1 0,-1 1 0,1-1 0,0 1 0,-1-1 0,0 1 0,1-1 0,-2-4 0,0 0 0,0 0 0,-1 0 0,0 1 0,0-1 0,-1 0 0,0 1 0,0 0 0,-1 0 0,0 0 0,0 0 0,-6-7 0,6 9 0,0 0 0,0 1 0,-1-1 0,0 1 0,1 0 0,-2 0 0,1 0 0,0 1 0,-1 0 0,1 0 0,-1 0 0,0 1 0,0-1 0,-10-1 0,13 3 0,-1 1 0,1-1 0,-1 1 0,1 0 0,-1 0 0,1 1 0,-7 0 0,9-1 0,1 0 0,-1 1 0,1-1 0,-1 0 0,1 0 0,-1 0 0,1 1 0,0-1 0,-1 0 0,1 1 0,-1-1 0,1 0 0,0 1 0,-1-1 0,1 0 0,0 1 0,-1-1 0,1 1 0,0-1 0,0 0 0,0 1 0,-1-1 0,1 1 0,0 0 0,0 0 0,0 1 0,0-1 0,0 0 0,1 0 0,-1 0 0,0 1 0,1-1 0,-1 0 0,1 0 0,-1 0 0,1 0 0,0 0 0,-1 0 0,1 0 0,1 1 0,3 4 0,1-1 0,-1 0 0,1 0 0,0 0 0,0-1 0,1 0 0,-1 0 0,1 0 0,0-1 0,0 0 0,0 0 0,1-1 0,12 2 0,10 2 0,62 2 0,-92-8 0,48 0 0,0-2 0,0-2 0,0-3 0,-1-1 0,0-3 0,78-28 0,-103 30 0,37-22 0,-18 9 0,-52 51 0,0-7 0,1 1 0,0 0 0,2 1 0,1 0 0,1 0 0,1 1 0,1-1 0,1 1 0,0 41 0,3-64 0,0-1 0,0 1 0,0-1 0,0 1 0,0-1 0,1 1 0,-1-1 0,0 1 0,1-1 0,-1 1 0,1-1 0,0 1 0,-1-1 0,1 1 0,0-1 0,0 0 0,0 0 0,0 1 0,0-1 0,0 0 0,0 0 0,1 0 0,0 1 0,0-1 0,0-1 0,0 0 0,0 1 0,0-1 0,-1 0 0,1 0 0,0 0 0,0 0 0,0 0 0,0 0 0,0 0 0,0-1 0,0 1 0,0-1 0,3-1 0,5-2 0,-1-1 0,0 0 0,0-1 0,0 0 0,12-10 0,19-23 0,43-53 0,-66 72 0,6-4 0,-22 22 0,1 1 0,-1 0 0,0 0 0,0 0 0,1 0 0,-1 0 0,0 0 0,1 0 0,-1 0 0,1 1 0,-1-1 0,1 0 0,0 1 0,-1-1 0,4 0 0,-5 2 0,1-1 0,-1 0 0,1 1 0,-1-1 0,0 0 0,1 1 0,-1-1 0,0 0 0,1 1 0,-1-1 0,0 0 0,1 1 0,-1-1 0,0 1 0,0-1 0,1 1 0,-1-1 0,0 1 0,0-1 0,0 1 0,0-1 0,0 1 0,0-1 0,0 1 0,0-1 0,0 1 0,0 0 0,-1 17 0,0-12 0,-3 20 0,1-5 0,1 0 0,0 28 0,2-44 0,1 0 0,-1 0 0,1 1 0,0-1 0,0 0 0,0 0 0,1-1 0,0 1 0,0 0 0,0 0 0,0-1 0,1 0 0,0 1 0,0-1 0,3 4 0,-3-6 0,0 0 0,0 0 0,0 0 0,1 0 0,-1-1 0,0 1 0,1-1 0,-1 0 0,1 0 0,-1 0 0,1-1 0,-1 1 0,1-1 0,0 0 0,-1 0 0,1 0 0,0 0 0,-1-1 0,6-1 0,2 0 0,0 0 0,0-2 0,-1 1 0,1-1 0,10-6 0,20-14 0,48-37 0,-35 22 0,-52 38 0,0-1 0,1 1 0,-1 0 0,0 0 0,0 0 0,1 0 0,-1 0 0,6-1 0,-8 2 0,1 0 0,-1 0 0,1 0 0,-1 0 0,1 0 0,0 1 0,-1-1 0,1 0 0,-1 0 0,1 0 0,-1 1 0,1-1 0,-1 0 0,1 1 0,-1-1 0,1 0 0,-1 1 0,0-1 0,1 1 0,-1-1 0,1 1 0,-1-1 0,0 1 0,1-1 0,-1 1 0,0-1 0,0 1 0,0-1 0,1 1 0,-1-1 0,0 1 0,0-1 0,0 1 0,0 0 0,0-1 0,0 1 0,0-1 0,0 1 0,0-1 0,0 1 0,0 0 0,0-1 0,-1 1 0,1 0 0,-6 31 0,-1 0 0,-1-1 0,-1 0 0,-16 32 0,6-11 0,-117 399 0,86-270 0,47-171 0,0-2 0,1 1 0,0 0 0,0 0 0,0 12 0,8-28 0,0-2 0,0 1 0,6-11 0,5-19 0,13-42 0,-2 4 0,185-406 0,-157 360 0,-37 80 0,2 1 0,2 0 0,44-59 0,-66 99 0,0-1 0,1 1 0,-1-1 0,0 1 0,1-1 0,-1 1 0,1 0 0,0-1 0,-1 1 0,1 0 0,0 0 0,0 0 0,-1 1 0,1-1 0,0 0 0,0 1 0,2-1 0,-2 1 0,-1 0 0,0 0 0,0 1 0,0-1 0,1 0 0,-1 1 0,0-1 0,0 1 0,0 0 0,0-1 0,0 1 0,0 0 0,0 0 0,0 0 0,0-1 0,0 1 0,0 0 0,0 0 0,0 0 0,-1 0 0,1 1 0,0-1 0,-1 0 0,1 0 0,-1 0 0,1 2 0,3 8 0,-1 1 0,0-1 0,-1 0 0,0 1 0,-1-1 0,0 1 0,-1 0 0,-2 16 0,0-5 0,-1 1 0,-2-1 0,-7 27 0,11-49 0,-2 9 0,1-1 0,-2 1 0,1-1 0,-1-1 0,-1 1 0,-10 15 0,14-23 0,0 0 0,0 0 0,0-1 0,0 1 0,0-1 0,0 1 0,0-1 0,0 1 0,0-1 0,0 1 0,0-1 0,0 0 0,0 0 0,0 0 0,-1 1 0,1-1 0,0 0 0,0 0 0,0-1 0,0 1 0,0 0 0,0 0 0,-1-1 0,1 1 0,0 0 0,0-1 0,0 1 0,0-1 0,0 1 0,0-1 0,0 0 0,0 1 0,1-1 0,-1 0 0,0 0 0,0 0 0,0 1 0,0-3 0,-5-3 0,1-1 0,0 1 0,-7-14 0,11 19 0,-2-4 85,1-1 0,-1 1 0,1-1 0,0 0 0,1 0 0,-1 0 0,1 0 0,1 0 0,-1-11 0,4-25-4870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7:0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1124 8640,'0'0'5298,"10"-11"-4562,-10 11-733,76-79 1345,-65 69-945,0 0-1,0 1 0,1 0 0,0 1 0,1 1 1,22-11-1,-34 18-359,0 0 0,0-1 0,0 1 0,0 0 0,-1 0 1,1 0-1,0-1 0,0 1 0,0 0 0,0 0 0,0 0 0,0 1 0,0-1 1,0 0-1,0 0 0,-1 0 0,1 1 0,0-1 0,0 0 0,0 1 1,0-1-1,-1 1 0,1-1 0,0 1 0,0-1 0,-1 1 0,1 0 0,0-1 1,-1 1-1,1 0 0,-1-1 0,1 1 0,-1 0 0,1 0 0,-1-1 0,1 1 1,-1 0-1,0 0 0,0 0 0,1 0 0,-1 0 0,0 0 0,0 1 1,2 6 123,-1 1 0,-1 0 1,0 16-1,0-14-22,-9 125 840,4-87-283,2 90 0,3-136-645,0 0 0,0 0 0,1 0 0,-1-1 0,1 1 0,0 0 0,0 0 0,0-1 0,0 1 0,0 0 0,1-1 0,-1 1 0,1-1 0,0 0 0,0 0 0,2 3 0,-2-3-21,0-1 0,0 0-1,0 0 1,0 0 0,0 0 0,0 0 0,0 0 0,0-1 0,0 1 0,1-1 0,-1 1-1,0-1 1,0 0 0,1 0 0,-1 0 0,0 0 0,0 0 0,1-1 0,-1 1 0,4-2 0,4-1 30,0-1 1,0-1 0,0 1 0,-1-2 0,0 1 0,0-1-1,0-1 1,-1 1 0,0-1 0,0-1 0,-1 0 0,0 0-1,0 0 1,-1-1 0,0 0 0,6-11 0,7-18 166,-2-1-1,23-72 1,-27 71-82,2-1 34,-6 20 0,-2 0 0,0-1 0,-1 0 0,-1 0 1,3-36-1,-8 58-181,0 0 1,0 0-1,0 0 1,0 0-1,0 0 1,0 0-1,0 1 1,0-1-1,0 0 1,0 0-1,0 0 1,0 0-1,1 0 1,-1 0-1,0 0 1,0 0-1,0 0 1,0 0-1,0 0 1,0 1-1,0-1 1,1 0-1,-1 0 1,0 0-1,0 0 1,0 0-1,0 0 1,0 0-1,0 0 1,1 0-1,-1 0 1,0 0-1,0 0 1,0 0-1,0 0 1,0 0 0,0 0-1,0 0 1,1 0-1,-1 0 1,0-1-1,0 1 1,0 0-1,0 0 1,0 0-1,0 0 1,0 0-1,1 0 1,-1 0-1,0 0 1,0 0-1,0 0 1,0-1-1,0 1 1,0 0-1,0 0 1,0 0-1,0 0 1,0 0-1,0 0 1,0 0-1,0-1 1,0 1-1,0 0 1,0 0-1,0 0 1,0 0-1,0-1 1,8 12 81,-2-1-62,0-1 0,0 0 0,1 0 0,1 0 0,-1 0-1,1-1 1,1-1 0,-1 1 0,1-1 0,1-1 0,-1 0 0,20 9 0,-3-3 40,1-1 0,1-1 0,52 10 0,-68-18-37,1 0 1,-1 0-1,0-1 1,1-1-1,0 0 1,-1-1 0,0 0-1,1-1 1,19-5-1,-26 5-9,0 0-1,-1 0 1,1-1 0,-1 0-1,1 0 1,-1 0-1,0-1 1,0 1 0,0-1-1,-1 0 1,0-1-1,1 1 1,-1-1 0,-1 0-1,1 0 1,-1 0-1,0 0 1,0 0 0,0-1-1,-1 0 1,3-9-1,-2 3 20,0 1 0,-1-1 0,-1 0 0,0-1 0,0 1 0,-2 0 0,-1-20 0,1 27-18,0 0 1,0 0-1,0 0 0,-1 0 1,0 0-1,0 0 0,0 0 1,0 0-1,-1 1 0,0-1 1,0 1-1,0 0 0,0 0 0,-1 0 1,0 0-1,1 0 0,-1 1 1,-1 0-1,1 0 0,-5-3 1,4 4-5,0 1 0,0-1-1,0 1 1,0 0 0,0 1 0,0-1 0,0 1 0,0 0 0,0 1 0,0-1 0,0 1-1,0 0 1,0 0 0,0 0 0,1 1 0,-1-1 0,0 1 0,1 0 0,-9 6 0,3-2-5,0 0 1,0 1-1,1 0 1,0 0 0,1 1-1,-1 0 1,-9 15-1,10-12 6,2 0 0,-1 1 0,2 0 0,0 0 0,0 0 0,1 1 0,0 0 0,1 0 0,1 0 0,0 0 0,1 0 0,0 0 0,1 1 0,0-1 0,1 0 0,4 20 0,-2-20 8,0 0-1,1-1 1,0 1-1,0-1 1,2 0-1,-1 0 1,2 0-1,-1-1 1,2 0 0,-1 0-1,2-1 1,-1 0-1,1 0 1,1-1-1,0 0 1,16 11-1,-16-15-9,-1 0 1,1 0-1,1-1 0,-1-1 0,1 0 0,-1 0 0,1-1 0,0-1 1,0 0-1,0 0 0,0-1 0,0 0 0,0-1 0,0 0 0,-1-1 1,17-4-1,-4 0 9,-2-1 1,1-1 0,-1-2 0,0 1 0,-1-2-1,0-1 1,18-14 0,17-21-24,-2-2 0,76-90 0,-122 130 0,37-42 0,-2-1 0,-2-2 0,-3-1 0,-2-3 0,33-73 0,-35 53 0,-3-2 0,29-125 0,-56 193 0,-1 0 0,0 0 0,-1 0 0,0 0 0,-1-1 0,0 1 0,-3-14 0,3 25 0,0 0 0,-1 0 0,1 0 0,0 1 0,-1-1 0,1 0 0,0 0 0,-1 0 0,1 1 0,-1-1 0,1 0 0,-1 0 0,1 1 0,-1-1 0,0 0 0,1 1 0,-1-1 0,0 1 0,0-1 0,1 1 0,-1-1 0,0 1 0,0 0 0,0-1 0,0 1 0,1 0 0,-1 0 0,0 0 0,0-1 0,0 1 0,0 0 0,0 0 0,0 0 0,0 0 0,1 1 0,-1-1 0,0 0 0,0 0 0,0 0 0,0 1 0,0-1 0,1 0 0,-1 1 0,0-1 0,0 1 0,-5 2 0,1-1 0,-1 1 0,1 0 0,0 1 0,-8 7 0,-1 3 0,0 1 0,1 1 0,0 0 0,-15 27 0,-34 76 0,56-107 0,-20 42 0,3 1 0,2 1 0,3 1 0,2 1 0,2 0 0,4 1 0,2 0 0,-1 117 0,10-153 0,1 0 0,1-1 0,1 1 0,0-1 0,2 0 0,1 0 0,1-1 0,1 0 0,21 37 0,-28-53 0,1-1 0,1 0 0,-1 0 0,0 0 0,1 0 0,0-1 0,0 1 0,0-1 0,0 0 0,0 0 0,1-1 0,0 1 0,-1-1 0,10 3 0,-8-3 0,1-1 0,0 0 0,0 0 0,0 0 0,0-1 0,0 0 0,0-1 0,0 1 0,13-4 0,-4-1 0,0 0 0,0-1 0,0-1 0,0-1 0,-1 0 0,-1-1 0,26-19 0,-14 6 0,-1 0 0,-1-1 0,33-42 0,-58 66 0,-55 65 0,53-61 0,0-1 0,0 1 0,1 0 0,0 0 0,0 0 0,0 0 0,0 0 0,1 0 0,0 0 0,0 1 0,1-1 0,-1 0 0,1 1 0,0-1 0,0 0 0,1 1 0,2 9 0,-2-11 0,1 0 0,-1 0 0,1 0 0,0-1 0,1 1 0,-1-1 0,1 1 0,-1-1 0,1 0 0,0 0 0,0 0 0,0 0 0,0 0 0,1-1 0,-1 0 0,1 1 0,0-1 0,0-1 0,-1 1 0,1 0 0,0-1 0,8 2 0,-6-2 0,1 0 0,-1-1 0,1 1 0,0-2 0,-1 1 0,1 0 0,-1-1 0,1 0 0,-1-1 0,1 0 0,-1 0 0,0 0 0,0-1 0,0 1 0,0-1 0,0-1 0,-1 1 0,1-1 0,-1 0 0,0 0 0,0-1 0,0 0 0,-1 1 0,6-9 0,-7 9 0,1-1 0,-1 0 0,0 0 0,0 0 0,0 0 0,-1 0 0,0-1 0,0 1 0,0-1 0,-1 0 0,0 1 0,0-1 0,0 0 0,-1 0 0,0 0 0,0 1 0,0-1 0,-1 0 0,0 0 0,0 0 0,0 1 0,-1-1 0,1 0 0,-2 1 0,1 0 0,0-1 0,-6-7 0,2 6 0,0 0 0,-1 0 0,0 1 0,0 0 0,0 0 0,-1 0 0,0 1 0,0 0 0,0 1 0,-1 0 0,0 0 0,1 1 0,-1 0 0,-16-3 0,12 1 0,17 3 0,28 2 0,-12 0 0,177-18 0,104-3 0,-89 11 0,-212 10 0,1 0 0,-1-1 0,1 1 0,0 0 0,-1 1 0,1-1 0,-1 0 0,1 0 0,0 0 0,-1 0 0,1 0 0,-1 1 0,1-1 0,0 0 0,-1 0 0,1 1 0,-1-1 0,1 0 0,-1 1 0,1-1 0,-1 1 0,0-1 0,1 0 0,-1 1 0,1-1 0,-1 1 0,0-1 0,1 1 0,-1 0 0,0-1 0,1 2 0,-1 0 0,0 0 0,0-1 0,0 1 0,0 0 0,0 0 0,-1 0 0,1 0 0,-1 0 0,1 0 0,-2 2 0,-2 7 0,-1-1 0,-10 15 0,15-24 0,-7 8 0,2 1 0,-1 0 0,1 1 0,1-1 0,0 1 0,1 0 0,-5 21 0,7-27 0,1-1 0,0 1 0,0-1 0,0 1 0,0 0 0,1-1 0,-1 1 0,1-1 0,1 0 0,-1 1 0,0-1 0,1 0 0,0 0 0,0 1 0,0-1 0,1-1 0,-1 1 0,1 0 0,0-1 0,0 1 0,0-1 0,7 5 0,-4-3 0,1-1 0,-1-1 0,1 1 0,0-1 0,0 0 0,1-1 0,-1 0 0,0 0 0,1 0 0,-1-1 0,1 0 0,0-1 0,-1 0 0,1 0 0,-1 0 0,16-4 0,4-1 0,-1-2 0,0-1 0,36-15 0,8-11 0,-2-2 0,-1-4 0,74-57 0,-133 94 0,-8 9 0,-10 17 0,6-15 0,-3 12 0,0 0 0,-3 21 0,8-34 0,1 0 0,0 0 0,0 0 0,1 0 0,0 0 0,0 1 0,1-1 0,0 0 0,3 13 0,-3-18 0,1 1 0,-1 0 0,1-1 0,0 1 0,-1-1 0,1 0 0,0 1 0,1-1 0,-1 0 0,0 0 0,1 0 0,-1-1 0,1 1 0,-1-1 0,1 1 0,0-1 0,0 0 0,-1 0 0,1 0 0,0 0 0,0 0 0,0-1 0,4 1 0,2 0 0,0 0 0,0-1 0,1 0 0,-1-1 0,0 0 0,11-2 0,-3-2 0,-1 0 0,0-1 0,-1-1 0,0 0 0,0-1 0,15-10 0,-4-1 0,0 0 0,27-28 0,-4-2 0,-3-2 0,-1-1 0,-4-2 0,-1-3 0,-3-1 0,-3-1 0,32-75 0,-40 74 0,131-341 0,-145 372 0,-10 24 0,1-1 0,-1 1 0,0-1 0,0 1 0,-1-1 0,1 0 0,-1 1 0,-1-1 0,1-10 0,-1 16 0,0 0 0,0 0 0,0-1 0,0 1 0,0 0 0,0-1 0,0 1 0,-1 0 0,1-1 0,0 1 0,0 0 0,0 0 0,0-1 0,-1 1 0,1 0 0,0 0 0,0 0 0,0-1 0,-1 1 0,1 0 0,0 0 0,0 0 0,-1 0 0,1-1 0,0 1 0,-1 0 0,1 0 0,0 0 0,0 0 0,-1 0 0,1 0 0,0 0 0,-1 0 0,1 0 0,0 0 0,-1 0 0,1 0 0,0 0 0,-1 0 0,1 0 0,0 0 0,0 0 0,-1 0 0,1 0 0,0 1 0,0-1 0,-1 0 0,1 0 0,0 0 0,-1 0 0,1 1 0,0-1 0,0 0 0,0 0 0,-1 1 0,1-1 0,0 0 0,0 1 0,-15 14 0,-11 23 0,3 1 0,1 1 0,-33 83 0,16-24 0,-30 121 0,58-177 0,2 1 0,3 0 0,1 0 0,2 1 0,4 68 0,0-96 0,1-1 0,1 1 0,1-1 0,0 0 0,10 25 0,-13-39 0,-1-1 0,1 1 0,0 0 0,0 0 0,0 0 0,0 0 0,0-1 0,1 1 0,-1 0 0,0-1 0,1 1 0,0-1 0,-1 0 0,1 1 0,0-1 0,-1 0 0,1 0 0,0 0 0,0 0 0,0 0 0,0-1 0,0 1 0,0 0 0,0-1 0,0 0 0,0 1 0,0-1 0,0 0 0,0 0 0,0 0 0,0 0 0,0-1 0,3 0 0,4-2 0,0 0 0,-1-1 0,0 0 0,0-1 0,0 1 0,8-8 0,3 0 0,33-28 0,-41 30 0,1 1 0,0 0 0,20-11 0,-32 20 0,1-1 0,0 1 0,0-1 0,0 1 0,0 0 0,-1 0 0,1-1 0,0 1 0,0 0 0,0 0 0,0 0 0,0 0 0,0 0 0,0 0 0,-1 0 0,1 0 0,0 0 0,0 1 0,0-1 0,0 0 0,0 0 0,-1 1 0,1-1 0,0 1 0,0-1 0,0 1 0,-1-1 0,1 1 0,0-1 0,-1 1 0,1-1 0,0 1 0,-1 0 0,1 0 0,-1-1 0,1 1 0,-1 0 0,0 0 0,1 0 0,-1-1 0,0 1 0,1 0 0,-1 1 0,2 4 0,-1 0 0,1 0 0,-2 0 0,2 12 0,-2-3 0,1 20 0,11 69 0,-12-103 0,0 1 0,0-1 0,0 1 0,0-1 0,1 1 0,-1-1 0,1 0 0,-1 1 0,1-1 0,-1 0 0,1 1 0,0-1 0,0 0 0,-1 0 0,1 0 0,0 0 0,0 0 0,0 0 0,0 0 0,0 0 0,1 0 0,-1 0 0,0 0 0,0-1 0,1 1 0,-1 0 0,0-1 0,1 1 0,-1-1 0,0 0 0,1 1 0,-1-1 0,1 0 0,-1 0 0,0 0 0,1 0 0,-1 0 0,1 0 0,-1 0 0,1 0 0,-1-1 0,0 1 0,3-1 0,6-3 0,-1-1 0,0 0 0,0 0 0,0 0 0,8-8 0,-5 4 0,66-47 0,38-27 0,-90 71 0,-25 12 0,-1-1 0,1 1 0,-1 0 0,0 0 0,1 0 0,-1 0 0,1-1 0,-1 1 0,1 0 0,-1 0 0,1 0 0,-1 0 0,0 0 0,1 0 0,-1 0 0,1 1 0,-1-1 0,1 0 0,-1 0 0,1 0 0,-1 0 0,0 0 0,1 1 0,-1-1 0,1 0 0,-1 0 0,0 1 0,1-1 0,-1 0 0,0 1 0,1-1 0,-1 0 0,0 1 0,0-1 0,1 0 0,-1 1 0,0-1 0,0 1 0,0-1 0,1 0 0,-1 1 0,0-1 0,0 1 0,0-1 0,0 1 0,0-1 0,0 1 0,0-1 0,0 0 0,0 1 0,0-1 0,0 1 0,0-1 0,0 1 0,0-1 0,-1 1 0,-1 7 0,0-1 0,0 0 0,-1 0 0,0 0 0,-8 13 0,2-2 0,-66 122 0,-6-4 0,-142 182 0,204-299 0,10-14 0,8-5 0,1-1 0,0 1 0,0 0 0,0 0 0,0 0 0,-1 0 0,1-1 0,0 1 0,0 0 0,0 0 0,0-1 0,0 1 0,0 0 0,0 0 0,-1 0 0,1-1 0,0 1 0,0 0 0,0 0 0,0-1 0,0 1 0,0 0 0,0 0 0,0-1 0,0 1 0,0 0 0,1 0 0,-1-1 0,0 1 0,0 0 0,0 0 0,0-1 0,0 1 0,0 0 0,0 0 0,1 0 0,-1-1 0,6-13 0,0 0 0,1 1 0,0 0 0,2 0 0,-1 0 0,1 1 0,20-20 0,5-1 0,46-35 0,-52 47 0,1 2 0,1 1 0,0 1 0,46-18 0,-14 12 0,88-22 0,-91 35 0,-45 5-36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7:0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11448,'0'0'792,"10"0"45,319 16 3710,-306-14-4364,45 3 636,1 3 0,-2 3 0,69 20 0,-128-29-598,0 1 0,-1-1 0,0 1-1,0 1 1,0-1 0,10 8 0,-22-9-575,0-1 0,0 1 1,1-1-1,-1 0 1,-7 1-1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7:0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13168,'0'0'592,"86"-40"-672,-25 10 8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7:0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1223 6224,'0'0'6425,"10"-15"-5684,44-70 135,151-226 1857,-119 186-1121,104-201 0,-175 293-1202,-1 0 0,18-68 0,-27 82-113,-1-1-1,-1 1 1,-1-1-1,-1 0 1,0 0-1,-5-35 1,-2 38 386,6 17-657,-1-1-1,1 1 0,-1 0 0,1-1 0,0 1 0,-1 0 0,1 0 0,-1-1 1,1 1-1,-1 0 0,1 0 0,0 0 0,-1 0 0,1 0 0,-1 0 0,1 0 1,-1-1-1,1 1 0,-1 1 0,1-1 0,-1 0 0,0 0 0,-2 1 38,0 0-1,0 1 1,0 0-1,1-1 1,-1 1-1,0 0 1,1 0-1,0 0 1,-3 3-1,-21 23 194,1 0 0,1 2-1,-36 61 1,-49 115 268,-63 195 201,-46 93 346,85-237-7,128-248-994,2-5 3,0 1-1,1 0 0,0-1 1,0 1-1,0 0 0,0 0 1,0 6-1,16-25 328,38-40-90,71-59-1,-63 60-183,419-344 688,-429 360-734,-10 6 3,1 2 0,58-32 0,-97 60-83,12-4 0,-23 22 0,9-17 0,-129 183 0,80-119 0,-45 78 0,93-140 0,-2 3 0,-1 0 0,1 0 0,1 1 0,-1-1 0,1 1 0,0 0 0,0 0 0,0-1 0,1 1 0,0 0 0,0 9 0,1-14 0,0-1 0,0 1 0,0-1 0,1 1 0,-1 0 0,0-1 0,1 1 0,-1-1 0,0 1 0,1-1 0,-1 1 0,0-1 0,1 1 0,-1-1 0,1 0 0,-1 1 0,1-1 0,-1 1 0,1-1 0,-1 0 0,1 0 0,-1 1 0,1-1 0,0 0 0,-1 0 0,1 0 0,-1 1 0,1-1 0,0 0 0,-1 0 0,1 0 0,0 0 0,-1 0 0,1 0 0,-1 0 0,1-1 0,0 1 0,-1 0 0,1 0 0,-1 0 0,2-1 0,26-9 0,-27 10 0,8-5 0,1-1 0,0 0 0,-1-1 0,0 0 0,-1 0 0,0-1 0,0 0 0,0-1 0,-1 1 0,0-1 0,10-19 0,-1-1 0,-2-1 0,20-56 0,-27 64 0,-1 0 0,-1-1 0,-1 0 0,-2 0 0,1-35 0,-2 56 0,0-1 0,-1 1 0,1-1 0,0 1 0,0-1 0,0 1 0,1-1 0,-1 1 0,1 0 0,-1 0 0,1-1 0,0 1 0,0 0 0,0 1 0,0-1 0,0 0 0,0 1 0,0-1 0,0 1 0,1-1 0,-1 1 0,6-2 0,2-1 0,1-1 0,0 2 0,0-1 0,13-1 0,-15 4 0,0 0 0,1 0 0,-1 1 0,0 0 0,0 1 0,0 0 0,0 0 0,0 1 0,0 0 0,0 1 0,0 0 0,-1 0 0,0 1 0,1 0 0,-1 1 0,0-1 0,11 11 0,-10-7 0,0 0 0,0 1 0,-1 0 0,0 0 0,0 1 0,-1 0 0,-1 1 0,0 0 0,0 0 0,-1 0 0,0 0 0,5 21 0,-4-3 0,12 38 0,-16-61 0,1 0 0,-1 0 0,1 0 0,0 0 0,0-1 0,1 0 0,0 1 0,4 4 0,-5-8 0,0 0 0,0 0 0,0 0 0,1 0 0,-1 0 0,0-1 0,1 1 0,-1-1 0,1 0 0,0 0 0,-1-1 0,1 1 0,-1-1 0,1 0 0,0 1 0,0-2 0,-1 1 0,1 0 0,0-1 0,5-1 0,8-2 0,-1-1 0,31-14 0,-46 19 0,47-24 437,64-39 0,-21 2-5356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7:1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1150 7328,'0'0'6670,"-7"12"-6116,-2 6-338,0 0 0,1 0 0,1 1 1,-8 31-1,-61 378 2496,38-134 144,33-273-2305,3-16 4,1-13 584,35-348 424,-14 198-1143,5-32 88,-15 140-240,26-86 0,-21 90-101,-2 5 47,20-42 0,-28 73-157,0-1 0,0 2 0,2-1 0,-1 0 1,1 1-1,0 1 0,1-1 0,0 1 0,9-8 0,-15 15-41,-1-1 0,1 1-1,0-1 1,0 1 0,0 0 0,0 0 0,0 0-1,0 0 1,0 0 0,0 0 0,0 0-1,1 1 1,-1-1 0,0 1 0,0 0 0,1 0-1,-1-1 1,0 2 0,1-1 0,-1 0-1,0 0 1,0 1 0,1-1 0,-1 1 0,0-1-1,0 1 1,0 0 0,0 0 0,0 0-1,0 0 1,0 1 0,0-1 0,0 0 0,0 1-1,-1-1 1,1 1 0,0 0 0,-1-1-1,0 1 1,1 0 0,0 2 0,3 5 13,0-1 1,-1 1 0,0 0 0,-1 0 0,0 0-1,0 0 1,-1 1 0,1 12 0,-1-2 22,-2 1 0,0 0 0,-1 0 0,-1 0 0,-10 39 0,2-22 49,-2 0 0,-21 43-1,27-68-45,0 0-1,-1 0 1,-1-1-1,0 0 0,0-1 1,-1 1-1,-1-2 1,0 1-1,-19 15 0,27-25-33,0 1-1,0-1 1,0 0-1,0 0 0,0 0 1,0 0-1,0 0 1,-1 0-1,1 0 0,0-1 1,0 1-1,-1-1 1,1 0-1,0 1 0,-1-1 1,1 0-1,0-1 0,-1 1 1,1 0-1,0-1 1,-4 0-1,1-2 49,1 1 1,-1-1-1,0 0 0,1 0 0,0-1 1,0 0-1,-4-4 0,-10-9 216,17 17-274,1-1 0,-1 1 0,1-1 0,0 1-1,-1 0 1,1-1 0,-1 1 0,1-1 0,0 1 0,0-1-1,-1 1 1,1-1 0,0 0 0,0 1 0,-1-1-1,1 1 1,0-1 0,0 0 0,0 1 0,0-1-1,0 1 1,0-1 0,0 0 0,0 1 0,0-1 0,0 1-1,0-1 1,1 1 0,-1-2 0,1 0 5,0 0 0,0 1 0,1-1 0,-1 0-1,0 1 1,1-1 0,-1 1 0,1-1 0,1 0 0,4-3 3,1 0 0,-1 0 0,14-4 0,164-53-2,-119 43-46,86-38 0,-120 43 31,0-2 1,-2-1-1,1-2 0,-2-1 0,-1-1 1,44-42-1,-42 30 2,-2 0 1,-1-2-1,-1-1 1,-3-2-1,30-59 0,-31 45 8,-2-1-1,-2 0 1,21-103-1,-37 144-6,8-42 31,7-100 1,-17 139-23,1 1 1,-2 0-1,0 0 0,-1-1 1,-1 1-1,0 0 0,0 1 1,-2-1-1,1 1 0,-2-1 0,0 1 1,-10-16-1,15 27-10,0 1 0,0 0-1,1 0 1,-1-1 0,0 1 0,0 0 0,0 0 0,0 0-1,0 0 1,-1 0 0,1 1 0,0-1 0,0 0-1,-1 0 1,1 1 0,0-1 0,-1 1 0,1-1-1,0 1 1,-1-1 0,1 1 0,-1 0 0,1 0 0,-1 0-1,1 0 1,-1 0 0,1 0 0,-1 0 0,1 0-1,0 1 1,-1-1 0,1 0 0,-1 1 0,1 0 0,0-1-1,-1 1 1,1 0 0,0-1 0,0 1 0,-1 0-1,0 1 1,-5 4 7,1 1-1,-1-1 1,1 1 0,1 0-1,-7 11 1,-6 11 13,1 0 0,2 2 0,-21 60 0,-19 101 64,28-86 4,5 1-1,4 1 1,-5 153 0,23-228-70,1 0 1,10 61-1,-8-82-19,-1-1-1,1 0 1,1 0-1,0 0 1,1 0-1,0 0 1,0-1-1,1 0 1,1 0-1,-1-1 1,14 15-1,-14-20-2,-1 0 0,1 0 0,-1 0 0,1-1 0,0 0 0,0 0 0,1-1 0,-1 1 0,0-1 0,1-1 0,0 1 0,-1-1 0,1 0 0,0-1 0,0 0 0,11 0 0,4-2 0,1-1 0,-1-1 0,37-12 0,-2-5 0,-2-1 0,0-4 0,-1-1 0,-2-3 0,50-38 0,-85 56 0,-1-1 0,0-1 0,-1 0 0,20-25 0,-35 39 0,0 0 0,-1 0 0,1 0 0,0 0 0,0 0 0,0 0 0,-1 0 0,1 0 0,0 0 0,0 0 0,0 0 0,0 0 0,0 0 0,-1 0 0,1 0 0,0 0 0,0-1 0,0 1 0,0 0 0,0 0 0,-1 0 0,1 0 0,0 0 0,0 0 0,0 0 0,0-1 0,0 1 0,0 0 0,0 0 0,0 0 0,-1 0 0,1-1 0,0 1 0,0 0 0,0 0 0,0 0 0,0 0 0,0-1 0,0 1 0,0 0 0,0 0 0,0 0 0,0 0 0,0-1 0,0 1 0,0 0 0,0 0 0,1 0 0,-1 0 0,0 0 0,0-1 0,0 1 0,0 0 0,0 0 0,0 0 0,0 0 0,0 0 0,0-1 0,1 1 0,-1 0 0,-16 5 0,-20 13 0,1 1 0,1 1 0,1 2 0,1 1 0,1 2 0,1 1 0,1 1 0,-45 56 0,66-73 0,0 0 0,1 1 0,0 1 0,1-1 0,0 1 0,-5 14 0,10-23 0,0 0 0,0 0 0,0 0 0,1 0 0,-1 0 0,1 0 0,0 0 0,0 0 0,0 0 0,0 0 0,1 0 0,-1 0 0,3 6 0,-2-7 0,0 0 0,0-1 0,0 1 0,1 0 0,-1-1 0,0 1 0,1-1 0,0 1 0,-1-1 0,1 1 0,0-1 0,0 0 0,0 0 0,0 0 0,-1 0 0,1-1 0,1 1 0,-1 0 0,0-1 0,0 1 0,0-1 0,3 0 0,3 1 0,1-1 0,-1 0 0,1-1 0,-1 0 0,1-1 0,-1 1 0,0-1 0,1-1 0,-1 0 0,-1 0 0,1-1 0,0 1 0,-1-2 0,1 1 0,-1-1 0,-1 0 0,9-8 0,6-6 0,-1-1 0,-1 0 0,31-44 0,-31 33 0,22-43 0,11-18 0,-52 92 0,0 0 0,0 1 0,0-1 0,0 0 0,0 0 0,0 1 0,0-1 0,0 0 0,0 0 0,0 0 0,0 1 0,1-1 0,-1 0 0,0 0 0,0 0 0,0 1 0,0-1 0,1 0 0,-1 0 0,0 0 0,0 0 0,0 0 0,1 1 0,-1-1 0,0 0 0,0 0 0,0 0 0,1 0 0,-1 0 0,0 0 0,0 0 0,1 0 0,-1 0 0,0 0 0,0 0 0,1 0 0,-1 0 0,0 0 0,0 0 0,1 0 0,-1 0 0,0 0 0,0 0 0,1 0 0,-1 0 0,0-1 0,0 1 0,0 0 0,1 0 0,-1 0 0,0 0 0,0 0 0,0-1 0,0 1 0,1 0 0,-1 0 0,0 0 0,0-1 0,0 1 0,0 0 0,0 0 0,0-1 0,1 1 0,-1 0 0,0-1 0,3 29 0,-3-16 0,3 7 0,10 50 0,-12-65 0,0 1 0,0 0 0,1-1 0,0 0 0,0 1 0,0-1 0,1 0 0,-1 0 0,1 0 0,0 0 0,6 5 0,-7-7 0,0-1 0,1 1 0,-1-1 0,0 0 0,1 0 0,-1 0 0,0 0 0,1 0 0,-1 0 0,1-1 0,0 1 0,-1-1 0,1 0 0,-1 0 0,5 0 0,-2-1 0,1 1 0,-1-2 0,0 1 0,1-1 0,-1 1 0,0-1 0,5-3 0,5-4 0,-1 0 0,0 0 0,24-23 0,107-118 0,-63 61 0,-63 69 0,-1 1 0,25-21 0,-43 40 0,1-1 0,-1 1 0,0-1 0,1 1 0,-1 0 0,1-1 0,-1 1 0,1 0 0,-1 0 0,1-1 0,-1 1 0,1 0 0,-1 0 0,1 0 0,-1-1 0,1 1 0,-1 0 0,1 0 0,-1 0 0,1 0 0,0 0 0,-1 0 0,1 0 0,-1 0 0,1 0 0,-1 1 0,1-1 0,-1 0 0,1 0 0,-1 0 0,2 1 0,-2 0 0,1 0 0,0 0 0,0 0 0,-1 0 0,1 0 0,0 1 0,-1-1 0,1 0 0,-1 0 0,1 1 0,-1-1 0,0 3 0,3 42 0,-3-44 0,-1 26 0,-1-1 0,0 0 0,-2 1 0,-2-1 0,0-1 0,-2 1 0,0-1 0,-2-1 0,-23 45 0,23-52 0,7-11 0,0 0 0,-1-1 0,1 0 0,-2 0 0,-5 7 0,9-11 0,0-1 0,0 0 0,0 0 0,-1 0 0,1 0 0,0-1 0,-1 1 0,1 0 0,0-1 0,-1 1 0,1 0 0,-1-1 0,1 0 0,-1 1 0,1-1 0,-1 0 0,1 0 0,-1 0 0,0 0 0,1 0 0,-1 0 0,1 0 0,-1 0 0,1-1 0,-1 1 0,1-1 0,-1 1 0,1-1 0,0 1 0,-3-2 0,-2-2 0,0 0 0,0 0 0,1-1 0,0 1 0,-1-1 0,1 0 0,1-1 0,-1 1 0,1-1 0,-4-7 0,2 3 0,1 0 0,1 0 0,-1 0 0,1-1 0,-4-19 0,8 30 0,0 0 0,0 0 0,0-1 0,0 1 0,0 0 0,0 0 0,0 0 0,0 0 0,0 0 0,0 0 0,0-1 0,0 1 0,1 0 0,-1 0 0,0 0 0,0 0 0,0 0 0,0 0 0,0 0 0,0 0 0,0-1 0,0 1 0,0 0 0,0 0 0,1 0 0,-1 0 0,0 0 0,0 0 0,0 0 0,0 0 0,0 0 0,0 0 0,0 0 0,1 0 0,-1 0 0,0 0 0,0 0 0,0 0 0,0 0 0,0 0 0,0 0 0,1 0 0,-1 0 0,0 0 0,0 0 0,0 0 0,0 0 0,12 3 0,9 5 0,-15-5 0,25 12 0,-1-1 0,42 11 0,-61-22 0,0-1 0,1 0 0,0 0 0,-1-1 0,1-1 0,0 0 0,-1-1 0,1 0 0,-1 0 0,17-5 0,-9 0 0,-1-1 0,0 0 0,0-1 0,-1-1 0,0-1 0,30-23 0,83-86 0,-16 13 0,-112 103 0,1 1 0,0 0 0,0 0 0,1 0 0,-1 0 0,5-1 0,-7 2 0,-1 1 0,0 0 0,1 0 0,-1 0 0,1 0 0,-1 0 0,0 0 0,1 0 0,-1 0 0,0 0 0,1 0 0,-1 0 0,1 0 0,-1 0 0,0 0 0,1 0 0,-1 1 0,0-1 0,1 0 0,-1 0 0,0 0 0,1 0 0,-1 1 0,0-1 0,0 0 0,1 1 0,0 0 0,-1 0 0,0 0 0,1 0 0,-1 0 0,0 0 0,0 0 0,0 0 0,0 0 0,1 0 0,-1 0 0,-1 0 0,1 0 0,0 0 0,0 2 0,-8 29 0,-1 0 0,-1 0 0,-21 44 0,9-23 0,15-35 0,0 1 0,-7 36 0,14-55 0,0 0 0,0 1 0,0-1 0,0 0 0,0 0 0,0 1 0,0-1 0,0 0 0,0 0 0,0 1 0,0-1 0,0 0 0,0 0 0,0 1 0,0-1 0,0 0 0,0 0 0,0 1 0,0-1 0,0 0 0,0 0 0,0 1 0,0-1 0,0 0 0,1 0 0,-1 0 0,0 1 0,0-1 0,0 0 0,0 0 0,1 0 0,-1 1 0,0-1 0,0 0 0,0 0 0,1 0 0,-1 0 0,0 0 0,0 0 0,0 1 0,1-1 0,-1 0 0,0 0 0,0 0 0,1 0 0,-1 0 0,0 0 0,0 0 0,1 0 0,-1 0 0,0 0 0,0 0 0,1 0 0,-1 0 0,0 0 0,0-1 0,1 1 0,-1 0 0,16-8 0,-15 8 0,17-13 0,-1 0 0,24-23 0,-5 4 0,11-8 0,1 4 0,2 1 0,59-31 0,-107 64 0,0 1 0,0 0 0,0 1 0,0-1 0,0 0 0,0 1 0,0-1 0,0 1 0,0-1 0,1 1 0,-1 0 0,0 0 0,3 0 0,-4 1 0,0-1 0,0 0 0,-1 1 0,1-1 0,0 1 0,0-1 0,-1 1 0,1-1 0,0 1 0,-1 0 0,1-1 0,-1 1 0,1 0 0,0-1 0,-1 1 0,0 0 0,1 0 0,-1 0 0,1-1 0,-1 1 0,0 0 0,0 0 0,0 0 0,1 0 0,-1 0 0,0-1 0,0 1 0,0 0 0,0 0 0,0 0 0,0 0 0,-1 0 0,1 1 0,-3 16 0,-1 0 0,0-1 0,-13 31 0,-4 15 0,18-53 0,-4 20 0,6-29 0,1 0 0,0 0 0,0 0 0,0 0 0,0 0 0,0 0 0,0 0 0,0 0 0,0 0 0,0 0 0,0 0 0,0 0 0,1 0 0,-1 0 0,0 0 0,1 0 0,-1 0 0,0 0 0,1 0 0,0-1 0,-1 1 0,1 1 0,0-2 0,0 0 0,1 0 0,-1 0 0,0 0 0,0 0 0,0 0 0,0 0 0,0-1 0,0 1 0,0 0 0,0 0 0,0-1 0,0 1 0,0-1 0,0 1 0,-1-1 0,1 1 0,0-1 0,0 0 0,0 1 0,-1-1 0,2-1 0,3-1 0,30-25 0,40-38 0,-43 37 0,59-44 0,-91 73 0,1-1 0,-1 1 0,1-1 0,-1 1 0,1 0 0,-1-1 0,1 1 0,0 0 0,-1-1 0,1 1 0,0 0 0,-1 0 0,1 0 0,0-1 0,-1 1 0,1 0 0,0 0 0,-1 0 0,1 0 0,0 0 0,-1 0 0,1 1 0,0-1 0,-1 0 0,1 0 0,0 0 0,-1 0 0,1 1 0,-1-1 0,1 0 0,0 1 0,-1-1 0,1 1 0,-1-1 0,1 0 0,-1 1 0,1-1 0,-1 1 0,1-1 0,-1 1 0,0 0 0,1-1 0,-1 1 0,0-1 0,1 1 0,-1 0 0,0-1 0,0 1 0,0 0 0,0-1 0,1 1 0,-1 0 0,0-1 0,0 1 0,0 0 0,-1 0 0,3 9 0,-2 0 0,0-1 0,-1 13 0,1-11 0,0-5 0,0 0 0,0 0 0,1 0 0,-1 0 0,2 0 0,-1-1 0,1 1 0,3 8 0,-4-12 0,0 0 0,0 0 0,0 0 0,1-1 0,-1 1 0,1 0 0,-1-1 0,1 1 0,0-1 0,-1 0 0,1 0 0,0 1 0,0-1 0,0 0 0,0 0 0,0-1 0,0 1 0,0 0 0,0-1 0,1 1 0,-1-1 0,0 0 0,0 0 0,0 0 0,1 0 0,1 0 0,7-1 0,1-1 0,-1-1 0,0 0 0,0 0 0,0-1 0,-1 0 0,11-7 0,5 0 0,22-13 0,-1-1 0,-2-3 0,77-60 0,-110 78 0,0 0 0,-1-1 0,18-23 0,-86 64 0,31-13 0,1 1 0,1 2 0,1 0 0,0 2 0,2 0 0,1 2 0,0 0 0,2 1 0,1 1 0,-20 40 0,34-60 0,1 0 0,-1 0 0,1 1 0,0-1 0,1 0 0,-1 1 0,1-1 0,0 8 0,1-12 0,0-1 0,0 1 0,0-1 0,0 1 0,1-1 0,-1 1 0,1-1 0,-1 1 0,1-1 0,-1 1 0,1-1 0,-1 0 0,1 1 0,0-1 0,0 0 0,0 0 0,0 0 0,0 1 0,0-1 0,0 0 0,0 0 0,1 0 0,-1-1 0,0 1 0,0 0 0,1 0 0,-1-1 0,1 1 0,-1-1 0,0 1 0,1-1 0,-1 1 0,1-1 0,-1 0 0,1 0 0,0 0 0,-1 0 0,4 0 0,1-1 0,0 0 0,1 0 0,-1 0 0,0-1 0,1 0 0,-1 0 0,0-1 0,0 0 0,-1 0 0,1 0 0,9-7 0,-1-1 0,-1-1 0,0 1 0,14-18 0,23-35 0,-3-2 0,39-76 0,-73 127 0,-13 15 0,0 0 0,1 0 0,-1 0 0,0 0 0,0 0 0,1 0 0,-1 0 0,0 0 0,1 0 0,-1 0 0,0 0 0,1 0 0,-1 0 0,0 0 0,1 0 0,-1 0 0,0 0 0,0 0 0,1 0 0,-1 0 0,0 0 0,1 0 0,-1 1 0,0-1 0,0 0 0,1 0 0,-1 0 0,0 0 0,1 1 0,1 2 0,-1 0 0,1 0 0,0 0 0,-1 0 0,0 1 0,2 6 0,1 1 0,7 20 0,1-1 0,2-1 0,1 0 0,28 40 0,-32-54 0,1 0 0,1-1 0,0 0 0,1-1 0,0 0 0,1-1 0,0-1 0,1-1 0,19 10 0,-22-14 71,1 0 0,0-2-1,0 0 1,0 0 0,1-1 0,-1-1 0,1-1 0,-1 0-1,1-1 1,0 0 0,16-3 0,-16 1-869,1-1 1,0 0 0,-1-1-1,0-1 1,20-9-1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7:1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1144 5920,'0'0'7801,"-1"-10"-7130,-3-32-62,4 42-587,0-1 1,0 1-1,0-1 1,0 1-1,-1-1 1,1 1-1,0 0 1,0-1 0,0 1-1,-1 0 1,1-1-1,0 1 1,0-1-1,-1 1 1,1 0-1,0 0 1,-1-1-1,1 1 1,-1 0-1,1 0 1,0-1-1,-1 1 1,1 0-1,0 0 1,-1 0-1,1 0 1,-1-1-1,1 1 1,-1 0-1,1 0 1,0 0-1,-1 0 1,1 0-1,-1 0 1,1 0-1,-1 0 1,1 0-1,-1 0 1,1 1 0,0-1-1,-1 0 1,1 0-1,-1 0 1,1 0-1,0 1 1,-1-1-1,1 0 1,-1 1-1,-19 13 514,18-13-442,-5 6 70,-1 0-1,1 0 0,0 1 1,0-1-1,1 1 1,0 1-1,1-1 1,0 1-1,0 0 0,1 0 1,0 1-1,0-1 1,-2 14-1,4-15-40,1 0-1,0 0 1,1 0 0,-1 0-1,1 0 1,1 0-1,0 0 1,0 0-1,0 0 1,1 0 0,0 0-1,1-1 1,0 1-1,0-1 1,1 0 0,-1 0-1,9 12 1,-9-15-25,1 0 0,0 1 0,0-1 1,0 0-1,0-1 0,0 1 0,1-1 0,-1 0 1,1 0-1,0 0 0,0-1 0,0 1 0,1-1 1,-1-1-1,0 1 0,1-1 0,-1 0 0,1 0 1,9 0-1,-10-1-33,-1 0 0,1-1 1,-1 0-1,1 0 0,-1 0 0,1 0 1,-1-1-1,1 1 0,-1-1 1,0 0-1,0-1 0,0 1 0,0-1 1,0 1-1,-1-1 0,1-1 0,-1 1 1,0 0-1,0-1 0,0 1 0,0-1 1,0 0-1,-1 0 0,3-6 1,-1-2 42,0 0 0,-1 0 0,0-1 0,-1 1 0,0-1 0,-1 0 0,0 1 0,-1-1 0,-1 0 0,0 0 0,0 1 0,-2-1 0,1 1 0,-2-1 0,1 1 0,-2 0 0,0 1 0,0-1 0,-8-11 0,12 20-73,-1 1 1,0-1 0,0 1 0,0-1 0,0 1 0,0 0-1,-1 0 1,1 0 0,-1 0 0,1 0 0,-1 1 0,0-1-1,0 1 1,1 0 0,-1-1 0,0 1 0,0 1 0,0-1-1,-1 0 1,1 1 0,0-1 0,0 1 0,0 0 0,0 0-1,0 1 1,-5 0 0,4 0-1,-1 0 0,1 1-1,-1 0 1,1 0 0,0 0 0,0 1-1,0-1 1,0 1 0,0 0 0,1 0 0,-1 0-1,1 1 1,0-1 0,0 1 0,0 0-1,-4 6 1,6-8-20,0 0 0,0 0 0,1 0 0,-1 0 0,0 0-1,1 1 1,-1-1 0,1 0 0,0 0 0,0 1 0,0-1 0,0 0 0,0 1-1,0-1 1,1 0 0,-1 0 0,1 1 0,-1-1 0,1 0 0,0 0 0,0 0 0,0 0-1,0 0 1,0 0 0,1 0 0,-1 0 0,1-1 0,-1 1 0,4 3 0,2 2 17,1-1 1,0 1 0,0-1-1,1-1 1,11 6 0,-6-3 29,0-2 0,1 0 0,0 0 0,1-2 0,-1 0 0,1 0 0,0-2 0,0 0 0,0-1 0,0 0 0,0-1 0,27-4 0,-25 1 33,-1-1 0,1-1 0,-1-1 0,1 0 0,-1-1 0,-1-1 0,0-1 1,0 0-1,-1-1 0,26-21 0,-16 7 66,-1-1 0,-1-1 1,-2-2-1,0 0 0,19-37 1,32-43 328,-64 97-424,-6 7-48,1 0 0,0 0 0,0 0 0,0 0-1,0 0 1,1 1 0,0-1 0,-1 1 0,1 0 0,9-5 0,-13 8-18,0 0 0,1 0 0,-1 0 0,1 0 0,-1 0 0,1 1 0,-1-1 0,0 0 0,1 0 0,-1 0 0,1 1 0,-1-1 0,0 0 0,1 0 0,-1 1 0,0-1 0,1 0 0,-1 1 0,0-1 0,0 0 0,1 1 0,-1-1 0,0 0 0,0 1 0,1-1 0,-1 1 0,0-1 0,0 0 0,0 2 0,5 14 0,-5-14 0,7 34 0,-1 1 0,-2 0 0,-1 44 0,-17 112 0,13-181 0,-1 0 0,0-1 0,-1 0 0,0 1 0,-1-1 0,0 0 0,0-1 0,-2 1 0,1-1 0,-11 14 0,15-22 0,0-1 0,0 0 0,0 1 0,-1-1 0,1 0 0,0 0 0,-1 0 0,1 0 0,0 0 0,-1 0 0,0-1 0,1 1 0,-1 0 0,1-1 0,-1 1 0,0-1 0,1 0 0,-1 1 0,0-1 0,1 0 0,-3 0 0,1-1 0,1 1 0,0-1 0,-1 0 0,1 0 0,-1 0 0,1 0 0,0 0 0,0 0 0,-1-1 0,1 1 0,0-1 0,-3-2 0,-1-4 0,-1 1 0,1-1 0,0 0 0,0-1 0,-7-16 0,8 12 0,0 1 0,2-1 0,-1 1 0,2-1 0,-1 0 0,1-21 0,-3-8 0,5 41 0,0 0 0,-1 0 0,1 0 0,0 0 0,0-1 0,0 1 0,0 0 0,0 0 0,0 0 0,0 0 0,0 0 0,1-1 0,-1 1 0,0 0 0,1-2 0,0 3 0,1-1 0,-1 1 0,0 0 0,0 0 0,0 0 0,1 0 0,-1-1 0,0 1 0,0 1 0,0-1 0,1 0 0,-1 0 0,0 0 0,0 1 0,0-1 0,0 0 0,2 2 0,90 24 0,154 37 0,-214-57 0,0-1 0,1-2 0,-1-2 0,1 0 0,49-7 0,-54 0 0,-1-1 0,1-1 0,-1-1 0,-1-2 0,0-1 0,-1 0 0,0-3 0,47-33 0,-59 38 0,16-12 0,0 1 0,2 1 0,50-23 0,-71 41 0,-11 2 0,1 0 0,0 0 0,-1 0 0,1 0 0,-1 0 0,1 0 0,0 0 0,-1 0 0,1-1 0,-1 1 0,1 0 0,0 0 0,-1-1 0,1 1 0,-1 0 0,1 0 0,-1-1 0,1 1 0,-1-1 0,1 1 0,0-1 0,-24 17 0,9-7 0,-81 52 0,-33 25 0,114-75 0,1 0 0,1 0 0,0 1 0,1 1 0,0 0 0,-17 28 0,26-38 0,1 1 0,-1-1 0,0 1 0,1-1 0,0 1 0,0 0 0,0 0 0,0 0 0,1 0 0,-1 0 0,1-1 0,0 1 0,0 0 0,0 0 0,1 0 0,0 0 0,-1 0 0,1 0 0,1 0 0,-1-1 0,0 1 0,1 0 0,0-1 0,0 0 0,0 1 0,0-1 0,0 0 0,5 4 0,-1-1 0,0 0 0,0 0 0,1-1 0,0 0 0,0-1 0,0 1 0,1-1 0,-1-1 0,1 1 0,0-1 0,0-1 0,12 3 0,2-1 0,1-2 0,0 0 0,0-2 0,0 0 0,0-2 0,0 0 0,-1-2 0,1 0 0,34-13 0,12-8 0,107-56 0,-172 79 0,16-10 0,-1 0 0,27-22 0,4-3 0,-35 31 0,-15 6 0,0 0 0,1 0 0,-1 0 0,0 0 0,1 0 0,-1 0 0,0 0 0,0 1 0,0-1 0,1 0 0,-1 0 0,0 0 0,0 0 0,1 0 0,-1 1 0,0-1 0,0 0 0,0 0 0,0 1 0,1-1 0,-1 0 0,0 0 0,0 0 0,0 1 0,0-1 0,0 0 0,0 0 0,0 1 0,0-1 0,1 0 0,-1 1 0,-5 29 0,3-21 0,-14 94 0,15-91 0,0 0 0,1 0 0,1 0 0,0 0 0,1 0 0,5 21 0,-6-30 0,0 1 0,1-1 0,0 0 0,-1 1 0,1-1 0,0 0 0,0 0 0,1 0 0,-1 0 0,1-1 0,-1 1 0,1-1 0,0 1 0,0-1 0,0 0 0,0 0 0,0 0 0,1-1 0,-1 1 0,0-1 0,1 0 0,0 0 0,-1 0 0,1 0 0,-1 0 0,1-1 0,0 0 0,5 0 0,4 0 0,1-1 0,-1-1 0,0 0 0,0-1 0,0 0 0,23-10 0,-5-1 0,0-1 0,-1-2 0,0-1 0,-2-1 0,0-1 0,-1-2 0,-1-1 0,26-30 0,15-25 0,82-123 0,50-126 0,-163 255 0,-4-1 0,41-134 0,-69 179 0,-4 28 0,0-1 0,0 1 0,0-1 0,0 1 0,0 0 0,0-1 0,0 1 0,0-1 0,0 1 0,0-1 0,0 1 0,0 0 0,0-1 0,-1 1 0,1-1 0,0 1 0,0 0 0,0-1 0,-1 1 0,1 0 0,0-1 0,-1 1 0,1 0 0,0-1 0,-1 1 0,1 0 0,0 0 0,-1-1 0,1 1 0,0 0 0,-1 0 0,1 0 0,-1-1 0,1 1 0,0 0 0,-1 0 0,1 0 0,-1 0 0,1 0 0,-1 0 0,1 0 0,0 0 0,-1 0 0,1 0 0,-1 0 0,1 0 0,-1 0 0,1 0 0,0 1 0,-1-1 0,1 0 0,-1 0 0,1 0 0,0 1 0,-1-1 0,1 0 0,-1 1 0,-6 3 0,1 0 0,0 1 0,0 0 0,0 0 0,1 0 0,-1 1 0,1 0 0,-5 8 0,-5 8 0,-13 26 0,-6 21 0,3 1 0,3 2 0,3 0 0,4 2 0,-18 108 0,33-142 0,1-1 0,2 43 0,3-63 0,1 1 0,1-1 0,1 0 0,0 0 0,2 0 0,8 24 0,-11-40 0,-1 1 0,1 0 0,-1-1 0,1 0 0,0 1 0,1-1 0,-1 0 0,0 0 0,1 0 0,0 0 0,-1-1 0,1 1 0,0-1 0,1 1 0,-1-1 0,0 0 0,1 0 0,6 2 0,-5-3 0,0 0 0,0 0 0,0 0 0,0-1 0,1 0 0,-1 0 0,0-1 0,0 1 0,0-1 0,0 0 0,0 0 0,8-3 0,4-4 0,0 1 0,-1-2 0,0 0 0,0-2 0,-1 1 0,24-23 0,-1-5 0,-1-1 0,-3-1 0,32-49 0,78-145 0,-65 85 0,82-222 0,-146 334 0,-2 1 0,-2-1 0,11-64 0,-22 98 0,1 0 0,-1 0 0,0-1 0,0 1 0,-1 0 0,0-6 0,0 9 0,1 0 0,0-1 0,0 1 0,0-1 0,0 1 0,-1-1 0,1 1 0,0-1 0,-1 1 0,1 0 0,0-1 0,-1 1 0,1-1 0,0 1 0,-1 0 0,1 0 0,-1-1 0,1 1 0,0 0 0,-1 0 0,1-1 0,-1 1 0,1 0 0,-1 0 0,1 0 0,-1 0 0,1 0 0,-1 0 0,1 0 0,-1 0 0,1 0 0,-1 0 0,1 0 0,-1 0 0,1 0 0,-1 0 0,1 0 0,-1 0 0,1 0 0,-1 1 0,1-1 0,-1 0 0,1 0 0,0 1 0,-1-1 0,1 0 0,-1 1 0,1-1 0,0 0 0,-1 1 0,1 0 0,-10 7 0,0 0 0,1 1 0,0 1 0,0 0 0,1 0 0,-12 21 0,-37 74 0,57-104 0,-32 68 0,2 1 0,4 2 0,3 0 0,3 2 0,3 0 0,-11 120 0,25-162 0,2 1 0,2-1 0,0 0 0,2 0 0,2 1 0,1-2 0,15 49 0,-19-75 0,-1-1 0,1 0 0,0 1 0,0-1 0,1 0 0,-1 0 0,1 0 0,0 0 0,0-1 0,0 1 0,1-1 0,-1 0 0,1 0 0,0 0 0,0 0 0,5 2 0,-3-3 0,-1 0 0,1 0 0,-1-1 0,1 1 0,0-2 0,-1 1 0,1-1 0,0 1 0,-1-1 0,1-1 0,0 1 0,10-4 0,17-4 0,-1-1 0,-1-2 0,0-2 0,31-16 0,115-73 0,-156 89 0,7-5 0,33-27 0,-77 59 0,-17 12 0,-57 61 0,76-70 0,-40 51 0,49-61 0,1 1 0,0-1 0,0 1 0,0 0 0,1 0 0,0 0 0,-3 15 0,5-22 0,1 0 0,0 0 0,0 0 0,0 0 0,0 0 0,0 0 0,0 0 0,0 1 0,0-1 0,0 0 0,0 0 0,0 0 0,1 0 0,-1 0 0,0 0 0,1 0 0,-1 0 0,1 0 0,-1 0 0,1-1 0,0 1 0,-1 0 0,1 0 0,0 0 0,0-1 0,-1 1 0,1 0 0,0-1 0,0 1 0,0 0 0,0-1 0,0 1 0,0-1 0,0 0 0,0 1 0,0-1 0,0 0 0,0 0 0,0 1 0,0-1 0,0 0 0,0 0 0,0 0 0,0 0 0,0 0 0,0-1 0,2 1 0,4-1 0,1 0 0,-1-1 0,0 0 0,1 0 0,10-5 0,-2-1 0,1-1 0,-1-1 0,0-1 0,-1 0 0,20-19 0,64-74 0,-77 80 0,-20 21 0,2-1 0,-1 0 0,1 0 0,0 0 0,0 1 0,9-6 0,-12 8 0,0 1 0,0-1 0,-1 1 0,1 0 0,0 0 0,0-1 0,0 1 0,0 0 0,0 0 0,0 0 0,0 0 0,0 0 0,0 0 0,0 0 0,0 0 0,0 0 0,0 0 0,-1 1 0,1-1 0,0 0 0,0 1 0,0-1 0,0 1 0,0-1 0,-1 1 0,1-1 0,0 1 0,0-1 0,-1 1 0,1 0 0,0 0 0,-1-1 0,1 1 0,-1 0 0,1 0 0,-1-1 0,1 1 0,-1 0 0,1 0 0,-1 1 0,20 53 0,-17-43 0,1 0 0,1 0 0,9 18 0,-8-19 0,0-1 0,1 0 0,1-1 0,0 0 0,0 0 0,0 0 0,1-1 0,1-1 0,18 13 0,-20-16 0,0 0 0,-1 0 0,1-1 0,0-1 0,1 1 0,-1-1 0,0-1 0,1 1 0,-1-1 0,1-1 0,-1 0 0,1 0 0,-1 0 0,17-4 0,-8 0 0,0-1 0,-1-1 0,1-1 0,-1 0 0,-1-1 0,1 0 0,-1-2 0,-1 0 0,1 0 0,-2-1 0,0-1 0,12-13 0,10-15 0,-2-2 0,47-77 0,-40 51 0,-3-2 0,-3-1 0,-3-2 0,26-94 0,-24 40 0,31-230 0,-62 311 0,-2 46 0,1 0 0,-1 0 0,0-1 0,0 1 0,0 0 0,0 0 0,0-1 0,0 1 0,0 0 0,0 0 0,0 0 0,0-1 0,0 1 0,0 0 0,-1 0 0,1 0 0,0-1 0,0 1 0,0 0 0,0 0 0,0 0 0,0-1 0,0 1 0,-1 0 0,1 0 0,0 0 0,0 0 0,0-1 0,0 1 0,0 0 0,-1 0 0,1 0 0,0 0 0,0 0 0,0 0 0,-1 0 0,1 0 0,0 0 0,-1-1 0,-6 8 0,-6 16 0,-1 9 0,1 1 0,-11 52 0,-8 73 0,27-130 0,-14 93 0,4 0 0,7 2 0,10 208 0,-1-318 0,0 1 0,1-1 0,1 0 0,0 0 0,8 22 0,-10-33 0,0 1 0,0-1 0,0 0 0,0 0 0,0 0 0,1 0 0,-1 0 0,1 0 0,-1 0 0,1 0 0,0 0 0,0-1 0,0 1 0,0-1 0,0 1 0,0-1 0,0 0 0,0 0 0,1 0 0,-1 0 0,0 0 0,1 0 0,-1-1 0,1 1 0,-1-1 0,1 0 0,-1 0 0,1 1 0,-1-2 0,1 1 0,-1 0 0,1 0 0,-1-1 0,0 0 0,1 1 0,-1-1 0,4-2 0,21-9 0,-1-2 0,0-1 0,-1-1 0,45-37 0,13-8 0,-9 8 0,-73 53 0,-1-1 0,1 0 0,-1 1 0,1-1 0,0 1 0,-1 0 0,1-1 0,0 1 0,0 0 0,-1-1 0,1 1 0,0 0 0,0 0 0,-1-1 0,1 1 0,0 0 0,0 0 0,-1 0 0,1 0 0,0 0 0,0 0 0,0 0 0,1 1 0,-2-1 0,1 1 0,0 0 0,-1-1 0,1 1 0,-1 0 0,0-1 0,1 1 0,-1 0 0,1 0 0,-1-1 0,0 1 0,0 0 0,1 0 0,-1-1 0,0 1 0,0 0 0,0 0 0,0 1 0,0 8 0,-1 0 0,0 0 0,-3 10 0,2-10 0,-2 13 0,-8 74 0,11-85 0,1 0 0,1-1 0,0 1 0,0 0 0,1 0 0,4 13 0,-5-23 0,0 0 0,-1 0 0,1 0 0,0 0 0,0 0 0,0-1 0,1 1 0,-1 0 0,0-1 0,1 1 0,-1-1 0,1 1 0,-1-1 0,1 0 0,0 0 0,-1 1 0,1-1 0,2 1 0,0-1 0,0 0 0,0 0 0,0 0 0,0 0 0,0-1 0,0 1 0,0-1 0,7 0 0,1-2 0,-1 0 0,0 0 0,1-1 0,-1 0 0,19-9 0,-6 0 0,-1-1 0,-1-2 0,0 0 0,31-29 0,73-82 0,-108 108 0,3-8 0,-9 11 0,-9 12 0,-3 5 0,-7 14 0,1 0 0,1 0 0,0 1 0,-4 30 0,7-38 0,2 0 0,-1-1 0,1 1 0,1 0 0,-1 0 0,1 0 0,1-1 0,0 1 0,0 0 0,1-1 0,4 11 0,-6-17 0,0 0 0,0 0 0,1 0 0,-1 0 0,0-1 0,1 1 0,-1 0 0,1-1 0,0 1 0,-1-1 0,1 0 0,0 1 0,0-1 0,0 0 0,0 0 0,0 0 0,0-1 0,0 1 0,0 0 0,0-1 0,0 1 0,1-1 0,-1 0 0,0 0 0,0 0 0,1 0 0,-1 0 0,0 0 0,0-1 0,0 1 0,0-1 0,1 1 0,-1-1 0,3-1 0,4-2 0,0 0 0,-1 0 0,1-1 0,-1 0 0,0-1 0,10-9 0,-10 8 0,-1-1 0,0 1 0,0-1 0,-1-1 0,0 1 0,-1-1 0,0 0 0,0-1 0,-1 1 0,6-19 0,-8 24 0,-1-1 0,0 0 0,0 1 0,-1-1 0,1 0 0,-1 1 0,0-1 0,0 0 0,-1 0 0,1 1 0,-1-1 0,0 0 0,0 1 0,-1-1 0,1 1 0,-1-1 0,0 1 0,0 0 0,0 0 0,-1 0 0,0 0 0,0 0 0,0 0 0,0 1 0,-7-6 0,7 5 0,-1 1 0,0 0 0,0 1 0,-1-1 0,1 1 0,0 0 0,-1 0 0,0 0 0,1 0 0,-1 1 0,0 0 0,-5-1 0,-2 0 0,14 0 0,22 0 0,178 9 0,-195-6 0,1 0 0,0 0 0,0 1 0,-1 0 0,1 0 0,-1 1 0,1 0 0,-1 0 0,0 1 0,9 6 0,-11-7 0,-1 1 0,0 0 0,0 0 0,0 0 0,-1 1 0,1-1 0,-1 1 0,0 0 0,0 0 0,-1 0 0,1 0 0,-1 0 0,0 1 0,2 10 0,1 30 0,-5-37 0,1 1 0,0 0 0,5 18 0,-6-27 0,1-1 0,-1 1 0,1 0 0,-1 0 0,1 0 0,-1-1 0,1 1 0,-1 0 0,1-1 0,0 1 0,0 0 0,-1-1 0,1 1 0,0-1 0,0 1 0,-1-1 0,1 0 0,0 1 0,0-1 0,0 0 0,0 1 0,0-1 0,-1 0 0,1 0 0,0 0 0,0 0 0,0 0 0,0 0 0,0 0 0,0 0 0,0 0 0,0 0 0,0-1 0,0 1 0,4-1 0,0-1 0,0 0 0,-1 1 0,1-1 0,6-5 0,52-35 0,69-61 0,59-40 0,-187 141 0,-1-1 0,1 1 0,0-1 0,0 1 0,0 0 0,0 1 0,0-1 0,6-1 0,-9 3 0,0 0 0,0 0 0,0 0 0,-1 0 0,1 0 0,0 0 0,0 0 0,0 0 0,-1 1 0,1-1 0,0 0 0,0 0 0,-1 1 0,1-1 0,0 1 0,-1-1 0,1 0 0,1 2 0,-1-1 0,0 1 0,0-1 0,0 1 0,0-1 0,0 1 0,-1 0 0,1-1 0,0 1 0,-1 0 0,1-1 0,0 4 0,3 22 0,2 29 0,-5-30 0,2 1 0,8 32 0,-9-52 0,0 0 0,0 0 0,1-1 0,0 0 0,0 1 0,0-1 0,1 0 0,0-1 0,0 1 0,0-1 0,1 1 0,0-1 0,7 6 0,-8-9 0,-1 0 0,1 0 0,-1 0 0,1 0 0,0-1 0,-1 0 0,1 0 0,0 0 0,0 0 0,0 0 0,0-1 0,0 0 0,0 1 0,0-2 0,0 1 0,0 0 0,0-1 0,0 0 0,0 0 0,0 0 0,-1 0 0,1-1 0,5-2 0,8-5 0,-1 0 0,-1-1 0,26-21 0,-30 22 0,18-16 0,48-54 0,-13 12 0,-39 39 0,-20 22 0,1-1 0,0 1 0,0 0 0,9-7 0,-21 34 0,5-20 0,-44 121 0,-97 186 0,135-290 0,7-18 0,0 0 0,0 0 0,0 0 0,0 1 0,0-1 0,0 0 0,0 0 0,0 0 0,0 0 0,0 0 0,0 1 0,0-1 0,0 0 0,0 0 0,0 0 0,0 0 0,0 0 0,0 0 0,0 1 0,1-1 0,-1 0 0,0 0 0,0 0 0,0 0 0,0 0 0,0 0 0,0 0 0,1 0 0,-1 0 0,0 0 0,0 0 0,0 0 0,0 1 0,0-1 0,1 0 0,-1 0 0,0 0 0,0 0 0,0 0 0,0 0 0,0 0 0,1 0 0,-1-1 0,0 1 0,0 0 0,0 0 0,0 0 0,0 0 0,1 0 0,27-16 0,-20 11 0,38-25 0,-25 15 0,1 1 0,0 1 0,1 1 0,40-14 0,5 10 0,-52 13 0,0 0 0,0-1 0,0-1 0,29-13 0,-36 12 854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7:1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16072,'0'0'1063,"91"38"-415,-31-30-56,-27-4 8,-5-2-56,2-2 16,-10-2-80,-2-2 8,-6 2-240,-6-2 16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7:1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14672,'0'0'1224,"85"6"-561,16-6 1,40-10 104,18 2 8,16-4-144,-18 2-8,-32 4-88,-24-5 8,-32 5-192,-41 4-8,-16-4-208,-6 0 0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7:1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14672,'0'0'1600,"85"-50"-969,3 11-295,11 1 8,0 12-216,-15-2-8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59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1 6128,'0'0'7793,"-2"10"-7362,-7 19-2,-1 0 1,-17 34 0,23-56-330,-9 18 427,-12 35 0,22-53-353,1 0-1,0 1 0,0-1 0,1 0 1,0 1-1,0-1 0,1 1 0,0-1 0,0 1 1,2 10-1,-1-17-136,-1 0 0,0 1 0,1-1 0,0 0 0,-1 1 0,1-1 0,0 0 0,0 1 0,-1-1 0,1 0 1,0 0-1,0 0 0,0 0 0,1 0 0,-1 0 0,0 0 0,0-1 0,3 2 0,-1 0 19,1-1 0,0 1 0,0-1 1,0 0-1,-1 0 0,9 0 0,1-1 35,0 0-1,1 0 1,14-4 0,-11 1 61,1 0 0,-1-2-1,21-7 1,-30 9-434,-1 0-1,1-1 0,-1 0 1,0 0-1,-1-1 1,1 0-1,-1 0 0,0 0 1,7-8-1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7:1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1 560 6728,'0'0'13337,"14"-1"-12679,-6 1-545,-3 1-54,-1-1 0,1 0 0,0 0 0,0-1 1,-1 1-1,1-1 0,0 0 0,-1 0 0,1-1 0,-1 1 0,1-1 0,-1 0 0,0 0 0,0-1 1,0 1-1,0-1 0,0 0 0,0 0 0,3-4 0,13-19 389,-1 0 0,0-2 1,-3 0-1,20-43 0,37-126 1260,-67 177-1356,-1-1 0,0 0-1,-2 0 1,2-36 0,-4 56-333,-1 1 1,0 0-1,0 0 0,0-1 1,0 1-1,0 0 0,0 0 1,0-1-1,0 1 0,0 0 1,0-1-1,0 1 1,0 0-1,0 0 0,0-1 1,0 1-1,0 0 0,0 0 1,0-1-1,0 1 1,0 0-1,-1 0 0,1-1 1,0 1-1,0 0 0,0 0 1,0-1-1,0 1 0,-1 0 1,1 0-1,0 0 1,0-1-1,-1 1 0,1 0 1,0 0-1,0 0 0,-1 0 1,1 0-1,0 0 0,0-1 1,-1 1-1,1 0 1,0 0-1,0 0 0,-1 0 1,1 0-1,-11 11 512,2 4-384,1 0 0,1 0 1,0 1-1,1 1 0,-5 19 0,6-17-38,-4 11 59,2 0 0,1 0 0,1 1 0,0 48 1,4-64-87,2 0 0,0 0 0,0-1 0,1 1 0,1 0 0,1-1 0,0 1 0,1-1 0,0 0 0,1-1 0,12 21 0,-15-30-62,1 0-1,-1 0 0,1-1 1,-1 1-1,1-1 0,0 0 1,0 0-1,0-1 0,1 1 1,-1-1-1,1 0 0,-1 0 0,1 0 1,0-1-1,0 1 0,0-1 1,0 0-1,0-1 0,-1 1 1,1-1-1,0 0 0,9-1 1,1-1 27,0 0 0,0-1 0,-1-1 0,1 0 1,-1-1-1,17-8 0,1-4-47,-2-1 0,0-1 0,-1-2 0,-1 0 0,-1-2 0,-1-2 0,-1 0 0,-1-1 0,-1-2 0,-2 0 0,23-39 0,-30 45 0,25-33 0,-35 49 0,-48 158 0,29-91 0,-2-2 0,-3 0 0,-36 72 0,55-130 0,1 1 0,-1-1 0,0 0 0,1 0 0,-1 0 0,0 0 0,0 0 0,0 0 0,0-1 0,0 1 0,0 0 0,-1 1 0,1-2 0,1 0 0,0 0 0,-1 0 0,1 0 0,-1 1 0,1-1 0,-1 0 0,1 0 0,0 0 0,-1 0 0,1 0 0,-1 0 0,1 0 0,-1 0 0,1-1 0,-1 1 0,1 0 0,0 0 0,-1 0 0,1 0 0,-1-1 0,1 1 0,-1-1 0,0 0 0,0 0 0,0 0 0,0 0 0,0 0 0,1-1 0,-1 1 0,0 0 0,0-1 0,1 1 0,-1 0 0,1-1 0,0 1 0,-1-1 0,1 1 0,0-1 0,0 1 0,0-1 0,0-2 0,1-7 0,1-1 0,0 1 0,1-1 0,0 1 0,1 0 0,1 0 0,-1 0 0,1 1 0,13-20 0,-13 24 0,0 0 0,0 1 0,1-1 0,0 1 0,-1 0 0,2 1 0,-1-1 0,0 1 0,1 0 0,0 1 0,0 0 0,0 0 0,0 0 0,1 1 0,-1 0 0,13-2 0,-5 3 0,0-1 0,0 2 0,1 0 0,-1 0 0,0 2 0,0 0 0,23 6 0,12 3 0,-38-9 0,1 1 0,0 0 0,0 0 0,-1 2 0,0-1 0,16 10 0,-27-14 26,-1 0 1,0 1-1,1-1 0,-1 0 1,1 0-1,-1 1 1,1-1-1,-1 0 0,1 0 1,-1 0-1,1 1 0,-1-1 1,1 0-1,-1 0 0,1 0 1,-1 0-1,1 0 1,-1 0-1,1 0 0,0 0 1,-1 0-1,1-1 0,-1 1 1,1 0-1,-1 0 1,1 0-1,-1-1 0,0 1 1,1 0-1,-1 0 0,1-1 1,-1 1-1,1 0 0,0-1 1,5-9-3984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7:1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 16479,'0'0'1040,"-60"-8"-864,60 12-312,6 0-8,4-4-368,16 6 9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7:2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1156 7432,'0'0'10439,"7"-14"-9805,98-160 1975,-59 103-1496,55-80 1219,-2 28 326,-98 122-2546,0-1 0,1 0 1,-1 1-1,0-1 1,1 1-1,-1 0 1,1-1-1,-1 1 1,1 0-1,0 0 1,-1 0-1,1 0 1,0 0-1,0 0 1,3-1-1,-5 3-71,1-1-1,-1 1 0,0-1 0,1 1 1,-1-1-1,0 1 0,0-1 0,1 1 0,-1-1 1,0 1-1,0-1 0,0 1 0,0-1 1,0 1-1,0 0 0,0-1 0,0 1 0,0-1 1,0 1-1,0-1 0,0 1 0,0 0 1,0 0-1,-1 1 90,-3 34 386,-2 0-1,-12 42 0,8-37-239,-23 73 188,-6 24-103,68-164-361,130-152 0,9-10 0,-99 112 0,-59 70 0,-6 13 0,-6 22 0,2-23 0,-31 168 0,-2 15 0,33-186 0,-1 6 0,0 0 0,1 0 0,0-1 0,2 14 0,-2-21 0,1 0 0,-1 0 0,0 0 0,0 1 0,0-1 0,1 0 0,-1 0 0,0 0 0,1 0 0,-1 0 0,1 0 0,0 0 0,-1 0 0,1-1 0,0 1 0,-1 0 0,1 0 0,0 0 0,0-1 0,0 1 0,0 0 0,-1-1 0,1 1 0,0-1 0,0 1 0,0-1 0,0 1 0,0-1 0,1 0 0,-1 1 0,0-1 0,0 0 0,0 0 0,0 0 0,0 0 0,0 0 0,0 0 0,0 0 0,1 0 0,-1 0 0,0-1 0,0 1 0,0 0 0,0-1 0,1 0 0,18-7 0,0-2 0,-1 0 0,32-23 0,52-47 0,-65 49 0,97-82 0,-149 163 0,5-17 0,-15 71 0,22-92 0,1-1 0,1 0 0,-1 1 0,2-1 0,-1 1 0,2-1 0,3 16 0,-4-25 0,-1 1 0,1 0 0,0 0 0,0-1 0,0 1 0,1 0 0,-1-1 0,1 1 0,-1-1 0,1 0 0,0 1 0,0-1 0,0 0 0,0 0 0,0 0 0,0 0 0,1-1 0,-1 1 0,1-1 0,-1 1 0,1-1 0,0 0 0,-1 0 0,1 0 0,0 0 0,0-1 0,-1 1 0,1-1 0,0 1 0,0-1 0,0 0 0,0 0 0,0-1 0,0 1 0,0 0 0,-1-1 0,1 0 0,0 0 0,0 0 0,-1 0 0,1 0 0,0 0 0,-1-1 0,1 1 0,-1-1 0,0 1 0,1-1 0,-1 0 0,0 0 0,0 0 0,3-5 0,-1 1 0,-1-1 0,1 0 0,-1 0 0,-1 0 0,1-1 0,-1 1 0,-1-1 0,1 1 0,-1-1 0,-1 0 0,1 1 0,-1-1 0,-2-14 0,0 8 0,0 0 0,-1 0 0,0 1 0,-1-1 0,-1 1 0,-10-21 0,13 31 0,-1-1 0,0 0 0,0 1 0,0-1 0,-1 1 0,1 0 0,-1 0 0,-5-3 0,7 5 0,1 0 0,-1 0 0,1 1 0,-1-1 0,1 1 0,-1-1 0,1 1 0,-1-1 0,0 1 0,1 0 0,-4-1 0,4 2 0,0-1 0,0 0 0,1 0 0,-1 0 0,0 1 0,1-1 0,-1 0 0,0 1 0,0-1 0,1 0 0,-1 1 0,1-1 0,-1 1 0,0-1 0,1 1 0,-1 0 0,1-1 0,-1 1 0,1 0 0,0-1 0,-1 1 0,1 0 0,0-1 0,-1 1 0,1 0 0,0 1 0,0-2 0,0 1 0,0 0 0,0 0 0,0 0 0,0-1 0,1 1 0,-1 0 0,0 0 0,1 0 0,-1-1 0,0 1 0,1 0 0,-1-1 0,1 1 0,-1 0 0,1-1 0,0 1 0,-1-1 0,1 1 0,0-1 0,-1 1 0,1-1 0,0 1 0,-1-1 0,1 0 0,0 1 0,0-1 0,0 0 0,1 1 0,26 8 0,-13-6 0,0-2 0,-1 1 0,1-2 0,0 0 0,0 0 0,0-2 0,-1 0 0,1 0 0,-1-2 0,1 0 0,-1 0 0,19-10 0,11-6 0,-1-3 0,59-40 0,-42 23 0,95-84 0,-133 103 0,0-1 0,-2-1 0,-1-1 0,0-1 0,-2 0 0,26-51 0,-25 35 0,22-71 0,-34 90 0,0 0 0,-2-1 0,-1 0 0,-1 0 0,-1-25 0,-1 43 0,0 0 0,0 0 0,-1 0 0,0 0 0,0 0 0,-2-6 0,2 11 0,1-1 0,0 1 0,-1-1 0,1 1 0,0-1 0,-1 0 0,1 1 0,0-1 0,-1 1 0,1 0 0,-1-1 0,1 1 0,-1-1 0,1 1 0,-1 0 0,1-1 0,-1 1 0,1 0 0,-1-1 0,0 1 0,1 0 0,-2 0 0,1 0 0,0 0 0,0 0 0,0 0 0,0 1 0,0-1 0,0 0 0,0 1 0,0-1 0,-1 1 0,1-1 0,1 1 0,-1 0 0,0-1 0,0 1 0,0 0 0,0 0 0,-1 1 0,-8 9 0,0 1 0,0 0 0,1 1 0,1 0 0,-12 23 0,-29 78 0,48-110 0,-21 56 0,3 1 0,3 1 0,-13 99 0,19-60 0,3 152 0,7-241 0,0 6 0,5 31 0,-5-46 0,0 0 0,1 0 0,0 0 0,0 0 0,0 0 0,0 0 0,0-1 0,0 1 0,1 0 0,-1 0 0,1-1 0,0 1 0,0-1 0,0 1 0,0-1 0,0 0 0,3 2 0,-4-3 22,0 0-1,0-1 1,0 1 0,0 0-1,0-1 1,1 0 0,-1 1-1,0-1 1,0 0 0,0 1 0,0-1-1,1 0 1,-1 0 0,0 0-1,0 0 1,1 0 0,-1 0-1,0 0 1,0-1 0,0 1-1,1 0 1,-1-1 0,0 1-1,0-1 1,0 1 0,0-1-1,0 0 1,0 1 0,0-1-1,0 0 1,0 0 0,0 1 0,0-1-1,0 0 1,-1 0 0,1 0-1,0 0 1,0-2 0,1-1-615,0 0 1,0 1-1,-1-1 1,0 0-1,0 0 1,0 0-1,0 0 1,0-7-1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7:2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14568,'0'0'1840,"18"-8"-1459,10-6-201,0 3-1,1 0 1,1 2 0,34-7-1,17 5 487,101 0 0,85 13 996,-168 0-862,47-2 607,-60-1-4212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7:2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2 8336,'0'0'4984,"-11"-1"-4272,-9 1-473,0 1 1,0 0 0,0 2 0,1 0 0,0 1 0,-1 1-1,-34 14 1,21-5 164,0 2-1,0 2 0,2 0 1,1 3-1,0 0 1,1 2-1,2 1 0,-36 38 1,58-55-203,0-1 1,0 1-1,0 0 1,1 0-1,-5 12 1,9-18-151,-1 0 1,0 1 0,1-1 0,-1 0 0,1 1 0,-1-1 0,1 1 0,0-1 0,0 1 0,0-1 0,-1 1 0,1-1 0,0 1 0,1-1 0,-1 1 0,0-1 0,0 0 0,1 1 0,-1-1 0,1 1 0,-1-1 0,1 0 0,0 1 0,-1-1 0,1 0 0,0 1 0,0-1 0,0 0 0,0 0 0,0 0 0,0 0 0,0 0 0,0 0 0,1 0 0,-1 0 0,2 1 0,3-1 54,-1 1-1,0-1 1,1 0 0,-1-1 0,1 1 0,-1-1 0,1 0 0,-1 0 0,1-1-1,-1 0 1,0 0 0,1 0 0,-1 0 0,9-4 0,12-5 315,38-22 0,-58 29-358,42-25 415,-1-2 0,-2-3 0,78-71 0,-114 96-384,-2 1 61,0 0 0,1 1 0,-1 0 0,10-5 0,-16 11-136,-1 0 0,0-1 0,1 1 0,-1 0 0,1 0 0,-1 0 0,0 0 0,1-1 0,-1 1 0,0 0 0,1 0 0,-1 0 1,1 0-1,-1 0 0,0 0 0,1 0 0,-1 0 0,1 0 0,-1 0 0,0 1 0,1-1 0,-1 0 0,1 0 0,-1 0 0,0 0 0,1 1 0,-1-1 0,0 0 0,1 0 0,-1 0 0,0 1 0,0-1 0,1 0 0,-1 1 0,0-1 0,0 0 0,1 1 0,-1-1 0,0 0 0,1 1 0,5 20 351,-4-12-283,5 16 125,1-1-1,1 0 0,1-1 0,27 44 0,-31-57-144,1-1 0,1 1 0,0-1 0,0 0 0,1-1 0,0 0 0,0-1 0,1 1 0,0-2 0,0 1 0,1-2 0,20 9 0,-17-9-8,0-1 0,0-1 0,0 0 0,1-1 0,0-1 1,-1 0-1,1-1 0,-1-1 0,22-3 0,-21 1-1427,0 0 1,20-7-1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7:2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1261 6824,'0'0'8625,"11"-13"-8044,129-170 775,-43 54-553,63-101 500,-131 180-901,-2-1 0,36-100 0,-5-51 603,-52 177-754,-2 1 1,-1 0-1,-1-1 1,-1 1-1,-1-1 1,-5-36-1,4 57-143,0 0 0,0-1-1,0 1 1,0 0 0,-4-7-1,4 10-83,1 1-1,0-1 0,-1 0 0,1 0 1,-1 1-1,1-1 0,-1 1 0,1-1 1,-1 0-1,0 1 0,1-1 0,-1 1 1,0 0-1,1-1 0,-1 1 0,0-1 1,0 1-1,1 0 0,-1 0 0,0-1 0,0 1 1,0 0-1,1 0 0,-1 0 0,0 0 1,0 0-1,0 0 0,1 0 0,-1 0 1,0 0-1,0 1 0,0-1 0,1 0 1,-1 0-1,0 1 0,0-1 0,0 1 1,-5 2 57,0 1 1,1 0 0,-1 0 0,1 0-1,0 1 1,0 0 0,-7 10 0,-27 43 204,36-52-256,-35 60 167,4 2-1,2 2 1,-23 77 0,-46 226 272,52-119-154,42-197-131,2 1 0,3 84 0,2-132-144,1 2 25,0 1 1,0-1-1,5 19 0,-5-28-49,-1-1 0,1 0 0,-1 0 0,1 0 0,0 0-1,0 0 1,0 0 0,0 0 0,1 0 0,-1 0 0,0 0 0,1 0-1,-1-1 1,1 1 0,0-1 0,0 1 0,-1-1 0,1 0-1,0 1 1,0-1 0,0 0 0,0 0 0,0-1 0,1 1-1,-1 0 1,3 0 0,3-1 23,1 0 1,-1-1-1,1 0 0,-1 0 1,0-1-1,0 0 0,1 0 1,-1-1-1,-1 0 0,1 0 1,10-7-1,13-8 98,37-30 0,-59 42-114,44-36 184,-2-3-1,-2-2 1,-2-1-1,-2-3 1,71-106-1,-103 135 30,0 0 0,-2-1 0,14-40 0,-25 60-202,1 1 1,0-1-1,-1 1 1,0-1-1,0 1 0,1-1 1,-1 1-1,-1-1 0,1 0 1,0 1-1,-1-1 1,1 1-1,-1-1 0,0 1 1,-2-4-1,3 4-22,-1 1 1,1 0-1,-1 0 0,0 0 0,1 0 1,-1 0-1,0 1 0,0-1 1,0 0-1,0 0 0,1 0 0,-1 1 1,0-1-1,0 0 0,-1 1 0,1-1 1,0 1-1,0 0 0,0-1 1,0 1-1,0 0 0,0-1 0,-1 1 1,1 0-1,0 0 0,0 0 0,0 0 1,-1 0-1,1 0 0,0 0 1,0 1-1,0-1 0,0 0 0,-1 1 1,0 0-1,2-1-12,0 0 0,-1 0 0,1 0 0,0 0 0,0 1 0,-1-1 0,1 0 0,0 0 0,0 0 0,0 0 0,-1 1 0,1-1 0,0 0 0,0 0 0,0 1 0,0-1 0,0 0 0,-1 0 0,1 1 0,0-1 0,0 0 0,0 0 0,0 1 0,0-1 0,0 0 0,0 0 0,0 1 0,0-1 0,0 0 0,0 0 0,0 1 0,0-1 0,0 0 0,0 1 0,0-1 0,0 0 0,1 0 0,-1 1 0,0-1 0,0 0 0,0 0 0,0 0 0,0 1 0,1-1 0,-1 0 0,0 0 0,0 0 0,0 1 0,1-1 0,-1 0 0,0 0 0,0 0 0,1 0 0,15 14 0,-11-11 0,0 1 0,1 0 0,-1 1 0,0 0 0,0 0 0,-1 1 0,0-1 0,0 1 0,0 0 0,0 0 0,-1 0 0,0 1 0,0-1 0,-1 1 0,0-1 0,0 1 0,2 14 0,0 17 0,-1 1 0,-3 68 0,-2-58 0,6 53 0,-3-98 0,-1 1 0,1-1 0,0 0 0,0 1 0,0-1 0,1 0 0,0 0 0,0 0 0,0 0 0,4 6 0,-5-8 0,1 0 0,0 0 0,1 0 0,-1 0 0,0 0 0,1 0 0,-1-1 0,1 1 0,-1-1 0,1 0 0,-1 0 0,1 0 0,0 0 0,0 0 0,0 0 0,4 0 0,3 0 0,-1-1 0,0 0 0,1-1 0,-1 0 0,0 0 0,1-1 0,-1 0 0,0 0 0,10-5 0,10-5 0,37-23 0,-51 27 0,44-24 0,173-99 0,-167 90 0,87-72 0,-107 79 0,-40 32 0,-5 4 0,-1 3 0,-13 15 0,1 0 0,-2 0 0,-25 25 0,4-5 0,-15 18 0,-48 61 0,84-98 0,1 0 0,0 2 0,-19 45 0,31-63 0,0-1 0,1 2 0,-1-1 0,1 0 0,0 0 0,1 0 0,0 10 0,0-13 0,0-1 0,0 1 0,0-1 0,0 0 0,0 1 0,1-1 0,-1 1 0,1-1 0,-1 0 0,1 1 0,-1-1 0,1 0 0,0 0 0,0 1 0,0-1 0,-1 0 0,1 0 0,0 0 0,0 0 0,1 0 0,-1 0 0,0 0 0,0-1 0,0 1 0,1 0 0,-1-1 0,0 1 0,0 0 0,1-1 0,-1 0 0,1 1 0,1-1 0,6 1 0,1-1 0,-1-1 0,0 1 0,0-1 0,0-1 0,1 0 0,-2 0 0,1-1 0,0 0 0,0-1 0,-1 1 0,0-2 0,0 1 0,0-1 0,0 0 0,-1-1 0,0 0 0,8-8 0,2-3 0,0-1 0,-2 0 0,0-2 0,-1 1 0,21-40 0,-24 35 0,0 0 0,-2 0 0,0-1 0,-2 0 0,0 0 0,-2-1 0,-1 0 0,-1 0 0,0-37 0,-8 38 0,5 25 0,0 0 0,0 0 0,0 0 0,-1-1 0,1 1 0,0 0 0,0 0 0,0 0 0,0 0 0,0-1 0,0 1 0,-1 0 0,1 0 0,0 0 0,0 0 0,0 0 0,0-1 0,-1 1 0,1 0 0,0 0 0,0 0 0,0 0 0,-1 0 0,1 0 0,0 0 0,0 0 0,0 0 0,-1 0 0,1 0 0,0 0 0,0 0 0,-1 0 0,1 0 0,0 0 0,-10 12 0,3 5 0,0 0 0,1 1 0,1 0 0,1 0 0,1 0 0,0 1 0,1-1 0,1 1 0,1-1 0,0 1 0,2 0 0,0-1 0,5 22 0,-5-31 0,1 0 0,0 0 0,0-1 0,0 1 0,1-1 0,1 0 0,-1 0 0,11 13 0,-12-18 0,-1 0 0,1 0 0,0-1 0,0 1 0,0-1 0,0 0 0,1 1 0,-1-2 0,0 1 0,1 0 0,0-1 0,-1 1 0,1-1 0,0 0 0,0-1 0,-1 1 0,1 0 0,0-1 0,0 0 0,0 0 0,0 0 0,0-1 0,4 0 0,5-2 0,0-1 0,-1-1 0,1 0 0,-1 0 0,0-1 0,-1-1 0,0 0 0,21-17 0,-6 1 0,0-1 0,26-33 0,-12 6 0,59-101 0,-68 93 0,-42 101 0,1 1 0,-4 56 0,8-58 0,2 0 0,2 0 0,2 0 0,5 44 0,-5-83 0,1 0 0,-1 0 0,0 1 0,1-1 0,0 0 0,0 0 0,-1 0 0,1 0 0,0 0 0,1 0 0,1 3 0,-3-5 0,1 1 0,0-1 0,-1 1 0,1-1 0,0 0 0,0 1 0,-1-1 0,1 0 0,0 0 0,0 1 0,-1-1 0,1 0 0,0 0 0,0 0 0,0 0 0,-1 0 0,1 0 0,0 0 0,0 0 0,0 0 0,-1-1 0,1 1 0,0 0 0,0 0 0,0-1 0,-1 1 0,1 0 0,0-1 0,-1 1 0,1-1 0,0 1 0,-1-1 0,1 1 0,0-2 0,7-5 0,-1 0 0,0 0 0,0-1 0,0 0 0,9-16 0,24-49 0,-28 48 0,52-110 0,12-23 0,-76 158 0,0-1 0,0 1 0,0-1 0,0 1 0,0-1 0,0 1 0,0 0 0,1-1 0,-1 1 0,0-1 0,0 1 0,0 0 0,1-1 0,-1 1 0,0 0 0,1-1 0,-1 1 0,0 0 0,1 0 0,-1-1 0,0 1 0,1 0 0,-1 0 0,0-1 0,1 1 0,-1 0 0,1 0 0,-1 0 0,1 0 0,-1 0 0,0 0 0,1-1 0,-1 1 0,1 0 0,-1 0 0,1 0 0,-1 1 0,1-1 0,-1 0 0,0 0 0,1 0 0,-1 0 0,1 0 0,-1 0 0,0 1 0,1-1 0,-1 0 0,1 0 0,-1 1 0,0-1 0,1 0 0,-1 0 0,0 1 0,0-1 0,1 0 0,-1 1 0,0-1 0,1 1 0,-1-1 0,0 0 0,0 1 0,0 0 0,15 35 0,-10-21 0,1-3 0,0-1 0,1 0 0,0 0 0,1 0 0,0-1 0,1-1 0,0 1 0,0-1 0,1-1 0,0 0 0,1 0 0,16 9 0,-17-13 0,-1 0 0,1 0 0,0-1 0,0 0 0,0-1 0,0 0 0,0 0 0,1-1 0,-1 0 0,0-1 0,1-1 0,-1 1 0,0-2 0,0 1 0,1-1 0,10-4 0,-6 0 0,0 0 0,0-1 0,0-1 0,-1 0 0,0-1 0,0 0 0,-1-1 0,22-22 0,-25 22 0,0 0 0,-1-1 0,0-1 0,-1 0 0,0 0 0,-1 0 0,0-1 0,-1 0 0,-1 0 0,6-20 0,-10 32 0,-1 0 0,1 0 0,-1-1 0,0 1 0,0 0 0,0-1 0,1 1 0,-1 0 0,-1-1 0,1 1 0,0 0 0,0-1 0,0 1 0,-1 0 0,1-1 0,0 1 0,-1 0 0,0 0 0,1-1 0,-1 1 0,0-1 0,0 1 0,0 0 0,-1 0 0,1 1 0,0-1 0,0 1 0,0-1 0,0 1 0,-1-1 0,1 1 0,0 0 0,0-1 0,-1 1 0,1 0 0,0 0 0,0 0 0,-1 0 0,-1 0 0,-4 2 0,0-1 0,1 1 0,-1 0 0,1 0 0,-1 0 0,-11 8 0,4-1 0,1 0 0,0 1 0,0 1 0,1 0 0,0 1 0,1 0 0,1 1 0,0 0 0,1 1 0,0 0 0,-10 22 0,15-27 0,0 0 0,0 0 0,1 0 0,0 0 0,1 1 0,0-1 0,0 1 0,1 0 0,1-1 0,-1 1 0,1 0 0,1 0 0,0-1 0,1 1 0,-1 0 0,2-1 0,-1 0 0,2 1 0,-1-1 0,9 15 0,-9-18 0,1-1 0,0-1 0,0 1 0,0 0 0,1-1 0,-1 0 0,1 0 0,0-1 0,0 1 0,1-1 0,-1 0 0,1 0 0,-1-1 0,1 1 0,0-1 0,0-1 0,0 1 0,0-1 0,0 0 0,0 0 0,0-1 0,0 0 0,1 0 0,-1 0 0,8-2 0,4-1 0,-1-1 0,0 0 0,1-1 0,-1-1 0,-1-1 0,0 0 0,25-15 0,7-9 0,-1-3 0,-2-1 0,-2-2 0,-1-2 0,-2-2 0,-1-2 0,48-69 0,-49 54 0,-2-1 0,-3-2 0,-2-1 0,-3-2 0,36-121 0,-62 178 0,1-3 0,0 0 0,0 0 0,-1 0 0,0 0 0,-1-1 0,0 1 0,-1 0 0,0-1 0,-3-20 0,3 30 0,0 1 0,0-1 0,-1 0 0,1 0 0,0 0 0,0 0 0,-1 0 0,1 0 0,-1 1 0,1-1 0,-1 0 0,1 0 0,-1 1 0,1-1 0,-1 0 0,0 1 0,1-1 0,-1 0 0,0 1 0,0-1 0,1 1 0,-1-1 0,0 1 0,0 0 0,0-1 0,0 1 0,0 0 0,-1-1 0,0 1 0,0 1 0,0-1 0,0 0 0,0 1 0,0 0 0,0-1 0,1 1 0,-1 0 0,0 0 0,0 0 0,1 0 0,-4 2 0,-4 5 0,0 0 0,1 1 0,-12 14 0,0 6 0,1 1 0,1 1 0,1 0 0,2 2 0,1-1 0,2 2 0,1 0 0,1 0 0,2 1 0,2 0 0,1 0 0,2 1 0,1 0 0,2-1 0,1 1 0,2-1 0,11 51 0,-10-72 0,0 0 0,0 0 0,2 0 0,0-1 0,0 0 0,1 0 0,1 0 0,0-1 0,1 0 0,0-1 0,15 14 0,-19-20 0,0 0 0,1 0 0,0-1 0,0 0 0,0 0 0,1-1 0,-1 0 0,1 0 0,0 0 0,0-1 0,0 0 0,0 0 0,0 0 0,0-1 0,0-1 0,1 1 0,-1-1 0,0 0 0,0-1 0,1 1 0,-1-1 0,0-1 0,0 0 0,11-3 0,-2-3 0,0-1 0,-1 0 0,0-1 0,-1 0 0,0-1 0,0-1 0,-1 0 0,13-17 0,22-18 0,-29 29 0,26-30 0,-52 66 0,0-1 0,-7 35 0,12-45 0,-16 73 0,17-71 0,0 0 0,1 0 0,-1 0 0,2 0 0,-1 0 0,1 0 0,3 11 0,-4-19 0,0 0 0,1 0 0,-1 0 0,1 0 0,-1 0 0,0 0 0,1 0 0,-1-1 0,1 1 0,0 0 0,-1 0 0,1-1 0,0 1 0,-1 0 0,1-1 0,0 1 0,0-1 0,0 1 0,-1-1 0,1 1 0,0-1 0,0 0 0,0 1 0,2-1 0,-1 1 0,1-1 0,-1 0 0,1 0 0,0 0 0,-1-1 0,1 1 0,-1 0 0,1-1 0,3-1 0,4-2 0,0 0 0,0-1 0,14-9 0,78-58 0,7-4 0,-102 72 0,-2 0 0,-1 1 0,1 0 0,0 1 0,9-4 0,-13 6 0,-1-1 0,1 1 0,0 0 0,0 0 0,-1 0 0,1-1 0,0 1 0,-1 0 0,1 0 0,0 0 0,-1 0 0,1 0 0,0 1 0,0-1 0,-1 0 0,1 0 0,0 0 0,-1 1 0,1-1 0,0 0 0,-1 0 0,1 1 0,-1-1 0,1 1 0,-1-1 0,1 1 0,-1-1 0,1 1 0,-1-1 0,1 1 0,-1-1 0,1 1 0,-1-1 0,0 1 0,1 0 0,-1-1 0,0 1 0,0 0 0,1-1 0,-1 1 0,0 0 0,0-1 0,0 1 0,0 1 0,1 11 0,-1 0 0,0 0 0,-1 0 0,-1 1 0,0-1 0,-7 23 0,-3 17 0,8-32 0,3-15 0,-1 1 0,1 0 0,0-1 0,0 1 0,1 0 0,0 0 0,1 8 0,-1-14 0,1 0 0,-1 0 0,1 0 0,0-1 0,-1 1 0,1 0 0,0 0 0,-1-1 0,1 1 0,0 0 0,0-1 0,-1 1 0,1-1 0,0 1 0,0-1 0,0 1 0,0-1 0,0 0 0,0 1 0,0-1 0,0 0 0,0 0 0,0 0 0,0 0 0,0 0 0,0 0 0,0 0 0,0 0 0,0 0 0,0 0 0,0 0 0,0-1 0,0 1 0,0 0 0,0-1 0,0 0 0,6-1 0,-1 0 0,-1 0 0,1-1 0,8-5 0,23-19 0,40-37 0,35-26 0,-110 89 0,0-1 0,-1 1 0,1 0 0,0 0 0,-1 0 0,1 0 0,0 1 0,0-1 0,0 0 0,0 1 0,0-1 0,0 1 0,0 0 0,4-1 0,-5 2 0,0 0 0,0-1 0,0 1 0,0 0 0,0-1 0,0 1 0,0 0 0,0 0 0,0 0 0,0 0 0,0 0 0,-1 0 0,1 0 0,0 0 0,-1 0 0,1 1 0,-1-1 0,1 0 0,-1 0 0,0 0 0,1 1 0,-1-1 0,0 2 0,8 38 0,-7-31 0,1 0 0,0 0 0,0 0 0,1-1 0,7 17 0,-8-23 0,0 0 0,-1 0 0,2-1 0,-1 1 0,0 0 0,1-1 0,-1 1 0,1-1 0,0 0 0,-1 0 0,1 0 0,0 0 0,0-1 0,1 1 0,-1-1 0,0 0 0,0 0 0,1 0 0,-1 0 0,1-1 0,4 1 0,5 0 0,0-1 0,0-1 0,0 0 0,1 0 0,-1-2 0,0 1 0,-1-2 0,1 0 0,-1 0 0,13-7 0,15-8 0,60-41 0,-64 35 0,-2-2 0,48-50 0,-50 47 0,-24 21 0,1 0 0,-1-1 0,7-10 0,-15 20 0,0 0 0,0 0 0,0 0 0,0 0 0,0 0 0,0 0 0,0 0 0,-1 0 0,1 0 0,0 0 0,0 0 0,0 0 0,0 0 0,0 0 0,0 0 0,0 0 0,0 0 0,0 0 0,0 0 0,0 0 0,0-1 0,0 1 0,0 0 0,0 0 0,0 0 0,0 0 0,0 0 0,0 0 0,0 0 0,0 0 0,0 0 0,0 0 0,-8 7 0,-11 12 0,11-10 0,-16 18 0,1 2 0,1 0 0,2 1 0,-28 56 0,39-58 0,9-27 0,0-1 0,0 0 0,0 1 0,-1-1 0,1 0 0,0 1 0,0-1 0,0 1 0,0-1 0,0 0 0,0 1 0,0-1 0,0 1 0,0-1 0,0 0 0,0 1 0,0-1 0,0 0 0,0 1 0,0-1 0,0 1 0,1-1 0,-1 0 0,0 1 0,0-1 0,0 0 0,1 1 0,-1-1 0,0 0 0,0 1 0,1-1 0,-1 0 0,0 0 0,0 1 0,1-1 0,-1 0 0,0 0 0,1 0 0,-1 1 0,1-1 0,-1 0 0,0 0 0,1 0 0,-1 0 0,0 0 0,1 0 0,-1 0 0,1 0 0,-1 0 0,0 0 0,1 0 0,-1 0 0,1 0 0,-1 0 0,0 0 0,1 0 0,-1 0 0,0 0 0,1-1 0,-1 1 0,1 0 0,-1 0 0,0 0 0,1-1 0,-1 1 0,0 0 0,0 0 0,1-1 0,-1 1 0,12-9 0,-1-1 0,-1 0 0,0 0 0,0-1 0,-1 0 0,12-18 0,-7 9 0,0-3 0,-12 19 0,0 0 0,0 0 0,0 1 0,1-1 0,-1 0 0,1 1 0,0-1 0,0 1 0,0 0 0,0 0 0,1 0 0,4-3 0,-7 6 0,-1 0 0,0 0 0,0 0 0,0 0 0,1 0 0,-1 0 0,0 0 0,0 0 0,0 1 0,0-1 0,1 0 0,-1 0 0,0 0 0,0 0 0,0 0 0,0 0 0,1 0 0,-1 0 0,0 1 0,0-1 0,0 0 0,0 0 0,0 0 0,0 0 0,1 1 0,-1-1 0,0 0 0,0 0 0,0 0 0,0 0 0,0 1 0,0-1 0,0 0 0,0 0 0,0 0 0,0 1 0,0-1 0,0 0 0,0 0 0,0 0 0,0 1 0,0-1 0,0 0 0,0 13 0,-1-12 0,-15 144 0,-6-2 0,-43 145 0,-21-12 0,62-213 0,-3-2 0,-46 76 0,64-122 0,-1 0 0,0-1 0,-1 0 0,-1-1 0,-23 21 0,31-30 0,0-1 0,0 0 0,0 0 0,0 0 0,-1-1 0,1 1 0,-1-1 0,1 0 0,-1-1 0,0 1 0,0-1 0,0 0 0,0 0 0,0 0 0,0-1 0,0 0 0,0 0 0,0 0 0,0 0 0,0-1 0,0 0 0,0 0 0,0 0 0,-6-3 0,1-1 0,0-2 0,1 1 0,-1-1 0,1 0 0,1-1 0,-1 0 0,1 0 0,1-1 0,0 0 0,0 0 0,0-1 0,-9-19 0,0-5 0,1 0 0,-17-62 0,27 78 0,0-1 0,1 1 0,1-1 0,1 0 0,0 0 0,3-32 0,-1 43 0,1 1 0,0-1 0,1 1 0,0 0 0,0 0 0,1 0 0,-1 0 0,2 0 0,-1 0 0,1 1 0,0 0 0,0 0 0,0 0 0,1 0 0,0 0 0,0 1 0,1 0 0,-1 0 0,1 0 0,7-3 0,6-3 0,0 2 0,0 0 0,1 1 0,22-5 0,84-16 0,-115 27 0,14-5 863,-15-3-5721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7:2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16983,'0'0'528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7:2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10752,'0'0'1480,"11"-3"-672,134-24 1168,-72 15-1375,611-88 4420,-585 90-4193,443-34 3056,-267 30-4109,-237 11-1879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7:3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94 8032,'0'0'8675,"-14"8"-7989,-29 18-42,1 1 0,1 2 1,-40 39-1,62-49-253,1 1-1,-19 27 1,33-41-285,0 0 0,0 1 1,0 0-1,1-1 0,0 1 0,1 0 0,-1 1 0,1-1 1,0 0-1,1 1 0,0-1 0,0 1 0,1 7 1,0-12-61,0 0 0,1 0 0,-1 0 0,1 0 0,0 0 0,0 0 0,0 0 0,0 0 0,1 0 0,-1-1 0,1 1 0,0-1 0,0 1 0,-1-1 0,2 1 0,-1-1 0,0 0 0,0 0 0,1 0 0,-1 0 0,1-1 0,-1 1 0,1 0 0,0-1 0,0 0 0,0 0 0,0 0 0,0 0 0,0 0 0,0-1 0,0 1 0,0-1 0,6 0 0,2 1 58,-1-2 0,1 1 0,0-1 0,0-1 0,0 0 0,-1-1 1,1 0-1,14-6 0,6-5 213,-1-2 1,0 0-1,-2-2 0,0-1 1,0-2-1,43-42 0,-20 16 843,-51 47-1147,0 0 0,0 0 0,0 0 0,0 0 0,0 1 0,0-1 0,0 0 0,1 0 0,-1 0 0,0 0 0,0 1 0,0-1 0,0 0 0,0 0 0,0 0-1,0 0 1,0 0 0,0 0 0,0 1 0,1-1 0,-1 0 0,0 0 0,0 0 0,0 0 0,0 0 0,0 0 0,0 0 0,1 0 0,-1 0 0,0 0 0,0 0 0,0 1 0,0-1 0,0 0 0,1 0 0,-1 0 0,0 0 0,0 0 0,0 0 0,0 0 0,1 0-1,-1 0 1,0-1 0,0 1 0,0 0 0,0 0 0,0 0 0,1 0 0,-1 0 0,0 0 0,0 0 0,0 0 0,0 0 0,0 0 0,0 0 0,1-1 0,-1 1 0,0 0 0,0 0 0,0 0 0,0 0 0,0 0 0,0 0 0,0-1 0,0 1 0,0 0-1,0 0 1,0 0 0,1-1 0,-4 15 233,2-10-148,-1 20 52,0-1-1,1 0 1,2 1 0,0-1 0,2 1 0,0-1 0,8 25-1,-8-37-92,1 0 1,0-1-1,1 0 0,0 0 0,1 0 0,8 10 0,-12-16-31,1 0 0,0-1 0,0 1 0,0-1 0,0 0 0,0 0 0,1 0 0,0-1 0,-1 1 0,1-1 0,0 0 0,0 0 0,0 0 0,0 0 0,1-1 0,-1 1 0,0-1 0,6 0 0,-3-1-9,0 0 1,0 0-1,0-1 1,-1 0-1,1-1 0,0 0 1,0 0-1,-1 0 1,1-1-1,11-6 1,-9 3 25,0 0 1,0-1 0,-1 0-1,1 0 1,-2-1 0,10-11-1,0-4 39,-2 0-1,-1-1 1,0-1-1,16-42 1,-16 31-82,-1 0 0,-2-1 0,-1 0 0,-2 0 0,-2-1 0,2-51 0,-7 83 0,-2-1 0,1 0 0,-1 1 0,0-1 0,0 1 0,0-1 0,-4-7 0,37 32 0,0-2 0,1-2 0,1-2 0,0-1 0,0-1 0,1-2 0,48 5 0,-9-6 0,-1-4 0,79-5 0,-87-3 0,102-21 0,-133 22 0,-101 32 0,-108 61 0,146-71 0,0 2 0,1 0 0,1 2 0,1 1 0,-43 49 0,60-61 0,0 2 0,1-1 0,0 1 0,-9 23 0,14-31 0,2 1 0,-1-1 0,1 1 0,-1-1 0,1 1 0,1 0 0,-1 5 0,1-8 0,0 0 0,1-1 0,-1 1 0,1-1 0,-1 1 0,1-1 0,0 1 0,0-1 0,0 1 0,0-1 0,0 1 0,1-1 0,-1 0 0,1 0 0,3 4 0,-3-4 0,0-1 0,1 1 0,0 0 0,-1-1 0,1 0 0,0 1 0,-1-1 0,1 0 0,0-1 0,0 1 0,0 0 0,0-1 0,0 0 0,0 0 0,0 0 0,0 0 0,0 0 0,0 0 0,0-1 0,0 1 0,4-2 0,4-2 0,-1 1 0,1-1 0,-1 0 0,15-10 0,-9 3 0,-1 0 0,0-1 0,0 0 0,-2-2 0,0 1 0,0-2 0,-1 1 0,-1-2 0,17-29 0,-12 13 0,0 0 0,-3-1 0,0 0 0,10-46 0,-18 57 0,-2 13 0,0 0 0,-1 1 0,0-1 0,-1 0 0,0 0 0,0 0 0,-1 0 0,0 0 0,-2-14 0,2 23 0,0 0 0,0 0 0,0 0 0,0-1 0,0 1 0,0 0 0,0 0 0,0 0 0,0-1 0,-1 1 0,1 0 0,0 0 0,0 0 0,0 0 0,0-1 0,0 1 0,0 0 0,0 0 0,-1 0 0,1 0 0,0 0 0,0-1 0,0 1 0,0 0 0,-1 0 0,1 0 0,0 0 0,0 0 0,0 0 0,0 0 0,-1 0 0,1 0 0,0 0 0,0 0 0,0 0 0,-1 0 0,-5 5 0,-6 14 0,11-17 0,-3 7 0,0 1 0,1-1 0,0 1 0,1 0 0,0 0 0,0 0 0,1 0 0,0 0 0,1 1 0,0-1 0,1 0 0,0 0 0,1 0 0,0 0 0,3 11 0,-1-7 0,1-1 0,0 1 0,1-1 0,0-1 0,1 1 0,1-1 0,0 0 0,0-1 0,1 1 0,13 11 0,-17-19 0,-1 0 0,1 0 0,0-1 0,0 1 0,0-1 0,1 0 0,-1-1 0,1 1 0,0-1 0,-1-1 0,1 1 0,0-1 0,7 1 0,-4-1 0,-1-1 0,1 0 0,0-1 0,-1 0 0,1 0 0,-1-1 0,1 0 0,10-5 0,9-6 0,0-1 0,-1-1 0,-1-1 0,27-22 0,-36 26 0,110-94 0,-106 88 0,31-34 0,-52 52 0,0 0 0,1 0 0,-1 0 0,0 1 0,0-1 0,0 0 0,1 0 0,-1 0 0,0 0 0,0 0 0,0 1 0,0-1 0,0 0 0,0 0 0,1 0 0,-1 1 0,0-1 0,0 0 0,0 0 0,0 0 0,0 1 0,0-1 0,0 0 0,0 0 0,0 1 0,0-1 0,0 0 0,0 0 0,0 0 0,0 1 0,0-1 0,0 0 0,0 0 0,0 1 0,0-1 0,-1 0 0,1 0 0,0 0 0,0 1 0,-2 13 0,-2 17 0,1-1 0,1 1 0,2 0 0,1-1 0,1 1 0,13 59 0,-14-86 0,0 0 0,0-1 0,0 1 0,1-1 0,-1 1 0,1-1 0,0 0 0,0 0 0,0 1 0,4 3 0,-5-6 0,0 0 0,1 0 0,-1 0 0,0-1 0,0 1 0,1 0 0,-1 0 0,0-1 0,1 1 0,-1-1 0,1 0 0,-1 1 0,0-1 0,1 0 0,-1 0 0,1 0 0,-1 0 0,1 0 0,-1 0 0,1 0 0,-1 0 0,1 0 0,-1-1 0,1 1 0,-1-1 0,0 1 0,1-1 0,1-1 0,8-4 0,0-1 0,-1 0 0,0-1 0,0 0 0,-1-1 0,0 0 0,12-15 0,3-8 0,21-36 0,46-115 0,-59 113 0,-28 61 0,13-22 0,-17 31 0,1 0 0,-1 1 0,1-1 0,-1 0 0,0 0 0,1 0 0,-1 0 0,1 0 0,-1 1 0,0-1 0,1 0 0,-1 0 0,0 1 0,1-1 0,-1 0 0,0 1 0,1-1 0,-1 0 0,0 1 0,0-1 0,1 0 0,-1 1 0,0-1 0,0 0 0,0 1 0,0-1 0,0 1 0,1 0 0,7 16 0,-7-14 0,1-1 0,10 25 0,2 0 0,26 38 0,-34-57 0,1 0 0,0 0 0,0-1 0,0 0 0,1-1 0,0 1 0,1-1 0,-1-1 0,1 0 0,0 0 0,14 5 0,-10-5 0,1-1 0,0 0 0,-1-1 0,1-1 0,1 0 0,-1-1 0,0 0 0,0-1 0,1-1 0,-1 0 0,0-1 0,0-1 0,17-5 0,-20 4 0,0 0 0,0-1 0,0 0 0,0-1 0,-1 0 0,0-1 0,-1 0 0,1 0 0,-1-1 0,-1 0 0,1-1 0,-1 0 0,-1 0 0,0-1 0,0 0 0,6-13 0,-9 15 0,1 0 0,-2-1 0,1 1 0,-1-1 0,4-17 0,-7 25 0,0-1 0,0 1 0,0-1 0,0 1 0,0-1 0,0 1 0,0-1 0,-1 1 0,1-1 0,-1 1 0,1-1 0,-1 1 0,1-1 0,-1 1 0,0 0 0,1-1 0,-3-1 0,2 2 0,-1 0 0,0-1 0,1 1 0,-1 0 0,0 0 0,0 0 0,0 1 0,0-1 0,0 0 0,0 1 0,0-1 0,0 1 0,0 0 0,0-1 0,0 1 0,-4 1 0,-2-1 0,0 0 0,1 1 0,-1 1 0,0-1 0,1 1 0,-1 1 0,1-1 0,0 1 0,0 0 0,0 1 0,0 0 0,0 0 0,1 0 0,-1 1 0,1 0 0,1 0 0,-1 1 0,1-1 0,0 1 0,0 0 0,0 1 0,-5 9 0,6-8 0,0 0 0,0 0 0,1 0 0,0 0 0,1 1 0,-1-1 0,2 1 0,-1 0 0,1-1 0,1 1 0,-1 0 0,1 0 0,1-1 0,0 1 0,0 0 0,1 0 0,0-1 0,0 1 0,6 12 0,1-4 0,0 0 0,1-1 0,1 0 0,0-1 0,1 0 0,0 0 0,2-2 0,0 0 0,22 17 0,-22-20 0,-1-1 0,2-1 0,-1 0 0,1-1 0,0 0 0,1-1 0,0-1 0,0-1 0,0 0 0,0-1 0,20 1 0,-16-3 0,0-1 0,1-1 0,-1-1 0,0-1 0,0 0 0,0-2 0,-1 0 0,1-2 0,-1 0 0,25-13 0,-9 2 970,0 0-5875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7:31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92 5120,'0'0'5065,"4"-10"-4384,11-30-178,0 18 577,-9 12 740,-6 9-1733,0 1-1,-1-1 0,1 1 1,-1 0-1,1-1 1,-1 1-1,1 0 1,-1-1-1,1 1 1,-1 0-1,1-1 1,-1 1-1,1 0 1,-1 0-1,0 0 1,1 0-1,-1 0 1,1 0-1,-1 0 1,0 0-1,1 0 1,-1 0-1,0 0 1,-5-1 204,-16-1 1028,-36 0 0,51 3-1080,1-1-1,-1 1 0,1 0 0,-1 1 0,1 0 0,-1 0 0,1 0 1,0 0-1,0 1 0,-7 4 0,13-7-199,-1 0 0,1 1-1,-1-1 1,1 0 0,-1 0 0,1 0 0,-1 1 0,1-1-1,0 0 1,-1 1 0,1-1 0,-1 0 0,1 1-1,0-1 1,-1 0 0,1 1 0,0-1 0,-1 1 0,1-1-1,0 0 1,0 1 0,0-1 0,-1 1 0,1-1-1,0 1 1,0-1 0,0 1 0,0-1 0,0 1 0,0-1-1,0 1 1,0-1 0,0 1 0,0-1 0,0 1-1,0-1 1,0 1 0,0-1 0,1 1 0,-1-1-1,0 1 1,0-1 0,0 1 0,1-1 0,-1 0 0,0 1-1,1-1 1,-1 1 0,0-1 0,1 0 0,-1 1-1,1-1 1,-1 0 0,0 1 0,1-1 0,-1 0 0,1 0-1,-1 0 1,1 1 0,-1-1 0,1 0 0,0 0-1,32 9 865,-18-8-599,0 0 0,0-1 0,0-1 1,0 0-1,0-1 0,25-7 0,7-9-3416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7:0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11552,'0'0'3592,"60"-32"-3296,-25 20 0,3 1-128,-6 5 8,-8 2-48,-8 4 0,-10-2-128,-3-2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3:59.8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10952,'0'0'5216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7:4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1605 5720,'0'0'5634,"4"11"-5168,14 33-44,-17-42-387,0 0 1,0-1-1,0 1 0,1-1 0,-1 1 0,0-1 0,1 0 0,-1 0 1,1 0-1,-1 0 0,1 0 0,0 0 0,-1 0 0,1 0 0,0 0 1,0-1-1,-1 1 0,1-1 0,0 1 0,3-1 0,1 1 90,0-1-1,0 0 1,0-1 0,8 0-1,-13 0-87,12-1 153,-1-1 0,0 0 0,0-1 1,0 0-1,-1-1 0,0 0 0,0-1 0,15-10 1,-10 5 84,-2-1-1,1 0 1,-2-1 0,0-1 0,12-15 0,-2-3 269,-2-1-1,-1-1 1,-2 0 0,26-68-1,-22 41 215,-3-2-1,20-110 0,-20 24 210,-10 70 106,30-126-1,-37 198-976,-2 4-15,1-1 0,0 1 1,0 0-1,0-1 0,0 1 0,1 0 1,-1 0-1,1 0 0,-1 0 1,1 0-1,0 0 0,1 0 0,-1 0 1,3-2-1,-4 5-60,0 0 1,-1 0-1,1 0 0,0 1 1,-1-1-1,1 0 1,0 0-1,-1 1 1,1-1-1,-1 1 0,1-1 1,-1 0-1,1 1 1,-1-1-1,1 1 0,-1-1 1,1 1-1,-1-1 1,1 1-1,-1 0 0,1 0 1,0 2 45,18 24 92,-1 2 0,-1 0 0,-2 1 0,15 39 0,-27-62-140,16 44 110,-1 1 1,-3 1 0,12 76 0,-17-56 35,-3 1 1,-3 76 0,-4-129-100,0 0 0,-2-1 0,-1 1 0,0-1 0,-11 34 0,12-50-43,1 1 0,-1 0 0,0 0 1,-1-1-1,1 0 0,-1 1 1,0-1-1,0 0 0,0 0 0,-1 0 1,1-1-1,-1 1 0,0-1 0,0 0 1,0 0-1,0 0 0,-1-1 0,1 1 1,-1-1-1,0 0 0,1-1 1,-1 1-1,0-1 0,0 0 0,0 0 1,0 0-1,0-1 0,-6 1 0,-3-2 53,1-1 0,-1 0 0,1 0 0,-1-1 0,-20-8 0,-62-32 431,24-3 373,72 46-871,0 0 0,-1 0 1,1 0-1,0 0 0,0 0 0,0 0 1,-1 0-1,1 0 0,0 0 0,0-1 0,0 1 1,0 0-1,0 0 0,-1 0 0,1 0 1,0 0-1,0 0 0,0 0 0,0 0 0,0-1 1,-1 1-1,1 0 0,0 0 0,0 0 1,0 0-1,0 0 0,0-1 0,0 1 0,0 0 1,0 0-1,0 0 0,-1 0 0,1-1 1,0 1-1,0 0 0,0 0 0,0 0 0,0 0 1,0-1-1,0 1 0,0 0 0,0 0 1,1 0-1,-1-1 0,0 1 0,0 0 0,0 0 1,0 0-1,0 0 0,0-1 0,0 1 1,0 0-1,0 0 0,0 0 0,1 0 0,-1 0 1,0 0-1,0-1 0,0 1 0,0 0 1,0 0-1,1 0 0,-1 0 0,0 0 0,0 0 1,0 0-1,0 0 0,1 0 0,-1 0 1,14-4 205,148-9-70,-18 3-91,-85 2-54,0-3 0,0-3 0,82-31 0,-104 30 0,0-1 0,-1-3 0,-1-1 0,-1-1 0,-1-2 0,35-31 0,39-50 0,-90 84 0,0-1 0,-2 0 0,23-41 0,-4-8 0,-4-2 0,-3 0 0,-3-2 0,-3-1 0,19-128 0,-36 165 0,-1 1 0,-3-59 0,-1 79 0,-1-1 0,-1 1 0,0 0 0,-1 0 0,-1 0 0,-1 0 0,-12-26 0,17 42 0,1-1 0,-1 1 0,0-1 0,0 1 0,0-1 0,1 1 0,-1-1 0,-1 1 0,1 0 0,0 0 0,0-1 0,0 1 0,-1 0 0,1 0 0,0 0 0,-1 0 0,1 1 0,-1-1 0,1 0 0,-1 1 0,0-1 0,1 1 0,-1-1 0,0 1 0,1 0 0,-1-1 0,0 1 0,1 0 0,-1 0 0,0 0 0,1 1 0,-1-1 0,0 0 0,1 1 0,-1-1 0,0 1 0,1-1 0,-1 1 0,1 0 0,-1-1 0,1 1 0,-1 0 0,1 0 0,0 0 0,-1 0 0,0 2 0,-6 5 0,0-1 0,0 1 0,1 1 0,1 0 0,-12 18 0,3 1 0,1 1 0,2 1 0,1 0 0,-13 56 0,-14 132 0,9 116 0,28-267 0,4-1 0,2 0 0,14 69 0,-16-119 0,1 0 0,1-1 0,0 1 0,1-1 0,0 0 0,14 22 0,-18-33 0,1-1 0,-1 1 0,1-1 0,-1 0 0,1 0 0,0 0 0,0 0 0,0 0 0,1-1 0,-1 1 0,1-1 0,-1 0 0,1 0 0,0 0 0,0 0 0,0-1 0,0 0 0,0 1 0,0-1 0,0-1 0,0 1 0,0-1 0,1 0 0,-1 0 0,0 0 0,0 0 0,0-1 0,1 1 0,6-3 0,12-7 0,-1 0 0,0-1 0,-1-1 0,0-1 0,33-29 0,-18 15 0,42-30 0,59-41 0,-104 76 0,2 2 0,42-18 0,-65 33 0,1 1 0,-1 0 0,1 0 0,0 2 0,0-1 0,0 2 0,24-1 0,-28 2 0,0 1 0,0 0 0,0 0 0,-1 1 0,1 0 0,-1 1 0,1 0 0,-1 0 0,0 1 0,0 0 0,0 0 0,9 7 0,-17-10 0,22 18 0,-22-19 0,0 1 0,1-1 0,-1 0 0,0 0 0,0 0 0,0 1 0,0-1 0,0 0 0,1 0 0,-1 1 0,0-1 0,0 0 0,0 0 0,0 1 0,0-1 0,0 0 0,0 0 0,0 1 0,0-1 0,0 0 0,0 0 0,0 1 0,0-1 0,0 0 0,0 0 0,0 1 0,0-1 0,0 0 0,-1 0 0,1 1 0,0-1 0,0 0 0,-16 3 0,-58-13 0,51 6 0,-1 1 0,-26 0 0,42 3 0,-1 0 0,1 1 0,0 1 0,-1-1 0,1 1 0,0 1 0,0-1 0,0 1 0,-14 8 0,15-6 0,0 0 0,1 1 0,-1-1 0,1 1 0,0 1 0,0-1 0,1 1 0,0 0 0,0 1 0,1-1 0,0 1 0,0-1 0,1 1 0,0 1 0,0-1 0,1 0 0,0 1 0,0-1 0,0 12 0,1-13 0,0 1 0,1-1 0,0 1 0,0-1 0,1 0 0,0 1 0,1-1 0,-1 0 0,1 0 0,0 0 0,1 0 0,0 0 0,0 0 0,1-1 0,-1 1 0,1-1 0,1 0 0,-1 0 0,1 0 0,0-1 0,0 0 0,1 0 0,6 4 0,-9-6 0,1-1 0,0 0 0,0 0 0,0 0 0,0-1 0,0 1 0,1-1 0,-1 0 0,0 0 0,1 0 0,-1-1 0,0 0 0,1 0 0,-1 0 0,0 0 0,1 0 0,-1-1 0,0 0 0,1 0 0,-1 0 0,0-1 0,0 1 0,0-1 0,0 0 0,0 0 0,0-1 0,-1 1 0,1-1 0,-1 1 0,1-1 0,3-5 0,2-1 0,-1-1 0,0 1 0,-1-1 0,0-1 0,0 0 0,-1 0 0,-1 0 0,0 0 0,6-23 0,-5 8 0,-2-1 0,-1 0 0,-1 0 0,-2-27 0,-1 45 0,-1 10 0,-3 16 0,6 4 0,0 0 0,1 0 0,0 0 0,2 0 0,1 0 0,0-1 0,2 0 0,0 0 0,1 0 0,2-1 0,13 23 0,-21-38 0,1-1 0,-1 0 0,1 1 0,-1-1 0,1 0 0,0-1 0,0 1 0,0 0 0,0-1 0,1 0 0,-1 0 0,1 0 0,-1 0 0,1 0 0,0-1 0,-1 1 0,5 0 0,-2-1 0,-1-1 0,1 0 0,-1 0 0,1 0 0,-1 0 0,1-1 0,-1 0 0,1 0 0,-1-1 0,0 1 0,6-3 0,9-6 0,0-1 0,0-1 0,-1 0 0,31-27 0,24-25 0,26-21 0,-80 68 0,-11 9 0,1 0 0,18-11 0,-26 17 0,0 1 0,0 0 0,0 0 0,1 0 0,-1 0 0,0 1 0,1-1 0,-1 0 0,1 1 0,-1 0 0,0 0 0,1-1 0,-1 1 0,1 1 0,-1-1 0,1 0 0,-1 1 0,0-1 0,4 2 0,-4-1 0,0 0 0,0 1 0,0-1 0,0 1 0,-1-1 0,1 1 0,0 0 0,-1 0 0,1 0 0,-1 0 0,0 0 0,0 0 0,0 0 0,0 0 0,0 0 0,1 3 0,8 38 0,-8-12 0,0 0 0,-2 0 0,-7 53 0,-1 29 0,8-112 0,0-1 0,0 0 0,0 1 0,0-1 0,0 0 0,-1 1 0,1-1 0,0 0 0,0 1 0,0-1 0,0 0 0,1 1 0,-1-1 0,0 0 0,0 1 0,0-1 0,0 0 0,0 1 0,0-1 0,0 0 0,1 0 0,-1 1 0,0-1 0,0 0 0,0 0 0,1 1 0,-1-1 0,0 0 0,0 0 0,1 1 0,-1-1 0,0 0 0,0 0 0,1 0 0,-1 0 0,0 0 0,1 1 0,-1-1 0,1 0 0,13-9 0,17-29 0,-27 32 0,20-23 0,1 1 0,1 2 0,2 0 0,59-42 0,-83 65 0,1 0 0,-1 0 0,1 1 0,-1 0 0,1 0 0,0 0 0,0 0 0,0 1 0,5-1 0,-7 1 0,-1 1 0,0 0 0,1 0 0,-1 0 0,0 1 0,1-1 0,-1 0 0,0 1 0,0 0 0,0-1 0,1 1 0,-1 0 0,0 0 0,0 0 0,0 0 0,0 1 0,0-1 0,-1 1 0,1-1 0,0 1 0,2 2 0,3 6 0,0 0 0,-1 1 0,11 22 0,-13-22 0,1-1 0,1 0 0,0 0 0,10 12 0,-14-19 0,0-1 0,1 0 0,-1 0 0,1 0 0,-1 0 0,1-1 0,0 1 0,0-1 0,0 1 0,0-1 0,0 0 0,0 0 0,0 0 0,0-1 0,0 1 0,1-1 0,-1 0 0,0 1 0,0-2 0,0 1 0,1 0 0,-1-1 0,0 1 0,0-1 0,0 0 0,0 0 0,4-2 0,9-3 0,-1-2 0,0 0 0,27-19 0,-31 19 0,40-30 0,-2-3 0,81-87 0,-63 59 0,-79 73 0,-12 10 0,0 6 0,1 1 0,1 1 0,0 1 0,2 1 0,1 1 0,1 1 0,0 0 0,-15 35 0,28-51 0,1 0 0,0 0 0,1 0 0,0 1 0,1-1 0,0 1 0,1-1 0,0 1 0,1 18 0,0-28 0,0 0 0,0 0 0,0 0 0,0 0 0,0 0 0,1 0 0,-1 0 0,0 0 0,1 0 0,-1 0 0,1 0 0,-1 0 0,1 0 0,-1-1 0,1 1 0,0 0 0,-1 0 0,1-1 0,0 1 0,0 0 0,-1-1 0,1 1 0,0 0 0,1 0 0,0-1 0,0 0 0,-1 1 0,1-1 0,0 0 0,0 0 0,-1 0 0,1 0 0,0 0 0,0 0 0,-1 0 0,1-1 0,3 0 0,3-2 0,0-1 0,0 1 0,-1-1 0,14-10 0,-2-2 0,0 0 0,-1-2 0,-1 0 0,0-1 0,-2 0 0,0-1 0,-1-1 0,-2-1 0,0 0 0,13-31 0,-1-10 0,-3-2 0,21-106 0,-29 102 0,-4-1 0,-2-1 0,-3 1 0,-4-1 0,-12-104 0,12 174 0,0-1 0,0 0 0,0 1 0,-1-1 0,1 0 0,0 1 0,-1-1 0,1 1 0,-1-1 0,0 1 0,0-1 0,1 1 0,-1-1 0,0 1 0,0 0 0,0-1 0,0 1 0,-3-2 0,3 3 0,0 0 0,0-1 0,-1 1 0,1 0 0,0 1 0,0-1 0,0 0 0,0 0 0,0 0 0,-1 1 0,1-1 0,0 1 0,0-1 0,0 1 0,0-1 0,0 1 0,0-1 0,0 1 0,0 0 0,1 0 0,-1-1 0,0 1 0,0 0 0,0 0 0,1 0 0,-1 0 0,0 0 0,0 2 0,-8 9 0,1 1 0,0 0 0,1 1 0,1 0 0,0 0 0,-6 21 0,-18 94 0,26-111 0,-4 29 0,1 1 0,2 0 0,3 1 0,1-1 0,3 0 0,2 0 0,19 91 0,-20-127 0,0 0 0,1 0 0,1-1 0,0 0 0,0 0 0,1 0 0,1-1 0,8 12 0,-12-19 0,0 1 0,0-1 0,1 0 0,-1 0 0,1 0 0,-1 0 0,1-1 0,0 0 0,0 0 0,0 0 0,0 0 0,1 0 0,-1-1 0,1 0 0,-1 1 0,0-2 0,1 1 0,0-1 0,-1 1 0,1-1 0,-1 0 0,1-1 0,-1 1 0,7-2 0,-2-1 0,0 0 0,0 0 0,0-1 0,0 0 0,-1 0 0,1-1 0,-1 0 0,0 0 0,-1-1 0,1 0 0,-1-1 0,8-8 0,5-10 0,-1-1 0,22-37 0,-11 16 0,-27 40 0,6-7 0,-5 13 0,-2 9 0,1 22 0,-2 40 0,-2-43 0,2 0 0,4 32 0,-3-44 0,1-1 0,-1 1 0,6 14 0,-7-26 0,1 1 0,-1-1 0,1 1 0,-1-1 0,1 1 0,0-1 0,1 0 0,-1 0 0,1 0 0,-1 0 0,1-1 0,5 5 0,-6-6 0,0 0 0,0 0 0,0-1 0,0 1 0,0 0 0,0-1 0,0 0 0,1 1 0,-1-1 0,0 0 0,0 0 0,1 0 0,-1 0 0,0-1 0,0 1 0,0-1 0,0 1 0,1-1 0,3-1 0,1-2 0,0 1 0,0-1 0,0 0 0,8-6 0,21-20 0,38-40 0,-53 47 0,1 2 0,1 1 0,0 1 0,2 1 0,36-21 0,-60 38 0,-1 1 0,1 0 0,0-1 0,0 1 0,0 0 0,-1 0 0,1 0 0,0-1 0,0 1 0,0 0 0,0 0 0,0 0 0,-1 1 0,1-1 0,0 0 0,0 0 0,0 0 0,0 1 0,-1-1 0,1 0 0,0 1 0,0-1 0,-1 0 0,1 1 0,0-1 0,-1 1 0,1-1 0,0 1 0,-1 0 0,1-1 0,-1 1 0,1 0 0,-1-1 0,1 1 0,-1 0 0,1 0 0,-1 1 0,3 3 0,-1 0 0,0 0 0,0 0 0,1 10 0,1 13 0,-2 0 0,-1 1 0,-1-1 0,-6 49 0,-1 30 0,7-101 0,2 20 0,4-19 0,6-13 0,6-11 0,21-26 0,1-2 0,-22 26 0,-4 5 0,0-1 0,18-12 0,-28 24 0,-1 1 0,1-1 0,0 1 0,0-1 0,0 1 0,0 1 0,0-1 0,1 0 0,-1 1 0,0 0 0,1 0 0,-1 0 0,1 1 0,8 0 0,-11 0 0,0 1 0,1-1 0,-1 1 0,0 0 0,0 0 0,1 0 0,-1 0 0,0 0 0,0 1 0,0-1 0,-1 0 0,1 1 0,0 0 0,0-1 0,-1 1 0,1 0 0,-1 0 0,0 0 0,1 0 0,-1 0 0,2 4 0,1 5 0,0 0 0,0 0 0,2 13 0,-4-14 0,5 21 0,-5-19 0,1 0 0,0 0 0,0 0 0,10 20 0,-12-31 0,-1-1 0,1 1 0,0 0 0,0 0 0,-1 0 0,1 0 0,0-1 0,0 1 0,0 0 0,0-1 0,0 1 0,0 0 0,0-1 0,0 0 0,0 1 0,0-1 0,0 0 0,0 1 0,0-1 0,0 0 0,1 0 0,-1 0 0,0 0 0,0 0 0,0 0 0,0 0 0,0 0 0,0 0 0,1-1 0,-1 1 0,1-1 0,4-1 0,0 0 0,0-1 0,-1 0 0,8-4 0,26-21 0,41-35 0,-42 32 0,-10 6 0,-1-1 0,-1-1 0,-1-1 0,-2-2 0,0 0 0,24-45 0,-44 68 0,-4 6 0,-12 13 0,-19 25 0,12-11 0,1 1 0,-24 45 0,37-60 0,0 1 0,1 0 0,0 0 0,0 1 0,2-1 0,0 1 0,0 0 0,0 22 0,3-31 0,0-1 0,0 0 0,1 0 0,0 1 0,-1-1 0,2 0 0,-1 0 0,3 7 0,-3-10 0,-1-1 0,1 1 0,-1 0 0,1 0 0,-1 0 0,1 0 0,0-1 0,0 1 0,-1 0 0,1-1 0,0 1 0,0-1 0,0 1 0,0-1 0,-1 1 0,1-1 0,0 1 0,0-1 0,0 0 0,0 1 0,0-1 0,0 0 0,0 0 0,0 0 0,0 0 0,0 0 0,0 0 0,0 0 0,0 0 0,0-1 0,0 1 0,0 0 0,0 0 0,0-1 0,0 1 0,0-1 0,0 1 0,0-1 0,0 1 0,1-2 0,3-1 0,-1-1 0,0 0 0,0 0 0,0 0 0,0 0 0,0 0 0,-1-1 0,5-7 0,22-47 0,-19 35 0,19-48 0,-22 49 0,0 2 0,16-27 0,-24 48 0,0-1 0,0 1 0,0-1 0,0 1 0,1 0 0,-1-1 0,0 1 0,0 0 0,0-1 0,1 1 0,-1 0 0,0 0 0,1-1 0,-1 1 0,0 0 0,1 0 0,-1-1 0,0 1 0,1 0 0,-1 0 0,0 0 0,1 0 0,-1-1 0,1 1 0,-1 0 0,0 0 0,1 0 0,-1 0 0,1 0 0,7 10 0,2 26 0,-9-29 0,9 46 0,-2 0 0,2 73 0,-12 106 0,1-187 0,-2 59 0,-24 155 0,21-223 0,-2 0 0,-2 0 0,-1-1 0,-1 0 0,-3 0 0,0-2 0,-34 54 0,42-78 0,1-1 0,-1 0 0,0 0 0,0 0 0,-1-1 0,0 0 0,-1 0 0,1-1 0,-1 0 0,-17 8 0,20-12 0,0 0 0,0 0 0,0 0 0,0-1 0,0 1 0,0-2 0,0 1 0,0-1 0,0 0 0,0 0 0,0 0 0,0-1 0,0 0 0,0 0 0,0-1 0,0 0 0,0 0 0,0 0 0,1 0 0,-6-4 0,-5-4 0,1-1 0,1 0 0,0-1 0,0-1 0,1 0 0,1 0 0,0-1 0,-12-20 0,5 3 0,0-1 0,3 0 0,-16-42 0,26 59 0,1 1 0,1-1 0,1 0 0,0 0 0,0 0 0,2 0 0,0-1 0,2-27 0,0 35 0,0 1 0,0-1 0,1 1 0,0-1 0,1 1 0,-1 0 0,1 0 0,1 0 0,-1 1 0,1-1 0,1 1 0,-1 0 0,1 0 0,0 0 0,0 0 0,1 1 0,-1 0 0,1 0 0,10-5 0,4-1 0,0 1 0,0 2 0,29-9 0,-27 10 0,-1 0 0,0-2 0,21-12 0,-39 20 86,-1 0 0,-1-1-1,1 1 1,0 0 0,0-1 0,0 0-1,-1 1 1,1-1 0,1-3 0,1-8-4915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7:4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18087,'0'0'2424,"63"48"-2360,-29-32-8,-8-4-32,-7-4-8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7:4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12664,'0'0'1272,"102"-22"-800,37 0 16,45 2 8,46-12 184,-11 13 7,-29 17 25,-37 4 16,-32 8-216,18-3 8,26-5-128,25-9-8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7:4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3 11152,'0'0'5145,"-12"6"-4123,10-5-991,-12 6 240,-1 1 1,1 1-1,0 0 0,0 1 1,-18 18-1,14-8 103,0 1 0,2 1 1,-22 35-1,29-41-85,1 0 1,1 0 0,0 1-1,1 0 1,1 0-1,-4 26 1,8-38-151,0 1-1,1-1 1,0 0-1,0 1 1,0-1 0,0 0-1,1 1 1,0-1-1,0 0 1,1 1 0,-1-1-1,5 8 1,-4-10-73,-1-1-1,1 0 1,0 1 0,0-1 0,0 0 0,0 0-1,0 0 1,0-1 0,0 1 0,1 0 0,-1-1-1,1 0 1,-1 1 0,1-1 0,-1 0 0,1 0-1,0-1 1,0 1 0,-1 0 0,1-1 0,0 0 0,0 0-1,0 1 1,0-2 0,-1 1 0,5-1 0,5-1 87,0 0 0,-1-1 0,1-1 0,-1 0 0,1 0 1,-1-1-1,14-9 0,71-50 633,-87 58-719,105-90 815,-77 61-317,48-32 0,-85 67-546,1-1-1,0 1 1,0-1-1,0 1 1,-1-1-1,1 1 1,0 0-1,0-1 1,0 1-1,0 0 1,0 0 0,0-1-1,0 1 1,0 0-1,0 0 1,0 0-1,0 0 1,-1 0-1,1 0 1,0 1-1,0-1 1,0 0 0,1 1-1,0 0 5,-1 0-1,1 0 1,-1 0-1,1 0 1,-1 1-1,0-1 0,0 0 1,1 1-1,-1-1 1,0 1-1,1 2 1,3 6 45,-1 0-1,0 1 1,3 15-1,-5-16-13,0-4-29,10 39 188,22 51 0,-29-85-171,0 1 0,1 0 0,1-1 1,0 0-1,0-1 0,1 1 0,1-1 0,-1-1 0,14 12 0,-19-19-31,0 0 1,0 0-1,0 0 1,0 0 0,0 0-1,1-1 1,-1 0-1,0 1 1,1-1 0,-1-1-1,1 1 1,-1 0-1,1-1 1,0 0-1,-1 0 1,1 0 0,-1 0-1,1 0 1,-1-1-1,1 1 1,-1-1 0,1 0-1,-1 0 1,1-1-1,-1 1 1,0-1-1,0 1 1,0-1 0,0 0-1,0 0 1,3-3-1,3-3 20,-2 1 0,1-1-1,-1 0 1,0-1 0,-1 1-1,0-2 1,0 1 0,-1 0-1,5-13 1,-4 7-31,-1 0 0,-1 0 0,0 0 0,-1-1 0,-1 0 0,0 1 0,-1-1 0,-1 0 0,-2-22 0,-2 7 0,-2 1 0,-1-1 0,-21-54 0,27 82 0,0 1 0,0-1 0,-1 1 0,1-1 0,-1 1 0,1 0 0,-1-1 0,0 1 0,0 0 0,0 0 0,0 1 0,0-1 0,-5-2 0,1-1 0,18 12 0,0-1 0,0 0 0,0-1 0,1 0 0,-1-1 0,25 4 0,-12-2 0,71 17 0,2-5 0,0-3 0,1-6 0,173-4 0,-238-6 0,2 1 0,0-2 0,0-2 0,0-1 0,51-14 0,-124 33 0,0 3 0,1 0 0,1 3 0,1 1 0,1 1 0,1 2 0,1 1 0,-41 42 0,58-53 0,1 2 0,0 0 0,-18 29 0,28-40 0,0-1 0,1 1 0,0 0 0,0 0 0,0 0 0,0 0 0,1 0 0,0 0 0,0 0 0,0 0 0,1 0 0,-1 1 0,1-1 0,0 0 0,1 0 0,0 1 0,-1-1 0,2 0 0,2 8 0,-4-11 0,1 0 0,0 0 0,0 0 0,1 0 0,-1 0 0,0 0 0,1 0 0,-1-1 0,1 1 0,0 0 0,-1-1 0,1 0 0,0 1 0,0-1 0,0 0 0,0 0 0,0 0 0,0 0 0,2 0 0,0 0 0,-1 0 0,1-1 0,0 0 0,-1 0 0,1 0 0,-1 0 0,1 0 0,-1-1 0,1 0 0,-1 1 0,4-3 0,4-1 0,-1 0 0,0-1 0,0 0 0,-1-1 0,1 0 0,12-12 0,-5 3 0,0 0 0,-2-1 0,0-1 0,-1 0 0,-1-1 0,0 0 0,-1-1 0,16-37 0,5-18 0,-33 74 0,0 0 0,0 1 0,0-1 0,1 0 0,-1 0 0,0 1 0,0-1 0,0 0 0,0 0 0,0 0 0,0 1 0,0-1 0,0 0 0,0 0 0,1 0 0,-1 0 0,0 1 0,0-1 0,0 0 0,0 0 0,0 0 0,1 0 0,-1 0 0,0 0 0,0 1 0,0-1 0,1 0 0,-1 0 0,0 0 0,0 0 0,0 0 0,1 0 0,-1 0 0,0 0 0,0 0 0,1 0 0,-1 0 0,0 0 0,0 0 0,0 0 0,1 0 0,-1 0 0,0 0 0,0 0 0,0 0 0,1 0 0,-1-1 0,0 1 0,0 0 0,0 0 0,1 0 0,-1 0 0,0 0 0,0 0 0,0-1 0,0 1 0,0 0 0,1 0 0,-1 0 0,0-1 0,0 1 0,0 0 0,0 0 0,0 0 0,0-1 0,8 23 0,-6-18 0,57 144 0,-51-131 0,2 0 0,0-1 0,1 1 0,0-2 0,1 0 0,19 18 0,-27-29 0,-1-1 0,1 0 0,0 0 0,1 0 0,-1 0 0,0-1 0,1 1 0,-1-1 0,1 0 0,0 0 0,0-1 0,0 0 0,7 2 0,-8-3 0,0-1 0,1 1 0,-1 0 0,0-1 0,1 0 0,-1 0 0,0 0 0,0-1 0,0 1 0,0-1 0,0 0 0,0 0 0,-1-1 0,1 1 0,6-6 0,13-14 0,-2-1 0,0-1 0,-1-1 0,27-44 0,-23 34 0,-6 4 0,-15 24 0,1 0 0,1 0 0,-1 0 0,10-10 0,-13 17 0,-1 0 0,0 0 0,1 0 0,-1 0 0,0 0 0,1 0 0,-1 0 0,1 0 0,-1 0 0,0 0 0,1 0 0,-1 0 0,0 0 0,1 0 0,-1 0 0,0 0 0,1 0 0,-1 0 0,0 1 0,1-1 0,-1 0 0,0 0 0,1 0 0,-1 1 0,0-1 0,0 0 0,1 0 0,-1 1 0,0-1 0,0 0 0,1 1 0,-1-1 0,0 0 0,0 1 0,0-1 0,0 0 0,0 1 0,1-1 0,-1 0 0,0 1 0,0 0 0,7 16 0,-2 1 0,5 32 0,-9-36 0,2 0 0,-1-1 0,2 0 0,0 0 0,8 19 0,-11-30 0,0 0 0,0 0 0,0-1 0,0 1 0,1 0 0,-1-1 0,0 1 0,1-1 0,-1 1 0,1-1 0,0 0 0,-1 0 0,1 0 0,0 0 0,0 0 0,-1 0 0,1 0 0,0 0 0,0-1 0,0 1 0,0-1 0,0 1 0,0-1 0,0 0 0,1 0 0,-1 0 0,0 0 0,0 0 0,0 0 0,0-1 0,0 1 0,0-1 0,0 1 0,0-1 0,0 0 0,0 0 0,-1 0 0,4-1 0,3-3 0,-1 0 0,1 0 0,-1-1 0,0 0 0,0 0 0,-1-1 0,9-10 0,152-219 0,-165 234 0,-1 0 0,0 1 0,1-1 0,0 1 0,-1-1 0,1 1 0,0 0 0,-1-1 0,1 1 0,0 0 0,0 0 0,0 0 0,0 1 0,0-1 0,0 0 0,0 1 0,0-1 0,1 1 0,-1 0 0,0 0 0,0 0 0,0 0 0,0 0 0,1 0 0,-1 0 0,0 1 0,0-1 0,3 2 0,6 2 0,-1 1 0,-1 0 0,1 0 0,14 11 0,3 2 0,-6-7 0,0-1 0,0-1 0,1-1 0,1-1 0,-1-1 0,1-1 0,41 4 0,-52-8 0,0-1 0,1-1 0,-1 1 0,0-2 0,0 0 0,0 0 0,15-6 0,-20 5 0,1-1 0,-1 1 0,0-1 0,0 0 0,0-1 0,0 0 0,-1 0 0,0 0 0,0-1 0,0 1 0,9-14 0,-12 14 0,0 0 0,-1 0 0,1-1 0,-1 0 0,0 1 0,-1-1 0,1 0 0,-1 0 0,0 0 0,-1 0 0,1 0 0,-1 0 0,-1-9 0,1 13 0,0-1 0,0 1 0,-1 0 0,1 0 0,-1-1 0,1 1 0,-1 0 0,0 0 0,0 0 0,0 0 0,0 0 0,0 0 0,0 0 0,-1 0 0,1 0 0,-1 1 0,1-1 0,-1 0 0,0 1 0,1-1 0,-1 1 0,0 0 0,0 0 0,0 0 0,0 0 0,0 0 0,0 0 0,0 0 0,-1 0 0,1 1 0,0-1 0,0 1 0,-1 0 0,1 0 0,0 0 0,0 0 0,-1 0 0,-2 0 0,-2 2 0,0 0 0,0 0 0,1 0 0,-1 1 0,1 0 0,-1 0 0,1 0 0,0 1 0,0 0 0,0 0 0,1 1 0,-6 5 0,0 1 0,1 0 0,-1 1 0,2 0 0,-13 20 0,17-23 0,0 0 0,1 0 0,0 0 0,0 0 0,1 1 0,0 0 0,1-1 0,0 1 0,0 0 0,1 0 0,1 0 0,-1 0 0,2 0 0,-1 0 0,1 0 0,1 0 0,0 0 0,0 0 0,1-1 0,0 1 0,1-1 0,0 0 0,0 0 0,1 0 0,1 0 0,-1-1 0,1 0 0,0 0 0,1 0 0,0-1 0,0 0 0,1-1 0,9 8 0,1-3 0,0-1 0,0 0 0,1-1 0,1-1 0,-1-1 0,1-1 0,0-1 0,0 0 0,1-2 0,38 3 0,-31-6 0,0 0 0,0-2 0,0-1 0,-1-1 0,1-1 0,-1-2 0,43-16 0,1-8-3935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9:16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1 528 5416,'0'0'11583,"14"-17"-10948,11-14-400,70-82 734,-71 86-584,2 1 1,38-29-1,243-167 2510,-301 218-2689,0 0 0,0 0 1,0 0-1,0 0 0,1 1 0,-1 0 1,1 1-1,0-1 0,0 1 1,14-2-1,-20 5-164,0-1 0,-1 0 1,1 1-1,0-1 0,0 0 0,0 1 0,-1-1 1,1 1-1,0 0 0,0-1 0,-1 1 1,1 0-1,0-1 0,-1 1 0,1 0 1,-1-1-1,1 1 0,-1 0 0,1 0 0,-1 0 1,0 0-1,1-1 0,-1 3 0,7 22 285,-5-9-181,0-1-1,-1 2 1,0-1 0,-2 0-1,-3 23 1,-20 78 668,21-109-726,2-5-33,0-1 0,0 1 1,1 0-1,-1-1 0,0 1 1,1 0-1,0 0 0,-1 0 1,1-1-1,0 1 0,1 0 1,-1 0-1,1 3 0,0-5-39,-1-1-1,1 0 0,-1-1 1,1 1-1,-1 0 0,1 0 1,0 0-1,-1 0 0,1 0 1,-1 0-1,1-1 1,-1 1-1,1 0 0,-1-1 1,1 1-1,-1 0 0,1-1 1,-1 1-1,0 0 0,1-1 1,-1 1-1,0-1 0,1 1 1,-1-1-1,0 1 0,1-1 1,14-18 53,-11 14-23,27-33 132,64-58-1,-73 77-130,0 1 0,2 1 0,0 1 0,36-17 0,-57 31-39,1 0-1,0 0 1,-1 1-1,1 0 0,0 0 1,0 0-1,8-1 0,-11 2-4,0 0 0,0 0 1,0 1-1,0-1 0,0 0 0,0 0 0,0 1 0,0-1 0,1 1 0,-1-1 0,-1 1 0,1 0 0,0-1 0,0 1 0,0 0 0,0-1 0,0 1 0,0 0 1,-1 0-1,1 0 0,0 0 0,-1 0 0,1 0 0,-1 0 0,1 0 0,-1 0 0,1 0 0,-1 0 0,0 0 0,0 0 0,1 0 0,-1 2 0,2 8 15,-1-1 1,1 1-1,-2 0 0,0 0 0,0 0 0,-4 21 0,-20 62 57,6-25 91,17-66-150,-2 12 178,5-19-13,11-21-101,7-7-25,2 0 0,38-43 0,-46 60-30,0 1 0,1 0-1,1 1 1,0 1 0,0 0 0,31-15 0,-46 26-22,0 1 0,1-1 1,-1 1-1,0-1 1,0 1-1,1-1 0,-1 1 1,0 0-1,1 0 1,-1 0-1,0 0 0,1 0 1,-1 0-1,0 0 0,1 0 1,-1 0-1,0 1 1,0-1-1,1 0 0,-1 1 1,0-1-1,0 1 1,1 0-1,-1-1 0,0 1 1,0 0-1,0 0 0,0-1 1,0 1-1,0 0 1,0 0-1,0 0 0,-1 0 1,1 0-1,0 1 1,-1-1-1,1 0 0,0 0 1,-1 0-1,1 1 0,-1-1 1,0 0-1,1 3 1,2 6 3,-1 1 1,0-1-1,-1 1 0,0 12 1,0-20-6,0 24 25,-1 0 0,-1-1 0,-1 1 0,-11 51 1,12-78-25,1 1 0,0-1 0,0 1-1,0 0 1,-1-1 0,1 1 0,0 0 0,0-1 0,0 1 0,0 0 0,0-1 0,0 1 0,0 0 0,0-1 0,0 1 0,0-1 0,1 1 0,-1 0 0,0-1 0,0 1 0,1 0-1,-1-1 1,0 1 0,1 0 0,0-1 1,0 0-1,0 0 1,0 0-1,-1 1 0,1-1 1,0 0-1,0-1 1,0 1-1,0 0 0,0 0 1,-1 0-1,1 0 1,0-1-1,0 1 0,0 0 1,0-1-1,-1 1 1,1-1-1,0 1 0,-1-1 1,1 1-1,1-2 1,39-29 72,49-47 1,-55 44-36,2 2 1,46-29-1,-64 47-32,-14 10-5,0 0-1,0 1 1,1 0 0,-1-1 0,1 2-1,0-1 1,0 1 0,11-4 0,-17 7-4,0-1 0,0 1 1,1 0-1,-1-1 1,0 1-1,0-1 0,0 1 1,0 0-1,0-1 0,0 1 1,0-1-1,0 1 1,0 0-1,0-1 0,0 1 1,0-1-1,-1 1 0,1-1 1,0 1-1,0 0 0,-1-1 1,1 1-1,0-1 1,0 1-1,-1 0 0,-9 21 0,-14 23 3,-29 66-9,47-98 11,2 0 0,0 1 0,0 0-1,1-1 1,1 1 0,-1 22 0,3-34-2,0 0 0,0 0 0,0 0 0,1 0 0,-1 0 0,1 0 0,-1 0-1,1 0 1,0-1 0,0 1 0,0 0 0,0 0 0,0-1 0,0 1 0,0-1 0,0 1 0,1-1 0,-1 1 0,0-1 0,1 0 0,-1 0 0,1 1 0,0-1 0,-1 0 0,1-1 0,0 1 0,0 0 0,0 0 0,0-1 0,-1 1 0,1-1 0,0 1 0,0-1 0,0 0 0,4 0 0,0 0-2,0 0 0,0 0 0,0-1 0,0 1 1,1-1-1,-1-1 0,0 1 0,0-1 0,-1 0 0,10-5 1,-1-1 1,-2 0 0,1-1 0,-1 0 1,20-20-1,-29 26 3,1-1-1,-1 0 1,0 0-1,0 0 1,0 0 0,0 0-1,-1-1 1,0 1-1,0-1 1,0 0 0,0 1-1,-1-1 1,0 0-1,0 0 1,0 0 0,-1 0-1,1 0 1,-2-9-1,1 11-1,-1 0-1,0 1 1,0-1-1,0 1 0,-1-1 1,1 1-1,-1-1 1,1 1-1,-1 0 1,0 0-1,0 0 0,0 0 1,0 0-1,0 0 1,0 0-1,0 1 1,-1-1-1,1 1 0,-1-1 1,1 1-1,-1 0 1,1 0-1,-1 0 1,0 1-1,-3-2 0,-8-1 18,-1 1 0,0 0 0,-19 0 0,27 1-19,-29 1-2,62-17 0,2 0 0,0 2 0,2 1 0,0 1 0,47-14 0,-57 21 0,0 2 0,0 0 0,1 1 0,-1 1 0,1 1 0,-1 0 0,1 2 0,26 4 0,-44-5 0,1 1 0,-1 1 0,0-1 0,0 0 0,1 1 0,-1-1 0,0 1 0,0 0 0,-1 0 0,1 0 0,0 1 0,-1-1 0,1 1 0,-1-1 0,0 1 0,0 0 0,0 0 0,0 0 0,0 0 0,-1 0 0,1 0 0,-1 0 0,0 1 0,0-1 0,1 5 0,-1-1 0,0-1 0,0 1 0,-1-1 0,1 0 0,-1 1 0,-1-1 0,1 1 0,-1-1 0,-1 1 0,1-1 0,-1 0 0,0 0 0,-3 7 0,1-4 0,-1 0 0,0 0 0,1 0 0,0 0 0,1 1 0,-4 15 0,34-62 0,-11 11 0,1 2 0,1 0 0,1 2 0,1 0 0,1 0 0,1 2 0,30-21 0,-23 26 0,-29 15 0,1 0 0,0 0 0,0 0 0,-1-1 0,1 1 0,0 0 0,0 0 0,0 0 0,-1 0 0,1 0 0,0 1 0,0-1 0,-1 0 0,1 0 0,0 0 0,0 1 0,-1-1 0,1 0 0,0 1 0,-1-1 0,1 1 0,0-1 0,-1 1 0,1-1 0,-1 1 0,1-1 0,-1 1 0,1-1 0,-1 1 0,1 0 0,-1-1 0,1 1 0,-1 0 0,0-1 0,0 1 0,1 1 0,3 16 0,0 0 0,-1 0 0,-1 1 0,0 28 0,-1-17 0,-4 29 0,1-48 0,1-1 0,1 1 0,0 0 0,0-1 0,1 1 0,4 20 0,-5-30 0,1 0 0,-1 0 0,0 0 0,1 0 0,-1-1 0,1 1 0,0 0 0,-1 0 0,1 0 0,0 0 0,-1-1 0,1 1 0,0 0 0,0-1 0,0 1 0,0 0 0,-1-1 0,1 1 0,0-1 0,0 1 0,0-1 0,0 0 0,0 1 0,0-1 0,0 0 0,0 0 0,1 0 0,-1 0 0,0 0 0,0 0 0,0 0 0,0 0 0,0 0 0,0 0 0,0-1 0,1 1 0,6-3 0,0 1 0,0-1 0,13-7 0,-6 3 0,52-19 0,-66 26 0,0-1 0,0 1 0,0-1 0,0 1 0,0 0 0,0 0 0,1-1 0,-1 1 0,0 0 0,0 0 0,0 0 0,0 0 0,2 1 0,-2-1 0,-1 0 0,0 0 0,1 1 0,-1-1 0,1 0 0,-1 0 0,1 1 0,-1-1 0,0 1 0,1-1 0,-1 0 0,0 1 0,1-1 0,-1 1 0,0-1 0,0 1 0,1-1 0,-1 0 0,0 1 0,0-1 0,0 1 0,0-1 0,1 1 0,-1 0 0,0-1 0,0 1 0,0-1 0,0 1 0,0 0 0,2-1 0,0 1 0,0-1 0,0 1 0,0-1 0,0 0 0,0 0 0,0 0 0,1 0 0,-1-1 0,0 1 0,0 0 0,2-2 0,7 0 0,-1-1 0,0 0 0,0-1 0,-1 0 0,1 0 0,-1-1 0,10-7 0,57-48 0,-58 45 0,24-13 0,-42 28 0,0 0 0,-1 0 0,1 0 0,0 0 0,-1 0 0,1 0 0,0 0 0,0 0 0,-1 0 0,1 0 0,0 0 0,-1 0 0,1 0 0,0 0 0,-1 0 0,1 0 0,0 0 0,0 0 0,-1 0 0,1-1 0,0 1 0,0 0 0,-1 0 0,1 0 0,0 0 0,0-1 0,-1 1 0,1 0 0,0 0 0,0-1 0,0 1 0,0 0 0,-1 0 0,1-1 0,0 1 0,0 0 0,0 0 0,0-1 0,0 1 0,0 0 0,0-1 0,0 1 0,0 0 0,0 0 0,0-1 0,0 1 0,0 0 0,0-1 0,0 1 0,0 0 0,0-1 0,0 1 0,0 0 0,0 0 0,0-1 0,0 1 0,1 0 0,-1 0 0,0-1 0,0 1 0,0 0 0,0 0 0,1-1 0,-1 1 0,0 0 0,1 0 0,-19 11 0,14-8 0,0 0 0,-1 0 0,1 0 0,0 0 0,0 1 0,-5 6 0,3-3 0,1 1 0,0 0 0,0 0 0,0 0 0,-3 12 0,7-17 0,0-1 0,0 1 0,0 1 0,0-1 0,1 0 0,-1 0 0,1 0 0,0 0 0,0 0 0,0 0 0,0 1 0,1-1 0,-1 0 0,1 0 0,0 0 0,0 0 0,0 0 0,0 0 0,3 5 0,0-3 0,0-1 0,0 0 0,1 1 0,-1-1 0,1-1 0,0 1 0,0-1 0,0 0 0,1 0 0,-1 0 0,1-1 0,-1 1 0,1-1 0,0-1 0,0 1 0,10 0 0,-11-1 0,1 0 0,-1-1 0,1 0 0,-1 0 0,1 0 0,0-1 0,-1 1 0,1-2 0,-1 1 0,0 0 0,1-1 0,-1 0 0,0 0 0,0-1 0,0 1 0,0-1 0,-1 0 0,9-7 0,-10 6 0,0 0 0,-1 0 0,1 0 0,-1 0 0,0 0 0,0-1 0,0 1 0,0-1 0,-1 1 0,1-9 0,0 3 0,0-1 0,-1 0 0,-1-17 0,0 17 0,-2 0 0,1 1 0,-1-1 0,-1 1 0,0 0 0,0 0 0,-1 0 0,-10-19 0,10 23 0,0 0 0,0 1 0,0-1 0,0 1 0,-1 0 0,0 0 0,0 0 0,-1 1 0,1 0 0,-1 0 0,0 0 0,0 1 0,0-1 0,-10-2 0,-4 4 0,16 6 0,10 7 0,-2-8 0,1 1 0,-1-1 0,1 0 0,0 0 0,0 0 0,0-1 0,1 1 0,-1-1 0,1-1 0,-1 1 0,11 1 0,-2 0 0,14 4 0,0-2 0,0 0 0,1-2 0,-1-2 0,1 0 0,0-2 0,-1-1 0,1-1 0,-1-2 0,0 0 0,0-2 0,40-16 0,132-41-1031,-162 53-1909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9:00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535 1 3912,'0'0'11746,"-12"9"-11371,-9 6-189,1 2-1,0 1 1,-26 30-1,15-4 143,2 1 0,-36 75 0,-21 33 307,47-92-198,2 1-1,-48 113 0,71-135 218,-13 57 0,25-79-75,2-18-566,0 0 1,0 0 0,0 0-1,0 0 1,1 1-1,-1-1 1,0 0 0,0 0-1,0 0 1,0 0-1,0 0 1,0 0 0,1 0-1,-1 0 1,0 0 0,0 0-1,0 0 1,0 0-1,0 0 1,1 0 0,-1 0-1,0 0 1,0 0-1,0 0 1,0 0 0,0 0-1,0 0 1,1 0 0,-1 0-1,0 0 1,0-1-1,0 1 1,0 0 0,0 0-1,0 0 1,0 0 0,1 0-1,-1 0 1,0 0-1,0 0 1,0 0 0,0-1-1,0 1 1,0 0-1,0 0 1,0 0 0,0 0-1,0 0 1,0 0 0,0-1-1,0 1 1,0 0-1,21-34 451,-20 32-510,74-130 248,-41 84-3179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9:01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0 166 9040,'0'0'3664,"16"-3"-3055,202-43 928,135-24 380,-319 64-1710,76-11 1267,175-6 0,-283 22-1418,-1 1-1,1 0 1,0 0 0,-1 1-1,1-1 1,0 0 0,-1 0-1,1 1 1,-1-1 0,1 1-1,-1-1 1,1 1 0,-1 0-1,1 0 1,1 1 0,-3-2-35,1 1 1,-1-1 0,0 0-1,0 1 1,0-1-1,0 0 1,1 1-1,-1-1 1,0 0 0,0 1-1,0-1 1,0 0-1,0 1 1,0-1-1,0 1 1,0-1 0,0 0-1,0 1 1,0-1-1,0 1 1,0-1-1,0 0 1,0 1 0,-1 0-1,-10 12 246,-22 10 110,18-16-3154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9:02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498 0 10752,'0'0'2438,"0"18"-2086,-1 12-189,0 1-1,-2-1 0,-7 33 1,-15 25 464,-3-2 0,-64 135 0,5-53 200,3-11 62,78-145-822,-14 32 301,-3-1-1,-28 41 0,30-55 418,-24 47 1,45-75-154,3-3-249,4-8-70,6-15-16,18-24 0,-1 0-85,-15 21-80,2 0 0,1 2 0,1 0-1,2 0 1,28-27 0,21-3 133,-22 18-22,-45 36-218,4-2 164,-8 11-15,0 1-155,-6 35 77,-2-1 0,-2 0 0,-1-1 0,-27 59 0,38-96-53,-1 0 1,0 1 0,1-1 0,0 0 0,0 1 0,-1 7 0,2-11-26,0 0 0,0 0 1,0 0-1,0 0 1,0 0-1,0 0 0,0 0 1,0 1-1,1-1 0,-1 0 1,0 0-1,1 0 1,-1 0-1,1 0 0,-1 0 1,1 0-1,-1-1 0,1 1 1,0 0-1,0 0 1,-1 0-1,1 0 0,0-1 1,0 1-1,0 0 0,0-1 1,0 1-1,1 0 1,5 1 75,0 0 0,1 0 0,-1-1 0,1 0 1,-1 0-1,0-1 0,1 0 0,-1 0 0,1 0 1,-1-1-1,1-1 0,-1 1 0,0-1 0,10-4 1,5-3-78,0-1 0,0-2 0,22-15 0,-29 17-5,-1-1 1,-1 0 0,0-1 0,18-21-1,41-60 50,-56 71-26,-1-4 0,-11 20-17,-5 7 12,-1 5-25,0 0 1,0 0 0,1 1-1,0-1 1,0 0 0,0 10 0,-1 5 6,0-9-7,-3 17 0,2 0 1,1 49-1,2-72-9,0 1 1,1 0-1,0 0 0,0 0 1,1-1-1,0 1 1,0-1-1,0 1 0,1-1 1,0 0-1,0 0 1,0 0-1,1 0 1,0 0-1,0-1 0,1 0 1,7 7-1,-11-10 2,1-1 1,0 0-1,0 0 0,0 0 1,0 0-1,0 0 0,0 0 1,0-1-1,0 1 0,1 0 0,-1-1 1,0 0-1,0 0 0,0 0 1,1 0-1,-1 0 0,2 0 0,1-1 1,0 0-1,-1-1 1,1 1 0,-1-1-1,1 0 1,-1 0-1,7-4 1,-1-2 0,0 1 1,0-2 0,-1 1-1,17-20 1,-9 4 18,0-2 0,-2 0 0,19-45 0,-21 43 63,0 1 0,1 0 0,32-42 0,-45 68-73,-1 0-1,1 0 1,0 0 0,-1 0-1,1 1 1,0-1 0,0 0 0,-1 1-1,1-1 1,0 0 0,0 1 0,0-1-1,0 1 1,0-1 0,0 1 0,0 0-1,2-1 1,-3 1-6,1 0 0,-1 0 0,1 1 0,-1-1 1,0 0-1,1 0 0,-1 1 0,1-1 0,-1 0 0,0 1 0,1-1 0,-1 0 1,0 1-1,1-1 0,-1 0 0,0 1 0,0-1 0,1 1 0,-1-1 0,0 1 1,0-1-1,0 1 0,0-1 0,1 1 0,-1-1 0,0 1 0,1 7 7,0 0-1,-1 0 1,0 12-1,0-17-10,-1 4 1,-4 73 32,3-72-23,1 1-1,-1 0 0,0-1 0,-1 0 0,0 1 1,-8 14-1,3-10 7,-24 36 13,29-45-4,0-1 0,-1 0-1,1 0 1,-1 0 0,1 0 0,-1 0 0,0-1 0,0 0-1,0 0 1,-7 3 0,10-4-19,1-1-1,0 0 1,-1 0-1,1 0 0,0 1 1,-1-1-1,1 0 1,0 0-1,-1 0 1,1 0-1,0 0 1,-1 0-1,1 0 1,0 0-1,-1 0 1,1 0-1,-1 0 1,1 0-1,0 0 0,-1 0 1,1 0-1,0 0 1,-1 0-1,1 0 1,0 0-1,-1-1 1,1 1-1,0 0 1,-1 0-1,1 0 1,0-1-1,0 1 1,-1 0-1,1 0 0,0-1 1,0 1-1,-1 0 1,1-1-1,0 1 1,0 0-1,0 0 1,-1-1-1,1 1 1,0 0-1,0-1 1,0 0-1,0 0 12,0 0-1,0 0 1,0-1 0,0 1-1,1 0 1,-1 0 0,0 0-1,1 0 1,-1 0 0,1 0-1,-1 0 1,1 0 0,0-1-1,4-3 4,0 1 0,0 0 0,0 0 0,1 1 0,-1-1 0,1 1 0,0 1 0,10-5 0,-11 5-11,25-9 30,0 2 0,0 0 0,56-6 0,-35 18-46,-28 1-165,4 0-421,-26-4 550,0 0 0,0 0 0,0 0 0,0 0 0,0 0 0,0 0 0,-1 0 0,1-1 0,0 1 0,0 0-1,0-1 1,0 1 0,0-1 0,0 1 0,0-1 0,-1 1 0,1-1 0,0 0 0,0 1 0,-1-1 0,2-1 0,5-15-3813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9:02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14568,'0'0'1040,"6"64"-1552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9:05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 7832,'0'0'3784,"3"14"-3054,1 23-306,-1 1 0,-2 0-1,-2 0 1,-7 49 0,-8-2 565,-35 111 1,25-106-345,-74 240 1635,88-291-1669,-9 48 0,11-40-9,6-32-344,-2 8 564,11-26-623,-1 0-1,1-1 1,-1 1 0,0-1 0,4-5 0,50-62 660,128-117 1,-181 184-800,0-1 0,0 2 1,1-1-1,-1 0 0,1 1 1,0 0-1,0 1 0,1-1 1,-1 1-1,7-1 1,-13 3-50,1 0 0,0 0 0,0 0 1,-1 0-1,1 0 0,0 0 1,-1 0-1,1 0 0,0 0 1,-1 0-1,1 1 0,0-1 1,-1 0-1,1 0 0,-1 1 1,1-1-1,0 1 0,-1-1 1,1 0-1,-1 1 0,1-1 0,-1 1 1,1-1-1,-1 1 0,0 0 1,1-1-1,-1 1 0,1-1 1,-1 1-1,0 0 0,1 0 1,5 24 138,-4-6-70,-2 0 1,0 0 0,-5 37 0,2-37 9,2 0 1,0 0-1,0 0 0,5 28 0,-4-46-81,0 0-1,0 0 1,0 0-1,0 0 0,0 0 1,0-1-1,0 1 1,1 0-1,-1 0 1,0 0-1,1 0 1,-1 0-1,1-1 0,-1 1 1,1 0-1,-1 0 1,1-1-1,-1 1 1,1 0-1,0-1 1,-1 1-1,1-1 0,0 1 1,0-1-1,-1 1 1,1-1-1,0 1 1,0-1-1,0 0 1,0 0-1,0 1 0,-1-1 1,1 0-1,0 0 1,0 0-1,0 0 1,0 0-1,0 0 1,0 0-1,0 0 1,0 0-1,1-1 0,4-1 15,0-1-1,0 1 0,0-1 0,0 0 0,6-6 0,-2 3 2,42-30 122,92-84 0,-77 61-39,-54 49-68,0 1 0,17-10 0,-18 12 41,0 0 0,18-15 0,-23 13 199,-14 23-75,-88 167 93,90-171-277,1 1 0,0 0 0,1 1 0,-3 12 0,5-21-14,1 1-1,-1-1 0,1 0 0,0 0 0,-1 0 1,1 0-1,1 0 0,-1 0 0,0 0 0,1 0 1,-1 0-1,1 0 0,0 0 0,0 0 0,0 0 0,1 0 1,-1 0-1,1-1 0,-1 1 0,4 3 0,-3-5-2,-1 0-1,1 0 0,0 0 0,0 0 0,0 0 1,0 0-1,0-1 0,0 1 0,0-1 0,0 1 1,0-1-1,0 0 0,0 0 0,1 0 1,-1 0-1,0 0 0,0 0 0,0-1 0,0 1 1,0-1-1,0 1 0,0-1 0,0 0 0,0 0 1,0 0-1,-1 0 0,3-2 0,3-1 5,0 0 0,-1-1 0,1 0-1,-1-1 1,8-9 0,-7 5 4,0 1 0,0-2 1,-1 1-1,-1-1 0,0 1 0,0-2 0,-1 1 0,4-18 1,-4 9 19,0 0 0,-2 0 0,0-1 0,-1-21 0,-1 39-20,0 0-1,0 1 1,-1-1 0,1 1-1,-1-1 1,1 0-1,-1 1 1,0-1 0,1 1-1,-1 0 1,-1-1 0,1 1-1,0 0 1,0-1-1,-1 1 1,0 0 0,1 0-1,-1 0 1,0 0 0,0 1-1,0-1 1,0 0-1,0 1 1,0-1 0,0 1-1,-1 0 1,1 0 0,-1 0-1,1 0 1,-5-1-1,-4 7 26,11-5-37,0 0 0,0 0 0,-1 0-1,1 0 1,0 1 0,0-1 0,0 0 0,-1 0 0,1 0-1,0 0 1,0 1 0,0-1 0,0 0 0,0 0-1,0 1 1,-1-1 0,1 0 0,0 0 0,0 0 0,0 1-1,0-1 1,0 0 0,0 0 0,0 1 0,0-1-1,0 0 1,0 0 0,0 1 0,0-1 0,0 0-1,0 0 1,0 1 0,1-1 0,-1 0 0,0 0 0,0 1-1,0-1 1,0 0 0,0 0 0,0 0 0,1 1-1,-1-1 1,0 0 0,0 0 0,1 1 0,16 11-22,-12-8 21,-1 0 0,1-1 1,0 0-1,0 0 1,0 0-1,0-1 1,0 0-1,1 0 1,-1 0-1,7 1 1,9-1-6,-1-1 0,1 0 0,-1-2-1,0-1 1,1 0 0,-1-1 0,0-1 0,0-1 0,-1-1 0,1-1 0,-1-1 0,25-13 0,-3-3 16,0-1-1,-2-2 1,-2-1 0,46-44 0,-67 56 6,0-1-1,-2-1 1,25-37 0,26-65 56,-51 90-36,-1-2-1,-2 1 0,-1-1 1,-2-1-1,-1 0 0,-2 0 1,2-41-1,-6 67-16,-1 0-1,0 0 1,0-1-1,-1 1 1,0 0-1,0-1 1,-3-9-1,4 16-14,0 1 0,-1-1 0,1 0 0,0 1-1,-1-1 1,1 1 0,0-1 0,-1 1 0,1-1 0,-1 1 0,1-1-1,-1 1 1,1-1 0,-1 1 0,1 0 0,-1-1 0,0 1 0,1 0-1,-1-1 1,1 1 0,-1 0 0,0 0 0,1-1 0,-1 1 0,0 0-1,1 0 1,-1 0 0,0 0 0,1 0 0,-1 0 0,0 0 0,0 0-1,0 1 1,-1-1 1,0 1 0,0-1-1,0 1 1,0 0 0,0 0-1,0 0 1,0 0-1,0 0 1,1 1 0,-4 2-1,-11 14-3,1 0 0,0 2 0,2-1 0,-22 43 0,20-34-2,-9 19-14,2 0 0,-30 98 0,-12 106-62,44-165 56,17-72 14,-4 13-12,1 0 0,2 1 0,-2 32 0,6-54 17,0 0-1,0 0 1,0 0-1,1 0 1,0 0-1,0 0 1,0 0-1,1 0 1,0 0-1,0 0 1,1-1-1,-1 1 0,1-1 1,0 1-1,1-1 1,-1 0-1,1 0 1,0-1-1,0 1 1,7 4-1,-8-7 4,1 0-1,0 0 1,-1 0-1,1-1 0,0 0 1,0 0-1,0 0 0,0 0 1,1 0-1,-1-1 0,0 0 1,0 0-1,0 0 0,0 0 1,0-1-1,1 1 1,5-3-1,7-2 11,0 0-1,30-15 1,-9 1 13,0-2 1,39-30-1,67-59 31,-51 37-28,27-6 9,-33 22 40,-81 52-54,-12 8-3,-15 10 11,-48 38 8,3 2 0,-64 68-1,28-13 151,76-79-118,23-26-53,0 0 0,1 1 0,-1-1-1,1 1 1,0 0 0,0 0 0,0 0 0,0 0-1,1 0 1,0 1 0,-1-1 0,2 0-1,-1 1 1,0-1 0,1 6 0,0-8-10,0 0 0,1 0-1,-1 0 1,1 0 0,-1 0 0,1 0 0,0 0 0,0 0 0,0 0 0,0 0 0,0 0 0,0 0 0,0-1 0,1 1 0,-1-1 0,1 1 0,-1-1 0,1 1 0,-1-1 0,1 0 0,0 1 0,0-1 0,0 0 0,0 0-1,0-1 1,0 1 0,0 0 0,0-1 0,0 1 0,0-1 0,0 1 0,0-1 0,4 0 0,-1 0-7,1 0 0,-1-1 0,1 1 1,-1-1-1,0 0 0,0 0 0,0-1 0,1 0 0,-1 1 1,-1-2-1,8-3 0,6-5-6,26-19 0,-38 25 7,30-23-4,-1-1 1,-2-1-1,-1-2 1,-2-1-1,-1-1 1,-1-2-1,-2-1 1,22-43-1,-32 48 4,-2-2 0,18-66 0,5-74 0,-31 140 13,-1-1-1,-2 1 1,-1-1-1,-5-59 1,3 92-9,0-1 0,-1 1 0,1 0 1,-1 0-1,1 0 0,-1 0 0,0 0 0,0 0 1,0 0-1,0 0 0,0 0 0,0 0 0,-1 0 1,1 0-1,-3-1 0,3 2-1,0 0-1,0 1 1,0-1 0,0 1-1,0-1 1,0 1 0,0 0 0,-1 0-1,1-1 1,0 1 0,0 0-1,0 0 1,0 0 0,-1 0-1,1 0 1,0 0 0,0 1-1,0-1 1,0 0 0,0 1-1,-1-1 1,1 1 0,0-1 0,0 1-1,0-1 1,0 1 0,0 0-1,-1 1 1,-5 3 6,1 1-1,0-1 1,0 1-1,0 0 1,1 1-1,0 0 1,0 0-1,1 0 0,0 0 1,-4 11-1,-1 4 2,1 0 0,-7 35 0,9-23-11,0 0-1,3 0 1,0 36 0,11 103-13,-6-149 11,1 0-1,1 0 1,12 38-1,-11-48 3,1 0 0,0 0-1,1-1 1,0 0 0,1-1 0,0 1-1,12 13 1,-10-15-1,-5-4-2,1-1-1,-1 0 0,1-1 0,0 1 1,12 7-1,-17-12 4,1 0 1,0 0-1,0 0 0,0 0 1,1-1-1,-1 1 0,0-1 0,0 1 1,0-1-1,0 0 0,1 0 1,-1 0-1,0 0 0,0 0 0,0 0 1,1-1-1,-1 1 0,0-1 0,0 1 1,0-1-1,0 0 0,0 0 1,0 0-1,0 0 0,0 0 0,2-2 1,10-8 4,-1 0 0,0-1 0,0 0 0,-1-1 0,13-18 0,-5 3 56,29-56 1,23-55 388,-71 142-418,1-1-1,-1 1 0,0 0 0,0 0 0,0 0 1,-1 0-1,1 0 0,0 5 0,1 23-16,-2-1 0,-1 1-1,-7 50 1,-30 91-86,36-162 66,-1 1-1,-1-1 1,1 0 0,-2 0-1,1-1 1,-1 1 0,-11 14-1,15-22 9,-1-1-1,1 1 1,0-1-1,-1 0 1,1 0-1,-1 0 1,1 0-1,-1 0 0,1 0 1,-1 0-1,0 0 1,1-1-1,-1 1 1,0-1-1,0 1 1,1-1-1,-1 0 1,0 0-1,0 1 1,0-1-1,0 0 0,1-1 1,-1 1-1,0 0 1,0 0-1,0-1 1,1 1-1,-1-1 1,0 0-1,0 1 1,1-1-1,-1 0 0,1 0 1,-1 0-1,1 0 1,-3-2-1,-4-4 16,0 0-1,0 0 1,0-1-1,-9-12 0,7 9 0,1 0 7,-1-1 0,-10-18 0,19 27-21,-1 1 0,1 0 0,0-1-1,-1 0 1,1 1 0,1-1 0,-1 0 0,0 1 0,0-1 0,1 0 0,0 0 0,0 0 0,-1 1 0,2-1-1,-1 0 1,0 0 0,0 0 0,1 0 0,1-3 0,-1 5-2,-1-1 0,1 1 0,0 0 0,0 0 0,0 0 0,0 0 0,0 0 0,0 0 0,0 0 0,0 0 0,1 0 0,-1 0 0,0 1 0,0-1 0,1 0 0,-1 1 0,0-1 0,1 1 0,-1 0 0,1-1 0,1 1 0,35-1 0,-26 2 0,54 4 0,-1 2 0,1 4 0,118 35 0,-167-41 96,68 22 280,-77-24-1613,1 1 1,-1 0-1,12 9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01.0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5 119 6016,'0'0'5425,"-1"16"-4984,-3 72 339,9 109-1,9 43 1113,-12-226-1482,1-13 234,5-25-126,-6 16-478,31-132 616,71-194 0,-98 320-560,0 1 1,0-1 0,1 1 0,1 1-1,0 0 1,1 0 0,0 0-1,1 1 1,0 1 0,1 0 0,0 0-1,21-13 1,-31 22-89,-1 1 1,1 0-1,0 0 0,0-1 0,-1 1 1,1 0-1,0 0 0,0 0 1,-1 0-1,1 0 0,0 0 0,0 0 1,0 0-1,-1 0 0,1 0 1,0 0-1,0 0 0,-1 1 0,1-1 1,0 0-1,0 0 0,-1 1 1,1-1-1,0 1 0,-1-1 0,1 1 1,0-1-1,-1 1 0,1-1 1,-1 1-1,1-1 0,-1 1 0,1 0 1,-1-1-1,0 1 0,1 0 0,0 0 1,12 32 87,7 59 132,16 161 0,-30-191-123,-2-16 157,1-1-1,14 51 1,-19-94-243,1-1 0,-1 1-1,1-1 1,-1 1 0,1-1-1,0 1 1,-1-1 0,1 1-1,0-1 1,0 0 0,0 1-1,0-1 1,1 0-1,-1 0 1,0 0 0,0 0-1,1 0 1,-1 0 0,0 0-1,1 0 1,-1 0 0,1-1-1,-1 1 1,1-1 0,0 1-1,-1-1 1,1 0 0,-1 1-1,1-1 1,0 0 0,-1 0-1,4 0 1,16-5-2733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9:07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193 669 7936,'0'0'8446,"-16"7"-7875,12-5-532,-8 3 66,1 0 0,0 0 0,0 1-1,1 1 1,-1 0 0,1 0-1,1 1 1,-1 0 0,-10 13-1,11-9 101,1-1-1,0 1 1,0 1-1,-8 21 0,14-31-152,1 0 0,0 0 0,0 1 0,0-1 0,0 1-1,0-1 1,1 1 0,-1-1 0,1 1 0,0-1 0,1 1 0,-1-1 0,0 1-1,1-1 1,0 1 0,0-1 0,0 0 0,0 1 0,0-1 0,1 0 0,-1 0-1,1 0 1,0 0 0,3 4 0,-2-5 26,1 1 1,-1 0-1,1-1 1,0 1-1,0-1 1,0 0-1,1 0 0,-1-1 1,0 1-1,1-1 1,-1 0-1,8 1 0,-3-1 62,-1 0 0,1-1-1,-1 0 1,1 0 0,15-3-1,-19 2-79,-1-1 0,1 0 0,0 0-1,0-1 1,-1 0 0,0 1-1,1-2 1,-1 1 0,0 0 0,-1-1-1,1 0 1,-1 1 0,1-1 0,-1-1-1,0 1 1,3-7 0,1-2 101,0 0 0,-2 0 0,1-1 0,4-23 1,-6 23-13,-2 0 0,0-1 1,-1 1-1,0-1 0,-2-28 1,0 39-102,1 0 1,-1 0 0,1 0 0,-1-1 0,0 1-1,-1 0 1,1 1 0,-1-1 0,0 0 0,1 0 0,-2 1-1,1-1 1,0 1 0,-1-1 0,0 1 0,1 0 0,-1 0-1,0 0 1,-1 1 0,1-1 0,0 1 0,-1 0-1,0 0 1,1 0 0,-6-2 0,5 3 13,-1 0 0,0 1 0,0 0 0,0 0 0,0 0 0,0 0 0,1 1 0,-1-1 0,0 1 0,0 0 0,1 1 0,-10 3 1,14-5-59,0 0 1,-1 0-1,1 0 1,0 0-1,-1 1 1,1-1 0,0 0-1,-1 0 1,1 0-1,0 0 1,0 0 0,-1 1-1,1-1 1,0 0-1,0 0 1,-1 0-1,1 1 1,0-1 0,0 0-1,0 0 1,-1 1-1,1-1 1,0 0 0,0 1-1,0-1 1,0 0-1,0 0 1,0 1-1,-1-1 1,1 0 0,0 1-1,0-1 1,0 0-1,0 1 1,0-1 0,0 0-1,0 1 1,0-1-1,1 0 1,-1 1-1,0-1 1,0 0 0,0 0-1,0 1 1,0-1-1,0 0 1,1 1 0,-1-1-1,0 0 1,0 0-1,0 1 1,1-1-1,-1 0 1,0 0 0,0 0-1,1 1 1,-1-1-1,0 0 1,0 0 0,1 0-1,0 1 1,19 6 92,43-1 24,106-6 0,-113-2-60,1 3 1,86 10-1,-139-10-47,0 0-1,0 0 0,0 0 0,0 0 0,0 0 0,-1 1 0,1 0 0,0-1 0,-1 1 0,1 1 1,-1-1-1,1 1 0,-1-1 0,0 1 0,0 0 0,3 4 0,-4-4 10,0 0-1,-1 1 1,1-1-1,-1 0 1,0 1 0,0 0-1,0-1 1,0 1-1,-1-1 1,0 1 0,1 0-1,-1-1 1,0 1-1,-1 0 1,1-1 0,-1 1-1,0-1 1,-1 5-1,0 1 29,-1 0 0,0-1 0,-1 1 0,0-1-1,0 0 1,-1 0 0,0 0 0,0-1-1,-1 0 1,0 0 0,0 0 0,-10 7-1,16-14-41,1 0 0,-1 0 0,0-1 0,0 1 0,0 0 0,0 0-1,0-1 1,0 1 0,0 0 0,0-1 0,0 1 0,0 0 0,0 0 0,0-1-1,0 1 1,0 0 0,0-1 0,0 1 0,-1 0 0,1 0 0,0-1-1,0 1 1,0 0 0,0 0 0,0-1 0,-1 1 0,1 0 0,0 0 0,0 0-1,0-1 1,-1 1 0,1 0 0,0 0 0,0 0 0,-1 0 0,1 0-1,0-1 1,0 1 0,-1 0 0,1 0 0,0 0 0,0 0 0,-1 0 0,1 0-1,0 0 1,-1 0 0,1 0 0,0 0 0,0 0 0,-1 0 0,1 0-1,0 0 1,-1 0 0,1 0 0,0 1 0,0-1 0,-1 0 0,1 0-1,0 0 1,0 0 0,0 0 0,-1 1 0,1-1 0,0 0 0,-1 1-1,9-26 227,-1 11-158,0 0-1,0 1 0,1 0 0,1 0 0,0 1 1,1 0-1,0 0 0,1 1 0,0 1 0,1 0 0,0 0 1,1 1-1,18-10 0,-29 18-61,-1 1 1,1-1-1,-1 1 0,1-1 1,-1 1-1,1 0 0,0-1 1,-1 1-1,1 0 0,0 0 1,-1 0-1,1 0 0,0 1 1,-1-1-1,1 0 0,-1 1 1,1-1-1,-1 1 1,1-1-1,-1 1 0,1 0 1,-1-1-1,1 1 0,-1 0 1,0 0-1,1 0 0,-1 0 1,0 0-1,0 1 0,0-1 1,0 0-1,0 1 0,0-1 1,0 0-1,0 1 0,0 2 1,4 6 34,0 0 0,-1 1-1,-1-1 1,3 14 0,-5-19-44,3 10 34,0 2 4,1-1 1,8 23 0,-11-35-37,1 1 0,-1-1 0,1 1-1,0-1 1,0 0 0,0 0 0,0 0 0,1 0 0,-1 0 0,1-1 0,0 0 0,7 4 0,-10-6-7,1 0 1,-1-1-1,1 0 1,0 1-1,-1-1 0,1 0 1,0 1-1,-1-1 1,1 0-1,0 0 0,0-1 1,-1 1-1,1 0 1,0-1-1,-1 1 0,1 0 1,-1-1-1,1 0 1,0 1-1,-1-1 1,1 0-1,-1 0 0,2-1 1,32-28 12,-35 30-14,36-36 30,-2-1-1,-2-1 1,-1-2-1,-2-1 1,-2-1-1,31-66 1,91-271 231,-148 374-254,6-13 22,-1-1 0,-1 0 0,4-25 0,-9 43-29,0 0 0,0 0 1,0-1-1,0 1 0,0 0 0,0-1 1,0 1-1,0 0 0,0 0 1,0-1-1,-1 1 0,1 0 1,-1 0-1,1-1 0,-1 1 0,1 0 1,-2-2-1,1 3 0,0-1 0,1 1 0,-1-1 0,0 1 0,0-1 0,1 1 0,-1-1 1,0 1-1,0 0 0,0-1 0,0 1 0,0 0 0,0 0 0,0 0 0,1-1 0,-1 1 0,0 0 0,-2 1 0,-1-1 0,1 1 0,-1 0 0,1 0 0,-1 0 0,1 0 0,0 1-1,0 0 1,-1-1 0,1 1 0,-5 4 0,0 2 0,0 0 0,1 0 0,0 0 0,0 1 0,1 1 0,-7 11 0,-28 66 0,29-60 0,-10 29 0,3 1 0,-15 77 0,29-111 0,0-6 0,1 0 0,1 1 0,1 0 0,1-1 0,0 1 0,2 0 0,-1 0 0,2-1 0,1 1 0,0-1 0,1 1 0,12 32 0,-15-48 0,0 1 0,1-1 0,-1 0 0,0 0 0,1 1 0,-1-1 0,1 0 0,0 0 0,0 0 0,-1-1 0,1 1 0,0 0 0,1-1 0,-1 1 0,0-1 0,0 0 0,1 0 0,-1 0 0,5 2 0,-4-3 0,1 1 0,-1-1 0,1 0 0,-1 0 0,1 0 0,-1-1 0,1 1 0,-1-1 0,1 0 0,-1 1 0,1-2 0,-1 1 0,0 0 0,5-3 0,1-2 0,1 1 0,-1-2 0,0 0 0,0 0 0,-1 0 0,0-1 0,-1 0 0,14-18 0,-3-3 0,24-49 0,-42 110 0,-9 34 0,3-32 0,-1 53 0,7-86 0,0 0 0,1 0 0,-1 0 0,0 0 0,0 0 0,0 0 0,1 0 0,-1-1 0,0 1 0,1 0 0,-1 0 0,1 0 0,-1 0 0,1 0 0,0-1 0,-1 1 0,1 0 0,0-1 0,-1 1 0,1 0 0,0-1 0,0 1 0,0-1 0,-1 1 0,1-1 0,0 1 0,0-1 0,0 0 0,0 0 0,0 1 0,0-1 0,0 0 0,0 0 0,0 0 0,0 0 0,2 0 0,4 0 0,1 0 0,-1-1 0,14-2 0,-13 1 0,-8 2 0,8-2 0,0 1 0,-1 1 0,1-1 0,12 1 0,-18 1 0,-1-1 0,1 0 0,0 1 0,0-1 0,0 1 0,0 0 0,0-1 0,0 1 0,-1 0 0,1 0 0,0 0 0,-1 0 0,1 1 0,-1-1 0,1 0 0,-1 1 0,1-1 0,-1 1 0,0-1 0,0 1 0,0 0 0,2 3 0,1 6 0,0 1 0,-1-1 0,0 1 0,-1 0 0,0 0 0,-1 0 0,0 0 0,-1 0 0,-1 1 0,0-1 0,0 0 0,-1 0 0,-1-1 0,0 1 0,-7 19 0,0-8 0,0 0 0,-1-1 0,-1 0 0,-2-1 0,0-1 0,-28 33 0,28-38 0,0-1 0,-23 17 0,32-26 0,-2-1 0,1 0 0,0 0 0,-1-1 0,0 0 0,1 0 0,-1 0 0,0-1 0,-13 3 0,17-5 0,0 0 0,0-1 0,0 1 0,0 0 0,0-1 0,0 1 0,0-1 0,0 0 0,0 0 0,0 0 0,1-1 0,-1 1 0,0-1 0,1 1 0,-1-1 0,1 0 0,0 0 0,-1 0 0,1 0 0,0 0 0,0-1 0,1 1 0,-1-1 0,0 1 0,-1-4 0,0 0 0,-1-1 0,1 0 0,0 0 0,1 0 0,0 0 0,0 0 0,0 0 0,1-1 0,0-8 0,1 6 0,0 0 0,1 1 0,0-1 0,0 1 0,1-1 0,1 1 0,-1 0 0,2 0 0,-1 0 0,1 0 0,1 1 0,5-11 0,-2 9 0,0 0 0,0 1 0,1-1 0,0 1 0,0 1 0,1 0 0,0 0 0,18-9 0,-11 7 0,1 2 0,1 0 0,0 1 0,0 1 0,0 0 0,1 2 0,0 0 0,0 1 0,0 1 0,0 1 0,35 3 0,-20 2 434,69 19 1,-79-16-2881,31 15 0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9:08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189 965 8336,'0'0'7168,"0"-11"-6571,0-1-498,2 0 0,0 0 1,0 0-1,1 0 0,0 0 0,1 1 1,8-16-1,48-88 403,-7 17-154,0-18 27,48-99 418,41-40 759,-140 250-1421,1 0-1,1 0 1,-1 0 0,1 1 0,-1 0 0,1 0-1,0 0 1,7-5 0,-12 16 133,0 0 0,0 0 1,0 0-1,-1 0 0,-2 7 0,-148 401 1000,-31-7-466,126-303-325,-120 170 0,93-152 291,84-123-751,0 0 0,0 0 0,0 0 0,0 0 1,0 0-1,0 0 0,0 0 0,0 0 0,0 0 0,0 0 0,0 0 0,0 0 0,0 0 0,0 0 0,0 0 0,0 0 0,0 0 1,0 0-1,0 0 0,0 0 0,1 0 0,-1 0 0,0 0 0,0 1 0,0-1 0,0 0 0,0 0 0,0 0 0,0 0 0,0 0 1,0 0-1,0 0 0,0 0 0,0 0 0,0 0 0,0 0 0,0 0 0,0 0 0,0 0 0,0 0 0,0 0 0,0 0 0,0 0 1,0 0-1,0 1 0,8-7 171,15-14-87,75-83 126,-26 24-99,4 3 0,90-70-1,-11 41 7,16-12 150,-123 75 18,-78 67-32,-133 159 11,155-174-248,1 0 0,0 1-1,1-1 1,0 1 0,1 1 0,0-1 0,0 1-1,1-1 1,-3 19 0,7-29-22,0 0 1,0 0-1,-1 0 0,1 0 0,0 0 1,0 0-1,0 0 0,0 0 0,1 0 1,-1 0-1,0 0 0,0 0 0,0 0 1,1 0-1,-1 0 0,1 0 1,-1 0-1,1 0 0,-1 0 0,1 0 1,-1 0-1,1-1 0,0 1 0,-1 0 1,1 0-1,0-1 0,0 1 0,0-1 1,-1 1-1,1 0 0,0-1 0,0 0 1,0 1-1,0-1 0,0 1 0,0-1 1,0 0-1,0 0 0,2 0 1,0 1 6,1-1 0,0 0 0,0-1 0,0 1 0,-1-1 0,1 1 1,0-1-1,-1 0 0,8-4 0,4-2 12,-1-2 0,0 0-1,0 0 1,-1-1 0,12-12 0,60-65 87,-72 73-93,80-102 128,-66 79-77,3 1-1,46-46 1,-64 71-53,0 1 0,2 0-1,-1 0 1,1 1 0,0 1 0,1 0-1,27-10 1,-37 17-11,1-1-1,-1 1 1,1-1-1,0 2 1,-1-1-1,1 0 1,0 1-1,0 0 1,-1 1-1,1-1 1,0 1 0,-1 0-1,1 1 1,-1-1-1,1 1 1,-1 0-1,1 0 1,-1 1-1,0 0 1,0 0-1,-1 0 1,1 0-1,0 1 1,-1 0 0,5 5-1,3 5 47,0 0 1,-2 1-1,0 0 1,14 27-1,21 66 381,-36-86-324,-8-18-82,1 0 1,0 0-1,0 0 0,0 0 1,1 0-1,-1 0 1,1-1-1,0 0 0,0 1 1,4 3-1,-5-6-19,0 0 0,-1 0 0,1 0 0,0 0-1,-1 0 1,1 0 0,0-1 0,0 1-1,0-1 1,0 1 0,0-1 0,-1 0 0,1 0-1,0 1 1,0-1 0,0-1 0,0 1 0,0 0-1,0 0 1,0-1 0,0 1 0,0-1 0,0 1-1,-1-1 1,3-1 0,36-21-9,-2-2 0,-1-2 0,52-48 0,-84 71 0,101-93 869,-52 45-5761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9:20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384 926 6728,'0'0'6864,"-12"5"-6274,-25 14-145,1 2-1,1 1 1,-57 48 0,72-53-177,1 1 0,1 0 0,0 2 0,2 0 1,0 1-1,1 1 0,-19 37 0,31-54-167,1 0 0,0 1 0,0-1 0,0 0 0,1 0 0,0 1 0,0-1 0,0 1 1,1-1-1,0 1 0,0 6 0,1-9-41,0 0 1,0 0 0,0 0 0,0 0-1,0 0 1,0 0 0,1-1 0,-1 1-1,1-1 1,0 1 0,0-1 0,0 0 0,0 1-1,0-1 1,1 0 0,-1 0 0,0-1-1,1 1 1,0 0 0,-1-1 0,6 2-1,1 1 45,0 0 0,1-1 0,0 0 0,0-1 0,0 0 0,0-1 0,0 0 0,17 0 0,-9-2 21,-1-1 0,-1-1 0,1 0 0,26-9-1,-6-2 104,-1-2-1,0-1 1,54-36-1,-40 19-21,-3-1 0,-1-2 0,-1-3 0,-3-1 0,-1-2 0,-2-2 0,-2-1 0,-2-2 0,-2-2 0,-3-1-1,-2-1 1,-2-1 0,-2-2 0,22-75 0,-35 86 102,-2-1 0,-2 0 0,-2 0 0,-2-79 0,-4 110 6,0 14-308,1 0 0,0 0 1,0 0-1,0 0 0,0 0 0,0 0 0,0 0 0,0 0 0,0 0 0,0 0 1,-1 0-1,1 0 0,0 0 0,0 0 0,0 0 0,0-1 0,0 1 0,0 0 1,0 0-1,-1 1 0,1-1 0,0 0 0,0 0 0,0 0 0,0 0 0,0 0 1,0 0-1,0 0 0,-1 0 0,1 0 0,0 0 0,0 0 0,0 0 1,0 0-1,0 0 0,0 0 0,0 0 0,0 0 0,0 1 0,0-1 0,-1 0 1,1 0-1,0 0 0,0 0 0,0 0 0,0 0 0,0 0 0,0 1 0,0-1 1,-11 27 279,-71 226 230,-25 78-73,38-136-133,13-44 73,55-147-353,-7 23 57,7-26-72,1 0 0,0 0 0,0 0 0,-1 0 0,1 0 0,0 1 1,0-1-1,0 0 0,0 0 0,1 0 0,-1 1 0,0-1 1,0 0-1,1 0 0,-1 0 0,0 0 0,1 0 0,0 1 0,0-1-4,-1-1-1,1 0 0,0 0 1,-1 0-1,1 0 0,0 0 1,-1 1-1,1-1 0,0-1 1,-1 1-1,1 0 0,0 0 1,-1 0-1,1 0 0,-1 0 1,1-1-1,0 1 0,-1 0 1,1 0-1,-1-1 0,1 1 1,-1 0-1,1-1 0,-1 1 1,1-1-1,-1 1 0,1-1 1,-1 1-1,1-1 0,0 0 1,19-22 52,-16 18-30,235-268 667,-227 260-631,-8 7-17,0 0 1,1 1-1,0-1 0,0 2 0,1-1 1,-1 0-1,1 1 0,0 0 0,0 0 1,7-3-1,-13 7-51,1 0 1,-1 0-1,0 1 1,1-1-1,-1 0 1,1 0-1,-1 0 0,0 0 1,1 0-1,-1 0 1,0 1-1,1-1 1,-1 0-1,0 0 0,1 1 1,-1-1-1,0 0 1,1 1-1,-1-1 0,0 0 1,0 0-1,0 1 1,1-1-1,-1 1 1,0-1-1,0 0 0,0 1 1,0-1-1,0 0 1,1 1-1,-1-1 1,0 1-1,0-1 0,0 0 1,0 1-1,3 20 30,-3-17-31,5 85-1,-4-60 0,0 1 0,2 0 0,2-1 0,0 1 0,11 30 0,-15-55 0,1-1 0,0 0 0,0 0 0,0-1 0,0 1 0,1 0 0,-1-1 0,1 1 0,0-1 0,0 0 0,0 0 0,0 0 0,1 0 0,4 2 0,-5-3 0,0-1 0,0 0 0,1 0 0,-1 0 0,0 0 0,0 0 0,1-1 0,-1 0 0,0 0 0,0 1 0,1-2 0,-1 1 0,0 0 0,1-1 0,-1 0 0,0 1 0,0-1 0,0 0 0,6-3 0,9-6 0,0 0 0,-1-1 0,-1-1 0,1 0 0,-2-1 0,25-26 0,-18 13 0,0 0 0,-1-2 0,21-37 0,-36 55 0,-1 0 0,0 0 0,0 0 0,-1 0 0,0-1 0,-1 0 0,0 0 0,-1 0 0,0 0 0,0 0 0,-1 0 0,-1-1 0,0 1 0,-2-16 0,1 25 0,0 1 0,0 0 0,1-1 0,-1 1 0,0-1 0,0 1 0,0 0 0,0 0 0,-1 0 0,1 0 0,0-1 0,0 2 0,-1-1 0,1 0 0,-1 0 0,1 0 0,-1 1 0,1-1 0,-1 0 0,1 1 0,-1-1 0,-1 1 0,-35-6 0,35 6 0,2 0 0,-1-1 0,1 1 0,0 0 0,0 0 0,0 0 0,0 0 0,0 0 0,-1 0 0,1 0 0,0 0 0,0 0 0,0 0 0,0 1 0,0-1 0,0 0 0,-1 1 0,1-1 0,0 1 0,0-1 0,0 1 0,0 0 0,1-1 0,-2 2 0,33 14 0,180 98 0,-205-110 0,0 0 0,0 0 0,0 1 0,0 0 0,-1 0 0,0 1 0,0 0 0,0 0 0,-1 0 0,0 0 0,0 0 0,0 1 0,3 11 0,-1-2 0,-1 0 0,-1 1 0,0 0 0,2 30 0,-6-47 0,0 1 0,0-1 0,0 1 0,1 0 0,-1-1 0,0 1 0,0-1 0,0 1 0,1-1 0,-1 1 0,0-1 0,1 1 0,-1-1 0,0 1 0,1-1 0,-1 1 0,1-1 0,-1 1 0,0-1 0,1 0 0,-1 1 0,1-1 0,-1 0 0,1 1 0,0-1 0,-1 0 0,1 0 0,-1 0 0,1 1 0,-1-1 0,1 0 0,0 0 0,-1 0 0,1 0 0,-1 0 0,1 0 0,0 0 0,0-1 0,28-6 0,-23 5 0,16-6 0,0-2 0,-1-1 0,40-26 0,9-6 0,-53 36 0,-18 17 0,-2 1 0,-12 50 0,9-43 0,1 1 0,1-1 0,0 1 0,2 0 0,0 0 0,1 23 0,1-40 0,0 0 0,0-1 0,1 1 0,-1 0 0,0-1 0,1 1 0,-1-1 0,1 1 0,-1-1 0,1 1 0,0-1 0,0 1 0,-1-1 0,1 1 0,0-1 0,0 0 0,1 0 0,-1 1 0,0-1 0,0 0 0,0 0 0,1 0 0,1 1 0,-1-2 0,0 1 0,1 0 0,-1-1 0,1 0 0,-1 1 0,0-1 0,1 0 0,-1 0 0,1 0 0,-1-1 0,1 1 0,-1 0 0,5-2 0,1-1 0,0-1 0,1 1 0,-2-1 0,1-1 0,0 1 0,-1-1 0,11-10 0,-15 12 0,17-15 0,24-33 0,-39 46 0,-1-1 0,0 0 0,0-1 0,0 1 0,-1-1 0,0 1 0,-1-1 0,1 0 0,-1 0 0,2-14 0,-4 18 0,0-1 0,0 1 0,-1-1 0,1 1 0,-1 0 0,0-1 0,0 1 0,0 0 0,0 0 0,-1 0 0,1 0 0,-1 0 0,0 0 0,0 0 0,-2-3 0,-3-1 0,0-1 0,0 1 0,-14-11 0,17 16 0,1 0 0,-1 0 0,0 0 0,0 1 0,0-1 0,0 1 0,0 0 0,0 0 0,0 0 0,0 1 0,-1-1 0,1 1 0,0 0 0,-7 1 0,-3 0 0,-1 2 0,-24 6 0,32-5 0,12-2 0,18 0 0,-2-3 0,0-1 0,0-2 0,31-8 0,-8 2 0,45-10 0,1 5 0,153-7 0,-234 22 0,0 0 0,0 1 0,-1 0 0,1 0 0,0 1 0,0 0 0,-1 1 0,0 0 0,1 0 0,11 8 0,-16-9 0,-1 0 0,0 0 0,0 1 0,0-1 0,-1 1 0,1 0 0,-1 0 0,1 0 0,-1 0 0,0 0 0,0 0 0,0 1 0,-1-1 0,1 1 0,-1-1 0,0 1 0,0 0 0,0-1 0,0 1 0,-1 0 0,1 0 0,-1-1 0,0 1 0,0 0 0,-1 0 0,-1 7 0,-1 1 0,-1 0 0,0 0 0,-1-1 0,0 1 0,-1-1 0,-1 0 0,0-1 0,-12 16 0,10-16 0,1 1 0,1 0 0,0 1 0,0 0 0,1 0 0,1 0 0,-8 26 0,23-48 0,26-38 0,-15 19 0,0 1 0,39-38 0,-48 55 0,6-6 0,33-24 0,-46 37 0,-1 1 0,1 1 0,-1-1 0,1 0 0,0 1 0,0 0 0,0 0 0,0 1 0,1 0 0,-1-1 0,0 2 0,0-1 0,10 0 0,-13 2 0,-1-1 0,1 0 0,0 1 0,-1-1 0,1 1 0,-1 0 0,1-1 0,-1 1 0,0 0 0,1 0 0,-1 0 0,0 0 0,0 0 0,1 0 0,-1 0 0,0 1 0,0-1 0,0 0 0,0 1 0,-1-1 0,1 0 0,0 1 0,0-1 0,-1 1 0,1-1 0,-1 1 0,0 0 0,1 2 0,1 6 0,-2 0 0,1-1 0,-2 18 0,1-16 0,-2 10 0,-1 0 0,0-1 0,-2 1 0,-11 34 0,29-67 0,9-14 0,55-64 0,-63 76 0,1 1 0,0 0 0,32-22 0,-46 35 0,-1 0 0,0 0 0,1-1 0,-1 1 0,0 0 0,1 0 0,-1 0 0,0 0 0,1 0 0,-1-1 0,0 1 0,1 0 0,-1 0 0,1 0 0,-1 0 0,0 0 0,1 0 0,-1 0 0,0 0 0,1 1 0,-1-1 0,0 0 0,1 0 0,-1 0 0,1 0 0,-1 0 0,0 0 0,1 1 0,-1-1 0,0 0 0,0 0 0,1 1 0,-1-1 0,0 0 0,0 0 0,1 1 0,-1 0 0,7 19 0,-5 32 0,-2-45 0,0 3 0,2 51 0,-2-58 0,1 1 0,-1-1 0,1 0 0,0 0 0,0 0 0,0 0 0,0 0 0,0 0 0,1 0 0,-1 0 0,1 0 0,0-1 0,0 1 0,0 0 0,3 2 0,-3-4 0,1 0 0,-1 0 0,1 0 0,-1 0 0,1-1 0,-1 1 0,1-1 0,-1 0 0,1 0 0,0 0 0,-1 0 0,1 0 0,0-1 0,-1 1 0,1-1 0,-1 1 0,1-1 0,-1 0 0,5-2 0,97-37 0,-35 12 0,-33 12 0,0-2 0,-2-1 0,0-2 0,-1-1 0,-1-2 0,54-52 0,-84 74 0,1 0 0,-1 0 0,1-1 0,-1 1 0,0 0 0,0-1 0,0 0 0,0 1 0,0-1 0,-1 0 0,1 0 0,1-4 0,-4 7 0,1 0 0,0 0 0,0-1 0,0 1 0,0 0 0,0 0 0,0 0 0,0 0 0,-1-1 0,1 1 0,0 0 0,0 0 0,0 0 0,0 0 0,-1 0 0,1 0 0,0-1 0,0 1 0,0 0 0,-1 0 0,1 0 0,0 0 0,0 0 0,-1 0 0,1 0 0,0 0 0,0 0 0,0 0 0,-1 0 0,1 0 0,0 0 0,0 0 0,0 0 0,-1 0 0,1 0 0,0 0 0,0 1 0,0-1 0,-1 0 0,-11 3 0,-15 10 0,-1 1 0,2 1 0,-36 27 0,35-23 0,-6 4 0,1 2 0,1 2 0,-36 39 0,64-64 0,1 0 0,0 0 0,0 0 0,1 1 0,-1-1 0,0 0 0,1 1 0,-1-1 0,1 1 0,0 0 0,0-1 0,0 1 0,0 0 0,0 0 0,1-1 0,-1 1 0,1 0 0,0 0 0,0 0 0,0 0 0,0 2 0,1-4 0,0 0 0,-1 0 0,1-1 0,0 1 0,-1 0 0,1-1 0,0 1 0,0-1 0,0 1 0,0-1 0,-1 1 0,1-1 0,0 0 0,0 1 0,0-1 0,0 0 0,0 0 0,0 0 0,0 0 0,0 0 0,0 0 0,0 0 0,0 0 0,0 0 0,0 0 0,0 0 0,0-1 0,0 1 0,0 0 0,1-1 0,0 0 0,18-3 0,1-2 0,-1 0 0,0-2 0,0 0 0,26-15 0,-20 7 0,-1 0 0,0-1 0,27-25 0,-44 34 0,-3 5 0,-1 0 0,0-1 0,-1 0 0,1 1 0,0-1 0,-1 0 0,0-1 0,0 1 0,0 0 0,-1-1 0,0 0 0,2-4 0,-23 57 0,18-41 0,0-1 0,0 1 0,1-1 0,0 1 0,0-1 0,0 1 0,1-1 0,0 1 0,0-1 0,1 0 0,0 1 0,0-1 0,0 0 0,4 7 0,-3-9 0,0 1 0,0-1 0,0 0 0,1 0 0,-1 0 0,1-1 0,0 1 0,0-1 0,0 0 0,1 0 0,-1 0 0,1-1 0,0 0 0,-1 0 0,1 0 0,0 0 0,0-1 0,9 2 0,-2-2 0,0 0 0,-1 0 0,1-2 0,0 1 0,0-2 0,0 1 0,0-2 0,-1 0 0,1 0 0,-1-1 0,0 0 0,12-6 0,10-7 0,-1-2 0,49-37 0,-50 31 0,-2-2 0,-1 0 0,-1-2 0,-1-1 0,-1-1 0,-2-1 0,23-42 0,128-278 0,-154 307 0,9-23 0,-2-2 0,-4 0 0,15-79 0,-37 143 0,0-1 0,0 0 0,-1 0 0,0-12 0,0 19 0,0-1 0,0 0 0,0 0 0,0 0 0,0 1 0,0-1 0,-1 0 0,1 0 0,0 0 0,0 1 0,-1-1 0,1 0 0,0 0 0,-1 1 0,1-1 0,0 0 0,-1 1 0,1-1 0,-1 1 0,0-1 0,1 0 0,-1 1 0,1-1 0,-1 1 0,0 0 0,1-1 0,-1 1 0,0-1 0,0 1 0,1 0 0,-1 0 0,0-1 0,0 1 0,1 0 0,-1 0 0,0 0 0,0 0 0,0 0 0,1 0 0,-1 0 0,0 0 0,0 0 0,0 0 0,1 0 0,-1 1 0,0-1 0,0 0 0,1 0 0,-1 1 0,-1 0 0,-4 3 0,0 0 0,0 0 0,1 1 0,0 0 0,-1 0 0,2 0 0,-1 1 0,1 0 0,-1 0 0,2 0 0,-5 7 0,0 1 0,-18 29 0,2 2 0,2 0 0,-18 58 0,-35 151 0,64-210 0,3 1 0,-5 78 0,12-91 0,1 1 0,2-1 0,1 1 0,12 48 0,-15-80 0,0 1 0,1-1 0,-1 1 0,1-1 0,0 1 0,-1-1 0,1 1 0,0-1 0,0 1 0,0-1 0,0 0 0,0 1 0,0-1 0,0 0 0,1 0 0,-1 0 0,0 0 0,1 0 0,-1 0 0,1-1 0,-1 1 0,3 1 0,0-1 0,-1-1 0,1 1 0,-1-1 0,1 0 0,0 0 0,-1 0 0,1 0 0,-1-1 0,1 1 0,3-2 0,7-2 0,0-1 0,0-1 0,25-14 0,1-6 0,-1-2 0,-2-1 0,54-55 0,-74 68 0,-12 10 0,14-11 0,-12 17 0,-5 12 0,-5 12 0,-1 0 0,-9 29 0,8-33 0,0 0 0,1 0 0,-2 36 0,6-54 0,0 0 0,0 0 0,0 1 0,0-1 0,0 0 0,1 0 0,-1 0 0,1 0 0,0 0 0,-1 0 0,1 0 0,0 0 0,0 0 0,0 0 0,1 0 0,-1-1 0,0 1 0,1 0 0,-1-1 0,2 2 0,0-1 0,-1-1 0,1 1 0,0-1 0,0 0 0,-1 0 0,1 0 0,0 0 0,0-1 0,0 1 0,0-1 0,0 1 0,5-1 0,6-2 0,0 1 0,0-1 0,-1-1 0,24-8 0,-6-2 0,0-1 0,-1-1 0,37-25 0,-36 21 0,0 1 0,57-24 0,-69 37 0,-14 4 0,-1 0 0,1 0 0,-1-1 0,0 1 0,1-1 0,-1 0 0,0 0 0,0-1 0,4-2 0,-10 13 0,-7 9 0,-31 28 0,22-27 0,-18 27 0,31-39 0,1 1 0,0 0 0,0-1 0,1 1 0,0 0 0,0 1 0,1-1 0,-3 12 0,5-16 0,0-1 0,-1 1 0,1 0 0,0-1 0,0 1 0,1-1 0,-1 1 0,0-1 0,1 1 0,0-1 0,0 1 0,-1-1 0,1 1 0,1-1 0,-1 0 0,0 0 0,0 0 0,1 1 0,-1-1 0,1 0 0,0-1 0,0 1 0,0 0 0,0 0 0,0-1 0,0 1 0,2 0 0,6 4 0,0-2 0,1 1 0,-1-1 0,21 4 0,-21-6 0,24 5 0,0-2 0,0-1 0,63-1 0,38 3 0,-82-2 0,-49-4 0,1-1 0,-1 1 0,0-1 0,1 1 0,-1-1 0,0-1 0,1 1 0,-1 0 0,5-4 0,-22-1 529,5 3-5749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9:21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15472,'0'0'1823,"68"-40"-1471,-56 34 8,-8 10-64,-2-2 8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9:21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14568,'0'0'1640,"111"-45"-1057,18 27 153,70 10 0,67 14-104,-22 0 0,-48-6-208,-1 2 0,11 10-136,-49-14 8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9:23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1207 11448,'0'0'2528,"4"-16"-1604,3-12-515,1 0 0,2 1 1,25-51-1,161-255 1471,-34 30-530,-115 204-610,39-118 0,-62 151 22,-24 65-743,1 1 0,-1 0-1,0 0 1,0-1 0,0 1 0,1 0 0,-1-1 0,0 1 0,0 0 0,0-1 0,0 1 0,0-1 0,1 1 0,-1 0 0,0-1 0,0 1 0,0 0 0,0-1-1,0 1 1,0-1 0,0 1 0,0 0 0,-1-1 0,1 1 0,0 0 0,0-1 0,0 1 0,0 0 0,0-1 0,-1 0 0,-10 8 355,5-1-310,0 1 1,0 1-1,1-1 1,0 1-1,0 0 1,-5 13-1,-4 7 37,-290 656 941,214-463-732,36-95 19,-69 117 1,-60 87 288,152-281-370,31-49-237,0 0 0,0 0 0,0 0 1,0 0-1,1 0 0,-1 0 0,0 0 0,0 0 0,0 0 0,0 0 0,0 0 0,0 0 0,0 0 1,0 1-1,0-1 0,0 0 0,0 0 0,0 0 0,0 0 0,0 0 0,0 0 0,0 0 0,0 0 1,0 0-1,0 0 0,0 0 0,0 0 0,0 0 0,0 0 0,0 0 0,0 0 0,0 0 0,0 0 1,0 0-1,0 0 0,0 0 0,7-6 135,11-12-37,35-48 143,2-5 37,3 3-1,83-75 1,40-4 183,-155 127-351,54-30-1,-49 32-21,34-27 0,-48 32-62,124-91 242,-124 92-223,9-3 9,-21 12-43,1 0 1,-1 0-1,1 0 0,-1-1 0,7-6 1,-9 7-3,0 0 1,0 1 0,1-1-1,0 1 1,-1 0-1,1 0 1,0 0 0,0 0-1,7-2 1,4-2 456,-15 6-239,-8 9-153,-33 28 15,29-27-65,0 1-1,-11 13 1,20-21-28,0 2 1,0-1 0,0 0-1,1 0 1,0 1 0,-1 0-1,2-1 1,-1 1 0,0 0-1,-1 8 1,3-8-2,-1 0 0,0 0 1,1 0-1,0-1 0,1 1 0,-1 0 0,1 0 0,-1 0 0,1-1 1,1 1-1,1 5 0,0-4 2,1 0 1,-1 0 0,1 0-1,0-1 1,1 0 0,-1 0-1,8 6 1,-6-6 1,1 0-1,-1 0 1,1-1 0,0 0 0,0-1 0,1 0 0,-1 0-1,1 0 1,-1-1 0,1 0 0,0 0 0,0-1 0,12 1-1,2-2 83,-1 0 0,1-1-1,39-7 1,-48 5-21,0 0 0,0-1 1,0 0-1,-1-1 1,1 0-1,-1-1 0,22-15 1,-26 16-43,-1-1-1,0-1 1,0 1 0,0-1 0,-1 0 0,0 0-1,0-1 1,-1 0 0,0 0 0,-1 0-1,1-1 1,2-9 0,-6 17-27,-1-1 1,1 1-1,0 0 1,-1-1-1,0 1 1,1-1-1,-1 1 0,0 0 1,0-1-1,1 1 1,-1-1-1,0 1 0,-1-1 1,1 1-1,0-1 1,0 1-1,-1-1 0,1 1 1,0 0-1,-1-1 1,0 1-1,1 0 1,-1-1-1,0 1 0,1 0 1,-1 0-1,0 0 1,0 0-1,0-1 0,0 1 1,0 0-1,0 1 1,-1-1-1,1 0 1,0 0-1,0 0 0,-1 1 1,1-1-1,0 1 1,-1-1-1,1 1 0,-1-1 1,1 1-1,0 0 1,-1 0-1,1 0 1,-3 0-1,-1-1 5,0 1 0,0 0 0,-1 0 0,1 1 0,0 0 0,0 0 1,0 0-1,0 0 0,0 1 0,0 0 0,0 0 0,-7 4 0,9-3-7,-1-1 0,1 0 0,0 1 0,0 0 0,0 0 0,0 0 0,1 0 0,-1 0 0,1 1 0,0-1 0,0 1 0,0-1 0,1 1 0,-1 0 0,1 0 0,0 0 0,0 0 0,0 0 0,0 0 0,1 0 0,-1 0 0,1 0 0,0 0 0,0 0 0,1 0 0,-1 0 0,1 0 0,1 4 0,1-1 0,-1-1 0,1 1 0,0-1 0,0 0 0,1 0 0,0 0 0,0-1 0,0 1 0,1-1 0,0 0 0,0 0 0,0-1 0,0 1 0,1-1 0,11 6 0,-3-3 0,1 0 0,0-1 0,0-1 0,1 0 0,0-1 0,0-1 0,31 3 0,-24-6 0,0 0 0,0-1 0,0-2 0,0 0 0,26-7 0,-19 1 0,0-1 0,0-1 0,-1-2 0,-1-1 0,0-1 0,0-1 0,-2-2 0,34-28 0,-36 23 0,-1-2 0,0 0 0,-2-1 0,-1-1 0,29-53 0,59-155 0,-85 174 0,-3-2 0,22-113 0,-41 167 0,0 1 0,0-1 0,0 1 0,-1 0 0,-3-17 0,3 24 0,0 0 0,0-1 0,0 1 0,0 0 0,-1-1 0,1 1 0,-1 0 0,1-1 0,-1 1 0,0 0 0,1 0 0,-1 0 0,0 0 0,0-1 0,1 1 0,-1 0 0,0 0 0,0 1 0,0-1 0,-1 0 0,1 0 0,0 0 0,0 1 0,0-1 0,0 1 0,-1-1 0,1 1 0,0-1 0,-1 1 0,1 0 0,0-1 0,-1 1 0,1 0 0,0 0 0,-1 0 0,1 0 0,0 0 0,-1 0 0,1 1 0,0-1 0,-1 0 0,1 1 0,0-1 0,-3 2 0,-6 2 0,1 1 0,-1 0 0,1 0 0,0 1 0,0 0 0,1 1 0,0-1 0,0 2 0,0-1 0,-7 12 0,-8 11 0,-30 51 0,26-34 0,2 1 0,2 1 0,2 1 0,3 1 0,1 1 0,3 1 0,2 0 0,-7 82 0,18-118 0,1 1 0,0 0 0,1-1 0,1 1 0,1-1 0,0 1 0,8 20 0,-7-27 0,1 0 0,0 0 0,1 0 0,0-1 0,0 0 0,1 0 0,1-1 0,0 0 0,0 0 0,0-1 0,17 13 0,-19-17 0,1 1 0,0-1 0,0-1 0,1 1 0,-1-1 0,1 0 0,-1-1 0,1 0 0,0 0 0,0-1 0,0 0 0,0 0 0,0-1 0,0 0 0,0 0 0,1-1 0,12-2 0,8-4 0,-1-2 0,-1 0 0,41-20 0,-49 20 0,9-3 0,0-2 0,-2-1 0,1-1 0,-2-1 0,40-34 0,-34 23 0,-11 11 0,-1 0 0,-1-2 0,25-31 0,-41 47 0,0 0 0,0 0 0,-1 0 0,1 0 0,-1 0 0,0 0 0,0 0 0,0-1 0,0 1 0,-1 0 0,1-1 0,-1 1 0,0-1 0,0 1 0,0-1 0,-1-4 0,1 6 0,-1 1 0,1-1 0,-1 1 0,0-1 0,0 0 0,1 1 0,-1-1 0,0 1 0,-1 0 0,1-1 0,0 1 0,0 0 0,0 0 0,-1 0 0,1-1 0,-1 1 0,1 1 0,-1-1 0,1 0 0,-1 0 0,1 1 0,-1-1 0,0 0 0,1 1 0,-1 0 0,0-1 0,1 1 0,-1 0 0,0 0 0,0 0 0,1 0 0,-1 0 0,-3 1 0,-10 1 0,-1 1 0,1 0 0,0 1 0,0 1 0,0 0 0,1 1 0,0 1 0,0 0 0,0 1 0,1 1 0,-16 12 0,14-8 0,0 0 0,1 1 0,0 1 0,1 0 0,1 1 0,0 0 0,1 1 0,-12 25 0,15-27 0,1 0 0,1 1 0,1 0 0,0 0 0,1 0 0,-3 30 0,7-42 0,-1 1 0,1 0 0,1 0 0,-1 0 0,1-1 0,0 1 0,0 0 0,0 0 0,1-1 0,-1 1 0,1-1 0,0 0 0,1 1 0,-1-1 0,1 0 0,0 0 0,-1 0 0,2-1 0,-1 1 0,0-1 0,1 0 0,0 1 0,0-2 0,0 1 0,0 0 0,0-1 0,7 3 0,-4-2 0,0 0 0,1-1 0,-1 0 0,0 0 0,0-1 0,1 0 0,-1 0 0,1-1 0,-1 0 0,1 0 0,-1-1 0,1 0 0,-1 0 0,0-1 0,0 0 0,1 0 0,-1-1 0,-1 0 0,1 0 0,0 0 0,8-6 0,7-7 0,0-1 0,-1 0 0,-1-2 0,25-29 0,-20 19 0,-2-1 0,-1-1 0,-1 0 0,-2-2 0,-1-1 0,-2 0 0,-1-1 0,11-42 0,-6 7 0,-4-2 0,-3 0 0,4-89 0,-16 150 0,0 0 0,-1 0 0,0 0 0,-3-12 0,3 23 0,0 0 0,0 0 0,0 0 0,0-1 0,0 1 0,0 0 0,0 0 0,0 0 0,0 0 0,0 0 0,0 0 0,-1 0 0,1 0 0,0 0 0,0 0 0,0 0 0,0 0 0,0 0 0,0 0 0,0 0 0,0 0 0,0 0 0,-1 0 0,1 0 0,0 0 0,0 0 0,0 0 0,0 0 0,0 0 0,0 0 0,0 0 0,-1 0 0,1 0 0,0 0 0,0 0 0,0 0 0,0 0 0,0 0 0,0 0 0,0 0 0,0 0 0,0 0 0,0 0 0,-1 0 0,1 0 0,0 0 0,0 1 0,0-1 0,0 0 0,0 0 0,0 0 0,0 0 0,0 0 0,0 0 0,0 0 0,0 0 0,0 0 0,0 1 0,0-1 0,0 0 0,-9 12 0,-7 21 0,-10 35 0,3 2 0,-26 142 0,0 154 0,39-194 0,4-57 0,5-75 0,4-48 873,-2 0-5789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9:23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17983,'0'0'2816,"103"-16"-2840,-39 4 8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9:25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1 7632,'0'0'11719,"-4"15"-11157,-13 38-134,-34 121 1180,23-57-639,-6-3 0,-57 134 1,56-159-354,26-61-346,-2 0 0,-1-1 0,-23 38 0,34-65-253,1 0 1,0 0 0,0 0-1,0 0 1,0 0 0,-1 1-1,1-1 1,0 0 0,0 0 0,0 0-1,0 0 1,0 1 0,0-1-1,0 0 1,0 0 0,0 0-1,-1 1 1,1-1 0,0 0 0,0 0-1,0 0 1,0 1 0,0-1-1,0 0 1,0 0 0,0 0-1,0 1 1,1-1 0,-1 0-1,0 0 1,0 0 0,0 1 0,0-1-1,0 0 1,0 0 0,0 0-1,0 0 1,0 1 0,1-1-1,-1 0 1,0 0 0,0 0 0,0 0-1,12 0 241,14-7-105,71-37 222,-56 24-213,45-16-1,-40 21-12,0 3 0,62-10 0,-82 19-94,0 1-1,0 1 0,0 1 1,-1 1-1,49 9 1,-20 3 50,-34-7-41,1-1 0,1-1 0,33 2 0,-54-6-81,-1 0 0,1 0-1,0-1 1,0 1 0,0 0-1,-1-1 1,1 1 0,0 0-1,-1-1 1,1 1 0,0-1 0,-1 1-1,1-1 1,-1 1 0,1-1-1,0 0 1,-1 1 0,0-1 0,1 0-1,-1 1 1,1-1 0,-1 0-1,0 0 1,1 1 0,-1-1 0,0 0-1,0 0 1,0-1 0,3-22-537,-5 3-3364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9:25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13464,'0'0'3782,"17"-3"-3309,110-12 734,148 2 0,-153 9-353,-115 4-789,113-9 1634,-114 7-1465,-7 0 154,-7 0-3476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49:26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0 137 13360,'0'0'1513,"17"-4"-940,257-49 1043,-4 25-228,35-5 547,-202 22-1018,-73 9-592,-5-3-1148,-22 5-628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02.1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0 7232,'0'0'4586,"-3"19"-4127,-21 278 1372,18-61 309,-4-160-93,2-86-1016,4-6-871,0 0-1,1 0 1,0 0 0,2-1-1,0 1 1,1 0-1,3-32 1,3 10 2,1-1 0,15-42 0,-18 68-103,2-1 1,-1 2-1,1-1 1,1 0-1,11-14 1,-14 21-37,0 0 0,1 0 1,0 1-1,0-1 0,1 1 0,-1 1 1,1-1-1,0 1 0,0-1 0,1 2 0,12-6 1,-17 7-23,1 2 1,0-1 0,0 0 0,0 1 0,0-1 0,0 1-1,0 0 1,0 0 0,0 0 0,0 0 0,0 0-1,0 1 1,0 0 0,0-1 0,-1 1 0,1 0-1,0 0 1,0 1 0,-1-1 0,1 0 0,0 1-1,-1 0 1,0 0 0,1-1 0,-1 1 0,0 1-1,0-1 1,0 0 0,0 0 0,0 1 0,-1-1 0,1 1-1,-1 0 1,2 4 0,0-2 0,-1 1 1,-1-1-1,1 1 1,-1-1-1,0 1 0,0 0 1,0 0-1,-1-1 1,0 1-1,0 0 0,-1 0 1,1-1-1,-1 1 1,-1 0-1,1-1 1,-1 1-1,-3 8 0,-1-3 23,-1-1 0,0 1 0,0-1 0,-1-1-1,0 1 1,-19 15 0,24-22-17,0-1 0,0 1 0,0-1 1,-1 1-1,1-1 0,-1 0 0,1-1 0,-1 1 0,0 0 0,0-1 1,0 0-1,0 0 0,0 0 0,0-1 0,0 1 0,0-1 0,0 0 1,0 0-1,0 0 0,0-1 0,0 1 0,0-1 0,0 0 0,0 0 1,-4-2-1,2 0 66,2 1 75,7 3 0,12 3-68,37 14 10,0 2 1,57 31-1,-13-6 358,-94-43-453,13 3 414,-14-5-397,-1 0 0,0 0 0,1 0 0,-1 0 0,0 0 0,1 0 0,-1 0 0,1-1 0,-1 1 0,0 0-1,1 0 1,-1 0 0,0 0 0,1 0 0,-1-1 0,0 1 0,1 0 0,-1 0 0,0-1 0,1 1 0,-1 0 0,0 0 0,0-1-1,1 1 1,-1 0 0,0-1 0,0 1 0,0 0 0,0-1 0,1 1 0,-1 0 0,0-1 0,0 1 0,0 0 0,0-2 0,2-13-3009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0:08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 4616,'0'0'8080,"-11"14"-7504,0 1-448,-73 104 1249,74-104-1020,2 0 0,0 1-1,0 0 1,2 0 0,0 1-1,-7 33 1,12-44-239,0 2 253,0 0 1,0 0 0,1 15-1,0-21-321,0-1 1,0 0-1,0 0 0,1 0 0,-1 1 0,0-1 0,0 0 1,1 0-1,-1 0 0,1 0 0,-1 0 0,1 0 0,-1 0 1,1 0-1,0 0 0,-1 0 0,1 0 0,0 0 0,0 0 1,0 0-1,-1-1 0,1 1 0,0 0 0,0 0 0,0-1 1,0 1-1,1-1 0,-1 1 0,0-1 0,0 0 0,0 1 1,0-1-1,0 0 0,3 0 0,1 0 12,1-1 1,0 0-1,-1 0 0,1 0 0,-1-1 1,0 0-1,1 0 0,5-4 1,15-8-2739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0:08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8936,'0'0'8487,"16"7"-7809,-9-3-583,7 3 60,-1-1 0,1-1 0,0 0-1,0-1 1,1-1 0,18 3-1,209 11 2432,-194-20-253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0:09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11352,'0'0'2609,"16"0"-2244,46-4 143,87-17 0,-107 12-286,8-1 355,-1 1 0,81-3 0,-121 12-379,-1 0-1,0-1 0,0 0 1,0-1-1,0 1 0,10-5 1,-18 6-176,1 0 0,-1 0 0,0 0 0,0 0 0,1 0 0,-1 0 0,0 0 1,1 0-1,-1 0 0,0 0 0,0 0 0,1 0 0,-1 0 0,0 0 0,0 0 0,1 0 1,-1 0-1,0 0 0,0 0 0,1 0 0,-1 0 0,0 0 0,0 1 0,1-1 0,-1 0 0,0 0 1,0 0-1,0 1 0,1-1 0,-1 0 0,0 0 0,0 0 0,0 1 0,0-1 0,0 0 1,1 1-1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0:10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0 5416,'0'0'16919,"-3"15"-16543,-12 44 136,-27 70-1,-154 265 1393,189-380-1840,-13 28 322,-26 84-1,17-43 420,25-74-588,4-9-152,0 0 0,-1 1 1,1-1-1,0 0 0,0 0 0,0 0 1,-1 1-1,1-1 0,0 0 0,0 1 0,0-1 1,0 0-1,0 0 0,-1 1 0,1-1 1,0 0-1,0 1 0,0-1 0,0 0 0,0 1 1,0-1-1,0 0 0,0 0 0,0 1 0,0-1 1,0 0-1,0 1 0,0-1 0,1 0 1,-1 1-1,0-1 0,0 0 0,0 1 0,3-2-35,0 0-1,0 0 0,0 0 0,-1-1 0,1 1 0,-1 0 0,1-1 0,-1 0 0,1 0 0,-1 0 0,0 0 1,2-2-1,11-9 18,3 2-26,0 0 1,1 2-1,0 0 0,1 1 1,0 1-1,0 1 0,31-6 1,2 3 15,90-3 0,-97 13-20,0 1-1,60 10 0,-7 1-8,-89-12 12,0 0 0,0 1 0,1 0-1,15 7 1,-58-33-666,-13-7-4590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0:12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6016,'0'0'12214,"10"9"-11702,36 27-24,-43-34-438,0 0 0,0 0 0,0-1 0,0 1 0,0-1 0,1 0 0,-1 0 0,0 0 0,1 0 0,-1 0 0,1-1 0,-1 1 0,1-1 0,6-1 0,2 1 84,45-1 395,1-3-1,84-18 1,23-2 74,55 11 51,54-5 388,-253 15-826,0 1 0,0 1 0,0 1 0,25 3 0,-39-2-139,0-1-1,0-1 0,0 0 0,0 0 1,9-2-1,-9 2-2436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0:13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59 112 7136,'0'0'8633,"-9"-3"-8008,-30-12-20,29 11 2230,23-2-1444,113-19 2,170-12 0,-142 21-603,-125 13-522,0 1 0,0 1 1,48 6-1,-63-4-102,-12-1-129,0 0 0,0 0 0,0 0 0,-1 0 0,1 0 0,0 1 0,0-1 0,0 1-1,0-1 1,0 1 0,2 1 0,6 2 344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0:14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9848,'0'0'10495,"18"1"-9932,316 1 1977,-120-27-981,-94 8-443,-115 17-967,0-2 1,1 1 0,-1-1-1,0 0 1,0 0 0,0 0 0,0-1-1,0 1 1,7-7 0,-11 9-144,-1 0 0,0 0 0,1 0 1,-1 0-1,1 0 0,-1 1 0,0-1 0,1 0 1,-1 0-1,1 0 0,-1 0 0,0 1 0,1-1 0,-1 0 1,0 0-1,1 1 0,-1-1 0,0 0 0,1 0 1,-1 1-1,0-1 0,0 0 0,1 1 0,-1-1 1,0 0-1,0 1 0,0-1 0,0 1 0,1-1 0,-1 0 1,0 1-1,2 3-3475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0:14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 9744,'0'0'8001,"-8"17"-7255,-9 22-373,-76 148 2106,86-176-2208,-15 27 549,21-35-713,0 0 0,0 0 0,0 0 0,0 0 0,0 0-1,0 0 1,1 0 0,0 0 0,-1 0 0,1 0 0,1 4 0,-1-6-83,0 0 0,0-1 0,0 1 0,0-1 1,0 1-1,1 0 0,-1-1 0,0 1 0,0-1 1,1 1-1,-1-1 0,0 1 0,1 0 0,-1-1 1,0 1-1,1-1 0,-1 0 0,1 1 0,-1-1 1,1 1-1,-1-1 0,1 0 0,-1 1 0,1-1 1,-1 0-1,1 0 0,0 1 0,-1-1 0,1 0 0,-1 0 1,1 0-1,0 0 0,-1 0 0,1 0 0,1 0 1,7-1-2859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0:47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91 177 5416,'0'0'16978,"14"4"-16606,3 1-224,-1-2 0,25 4 0,-32-7-59,0 1 1,0-1-1,1-1 0,-1 1 0,0-2 0,0 1 0,0-1 0,13-5 1,9-4 186,0-1 269,50-25-1,-78 34-477,1 1-1,0-1 1,-1 0 0,0 0-1,1 0 1,-1-1 0,0 1 0,-1-1-1,1 1 1,-1-1 0,1 0-1,1-4 1,-4 6-44,1 0 0,0 1-1,-1-1 1,1 1 0,-1-1-1,0 1 1,1-1 0,-1 0 0,0 1-1,0-1 1,0 0 0,0 1 0,0-1-1,0 0 1,-1 1 0,1-1-1,0 0 1,-1 1 0,0-1 0,1 1-1,-1-1 1,0 1 0,0-1-1,1 1 1,-1-1 0,0 1 0,-1 0-1,1 0 1,0-1 0,0 1 0,0 0-1,-1 0 1,1 0 0,-1 0-1,-1 0 1,-6-4 39,0 2-1,0-1 1,0 1 0,0 1-1,-1 0 1,1 0 0,-1 1-1,-18-1 1,-4 4 118,-44 6 1,40-4-20,23-1-98,0 0 0,1 0-1,-1 2 1,1-1-1,-1 1 1,1 1-1,1 0 1,-1 1 0,1 0-1,0 1 1,1 0-1,-18 18 1,25-23-43,1 0 1,0-1-1,0 1 0,0 0 1,1 0-1,-1 0 0,0 0 1,1 0-1,0 1 0,0-1 1,0 0-1,0 1 0,1-1 1,-1 0-1,1 1 1,0-1-1,0 1 0,0-1 1,0 0-1,1 1 0,-1-1 1,1 1-1,0-1 0,0 0 1,0 0-1,0 1 1,1-1-1,-1 0 0,1 0 1,0 0-1,0-1 0,0 1 1,5 4-1,0 2 13,1-1 1,1-1-1,0 0 0,0 0 1,0 0-1,1-1 0,0-1 0,0 0 1,13 5-1,-5-3 7,1-2 1,0 0-1,1-1 0,-1-1 1,1 0-1,-1-2 1,34-1-1,-24-3 20,-1-1-1,-1-1 1,1-2 0,48-17-1,-63 19-28,1-1 0,-1 0 0,0 0 0,-1-1 0,0-1 0,0 0 0,-1-1 0,0 0 0,13-13 0,-2-3 71,-11 12-11,0 1 0,1 1 0,21-17 0,-32 28-70,0-1 0,0 1 0,0-1-1,1 1 1,-1 0 0,0 0 0,0-1-1,1 1 1,-1 0 0,0 0 0,1 0-1,-1 1 1,0-1 0,0 0 0,1 0-1,-1 1 1,0-1 0,0 1 0,0-1 0,1 1-1,-1-1 1,0 1 0,0 0 0,0-1-1,0 1 1,0 0 0,0 0 0,1 1-1,29 33 210,-24-27-176,5 7 8,1-1 0,1 0 0,0-2 0,1 1 1,0-2-1,1 0 0,20 11 0,9 4-62,-24-13 0,28 11 0,-41-20 0,0-1 0,0-1 0,0 0 0,1 0 0,-1 0 0,1-1 0,11 0 0,41 0 0,-45 4 0,-30-8 931,2 1-3133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0:48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568 1 13360,'0'0'1753,"-9"11"-1562,-47 51 647,-69 60-1,-107 77 2497,201-168-2234,-34 40 0,23-23 297,41-48-1326,1 1 0,-1-1 0,1 1 0,-1-1 0,0 1 0,1 0 0,-1-1 1,1 1-1,0 0 0,-1-1 0,1 1 0,0 0 0,-1 0 0,1-1 0,0 1 0,0 0 0,-1 1 0,2-2-44,-1 0-1,0 0 1,0 1-1,1-1 1,-1 0-1,0 0 0,1 0 1,-1 0-1,0 1 1,1-1-1,-1 0 1,0 0-1,1 0 1,-1 0-1,0 0 1,1 0-1,-1 0 0,0 0 1,1 0-1,-1 0 1,0 0-1,1 0 1,-1 0-1,0 0 1,1-1-1,-1 1 0,34-13 313,33-24-462,-44 24-2903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03.5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174 68 4912,'0'0'8816,"-11"8"-8380,8-6-409,-6 3 63,0 1-1,1 1 0,0 0 1,0 0-1,1 0 0,0 1 1,0 0-1,-9 14 1,-1 8 488,-28 64 1,41-84-463,1 0 1,0 0-1,0 0 0,1 0 1,1 1-1,-1-1 0,2 1 1,-1-1-1,2 1 0,2 20 1,-3-29-93,0 0 1,0-1 0,1 1-1,-1 0 1,1 0 0,-1-1-1,1 1 1,0 0-1,0-1 1,-1 1 0,1-1-1,0 1 1,1-1 0,-1 1-1,0-1 1,0 0-1,1 1 1,-1-1 0,0 0-1,1 0 1,-1 0 0,1 0-1,0 0 1,-1 0-1,1-1 1,0 1 0,-1-1-1,1 1 1,0-1 0,0 1-1,-1-1 1,1 0-1,0 0 1,0 0 0,0 0-1,-1 0 1,1 0 0,0 0-1,0-1 1,0 1-1,-1-1 1,1 1 0,0-1-1,2-1 1,5-2 50,-1 0 0,0-1 0,0 0 0,0 0 1,-1 0-1,1-1 0,7-9 0,-7 6 50,0-1 0,0 0 1,-1 0-1,-1-1 0,0 0 0,0 0 0,3-12 0,-14 47 627,5-12-677,0 0 0,1 0 1,0 0-1,6 21 0,-7-30-64,1-1-1,0 0 1,-1 0 0,1 0 0,0 0 0,0 0 0,0 0 0,1 0 0,-1 0-1,0 0 1,1 0 0,-1-1 0,1 1 0,0 0 0,-1-1 0,1 0 0,0 1 0,0-1-1,0 0 1,0 0 0,0 0 0,0 0 0,0 0 0,0 0 0,0-1 0,1 1-1,-1-1 1,0 0 0,0 1 0,1-1 0,-1 0 0,0 0 0,4-1 0,2-1 11,0 0 1,-1 0 0,0 0-1,1-1 1,-1-1 0,0 1-1,0-1 1,-1 0 0,1-1-1,-1 1 1,0-1 0,0 0-1,-1-1 1,1 0 0,-1 0 0,0 0-1,-1 0 1,0-1 0,4-7-1,2-4 36,-1 0-1,-1-1 1,-1 0-1,-1-1 1,0 1-1,3-25 1,-7 32 10,-1-1 0,0 1 0,0-1 0,-1 1 0,-1-1 0,-3-22 1,3 31-37,0 0 0,0 0 0,0 1 0,-1-1 0,1 0 0,-1 1 0,0-1 0,0 1 0,0 0 0,0-1 0,-1 1 0,1 0 0,-1 0 1,0 1-1,0-1 0,0 1 0,0-1 0,0 1 0,-1 0 0,1 0 0,0 0 0,-1 1 0,0-1 0,1 1 0,-7-2 0,-8-4 160,12 1-3246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0:48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60 315 16072,'0'0'1626,"-5"12"-1002,-6 17-162,1 0 1,1 1-1,1 1 1,-6 59-1,12-58-113,1-1 0,2 1 0,1 0 0,2 0-1,10 41 1,19 11 1259,-33-83-1580,0-1 0,0 1 0,0-1 0,0 0 0,0 1 0,0-1 0,0 1 0,0-1 0,0 1 0,1-1 0,-1 0 0,0 1 0,0-1 0,0 0 0,1 1 0,-1-1 0,0 1 0,1-1 0,-1 0-1,0 0 1,0 1 0,1-1 0,-1 0 0,1 1 0,-1-1 0,0 0 0,1 0 0,6-8 544,4-24-121,-3-18-75,-3 0 0,-2-86 0,-1 26 90,0 27-140,7-88 321,-7 147-504,2 0 0,1 1-1,0-1 1,17-41 0,-21 62-117,1-1 0,-1 1 0,1-1 1,0 1-1,0 0 0,0-1 0,0 1 1,0 0-1,1 0 0,-1 1 0,1-1 1,0 1-1,0-1 0,0 1 0,0 0 1,0 0-1,1 0 0,-1 0 0,1 1 1,-1-1-1,1 1 0,-1 0 0,1 0 0,0 0 1,0 1-1,-1-1 0,1 1 0,0 0 1,0 0-1,0 0 0,-1 1 0,1-1 1,0 1-1,0 0 0,4 1 0,2 2 10,-1 0 0,0 0-1,1 1 1,-1 0-1,-1 1 1,1 0 0,-1 0-1,0 1 1,-1 0-1,1 0 1,9 13 0,-11-12-9,-1 1 0,0 0 1,0 0-1,-1 0 0,0 0 0,-1 1 1,0 0-1,0-1 0,-1 1 0,0 0 1,-1 0-1,0 1 0,-1-1 1,-1 15-1,1-19-4,-1 0 0,0 0 0,0 0 0,0-1 0,-1 1 0,0 0 0,0 0 0,-1-1 0,0 0 0,0 1 0,0-1 0,0 0 0,-1 0 0,0-1 0,0 1 0,0-1 0,0 0 0,-1 0 0,0 0 0,0 0 1,0-1-1,0 0 0,0 0 0,-1-1 0,-6 4 0,-10 0 58,1 0 0,-1-1-1,1-2 1,-33 3 0,43-6-73,-1 1 0,1-2 0,-1 0 1,1 0-1,0-1 0,-1 0 0,1-1 0,0 0 0,1-1 0,-15-6 0,8-3-4115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0:50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31 7832,'0'0'4841,"-17"-1"-3929,-108-10 623,74 3-817,35 4-335,0 2 0,0 0 0,0 0 0,0 2-1,-1 0 1,-26 4 0,41-4-307,1 0-1,0 0 1,0 1-1,0-1 1,0 0-1,0 1 0,-1 0 1,1-1-1,0 1 1,0-1-1,0 1 1,0 0-1,1 0 1,-1 0-1,0-1 1,0 1-1,0 0 1,1 0-1,-1 0 1,0 0-1,1 0 1,-1 1-1,1-1 1,-1 0-1,1 0 1,0 0-1,-1 0 1,1 0-1,0 1 1,0 1-1,0 3 19,0 0 0,1 0 0,0-1 1,0 1-1,3 7 0,0 3 58,64 254 1422,-3-17-209,-59-225-1200,-2 1 1,-1-1-1,-1 1 1,-2-1-1,0 1 0,-2 0 1,-2-1-1,0 0 1,-2 0-1,-1 0 1,-1 0-1,-1-1 0,-24 47 1,20-48-15,4-12 150,-10 31 0,18-44-274,1 0-1,0 0 0,0 0 1,0 0-1,0 0 0,1 0 1,-1 0-1,0 0 0,0 0 1,0 0-1,1 0 0,-1 0 1,1 0-1,-1 0 0,1 0 1,-1-1-1,1 1 0,-1 0 1,1 0-1,0 0 1,-1-1-1,1 1 0,0 0 1,0-1-1,-1 1 0,1-1 1,0 1-1,0-1 0,0 1 1,0-1-1,0 0 0,0 1 1,0-1-1,0 0 0,2 1 1,43 8 166,-45-8-180,48 4 142,1-1 1,-1-3-1,0-1 1,61-10-1,-73 7-14,-29 4-54,0-2-1,1 1 1,-1-1 0,0-1 0,0 0-1,0 0 1,11-4 0,-18 5-85,0 1 0,-1-1 1,1 0-1,-1 1 0,1-1 1,0 0-1,-1 0 0,1 1 1,-1-1-1,0 0 0,1 0 1,-1 0-1,0 0 0,1 1 1,-1-1-1,0 0 1,0 0-1,0 0 0,0 0 1,0-1-1,0-25-361,-1 15 209,1-16-3834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0:50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0 13264,'0'0'2504,"-6"11"-1754,-66 123 1375,60-107-1084,1 0 0,1 1 0,-10 50 0,19-75-911,1 0 0,-1-1-1,1 1 1,0 0-1,0 0 1,0 0 0,1 0-1,-1 0 1,1-1 0,0 1-1,-1 0 1,1 0 0,0-1-1,1 1 1,-1 0 0,0-1-1,1 1 1,-1-1-1,1 0 1,4 5 0,-4-6-87,0 1 1,0-1-1,0 0 1,0 1-1,0-1 1,0 0 0,1 0-1,-1 0 1,0-1-1,1 1 1,-1-1-1,1 1 1,-1-1-1,0 0 1,1 1-1,-1-1 1,1-1 0,-1 1-1,1 0 1,-1-1-1,1 1 1,-1-1-1,0 0 1,1 1-1,2-3 1,8-4-71,1 0 0,-1-1 0,-1-1 1,1-1-1,-2 1 0,22-23 0,-2-5-3552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0:50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14064,'0'0'1672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0:51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0 10952,'0'0'3698,"-9"10"-2846,-28 33-5,2 1 0,1 2 0,3 1 0,2 2 0,-44 102-1,62-123-524,1 0 0,1 1-1,2 0 1,-6 43-1,12-55-184,-8 143 1073,9-134-945,2-1 1,0 1-1,2-1 0,7 30 1,-8-47-166,-1 1 1,1-1-1,1 0 1,0 0 0,0-1-1,0 1 1,1-1-1,0 0 1,9 10 0,-9-13-26,-1 0 1,1 0 0,0 0 0,0 0-1,0-1 1,1 0 0,-1 0 0,1-1 0,-1 1-1,1-1 1,0 0 0,0-1 0,0 1-1,7 0 1,-2-1-63,1-1-1,-1 0 1,0 0-1,0-1 1,0 0-1,0-1 1,0 0-1,0-1 1,0 0-1,0-1 1,-1 0-1,11-6 1,19-13-3589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0:52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12256,'0'0'3630,"-2"16"-2659,-8 36-323,-23 163 2173,32-76-1150,3-95-802,-6 67-1,2-87-297,1 1 0,5 47 1,-3-66-430,-1 7 269,1-2 1004,5-23-545,18-83-247,-17 64-360,20-59 0,-23 80-212,1 0 0,0 1 0,0-1 0,1 1-1,1 0 1,-1 0 0,1 1 0,1 0-1,13-12 1,-9 11-7,-2 0 9,1 0-1,0 1 1,13-7 0,-22 14-48,1-1 0,0 1 0,0 0 0,-1 0-1,1 0 1,0 0 0,0 1 0,0-1 0,0 1 0,0-1 0,0 1-1,0 0 1,0 0 0,0 1 0,0-1 0,0 1 0,0-1-1,0 1 1,4 1 0,-6-1-4,0 0 1,1-1-1,-1 1 0,0 0 0,0 0 0,0 0 1,0-1-1,0 1 0,0 0 0,0 0 1,0 1-1,0-1 0,-1 0 0,1 0 0,0 0 1,-1 0-1,1 1 0,-1-1 0,1 0 1,-1 1-1,0-1 0,1 0 0,-1 1 0,0-1 1,0 0-1,0 1 0,0-1 0,0 1 1,0-1-1,-1 0 0,1 1 0,0-1 0,-1 0 1,1 1-1,-1-1 0,1 0 0,-1 0 1,-1 2-1,-2 6 9,-1-1 1,0 0 0,-1 0-1,-7 8 1,11-13-12,-15 15 42,-2 0 0,0 0 1,-24 15-1,-33 32 335,76-65-365,-1 1-1,1-1 0,-1 0 1,1 1-1,0-1 0,-1 1 1,1-1-1,0 1 0,-1 0 1,1-1-1,0 1 0,0-1 1,-1 1-1,1 0 0,0-1 1,0 1-1,0-1 0,0 1 1,0 0-1,0-1 0,0 1 1,0 0-1,0-1 0,0 1 1,0-1-1,1 1 0,-1 0 1,0-1-1,0 1 0,1-1 1,-1 1-1,1 0 0,17 17 74,-10-10-45,10 8 4,2 0-1,-1 0 0,2-2 0,35 19 0,-41-26-23,-1 0 1,1-1-1,-1-1 1,2 0-1,-1-1 0,0-1 1,1-1-1,24 2 1,-34-4-6,0 0 0,0 0 0,0-1 0,0 0 0,-1 0 0,1 0 0,10-5 0,2-6-5015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0:53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8240,'0'0'7530,"11"-6"-6767,4-2-410,2 0-1,16-6 1,-25 11-163,0 1 1,1-1 0,-1 2-1,0-1 1,1 1-1,-1 0 1,0 1 0,13 1-1,-14 0 19,1 0-1,-1 0 1,0 1-1,1 0 1,-1 1 0,10 5-1,-13-7-114,-1 2 0,0-1 0,0 0 0,0 1 0,0-1 0,0 1 0,-1 0 0,1 0 0,-1 0 1,0 0-1,1 0 0,-2 0 0,1 1 0,2 5 0,3 10 193,0 0 1,-2 0 0,0 1 0,-1-1 0,-1 1 0,-1 0 0,-1 0-1,-1 24 1,-1-36-185,-1 4 323,1 0-1,1 0 1,1 21 0,0-32-378,-1 0 0,0-1 0,0 1 0,0 0 1,1 0-1,-1-1 0,0 1 0,1 0 1,-1 0-1,1-1 0,-1 1 0,1 0 0,-1-1 1,1 1-1,-1-1 0,1 1 0,0-1 0,-1 1 1,1-1-1,0 1 0,-1-1 0,1 1 1,0-1-1,0 0 0,-1 1 0,1-1 0,0 0 1,0 0-1,0 0 0,-1 0 0,1 0 1,0 0-1,0 0 0,0 0 0,1 0 0,34-9 31,-27 6-36,42-18-330,-26 7-3279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0:53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772 1 12664,'0'0'1477,"-16"4"-1017,-200 79 1201,73-9 912,-185 128-1,268-165-1250,52-30-882,9-3-15,16-8-34,46-27-2360,-60 29 1099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0:53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9040,'0'0'9069,"18"2"-8219,-9-1-720,12 3 165,0-2-1,1-1 1,-1-1 0,24-2-1,-22-1-252,64-5 2225,-77 7-2668,-1 2-1,0-1 0,17 4 1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0:54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 8032,'0'0'9313,"-10"9"-8553,3-2-660,-66 69 1308,62-64-1089,1 0 0,0 1-1,1 1 1,1 0-1,-9 17 1,13-20-38,0 0 0,1-1 0,0 1 0,-2 13 0,4-21-179,1 1 0,0 0 0,0 0 0,0-1 0,0 1 0,1 0 0,-1 0 0,1-1 0,0 1 0,0 0 0,1-1 0,-1 1 0,1-1 0,-1 0 1,1 1-1,3 3 0,-4-6-62,1 0 0,0 1 0,-1-1 0,1 0 1,0 0-1,0 0 0,-1 0 0,1 0 1,0-1-1,0 1 0,0 0 0,0-1 0,0 1 1,0-1-1,0 0 0,0 0 0,1 0 1,-1 0-1,0 0 0,0 0 0,0-1 0,0 1 1,0-1-1,0 1 0,3-3 0,8-1 108,0-1 0,19-12-1,-28 16-114,23-16 198,-1-2 1,0 0-1,30-30 1,-31 27-39,-18 16-114,-5 4-30,0 0 1,-1 0 0,1 0-1,0 1 1,1-1 0,-1 1 0,0-1-1,0 1 1,1 0 0,-1 0-1,0 0 1,4-1 0,-6 3-22,1 0 0,-1 0 0,0 0 1,0 0-1,0 0 0,0 0 0,0 0 0,0 0 1,0 1-1,0-1 0,0 0 0,-1 0 0,1 0 0,0 0 1,-2 2-1,1 4 34,-1 5-1,1 0 1,0 0-1,1 0 0,1 13 0,-1-21-41,1 0 0,-1 0-1,1 0 1,0 0-1,1 0 1,-1-1 0,0 1-1,1 0 1,0-1 0,0 1-1,0-1 1,1 0 0,-1 1-1,1-1 1,-1 0-1,6 4 1,-5-6-1,0 1 0,0-1-1,0 0 1,0 0 0,0 0 0,0 0 0,0-1-1,0 1 1,0-1 0,0 1 0,1-1 0,-1 0-1,0-1 1,0 1 0,5-1 0,1-1 32,1 0 0,-1-1 0,0 0 0,9-4 0,0-3 52,-1 0 0,1-1 0,-2-1 0,0-1 0,0 0 0,-1-1 1,-1-1-1,-1 0 0,14-20 0,-21 28 47,0-1 1,0 0 0,0 0-1,-1-1 1,-1 0 0,5-10-1,-8 17-122,-1 0-1,1 0 1,-1-1-1,1 1 1,-1 0-1,0 0 1,0-1-1,0 1 1,0 0-1,-1 0 1,1 0-1,-1-1 1,1 1-1,-1 0 1,0 0-1,1 0 1,-1 0-1,0 0 1,0 0-1,-1 0 1,1 0-1,0 0 1,-1 1-1,1-1 1,-1 0-1,1 1 1,-1-1-1,0 1 1,0 0-1,0 0 1,0-1-1,0 1 1,-2-1-1,1 1 33,0-1 0,0 1 0,-1-1 1,1 1-1,-1 0 0,1 0 0,-1 1 0,1-1 0,-1 1 0,-4-1 1,5 1-632,0 1 1,0-1 0,0 0 0,0 1-1,1 0 1,-1 0 0,0 0 0,-3 1-1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04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127 1 4120,'0'0'5764,"-1"11"-5264,-11 41 161,-3-2 1,-23 57 0,18-51-13,8-22 753,-16 34 0,29-70-1338,0 1 0,0 0 1,0-1-1,1 1 0,-1 0 0,0 0 0,1 0 0,-1 0 0,4-2 0,10-8 104,8-13-53,31-44 0,-34 42-1994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0:55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9944,'0'0'7113,"1"13"-6220,0 5-538,-1 0-1,0 0 1,-1 0 0,-6 29-1,-3-5 263,-3 10 1030,-9 90 0,21-132-1462,-2 20 448,2 1 0,1-1 0,1 0 0,7 39 0,-7-62-542,0 0 0,1 0 0,0 0 0,0-1-1,1 1 1,0-1 0,0 0 0,0 1 0,1-1 0,0-1 0,0 1 0,1-1 0,-1 1 0,1-1-1,0 0 1,1-1 0,-1 1 0,1-1 0,0-1 0,0 1 0,0-1 0,0 0 0,1 0 0,8 3-1,-1-3-6,-1 0 0,1-1 0,-1-1-1,1 0 1,0-1 0,23-2-1,83-19 323,-55 7-146,-62 14-241,-1-1 0,1 1 0,-1-1 1,1 0-1,-1 0 0,0 0 0,1 0 0,-1 0 0,0 0 0,4-3 0,-6 3-181,1 1 0,-1-1 0,1 0 0,-1 1 0,1-1 1,-1 0-1,1 0 0,-1 1 0,0-1 0,1 0 0,-1 0 1,0 0-1,0 1 0,1-1 0,-1 0 0,0 0 0,0 0 1,0 0-1,0 0 0,0 1 0,0-1 0,0 0 0,-1 0 0,1 0 1,0 0-1,0 1 0,-1-1 0,1 0 0,0 0 0,-1 0 1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0:55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15880,'0'0'1303,"95"-8"-831,-21 10 208,11 2 0,8-4-168,-3 2 0,-9 2-72,-8-2 8,-9 2-80,-8-2 0,-13 2-184,-13-4-8,-10-6-176,2 0 0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0:56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11656,'0'0'2844,"14"7"-2088,25 13-223,-1 1 0,-2 1 0,40 32 1,-39-21-117,-2 1 0,0 1 1,-3 2-1,-1 1 0,-2 2 1,-1 0-1,31 65 0,-48-80-162,-2 0-1,-1 0 0,-1 1 0,-2 0 0,0 0 1,-2 0-1,0 1 0,-2 41 0,-2-58-148,0 0-1,0 0 0,-1 1 0,-1-1 1,1-1-1,-1 1 0,-1 0 1,0-1-1,0 0 0,-1 0 1,0 0-1,-1 0 0,-12 14 0,12-17-27,0 0 0,-1 0 0,0 0 0,0-1 0,0 0 0,-1-1 0,0 1 0,0-2 0,0 1 0,0-1 0,0 0 0,-1-1 0,1 1 0,-1-2 0,0 1 0,-11-1 0,9 0-67,1-1 1,-1-1-1,1 0 0,-1 0 0,1-1 0,0 0 0,-1-1 0,-12-5 1,16 5-866,1-1 1,-1 0-1,-11-8 1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0:57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 9344,'0'0'5692,"16"0"-4978,-11 0-638,11 0 161,-1 0 0,0 1-1,1 0 1,-1 2 0,0 0 0,0 0 0,15 6 0,-2 3 338,-22-11-372,0 1 0,0 0 0,-1 0 0,1 0 0,-1 1 0,1 0 0,-1 0 0,0 0 0,0 1 0,-1 0 0,1 0 0,-1 0 0,0 0-1,0 1 1,6 8 0,0 10 231,-2-1-1,0 1 1,-1 1 0,-1-1-1,4 47 1,5 31 602,42 150 1,106 238 501,-161-482-1501,1-1 0,-1 1-1,-1-1 1,1 1 0,-1 0-1,-1-1 1,1 1-1,-1 0 1,0 0 0,0 0-1,-2 7 1,0-9-13,1-1 1,-1 1-1,1-1 1,-1 0-1,-1 1 1,1-1-1,-1 0 1,1 0-1,-1-1 1,0 1-1,0 0 1,-1-1-1,1 0 1,-1 0-1,0 0 1,0 0-1,-4 2 0,-10 4 40,0-1-1,0-1 1,-1 0 0,0-1-1,0-1 1,-20 2-1,22-4-17,-30 5 78,-1-2-1,0-2 1,0-2-1,-52-5 0,87 2-111,-1 0 0,1-2 0,1 0 0,-1 0 0,0-1 0,1-1 0,-13-6 0,-14-13-3811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00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0 10752,'0'0'4617,"-2"12"-3337,0 3-856,-1 9 158,-1-1-1,-1 0 1,-1 0-1,-10 26 1,3-26-232,0-2 0,-1 0 0,-1 0 1,-1-2-1,-1 0 0,0 0 0,-1-2 0,-1 0 1,-1-1-1,-1-1 0,-24 13 0,41-26-239,0 1 0,0-1 0,0 0 0,-1-1 0,1 1 0,-6 0 0,10-1-93,-1-1-1,0 0 0,0 0 0,1 0 0,-1 0 0,0 0 0,0 0 0,0 0 0,1 0 0,-1-1 0,0 1 0,1 0 0,-1 0 0,0 0 0,0-1 0,1 1 0,-1 0 0,0-1 0,1 1 0,-1-1 0,1 1 0,-1-1 0,0 1 0,1-1 0,-1 1 0,1-1 0,-1 0 0,1 1 0,0-1 0,-1 0 0,1 1 0,0-1 0,-1 0 0,1 1 0,0-1 0,0 0 0,0 0 0,0 1 0,-1-1 0,1 0 0,0 0 0,0 1 0,0-1 0,1 0 0,-1-1 0,1-4 9,0-1 1,0 1-1,0 0 0,1-1 0,0 1 0,0 0 1,1 0-1,0 0 0,0 1 0,0-1 0,7-8 1,4-4-1308,25-25 0,-34 37 198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03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123 805 5920,'0'0'11738,"-13"13"-10971,6-6-662,-9 9 236,-18 23 1,27-31-151,1 1 1,1-1 0,0 1 0,0 0 0,1 1 0,0-1 0,-3 13-1,4-11 79,1 0-1,0 0 1,1 0-1,0 0 0,1 0 1,0 0-1,1 0 1,2 12-1,-3-20-202,1 0 0,0 0-1,0 0 1,0 0 0,0 0 0,0 0 0,0 0-1,1 0 1,-1-1 0,1 1 0,0-1 0,0 1-1,0-1 1,0 1 0,0-1 0,0 0 0,1 0-1,-1 0 1,1-1 0,-1 1 0,1-1 0,0 1-1,0-1 1,0 0 0,0 0 0,0 0 0,0 0-1,0 0 1,0-1 0,0 0 0,0 1 0,0-1-1,4 0 1,3-1 41,-1-1-1,1 0 0,0 0 0,-1-1 1,1 0-1,-1 0 0,16-10 1,2-2 161,29-21 1,-42 25-115,0 1 1,-1-2-1,0 0 1,-1 0-1,-1-1 1,0-1-1,0 0 1,15-27-1,-29 49-63,0 1 0,1-1 0,1 1 0,-1 0-1,1 0 1,1 0 0,0 0 0,0-1-1,1 1 1,0 0 0,0 0 0,1 0 0,0-1-1,0 1 1,1-1 0,5 9 0,-6-12-82,0-1 0,0 1 1,1-1-1,-1 0 0,1 0 1,0 0-1,1-1 0,-1 1 1,1-1-1,-1 1 0,1-1 0,0 0 1,9 4-1,-9-5 8,-1-1-1,1 0 1,1 0-1,-1 0 1,0 0-1,0-1 1,0 0-1,0 0 1,0 0-1,0 0 1,0-1-1,1 1 1,-1-1-1,0 0 1,0 0-1,0-1 1,-1 1-1,1-1 1,4-2-1,-1 0 7,-1 1 0,0-1 0,-1-1 0,1 1 0,-1-1 0,0 0 0,0 0 0,0 0 0,-1-1 1,0 0-1,0 0 0,0 0 0,-1 0 0,0 0 0,0-1 0,-1 0 0,0 1 0,0-1 0,0 0 0,-1 0 0,0 0 0,0 0 0,-1 0 0,0 0 0,0 0 0,0 0 0,-3-12 0,-8-7 150,9 22-140,0 1-1,0 0 1,1-1 0,-1 1 0,1-1 0,0 0 0,0 1 0,0-7 0,1 9-15,0 0 0,1 0 0,-1 0 0,0 0 0,1 0 0,-1 0 0,1 0 0,-1 0 0,1 0 0,-1 1 0,1-1 0,-1 0 0,1 0 0,0 1 0,0-1 0,-1 0 0,1 1 0,0-1 0,0 1 0,0-1 0,0 1 0,-1-1 0,1 1 0,2-1 0,32-9 51,-18 5-36,12-2 24,47-5 0,-50 8-27,0 0-1,42-13 1,-38 6 7,1-2 0,-2-1 0,0-1 0,0-1 0,-2-2 0,50-41 1,-57 41-12,-1-1 1,-1-1 0,-1-1 0,0 0 0,-2-2 0,0 1-1,-2-2 1,20-46 0,-15 13-26,-1 0-1,-4-2 1,-2 0-1,5-78 1,-10 85-2,-6 52 0,0 0 0,0 0 0,0 0 0,0 0 0,0 0 0,0 0 0,0 0 0,0 0 0,0 0 0,0 1 0,-1-1 0,1 0 0,0 0 0,0 0 0,0 0 0,0 0 0,0 0 0,0 0 0,0 0 0,0 0 0,0 0 0,0 0 0,0 0 0,0 0 0,0 0 0,0 0 0,0 0 0,-1 0 0,1 0 0,0 0 0,0 0 0,0 0 0,0 0 0,0 0 0,0 0 0,0 0 0,0 0 0,0 0 0,0 0 0,0 0 0,0 0 0,0-1 0,0 1 0,0 0 0,0 0 0,0 0 0,-1 0 0,1 0 0,0 0 0,-3 9 0,-240 743 0,195-632 0,45-101 0,-1-2 0,26-31 0,5-11 0,31-26 0,-6 6 0,-38 33 0,-10 7 0,1 0 0,0 0 0,0 1 0,0 0 0,0 0 0,1 0 0,0 1 0,0 0 0,0 0 0,9-3 0,-14 6 0,0 0 0,-1 0 0,1 0 0,0 0 0,0 0 0,-1 0 0,1 0 0,0 0 0,-1 1 0,1-1 0,0 0 0,-1 0 0,1 1 0,0-1 0,-1 1 0,1-1 0,0 0 0,-1 1 0,1-1 0,-1 1 0,1 0 0,-1-1 0,1 1 0,-1-1 0,0 1 0,1 0 0,-1-1 0,0 1 0,1 0 0,-1-1 0,0 1 0,0 0 0,1-1 0,-1 1 0,0 1 0,5 31 0,-5-25 0,4 49 0,-5-43 0,2 1 0,0 0 0,1-1 0,0 1 0,1-1 0,1 1 0,5 13 0,-8-26 0,0-1 0,0 1 0,0 0 0,0-1 0,0 1 0,0-1 0,1 1 0,-1-1 0,1 0 0,-1 1 0,1-1 0,-1 0 0,1 0 0,0 0 0,-1 0 0,1-1 0,0 1 0,0 0 0,0-1 0,0 1 0,0-1 0,0 1 0,0-1 0,-1 0 0,1 0 0,0 0 0,0 0 0,0 0 0,0-1 0,0 1 0,2-1 0,6-2 0,0 0 0,0 0 0,-1-1 0,13-7 0,-5 0 0,0 0 0,-1-2 0,0 0 0,-1 0 0,-1-1 0,23-29 0,15-14 0,-52 56 0,0 1 0,1 0 0,-1 0 0,0-1 0,0 1 0,0 0 0,1 0 0,-1-1 0,0 1 0,0 0 0,1 0 0,-1 0 0,0 0 0,1 0 0,-1-1 0,0 1 0,0 0 0,1 0 0,-1 0 0,0 0 0,1 0 0,-1 0 0,0 0 0,1 0 0,-1 0 0,0 0 0,1 0 0,-1 0 0,0 0 0,1 0 0,-1 0 0,0 0 0,0 1 0,1-1 0,-1 0 0,0 0 0,1 1 0,5 13 0,-1 26 0,-4-37 0,-1 16 0,0-14 0,0 1 0,0 0 0,1-1 0,0 1 0,0-1 0,0 1 0,0-1 0,1 0 0,3 7 0,-2-6 0,-3-5 0,1 1 0,-1-1 0,1 0 0,-1 0 0,1 0 0,-1 0 0,1 1 0,0-1 0,0 0 0,-1 0 0,1 0 0,0 0 0,0 0 0,0-1 0,0 1 0,0 0 0,0 0 0,0-1 0,0 1 0,1 0 0,-1-1 0,0 1 0,0-1 0,1 0 0,-1 1 0,0-1 0,0 0 0,1 0 0,-1 0 0,0 0 0,1 0 0,-1 0 0,0 0 0,3-1 0,10-1 0,0-1 0,-1 0 0,1-1 0,-1-1 0,0 0 0,0 0 0,15-10 0,82-59 0,-76 48 0,44-24 0,67-17 0,-133 63 0,-25 15 0,-44 29 0,28-21 0,1 2 0,1 0 0,-46 48 0,69-63 0,-1-1 0,1 1 0,-1 0 0,2 0 0,-1 0 0,1 0 0,0 1 0,0-1 0,0 1 0,1 0 0,-1 8 0,3-14 0,0 0 0,1 0 0,-1 1 0,0-1 0,1 0 0,-1 0 0,1 1 0,0-1 0,-1 0 0,1 0 0,0 0 0,0 0 0,0 0 0,0 0 0,0 0 0,0 0 0,0 0 0,0 0 0,0-1 0,0 1 0,0 0 0,0-1 0,2 2 0,32 8 0,-16-7 0,0-2 0,-1 0 0,1-1 0,0-1 0,0-1 0,-1-1 0,1 0 0,-1-1 0,0-1 0,0-1 0,29-14 0,-12 3 0,-1-2 0,-1-2 0,0-1 0,48-43 0,-60 47 0,0-1 0,-2-1 0,-1 0 0,0-2 0,-2 0 0,0-1 0,-1-1 0,-2 0 0,0-1 0,17-49 0,60-233 0,-82 261 0,-6 23 0,-78 234 0,3 39 0,44-136 0,-7 37 0,35-151 0,1 0 0,0 1 0,0-1 0,-1 1 0,1-1 0,0 1 0,0-1 0,0 1 0,0-1 0,0 1 0,0-1 0,0 1 0,0 0 0,0-1 0,0 1 0,0-1 0,0 1 0,0-1 0,0 1 0,0-1 0,0 1 0,1-1 0,-1 1 0,0-1 0,0 1 0,1-1 0,-1 1 0,0-1 0,0 0 0,1 1 0,-1-1 0,1 1 0,-1-1 0,0 0 0,1 1 0,-1-1 0,1 0 0,-1 0 0,1 1 0,-1-1 0,1 0 0,-1 0 0,1 0 0,-1 0 0,1 0 0,-1 1 0,1-1 0,-1 0 0,1 0 0,-1 0 0,1 0 0,-1 0 0,1-1 0,0 1 0,3-1 0,-1 0 0,0 0 0,1 0 0,-1-1 0,0 1 0,0-1 0,4-3 0,49-39 0,24-16 0,-64 49 0,-11 7 0,-1 1 0,1 0 0,0 0 0,1 0 0,8-4 0,-13 7 0,1 0 0,-1-1 0,1 1 0,0 0 0,-1 0 0,1 0 0,0 0 0,-1 0 0,1 0 0,0 0 0,-1 1 0,1-1 0,-1 1 0,1-1 0,0 1 0,-1-1 0,1 1 0,-1 0 0,0 0 0,1 0 0,-1 0 0,0 0 0,1 0 0,1 2 0,9 10 0,-1 1 0,-1 0 0,15 25 0,1 2 0,-20-34 0,-5-6 0,0 0 0,0 0 0,0 0 0,-1 0 0,1 0 0,0 0 0,-1 0 0,1 0 0,0 0 0,-1 0 0,0 0 0,1 0 0,-1 1 0,1 1 0,2-1 994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03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20 18991,'0'0'416,"-75"-6"0,35-2 120,20 4-8,16 2-344,4 4 16,16 2-472,10-4 16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05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1 260 7136,'0'0'7465,"11"7"-6769,-3-2-527,-4-3-100,-1 1 1,1-1 0,-1 0-1,1 0 1,0 0 0,0 0 0,0-1-1,0 0 1,1 1 0,-1-1-1,0-1 1,0 1 0,1-1 0,-1 0-1,0 0 1,1 0 0,-1 0-1,7-2 1,3-3 190,0 0-1,-1-1 0,0-1 1,0 0-1,0 0 1,-1-1-1,0-1 1,12-12-1,6-9 660,39-49-1,-3 2 783,-49 52-402,-14 21-355,-7 11 72,-4 6-871,2 0 0,0 0 0,1 1 0,0 0 0,1 0 0,0 0 0,1 0 0,1 0 0,0 1 0,1-1 0,1 1 0,1 20 0,-1-32-111,1-1-1,-1 1 1,1-1 0,0 0-1,-1 1 1,1-1 0,0 0-1,0 0 1,0 1 0,1-1-1,-1 0 1,0 0 0,1 0-1,0 0 1,-1-1 0,1 1-1,0 0 1,0-1 0,0 1-1,4 1 1,-3-1 1,1-1 0,0 0 0,-1 0 0,1-1 1,0 1-1,-1-1 0,1 0 0,0 0 0,-1 0 0,1 0 0,0-1 1,4 0-1,9-4 45,-2 0-1,1-1 1,-1 0 0,26-16 0,-15 6 33,-2-2 1,0-1-1,41-41 1,-37 32 129,43-32 1,-69 59-216,14-10 101,-16 12-119,0-1 0,0 0 0,0 0 0,0 0 0,0 0 0,0 1 0,0-1 0,0 0 0,0 0 0,-1 0 0,1 0 0,0 1 0,0-1 0,0 0 0,0 0 0,0 0 0,0 1 0,0-1 0,0 0 0,0 0 0,0 0 0,0 1 0,1-1 0,-1 0 0,0 0 0,0 0 0,0 1 0,0-1 0,0 0 0,0 0 0,0 0 0,0 0 0,1 1 0,-1-1 0,0 0 0,0 0 0,0 0 0,0 0 0,0 0 0,1 0 0,-1 0-1,0 1 1,0-1 0,0 0 0,1 0 0,-1 0 0,0 0 0,0 0 0,0 0 0,1 0 0,-1 0 0,0 0 0,0 0 0,0 0 0,1 0 0,-1 0 0,0 0 0,0 0 0,0 0 0,0 0 0,1 0 0,-1 0 0,0-1 0,0 1 0,0 0 0,1 0 0,-1 0 0,0 0 0,0-1 0,-9 34 143,-1 0 0,-2-1-1,-18 36 1,22-52-84,-1-1 1,0 0-1,-1-1 1,0 0-1,-1 0 1,-1-1-1,0-1 1,-16 13-1,21-22 136,16-8-54,16-3-151,-18 5 0,1 0 0,-1 1 0,1 0 0,8-1 0,14 2 0,52 3 0,-57 0 0,0-1 0,0-1 0,37-5 0,-51 2 225,-1 1 0,0-2-1,17-7 1,7-6-2473,-20 10-764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05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15776,'0'0'2311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07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1152 9848,'0'0'5218,"15"-5"-4426,26-9-169,-1-2 1,0-2-1,-2-1 0,46-31 0,-76 44-502,24-16 574,-1-3-1,-1 0 0,34-37 1,-35 31-45,-16 18-292,-1 0 1,12-18 0,-21 27-214,0-1 1,0 1 0,-1-1 0,0 0 0,0 0 0,0 0-1,-1 0 1,1 0 0,-1 0 0,0 0 0,0-10 0,-1 14-112,0 1 0,0-1 0,-1 0 0,1 1 1,0-1-1,0 1 0,-1-1 0,1 0 0,0 1 1,-1-1-1,1 1 0,0-1 0,-1 1 0,1-1 1,-1 1-1,1 0 0,-1-1 0,1 1 1,-1 0-1,1-1 0,-1 1 0,1 0 0,-1-1 1,1 1-1,-1 0 0,0 0 0,1 0 0,-1-1 1,0 1-1,1 0 0,-1 0 0,1 0 0,-1 0 1,0 0-1,1 0 0,-1 1 0,0-1 0,1 0 1,-1 0-1,0 1 0,-29 7 346,19-2-285,1 0 0,-1 1 1,1 0-1,0 1 0,1 0 0,0 1 0,0 0 0,-14 19 1,16-19-30,1 0 0,0 1 1,0 0-1,1 0 1,0 0-1,1 0 0,0 1 1,1 0-1,0-1 0,-2 14 1,5-19-34,0 0 1,0 0-1,0 0 0,0-1 1,1 1-1,0 0 1,0 0-1,0-1 0,1 1 1,-1-1-1,1 1 0,0-1 1,1 0-1,-1 1 1,1-1-1,0 0 0,0-1 1,0 1-1,0 0 1,0-1-1,1 0 0,0 0 1,0 0-1,5 3 0,-2-2 9,0 0-1,0-1 0,1 0 0,-1 0 1,1 0-1,0-1 0,0-1 0,0 1 1,0-1-1,0-1 0,0 1 0,0-1 1,13-2-1,-6-1 2,0 0 0,-1-1 1,0-1-1,0 0 0,0-1 1,0-1-1,21-14 1,84-70 177,-82 60-77,41-26 0,-7 13 408,-71 60-8,-4 9-451,-2-1 0,-1 0 0,-1-1 0,-14 28 1,8-18 11,-9 35 1,22-67-106,1 0 0,0 0 0,-1 0 0,1 0 0,0 1 0,0-1 0,-1 0 0,1 0 0,0 0 0,0 1 0,1-1 0,-1 0 0,0 0 0,0 0 0,1 3 0,-1-4 0,1 0 0,-1 1 0,1-1 0,-1 0 0,0 0 0,1 0 0,-1 1 0,0-1 0,1 0 0,-1 0 0,1 0 0,-1 0 0,0 0 0,1 0 0,-1 0 0,1 0 0,-1 0 0,1 0 0,-1 0 0,0 0 0,1 0 0,-1 0 0,1 0 0,-1 0 0,0 0 0,1-1 0,-1 1 0,1 0 0,-1 0 0,6-4 0,0 1 0,0-1 0,-1 0 0,8-7 0,93-94 0,-54 52 0,-48 49 0,0 0 0,0 1 0,0-1 0,1 1 0,0 0 0,-1 0 0,10-4 0,-13 7 0,1-1 0,-1 1 0,1-1 0,-1 1 0,1 0 0,-1 0 0,1 0 0,0-1 0,-1 2 0,1-1 0,0 0 0,-1 0 0,1 0 0,-1 1 0,1-1 0,-1 1 0,1-1 0,-1 1 0,1 0 0,-1-1 0,1 1 0,-1 0 0,0 0 0,1 0 0,-1 0 0,0 0 0,0 0 0,0 0 0,0 1 0,1 1 0,21 32 0,-20-28 0,1-1 0,0 1 0,1-1 0,-1 0 0,1 0 0,0 0 0,1-1 0,8 8 0,-9-9 0,1-1 0,-1 1 0,1-1 0,0 0 0,-1-1 0,1 1 0,0-1 0,1 0 0,7 1 0,-9-2 0,0-1 0,1 0 0,-1-1 0,0 1 0,1-1 0,-1 0 0,0 0 0,0-1 0,0 1 0,0-1 0,9-5 0,7-4 0,-1-1 0,-1-1 0,0-1 0,-1 0 0,0-2 0,-1 0 0,-1 0 0,-1-2 0,22-31 0,-2-4 0,-2-1 0,-2-2 0,-3-1 0,-2-1 0,-3-2 0,30-119 0,-44 141 0,5-19 0,11-102 0,-24 153 0,-1 1 0,-1-1 0,1 1 0,-1 0 0,0-1 0,-2-6 0,3 12 0,-1 0 0,1 1 0,0-1 0,-1 0 0,1 0 0,-1 0 0,1 0 0,0 1 0,-1-1 0,1 0 0,0 0 0,-1 1 0,1-1 0,0 0 0,0 0 0,-1 1 0,1-1 0,0 0 0,0 1 0,-1-1 0,1 1 0,0-1 0,0 0 0,0 1 0,0-1 0,-1 0 0,1 1 0,0 0 0,-31 53 0,3 2 0,-36 101 0,-24 128 0,57-178 0,-8 26 0,-88 201 0,42-133 0,0-2 0,65-154 0,39-108 0,20-20 0,74-117 0,-107 190 0,17-24 0,2 1 0,1 0 0,1 3 0,2 0 0,34-28 0,-38 39 0,0 1 0,1 1 0,40-20 0,18-10 0,-75 42 0,2 0 0,-1 0 0,13-4 0,-13 6 0,1-1 0,-1-1 0,17-9 0,-23 10 0,1 1 0,-1-1 0,0 0 0,0 0 0,-1-1 0,1 1 0,4-9 0,16-18 0,-20 24 0,-15 45 0,-8 30 0,6-26 0,2 0 0,1 1 0,-4 58 0,14-96 0,-1 0 0,2 0 0,-1 0 0,0 0 0,1-1 0,0 1 0,2 5 0,-2-6 0,0-1 0,4-11 0,4-12-110,0 0 0,8-31-1,-12 35-3511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4:04.6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130 1 10152,'0'0'672,"-37"101"-312,13-39 8,0-3 24,4-1 8,8-6 24,2-9 16,8-7 40,2-8 0,0-8-56,2-4 0,8 1-32,2-5 8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07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18591,'0'0'2536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08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0 539 12160,'0'0'2936,"5"11"-2271,2 2-466,-1 1 0,-1 0 0,-1 0 0,0 1 0,3 18 0,-4 8 506,-2 0 0,-2 0 0,-7 44 0,8-84-645,0 0 0,-1 1 0,1-1 0,0 1 0,0-1 0,0 0-1,0 1 1,0-1 0,1 0 0,-1 1 0,0-1 0,1 1-1,-1-1 1,0 0 0,1 0 0,0 1 0,0 1 0,0-3-17,0 0 0,-1 1 0,1-1 0,-1 0 1,1 0-1,-1 0 0,1 1 0,0-1 0,-1 0 0,1 0 1,0 0-1,-1 0 0,1 0 0,-1 0 0,1 0 0,0-1 0,-1 1 1,1 0-1,-1 0 0,1 0 0,-1-1 0,1 1 0,0 0 1,-1 0-1,1-1 0,0 0 0,4-3 111,1 0 1,-1 0-1,0-1 1,0 0-1,7-9 1,47-69 613,15-18 205,-72 98-876,0 0 1,1 0-1,-1 1 1,1-1-1,0 1 1,-1-1-1,1 1 0,0 0 1,1 0-1,-1 0 1,6-2-1,-8 5-41,0-1-1,0 1 1,0 0-1,0 0 1,0-1 0,0 1-1,0 0 1,0 0-1,0 0 1,0 0-1,0 0 1,0 0-1,-1 0 1,1 0 0,0 0-1,-1 0 1,1 2-1,3 5 40,-1-1 1,1 1-1,-2 0 0,1 1 0,-1-1 1,2 17-1,0 56 373,-4-56-73,4 35 0,-4-48-85,2-2 296,0-12-624,0-1 0,-1 1 0,1-1 0,0 1 0,1 0 0,-1 0 0,0 0 0,0 0-1,1 0 1,-1 1 0,6-3 0,4 3-24,-1 0 0,1-1-1,-1 0 1,1-1 0,-1 0-1,0-1 1,0 0 0,-1 0 0,1-1-1,-1-1 1,0 0 0,10-8 0,13-11 178,-2-2 0,29-31 0,-53 51-130,15-19 100,-17 19-42,1 1-1,-1-1 0,12-8 0,-20 18 33,0 1 0,1 0 0,0 0 0,0 0 0,0 0 0,0 1 0,-2 7 0,-13 48 15,13-45-13,1-7-40,0 1 0,2 0-1,-1 0 1,1 0 0,0 0-1,1 0 1,0 0 0,0 0-1,1 0 1,0 0-1,1 0 1,4 14 0,-6-22-45,1 0 1,-1 0-1,1 0 0,-1-1 1,1 1-1,0 0 1,-1 0-1,1-1 0,0 1 1,0-1-1,-1 1 1,1-1-1,0 1 0,0-1 1,0 1-1,0-1 1,-1 1-1,1-1 1,0 0-1,0 0 0,0 0 1,0 1-1,0-1 1,0 0-1,0 0 0,0 0 1,0 0-1,0-1 1,2 1-1,32-9 157,-33 8-161,17-7 25,1 0 0,-1-2 0,0 0 0,-1-1 0,-1-1 0,0-1-1,0-1 1,-1 0 0,-1-1 0,0 0 0,17-25 0,9-18 80,-2-2-1,33-68 1,-48 76-114,-3-1 0,-1-1 0,-3 0 0,-2-1 0,8-66 0,-19 103 0,-2 8 0,-1 0 0,1 1 0,-2-1 0,1 0 0,-2-11 0,1 20 0,0 1 0,0 0 0,0 0 0,0 0 0,0 0 0,0-1 0,0 1 0,0 0 0,0 0 0,0 0 0,0-1 0,0 1 0,0 0 0,0 0 0,0 0 0,0-1 0,0 1 0,0 0 0,0 0 0,0 0 0,0 0 0,-1 0 0,1-1 0,0 1 0,0 0 0,0 0 0,0 0 0,0 0 0,-1 0 0,1 0 0,0-1 0,0 1 0,0 0 0,0 0 0,-1 0 0,1 0 0,0 0 0,0 0 0,0 0 0,-1 0 0,1 0 0,0 0 0,0 0 0,0 0 0,0 0 0,-1 0 0,1 0 0,0 0 0,0 0 0,0 0 0,-1 0 0,1 0 0,0 0 0,0 0 0,0 1 0,0-1 0,-1 0 0,1 0 0,0 0 0,0 0 0,0 0 0,0 0 0,0 1 0,-1-1 0,-10 13 0,9-10 0,-8 11 0,1-1 0,1 1 0,0 0 0,1 1 0,-6 18 0,-22 82 0,29-91 0,1 0 0,1 0 0,1 1 0,1-1 0,1 30 0,2-40 0,1 0 0,0 0 0,1 0 0,0-1 0,1 1 0,1-1 0,0 1 0,0-2 0,2 1 0,11 19 0,-12-24 0,1 1 0,-1-1 0,1 0 0,1 0 0,-1-1 0,1 0 0,16 11 0,-18-15 0,-1 0 0,1 0 0,0-1 0,0 0 0,0 0 0,0 0 0,0-1 0,1 0 0,-1 0 0,0 0 0,1-1 0,-1 0 0,1 0 0,10-2 0,-4-1 0,0-1 0,0 0 0,0-1 0,0 0 0,-1-1 0,1 0 0,-1-1 0,-1 0 0,21-17 0,-25 18 0,0 0 0,-1 0 0,1-1 0,-2 1 0,1-1 0,-1-1 0,0 1 0,0-1 0,-1 1 0,0-2 0,0 1 0,-1 0 0,0 0 0,-1-1 0,0 0 0,2-11 0,-4 19 0,0 0 0,0 0 0,0 1 0,0-1 0,0 0 0,0 0 0,0 0 0,0 0 0,0 0 0,0 0 0,0 0 0,0 0 0,-1 1 0,1-1 0,0 0 0,-1 0 0,1 0 0,-1 0 0,1 1 0,-1-1 0,1 0 0,-1 1 0,1-1 0,-1 0 0,0 1 0,1-1 0,-1 0 0,0 1 0,0-1 0,-1 0 0,0 1 0,0 0 0,0 0 0,0 0 0,-1 0 0,1 0 0,0 0 0,0 1 0,0-1 0,0 1 0,0-1 0,0 1 0,-4 2 0,-5 2 0,0 0 0,0 1 0,1 1 0,0 0 0,0 0 0,1 1 0,0 0 0,0 1 0,-11 14 0,14-16 0,1 0 0,0 1 0,1-1 0,-1 1 0,1 0 0,1 0 0,0 1 0,0-1 0,1 1 0,0-1 0,0 1 0,1 0 0,-1 18 0,3-20 0,0 1 0,0-1 0,1 0 0,0 1 0,0-1 0,1 0 0,0 0 0,0 0 0,1-1 0,0 1 0,0-1 0,0 0 0,1 0 0,6 7 0,-1-3 0,0-1 0,1 0 0,0 0 0,0-1 0,1 0 0,22 10 0,-31-16 0,0 0 0,1-1 0,-1 1 0,0-1 0,1 1 0,0-1 0,-1 0 0,1-1 0,-1 1 0,1 0 0,0-1 0,0 0 0,-1 0 0,1 0 0,0-1 0,-1 1 0,1-1 0,6-1 0,-9 0 0,0 1 0,0 0 0,0-1 0,-1 1 0,1-1 0,0 0 0,-1 1 0,1-1 0,-1 1 0,1-1 0,-1 0 0,0 1 0,1-1 0,-1 0 0,0 0 0,0 1 0,0-1 0,-1 0 0,1 1 0,-1-3 0,1-2 0,-8-43 883,1 25-5853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09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16575,'0'0'1648,"14"-1"-1094,368 16 1485,-235-5-1209,-132-10-755,-6 1-1,0-1-1,0 1 1,0 0-1,0 1 1,16 5-1,-19-6 1,-9-3-32,-7-5-1651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09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14568,'0'0'1184,"60"-12"-952,-26 10 0,7-2-232,-15 4 8,-16 0-56,-10-2-8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09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1 228 12256,'0'0'696,"115"-65"-520,36 13-344,58 4 8,70 13-296,-23 7-8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10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1 538 7936,'0'0'5649,"10"3"-4820,-8-3-783,2 1 39,1 1-1,-1-1 1,0-1 0,0 1 0,0 0 0,0-1 0,1 0 0,-1 0-1,0 0 1,0-1 0,1 0 0,-1 1 0,0-1 0,0-1 0,0 1-1,0-1 1,0 1 0,-1-1 0,8-4 0,31-24 907,0-1 0,-2-2 0,45-49 0,-64 59-436,-1 0 0,-1-2 0,-1 0 0,-1-2 0,-2 0 0,23-51 0,-32 62 1,6-28 0,-11 40-386,0 0 0,0 0-1,-1 1 1,0-1-1,0 0 1,0 0-1,0 0 1,0 0-1,-1 1 1,1-1-1,-1 0 1,0 1 0,-3-8-1,4 11-121,-1-1 0,1 1 0,0 0-1,0 0 1,0-1 0,0 1 0,-1 0 0,1-1-1,0 1 1,0 0 0,-1 0 0,1-1 0,0 1-1,-1 0 1,1 0 0,0 0 0,-1 0 0,1-1-1,0 1 1,-1 0 0,1 0 0,0 0 0,-1 0-1,1 0 1,0 0 0,-1 0 0,1 0 0,0 0-1,-1 0 1,1 0 0,-1 0 0,0 0 0,-10 10 648,-4 16-133,8-8-350,1 1 0,1-1 0,0 1 0,2 0 0,0 0 0,1 1 0,1-1 1,1 0-1,0 1 0,6 32 0,-5-48-213,-1 0 0,1-1-1,0 1 1,0 0 0,1-1 0,-1 1 0,1-1 0,-1 0 0,1 1 0,0-1 0,0 0 0,1 0 0,-1 0 0,1 0 0,-1-1-1,1 1 1,4 2 0,-5-4-1,1 1 0,0-1 0,0 0 0,0 0 0,0 0-1,0 0 1,0-1 0,1 1 0,-1-1 0,0 0 0,0 0 0,0 0-1,0 0 1,1 0 0,-1-1 0,0 0 0,0 1 0,0-1-1,0 0 1,0 0 0,4-3 0,40-21 0,-1-2 0,75-59 0,-55 37 0,-66 49 0,0 0 0,1 0 0,-1 0 0,0 0 0,0 0 0,0-1 0,0 1 0,1 0 0,-1 0 0,0 0 0,0 0 0,0 0 0,0 0 0,1 0 0,-1 0 0,0 0 0,0 0 0,0 0 0,0 0 0,1 0 0,-1 0 0,0 0 0,0 0 0,0 0 0,1 0 0,-1 0 0,0 0 0,0 0 0,0 0 0,0 0 0,1 0 0,-1 0 0,0 1 0,0-1 0,0 0 0,0 0 0,0 0 0,1 0 0,-1 0 0,0 0 0,0 1 0,0-1 0,0 0 0,0 0 0,3 13 0,-4 19 0,0-28 0,1 1 0,0-1 0,-1 1 0,2-1 0,-1 1 0,0-1 0,3 9 0,-2-12 0,-1 0 0,0 0 0,1 0 0,-1 0 0,1-1 0,0 1 0,-1 0 0,1 0 0,0-1 0,-1 1 0,1 0 0,0-1 0,0 1 0,0-1 0,-1 1 0,1-1 0,0 0 0,0 1 0,0-1 0,0 0 0,0 1 0,0-1 0,0 0 0,0 0 0,0 0 0,0 0 0,0 0 0,0 0 0,-1 0 0,1 0 0,0 0 0,0-1 0,0 1 0,0 0 0,0-1 0,0 1 0,0 0 0,0-1 0,-1 1 0,2-2 0,29-13 0,-24 11 0,0 0 0,1 0 0,-1 1 0,1 0 0,-1 0 0,13-2 0,-18 5 0,0 1 0,0-1 0,0 0 0,-1 1 0,1-1 0,0 1 0,0 0 0,-1 0 0,1 0 0,0 0 0,-1 0 0,1 0 0,-1 0 0,0 0 0,1 0 0,-1 1 0,0-1 0,0 1 0,0-1 0,1 1 0,-2-1 0,1 1 0,0 0 0,0-1 0,0 1 0,0 3 0,3 6 0,0 0 0,3 21 0,-6-29 0,0 4 0,-1-4 0,0 0 0,1 0 0,-1 0 0,1-1 0,0 1 0,0 0 0,0-1 0,0 1 0,0 0 0,3 3 0,0-7 871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11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17687,'0'0'2288,"93"18"-1904,-18-6 0,3 5-384,5 11 0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11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1 151 10248,'0'0'2817,"14"5"-2040,-9-3-703,10 3 163,1 0 0,0-1 0,-1 0 0,1-1 0,33 1 0,-21-5 207,0-2 0,0-2 0,0 0 0,-1-2 0,0-1 0,48-20 0,-68 25-286,-1-1-1,0 0 1,-1 0-1,1-1 1,-1 1-1,1-1 1,-1 0 0,-1-1-1,1 1 1,-1-1-1,4-6 1,-7 12-129,-1-1 1,0 1 0,1-1-1,-1 1 1,0-1 0,1 0-1,-1 1 1,0-1-1,0 1 1,1-1 0,-1 0-1,0 1 1,0-1 0,0 0-1,0 1 1,0-1-1,0 0 1,0 1 0,0-1-1,0 0 1,0 1 0,0-1-1,0 1 1,-1-1 0,1 0-1,0 1 1,-1-2-1,0 1 11,0 1 0,0-1-1,1 0 1,-1 0 0,-1 0-1,1 1 1,0-1 0,0 0-1,0 1 1,0-1-1,0 1 1,0 0 0,-2-1-1,-3 0 56,0 0-1,1 0 1,-1 1 0,0-1-1,-6 2 1,2 0-1,1 0 1,0 1-1,-1 0 1,1 0-1,0 1 1,-13 6-1,17-6-37,-1 0 0,1 0 0,0 1 0,1 0 0,-1 0-1,1 0 1,-1 0 0,1 1 0,1-1 0,-1 1 0,-4 7 0,4-6 37,1 1 0,-1-1 0,1 1 0,0 0 0,1 0 0,0 0 1,0 0-1,0 0 0,1 1 0,-1 12 0,2-14-24,1 0 0,0 0 0,0-1 0,1 1 0,-1 0 0,1-1 0,0 1 0,1-1 0,-1 0-1,1 0 1,0 0 0,0 0 0,8 8 0,-7-8-1,0 0 1,1 0-1,-1-1 0,1 0 0,0 0 0,0 0 1,0-1-1,0 0 0,1 0 0,0 0 0,-1 0 1,1-1-1,9 2 0,-7-2-10,0-1-1,0-1 1,0 1 0,0-1 0,0-1-1,0 0 1,0 0 0,0 0-1,0-1 1,9-3 0,13-6 95,-1-1 0,-1-1 0,52-33 0,73-64 312,-95 64-267,48-34 428,-106 79-604,1 0 1,0 1 0,0-1-1,0 0 1,-1 1 0,1-1-1,0 1 1,0-1 0,0 1-1,0 0 1,0-1 0,0 1-1,0 0 1,0 0 0,0 0-1,0 0 1,0-1 0,0 1-1,0 1 1,0-1 0,0 0-1,0 0 1,0 0 0,0 0 0,2 1-1,-2 1 32,0 0 1,1-1-1,-1 1 0,0 0 0,0-1 0,0 1 1,0 0-1,-1 0 0,1 0 0,0 3 0,1 0-56,67 170 1089,-64-165-1035,-1 1 83,1 0 1,1 0-1,0 0 0,0-1 1,1 0-1,0 0 0,1-1 1,12 12-1,-19-20-138,-1-1-1,1 1 1,0-1 0,-1 1-1,1-1 1,0 1 0,-1-1-1,1 1 1,0-1 0,0 0-1,-1 1 1,1-1 0,0 0-1,0 0 1,0 0 0,0 0-1,-1 1 1,1-1 0,2-1-1,12-10-243,-5 0-4164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12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572 0 16575,'0'0'2284,"-11"10"-1773,-211 213 728,66-67-154,-4 6 1222,158-160-2285,-18 24 1157,20-26-1154,0 1 0,0-1 0,0 0 1,0 0-1,-1 1 0,1-1 0,0 0 0,0 1 1,0-1-1,0 0 0,0 1 0,0-1 0,0 0 1,0 0-1,0 1 0,0-1 0,0 0 0,0 1 1,0-1-1,1 0 0,-1 1 0,0-1 0,0 0 1,0 0-1,0 1 0,0-1 0,1 0 0,-1 0 1,0 1-1,1-1 0,0 1 13,0-1-1,0 0 1,0 1-1,0-1 1,0 0-1,0 0 1,1 0-1,-1 0 1,0 0-1,0 0 1,0 0-1,1 0 1,0 0 0,12-3 34,-1-1 0,0 0 0,0 0 0,0-2 1,15-7-1,60-38-1318,-64 37-1159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13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1107 13768,'0'0'2030,"15"-6"-1547,49-25-18,85-56 0,-100 55-373,-1-3-1,-2-2 0,-2-2 0,46-52 0,-44 35 161,-2-1-1,-2-3 0,-3-2 0,-3-1 0,34-82 0,-23 44 196,-19 44 176,21-63 0,-48 120-598,-1-1 1,1 0-1,-1 0 0,1 1 0,-1-1 0,0 0 0,0 0 0,1 0 0,-1 0 0,0 1 1,0-1-1,0 0 0,0 0 0,0 0 0,0 0 0,0 0 0,0 1 0,0-1 0,0 0 1,-1 0-1,1 0 0,0 0 0,-1 1 0,1-1 0,0 0 0,-1 0 0,1 1 0,-1-1 1,1 0-1,-1 1 0,1-1 0,-2 0 0,0 0 13,1 1 0,-1 0 0,0-1 0,0 1 0,0 0 0,1 0 0,-1 0 0,0 1 0,0-1 0,0 0 0,1 1 0,-1-1 0,0 1 0,-1 0 0,-1 1-8,0 0 1,0 0-1,0 0 0,1 1 1,-1-1-1,1 1 0,0 0 1,0 0-1,0 0 0,-4 5 0,-24 38 139,25-36-130,-10 18 50,1 1 0,2 1 0,1 0 0,1 1 0,1 0 1,2 1-1,2 0 0,-5 45 0,9-58-42,-4 37 298,1 106-1,6-145-258,1 0 0,0 1 0,1-2-1,1 1 1,1 0 0,0-1 0,1 0-1,1 0 1,1 0 0,14 23 0,-19-35-63,0 0 0,1 0 1,-1 0-1,1-1 0,-1 1 1,1-1-1,0 0 0,1 0 1,-1 0-1,0-1 1,1 0-1,-1 0 0,1 0 1,5 2-1,-2-2 2,0-1 0,-1 0-1,1 0 1,0-1 0,0 0 0,-1 0 0,1 0-1,12-3 1,-5-1 8,-1 0 1,0 0-1,0-2 0,0 1 0,-1-2 0,0 0 0,0 0 1,-1-1-1,16-13 0,-17 11 19,-1 1 0,0-2 0,-1 1 0,11-17 0,-18 24-33,1-1 1,-1 1-1,0 0 0,-1-1 0,1 0 1,0 1-1,-1-1 0,0 0 0,0 0 1,0 0-1,-1 0 0,1 0 0,-1 0 1,0 0-1,0 0 0,0 0 0,0 0 1,-1 1-1,-2-9 0,2 11-5,1-1-1,-1 1 1,0-1-1,0 1 0,-1-1 1,1 1-1,0 0 1,0-1-1,-1 1 1,1 0-1,-1 0 1,1 0-1,-1 0 1,1 0-1,-1 1 1,0-1-1,1 0 0,-1 1 1,0-1-1,1 1 1,-1 0-1,0-1 1,0 1-1,1 0 1,-1 0-1,0 0 1,0 0-1,0 1 0,1-1 1,-3 1-1,-3 0 19,1 1 0,0-1 0,0 1 0,-1 0 0,1 1 0,1 0 0,-8 4 0,0 2 22,1 1 0,0 0-1,0 1 1,1 0 0,-13 18-1,19-23-27,1 0 0,-1 1 0,1-1-1,0 1 1,1 0 0,0 0-1,0 1 1,0-1 0,1 0-1,0 1 1,0 0 0,0 14-1,2-19-7,0 0 0,1 1 0,0-1-1,-1 1 1,1-1 0,1 0 0,-1 1-1,0-1 1,1 0 0,0 0 0,-1 0-1,1 0 1,1-1 0,-1 1 0,0 0-1,1-1 1,-1 1 0,1-1 0,-1 0-1,7 4 1,-3-3 12,-1 0 0,1-1 0,-1 1-1,1-1 1,0 0 0,0-1 0,0 1 0,0-1 0,0 0-1,1-1 1,5 1 0,6-3 44,0-1 0,-1-1-1,1 0 1,-1-1 0,30-13-1,-29 11-15,7-4 106,0-1-1,41-28 1,-41 23 128,48-22 1,-69 37-238,1 0 0,-1 0 0,1 1 0,-1 0 0,1 0 0,-1 0-1,1 0 1,0 1 0,-1-1 0,7 2 0,-10-1-32,-1 0 0,1 1 1,0-1-1,-1 1 0,1-1 0,-1 1 0,1-1 1,-1 1-1,1 0 0,-1-1 0,0 1 0,1 0 1,-1-1-1,0 1 0,1 0 0,-1-1 0,0 1 1,0 0-1,1 0 0,-1-1 0,0 1 0,0 0 1,0 0-1,0 0 0,0-1 0,0 1 0,0 0 1,-1 0-1,-3 26 254,4-26-243,-6 22 125,-1-1 0,-16 32-1,-6 21 62,26-66-220,-3 7 0,8-12 0,6-8 0,6-6 0,-1-2 0,0 1 0,16-20 0,16-15 0,-44 45 0,0 0 0,0 0 0,0 0 0,0 0 0,0 1 0,0-1 0,1 0 0,-1 0 0,0 1 0,0-1 0,0 1 0,1-1 0,-1 1 0,0 0 0,1-1 0,-1 1 0,0 0 0,1 0 0,-1 0 0,0 0 0,1 0 0,2 0 0,-3 1 0,0 0 0,0 0 0,1 0 0,-1 0 0,0 0 0,0 0 0,0 0 0,0 1 0,-1-1 0,1 0 0,0 1 0,0-1 0,-1 0 0,1 1 0,-1-1 0,1 1 0,0 2 0,0 0 0,0-1 0,0 1 0,0-1 0,1 0 0,-1 1 0,1-1 0,0 0 0,0 0 0,0 0 0,1 0 0,-1-1 0,1 1 0,-1 0 0,1-1 0,0 0 0,0 0 0,3 2 0,-1-2 0,0 0 0,0 0 0,0 0 0,0-1 0,0 0 0,0 0 0,0-1 0,0 1 0,0-1 0,10-1 0,4-2 0,0 0 0,0-2 0,0 0 0,-1-1 0,24-12 0,-27 11 0,0-1 0,-1-1 0,0-1 0,0 0 0,-1 0 0,0-1 0,-1-1 0,0 0 0,9-14 0,-4 4 0,-1-1 0,-1-1 0,-2-1 0,20-45 0,-16 21 0,-2-1 0,13-82 0,-17 41 0,-11 91 0,0-12 0,0 12 0,0 0 0,0-1 0,0 1 0,0-1 0,0 1 0,0 0 0,0-1 0,0 1 0,0 0 0,0-1 0,0 1 0,0-1 0,0 1 0,0 0 0,-1-1 0,1 1 0,0 0 0,0-1 0,0 1 0,-1 0 0,1 0 0,0-1 0,0 1 0,-1 0 0,1 0 0,0-1 0,-1 1 0,1 0 0,0 0 0,-1 0 0,1-1 0,-6 15 0,-9 16 0,2 1 0,1 1 0,1 0 0,2 0 0,-6 36 0,12-44 0,1-1 0,0 1 0,2 0 0,1-1 0,1 1 0,0-1 0,2 1 0,8 26 0,-7-33 0,1 0 0,1 0 0,0 0 0,1-1 0,1 0 0,12 17 0,-17-28 0,0 0 0,0 0 0,0 0 0,0-1 0,1 0 0,-1 0 0,1 0 0,0-1 0,1 1 0,-1-1 0,1 0 0,-1-1 0,1 1 0,0-1 0,0 0 0,0-1 0,0 1 0,0-1 0,0-1 0,0 1 0,11-1 0,-10-1 0,0 1 0,-1-1 0,1-1 0,0 0 0,-1 0 0,1 0 0,-1 0 0,1-1 0,-1 0 0,0-1 0,0 1 0,-1-1 0,1 0 0,-1-1 0,0 1 0,0-1 0,0 0 0,0 0 0,-1-1 0,0 0 0,0 1 0,-1-1 0,6-11 0,-1-3-3945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5:49.3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1 281 5720,'0'0'7704,"9"-10"-7255,27-33 0,-33 39-350,0-1 0,0 1 0,0-1 1,-1 0-1,1 1 0,-1-1 0,2-7 0,7-13 386,-10 24-476,5-8 269,1-1 0,0 1 1,1 0-1,16-14 0,-22 22-233,-1 0 0,0 0 0,1-1 0,-1 1 0,1 0-1,-1 1 1,1-1 0,0 0 0,-1 0 0,1 1 0,0-1-1,0 1 1,-1-1 0,1 1 0,0 0 0,0 0 0,0-1-1,0 1 1,-1 1 0,1-1 0,0 0 0,0 0 0,0 1-1,-1-1 1,1 1 0,0-1 0,0 1 0,-1 0 0,1 0-1,-1 0 1,1 0 0,-1 0 0,1 0 0,-1 0 0,1 0-1,-1 1 1,0-1 0,0 0 0,0 1 0,1-1 0,-1 3-1,6 7 126,-1 0 0,0 1 0,5 14 0,-8-18-41,0 1 0,1-1 0,0 1 0,0-1 0,1 0 0,0-1 0,1 1-1,9 9 1,-14-16-94,0 0 0,1 0-1,-1-1 1,0 1 0,1 0-1,-1-1 1,1 1 0,-1-1-1,1 0 1,-1 0-1,1 1 1,-1-1 0,1 0-1,-1 0 1,1 0 0,-1-1-1,1 1 1,-1 0 0,1 0-1,-1-1 1,1 1 0,-1-1-1,1 1 1,-1-1 0,0 0-1,1 0 1,-1 0-1,3-1 1,4-4 70,0-1-1,0 1 1,7-10-1,-11 13-44,4-6 27,-1 0 1,1-1 0,-2 0-1,1 0 1,-2 0-1,1-1 1,-1 1-1,-1-1 1,0-1-1,-1 1 1,4-19-1,-4 14-974,-1 1-1,-1-21 1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13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18791,'12'-2'354,"72"-9"209,0 3-1,94 4 1,179 27 1358,-343-21-1596,0 0 0,0 1 0,16 6 0,-60-8 270,-5 3-659,-23-6-3051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14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10344,'0'0'3946,"9"2"-3020,27 5-233,142 25 1253,355-14 2584,-497-18-4150,-20 1-132,1-1-1,-1-1 0,0-1 1,1 0-1,-1-1 0,16-5 1,-31 8-211,0 0 1,0-1 0,1 1 0,-1-1-1,0 0 1,0 1 0,0-1 0,0 0-1,0 0 1,0 0 0,0 0 0,0 1 0,0-1-1,0-1 1,0 1 0,-1 0 0,1 0-1,0 0 1,-1 0 0,1 0 0,-1-1-1,1 1 1,-1 0 0,0 0 0,1-1 0,-1 1-1,0-2 1,0-10-2990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16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0 383 7432,'0'0'6846,"10"-1"-6259,34-4-154,0-3 0,-1-1 0,0-2-1,-1-2 1,80-37 0,67-51 800,-141 71-261,80-63 0,-124 90-801,0-1 1,-1 1-1,1-1 0,-1 0 0,0 0 0,0 0 0,0 0 0,0-1 0,-1 1 0,0-1 0,0 1 0,3-9 0,-31 31 1095,8 0-1057,0 1 0,2 0 0,-19 29 1,27-36-119,1-1 1,1 1-1,0 0 1,1 0 0,0 1-1,1-1 1,0 1-1,-2 17 1,6-27-49,-1 1 1,1-1-1,0 0 1,0 1-1,0-1 0,0 0 1,1 0-1,0 1 1,1 4-1,-1-6-22,-1-1-1,1 0 1,0 0 0,0 0-1,-1 0 1,1 0 0,0 0-1,0 0 1,0 0-1,0 0 1,0 0 0,0-1-1,1 1 1,-1 0 0,0-1-1,0 1 1,0-1-1,1 1 1,-1-1 0,0 1-1,1-1 1,-1 0 0,0 0-1,1 0 1,1 0 0,10 0 53,0 0 0,0-1 0,0-1 0,-1 0 1,1-1-1,-1 0 0,20-8 0,4-5 100,39-24 1,0 1 49,-38 22-21,-1-2-1,66-46 1,-96 61-132,-1 0 0,0 1 1,13-6-1,-18 8-47,1 1 1,0-1 0,-1 1-1,1 0 1,0-1 0,-1 1-1,1 0 1,0 0 0,0-1-1,-1 1 1,1 0 0,0 0-1,0 0 1,-1 0-1,1 0 1,0 0 0,0 0-1,-1 0 1,1 1 0,0-1-1,0 0 1,-1 0 0,1 0-1,0 1 1,0-1 0,-1 0-1,1 1 1,0-1 0,-1 1-1,1-1 1,-1 1 0,1-1-1,-1 1 1,1-1 0,-1 1-1,1 0 1,-1-1 0,1 1-1,-1 0 1,0-1 0,1 1-1,-1 0 1,0-1-1,0 1 1,1 1 0,1 21 212,-1 0 0,-1 1 0,-1-1 1,-1 0-1,-6 27 0,8-49-222,-3 11 179,2-8-89,0-1 0,1 0 0,-1 1 0,1-1-1,-1 1 1,1 4 0,0-7-94,0-1 0,1 0 1,-1 1-1,0-1 0,0 0 0,0 1 0,0-1 0,0 0 0,0 1 0,1-1 0,-1 0 0,0 1 1,0-1-1,0 0 0,1 0 0,-1 1 0,0-1 0,0 0 0,1 0 0,-1 0 0,0 1 1,1-1-1,-1 0 0,0 0 0,1 0 0,-1 0 0,1 0 0,15-4 117,-3-4-128,0 0 0,0-1 0,-1-1 0,11-11 0,8-6 0,-6 7 0,36-27 0,-61 47 0,1-1 0,0 1 0,-1-1 0,1 1 0,0 0 0,0-1 0,-1 1 0,1 0 0,0 0 0,0-1 0,-1 1 0,1 0 0,0 0 0,0 0 0,0 0 0,0 0 0,-1 0 0,1 0 0,0 1 0,0-1 0,-1 0 0,1 0 0,0 1 0,0-1 0,-1 0 0,1 1 0,0-1 0,0 0 0,-1 1 0,1-1 0,-1 1 0,1 0 0,0-1 0,-1 1 0,1-1 0,-1 1 0,1 0 0,-1-1 0,0 1 0,1 1 0,3 5 0,-1-1 0,0 1 0,3 13 0,-5-16 0,13 55 0,-9-32 0,11 33 0,-13-52 0,0 0 0,0-1 0,1 0 0,0 0 0,0 0 0,1 0 0,-1-1 0,2 0 0,5 6 0,-9-10 0,1 0 0,-1 0 0,1 0 0,0-1 0,0 0 0,0 1 0,0-1 0,0 0 0,0 0 0,0-1 0,0 1 0,0-1 0,0 1 0,0-1 0,1 0 0,-1 0 0,0-1 0,0 1 0,0-1 0,0 1 0,0-1 0,0 0 0,0 0 0,0 0 0,0 0 0,0-1 0,4-2 0,3-2 0,-1 0 0,0 0 0,0-1 0,-1 0 0,0 0 0,12-15 0,-11 10 287,-2 1 0,10-18 0,-3-1-5132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17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18087,'0'0'1720,"67"-36"-2032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19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88 10752,'0'0'3208,"-3"15"-2288,-48 186 1188,-8 33-398,50-190-1403,-11 56 747,-41 119 0,-1-12 1338,60-202-2258,-2 5 265,4-10-374,0 0 0,0 0 0,0 0 0,0 1-1,0-1 1,0 0 0,0 0 0,0 0 0,0 1 0,0-1 0,-1 0 0,1 0 0,0 0 0,0 0 0,0 0 0,0 1 0,0-1 0,-1 0 0,1 0 0,0 0 0,0 0 0,0 0 0,-1 0 0,1 0 0,0 0 0,0 0 0,0 1 0,-1-1 0,1 0 0,0 0-1,0 0 1,0 0 0,-1 0 0,1 0 0,0 0 0,0-1 0,0 1 0,-1 0 0,1 0 0,0 0 0,0 0 0,0 0 0,-1 0 0,1 0 0,0 0 0,3-11 703,3-6-594,1 1 0,1 0 0,1 1 0,0 0 0,1 0 0,0 1 0,1 0 0,1 1 0,0 0 0,23-18 0,-17 17-2,2 0 0,-1 1 0,2 1 0,0 1 0,23-9-1,-36 17-75,0 0 0,1 0 0,-1 1 0,1 0 0,-1 1 0,1 0 0,-1 0 0,1 1 0,0 0 0,0 0 0,-1 1 0,1 0 0,-1 1 0,1 0 0,-1 0 0,16 7 0,-21-8-29,-1 0 1,0 1-1,0-1 0,0 1 1,0-1-1,0 1 0,0 0 0,0 0 1,-1 0-1,1 0 0,-1 0 0,1 0 1,-1 0-1,0 0 0,0 1 1,0-1-1,1 3 0,-1 0 7,0 0 0,0 0 0,-1 0 0,1-1 0,-1 1 1,0 0-1,-1 0 0,-1 8 0,1-4 8,-2 0 0,1 0 0,-1-1 1,-1 1-1,1-1 0,-1 0 0,-1 0 1,0 0-1,-8 10 0,-3-3 53,-1-1 1,-1 0-1,0-2 0,-1 0 1,-40 19-1,36-19 4,11-6 22,0-1 1,0 0-1,-1 0 1,1-1-1,-24 4 1,36-8-110,0 0-1,0 0 0,0 0 1,0-1-1,0 1 1,0 0-1,0 0 1,0 0-1,0 0 1,0 0-1,0 0 1,0 0-1,0 0 1,0 0-1,0-1 1,0 1-1,0 0 1,0 0-1,0 0 1,0 0-1,0 0 1,0 0-1,0 0 1,0 0-1,0 0 1,0 0-1,0 0 1,-1 0-1,1-1 1,0 1-1,0 0 1,0 0-1,0 0 1,0 0-1,0 0 1,0 0-1,0 0 0,-1 0 1,13-6 205,81-37-131,2 4 0,2 4-1,129-28 1,-187 53-86,-26 7 0,0-1 0,1 2 0,-1 0 0,1 0 0,14 1 0,-18 3 0,-9 2 0,-14 9 0,-3 0 0,-52 54 0,46-47 0,1 1 0,-22 27 0,43-48 0,0 0 0,0 0 0,0 1 0,0-1 0,-1 0 0,1 0 0,0 0 0,0 1 0,0-1 0,0 0 0,0 0 0,0 1 0,0-1 0,0 0 0,0 0 0,0 1 0,0-1 0,0 0 0,0 0 0,0 1 0,0-1 0,0 0 0,0 0 0,0 0 0,0 1 0,0-1 0,0 0 0,0 0 0,0 1 0,0-1 0,1 0 0,-1 0 0,0 0 0,0 1 0,0-1 0,0 0 0,1 0 0,-1 0 0,0 1 0,0-1 0,0 0 0,1 0 0,-1 0 0,0 0 0,0 0 0,0 0 0,1 0 0,-1 0 0,0 1 0,0-1 0,1 0 0,-1 0 0,0 0 0,0 0 0,1 0 0,13 0 0,-3-3 0,0-1 0,-1 0 0,0 0 0,0-1 0,13-9 0,-2 2 0,-20 12 0,19-11 0,0-1 0,32-24 0,-47 32 0,-1 1 0,0-1 0,0 0 0,-1 0 0,1 0 0,-1 0 0,0-1 0,0 1 0,0-1 0,0 0 0,-1 0 0,0 0 0,0 0 0,0 0 0,-1-1 0,0 1 0,2-11 0,-3 14 0,0 0 0,0 0 0,0 0 0,0 0 0,-1 0 0,1 0 0,-1 0 0,1 0 0,-1 0 0,1 0 0,-1 1 0,0-1 0,0 0 0,0 0 0,0 1 0,0-1 0,0 0 0,-1 1 0,1-1 0,-1 1 0,1 0 0,-4-3 0,2 2 0,-1 1 0,0-1 0,0 1 0,1 0 0,-1 0 0,0 0 0,0 1 0,0-1 0,0 1 0,-5 0 0,0-1 0,-11-1 0,20 2 0,0 0 0,-1 0 0,1 0 0,0 0 0,-1 0 0,1 0 0,0 0 0,-1 0 0,1 0 0,0 0 0,-1 0 0,1 0 0,0 0 0,-1 0 0,1 0 0,0 0 0,-1 0 0,1 0 0,0 0 0,-1 1 0,1-1 0,0 0 0,-1 0 0,1 0 0,0 0 0,0 1 0,-1-1 0,1 0 0,0 0 0,-1 1 0,2 0 0,-1-1 0,1 1 0,0-1 0,-1 1 0,1-1 0,-1 0 0,1 1 0,0-1 0,0 0 0,-1 0 0,1 1 0,0-1 0,0 0 0,-1 0 0,1 0 0,0 0 0,0 0 0,-1 0 0,1 0 0,0 0 0,0 0 0,0-1 0,27-1 0,-19 0 0,65-5 0,0-3 0,89-24 0,-131 24 0,-1 0 0,0-2 0,-1-1 0,0-2 0,-1-1 0,0-1 0,42-34 0,-70 51 0,161-142 0,-148 127 0,0-1 0,-1-1 0,-1 0 0,0-1 0,-2 0 0,0-1 0,-1 0 0,13-40 0,-20 53 0,-1 0 0,1-1 0,-1 1 0,0-1 0,0 1 0,-1-1 0,0-10 0,0 17 0,0-1 0,0 1 0,0-1 0,-1 0 0,1 1 0,0-1 0,0 1 0,-1-1 0,1 1 0,0-1 0,-1 1 0,1-1 0,0 1 0,-1-1 0,1 1 0,-1 0 0,1-1 0,-1 1 0,1 0 0,-1-1 0,1 1 0,-1 0 0,1 0 0,-1-1 0,0 1 0,1 0 0,-1 0 0,1 0 0,-1 0 0,0 0 0,1 0 0,-2 0 0,-20 3 0,13 1 0,1 1 0,0 0 0,1 0 0,-1 0 0,1 1 0,-12 13 0,-33 44 0,37-42 0,2 0 0,1 1 0,-18 43 0,-19 75 0,49-140 0,-5 16 0,0 1 0,1-1 0,1 1 0,-2 34 0,5-44 0,0 0 0,1-1 0,-1 1 0,1 0 0,1-1 0,-1 1 0,1-1 0,0 0 0,1 1 0,-1-1 0,1 0 0,0 0 0,1-1 0,0 1 0,7 8 0,-7-10 0,0 0 0,1-1 0,-1 0 0,1 1 0,0-2 0,0 1 0,0-1 0,0 1 0,0-1 0,1-1 0,-1 1 0,1-1 0,-1 0 0,8 0 0,-3 0 0,0-1 0,0 0 0,0 0 0,0-1 0,0-1 0,-1 0 0,11-3 0,3-4 0,-1 0 0,0-1 0,0-2 0,-1 0 0,21-17 0,-10 5 0,-2-1 0,38-42 0,-33 28 0,-2-2 0,-2-1 0,27-50 0,59-146 0,-80 156 0,-12 27 0,21-63 0,-46 116 0,1 1 0,0-1 0,-1 1 0,1-1 0,-1 1 0,0-1 0,1 0 0,-1 1 0,0-1 0,0 0 0,0 1 0,0-1 0,-1 0 0,1 1 0,0-1 0,-1 0 0,1 1 0,-1-1 0,1 0 0,-2-2 0,0 6 0,0 0 0,0 0 0,0 0 0,0 0 0,1 0 0,-1 0 0,1 0 0,0 0 0,-2 4 0,1-2 0,-46 84 0,4 1 0,-38 113 0,9-24 0,-31 93 0,49-134 0,52-131 0,11-10 0,0-1 0,0 0 0,10-9 0,10-11 0,28-33 0,-5 3 0,18-14 0,-68 69 0,0-1 0,0 0 0,0 0 0,0 0 0,0 1 0,0-1 0,0 0 0,0 1 0,0-1 0,0 1 0,0-1 0,1 1 0,-1 0 0,0-1 0,0 1 0,1 0 0,1 0 0,-3 0 0,1 0 0,0 1 0,-1-1 0,1 0 0,0 1 0,-1-1 0,1 0 0,0 1 0,-1-1 0,1 1 0,-1-1 0,1 1 0,-1-1 0,1 1 0,-1 0 0,0-1 0,1 1 0,-1-1 0,1 1 0,-1 0 0,0 1 0,2 5 0,0 0 0,-1 1 0,0-1 0,0 14 0,0-6 0,1 20 0,0-8 0,1 0 0,10 44 0,-11-64 0,0 0 0,0-1 0,1 0 0,-1 1 0,1-1 0,1 0 0,-1 0 0,1 0 0,0-1 0,1 1 0,-1-1 0,1 0 0,0 0 0,0-1 0,11 7 0,-7-5 0,0-1 0,1-1 0,0 1 0,0-2 0,1 1 0,-1-1 0,1-1 0,-1 0 0,22 1 0,-23-3 0,-1-1 0,1 1 0,0-2 0,-1 1 0,1-1 0,-1-1 0,1 1 0,-1-1 0,0-1 0,0 0 0,0 0 0,13-9 0,-14 7 96,0 1 1,0-1-1,-1-1 0,0 1 0,0-1 1,-1 0-1,0 0 0,5-10 0,-6 11-1071,-1-1 0,0 0-1,0 0 1,3-15-1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19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17079,'0'0'2888,"107"23"-2136,-2-19-8,34-8-336,12-2 8,-2 0-136,0-7-8,0-3-80,0-4 0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21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1 393 11152,'0'0'3618,"13"1"-2754,4 1-614,0-1 0,1-1 0,-1 0 0,0-2 0,1 0-1,-1-1 1,0 0 0,0-2 0,-1 0 0,1-1 0,21-11 0,-6-4 349,-2-3-1,0 0 1,35-38 0,-55 52-452,16-17 659,-1-1 1,-1-2-1,-1 0 0,28-52 0,-50 81-710,-1 0-1,0 0 1,1 1-1,-1-1 1,0 0 0,1 0-1,-1 0 1,1 0-1,0 1 1,-1-1 0,1 0-1,0 0 1,-1 1 0,1-1-1,0 1 1,-1-1-1,1 0 1,0 1 0,0 0-1,2-2 1,-2 4-25,0-1-1,0 0 1,0 0 0,0 1-1,0-1 1,-1 0 0,1 1-1,0-1 1,-1 1 0,1-1-1,-1 1 1,1-1-1,-1 1 1,1 2 0,5 25 127,-1 0 0,-1 1 0,-1-1 0,-1 1 0,-2 0 0,-2 0 0,-6 42 0,1-43 115,-12 32 1,14-45-191,4-13-93,0 0 0,0-1 0,-1 1-1,1-1 1,0 1 0,-1-1 0,1 0-1,-1 1 1,0-1 0,0 0 0,0 0-1,0 0 1,0 0 0,0-1 0,0 1-1,-1-1 1,1 1 0,-1-1 0,1 0-1,-1 0 1,0 0 0,1 0 0,-1 0-1,0 0 1,1-1 0,-1 0 0,0 1-1,0-1 1,0 0 0,1 0 0,-1 0-1,0-1 1,-3 0 0,1 0 5,1 0 1,-1 0 0,0-1-1,1 1 1,-1-1-1,1 0 1,0-1 0,0 1-1,0-1 1,0 0-1,0 0 1,0 0 0,1 0-1,-1 0 1,1-1 0,0 0-1,0 0 1,-3-5-1,-2-2 114,4 3 60,14 8-104,5 4-105,1-1 0,-1-1 0,1 0 0,0-1 0,-1 0 0,1-2 0,16-2 0,-6-2 0,0-2 0,0-1 0,-1-1 0,0-1 0,31-18 0,114-77 0,-60 34 0,-110 71 0,0 0 0,0-1 0,0 1 0,1 0 0,-1 0 0,0 0 0,0 0 0,1 0 0,-1 0 0,0 0 0,0 0 0,1 0 0,-1 0 0,0 0 0,1 0 0,-1 0 0,0 0 0,0 0 0,1 0 0,-1 0 0,0 0 0,0 0 0,1 0 0,-1 0 0,0 0 0,0 0 0,1 1 0,-1-1 0,0 0 0,0 0 0,0 0 0,1 0 0,-1 1 0,0-1 0,0 0 0,0 0 0,1 0 0,-1 1 0,0-1 0,0 0 0,0 0 0,0 1 0,0-1 0,0 0 0,0 0 0,0 1 0,0-1 0,0 0 0,0 0 0,0 1 0,0-1 0,0 1 0,1 14 0,-1-14 0,-3 22 0,-2 1 0,0-1 0,-1 0 0,-2 0 0,-17 38 0,11-30 0,-4 15 0,-5 14 0,-2-2 0,-65 108 0,83-156 0,2-3 0,1-1 0,0 1 0,0 0 0,-5 12 0,24-58 0,25-42 0,-26 54 0,139-250 0,-133 247 0,1 1 0,2 0 0,1 2 0,1 1 0,1 0 0,50-36 0,-64 54 0,0 0 0,1 0 0,-1 1 0,2 1 0,-1 0 0,1 1 0,17-4 0,-31 9 0,1 0 0,0 0 0,0 0 0,0 0 0,-1 0 0,1 0 0,0 0 0,0 1 0,-1-1 0,1 0 0,0 1 0,-1-1 0,1 0 0,0 1 0,-1-1 0,1 1 0,0-1 0,-1 1 0,1-1 0,-1 1 0,1-1 0,-1 1 0,1 0 0,-1-1 0,1 1 0,-1 0 0,0-1 0,1 1 0,-1 0 0,0 0 0,0-1 0,1 1 0,-1 0 0,0 0 0,0 0 0,0-1 0,0 1 0,0 1 0,0 31 0,-2-22 0,0 0 0,-1 0 0,0 0 0,-1 0 0,0 0 0,-1-1 0,0 0 0,0 0 0,-11 14 0,5-10 0,0 0 0,-1 0 0,-1-1 0,0-1 0,-18 13 0,24-20 0,-1-1 0,1 0 0,-1-1 0,0 1 0,0-2 0,0 1 0,0-1 0,-1 0 0,1-1 0,0 0 0,-10 0 0,17-1 0,0 0 0,1 0 0,-1 0 0,0 0 0,1 0 0,-1 0 0,1 0 0,-1 0 0,0 0 0,1 0 0,-1 0 0,0 0 0,1-1 0,-1 1 0,1 0 0,-1 0 0,1-1 0,-1 1 0,1 0 0,-1-1 0,1 1 0,-1-1 0,1 1 0,-1-1 0,1 1 0,0-1 0,-1 1 0,1-1 0,0 1 0,-1-1 0,1 1 0,0-1 0,0 0 0,-1 1 0,1-1 0,0 1 0,0-2 0,0 1 0,0-1 0,0 1 0,0 0 0,0-1 0,1 1 0,-1 0 0,0 0 0,1-1 0,-1 1 0,1 0 0,-1 0 0,1-1 0,0 1 0,-1 0 0,1 0 0,0 0 0,0 0 0,1-1 0,5-4 0,1 1 0,-1 0 0,1 0 0,0 0 0,0 1 0,0 1 0,1-1 0,-1 1 0,11-2 0,87-12 0,-57 10 0,136-10 0,15-4 0,-177 17 0,-1-1 0,0-1 0,-1-1 0,0-1 0,0-1 0,35-20 0,-53 27 0,1-1 0,0 0 0,0 0 0,1 1 0,-1 0 0,1 0 0,-1 0 0,1 1 0,6-2 0,-5 1 0,-6 0 0,-13 0 0,1 3 0,1 1 0,-1 0 0,1 1 0,-1 1 0,-19 8 0,-54 32 0,45-21 0,24-15 0,1 1 0,0 0 0,-18 16 0,29-22 0,1 0 0,-1 1 0,1-1 0,0 1 0,0-1 0,0 1 0,0 0 0,0 0 0,1 0 0,0 1 0,0-1 0,0 1 0,1-1 0,-1 1 0,1-1 0,0 1 0,0 7 0,1-11 0,0 0 0,0 0 0,0 0 0,0 0 0,0 0 0,0 0 0,0 0 0,0 0 0,1 0 0,-1 0 0,0 0 0,1 0 0,-1 0 0,1 0 0,-1 0 0,1 0 0,0 0 0,-1-1 0,1 1 0,0 0 0,-1 0 0,1-1 0,0 1 0,0 0 0,0-1 0,1 1 0,0 0 0,0 0 0,0-1 0,0 0 0,0 1 0,1-1 0,-1 0 0,0 0 0,0 0 0,0 0 0,1 0 0,3-2 0,6-1 0,0-1 0,1-1 0,14-7 0,-25 11 0,22-12 0,0-2 0,-1 0 0,38-34 0,30-20 0,-91 68 0,1 1 0,0-1 0,0 1 0,-1-1 0,1 1 0,0-1 0,0 1 0,0-1 0,0 1 0,0 0 0,0 0 0,0-1 0,0 1 0,-1 0 0,1 0 0,0 0 0,0 0 0,0 0 0,0 0 0,0 0 0,0 0 0,0 1 0,1-1 0,0 1 0,-1 1 0,0-1 0,1 0 0,-1 0 0,0 1 0,0-1 0,0 1 0,0-1 0,2 4 0,4 7 0,-4-7 0,0-1 0,0 1 0,0-1 0,1 0 0,-1 0 0,1 0 0,0-1 0,0 1 0,0-1 0,1 0 0,-1 0 0,1-1 0,0 1 0,-1-1 0,1 0 0,0 0 0,1-1 0,-1 1 0,0-1 0,0 0 0,9 0 0,9-2 0,0-1 0,0-1 0,0-1 0,0 0 0,-1-2 0,27-11 0,126-64 0,-164 75 0,54-22 0,-43 19 0,-1 0 0,23-14 0,-105 48 0,16 1 0,-64 50 0,80-55 0,24-18 0,0 1 0,1 0 0,-1 0 0,1 0 0,0 0 0,-7 9 0,11-13 0,0 1 0,-1 0 0,1-1 0,0 1 0,-1 0 0,1 0 0,0-1 0,0 1 0,0 0 0,0 0 0,-1-1 0,1 1 0,0 0 0,0 0 0,0-1 0,1 1 0,-1 0 0,0 0 0,0-1 0,0 1 0,1 0 0,-1 1 0,1-1 0,0 0 0,1 0 0,-1 1 0,0-1 0,0 0 0,1 0 0,-1 0 0,1-1 0,-1 1 0,1 0 0,-1 0 0,1-1 0,-1 1 0,4 0 0,11 3 0,0-1 0,1-1 0,-1 0 0,34-2 0,-15-2 0,45-8 0,-22-4 0,-1-2 0,-1-2 0,55-27 0,-19 8 0,-88 36 0,1 0 0,-1-1 0,0 0 0,-1 0 0,1 0 0,0 0 0,0-1 0,-1 1 0,0-1 0,1 0 0,-1 0 0,0 0 0,0 0 0,-1-1 0,1 1 0,3-8 0,-5 10 0,-1 1 0,0-1 0,0 1 0,0-1 0,0 0 0,0 1 0,0-1 0,0 1 0,0-1 0,0 0 0,0 1 0,0-1 0,0 1 0,0-1 0,0 1 0,-1-1 0,1 1 0,0-1 0,0 0 0,-1 1 0,1-1 0,0 1 0,-1 0 0,1-1 0,-1 1 0,1-1 0,0 1 0,-1 0 0,1-1 0,-1 1 0,1 0 0,-1-1 0,1 1 0,-1 0 0,1 0 0,-1-1 0,0 1 0,1 0 0,-1 0 0,1 0 0,-1 0 0,1 0 0,-1 0 0,-1 0 0,-29 0 0,30 0 0,-7 1 0,0 0 0,1 1 0,-1 0 0,1 0 0,0 1 0,-11 5 0,15-7 0,-1 1 0,1 0 0,-1 0 0,1 1 0,0-1 0,0 1 0,0-1 0,0 1 0,1 0 0,-1 0 0,1 0 0,-1 1 0,1-1 0,-2 6 0,3-7 0,1 0 0,0 0 0,0 0 0,0 0 0,0 0 0,0 0 0,0 0 0,0 0 0,1 0 0,-1 0 0,1 0 0,-1-1 0,1 1 0,0 0 0,0 0 0,0 0 0,0-1 0,0 1 0,0 0 0,0-1 0,0 1 0,1-1 0,-1 1 0,3 1 0,4 4 0,-1-1 0,2 0 0,12 8 0,-3-4 0,1-1 0,0-1 0,0 0 0,1-2 0,0 0 0,34 4 0,-19-5 0,0-2 0,0-1 0,41-4 0,-65 1 142,-1 0-1,0-1 1,0 0 0,0 0-1,14-6 1,-20 6-826,1 0 1,0-1-1,-1 0 1,1 1-1,-1-1 1,7-7-1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23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331 917 12056,'0'0'7814,"-6"-13"-7122,-4-8-438,2-1 0,0-1 0,2 0 1,-4-25-1,-6-64 757,5 0 1,5-1 0,11-134-1,6 186-373,-2 18-41,-8 18 35,-2 23-518,1 0 1,0 0 0,0 0-1,0-1 1,0 1-1,0 0 1,1 0-1,-1-1 1,1 1-1,-1 0 1,1 0 0,0 0-1,2-4 1,-2 4 63,0 1 0,0-1 0,0 0 0,0 0-1,1 1 1,-1-1 0,1 1 0,-1 0 0,3-2 0,-2 2-142,-1 1 0,0 0 0,0-1 0,1 1 0,-1 0 0,0 0 0,0 0 0,1 0 0,-1 0 0,0 0 0,1 0 0,-1 1 1,0-1-1,0 0 0,0 1 0,1-1 0,-1 1 0,1 0 0,85 34 298,92 43 277,-176-77-611,89 51 0,-79-43 0,0 0 0,-1 1 0,0 0 0,17 19 0,-27-27 0,0 0 0,0 1 0,-1-1 0,1 0 0,-1 1 0,1-1 0,-1 1 0,0 0 0,0-1 0,0 1 0,0 0 0,-1 0 0,1-1 0,-1 1 0,0 0 0,0 0 0,0 0 0,0 0 0,0 0 0,0-1 0,-1 1 0,0 0 0,1 0 0,-1-1 0,0 1 0,0 0 0,-2 2 0,0 1 0,-1 0 0,0-1 0,-1 1 0,1-1 0,-1 0 0,0-1 0,0 1 0,0-1 0,-1 0 0,-6 4 0,-13 6 0,0-1 0,0-2 0,-30 9 0,-82 19 0,-12 4 0,-32 20 0,170-58 0,0 0 0,0 0 0,1 1 0,0 0 0,-19 16 0,26-20 0,0 0 0,0 0 0,1 1 0,0-1 0,-1 1 0,1 0 0,0-1 0,0 1 0,0 0 0,1 0 0,-1 0 0,1 0 0,0 1 0,0-1 0,0 0 0,0 0 0,0 1 0,1-1 0,-1 1 0,1-1 0,0 1 0,0-1 0,0 0 0,2 6 0,-1-5 0,0-1 0,1 0 0,0 0 0,0 0 0,0 0 0,0 0 0,0 0 0,1 0 0,-1-1 0,1 1 0,0-1 0,-1 0 0,1 0 0,6 3 0,-1 0 0,0-1 0,0 0 0,1-1 0,14 4 0,-11-4 0,0-1 0,0-1 0,1-1 0,-1 1 0,0-2 0,0 0 0,0 0 0,13-4 0,98-30 0,-80 21 0,5-4 0,57-29 0,-77 33 0,-20 11 0,-1-1 0,1 1 0,-1 1 0,1 0 0,0 0 0,0 0 0,0 1 0,1 0 0,-1 1 0,0 0 0,0 0 0,0 1 0,0 0 0,0 0 0,14 4 0,-10 0 0,0 0 0,-1 0 0,0 1 0,0 1 0,-1-1 0,1 2 0,-1 0 0,-1 0 0,12 13 0,-7-6 0,-1 1 0,16 26 0,6 9 0,-26-43 0,-8-16 0,1-12 0,7-17 448,20-55-1,-2 19-4608,-25 69 3492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23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606 0 8536,'0'0'4872,"-5"12"-4086,-2 1-565,1 0 0,-2 0-1,1-1 1,-2 0 0,0-1 0,-19 20 0,-5 1 227,-180 185 2417,152-149-2039,-59 72 1228,104-118-1459,0 0 1,2 2-1,0-1 1,-16 43-1,28-62-421,1 1 1,-1 0-1,1-1 0,0 1 1,0 0-1,0 0 1,1 0-1,0 0 0,0 0 1,1 7-1,-1-9-94,1-1 1,0 1-1,0-1 0,0 1 0,0-1 0,0 0 1,1 1-1,-1-1 0,1 0 0,-1 0 0,1 0 0,0 0 1,0 0-1,0 0 0,0-1 0,0 1 0,0-1 1,1 1-1,-1-1 0,0 0 0,1 0 0,2 1 0,9 3 86,0-1 0,0-1 0,0 0 0,0-1 0,1 0 0,24-1 0,89-12 431,4-11-66,53-6 211,-87 14-218,-75 10-332,-18 4-92,-4 0-90,0 0 0,-1 1-1,1-1 1,0 0-1,0 0 1,0 0-1,0 0 1,0 0-1,-1 0 1,1-1-1,0 1 1,0 0 0,0 0-1,-1-1 1,1 1-1,0 0 1,0-1-1,0 1 1,-1-1-1,1 1 1,0-1-1,-1 1 1,1-1-1,1 0 1,-4-2-38,0 1 1,-1 0-1,1 0 1,0 0-1,-1 0 1,1 1-1,-5-3 1,-3-3-245,-46-47-1552,41 38-2118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24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15176,'0'0'428,"17"-2"-192,218-23 1714,-211 22-1713,507-33 4809,-486 34-4442,-24 1 62,-1 1 0,22 3 0,-31 4 435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5:5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5416,'0'0'13145,"1"11"-12751,22 618 4457,-25-605-4115,0-21-157,1-17-331,1-6-117,1 0 0,1-1 1,5-19-1,1-10 24,-1 6-20,2 0 0,1 1 1,3 1-1,2 0 1,1 0-1,24-41 1,-39 81-131,12-28 108,2 1 0,1 0 0,2 1 0,31-38 0,-46 62-82,0 1 0,0-1-1,1 1 1,0 0 0,0 0-1,0 0 1,0 1 0,0-1-1,8-2 1,-11 4-22,1 1 1,-1 0-1,1-1 1,0 1-1,-1 0 1,1 0-1,-1 0 1,1 0-1,0 0 0,-1 1 1,1-1-1,0 0 1,-1 1-1,1-1 1,-1 1-1,1 0 1,-1-1-1,1 1 1,-1 0-1,0 0 0,1 0 1,-1 0-1,0 0 1,0 0-1,0 0 1,0 1-1,0-1 1,0 0-1,0 1 1,0-1-1,1 3 0,8 17 33,-2 0-1,0 0 1,-1 1-1,-1-1 0,4 35 1,-7-42-29,44 292 368,-23-176 263,-24-120-519,0-10-143,-1 0-1,1 0 1,0 0 0,0 0-1,0 0 1,0 0-1,0 0 1,0 1-1,0-1 1,0 0-1,0 0 1,0 0 0,0 0-1,0 0 1,0 0-1,0 0 1,0 0-1,0 0 1,0 0 0,0 0-1,0 1 1,0-1-1,0 0 1,1 0-1,-1 0 1,0 0-1,0 0 1,0 0 0,0 0-1,0 0 1,0 0-1,0 0 1,0 0-1,0 0 1,0 0-1,0 0 1,0 0 0,0 0-1,0 0 1,0 0-1,0 0 1,1 0-1,-1 1 1,0-1-1,0 0 1,0 0 0,0 0-1,0 0 1,0 0-1,0 0 1,0 0-1,0 0 1,0 0 0,0-1-1,0 1 1,1 0-1,-1 0 1,0 0-1,0 0 1,0 0-1,0 0 1,0 0 0,0 0-1,4 0-2724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24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 15776,'0'18'575,"0"1"1,-1-1 0,-1 0 0,-1 0 0,-1 0 0,-9 27 0,-8 26 197,10-34-52,-17 39 0,17-58-232,10-16-344,-1 0-1,1 0 0,0-1 1,0 2-1,-1-1 0,1 0 1,0 0-1,1 0 0,-1 0 1,0 1-1,0 2 0,1-4-130,0-1-1,0 0 0,0 0 0,0 0 1,0 0-1,0 0 0,0 0 0,0 1 1,0-1-1,0 0 0,0 0 1,0 0-1,0 0 0,0 0 0,0 0 1,0 1-1,0-1 0,0 0 1,0 0-1,0 0 0,0 0 0,0 0 1,1 0-1,-1 0 0,0 1 1,0-1-1,0 0 0,0 0 0,0 0 1,0 0-1,0 0 0,0 0 0,0 0 1,1 0-1,-1 0 0,0 0 1,0 0-1,0 0 0,0 0 0,0 0 1,0 0-1,1 1 0,-1-1 1,0 0-1,0 0 0,0 0 0,0-1 1,0 1-1,0 0 0,1 0 0,-1 0 1,0 0-1,0 0 0,0 0 1,0 0-1,0 0 0,0 0 0,1 0 1,-1 0-1,0 0 0,9-9 175,4-11-3243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24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16280,'0'0'3079,"85"28"-3159,-59-20 0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25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11448,'0'0'2449,"0"12"-1630,0 34 448,-7 69 0,2-91-517,-15 40 0,0 5 1891,19-58-1205,6-10-268,12-16-36,-12 10-1200,98-110 1189,1-1-203,-97 109-789,0 0 1,0 1-1,1 0 1,-1 0-1,1 0 1,1 1-1,-1 0 1,13-4-1,-20 8-110,-1 1 0,1 0 0,-1 0 0,1 0 0,-1 0-1,1 0 1,-1 0 0,1 0 0,-1 0 0,1 0 0,-1 1 0,1-1 0,-1 0 0,1 0-1,-1 0 1,1 1 0,-1-1 0,1 0 0,-1 0 0,0 1 0,1-1 0,-1 0 0,1 1-1,-1-1 1,0 0 0,0 1 0,1-1 0,-1 1 0,1 0 0,6 20 266,-4 23-25,-3-27-108,-1 0 0,-1 0 0,-1 0 0,-1-1 0,-9 29 0,13-44-136,0-1-1,0 0 1,0 0 0,0 0-1,0 0 1,0 0 0,0 1-1,-1-1 1,1 0-1,0 0 1,0 0 0,0 0-1,0 1 1,0-1 0,0 0-1,0 0 1,0 0 0,0 0-1,0 1 1,0-1-1,0 0 1,0 0 0,0 0-1,0 0 1,0 1 0,1-1-1,-1 0 1,0 0 0,0 0-1,0 0 1,0 1-1,0-1 1,0 0 0,0 0-1,0 0 1,1 0 0,-1 0-1,0 0 1,0 1 0,0-1-1,0 0 1,0 0-1,1 0 1,-1 0 0,0 0-1,0 0 1,0 0 0,1 0-1,11-3 291,15-12-50,35-27 141,-34 21-157,2 2 0,62-32 0,-91 51-239,0-1 0,1 0 0,-1 1 0,0-1 0,1 1 0,-1 0 0,1-1 0,-1 1 0,1 0 0,-1 0 0,1 0 0,-1 0 0,1 0 0,-1 0 0,1 1 0,-1-1 0,0 0-1,1 1 1,-1-1 0,1 1 0,-1-1 0,0 1 0,1 0 0,-1 0 0,0 0 0,0-1 0,0 1 0,0 0 0,1 0 0,-1 1 0,-1-1 0,1 0 0,0 0 0,1 2 0,2 4-2,-1 0-1,0 0 1,-1 1 0,1-1 0,1 11 0,-3-13 1,6 30 0,-5-21 0,0-1 0,1 1 0,1 0 0,1-1 0,8 19 0,-12-30 0,1-1 0,-1 1 0,1-1 0,-1 1 0,1-1 0,-1 0 0,1 0 0,0 1 0,0-1 0,-1-1 0,1 1 0,0 0 0,0 0 0,0-1 0,0 1 0,0-1 0,0 1 0,0-1 0,0 0 0,0 0 0,0 0 0,0 0 0,0 0 0,0 0 0,1-1 0,-1 1 0,0-1 0,-1 1 0,1-1 0,2-1 0,6-1 0,-1-1 0,0 0 0,-1-1 0,14-8 0,-6 1 435,25-26 0,-12 6-5334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25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51 16479,'0'0'554,"7"15"2152,-2-11-2613,0 0-1,1 0 1,0 0-1,0-1 1,0 0-1,0 0 0,0-1 1,0 1-1,1-1 1,-1-1-1,1 1 0,-1-1 1,1 0-1,0-1 1,8 1-1,3-2 117,0 0 0,0 0 0,0-2 0,26-7 0,-9-4 342,-34 13-497,1 0-1,-1 0 1,0 1-1,0-1 1,1 0-1,-1 0 1,0 0-1,0 0 1,0 0-1,0-1 1,0 1-1,0 0 1,0 0-1,0-1 1,-1 1-1,1-1 1,0 1-1,-1 0 1,1-1-1,0-2 1,-2 3-16,1 0 1,0 0 0,-1 0-1,1 1 1,0-1-1,-1 0 1,1 0-1,-1 0 1,0 0-1,1 1 1,-1-1 0,0 0-1,1 0 1,-1 1-1,0-1 1,0 1-1,1-1 1,-1 1-1,0-1 1,0 1-1,-2-1 1,-23-9 278,21 8-239,-11-3 68,-1 1 0,1 1 1,-1 0-1,0 1 0,1 1 1,-1 1-1,-17 1 1,22 0-19,1 1-1,0-1 1,0 2 0,0-1 0,0 2 0,1-1 0,-1 1 0,1 1 0,0 0 0,0 1 0,-15 10 0,22-12-60,0-1 0,0 1 1,0-1-1,0 1 0,1 0 0,-1 0 0,1 0 0,0 0 1,0 1-1,1-1 0,-1 1 0,1-1 0,0 1 0,0-1 0,1 1 1,-1-1-1,1 1 0,0 0 0,0-1 0,2 9 0,-1-2 85,2 1 1,-1-1-1,1 0 0,1 1 0,0-1 0,0-1 0,7 13 0,-3-10-49,1 1 1,0-2-1,1 1 0,0-1 1,1-1-1,0 0 0,1 0 1,0-1-1,1-1 0,0 0 1,25 13-1,-27-17-44,0 0 1,1-1-1,-1 0 0,1-1 0,0 0 1,0-1-1,0-1 0,0 1 0,1-2 1,-1 0-1,0 0 0,0-1 0,0-1 1,0 0-1,23-7 0,-1-4 368,41-21-1,-16 2-5242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3T17:51:25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23015,'0'0'5088,"63"65"-4496,-59-61-192,-2-4-8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5:5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9144,'0'0'12017,"15"0"-11529,104-11 371,55-3 339,-117 13-315,111 14-1,-152-11-656,41 3 1142,-46-2-937,-11-3-396,0 0-1,1 1 1,-1-1-1,0 0 1,0 0-1,0 0 0,0 0 1,0 0-1,1 0 1,-1 0-1,0 1 0,0-1 1,0 0-1,0 0 1,0 0-1,1 0 1,-1 0-1,0 0 0,0 0 1,0 0-1,1 0 1,-1 0-1,0 0 1,0 0-1,0 0 0,0 0 1,1 0-1,-1 0 1,0 0-1,0 0 0,0 0 1,1 0-1,-1 0 1,0 0-1,0-1 1,0 1-1,0 0 0,0 0 1,1 0-1,-1 0 1,0 0-1,0 0 1,0-1-1,0 1 0,0 0 1,0 0-1,1 0 1,-1-1-1,0 1-60,-1 0 0,1 0 0,0 0 0,0 0 0,0 0 0,0 0 0,0 0 0,0 0 0,-1 0 0,1-1 0,0 1 0,0 0 0,0 0 0,0 0 0,-1 0-1,1 0 1,0 0 0,0 0 0,0 0 0,0 0 0,-1 0 0,1 0 0,0 0 0,0 0 0,0 0 0,0 0 0,0 1 0,-1-1 0,1 0 0,0 0 0,0 0 0,0 0 0,0 0 0,0 0 0,-1 0 0,1 0 0,0 0 0,0 1 0,0-1 0,0 0 0,0 0-1,0 0 1,0 1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5:5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9240,'0'0'12041,"13"-7"-11603,-2 1-330,-5 2-50,0 1 1,0 0-1,1 0 0,-1 0 1,1 1-1,0 0 0,-1 0 1,1 0-1,0 1 1,0 0-1,14 0 0,45 6 511,-24-1-11,63-4 1,-20-3 30,-42 2 317,67-10 0,-109 11-925,0 0 1,0 0 0,0 0-1,0 0 1,0 0-1,0 0 1,0 0-1,0 0 1,0 0 0,0 0-1,0 0 1,0 1-1,-1-1 1,1 0-1,0 1 1,0-1-1,1 1 1,2 1-2507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7:0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10448,'0'0'1264,"103"-30"-816,-25 15 88,25 1 16,14 0-24,8 2 8,0 6-24,-4-6 8,-14-8-80,-15 6 16,-17 8-105,-11-4 17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5:5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14 105 6520,'0'0'10786,"-3"10"-10357,0 2-308,1 0-1,0 0 0,0 0 0,1 0 0,1 0 1,1 22-1,18 85 1631,42 151 0,-54-252-1443,-5-14-163,0 0 0,-1-1 0,0 1 0,1 0 0,-2 0 0,2 5 0,6-60 776,-4-3-704,16-126 348,-13 136-441,27-126 303,-29 153-366,0 1 0,1 0 0,0 1 0,2-1 0,0 1 0,0 1 0,22-27 1,-30 40-55,1 0 1,0 0-1,-1 0 1,1 1-1,0-1 1,0 0-1,0 1 1,-1-1-1,1 1 1,0-1-1,0 1 1,0-1 0,0 1-1,0 0 1,0-1-1,0 1 1,0 0-1,0 0 1,0 0-1,0 0 1,0 0-1,0 0 1,2 0-1,-1 1-1,0-1 0,0 1-1,0 0 1,-1 0 0,1 0-1,0 0 1,-1 0-1,1 0 1,0 0 0,-1 1-1,2 1 1,4 4 10,-2 1-1,1 0 1,7 15-1,0 5 26,-2 1 0,0 1 0,-3 0 0,8 39-1,-6-24 12,-2-9-8,45 155 279,-33-132-192,32 78 396,-50-116-742,-2-14-3164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5:5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6328,'0'0'9417,"3"16"-8753,36 224 1710,-31-110-1137,-3-38-136,4-35 1849,-2-173-1894,-7 87-862,2 0 1,1 0-1,12-46 0,-13 65-137,1 1 0,1 0 0,0 0-1,0 1 1,1-1 0,8-11-1,-10 15-26,1 1 0,0 0-1,0 0 1,0 1 0,0-1-1,1 1 1,-1-1 0,1 2 0,0-1-1,0 0 1,0 1 0,7-3-1,-10 5-19,1-1 0,-1 0 0,1 1 0,0-1-1,-1 1 1,1 0 0,0-1 0,-1 2 0,1-1 0,0 0-1,-1 0 1,1 1 0,-1-1 0,1 1 0,-1 0 0,1 0-1,-1 0 1,1 0 0,3 3 0,-3-2 2,0 1 1,0 0 0,0 0-1,0 0 1,-1 0-1,1 0 1,-1 1-1,0-1 1,0 1 0,0-1-1,2 8 1,-1-1 10,-1-1 0,0 0 0,0 0 0,-1 1 0,0-1 0,0 1 0,-1-1 0,-1 1 0,0-1 0,-3 16 0,3-19 2,-1 0-1,0 1 0,-1-2 0,0 1 0,0 0 1,0 0-1,0-1 0,-1 0 0,0 0 0,-5 6 0,7-9-3,0 0 0,-1 0-1,1 0 1,-1-1-1,1 1 1,-1-1-1,0 0 1,1 1 0,-1-1-1,0 0 1,0-1-1,0 1 1,0 0 0,1-1-1,-1 0 1,0 1-1,0-1 1,0 0 0,0-1-1,0 1 1,0 0-1,0-1 1,-5-1-1,8 2-15,-2-1 12,1 1 0,-1 0 0,0 0 0,1-1 0,-1 1 0,0-1 0,1 1 0,-1-1 0,1 0 0,-1 0 0,1 0 0,-1 1 0,1-1 0,0-1 0,0 1 1,-1 0-1,1 0 0,0 0 0,0-1 0,0 1 0,0 0 0,0-1 0,0 1 0,1-1 0,-1 1 0,0-1 0,1 0 0,-1-1 0,20 16 78,16 8-40,-14-8-20,25 20 1,29 20 97,-49-36 75,30 26 1,-54-42-171,0 1 1,0 0-1,0-1 0,0 1 1,0-1-1,0 0 1,1 0-1,-1 0 0,5 1 1,-7-2-21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5:5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107 259 10448,'0'0'7610,"-12"13"-6993,-35 43-13,40-48-380,1 1-1,0 0 0,0 0 0,-8 19 0,12-23-86,1-1 0,0 0 0,0 1-1,0-1 1,0 1 0,0-1 0,1 1-1,0 0 1,0-1 0,0 1 0,2 6 0,-2-10-88,0 1 0,0-1 1,1 0-1,-1 0 1,1 0-1,-1 0 0,1 0 1,-1 0-1,1 0 1,-1 0-1,1 0 0,0 0 1,0 0-1,0 0 1,-1 0-1,1-1 0,0 1 1,0 0-1,0-1 1,0 1-1,0 0 0,0-1 1,2 1-1,0 0 21,0-1 1,-1 1-1,1-1 0,-1 0 0,1 0 1,0 0-1,-1 0 0,1-1 0,0 1 0,2-2 1,5-1 100,-1 0 1,-1 0 0,1-1 0,15-10 0,-14 7 10,0-2 0,0 1 0,14-17 1,-4 5 177,-19 19-335,-1 0-1,1 0 1,0 0-1,0 1 1,0-1-1,-1 0 1,1 1-1,0-1 1,0 1 0,0-1-1,0 1 1,0-1-1,0 1 1,1 0-1,-1-1 1,0 1-1,0 0 1,0 0-1,0 0 1,0 0-1,0 0 1,0 0 0,1 0-1,-1 0 1,0 0-1,0 1 1,0-1-1,0 0 1,0 1-1,0-1 1,0 1-1,0-1 1,0 1-1,0-1 1,1 2 0,3 3 36,0 0 0,0 0 0,0 1 1,7 11-1,7 9 112,-17-25-160,0 1-1,0 0 1,0-1 0,0 1-1,0-1 1,0 0 0,0 0 0,1 0-1,-1 0 1,0 0 0,0 0 0,1-1-1,-1 1 1,1-1 0,-1 1 0,1-1-1,-1 0 1,0 0 0,1 0-1,-1 0 1,1-1 0,-1 1 0,1-1-1,-1 1 1,0-1 0,1 0 0,-1 0-1,0 0 1,0 0 0,0 0 0,0-1-1,0 1 1,0-1 0,0 1-1,0-1 1,3-3 0,3-3 22,-1-1 1,1 0-1,-1-1 0,-1 1 1,0-1-1,7-14 0,-5 2 42,0 0-1,-1 0 1,-1-1-1,-1 0 0,-2 0 1,0 0-1,-1 0 0,-1-1 1,-1 1-1,-6-35 0,0 22 138,6 33-181,-1 1 0,1 0 1,-1 0-1,0 0 0,0-1 1,0 1-1,0 0 0,0 0 1,0 0-1,0 1 0,-1-1 1,-2-3-1,3 5-25,1 0-1,-1-1 1,1 1-1,-1 0 1,0 0-1,1 0 1,-1 0 0,1 0-1,-1 0 1,0 0-1,1 0 1,-1 0-1,0 0 1,1 0-1,-1 0 1,1 0 0,-1 0-1,0 0 1,1 1-1,-1-1 1,1 0-1,-1 1 1,1-1 0,-1 0-1,1 1 1,-1-1-1,1 0 1,-1 1-1,1-1 1,-1 1-1,1-1 1,0 1 0,-1-1-1,1 1 1,0-1-1,-1 1 1,1 0-1,0 0 1,-12 26-127,9-10-269,0 1-1,1-1 0,1 1 1,2 20-1,-1-24-1988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5:5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83 5016,'0'0'14066,"16"6"-13583,10 4-164,0-2 0,0 0 1,51 6-1,-48-12 180,0-2-1,0-1 1,39-6 0,-65 7-418,-1 0 0,1-1 0,-1 1 0,0-1 0,1 0 1,-1 1-1,0-1 0,1 0 0,-1 0 0,0-1 0,0 1 0,0 0 1,0-1-1,0 1 0,0-1 0,-1 0 0,1 0 0,0 1 0,-1-1 1,1 0-1,1-4 0,-3 4-26,1 0 0,-1 0-1,1 0 1,-1 0 0,0 0 0,0 0 0,0 0 0,0 0 0,-1 0 0,1 0-1,0 0 1,-1 0 0,1 0 0,-1 0 0,0 1 0,0-1 0,1 0 0,-1 0-1,-1 0 1,1 1 0,0-1 0,0 1 0,0-1 0,-1 1 0,-2-3 0,-1 0 1,-1-1 0,1 1 0,-1 0 1,-1 0-1,1 1 0,0 0 1,-1 0-1,0 0 0,1 1 1,-1 0-1,0 0 0,0 1 0,0 0 1,-1 0-1,1 0 0,0 1 1,-14 2-1,8-1-11,1 1 0,-1 0 0,1 1 0,-1 1 0,1 0-1,0 1 1,0 0 0,1 0 0,-13 9 0,6-2 28,1 0-1,1 2 1,0-1-1,1 2 1,1 0-1,-13 18 1,20-24-10,0 1 0,1-1 0,1 1 0,0 1 0,0-1 0,1 1 0,0-1 1,1 1-1,0 0 0,1 1 0,0-1 0,-1 19 0,4-27-37,-1 0-1,1 0 1,-1 0-1,1 0 1,0 0-1,0-1 1,0 1 0,1 0-1,-1 0 1,1-1-1,-1 1 1,1-1-1,0 1 1,0-1-1,0 0 1,0 1 0,1-1-1,-1-1 1,0 1-1,1 0 1,0 0-1,-1-1 1,1 1-1,4 0 1,4 3 31,-1-1-1,1 0 1,0-1 0,1-1-1,11 2 1,21 0 129,0-3 0,54-5-1,2 1 119,-70 2-189,-12 0 8,0 1-1,0 1 1,1 1-1,34 7 1,-47-7-260,0 1 0,0 0 1,0 0-1,-1 1 0,11 7 0,-6-4-3338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6:0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7232,'0'0'11175,"-11"7"-10752,0 0-328,1 0 0,0 1 0,0 0-1,1 0 1,0 1 0,0 1 0,-8 11 0,13-15-45,-64 99 790,58-87-620,1 0 1,1 1 0,0 0-1,-5 22 1,12-39-174,0 0 0,1 1 1,-1-1-1,1 0 0,-1 0 0,1 0 1,0 1-1,0-1 0,0 0 0,0 0 1,0 1-1,0-1 0,1 0 0,-1 0 0,1 1 1,0-1-1,-1 0 0,1 0 0,0 0 1,0 0-1,1 0 0,-1 0 0,3 3 0,-1-3 10,-1 0-1,1-1 0,0 1 1,1-1-1,-1 0 1,0 0-1,0 0 0,0 0 1,1-1-1,-1 1 0,0-1 1,1 0-1,-1 0 0,7 0 1,6-2 24,-1 0 0,1-1 0,-1 0-1,0-1 1,0-1 0,0-1 0,-1 0 0,16-9 0,-19 9-943,-1 0 0,0-1 0,10-9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6:0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13672,'0'0'2584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6:0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0 8936,'0'0'3916,"-11"5"-3240,-6 3-435,1 2 1,-1 0 0,2 0 0,-1 2 0,2 0 0,-25 25 0,19-13 70,2 1 1,1 1-1,1 1 1,1 0-1,1 1 1,2 0-1,0 1 1,2 0-1,2 1 1,-6 35-1,7-26 80,3 0 0,1 0 0,1 0 1,3 0-1,1 0 0,2 0 0,14 63 0,-10-75-132,1 0-1,1-1 1,1 0 0,1 0-1,2-1 1,0-1-1,2 0 1,28 33-1,-37-48-71,1-1-1,0 0 1,1 0-1,0 0 1,13 8-1,-19-15-334,0 1 0,0-1-1,0 1 1,0-1 0,0 0-1,0 0 1,0 0 0,0 0-1,0-1 1,0 0 0,1 1-1,-1-1 1,0 0 0,0 0 0,0-1-1,1 1 1,-1-1 0,0 1-1,0-1 1,0 0 0,6-3-1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6:0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12056,'0'0'3317,"3"17"-2609,9 71 628,1 98 0,-16 10 129,0 91 934,9-190-889,-3-86-1098,-3-11-388,0 0 0,0 0-1,0 0 1,0-1 0,1 1 0,-1 0-1,0 0 1,0 0 0,0 0 0,0 0-1,0 0 1,0 0 0,0 0-1,0 0 1,0 0 0,0 0 0,0 0-1,1 0 1,-1 0 0,0 0-1,0 0 1,0 0 0,0 0 0,0 0-1,0 0 1,0 0 0,0 0 0,0 0-1,0 0 1,1 0 0,-1 0-1,0 0 1,0 0 0,0 0 0,0 0-1,0 0 1,0 0 0,0 0 0,0 0-1,0 0 1,0 1 0,0-1-1,0 0 1,8-21 336,-1 6-230,35-113 379,-34 97-357,1 0 1,1 1-1,2 1 0,1-1 0,28-44 0,-29 57-32,1 0 0,1 2 0,1-1 0,0 2 0,1 0 0,1 1 0,32-20 0,-46 32-104,1-1 1,0 0-1,-1 1 0,1 0 1,0 0-1,0 0 0,0 0 0,0 0 1,0 1-1,0 0 0,0 0 1,0 0-1,0 0 0,0 1 0,4 0 1,-6 0-14,0-1 0,-1 1 1,1 0-1,-1-1 0,1 1 1,0 0-1,-1 0 0,0 0 1,1 0-1,-1 0 0,1 0 1,-1 0-1,0 1 0,0-1 1,0 0-1,0 1 0,0-1 1,0 1-1,0-1 0,0 1 1,-1-1-1,1 1 0,-1 0 1,1-1-1,-1 1 0,1 0 1,-1 0-1,0-1 0,0 1 1,0 0-1,0 0 0,0-1 1,0 1-1,0 0 0,-1-1 1,0 3-1,0 1-1,0-1 1,0 1-1,-1-1 1,1 0-1,-1 1 0,0-1 1,0 0-1,-1 0 0,1 0 1,-1-1-1,0 1 0,0 0 1,0-1-1,-5 5 0,-2-2 20,1 0-1,-1 0 0,0 0 0,-14 4 0,-7 4 30,28-12-42,-1 0 0,0 0 0,1 1 0,-1-1 0,1 1 0,0 0 0,0 0 0,0 0 0,0 0 0,1 1 0,-1-1 0,1 1 0,0 0 0,0-1 0,0 1 0,0 0 0,1 0 0,-1 0 0,1 0 0,0 1 0,0-1 0,1 0 0,-1 0 0,1 9 0,1-7 0,-1 1 1,1-1-1,0 0 1,1 1-1,0-1 0,0 0 1,0 0-1,0 0 0,1 0 1,0-1-1,0 1 0,1-1 1,0 0-1,-1 0 0,10 9 1,10 5 97,1-1 1,0 0 0,1-2 0,42 19-1,-60-31-285,4 1 648,-2-3-4643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6:0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13560,'0'0'4257,"14"-3"-3708,4-2-259,1 1 0,0 1 1,32-2-1,-44 5-184,-1 0 0,1 0 0,-1 1 0,0 0 0,1 0 0,-1 0 0,0 1 0,0 0 0,0 0 0,0 1 1,0-1-1,0 1 0,-1 1 0,1-1 0,-1 1 0,0 0 0,0 0 0,4 5 0,15 22 680,-2 1 0,33 63 0,-14-22 777,-28-56-961,-10-14-462,-1-1 1,0 1-1,0 0 0,0-1 0,0 1 0,0 0 0,0 0 1,-1 0-1,1 0 0,-1 0 0,1 4 0,-2-6 48,0-1-193,1 0 1,0 0-1,-1 0 0,1-1 1,-1 1-1,1 0 0,-1 0 1,1 0-1,0-1 0,-1 1 1,1 0-1,-1 0 0,1-1 1,-1 1-1,0-1 0,1 1 1,-1 0-1,1-1 0,-1 1 1,0-1-1,1 1 0,-1-1 1,0 1-1,1-1 0,-1 1 1,0-2-1,7-10-3789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6:0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0 15272,'0'0'2310,"-14"13"-1923,-44 45 113,-53 69 0,63-64 446,-3-2 0,-3-3 0,-83 71 0,81-76 660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9:4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375 758 5520,'0'0'8080,"-10"-2"-7755,-80-8 567,77 9-696,1 1 0,0 1 1,0 0-1,-1 0 1,1 1-1,-20 6 1,7 1 81,14-6-166,1 0 1,0 1 0,0 0 0,0 1 0,0 0 0,1 1 0,-1 0 0,-10 9 0,9-4 27,6-8-77,2 0-1,-1 1 1,0 0-1,1 0 1,-1 0-1,-2 6 1,5-9-49,0 0 0,1 0 0,0 1-1,-1-1 1,1 0 0,0 0 0,0 1 0,-1-1 0,1 0 0,0 0 0,0 0 0,1 1 0,-1-1 0,0 0 0,0 0 0,0 1 0,1-1 0,-1 0 0,1 0 0,-1 0 0,1 0 0,-1 0 0,1 0 0,0 1 0,-1-1 0,1-1 0,0 1 0,0 0 0,0 0 0,0 0 0,0 0 0,2 1 0,2 1 16,0 1-1,1-1 1,0 0 0,0 0 0,0 0-1,0-1 1,0 0 0,1 0 0,-1-1-1,0 1 1,1-1 0,-1-1 0,1 1 0,0-1-1,-1-1 1,1 1 0,-1-1 0,1 0-1,-1 0 1,7-3 0,3-1 63,-1 0-1,0-1 1,0-1 0,-1 0 0,0-1 0,26-20-1,-34 24-23,0-1 0,-1 0 0,1 0-1,-1 0 1,5-7 0,-9 10-47,0 1 0,0 0 0,-1-1 0,1 1 0,0-1 0,-1 1 0,1-1 0,-1 1 0,1-1 0,-1 1 0,0-1 0,1 1 0,-1-1 0,0 0 0,0 1 0,0-1 0,-1 1 0,1-1 0,0 0 0,0 1 0,-1-1 0,1 1 0,-1-1 0,0 1 1,1-1-1,-1 1 0,0 0 0,0-1 0,-1 0 0,2 1-1,-1 0 0,0 1 0,1-1 0,-1 0 0,1 1 0,-1-1 1,0 1-1,0-1 0,1 1 0,-1 0 0,0-1 0,0 1 0,0 0 1,-1-1-1,15 2 151,-4-1-170,0 0 0,-1 0 0,1-1-1,0 0 1,0 0 0,-1-1 0,1 0 0,0-1 0,-1 0 0,0 0 0,0-1-1,0 0 1,0 0 0,-1-1 0,1 0 0,-1 0 0,-1-1 0,1 0-1,10-11 1,4-10 14,0-2 0,-2 0-1,-1-1 1,17-40-1,-14 19 39,29-103 0,39-101 464,-87 249-476,0 3-4,0-1 0,-1 1 0,1-1 0,-1 1 0,0-1 0,0 0 0,0 1 0,-1-1 0,1-7 0,-7 25 55,-33 132 4,11-46-83,-46 164-29,-22 90-1,79-271-36,-28 104 61,42-174 7,-2 0 1,0 0-1,-1-1 0,0 0 0,0 0 0,-2 0 0,-12 16 1,1-5 75,9-12-49,0 1 0,-1-1 0,-14 12 0,24-25-33,4-7 0,6-11 4,29-46 157,90-115 0,-109 157-114,1 2 0,1 1-1,1 1 1,1 0 0,0 2 0,39-23 0,-49 34-22,0 1-1,0 0 0,1 1 0,26-6 1,62-6 600,-70 12-2203,51-13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6:0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5624,'0'0'16253,"10"-10"-15795,34-29-10,-40 36-387,-1 1-1,1 0 0,0 1 1,0-1-1,0 1 1,0-1-1,0 1 0,0 0 1,0 0-1,0 1 1,0 0-1,0-1 0,0 1 1,0 0-1,1 1 0,4 0 1,9 1 168,89 5 1298,-1 0 794,-105-7-2304,-1 0 0,0 0 1,0 1-1,1-1 0,-1 0 0,0 0 0,0 1 0,0-1 0,1 0 1,-1 1-1,0-1 0,0 0 0,0 1 0,0-1 0,0 0 0,0 1 1,0-1-1,0 0 0,1 1 0,-1-1 0,0 0 0,-1 1 1,1-1-1,0 1 0,0-1 0,0 0 0,0 1 0,0-1 0,0 0 1,-1 1-1,-3 16 23,3-12-40,1 12-1216,0-14-1488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6:0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97 107 12864,'0'0'4585,"-3"11"-4149,-31 80 408,-5 6 166,34-82-723,1 0 0,0 1 1,1-1-1,-1 23 0,4-33-152,0-1-1,0 1 0,0-1 0,0 1 0,1 0 0,0-1 0,3 10 1,-3-13-91,-1 0 1,1 0-1,-1 0 1,1 1 0,0-1-1,0 0 1,0 0-1,0 0 1,0 0 0,0 0-1,0-1 1,0 1-1,0 0 1,0 0 0,0-1-1,1 1 1,-1 0-1,0-1 1,0 1 0,1-1-1,-1 0 1,0 1-1,1-1 1,-1 0 0,1 0-1,-1 0 1,0 0 0,1 0-1,-1 0 1,3-1-1,4-1 69,0 0 0,0-1 0,0 0 0,0 0 0,0-1-1,-1 0 1,0 0 0,0-1 0,0 0 0,0 0 0,-1 0 0,9-10 0,-4 5 232,0 0 1,20-12-1,-30 21-304,0 1 0,0 0-1,0-1 1,0 1-1,0 0 1,0 0 0,0 0-1,0 0 1,0 0 0,0 0-1,0 0 1,0 0 0,0 0-1,0 0 1,0 0 0,0 1-1,0-1 1,0 0 0,0 1-1,-1-1 1,1 1 0,0-1-1,0 1 1,0-1 0,0 1-1,-1-1 1,1 1 0,0 0-1,-1 0 1,1-1 0,0 1-1,-1 0 1,1 1 0,22 37 162,-14-23-34,-7-13-151,-1 0 1,1 0 0,0-1-1,1 1 1,-1-1-1,0 0 1,1 0 0,-1 0-1,1 0 1,-1 0-1,1 0 1,0-1 0,0 1-1,0-1 1,0 0-1,0 0 1,0 0 0,0 0-1,1 0 1,-1-1-1,0 0 1,0 1 0,1-1-1,-1 0 1,0-1-1,0 1 1,1 0 0,-1-1-1,0 0 1,0 0-1,5-2 1,-1 0 13,-1 0 1,0-1-1,0 0 1,0-1-1,-1 1 1,1-1-1,-1 0 0,0 0 1,0-1-1,-1 1 1,0-1-1,0 0 1,4-7-1,0-6 63,0 1 0,-1-1 0,-1-1 0,7-39 1,-7 19 111,1-57 1,-7 87-173,1-4 117,-1 1 0,-3-24 1,3 35-127,0 1 1,-1-1 0,1 0 0,0 0 0,-1 0 0,1 0 0,-1 0-1,0 0 1,0 0 0,1 1 0,-1-1 0,-1 0 0,1 1 0,0-1 0,0 0-1,0 1 1,-1 0 0,1-1 0,-1 1 0,1 0 0,-1 0 0,0-1 0,1 1-1,-1 1 1,0-1 0,-2-1 0,3 2-25,0 0-1,-1 0 1,1 0 0,0 0-1,-1 0 1,1 0 0,0 1-1,-1-1 1,1 0 0,0 1-1,0-1 1,-1 1 0,1-1-1,0 1 1,0 0 0,0-1-1,0 1 1,0 0-1,0 0 1,0 0 0,0 0-1,0 0 1,0 0 0,0 0-1,0 0 1,1 0 0,-1 0-1,1 0 1,-2 3 0,-1 3-75,0 1 0,1-1 0,-4 15 1,-4 50-732,8-47-2853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6:0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6224,'0'0'11423,"-3"11"-10741,-65 365 3541,60-330-3733,-1 7 129,3 0-1,1 0 1,3 0 0,6 65-1,-4-114-547,0 0 0,1 0 0,-1 0 0,1 0 0,0 0 0,1-1 0,-1 1 0,0 0 0,1-1 0,0 1 0,0-1 0,0 1 0,0-1-1,1 0 1,-1 0 0,1 0 0,0 0 0,0 0 0,0-1 0,0 0 0,0 1 0,1-1 0,-1 0 0,1 0 0,-1-1 0,1 1 0,0-1 0,0 0 0,-1 0 0,1 0 0,0 0 0,6 0-1,16 0 225,0-2 0,-1-1 0,1-1 0,-1-1-1,1-1 1,-1-1 0,-1-1 0,32-14 0,-40 11 67,-15 9-290,0-1 0,1 1 0,0 0 1,-1 0-1,1 0 0,0 0 1,-1 0-1,1 1 0,0-1 0,0 0 1,3 0-1,-5 1 61,-3 3-263,0 0 0,-1-1 0,1 1 0,-1-1 0,-6 3 0,1-1-4267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6:0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12552,'0'0'6753,"15"-4"-6152,189-46 1372,-86 24-847,106-17 1910,-208 41-2780,-12 1-58,0 0 0,-1 1 0,1 0 0,0-1 0,-1 1 0,1 0 0,0 1-1,3 0 1,-5-1-150,-1 1-1,0 0 0,-1-1 0,1 1 0,0 0 0,0-1 1,0 1-1,0 0 0,0 0 0,-1 0 0,1 0 0,0 0 0,-1 0 1,1 0-1,-1 0 0,1 0 0,-1 0 0,1 0 0,-1 0 1,0 0-1,1 0 0,-1 0 0,0 1 0,0-1 0,0 0 1,0 0-1,0 0 0,0 0 0,0 0 0,-1 3 0,-6 21-368,4-18-3037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6:0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61 12360,'0'0'3808,"-5"-10"-3046,-16-31-83,17 32 558,6 15-722,11 17-19,5-2-81,1-1 0,0-1 1,40 29-1,-12-10 10,-9-6-119,4 3 328,-1 1-1,69 82 1,-100-105-442,0 1 1,-1 0-1,0 1 0,-1 0 1,-1 0-1,-1 0 0,0 1 1,0 0-1,-2 0 0,0 1 1,-1-1-1,-1 1 0,0 0 1,-1 17-1,-2-10 10,-1 0 0,0-1-1,-2 1 1,-1-1 0,-1 0 0,0 0 0,-2-1-1,-1 0 1,0 0 0,-2-1 0,-16 25-1,2-9 319,-2 0 0,-50 53 0,-125 120 129,131-126-4799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7:26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2000,'0'0'1423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7:32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149 206 3712,'0'0'3088,"-11"-4"-2335,-4-4-398,-51-18 9423,66 26-9643,2 10 1193,8 8-1366,0-8 320,0-2-1,0 1 0,1-1 0,22 12 0,-12-7 16,-14-9-205,1 0 0,-1 0-1,1-1 1,0 0 0,-1-1 0,1 0 0,0 0-1,1 0 1,-1-1 0,0 0 0,0-1-1,1 0 1,-1 0 0,0-1 0,0 0 0,0 0-1,0-1 1,15-5 0,-19 5-37,1-1 0,-1 0 0,0-1-1,1 1 1,-1-1 0,-1 1 0,1-1 0,0 0 0,-1-1 0,0 1 0,0-1-1,0 1 1,-1-1 0,0 0 0,1 0 0,-2 0 0,1 0 0,1-9 0,-3 5-1,0 1 0,-1-1 0,0 0 0,-1 1 0,1-1 0,-2 1 0,1-1 0,-1 1 0,-1 0 0,1 0 0,-1 0 0,-1 1 0,0-1 0,0 1 1,0 0-1,-1 0 0,-8-8 0,9 11-17,1 0 1,-1 0-1,0 1 0,1-1 1,-2 1-1,1 0 0,0 1 1,-1-1-1,1 1 1,-1 0-1,0 0 0,1 1 1,-1-1-1,0 2 1,0-1-1,0 0 0,0 1 1,0 0-1,0 1 1,0-1-1,0 1 0,0 0 1,0 1-1,0-1 0,1 1 1,-10 4-1,3 1 36,-1 0-1,1 0 0,1 1 1,-1 1-1,2 0 0,-1 0 1,1 1-1,0 1 0,1-1 0,0 2 1,-9 16-1,13-20-24,1-1 1,0 1-1,1 0 0,0 0 0,0 1 1,0-1-1,1 1 0,1-1 1,-1 1-1,2 0 0,-1 0 0,1-1 1,0 1-1,1 0 0,0 0 0,0-1 1,1 1-1,0-1 0,6 15 0,-2-9 43,1 3 28,0-1-1,11 16 1,-14-26-87,-1-1 0,1-1 0,0 1 1,0 0-1,1-1 0,-1 0 0,1 0 0,0 0 0,10 4 0,8 6 84,-17-10-85,0 0 1,0-1-1,1 1 1,0-1-1,0 0 0,0-1 1,0 0-1,0 0 0,0 0 1,0-1-1,1 0 0,-1 0 1,11-1-1,44 0 127,-49 1-111,1 0 0,-1-1 0,1-1 0,0 0 1,-1-1-1,1 0 0,-1-1 0,0 0 0,14-7 0,-25 10-35,-1-1 0,1 0 0,0 1-1,0-1 1,-1 1 0,1 0-1,0-1 1,0 1 0,0 0-1,0 0 1,-1 0 0,1 1 0,0-1-1,0 0 1,1 1 0,15 1 342,-19 3-269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7:33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12056,'0'0'3257,"1"11"-2985,-1-6-224,2 23 492,-1 34 0,-1-54-58,0 0 0,0 0 0,1 0 1,0-1-1,3 12 0,-2-19-401,-1 0 1,1-1-1,-1 1 0,1-1 1,-1 0-1,1 1 0,-1-1 1,1 0-1,-1 0 0,0 0 1,0 0-1,1 0 0,-1 0 1,1-3-1,4 0-12,12-10-2637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7:34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354 57 9848,'0'0'2034,"-16"3"-1544,-16 6-206,0 0 0,0 2 0,1 1 1,-44 25-1,61-28-59,0 1 0,0 0 0,1 1 1,0 0-1,-21 26 0,30-33-101,1 1 0,-1-1-1,1 1 1,0 0 0,1 0 0,-1 0 0,1 0-1,0 0 1,0 0 0,1 1 0,-1-1 0,1 1-1,0-1 1,1 1 0,0 0 0,0-1-1,0 1 1,0-1 0,1 1 0,0-1 0,2 10-1,-2-12-55,0-1 0,1 1 0,-1 0-1,1-1 1,0 1 0,0 0 0,0-1-1,0 0 1,0 0 0,0 1 0,0-1-1,1 0 1,-1-1 0,1 1 0,0 0-1,-1-1 1,1 1 0,0-1 0,0 0-1,0 0 1,0 0 0,0-1 0,0 1-1,0-1 1,0 1 0,0-1 0,0 0-1,4 0 1,3-1 44,1 0 1,-1 0-1,0-1 0,1-1 0,-1 1 1,0-1-1,9-5 0,-8 2-21,0 0 1,0-1-1,-1 0 0,0 0 0,0-1 0,-1-1 1,0 1-1,0-1 0,-1-1 0,0 0 1,-1 0-1,8-14 0,-10 16-25,-1 0-1,0-1 1,0 1-1,-1-1 1,0 0-1,0 0 1,-1 0-1,0-1 1,-1 1-1,0 0 1,-1-1-1,1 1 1,-2-1-1,1 1 1,-1 0-1,-1-1 1,-2-8-1,1 12 31,1-1 0,-1 1 0,-1 0 0,1 0 0,-1 0 0,0 1 0,0-1 0,-1 1 0,0 0 0,0 0 0,0 1 0,-11-8 0,15 11-77,0 1 1,0 0-1,0-1 0,0 1 0,0 0 0,0 0 0,0-1 1,0 1-1,0 0 0,0 0 0,0 0 0,0 0 0,0 1 1,0-1-1,0 0 0,0 0 0,0 1 0,0-1 0,0 0 1,0 1-1,0-1 0,0 1 0,0 0 0,0-1 0,1 1 1,-1 0-1,0-1 0,0 1 0,1 0 0,-2 1 0,-1 2 38,-1 0 0,1 0 0,1 1 0,-1-1 0,-3 8 0,2-1 0,0 0 0,0 0 0,1 1-1,1 0 1,0-1 0,0 1 0,1 0 0,1 0 0,0 0-1,3 21 1,3 4 93,2-1-1,14 39 0,-10-37-50,58 151 425,-52-146-341,-3 0-1,-1 1 0,-3 0 1,-1 1-1,7 79 1,-16-104-5,-3 38 0,1-51-134,0-1-1,0 1 1,0 0-1,-1-1 1,0 1-1,0 0 1,-1-1 0,0 0-1,-4 7 1,6-11-24,-1-1 1,0 1-1,0 0 1,0-1-1,0 1 1,-1-1-1,1 0 1,0 0-1,0 0 1,-1 0-1,1 0 1,-1 0 0,1-1-1,-1 1 1,1-1-1,-1 1 1,1-1-1,-1 0 1,0 0-1,1 0 1,-1-1-1,1 1 1,-1-1-1,1 1 1,-1-1-1,-4-2 1,-4 0 30,-1-2-1,1 0 1,-1 0 0,-11-8 0,2-3 12,1 1 0,1-2 0,0-1 0,2 0 1,0-2-1,1 0 0,-19-29 0,31 43-41,0 0 0,1 0 0,-1 0-1,1-1 1,1 1 0,-1-1 0,1 0 0,0 1 0,-1-11-1,3 13-10,0 1 0,0-1 0,0 0 0,0 0 0,1 1 0,0-1 0,0 0 0,0 1 1,0-1-1,0 1 0,0-1 0,1 1 0,0 0 0,0 0 0,0 0 0,0-1 0,0 2 0,1-1 0,4-4 0,1-1-8,1 1 0,-1 1 0,1 0 0,1 0 0,-1 0 0,1 1 1,0 1-1,0 0 0,1 0 0,-1 1 0,1 0 0,0 1 0,0 0 1,0 0-1,0 2 0,15-1 0,13 4-30,-1 2 0,0 1 0,52 16 0,-11-3-109,-73-17 102,-1 0 1,0 0-1,0 1 0,0-1 1,0 1-1,9 7 0,15 7-4899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7:34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16072,'0'0'4255,"0"63"-3767,-6-55-144,0 4-8,0 4-56,0-4 8,6-2-176,4-2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9:4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1 513 6728,'0'0'4670,"10"-3"-4299,79-27 654,-73 24-694,1-1 0,-2-1 0,1-1 0,15-11 0,-16 8-36,-2 0 0,0-1 0,0 0 1,-1-1-1,-1-1 0,-1 0 0,16-27 0,-15 20 65,-1 0-1,-1-1 0,-1 0 1,-1-1-1,5-29 0,-4-36 685,-2 55-277,-5 34-760,-1 0 0,0-1 0,0 1 0,0 0-1,0 0 1,0 0 0,0 0 0,0-1 0,0 1 0,0 0 0,1 0 0,-1 0 0,0 0 0,0 0 0,0 0 0,0-1 0,1 1 0,-1 0 0,0 0 0,0 0 0,0 0 0,0 0 0,1 0 0,-1 0 0,0 0-1,0 0 1,0 0 0,1 0 0,-1 0 0,0 0 0,0 0 0,0 0 0,1 0 0,-1 0 0,0 0 0,0 0 0,0 0 0,0 0 0,1 0 0,-1 0 0,0 0 0,0 0 0,0 1 0,0-1 0,1 0 0,-1 0-1,0 0 1,0 0 0,0 0 0,0 0 0,0 1 0,1-1 0,-1 0 0,0 0 0,0 0 0,0 0 0,0 1 0,0-1 0,0 0 0,0 1 0,10 8 78,-3 3-72,0 0-1,0 0 1,-1 1-1,-1 0 1,0 0 0,0 0-1,2 16 1,-1 5 25,4 60-1,-9-76-20,-1 0 0,0 0 0,-2 0 0,0 0 0,-1-1 0,-1 1 0,0-1-1,-2 1 1,-7 16 0,12-31-6,-1-1-1,1 1 0,-1-1 0,1 0 1,-1 0-1,0 0 0,1 0 0,-1 0 1,0 0-1,-1 0 0,1-1 1,0 1-1,0-1 0,-1 1 0,1-1 1,-1 0-1,1 0 0,-1 0 0,1 0 1,-1-1-1,0 1 0,1-1 0,-1 1 1,0-1-1,0 0 0,1 0 1,-1 0-1,0 0 0,-4-2 0,-6-1 44,0-1-1,0 0 1,1-1 0,-21-11-1,30 15-45,-1-1 18,1 1 1,-1-1-1,1 1 0,-1 0 0,0 0 0,-4 0 0,8 1-24,0 0 0,0 0 1,0 0-1,0-1 0,-1 1 0,1 0 1,0 0-1,0 0 0,0 0 0,0 0 0,-1 0 1,1 0-1,0 0 0,0 1 0,0-1 1,0 0-1,-1 0 0,1 0 0,0 0 1,0 0-1,0 0 0,0 0 0,0 0 0,-1 0 1,1 0-1,0 0 0,0 1 0,0-1 1,0 0-1,0 0 0,0 0 0,-1 0 0,1 0 1,0 1-1,0-1 0,0 0 0,0 0 1,0 0-1,0 0 0,0 0 0,0 1 0,0-1 1,0 0-1,0 0 0,11 14-29,-4-8 25,0 0-1,0-1 0,1 0 1,-1-1-1,1 1 0,1-1 1,-1-1-1,0 0 0,1 0 0,-1 0 1,1-1-1,0 0 0,0-1 1,0 0-1,0-1 0,0 0 1,0 0-1,0 0 0,0-2 1,17-3-1,-7 0 3,0-2 0,0 0 0,-1-1 0,0-1 0,-1 0 0,1-2 0,-2 0 0,23-19 0,38-45 52,-44 40 46,-33 35-95,1 0 0,-1 0 0,0 0 0,0 0 0,0 0 0,0 0 0,0 0 0,0-1 0,0 1 0,0 0 0,0 0 1,0 0-1,0 0 0,0 0 0,0 0 0,0 0 0,0 0 0,1 0 0,-1 0 0,0 0 0,0 0 0,0 0 0,0 0 0,0 0 1,0 0-1,0 0 0,0 0 0,0 0 0,1 0 0,-1 0 0,0 0 0,0 0 0,0 0 0,0 0 0,0 0 0,0 0 0,0 0 1,0 0-1,1 0 0,-1 0 0,0 0 0,0 0 0,0 0 0,0 0 0,0 0 0,0 0 0,0 0 0,0 0 0,0 0 0,0 0 1,0 1-1,0-1 0,1 0 0,-1 0 0,0 0 0,0 9 65,-4 16-48,4-21-4,-41 194 90,17-85-37,-12 127 1,31-194-61,-2 23 106,7-68-68,13-25 142,2-22-75,-1 0 0,15-94-1,7-32 75,-30 151-156,53-167 164,-41 139-162,43-83-1,-56 122-33,0 0 0,2 1 1,-1 0-1,1 0 0,0 0 0,13-10 1,-18 17-1,1 0 0,-1 0 0,1 0 0,-1 0 0,1 1 0,0-1 0,0 1-1,0 0 1,-1 0 0,1 0 0,0 0 0,0 1 0,1-1 0,-1 1 0,0-1 0,0 1 0,0 0 0,0 1 0,0-1 0,0 0 0,0 1 0,0 0 0,0-1 0,0 1 0,0 0 0,0 1 0,0-1 0,3 2 0,-1 1-3,1 0-1,-1 1 1,0-1 0,0 1-1,-1 0 1,1 0-1,-1 1 1,0-1 0,-1 1-1,1 0 1,-1 0-1,0 0 1,-1 0-1,1 0 1,-1 1 0,2 9-1,-1-1-5,-1-1 1,0 1-1,-1-1 0,-1 1 0,0 0 0,-4 21 0,3-30 8,0-1 0,0 1 0,-1-1 0,0 1 0,0-1 0,0 0 0,-1 0 0,1 0 0,-1 0 1,-1 0-1,1-1 0,0 0 0,-1 1 0,0-1 0,0 0 0,-1-1 0,1 1 0,-1-1 0,-6 4 0,4-3 7,0-1 0,0 0 0,0-1 1,0 1-1,-1-1 0,1-1 1,-1 0-1,1 0 0,-1 0 0,0-1 1,1 0-1,-1 0 0,-13-3 0,16 2 11,0 0-1,-1 0 1,1 0-1,0 1 1,-1 0-1,1 0 1,0 0 0,-1 1-1,-9 2 1,15-3-18,0 0 1,0 1-1,0-1 0,-1 0 1,1 0-1,0 0 1,0 0-1,0 1 1,0-1-1,-1 0 1,1 0-1,0 1 1,0-1-1,0 0 1,0 0-1,0 1 0,0-1 1,0 0-1,0 0 1,0 1-1,0-1 1,0 0-1,0 0 1,0 1-1,0-1 1,0 0-1,0 0 1,0 1-1,0-1 1,0 0-1,0 0 0,1 1 1,-1-1-1,0 0 1,0 0-1,9 13-5,14 6 10,-14-13-5,1-1-1,0 0 0,0-1 1,1 0-1,-1 0 1,1-1-1,0-1 0,0 1 1,0-2-1,0 0 1,0 0-1,0-1 0,0 0 1,0-1-1,0 0 0,0-1 1,0 0-1,0-1 1,0 0-1,-1-1 0,1 0 1,-1 0-1,12-8 1,2-6 33,-1 0 1,-1-2 0,0 0 0,34-44 0,-32 35 25,1 2 1,36-31 0,-58 56-51,0-1 0,1 1 0,-1-1 0,1 1 1,-1 0-1,1 1 0,0-1 0,0 0 0,0 1 1,0 0-1,0 0 0,0 0 0,0 1 1,5-1-1,-4 1-5,0 1 1,1 0-1,-1 0 1,0 1-1,0-1 1,0 1-1,0 0 0,0 0 1,-1 1-1,7 3 1,16 12 9,43 39 1,-40-32 51,-44-31-30,-1-1 0,1 2 0,-1 0 0,0 1 0,-1 0 1,1 1-1,-1 1 0,-18 0 0,23 3-40,0 2 0,0 0 0,0 0 0,0 1 1,0 0-1,1 1 0,0 0 0,-12 8 0,14-8 1,0 1 0,0 0 0,1 0 0,0 0-1,0 1 1,1 0 0,0 1 0,0-1 0,1 1 0,-7 11 0,10-14 3,0 1 1,0 0 0,1-1 0,0 1 0,0 0 0,0 0 0,0 0-1,1 0 1,0 0 0,1 7 0,1 2 0,1-1 0,7 28 0,-9-41 1,0 1-1,0 0 0,-1 0 1,1 0-1,0-1 1,1 1-1,-1 0 0,0-1 1,0 1-1,1-1 0,-1 1 1,1-1-1,-1 0 1,1 1-1,-1-1 0,1 0 1,0 0-1,0 0 0,-1 0 1,1-1-1,0 1 1,0 0-1,0-1 0,0 0 1,0 1-1,0-1 1,0 0-1,0 0 0,0 0 1,0 0-1,0 0 0,0 0 1,0-1-1,2 0 1,3 0 1,-1-1 1,0 0 0,0 0 0,-1 0 0,1-1 0,0 0 0,-1 0 0,1 0 0,8-9 0,15-14 60,30-38-1,-49 51-23,0-1-1,-1 1 0,0-1 0,-1-1 0,10-24 1,-10 27 28,-8 12-65,1 0-1,-1 0 1,0 0 0,1 0 0,-1 0-1,0 0 1,0 0 0,1 0-1,-1 0 1,0 0 0,1 0-1,-1 1 1,0-1 0,0 0 0,1 0-1,-1 0 1,0 0 0,0 0-1,1 1 1,-1-1 0,0 0-1,0 0 1,0 0 0,1 1 0,-1-1-1,0 0 1,0 0 0,0 1-1,0-1 1,12 30 42,-9-21-50,-1-2 6,1 0 0,0 0 1,0 0-1,1 0 0,0-1 1,0 1-1,1-1 0,0 0 1,0 0-1,0-1 0,1 1 1,8 5-1,-10-8 2,0-1-1,0 1 1,1-1-1,-1 0 1,1-1-1,0 1 1,-1-1 0,1 0-1,0 0 1,0-1-1,0 1 1,0-1-1,0 0 1,-1 0 0,1-1-1,0 1 1,0-1-1,0 0 1,-1-1-1,10-3 1,4-2 13,-1 0-1,0-2 1,-1 0 0,0-1-1,26-21 1,-14 7-5,-14 11 11,2 0 0,-1 1 0,2 0 0,-1 1 0,25-11 0,-35 20-19,1 0 0,-1 0 0,1 1 0,-1 0 0,1 0 0,-1 1 0,1-1 0,-1 1 0,1 1 0,0-1 0,-1 1 0,1 1 0,-1-1 0,0 1 1,7 2-1,10 2-6,-23-6 4,0 0-1,0 0 1,0 0 0,0 0-1,0 1 1,0-1-1,0 0 1,0 0 0,1 0-1,-1 0 1,0 0 0,0 0-1,0 0 1,0 0-1,0 0 1,0 0 0,0 0-1,0 0 1,0 0-1,0 1 1,1-1 0,-1 0-1,0 0 1,0 0-1,0 0 1,0 0 0,0 0-1,0 0 1,0 1 0,0-1-1,0 0 1,0 0-1,0 0 1,0 0 0,0 0-1,0 0 1,0 0-1,0 1 1,0-1 0,0 0-1,0 0 1,0 0-1,0 0 1,0 0 0,0 0-1,-1 0 1,1 0 0,0 1-1,0-1 1,0 0-1,0 0 1,0 0 0,0 0-1,0 0 1,0 0-1,0 0 1,0 0 0,-1 0-1,1 0 1,0 0 0,0 0-1,0 0 1,0 0-1,0 1 1,0-1 0,0 0-1,-1 0 1,1 0-1,0 0 1,-16 8 0,-19 4 9,16-7-7,0 1 1,0 1 0,1 0 0,-1 1 0,2 1 0,-1 1-1,-23 18 1,37-25 0,0-1-1,0 1 0,1 1 1,-1-1-1,1 0 1,0 1-1,0 0 0,0-1 1,1 1-1,-1 0 0,1 1 1,0-1-1,0 0 1,1 1-1,-1-1 0,1 1 1,0-1-1,0 1 1,1 0-1,-1-1 0,1 1 1,0 0-1,0 0 0,0-1 1,2 8-1,0-6 2,-1 0-1,1 0 1,1-1-1,-1 1 1,1 0-1,0-1 1,0 0-1,1 1 0,-1-1 1,1-1-1,0 1 1,1 0-1,-1-1 1,1 0-1,0 0 1,0 0-1,0-1 1,11 6-1,-6-5 2,1 1-1,0-2 0,1 1 1,-1-2-1,1 1 0,-1-2 1,1 1-1,-1-2 0,1 1 1,0-2-1,0 1 0,22-6 1,3-3 30,-1-2 1,57-24 0,-67 24-18,1 0 9,0-2 0,-2-1 0,1 0 0,-2-2 1,0-1-1,40-38 0,-58 50-15,-1 0 0,1-1 0,-1 0 1,0-1-1,-1 1 0,0-1 0,0 1 0,0-1 0,-1 0 0,0-1 0,0 1 0,2-12 1,-5 19-12,1-1 0,-1 0 0,0 0 1,0 0-1,0 1 0,0-1 1,0 0-1,-1 0 0,1 0 1,0 1-1,0-1 0,0 0 1,-1 0-1,1 1 0,0-1 1,-1 0-1,1 1 0,-1-1 1,1 0-1,-1 1 0,1-1 1,-1 1-1,1-1 0,-1 1 1,-1-2-1,1 1 2,-1 1 0,1-1 0,-1 1 0,0-1 0,1 1 0,-1 0 0,0 0 0,1 0 0,-1 0 0,0 0 0,-2 0 0,-6 2 10,0 0 0,1 0 0,-13 6 0,17-6-9,-3 1 1,-1 0 0,1 1 0,0 0 0,1 1 0,-1 0 0,1 0-1,0 1 1,0-1 0,-9 11 0,14-14-2,0 1 1,0-1-1,0 1 0,0 0 1,0-1-1,0 1 0,1 0 0,-1 0 1,1 1-1,0-1 0,0 0 0,0 0 1,1 0-1,-1 1 0,1-1 1,-1 0-1,1 1 0,0-1 0,0 0 1,1 1-1,-1-1 0,1 0 1,0 0-1,-1 1 0,1-1 0,1 0 1,-1 0-1,3 4 0,-1-1 9,1 1 0,1-1 0,-1 0 0,1-1-1,0 1 1,0-1 0,1 0 0,-1 0 0,1-1 0,0 1-1,1-2 1,-1 1 0,1 0 0,7 2 0,-3-3 15,-1 0 1,1-1-1,-1 0 0,1 0 1,0-1-1,0-1 0,0 0 1,18-2-1,8-5 20,-1-1-1,-1-2 0,0-2 1,53-24-1,-4-7-429,-58 29-2786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7:38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422 692 4120,'0'0'6462,"-17"-9"-5998,-57-29-4,69 35-390,0 1-1,-1 1 0,1-1 1,-1 1-1,0 0 1,1 1-1,-1-1 0,0 1 1,1 0-1,-1 0 0,0 1 1,-8 1-1,0 2 231,1 0 0,0 1 0,-17 10 0,9-5 112,5-3 27,0 1-1,1 1 1,0 1 0,1 0 0,0 1 0,0 0 0,1 1 0,-14 17 0,25-26-336,0-1 0,1 1 0,-1 0 0,1 0 0,-1 1 0,1-1 0,0 0 0,1 0 1,-1 0-1,0 1 0,1-1 0,0 0 0,0 1 0,0-1 0,0 0 0,0 1 0,1-1 0,-1 0 0,1 0 0,0 1 0,0-1 0,0 0 0,1 0 0,-1 0 0,1 0 0,-1 0 0,1 0 0,3 3 0,-2-1-26,1-1 0,0 1 0,0-1 0,0 0 0,0 0 0,1-1 0,-1 1 0,1-1-1,0 0 1,0 0 0,0 0 0,0-1 0,1 0 0,-1 0 0,9 2 0,-4-3-16,1-1 1,-1 0-1,0 0 1,1-1-1,-1 0 0,0-1 1,0 0-1,0-1 1,0 0-1,0 0 1,-1-1-1,0 0 1,1-1-1,-1 0 1,-1-1-1,1 0 1,-1 0-1,0 0 0,9-11 1,11-12 59,-21 22-101,0 0 0,0 0-1,0-1 1,-1 0 0,0 0 0,-1 0-1,0-1 1,0 0 0,4-11 0,-2-8 28,0-1 0,-2 0 0,-1 0 1,1-35-1,-9-117 131,2 140-141,-24-177 184,23 202-206,-9-27 35,9 35-21,1 1 0,0 0 0,0 0 0,0-1 0,0-14 1,1 22-26,1 0 0,0 0-1,-1 0 1,1 0 0,-1 0 0,1 0 0,0 0 0,-1 0 0,1 0 0,0 0 0,-1 0 0,1 0 0,-1 0 0,1 1 0,0-1 0,-1 0 0,1 0 0,0 0 0,-1 0 0,1 1 0,0-1 0,0 0 0,-1 0 0,1 1 0,0-1 0,-1 0 0,1 0 0,0 1 0,-14 35 32,3 0 1,1 1-1,1-1 1,2 2-1,2-1 1,-1 66-1,6-58 25,1 0 0,3-1 0,1 1 0,3-1 0,1 0 0,2 0 0,3-1 0,25 57 0,-28-73-26,14 26 67,-22-49-91,0 0 0,0 0 0,0 0 0,1 0 0,-1 0 0,1-1 0,0 1 0,0-1 0,6 3 1,-1 0 17,0-1 1,1-1-1,-1 0 1,1 0 0,14 3-1,-18-6-13,-1 0 1,1 0-1,0-1 0,0 0 0,-1 0 1,1-1-1,0 1 0,-1-1 0,1-1 1,-1 1-1,8-3 0,11-5 58,0-1 0,0-1 1,26-17-1,-42 23-61,-1-1-1,0 0 1,1 0 0,-2 0 0,1-1 0,-1 0-1,0-1 1,-1 1 0,1-1 0,-1 0 0,-1-1-1,5-11 1,-5 9-6,0-1 1,-1 0-1,0-1 0,-1 1 0,0 0 1,-1-1-1,0 1 0,-1-1 0,-2-13 1,1 20-4,1-1 0,-2 1 0,1 0 1,-1 0-1,0 0 0,0 0 0,0 0 0,-1 1 1,0-1-1,0 1 0,0-1 0,-1 1 0,0 0 1,0 0-1,0 1 0,-1-1 0,1 1 0,-1 0 1,-10-6-1,14 9-1,-1 0 0,0 0-1,0 0 1,1 1 0,-1-1 0,0 1 0,0-1 0,0 1 0,0 0 0,0-1 0,0 1-1,0 0 1,1 0 0,-1 1 0,0-1 0,0 0 0,0 1 0,0-1 0,-3 2-1,2-1 2,0 1-1,-1 0 0,1 0 0,0 0 1,0 1-1,1-1 0,-1 1 0,0 0 1,-3 4-1,0 2 2,0 0 0,1 0 0,0 0 0,1 1 0,0-1 0,-5 17 1,6-12 0,0 1 1,1 0 0,1 0-1,0 1 1,1-1 0,0 0-1,2 0 1,0 0 0,0 0-1,1 0 1,1-1-1,1 1 1,0-1 0,0 0-1,2 0 1,0-1 0,0 0-1,1 0 1,18 22 0,-23-33-5,-1 0 1,0 1 0,1-1-1,-1-1 1,1 1-1,0 0 1,-1-1-1,1 1 1,0-1-1,0 0 1,0 0 0,0 0-1,0 0 1,0-1-1,0 1 1,0-1-1,0 0 1,1 0 0,-1 0-1,0 0 1,0 0-1,0-1 1,0 1-1,0-1 1,0 0 0,0 0-1,0 0 1,0 0-1,0-1 1,0 1-1,4-4 1,6-4 2,-1 0 1,0-1-1,0 0 0,-1-1 1,10-12-1,45-65 4,-46 60-8,0 1 1,25-25-1,-45 51-2,1 1 0,0-1 0,-1 0 0,1 0 0,0 1 0,0-1 0,-1 1 0,1-1 0,0 1 0,0-1 0,0 1 0,0-1 0,0 1 0,0 0 0,0-1 0,0 1 0,1 0 0,-1 0 0,-1 0 0,1 0 0,-1 1 0,1-1 0,-1 0 0,1 0 0,-1 1 0,1-1 0,-1 0 0,1 1 0,-1-1 0,0 0 0,1 1 0,-1-1 0,1 1 0,-1-1 0,0 0 0,0 1 0,1-1 0,-1 1 0,0-1 0,0 1 0,1 0 0,0 3 0,0 0 0,0 0 0,-1 0 0,1 0 0,-1 1 0,0-1 0,-1 4 0,0 14 3,0 6 30,-2 0 1,0 0-1,-15 53 0,5-22 250,11-54-206,2-4 39,5-5-28,-3 1-76,60-71 131,-28 32-38,69-66 0,-94 100-90,4-2 17,-13 10-31,1 0 0,-1 0-1,1 0 1,-1 0 0,1 0-1,0 0 1,-1 0 0,1 0-1,-1 1 1,1-1 0,-1 0-1,1 0 1,-1 1 0,1-1 0,-1 0-1,1 1 1,-1-1 0,1 0-1,-1 1 1,0-1 0,1 1-1,-1-1 1,0 1 0,1-1-1,-1 1 1,1 0 0,3 7-9,0-1 0,-1 1 0,0 0 0,0 0 0,-1 1 0,0-1 0,0 0-1,0 18 1,9 31-14,-10-52 24,1 0 1,-1-1 0,1 1-1,0-1 1,1 0 0,-1 1 0,1-1-1,0 0 1,5 6 0,-6-9-1,0 0 0,-1 0 0,1 0 1,0 0-1,-1 0 0,1 0 0,0-1 0,0 1 1,0 0-1,0-1 0,0 1 0,0-1 0,0 0 1,-1 0-1,1 0 0,0 0 0,0 0 0,0 0 1,0 0-1,0-1 0,0 1 0,2-2 0,0 1 1,-1 0-1,1 0 0,-1-1 0,1 1 1,-1-1-1,0 0 0,0 0 0,0 0 0,0-1 1,0 1-1,3-4 0,10-17 20,-1 0-1,-1-1 1,-2-1 0,15-39-1,-5 14 39,-17 38-43,-1 0-1,0 0 0,2-18 1,6-17 81,-12 47-91,0-1 0,0 0 0,0 1 0,0-1 1,0 0-1,0 0 0,1 1 0,-1-1 0,0 0 0,0 1 0,1-1 0,-1 1 0,1-1 0,-1 0 0,1 1 0,-1-1 1,1 1-1,-1-1 0,1 1 0,-1-1 0,2 0 0,8 17 100,5 18-60,-1 0 0,-1 0 1,10 51-1,-19-67 7,-1 0-1,-1 1 1,0 0 0,-2-1 0,0 1 0,-1 0-1,-1-1 1,-7 35 0,9-51-41,-1 0 0,1 0 0,-1 0 0,0 0 0,0-1 0,0 1 0,0 0 0,0 0 0,0 0 0,0-1 0,0 1 0,-1-1 0,1 1 0,-1-1 0,1 1 0,-1-1 0,0 0 0,-1 1 0,1-1-2,0-1 0,1 1 0,-1-1 1,0 0-1,1 1 0,-1-1 0,0 0 0,0 0 0,1-1 1,-1 1-1,0 0 0,0-1 0,1 1 0,-1-1 1,0 1-1,1-1 0,-1 0 0,1 1 0,-1-1 1,1 0-1,-1 0 0,-1-2 0,-6-4 11,0-1 0,0 0 0,1 0-1,0-1 1,0 0 0,-6-12 0,-35-64 76,20 32-38,7-4-26,36 81-87,1-1 0,1 0-1,1-2 1,1 0 0,1 0-1,1-2 1,0-1 0,31 22-1,-46-37 54,1 0-1,-1 0 0,0-1 0,1 0 0,0 0 0,-1-1 1,1 1-1,0-1 0,0 0 0,0-1 0,9 1 1,-5-2-2,-1 0 0,0 0 0,1-1 0,-1-1 0,0 1 0,14-7 0,0-2-2,-1-1 1,-1-1-1,0-1 1,30-26-1,-35 26 4,-1 1 0,0-2 0,0 0 0,-2-1 0,0-1 0,-1 0 0,0 0 0,13-28 0,-23 41 7,-1 0-1,1-1 1,-1 1-1,0 0 0,0-1 1,1-4-1,-2 8 13,-7 6 69,-6 14-62,2 1 0,0 0 0,1 1 0,1 0 0,1 1 0,1-1 0,0 1-1,-3 28 1,8-39-8,1 0 0,0 0 0,0 0 0,1 0 0,1 0 0,0-1 0,0 1 0,1 0 0,0 0 0,1-1 0,7 18 0,-10-27-13,1 0-1,0 0 0,0 0 1,0 1-1,0-1 0,1 0 0,-1 0 1,0 0-1,0-1 0,0 1 0,1 0 1,-1 0-1,1-1 0,-1 1 1,0-1-1,1 1 0,-1-1 0,1 0 1,-1 1-1,1-1 0,-1 0 1,1 0-1,-1 0 0,1 0 0,-1 0 1,4-1-1,2 0 5,-1-1 1,1 0-1,-1 0 1,1 0-1,6-4 0,14-8-3,0-2 0,-1-1 0,-1-1 0,0-1 0,-2-1 0,0-1 0,-1-1 0,-1-1 0,-1-1 0,-2 0 0,0-2-1,-1 0 1,-2-1 0,-1-1 0,-1 0 0,-1 0 0,12-48 0,-11 19-12,-2-1 0,3-76 0,-12 97 10,-2 0 0,-2-1 0,-2 1 1,-14-65-1,18 101-2,0 0 0,0 0 1,-1 0-1,1 0 0,0 0 1,-1 0-1,1 0 0,0 0 1,-1 0-1,1 1 0,-1-1 1,0 0-1,1 0 0,-1 0 1,0 0-1,1 1 0,-1-1 0,0 0 1,-1 0-1,1 1 0,1 0-1,-1 0 1,0 0-1,1 0 1,-1 0 0,0 0-1,1 0 1,-1 0-1,0 0 1,1 0 0,-1 0-1,0 1 1,1-1-1,-1 0 1,1 0 0,-1 1-1,0-1 1,1 1-1,-1-1 1,1 0 0,-1 1-1,0 0 1,-3 3 1,1 1 1,-1-1-1,1 1 1,0 0 0,0 0-1,-3 8 1,-1 5-3,1 0 0,0 1 0,-4 30 0,-3 65 3,7-62-3,0 17-12,3 118 0,6-146 4,1 0 1,3 0-1,1 0 1,15 44-1,-21-78-9,1 0-1,0 0 1,1 0-1,-1-1 1,1 0-1,1 1 1,-1-2-1,1 1 1,8 8-1,-12-14 19,0 0 0,0 1 0,0-1 0,0 0 0,0 0 0,0 1 1,0-1-1,0 0 0,0 0 0,0 0 0,0 0 0,0-1 0,0 1 0,0 0 0,0 0 0,0-1 0,1 1 0,21-8 24,-20 6-22,4 0-3,-1-1 0,0-1 1,0 1-1,-1-1 0,1 0 1,-1 0-1,0-1 0,7-7 1,34-47 29,-18 21-24,47-54 129,-75 92-133,0 0 0,0-1 0,1 1 0,-1 0 0,0 0 0,0-1-1,0 1 1,1 0 0,-1 0 0,0-1 0,0 1 0,1 0 0,-1 0 0,0 0-1,0 0 1,1 0 0,-1-1 0,0 1 0,1 0 0,-1 0 0,0 0 0,0 0-1,1 0 1,-1 0 0,0 0 0,1 0 0,-1 0 0,0 0 0,1 0 0,-1 0-1,0 0 1,1 0 0,-1 0 0,0 0 0,0 1 0,1-1 0,-1 0 0,0 0-1,1 0 1,-1 0 0,0 0 0,0 1 0,1-1 0,-1 0 0,0 0 0,0 1-1,1-1 1,8 22 72,-1 29 18,-2 10 188,-5 115 0,-1-170-238,-1-3-13,1-1 1,-1 1-1,1-1 1,0 0-1,0 1 1,0-1-1,0 1 1,1-1-1,-1 1 1,1-1-1,-1 0 1,1 1-1,1 2 1,0-6-11,0 1 0,-1-1 0,1 0 0,0 0 0,-1 0 0,1 0 0,-1 0 0,1 0 0,-1 0 0,2-2 0,-2 2-19,10-10-1,-1 0 0,0-1 0,-1 0 0,13-21 0,3-6 0,0 6 0,-10 10 0,2 0 0,0 1 0,1 2 0,2-1 0,22-17 0,-42 38 0,0 0 0,0-1 0,0 1 0,0 0 0,0 0 0,1 0 0,-1 0 0,0 0 0,0 0 0,0 0 0,0 0 0,0 0 0,1-1 0,-1 1 0,0 0 0,0 0 0,0 0 0,0 0 0,0 0 0,1 0 0,-1 0 0,0 0 0,0 0 0,0 0 0,0 0 0,1 0 0,-1 0 0,0 0 0,0 0 0,0 0 0,0 0 0,0 1 0,1-1 0,-1 0 0,0 0 0,0 0 0,0 0 0,0 0 0,0 0 0,0 0 0,1 0 0,-1 0 0,0 1 0,1 8 0,-6 15 0,-8 20 0,-1-1 0,-39 78 0,-61 74 0,94-164 0,-1-1 0,-35 38 0,47-58 0,-1-1 0,0 0 0,-1 0 0,0-1 0,0 0 0,-1-1 0,0 0 0,0-1 0,-21 7 0,32-12 0,0-1 0,-1 1 0,1-1 0,0 0 0,0 0 0,-1 1 0,1-1 0,0 0 0,-1 0 0,1 0 0,0 0 0,-1 0 0,1-1 0,0 1 0,0 0 0,-1-1 0,1 1 0,0 0 0,0-1 0,-1 0 0,1 1 0,0-1 0,0 0 0,-1 0 0,1-1 0,-1 0 0,1 1 0,0-1 0,0 0 0,0 0 0,0 0 0,0 0 0,0 0 0,1 0 0,-1 0 0,1 0 0,-1-1 0,1-2 0,0-3 0,-1-1 0,2 0 0,-1 1 0,2-1 0,-1 0 0,4-10 0,-2 7 0,1 0 0,1 1 0,0 0 0,1 0 0,0 0 0,0 1 0,1 0 0,0 0 0,1 1 0,0 0 0,1 0 0,0 0 0,0 1 0,17-10 0,5-1 0,1 2 0,1 2 0,0 1 0,69-19 0,105-30 0,-161 55 0,-35 6 0,0 1 0,20-7 0,-38 10 176,-6 2-1596,3-2-3290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7:39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7024,'0'0'6797,"10"6"-6161,-1-2-534,-1-1-1,0 0 1,1 0-1,0-1 1,0 0 0,0 0-1,-1-1 1,1 0 0,1-1-1,-1 0 1,0 0 0,14-3-1,276-36 2423,-242 34-1936,-43 5-267,1 0-1,-1-2 0,1 0 1,-1 0-1,15-6 1,-25 6-186,3-1 498,-5 7-3191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0:00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552 323 5824,'0'0'7764,"-8"-12"-7442,-26-40 0,30 48-257,1-1 0,-1 1 1,0 0-1,-1 0 0,1 1 0,0-1 1,-1 1-1,0 0 0,0 0 1,-8-3-1,-6-4 153,2 1-18,0 0 0,0 2 0,0-1 0,-1 2 0,0 1 0,-1 0 0,1 1 0,-1 1 0,0 1 1,0 0-1,0 1 0,-22 3 0,35-1-101,-1 0 1,1 1 0,-1 0 0,1 0-1,0 0 1,0 1 0,0 0-1,0 1 1,0-1 0,1 1-1,-1 0 1,-5 5 0,4-1-6,0-1 1,0 1 0,1 0 0,0 1 0,1-1 0,0 1 0,-5 13-1,1 0 25,2 1 0,0-1 1,2 2-1,1-1 0,0 1 0,0 26 0,4-5 30,2 0 1,2 0 0,1-1 0,3 0-1,2 0 1,19 56 0,-25-87-96,1-1 1,0 0 0,1 0-1,1-1 1,-1 0 0,13 15-1,-16-22-28,0 0-1,1 0 0,0-1 1,0 1-1,0-1 0,0 0 1,0 0-1,1-1 0,-1 1 1,1-1-1,0 0 0,0 0 1,-1 0-1,1-1 0,0 0 1,1 0-1,-1 0 0,8 0 1,-1-1 2,1-1 1,0 0-1,0 0 1,0-2-1,-1 1 0,1-2 1,-1 0-1,0 0 1,0-1-1,-1 0 1,1-1-1,-1-1 1,20-14-1,13-11 211,83-45 0,-106 66-165,13-10 34,-24 15-77,0-1 1,0 1-1,1 1 1,0 0 0,0 0-1,0 1 1,21-4-1,-13 5-16,0 2 1,0 0-1,0 1 0,0 1 0,0 1 0,-1 0 0,25 7 1,7-1 85,-63-26 62,5 11-127,0 0 1,0 0-1,-1 1 1,1 0-1,-1 1 1,-1 0 0,1 0-1,-1 1 1,1 0-1,-1 1 1,0 0-1,-1 1 1,-18-3 0,26 5-30,0 1 0,-1-1 1,1 1-1,0 0 1,0 0-1,0 0 1,1 0-1,-1 1 1,0-1-1,0 1 0,1-1 1,-1 1-1,1 0 1,-1 0-1,1 0 1,0 1-1,0-1 0,0 0 1,0 1-1,0-1 1,-2 5-1,0 0-3,0 1 0,1-1-1,-1 1 1,1 0 0,1 0-1,-3 14 1,3-12-3,1 1 1,0-1-1,0 1 1,1-1-1,1 1 0,0-1 1,0 1-1,1-1 1,1 0-1,-1 1 0,1-1 1,1 0-1,0-1 1,1 1-1,0-1 0,0 0 1,8 10-1,-12-17 1,0 0-1,0-1 1,0 1-1,1 0 1,-1-1 0,1 1-1,-1-1 1,1 0-1,-1 1 1,1-1-1,0 0 1,0 0-1,0 0 1,0 0 0,-1 0-1,1-1 1,0 1-1,0 0 1,0-1-1,0 0 1,1 1-1,-1-1 1,0 0 0,0 0-1,0 0 1,0 0-1,0-1 1,0 1-1,0-1 1,0 1-1,0-1 1,0 1 0,0-1-1,0 0 1,2-1-1,1-2 6,-1 1 0,1-1-1,-1 1 1,0-1 0,0 0-1,0-1 1,-1 1 0,0-1-1,0 0 1,0 1 0,5-11-1,-1-7 94,-1 0-1,-1-1 1,-1 1-1,-1-1 0,-1 0 1,-1-34-1,0 63-80,0 0-1,0-1 1,1 1 0,0 0-1,0-1 1,4 7 0,-1 0-7,1 1-9,-1-1 0,2 1 0,0-1 0,16 22 1,-21-31-4,1 1 0,0-1 1,0 0-1,0-1 1,0 1-1,0-1 1,1 1-1,-1-1 1,1 0-1,0 0 1,0 0-1,-1-1 1,1 0-1,0 1 0,0-1 1,0-1-1,1 1 1,-1 0-1,0-1 1,8 0-1,-3-2 4,0 1 0,-1-2 0,1 1 1,-1-1-1,1 0 0,-1-1 0,0 0 0,0-1 0,-1 1 0,1-1 0,-1-1 0,0 1 0,8-10 1,3-3 15,-1-2 0,-1 0 1,20-32-1,-17 20 26,-2-1 1,-1-1 0,20-60-1,20-113 199,-55 203-239,25-122 216,-27 118-192,-4 18-10,-2 21-27,1 0 0,2 1 0,1 0-1,1 0 1,2 0 0,5 43 0,2-20-48,3-2-1,33 103 1,-42-151 52,1 1-1,0-1 1,1 0-1,-1 0 1,1 0-1,0 0 1,1-1-1,-1 1 1,1-1-1,5 5 0,-8-7 4,1-1 0,0 0 0,0 0-1,-1 1 1,1-2 0,0 1-1,0 0 1,0 0 0,0 0-1,0-1 1,0 1 0,1-1 0,-1 0-1,0 0 1,0 0 0,0 0-1,0 0 1,0 0 0,1 0-1,-1-1 1,0 1 0,0-1 0,0 1-1,0-1 1,0 0 0,0 0-1,0 0 1,-1 0 0,1 0-1,2-2 1,5-3 3,-1-2 0,0 1 1,-1-1-1,1 0 0,-1-1 0,-1 1 0,0-1 0,0-1 0,-1 1 0,7-17 0,4-14 39,14-53-1,-27 82-34,22-87 79,-3 0-1,11-132 0,-32 214-66,1 4 4,-1 1 0,0-1 0,-1 1 0,-3-24 0,3 35-23,0 0 1,0 0-1,0 1 1,0-1-1,0 0 1,0 0-1,0 0 1,0 0-1,0 0 1,0 0-1,0 0 1,0 1-1,0-1 1,0 0-1,0 0 1,0 0-1,0 0 1,0 0 0,0 0-1,0 0 1,-1 0-1,1 0 1,0 1-1,0-1 1,0 0-1,0 0 1,0 0-1,0 0 1,0 0-1,0 0 1,0 0-1,0 0 1,-1 0-1,1 0 1,0 0-1,0 0 1,0 0 0,0 0-1,0 0 1,0 0-1,0 0 1,0 0-1,-1 0 1,1 0-1,0 0 1,0 0-1,0 0 1,0 0-1,0 0 1,0 0-1,0 0 1,-1 0-1,1 0 1,0 0 0,0 0-1,0 0 1,0 0-1,0 0 1,0 0-1,0 0 1,0 0-1,0 0 1,-1-1-1,1 1 1,-4 11 2,-7 50-16,2 0 0,3 1 1,3 90-1,8-42 12,22 118 0,-24-208 9,8 41 60,-10-56-61,1-1 1,-1 0-1,1 0 1,-1 0-1,1 0 0,0 0 1,1-1-1,-1 1 1,0-1-1,1 1 0,4 4 1,-6-8-61,-1 0 0,1 0 0,-1 0 0,1 1 0,-1-1 0,1 0 0,-1 0 0,1 0 0,-1 0 0,0 0 0,1 0 0,-1 0 0,1 0 0,-1 0 0,1 0 1,-1 0-1,1 0 0,-1 0 0,1 0 0,-1-1 0,1 1 0,-1 0 0,1 0 0,-1 0 0,0-1 0,1 1 0,-1 0 0,0-1 0,1 1 0,-1 0 0,0-1 0,1 1 0,-1 0 0,0-1 0,1 1 0,-1-1 0,0 1 1,0-1-1,0 1 0,1 0 0,-1-1 0,0 1 0,0-1 0,0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0:02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1248 5624,'0'0'4888,"12"-12"-4486,17-18-72,-2-3 0,41-59 0,-41 42 54,30-73 0,13-61 270,-44 111-380,10-19 96,-15 42 50,-2-1 0,17-76 0,-32 110-252,-3 14-105,1 0 1,-1 0-1,-1-1 1,1 1 0,0 0-1,-1-1 1,0 1 0,1 0-1,-1-1 1,-1 1 0,1 0-1,-1-5 1,1 8-53,0 0 1,0 0-1,-1 0 1,1 0-1,0-1 1,0 1-1,0 0 1,-1 0-1,1 0 1,0 0-1,0 0 0,0 0 1,-1 0-1,1-1 1,0 1-1,0 0 1,-1 0-1,1 0 1,0 0-1,0 0 1,-1 0-1,1 0 1,0 0-1,0 0 1,0 0-1,-1 0 0,1 1 1,0-1-1,0 0 1,-1 0-1,1 0 1,0 0-1,0 0 1,0 0-1,-1 0 1,1 1-1,0-1 1,0 0-1,0 0 1,-1 0-1,1 0 0,0 1 1,0-1-1,0 0 1,0 0-1,0 0 1,0 1-1,0-1 1,-1 0-1,1 0 1,0 1-1,0-1 1,0 0-1,0 0 1,0 1-1,0-1 0,0 0 1,-8 19 130,7-17-104,-13 33 63,2 1 0,2 0 1,1 1-1,2 0 0,1 0 0,-1 62 0,7-30 37,9 90 1,-6-136-90,1 0-1,1-1 1,1 1 0,1-1 0,1 0 0,1-1 0,21 37 0,-28-55-34,-1 1 0,1-2 0,0 1 1,1 0-1,-1 0 0,0-1 0,1 1 0,-1-1 0,1 0 0,0 1 0,0-1 0,0-1 1,0 1-1,0 0 0,6 2 0,-6-4 2,0 0-1,0 0 1,0 0 0,0 0 0,0 0 0,0-1-1,0 1 1,-1-1 0,1 0 0,0 0-1,0 0 1,-1 0 0,1 0 0,0-1 0,-1 1-1,1-1 1,-1 0 0,0 1 0,4-5-1,4-3 33,0-1 0,0-1 0,-1 0 0,-1 0 0,0 0-1,0-1 1,-2 0 0,8-16 0,4-16 104,12-49-1,-16 47-66,84-318 642,-80 265-335,11-172 1,-29 268-369,1-25 93,-1 21 39,-3 15 156,-33 282 102,8-55-205,20-179-162,-11 66 259,-4 167 1,20-263-199,0 5 129,4-28 65,4-17 198,64-197 61,-68 208-548,0 0 0,0 1 0,0-1-1,0 1 1,1-1 0,-1 1 0,1 0-1,0-1 1,-1 1 0,1 0 0,0 0 0,4-3-1,-5 5-8,0-1-1,0 1 1,0 0-1,1-1 0,-1 1 1,0 0-1,0 0 1,0 0-1,0 0 1,0 0-1,0 0 1,0 0-1,0 0 0,1 1 1,-1-1-1,0 0 1,0 0-1,0 1 1,0-1-1,0 1 0,0-1 1,0 1-1,0 0 1,0-1-1,-1 1 1,1 0-1,0 0 0,0-1 1,0 1-1,-1 0 1,1 0-1,-1 0 1,1 0-1,0 0 0,0 2 1,7 10 9,-1 1-1,0 1 1,-1-1 0,7 29-1,-1-6-4,3 8-1,12 29 8,-26-73-15,-1 1-1,1 0 1,0 0-1,0 0 0,1 0 1,-1-1-1,0 1 1,1 0-1,-1-1 1,1 1-1,-1-1 1,1 0-1,-1 1 1,1-1-1,0 0 0,0 0 1,0 0-1,3 1 1,-3-2 1,-1 0 0,1 0 0,-1 0 1,1 0-1,-1 0 0,1 0 0,-1 0 0,0-1 1,1 1-1,-1-1 0,1 1 0,-1-1 1,0 1-1,1-1 0,-1 0 0,0 0 0,0 1 1,1-1-1,-1 0 0,0 0 0,0 0 1,0-1-1,0 1 0,0 0 0,-1 0 0,1 0 1,1-3-1,11-21 37,0 0 1,13-40-1,-8 17 28,-8 23-22,-2 4 90,19-35 0,-27 56-131,0-1 0,0 1 0,0 0-1,1-1 1,-1 1 0,0 0 0,0-1 0,0 1 0,1 0 0,-1-1 0,0 1 0,0 0-1,1-1 1,-1 1 0,0 0 0,1 0 0,-1-1 0,0 1 0,1 0 0,-1 0 0,0 0-1,1 0 1,-1-1 0,1 1 0,-1 0 0,0 0 0,1 0 0,-1 0 0,1 0 0,-1 0-1,0 0 1,1 0 0,-1 0 0,1 0 0,-1 0 0,0 0 0,1 1 0,-1-1 0,1 0-1,-1 0 1,0 0 0,1 0 0,-1 1 0,0-1 0,1 0 0,-1 0 0,0 1 0,1-1-1,-1 0 1,0 0 0,0 1 0,1 0 0,13 24 72,-8-14-53,26 43 35,-14-24 7,1 0 0,40 48 1,-58-76-58,0-1 1,1 1 0,-1-1 0,1 1 0,-1-1 0,1 0 0,-1 1 0,1-1 0,0 0-1,0 0 1,0 0 0,0 0 0,0-1 0,0 1 0,0 0 0,0-1 0,0 1 0,0-1-1,0 0 1,0 0 0,0 0 0,0 0 0,0 0 0,0 0 0,0 0 0,0-1 0,0 1 0,0-1-1,0 1 1,0-1 0,0 0 0,0 0 0,0 0 0,0 0 0,-1 0 0,1 0 0,0-1-1,1-1 1,3-3 21,0 0-1,-1-1 0,0 1 1,0-1-1,-1 0 0,1 0 1,-2-1-1,6-11 0,64-191 735,-73 209-754,0 0-1,0 0 1,1 0-1,-1 0 1,1 0-1,-1 0 1,1-1-1,-1 1 1,1 1-1,-1-1 1,1 0-1,0 0 1,0 0-1,0 0 1,-1 0-1,1 1 1,0-1-1,1-1 1,-1 3-6,-1-1 1,1 0 0,-1 0 0,1 0-1,-1 1 1,1-1 0,-1 0-1,1 0 1,-1 1 0,1-1-1,-1 0 1,0 1 0,1-1 0,-1 0-1,0 1 1,1-1 0,-1 1-1,0-1 1,1 1 0,-1-1 0,0 1-1,0-1 1,0 1 0,1-1-1,-1 1 1,0 0 0,11 47 114,-10-43-114,10 56 74,16 134 43,-31-170-86,-1-19 14,4-6-48,0 0 1,1 0 0,-1-1-1,1 1 1,-1 0-1,1-1 1,-1 1 0,1-1-1,-1 1 1,1-1-1,0 1 1,-1-1 0,1 1-1,-1-1 1,1 1-1,0-1 1,0 1 0,-1-1-1,1 0 1,-5-10 17,1 0 0,0-1 0,0 1 0,2-1 0,-1 1 1,1-1-1,1 0 0,0 0 0,1-16 0,1 25-16,-1 0 0,1-1 1,0 1-1,0 0 0,1 0 0,-1 0 0,0 0 1,1 0-1,0 1 0,0-1 0,0 0 0,0 1 0,0-1 1,0 1-1,1 0 0,-1 0 0,1 0 0,0 0 0,-1 0 1,1 0-1,0 1 0,0-1 0,0 1 0,0 0 0,4-1 1,2-1-45,0 1 1,0 0 0,0 0 0,0 1-1,0 0 1,1 1 0,16 1 0,-8 6-491,-13-3-3473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0:02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14064,'0'0'2296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0:03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1 126 9440,'0'0'2112,"62"-47"-1704,-13 29-160,7 0 0,5 6-88,-1 2 8,7 2-104,-7-4 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0:04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21 4616,'0'0'8738,"-11"-4"-8308,2 0-316,7 2-79,-1 0 0,0 1 1,0 0-1,0-1 1,-1 1-1,1 0 1,0 1-1,0-1 1,0 0-1,-1 1 1,1 0-1,0 0 1,-1 0-1,1 0 0,0 0 1,-1 1-1,1-1 1,0 1-1,0 0 1,-5 2-1,-6 4 196,1 1 0,0 0 0,0 0 0,1 2 0,0 0 0,0 0 0,1 1 0,-16 20 0,22-24-140,0 0-1,1 0 1,0 0 0,0 1 0,1-1-1,-1 1 1,2 0 0,-1 0 0,1 0-1,0 1 1,1-1 0,0 0-1,0 1 1,1-1 0,0 1 0,1-1-1,1 12 1,-1-15-25,1 0 0,-1 1-1,1-1 1,0-1 0,0 1 0,0 0-1,1 0 1,0-1 0,0 1 0,0-1-1,0 0 1,1 0 0,-1 0 0,1-1 0,0 1-1,0-1 1,0 0 0,6 3 0,-6-4-4,0 0 0,0 0 0,0-1 0,0 1 0,1-1 0,-1 0-1,0 0 1,1-1 0,-1 0 0,1 1 0,-1-1 0,0-1 0,1 1 0,-1 0 0,1-1 0,-1 0 0,0 0 0,1-1 0,-1 1 0,0-1 0,7-4 0,-4 1 16,0 0 0,0 0 0,-1-1 0,0 1 0,0-2 0,0 1 0,-1-1 0,0 1-1,-1-1 1,1-1 0,-1 1 0,-1-1 0,1 1 0,-1-1 0,2-11 0,1-2 239,-1-1 0,-2 0 0,0 0 0,0-37 0,-3 58-187,1 5 102,6 21-136,2-1 1,0 0-1,2 0 1,20 32-1,-22-42-50,1 0-1,0 0 1,1-1-1,1-1 1,0 1-1,1-2 1,25 19-1,-35-28-22,1 0 0,0 0 0,0 0 0,0 0 0,0 0 0,0-1 0,0 1 1,0-1-1,0 0 0,0 0 0,0-1 0,1 1 0,-1-1 0,0 0 0,1 0 0,6-2 0,-6 1-2,0-1-1,0 0 1,-1 0 0,1 0 0,-1 0 0,1-1 0,-1 0-1,0 0 1,0 0 0,0 0 0,0-1 0,4-4-1,2-5-8,-1 0 0,0-1-1,-1 0 1,0 0-1,-1-1 1,0 0-1,7-26 1,-1-11-3253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0:05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 6424,'0'0'6042,"-7"11"-5708,-81 114 576,52-74-454,13-17-119,14-20 10,0 0-1,-12 12 0,3 2 1633,19-30-1936,0 0 0,0 0 0,0 0 0,0 0 0,0 1 0,1-1 0,-1 0 0,1 0 0,-1 1 0,4-3 0,-3 1-23,15-14-2237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0:05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 9240,'0'0'1502,"-3"12"-980,-13 52 669,-3 0 1,-45 102-1,61-159-1046,-5 8 485,2 1 0,-8 23 0,14-38-674,0-1 1,0 1 0,0 0-1,0-1 1,0 1 0,0-1-1,0 1 1,0 0 0,0-1-1,0 1 1,0-1 0,0 1-1,0 0 1,0-1 0,1 1-1,-1-1 1,0 1-1,0-1 1,1 1 0,-1-1-1,0 1 1,1-1 0,-1 1-1,1-1 1,-1 1 0,1-1-1,-1 1 1,1-1 0,-1 0-1,1 1 1,-1-1 0,2 1-1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0:09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6128,'0'0'9161,"12"14"-8384,-1-2-567,1 1 58,-1 1 1,-1-1-1,0 2 1,15 28-1,57 119 3213,-73-140-2844,-8-17-343,1 0 1,0-1-1,0 1 1,1 0 0,0 0-1,3 4 1,-6-9-280,1 0 1,-1 0 0,1 0-1,-1 0 1,1 1-1,-1-1 1,1 0-1,-1 0 1,0 0-1,1 0 1,-1-1-1,1 1 1,-1 0-1,1 0 1,-1 0-1,1 0 1,-1 0-1,0-1 1,1 1-1,-1 0 1,1 0-1,-1 0 1,0-1-1,1 1 1,-1 0 0,0-1-1,1 1 1,-1 0-1,0-1 1,0 1-1,1 0 1,-1-1-1,0 1 1,0-1-1,0 1 1,1-1-1,-1 1 1,0 0-1,0-1 1,11-21-284,-11 21 270,10-25-3205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9:4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368 882 6424,'0'0'6832,"-13"0"-6560,-12 1-35,0 1 1,0 0 0,1 2 0,-1 1 0,1 1 0,-38 15 0,48-15-95,-2 2 188,-29 17-1,39-21-251,1 1 1,-1 0-1,1 0 0,0 0 1,0 1-1,0 0 0,-6 10 0,8-12-21,0 1-1,1-1 1,-1 1-1,1 0 0,0 0 1,1 0-1,-1 1 1,1-1-1,-1 9 0,2-11-31,0-1 0,0 1 0,0-1 0,1 1-1,-1-1 1,1 0 0,0 1 0,0-1 0,-1 1-1,2-1 1,-1 0 0,0 0 0,0 0 0,1 0 0,-1 0-1,1 0 1,0 0 0,-1 0 0,1 0 0,0-1-1,0 1 1,0-1 0,3 2 0,2 1 16,0 0 1,0-1-1,1 0 1,0 0 0,0-1-1,-1 1 1,1-2-1,1 1 1,-1-1-1,0-1 1,0 1-1,0-1 1,0-1 0,1 1-1,-1-1 1,0-1-1,0 0 1,11-4-1,-1 0 84,0-1-1,0-1 1,-1-1-1,-1-1 1,1 0-1,27-23 0,-33 23-19,1-1-1,-2-1 0,1 0 0,-2 0 0,1-1 0,-2 0 0,12-23 1,-16 27-49,0 1 1,0-1 0,-1 0 0,-1 0-1,1 0 1,-1 0 0,-1 0 0,0-1 0,0 1-1,-1 0 1,0-1 0,-1 1 0,0 0 0,-2-10-1,3 19-51,0-1 0,0 1 0,0-1 0,-1 0 0,1 1 0,0-1 0,-1 1-1,1-1 1,0 1 0,-1 0 0,1-1 0,-1 1 0,1-1 0,-1 1 0,1 0-1,-1-1 1,1 1 0,-1 0 0,1-1 0,-1 1 0,1 0 0,-1 0 0,1 0-1,-1-1 1,0 1 0,1 0 0,-1 0 0,1 0 0,-1 0 0,0 0 0,1 0-1,-1 0 1,1 0 0,-1 1 0,0-1 0,1 0 0,-1 0 0,1 0 0,-2 1-1,-21 12 71,16-7-62,0 0 1,0 1-1,0 0 0,1 0 0,0 1 0,0-1 1,1 1-1,0 1 0,1-1 0,-1 1 1,2 0-1,-1 0 0,1 0 0,1 0 1,-1 0-1,2 1 0,-1-1 0,1 11 1,1-15-2,1 1 1,1 0-1,-1 0 0,1-1 1,0 1-1,0-1 1,1 1-1,-1-1 1,1 0-1,0 0 1,1 0-1,-1 0 1,6 5-1,-1-2 12,0 0-1,0-1 1,0 0-1,1 0 1,0-1-1,11 6 1,-16-10-10,0 0 0,1-1 0,-1 0 0,1 1 0,-1-1 0,1-1 0,-1 1 1,1-1-1,0 0 0,-1 0 0,1 0 0,0 0 0,-1-1 0,1 0 0,-1 0 1,1 0-1,-1-1 0,1 1 0,-1-1 0,0 0 0,6-4 0,8-5 54,-1-1 0,-1 0 0,24-23-1,-24 20-19,19-18 147,53-65 0,-16 19 60,-59 67-161,-13 12-91,0-1-1,0 1 0,0 0 1,0 0-1,1 0 0,-1 0 1,0 0-1,0 0 0,1-1 0,-1 1 1,0 0-1,0 0 0,1 0 1,-1 0-1,0 0 0,0 0 1,0 0-1,1 0 0,-1 0 0,0 0 1,0 0-1,1 0 0,-1 0 1,0 0-1,0 0 0,1 1 1,-1-1-1,0 0 0,0 0 1,0 0-1,1 0 0,-1 0 0,0 0 1,0 1-1,0-1 0,1 0 1,-1 0-1,0 0 0,0 1 1,0-1-1,0 0 0,0 0 1,0 0-1,1 1 0,-1-1 0,0 0 1,0 0-1,0 1 0,0-1 1,0 0-1,0 0 0,0 1 1,0-1-1,0 0 0,0 0 1,0 0-1,0 1 0,0-1 0,0 0 1,0 0-1,0 1 0,-1-1 1,1 0-1,0 1 0,-2 41 121,-9 51 0,5-50 17,-1 54 0,7-96-138,0-1 0,0 1 0,0-1 0,0 1 0,0-1 0,0 1 0,0-1 0,1 1 0,-1-1 0,0 1 0,0-1 0,0 1 0,1-1 0,-1 1 0,0-1 0,1 0 0,-1 1 0,0-1 0,1 1 0,-1-1 0,0 0 0,1 1 0,-1-1 0,1 0 0,-1 0 0,1 1 0,-1-1 1,1 0-1,-1 0 0,1 0 0,-1 1 0,1-1 0,-1 0 0,1 0 0,-1 0 0,1 0 0,-1 0 0,1 0 0,-1 0 0,1 0 0,-1 0 0,1-1 0,-1 1 0,1 0 0,-1 0 0,1 0 0,-1 0 0,1-1 0,-1 1 0,0 0 0,1-1 0,31-16 61,-27 15-47,35-25 141,67-59-1,-48 36-25,-34 28-59,-20 17-38,1-1 0,1 0-1,-1 1 1,1 0 0,0 1 0,0 0 0,0 0 0,8-3 0,-14 6-33,-1 1 1,0 0 0,1 0 0,-1 0 0,0 0 0,1 0 0,-1 0 0,0 0 0,1 0 0,-1 0-1,0 0 1,1 0 0,-1 0 0,0 0 0,0 0 0,1 1 0,-1-1 0,0 0 0,1 0 0,-1 0-1,0 0 1,1 0 0,-1 1 0,0-1 0,0 0 0,1 0 0,-1 1 0,0-1 0,0 0 0,0 0-1,1 1 1,-1-1 0,0 0 0,0 1 0,0-1 0,0 0 0,0 0 0,0 1 0,1-1 0,-1 0-1,0 1 1,0-1 0,0 0 0,0 1 0,0-1 0,0 0 0,0 1 0,-3 21 48,2-15-36,-11 67 14,7-49-35,1 1 0,1 0 0,1 43 0,2-67 8,0-1 0,0 0-1,0 0 1,1 0 0,-1 0-1,0 0 1,1 0 0,-1 0 0,0 0-1,1 0 1,0 0 0,-1 0-1,1 0 1,-1 0 0,1 0 0,0 0-1,0 0 1,0 0 0,-1-1-1,1 1 1,2 1 0,-1-1 1,1 0 0,-1 0 0,0-1 0,1 1 0,-1-1 0,0 1-1,1-1 1,-1 0 0,5 0 0,1 0 9,0-1 0,0 0-1,0-1 1,0 0 0,9-3 0,13-8 31,0-1 0,53-34 0,48-47 61,-115 82-86,16-11 51,-2-1-1,-1-1 1,47-54 0,-73 73-18,-4 6-18,-14 8-3,-20 19-12,-4 6-2,10-8-11,1 0 0,1 2 0,1 1-1,-30 41 1,52-62-5,0 0-1,0 1 1,1 0-1,0-1 1,-3 15 0,5-20 0,1 0 1,-1 1 0,1-1 0,0 0-1,0 0 1,-1 1 0,1-1 0,0 0 0,0 0-1,0 1 1,0-1 0,1 0 0,-1 0 0,0 1-1,0-1 1,1 0 0,-1 0 0,1 0 0,-1 1-1,1-1 1,-1 0 0,1 0 0,0 0 0,0 0-1,-1 0 1,1 0 0,0 0 0,0 0 0,0-1-1,0 1 1,0 0 0,0 0 0,0-1 0,0 1-1,1-1 1,-1 1 0,0-1 0,0 1 0,0-1-1,1 0 1,0 1 0,7-1 4,0 1 1,0-1-1,0-1 1,-1 0-1,1 0 1,0-1-1,-1 0 1,1 0-1,-1-1 1,0 0-1,0-1 1,0 1-1,0-2 1,-1 1-1,1-1 1,11-10-1,-2 1 6,-2-1 0,0 0 0,-1 0 0,0-1 0,-2-1 0,13-20 1,3-18 17,-2 0 0,-3-2 0,21-72 1,-27 74-14,13-35 5,-4-2-1,-3-1 1,9-99 0,-30 178-19,-1 9-6,0 0 0,-1-1 0,1 1 1,-1 0-1,0 0 0,0 0 0,0 0 0,-1-1 0,0 1 0,-3-9 1,4 14 2,0-1 0,0 1 1,-1 0-1,1 0 1,0 0-1,0-1 1,-1 1-1,1 0 1,0 0-1,0 0 1,-1-1-1,1 1 1,0 0-1,-1 0 0,1 0 1,0 0-1,-1 0 1,1 0-1,0 0 1,-1 0-1,1 0 1,0 0-1,-1 0 1,1 0-1,0 0 1,-1 0-1,1 0 1,0 0-1,0 0 0,-1 0 1,1 0-1,0 0 1,-1 1-1,1-1 1,0 0-1,-1 0 1,1 0-1,0 1 1,-13 11-17,0 5 3,2 1 0,0 0 1,1 0-1,0 1 0,2 0 0,-9 27 0,3 1-19,-12 77-1,16-63 4,3 0 0,2 1 0,3 0 1,3-1-1,3 1 0,14 79 0,-13-120 23,0 0 0,17 38 0,-19-52 9,0 0 0,0 0-1,1 0 1,0-1 0,1 1 0,-1-1 0,1-1 0,0 1 0,1 0-1,-1-1 1,13 8 0,-15-11-2,0-1-1,1 1 1,-1-1-1,1 0 1,-1 0-1,1 0 1,-1-1-1,1 1 1,0-1-1,-1 0 0,1 0 1,0 0-1,-1 0 1,8-2-1,10-5-3311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0:09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12664,'0'0'1485,"4"13"-994,12 60 513,8 78 1,-5 176 1513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0:08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13 8536,'0'0'4674,"-8"12"-4236,-6 11-80,2 1 0,0 0 1,-16 48-1,18-37 216,1 1 0,-3 41 1,11-65-382,0 0 1,0 0 0,2 0 0,-1-1 0,2 1 0,-1 0 0,2 0 0,-1-1 0,2 1 0,7 17 0,-10-27-155,0 0 0,0 0 0,0 0 0,0 0 1,1 0-1,-1-1 0,0 1 0,1-1 0,-1 1 0,1-1 0,0 1 1,0-1-1,-1 0 0,1 0 0,0 0 0,0 0 0,0 0 1,0 0-1,0-1 0,0 1 0,1-1 0,-1 1 0,0-1 0,0 0 1,0 1-1,0-1 0,1-1 0,-1 1 0,0 0 0,0 0 1,0-1-1,0 1 0,0-1 0,4-1 0,4-2 63,-1-1 1,1 0-1,-1 0 0,0-1 0,14-10 1,0-4 71,-1-1 0,-1 0 0,28-37 0,44-80 552,-90 131-679,9-12 303,-12 19-341,0 0 0,0 0 0,0-1-1,0 1 1,1 0 0,-1 0 0,0 0 0,0 0 0,0-1-1,1 1 1,-1 0 0,0 0 0,0 0 0,1 0 0,-1 0-1,0 0 1,0-1 0,1 1 0,-1 0 0,0 0 0,0 0-1,1 0 1,-1 0 0,0 0 0,0 0 0,1 0-1,-1 0 1,0 0 0,0 0 0,1 1 0,-1-1 0,0 0-1,0 0 1,1 0 0,-1 0 0,0 0 0,0 0 0,1 1-1,-1-1 1,0 0 0,0 0 0,0 0 0,0 0 0,1 1-1,-1-1 1,0 0 0,0 0 0,0 1 0,0-1 0,0 0-1,0 0 1,1 0 0,-1 1 0,0-1 0,0 0 0,0 0-1,0 1 1,0-1 0,0 0 0,0 1 0,0-1 0,0 0-1,0 0 1,0 1 0,6 18 78,6 23 72,21 45 0,-27-74-137,1-1-1,0 1 1,0-1-1,1-1 1,1 1-1,0-1 1,17 16-1,-16-19 26,1 1 0,-1-2-1,2 1 1,-1-1 0,1-1-1,0 0 1,15 5 0,-23-10-28,-1 0 0,0 0 0,1 0 1,-1 0-1,1-1 0,-1 1 0,0-1 0,1 0 1,-1 0-1,1 0 0,-1 0 0,1-1 0,-1 1 1,1-1-1,-1 0 0,0 0 0,1 0 1,-1-1-1,0 1 0,0-1 0,0 0 0,0 0 1,0 0-1,-1 0 0,1 0 0,0 0 0,-1-1 1,0 0-1,1 1 0,-1-1 0,0 0 0,0 0 1,1-3-1,5-14 73,0 1 0,-2-2 1,0 1-1,-1-1 0,-1 0 0,-1 0 0,-1 0 1,-1 0-1,0 0 0,-2-1 0,-1 1 0,-5-26 1,7 46-72,0-1 1,0 1 0,0-1 0,-1 1 0,1 0-1,0-1 1,-1 1 0,0 0 0,1 0 0,-1-1-1,0 1 1,1 0 0,-1 0 0,0 0-1,0 0 1,0 0 0,0 0 0,0 0 0,0 0-1,0 0 1,-1 0 0,-1 0 0,15 4 47,0 1 0,1-1 0,-1-1 0,17 1 0,13 3-51,146 41-9,-138-32-7,2-1 0,-1-3 1,72 6-1,-120-17-2,31 0 0,-33 0 0,1 0 0,-1 0 0,0 0 0,0 0 0,1-1 0,-1 1 0,0 0 0,0 0 0,1-1 0,-1 1 0,0-1 0,0 1 0,0-1 0,0 0 0,0 1 0,0-1 0,0 0 0,0 0 0,0 0 0,0 0 0,1-1 0,-2 1 2,0 0 0,0 1 1,0-1-1,0 0 0,-1 1 0,1-1 0,0 1 0,0-1 1,-1 0-1,1 1 0,0-1 0,-1 1 0,1-1 0,-1 1 1,1-1-1,-1 1 0,1-1 0,-1 1 0,1 0 0,-1-1 0,1 1 1,-1 0-1,0-1 0,1 1 0,-1 0 0,1 0 0,-1-1 1,0 1-1,1 0 0,-1 0 0,0 0 0,1 0 0,-2 0 1,-25-3 86,17 3-76,1 2 1,-1 0 0,0 0-1,1 0 1,0 1-1,-1 1 1,1-1-1,0 2 1,1-1 0,-1 1-1,1 0 1,0 1-1,0 0 1,0 1-1,1-1 1,-13 16-1,16-15-1,-1 0-1,1 1 1,1 0-1,-1 0 1,1 0-1,1 0 1,-1 0-1,2 0 1,-1 1-1,1-1 1,0 1-1,1-1 1,0 1-1,1 10 0,0-14-5,-1 1 0,2-1 0,-1 0 0,1 0 0,-1-1-1,1 1 1,1 0 0,-1-1 0,1 1 0,0-1-1,0 0 1,0 0 0,0 0 0,1 0 0,-1 0-1,1-1 1,0 1 0,0-1 0,0 0 0,1-1 0,-1 1-1,1-1 1,0 0 0,7 3 0,-9-4 0,0 0 1,0-1 0,0 1 0,0-1-1,0 1 1,0-1 0,0 0-1,-1 0 1,1-1 0,0 1-1,0 0 1,0-1 0,0 0-1,0 0 1,4-2 0,-2 1 4,-1-1 1,1 1 0,-1-1-1,0-1 1,0 1 0,0 0 0,-1-1-1,5-6 1,0-1 19,-1 0 0,0 0 1,-1-1-1,0 1 0,-1-2 0,5-15 0,-5 8 54,0 1 0,-2-1 0,0 1 0,-1-1-1,-1 0 1,-3-39 0,1 54 1,-1 5-25,-2 13 5,-1 21-7,6-14-38,0 0 1,2 1 0,0-1-1,2 0 1,0 0 0,1-1-1,12 28 1,-16-43-15,0 0-1,0 1 0,0-1 1,1 0-1,0-1 1,0 1-1,0 0 1,6 6-1,-7-9-2,-1 0 0,1 0-1,0 0 1,-1 0 0,1 0 0,0-1-1,0 1 1,-1 0 0,1-1 0,0 0-1,0 1 1,0-1 0,0 0 0,0 0 0,0 0-1,-1 0 1,1 0 0,0 0 0,0-1-1,0 1 1,0-1 0,0 1 0,-1-1-1,4-1 1,1-1 3,0-1 1,-1 0-1,1 0 0,-1 0 0,0 0 1,0-1-1,0 0 0,-1 0 0,1 0 1,4-9-1,2-5 18,0 0 1,8-21-1,12-51 50,2-6 57,-27 78-86,-6 16-32,1 0 0,0 0 0,0 0 0,0 1 0,0-1 0,3-5 0,6 61 170,-7-14-150,2 13 10,19 88 0,-17-116-19,-5-10 1,2 0 0,0-1 0,0 1-1,1-1 1,1 0 0,10 18 0,-15-31-23,0 1-1,-1-1 1,1 1 0,-1-1 0,1 1 0,0-1 0,-1 1-1,1-1 1,0 0 0,-1 1 0,1-1 0,0 0 0,-1 0-1,1 0 1,0 1 0,0-1 0,-1 0 0,1 0 0,0 0 0,0 0-1,0 0 1,-1 0 0,1-1 0,0 1 0,-1 0 0,1 0-1,0 0 1,0-1 0,-1 1 0,1 0 0,0-1 0,-1 1-1,1-1 1,0 1 0,-1 0 0,1-1 0,-1 0 0,1 1-1,-1-1 1,1 1 0,-1-1 0,1-1 0,24-30 79,-22 27-70,9-16 32,-1-1 1,-1-1-1,-1 0 1,0 0-1,8-42 1,-8 28 102,21-51 0,-29 83-128,0 3 3,0-1-1,1 0 1,-1 0 0,0 1-1,1-1 1,0 1-1,-1-1 1,4-2-1,-4 5-18,0-1 0,-1 1-1,1-1 1,0 1-1,0 0 1,0 0-1,0 0 1,0-1-1,0 1 1,0 0-1,-1 0 1,1 0-1,0 0 1,0 1 0,0-1-1,0 0 1,0 0-1,0 0 1,0 1-1,-1-1 1,1 1-1,0-1 1,0 0-1,0 1 1,-1-1-1,1 1 1,0 0 0,-1-1-1,1 1 1,0-1-1,0 2 1,46 41 2,23 18-85,-61-55 72,0 1-1,0-1 0,1-1 1,0 0-1,0 0 1,12 3-1,-17-7 10,-1 1 0,0-1-1,1-1 1,-1 1 0,1-1 0,-1 1-1,1-1 1,-1-1 0,1 1 0,-1-1 0,1 1-1,-1-1 1,1-1 0,-1 1 0,8-4-1,-6 2 8,-1-1 0,1 1 0,-1-1 0,0-1 0,0 1 0,-1-1 0,1 1-1,-1-2 1,7-9 0,-1-3 22,-1 1-1,0-2 1,-2 1 0,0-1-1,-1 0 1,4-24 0,-8 33-8,0 0 1,0 0 0,-1-1-1,0 1 1,0-1 0,-2 1-1,1 0 1,-4-20 0,4 29-22,0 1 1,-1-1-1,1 1 1,0-1-1,0 0 1,0 1-1,0-1 1,-1 1-1,1-1 1,0 1-1,0 0 1,-1-1-1,1 1 1,0-1-1,-1 1 1,1 0-1,-1-1 1,1 1-1,-1-1 1,1 1-1,0 0 1,-1 0-1,1-1 1,-1 1-1,1 0 1,-1 0-1,1 0 1,-2-1-1,1 1 1,0 1-1,0-1 1,0 0-1,0 0 0,0 1 1,0-1-1,-1 0 1,1 1-1,0-1 1,1 1-1,-1 0 1,0-1-1,-1 2 1,-2 1 0,-1 1 0,2 0 0,-1 0 0,-6 8 0,3 0 0,1 0-1,0 0 1,1 1 0,0-1-1,1 1 1,0 0-1,-1 14 1,1-2 1,1 1 1,2 44-1,1-57 3,0-1 1,1 1-1,1-1 0,0 0 0,1 1 1,0-1-1,1 0 0,1 0 1,0-1-1,0 1 0,1-1 0,0-1 1,8 12-1,-10-19 1,0 1 0,0-1 0,1 1 0,-1-1 0,1-1 0,-1 1-1,1-1 1,0 1 0,0-1 0,0-1 0,0 1 0,0-1 0,1 0 0,-1 0 0,0 0 0,0-1 0,10 0 0,-2 0 10,-1-1 1,1-1-1,-1 0 1,0 0 0,0-1-1,20-8 1,5-4 147,59-34 1,-86 44-201,0-2 0,-1 1 0,0-2 0,0 1 0,0-1 0,-1 0 0,0-1 0,0 0 1,-1 0-1,9-17 0,-12 16-4284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0:10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1 181 6520,'0'0'18063,"10"-10"-17700,31-31-23,-39 39-302,-1 0 0,1 0 0,-1 0 0,1-1 1,-1 1-1,0 0 0,0 0 0,0-1 0,0 1 0,0-1 0,0 1 1,-1-1-1,1 1 0,-1-1 0,0 1 0,0-1 0,0 1 1,0-1-1,0 0 0,-1 1 0,1-1 0,-1-2 0,-2-2 49,1 1-1,-1 0 1,0 0-1,0 0 0,-8-10 1,-7-9-3282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7:3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48 5624,'0'0'4961,"-12"-5"-4600,3 1-294,-16-6 332,-41-12-1,52 20-251,0-1 0,-1 2 0,1 0-1,-1 1 1,0 1 0,1 0 0,-1 0 0,1 2-1,0 0 1,-19 6 0,27-6-88,1-1 0,0 1 0,0 0 0,0 0 0,0 1 1,0 0-1,1 0 0,-1 0 0,1 0 0,0 0 0,0 1 0,-4 7 0,-2 3 145,1 1-1,-12 29 1,11-20-27,2 1 1,0-1-1,2 2 1,1-1-1,1 1 1,1-1-1,1 35 1,2-42-82,1 1 0,1-1 0,1 0 1,1 0-1,0 0 0,1-1 0,1 0 0,1 0 1,0 0-1,20 32 0,-22-43-58,0-1-1,0 1 1,1-1 0,0 0-1,0-1 1,0 1 0,1-1-1,0-1 1,0 1-1,0-1 1,0 0 0,10 3-1,-6-3 6,1 0-1,0-1 0,0-1 0,0 0 1,1 0-1,-1-2 0,22 0 1,-18-1 0,-1-1 1,0 0 0,0-1 0,0-1-1,0 0 1,-1-1 0,1-1 0,-1 0-1,-1-1 1,1 0 0,-1-1 0,0-1-1,18-15 1,-22 15 14,-1 0 0,0 0 0,-1 0 1,0-1-1,0 0 0,-1-1 0,0 1 0,-1-1 0,0-1 0,-1 1 0,0 0 1,-1-1-1,2-12 0,-4 14-10,0 1-1,-1-1 1,0 0 0,-1 0 0,0 0 0,0 0 0,-1 0-1,0 1 1,-1-1 0,0 1 0,0-1 0,-1 1-1,0 0 1,-1 1 0,0-1 0,-8-9 0,5 6 41,-1 0 0,0 1 0,-1 0 1,0 1-1,-1 0 0,0 1 0,0 0 0,-1 0 0,-25-12 1,30 18-20,1-1 1,0 0 0,-1 0-1,1 0 1,1-1 0,-1 1-1,1-1 1,0-1 0,0 1-1,-5-8 1,9 12-64,1 1 1,0-1-1,0 0 0,0 1 1,0-1-1,0 0 0,0 1 1,0-1-1,0 1 0,1-1 1,-1 0-1,0 1 0,0-1 1,0 1-1,1-1 0,-1 0 1,0 1-1,1-1 0,-1 1 1,0-1-1,1 1 0,-1-1 1,1 1-1,-1 0 0,0-1 1,1 1-1,-1-1 0,1 1 1,0-1-1,18-10 6,-17 10-3,18-8 11,-1 0 0,26-6 1,-28 10-1,-1 0 0,1-2 0,-1 0 0,21-13 0,6 3 36,-43 17-52,0 0 0,0 0 0,0 0 0,1 0 0,-1 0 0,0 0 0,0 0 0,1 0 0,-1 0 0,0 0 0,0 0 0,1 0 0,-1 0 0,0 0 0,0 0 0,1 0 0,-1 0 0,0 1 0,0-1 0,1 0 0,-1 0 0,0 0 0,0 0 0,0 0 0,0 1 0,1-1 0,-1 0 0,0 0 0,0 0 0,0 1 0,0-1 0,0 0 0,0 0 0,1 1 0,-1-1 0,0 0 0,0 0 0,0 1 0,0-1 0,0 0 0,0 1 0,2 9-3024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7:3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1217 11008,'0'0'1706,"5"-10"-1339,111-221 1406,-85 180-1393,3 3 0,47-55 0,-80 103-378,0-2 21,39-41 407,-38 41-381,1 0-1,0-1 1,0 1 0,-1 0-1,1 1 1,1-1-1,-1 0 1,0 1 0,0 0-1,0 0 1,1 0-1,-1 0 1,1 0 0,3 0-1,-6 1-25,0 1 0,1-1 1,-1 0-1,0 1 0,0-1 0,1 1 0,-1-1 0,0 1 0,0 0 0,0 0 1,0-1-1,0 1 0,0 0 0,0 0 0,0 0 0,0 0 0,0 0 1,0 0-1,-1 0 0,1 0 0,0 0 0,-1 1 0,2 1 0,9 32 251,-8-10-149,-1-1-1,0 1 0,-2 0 0,-2 0 0,-4 31 0,0 17 205,5-73-318,1 1 1,0 0-1,0 0 1,-1 0-1,1 0 0,0 0 1,0 0-1,0 0 1,0 0-1,0 0 1,0-1-1,1 1 1,-1 0-1,0 0 1,0 0-1,1 0 1,-1 0-1,0 0 0,1-1 1,-1 1-1,1 0 1,-1 0-1,1-1 1,0 1-1,-1 0 1,1-1-1,0 2 1,1-2 2,0-1 1,-1 1 0,1 0 0,-1-1-1,1 1 1,-1-1 0,1 0 0,-1 1 0,1-1-1,-1 0 1,0 0 0,1 0 0,-1 0 0,0 0-1,2-2 1,43-38 289,48-55-1,3-3 355,-96 97-634,0 1-1,0 0 0,1 0 1,-1 0-1,0 0 0,0 0 1,1 0-1,-1 0 0,1 0 0,-1 1 1,0-1-1,1 0 0,-1 1 1,1 0-1,0-1 0,-1 1 1,1 0-1,-1-1 0,4 1 1,-4 1-10,0-1 1,0 1 0,0-1 0,0 1-1,0 0 1,-1-1 0,1 1 0,0 0-1,0-1 1,0 1 0,0 0 0,-1 0-1,1 0 1,0 0 0,-1 0-1,1 0 1,-1 0 0,1 0 0,-1 0-1,1 2 1,2 7 38,-1 1-1,0 0 0,-1 0 1,0 15-1,-1-15-40,17 162 357,-16-170-339,0 1 1,1-1-1,-1 0 0,0 0 1,1 0-1,0 0 0,0-1 1,-1 1-1,2 0 1,-1-1-1,0 1 0,0-1 1,1 0-1,0 0 0,-1 0 1,5 2-1,-7-4 2,1 2-19,0-1 0,0 0 0,0-1 0,0 1 0,0 0 1,0 0-1,0 0 0,0-1 0,1 1 0,-1 0 0,0-1 0,0 1 0,1-1 0,-1 0 0,0 1 0,1-1 1,-1 0-1,0 0 0,1 0 0,-1 0 0,3 0 0,3-2 6,-1 0 0,1-1 0,0 0 0,-1 0 0,1-1 1,-1 1-1,0-2 0,10-8 0,3-1-4,14-11 0,-1-1 0,-1-2 1,-1-1-1,-1-2 0,-2 0 1,-2-2-1,0-1 0,-3 0 1,34-69-1,-16 20 53,39-114 1,-70 167-28,0-1 1,-2-1-1,-2 1 0,0-1 1,-2 0-1,-2 0 1,-3-49-1,1 73-24,-1-1 0,1 1 0,-2 0-1,1 0 1,-1 0 0,-7-15 0,9 22-12,0-1-1,0 0 1,1 1-1,-1-1 1,-1 1 0,1-1-1,0 1 1,0-1-1,0 1 1,-1 0-1,1 0 1,-1 0 0,1-1-1,-1 2 1,1-1-1,-1 0 1,0 0 0,1 0-1,-1 1 1,0-1-1,0 1 1,1-1 0,-1 1-1,0 0 1,0-1-1,0 1 1,0 0 0,0 0-1,1 1 1,-1-1-1,0 0 1,0 1 0,0-1-1,1 1 1,-1-1-1,0 1 1,1 0 0,-4 1-1,-5 5-3,0 0 0,1 0 0,0 1 0,0 0 0,0 1 0,1 0 0,1 0 0,-1 1 0,-9 16 0,-4 13-30,-20 51 0,35-77 21,-3 9-13,2 0 1,0 1-1,2 0 0,-4 33 0,1 94-108,8-124 100,2 0 0,1-1 0,1 1 0,2-1 0,0 0 1,1 0-1,2-1 0,0 0 0,2-1 0,1 0 0,24 37 0,-16-29 35,-10-14-14,20 24 0,-25-36 16,-1 0 0,1 0 0,0-1 0,0 0 0,0 0 0,1 0 0,-1-1 0,12 6 0,-14-8 4,1 0 0,0 0 1,-1-1-1,1 1 1,-1-1-1,1 0 0,0 0 1,-1 0-1,1 0 0,0-1 1,-1 1-1,1-1 1,-1 0-1,1 0 0,-1 0 1,1-1-1,-1 1 1,0-1-1,6-3 0,5-4 48,-1-1 0,24-23-1,-26 23-28,64-67 201,-68 65-187,-6 11-41,-1 0 0,0 0 0,1 0 0,-1 0 0,0 0 0,1 0 1,0 1-1,-1-1 0,1 0 0,-1 0 0,1 1 0,0-1 0,-1 0 1,1 1-1,0-1 0,0 0 0,0 1 0,-1-1 0,1 1 0,0 0 1,0-1-1,2 0 0,-3 2-3,1-1 1,-1 1-1,1-1 0,-1 1 0,1 0 1,-1-1-1,0 1 0,1-1 1,-1 1-1,0 0 0,1-1 1,-1 1-1,0 0 0,0-1 0,1 1 1,-1 0-1,0-1 0,0 1 1,0 0-1,0 0 0,0-1 1,0 1-1,0 1 0,0 22 0,0-20 2,0 8-2,0 1 0,1-1 0,1 0 0,0 0 0,1 0 0,0 0 0,1 0 0,0 0 0,7 13 0,-10-24 2,-1-1-1,0 1 1,1 0-1,-1 0 1,1-1-1,-1 1 1,1 0-1,0-1 1,-1 1-1,1 0 1,0-1-1,-1 1 1,1-1-1,0 1 1,0-1-1,0 0 1,-1 1-1,1-1 1,0 0 0,0 1-1,0-1 1,0 0-1,0 0 1,0 0-1,-1 0 1,2 0-1,0 0 4,1-1-1,-1 1 1,0-1-1,0 0 1,0 1-1,0-1 1,0 0-1,0 0 1,0-1-1,2-1 1,4-2 21,-1-2 0,0 1 0,11-15 1,80-118 297,-97 137-318,0 1 0,0 0 0,0-1 0,0 1 0,0 0-1,0 0 1,0 0 0,0 0 0,1 0 0,-1 0 0,0 0 0,1 1 0,-1-1 0,0 0 0,3 0 0,-4 1-4,1 0 1,0 0-1,0 0 1,-1 0-1,1 0 1,0 0 0,-1 1-1,1-1 1,0 0-1,0 0 1,-1 0-1,1 1 1,0-1-1,-1 0 1,1 1 0,-1-1-1,1 1 1,0-1-1,-1 1 1,1-1-1,-1 1 1,1 0-1,2 3 8,-1 1 0,1-1 0,-1 0-1,0 1 1,0 0 0,-1-1 0,2 10 0,2 12 14,-1 0 1,-2 0 0,-1 1-1,-3 43 1,-3-18 20,-18 72 1,4-41 48,-49 129-1,63-199-63,0-1 1,-2 0-1,1 0 0,-16 19 0,21-30-25,1 0-1,-1 0 0,1 0 1,-1-1-1,1 1 0,-1 0 1,0 0-1,1-1 0,-1 1 1,0 0-1,0-1 1,1 1-1,-1-1 0,0 1 1,0-1-1,0 0 0,0 1 1,0-1-1,0 0 1,0 1-1,0-1 0,0 0 1,0 0-1,0 0 0,0 0 1,1 0-1,-1 0 0,0 0 1,0 0-1,0 0 1,0-1-1,0 1 0,0 0 1,0-1-1,0 1 0,0 0 1,0-1-1,0 1 0,1-1 1,-1 0-1,0 1 1,0-1-1,1 1 0,-1-1 1,0 0-1,1 0 0,-1 1 1,1-1-1,-1 0 0,1 0 1,-1-1-1,-2-3 21,0 0-1,0 0 1,1-1-1,0 1 0,0 0 1,1-1-1,-2-7 1,2 0 3,0 0 0,1 0 0,1 1 0,0-1 0,0 0 0,2 0 1,-1 1-1,2-1 0,-1 1 0,2 0 0,0 0 0,0 1 0,1-1 0,0 1 0,1 0 0,0 1 1,16-18-1,7-4 100,2 2 0,1 1 1,65-44-1,-88 65-87,20-13 120,-29 21-157,0-1 0,-1 1-1,1-1 1,0 1 0,0 0 0,0-1 0,-1 1 0,1 0 0,0 0-1,0 0 1,0 0 0,0-1 0,0 1 0,0 0 0,0 0 0,-1 1-1,1-1 1,0 0 0,0 0 0,0 0 0,0 1 0,0-1 0,-1 0-1,1 1 1,0-1 0,0 1 0,-1-1 0,1 1 0,0-1 0,0 1-1,-1-1 1,2 2 0,12 26-801,-12-22-1830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7:3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56 6520,'0'0'6528,"-4"15"-6164,-4 15-110,2 0 1,-3 51 0,8-68-189,-5 133 1230,13 164 0,-7-282-1042,0-24-154,-1 1-1,1 0 1,0 0 0,1-1 0,-1 1 0,1 0 0,0 0-1,0-1 1,2 5 0,-6-51 1480,-2-339-63,8 290-1215,-3 75-227,1-1 1,0 1 0,2 0 0,0 0-1,0 0 1,9-21 0,-9 30-48,0 1 0,0-1 1,1 1-1,0-1 0,0 1 0,0 1 0,1-1 0,0 1 1,0-1-1,1 1 0,-1 1 0,1-1 0,0 1 0,0 0 1,1 0-1,8-3 0,-7 3-10,0 1 1,1 1-1,-1 0 0,1 0 1,-1 0-1,1 1 0,0 0 0,-1 1 1,1 0-1,0 0 0,-1 1 1,1 0-1,0 1 0,-1-1 1,1 2-1,11 4 0,-13-4-2,0 0 0,-1 1-1,1 0 1,-1 0 0,0 1-1,0-1 1,-1 1 0,1 1 0,-1-1-1,0 1 1,-1 0 0,1 0-1,-1 0 1,0 0 0,-1 1-1,0 0 1,0 0 0,0 0 0,2 11-1,-3-8 4,0 0 0,0 0 0,-1 0 0,-1 0 0,0 1-1,0-1 1,-1 0 0,0 0 0,-1 1 0,0-1 0,-1 0 0,0-1-1,-8 18 1,5-15 0,-1 0-1,0-1 1,0 0-1,-1 0 1,-1 0-1,0-2 1,0 1 0,-1-1-1,-21 16 1,1-7 55,-59 29 0,47-27 15,41-19-84,-1-1 1,1 1 0,0-1-1,0 1 1,0 0-1,0-1 1,0 1-1,0 0 1,0 0 0,0 0-1,1 0 1,-1-1-1,0 1 1,0 0-1,1 1 1,-1-1 0,0 1-1,1-1-3,0-1 0,0 1 0,0 0 0,0-1 1,0 1-1,0 0 0,0-1 0,0 1 0,1 0 0,-1-1 0,0 1 0,0 0 0,1-1 0,-1 1 0,0-1 1,1 1-1,-1 0 0,0-1 0,1 1 0,-1-1 0,2 2 0,3 2 1,1 0 0,-1 0-1,1-1 1,12 6 0,-8-4 0,86 41 6,59 32 90,-134-65-19,-1 1 1,0 0-1,-1 2 1,0 0-1,18 21 0,19 22 600,-55-59-394,3-17 56,2 8-3257,-6 9 2210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7:3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80 181 10344,'0'0'3965,"11"-1"-3592,6 1-225,8 0 167,0-1 0,40-8 1,-57 7-191,0 0 1,0 0-1,0-1 1,0 0 0,10-6-1,-15 7-51,0 0-1,0 0 1,0-1-1,0 1 1,0-1-1,-1 1 1,1-1-1,-1 0 1,0 0-1,0 0 1,0 0-1,0-1 1,1-2-1,-2 3-26,0 0 0,0 0 0,0 1 0,0-1 0,-1 0 0,1 0 0,-1 0 0,0 0 0,0 0 0,0 0 0,0 0 0,-1 0 0,1 0 0,-1 0 0,0 1 0,0-1 0,0 0 0,0 0 0,0 1 0,0-1 0,-1 0 0,0 1 0,1 0 0,-1-1 0,0 1 0,0 0 0,0 0 0,0 0 0,0 0 0,-1 0 0,1 0 0,-1 1 0,1-1 0,-4 0 0,0-1 4,1 0 0,-1 1 0,0-1-1,0 1 1,0 1 0,0-1 0,0 1-1,-1 0 1,1 1 0,0 0 0,0 0-1,-1 0 1,1 0 0,0 1 0,-8 2-1,4 1-1,-1 1-1,1 0 0,0 1 1,0 0-1,0 0 0,1 1 0,0 0 1,1 1-1,-1 0 0,1 0 1,1 1-1,-7 9 0,8-10-6,0 1 0,0 0-1,1 0 1,1 0 0,-1 0 0,1 1-1,1-1 1,0 1 0,0 0-1,1 0 1,0 1 0,1-1 0,0 15-1,2-19-16,-1-1-1,1 0 0,1 0 1,-1 0-1,1-1 0,-1 1 1,2 0-1,-1-1 0,0 1 0,1-1 1,0 1-1,0-1 0,0 0 1,0 0-1,1-1 0,0 1 1,0-1-1,0 0 0,0 0 1,0 0-1,0 0 0,1-1 1,-1 1-1,1-1 0,6 2 0,6 1 56,1 0-1,-1-1 0,1 0 0,-1-2 0,37 1 0,-14-3 134,-1-3 0,1-1 0,-1-1 0,72-21 0,-95 21-23,0-1-1,19-9 0,-13-1-2879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7:3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5824,'0'0'6506,"-13"8"-6246,4-3-209,-2 1 9,1 0 0,0 0 0,1 1-1,-1 1 1,1-1 0,0 2 0,-11 13 0,7-2 50,0-1 1,2 2-1,1-1 1,0 1-1,2 1 1,0 0 0,2 0-1,-5 24 1,3 4 220,1 0 0,1 83 0,6-105-166,2 0 0,0 0 0,2 0 0,1 0 0,12 37 0,-11-46-42,2-1 1,0 0-1,1 0 0,1-1 0,0 0 1,1-1-1,1 0 0,20 20 0,-30-33-98,72 68 658,-63-62-497,0 0 0,0-1 0,0 0 0,1-1 0,17 7 0,-28-13-141,0-1-1,0 1 0,0-1 0,-1 0 0,1 0 1,0 1-1,0-1 0,0 0 0,0 0 0,0 0 1,0 0-1,0 0 0,0 0 0,0 0 0,0 0 0,0 0 1,0-1-1,0 1 0,0 0 0,0-1 0,0 1 1,-1-1-1,1 1 0,0-1 0,0 1 0,0-1 1,-1 1-1,2-2 0,4-2 234,-3 3-2751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7:3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8936,'0'0'3280,"0"13"-2904,0-13-374,7 100 752,-5-83-569,4 20 768,-1 39-1,-3-65-393,4-12 156,9-17-82,38-106 411,-35 78-527,24-46 0,-41 91-492,0-1-1,-1 1 0,1 0 0,0-1 0,-1 1 0,1 0 0,0 0 0,0 0 1,0 0-1,0 0 0,0 0 0,0 0 0,1 0 0,-1 0 0,0 0 0,0 0 1,1 1-1,-1-1 0,0 1 0,1-1 0,-1 1 0,1-1 0,-1 1 1,1 0-1,-1 0 0,3-1 0,-2 2-1,0 0 0,0-1 0,0 1 0,0 0 0,0 0 0,0 0 0,0 1 0,0-1 0,-1 0 0,1 1 0,-1-1 0,1 1 0,-1-1 0,1 1 0,-1 0 0,0 0 0,2 3 0,5 10 54,-1 1 0,-1-1 0,0 1 0,5 24 0,-6-19 65,17 40 0,-6-11 75,-13-38-119,1-1 0,0 1 0,7 14 0,-11-26-89,1 1 0,-1 0 0,0-1 0,1 1 0,-1-1 0,0 1 0,1 0 0,-1-1 0,1 1 0,-1-1 0,1 0 0,-1 1 0,1-1 0,0 1 0,-1-1 0,1 0 0,-1 1 0,1-1 0,0 0 0,6 1-2739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7:3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9744,'0'0'2088,"13"8"-1535,-4-2-449,5 2 45,0 1 1,-1 0-1,0 2 0,0-1 1,14 17-1,7 15 248,-2 1 1,-1 2-1,-3 1 0,-1 1 1,36 92-1,-52-109-129,-1 0 1,-2 0 0,-1 1-1,-1 0 1,-1 0-1,-2 1 1,-2 31-1,-1-43-97,-2 0-1,0 0 1,-1 0-1,-1-1 0,-1 0 1,-1 0-1,0 0 1,-2 0-1,0-1 1,-1 0-1,0-1 0,-14 18 1,18-28-134,-1-1 0,1-1 1,-12 10-1,5-6-2321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9:5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1099 6928,'0'0'7057,"15"-12"-6697,-7 5-305,7-5 58,0-1 1,-1 0 0,0-1 0,-1-1-1,19-27 1,29-65 709,81-196-1,-136 288-772,68-140 490,14-34 196,-79 168-599,0-2 1,-2 1 0,0-1 0,-2 0-1,0 0 1,0-26 0,-7 34 85,2 15-216,0 0 0,0 0-1,0 0 1,0-1 0,0 1 0,-1 0 0,1 0 0,0 0 0,0 0-1,0 0 1,0 0 0,0-1 0,-1 1 0,1 0 0,0 0 0,0 0-1,0 0 1,0 0 0,-1 0 0,1 0 0,0 0 0,0 0 0,0 0-1,0 0 1,-1 0 0,1 0 0,0 0 0,0 0 0,0 0 0,-1 0-1,1 0 1,0 0 0,0 0 0,0 0 0,-1 0 0,-17 18 269,15-14-290,-17 20 79,1 2-1,2 0 1,1 2 0,1-1 0,-20 54 0,9-9 67,-20 95 0,36-120-32,1 0 0,3 1 1,2-1-1,2 1 0,2 0 0,7 58 0,-6-97-62,1 0 0,0 1 0,0-1 0,1 0 0,0 0 0,5 9 0,-6-16-20,-1 1 0,1 0-1,0-1 1,-1 1 0,1-1-1,0 0 1,1 1 0,-1-1 0,0 0-1,1-1 1,-1 1 0,1 0 0,-1-1-1,1 1 1,0-1 0,0 0 0,-1 0-1,1 0 1,0 0 0,0 0 0,6 0-1,0-1 14,1 0-1,-1 0 1,1-1-1,-1-1 1,0 0-1,0 0 1,1 0-1,-1-1 1,-1-1 0,1 0-1,0 0 1,14-10-1,2-3 65,-2-1 1,39-38-1,-45 36 30,0 0-1,-1-1 1,-1-1 0,-2-1 0,23-47-1,-24 44 128,-23 51-177,1 1 1,0 0-1,2 0 1,1 1-1,2 0 1,0 1-1,-1 38 1,6-59-70,0 0 1,1 1-1,0-1 1,1 0-1,-1-1 1,1 1-1,1 0 1,-1 0-1,1-1 1,0 1-1,1-1 0,-1 0 1,1 0-1,9 9 1,-10-11 2,0-1-1,0 0 1,0-1-1,1 1 1,-1-1 0,1 1-1,0-1 1,0 0 0,0 0-1,0-1 1,0 1-1,0-1 1,0 0 0,1 0-1,-1 0 1,0-1 0,1 1-1,-1-1 1,0 0-1,1 0 1,-1-1 0,0 1-1,1-1 1,-1 0 0,6-2-1,6-3 22,-1-1 0,0-1 0,0 0 0,-1-1-1,0 0 1,0-1 0,-1 0 0,-1-1 0,13-14-1,13-18 127,42-63-1,-54 71-68,-16 18-34,-8 13-34,1 0 1,-1 0-1,1 0 1,0 0-1,0 0 1,0 1-1,0-1 1,1 1-1,-1 0 1,1 0-1,5-3 1,-8 10 8,0 0 0,-1 0 1,0 0-1,1 0 0,-2 7 0,-4 45 56,2-37-28,2 0-1,0 0 1,1 0-1,3 24 1,-3-43-52,0 1 0,0-1 1,0 0-1,0 1 0,0-1 1,0 0-1,0 1 0,1-1 1,-1 0-1,0 1 0,0-1 1,0 0-1,1 0 0,-1 1 1,0-1-1,0 0 0,1 0 1,-1 1-1,0-1 0,1 0 1,-1 0-1,0 0 0,1 1 1,-1-1-1,0 0 0,1 0 1,-1 0-1,0 0 0,1 0 1,-1 0-1,0 0 0,1 0 1,-1 0-1,1 0 0,-1 0 0,0 0 1,1 0-1,-1 0 0,0 0 1,1 0-1,0-1 0,14-5 53,32-23 63,-1-2 0,43-38 0,-84 64-81,0 1 0,1 0-1,0 0 1,0 0 0,0 1-1,14-5 1,-20 7-35,1 1 0,-1 0 0,1 0 0,-1 0 0,1 0 0,0 0 0,-1 0 0,1 0 0,-1 0 0,1 0 0,-1 0 0,1 1 0,-1-1 0,1 0 0,-1 0 0,1 0 0,-1 0 0,0 1 0,1-1 0,-1 0 0,1 1 0,-1-1 0,1 0 1,-1 1-1,0-1 0,1 0 0,-1 1 0,0-1 0,0 1 0,1-1 0,-1 1 0,0-1 0,0 1 0,1-1 0,-1 1 0,0-1 0,0 1 0,0-1 0,0 1 0,0-1 0,0 1 0,0-1 0,0 1 0,0-1 0,0 1 0,-2 28 77,2-27-75,-20 150 171,19-152-176,1 1 0,0-1 0,0 0 0,0 1 0,0-1 0,0 1 0,0-1 0,0 0 0,0 1 0,0-1 0,0 1 0,0-1 0,0 0 0,0 1 0,0-1 0,1 1 0,-1-1 0,0 0 0,0 1 0,0-1 0,1 0 0,-1 1 0,0-1 0,0 0 0,1 1 0,-1-1 0,0 0 0,0 0 0,1 1 0,-1-1 0,0 0 0,1 0 0,-1 1 0,1-1 1,0 0-1,15-4 43,18-18 43,42-48 90,-57 51-91,0 0 1,2 1-1,0 1 1,31-19-1,-52 36-84,1 0-1,0-1 0,-1 1 0,1 0 1,0-1-1,-1 1 0,1 0 1,0 0-1,0 0 0,-1 0 0,1 0 1,0 0-1,0 0 0,-1 0 0,1 0 1,0 0-1,0 0 0,-1 0 0,1 0 1,0 1-1,-1-1 0,1 0 0,0 1 1,-1-1-1,1 0 0,0 1 0,-1-1 1,1 1-1,-1-1 0,1 1 0,-1-1 1,1 1-1,-1-1 0,1 1 0,-1 0 1,1-1-1,-1 1 0,0 0 0,1-1 1,-1 1-1,0 0 0,0-1 0,1 1 1,-1 0-1,0 1 0,6 38-28,-5-35 19,1 136-123,-4-78 346,2-62-202,0 29 435,0-13-430,-1-13-35,1 1 1,-1-1 0,1 1-1,1-1 1,-1 1 0,2 6-1,-2-10 18,1 0 0,0 0 0,-1 0 0,1 0 1,0 0-1,0 0 0,-1 0 0,1-1 0,0 1 0,0 0 0,0-1 0,0 1 0,0 0 0,0-1 0,0 1 1,0-1-1,1 1 0,-1-1 0,0 0 0,2 1 0,24 2 17,-11-4-6,0 0-1,0-1 0,0-1 0,0 0 0,0-2 1,-1 1-1,0-2 0,21-10 0,-3-2 16,0-1 0,43-34 0,-65 45-20,0 0-1,-1-1 1,0 0 0,-1-1 0,0 0-1,-1-1 1,0 1 0,0-1 0,-1-1 0,0 0-1,5-13 1,-11 21-2,0 1 0,-1-1 0,1 1 0,-1-1-1,1 0 1,-1 1 0,0-1 0,0 1 0,-1-1 0,0-3 0,1 6-4,0-1 0,-1 1 0,1 0 1,0 0-1,-1 0 0,1 0 0,-1 0 0,1 0 1,-1 0-1,1 0 0,-1 0 0,0 0 0,0 1 1,1-1-1,-1 0 0,0 0 0,0 1 1,0-1-1,0 0 0,0 1 0,0-1 0,0 1 1,0-1-1,0 1 0,0-1 0,0 1 0,0 0 1,0 0-1,0-1 0,0 1 0,-1 0 0,1 0 1,0 0-1,-2 1 0,-9 1-2,0 0-1,0 2 0,1-1 1,-1 1-1,1 1 1,0 0-1,0 1 1,-14 9-1,5-1-16,1 1 0,0 1 0,-21 22-1,36-34 18,0 0 0,0 0 0,1 1-1,-1 0 1,1 0 0,0 0-1,0 0 1,1 0 0,0 0-1,-1 1 1,-1 8 0,4-10 0,0-1 1,0 1-1,0-1 1,0 1-1,0-1 1,1 0 0,0 1-1,-1-1 1,1 0-1,1 1 1,-1-1-1,0 0 1,1 0-1,0 0 1,-1 0-1,1 0 1,0-1 0,0 1-1,1 0 1,3 3-1,1 1 12,0-1 1,1 0-1,-1-1 0,1 1 1,0-1-1,1-1 0,-1 1 0,1-2 1,0 1-1,0-1 0,0 0 1,0-1-1,13 2 0,-10-3 7,-1-1 1,1 0-1,0 0 1,0-1-1,0-1 0,0 0 1,0 0-1,-1-1 0,1-1 1,11-5-1,-14 5-306,24-12 1083,-32 15-1047,0 0 1,1 0 0,-1 0-1,1 0 1,-1 0 0,0-1-1,0 1 1,0-1-1,0 1 1,0-1 0,0 1-1,0-1 1,0 1 0,-1-1-1,1 0 1,0-3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7:4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1 315 5224,'0'0'7464,"4"-10"-7032,26-51 219,-8 20 316,30-83 0,-42 97-604,-7 21-128,-1 0 0,0 0 0,0-1-1,0 1 1,0-1 0,0-6-1,-12 62 786,3-17-878,5-18-80,0 0-1,1 0 1,0 0 0,1 0 0,1 0 0,5 27 0,-6-36-42,1-1 0,0 0 0,0 0 1,1 0-1,-1 0 0,1-1 0,0 1 1,0 0-1,0-1 0,0 1 0,1-1 1,0 1-1,-1-1 0,1 0 0,0 0 1,0-1-1,1 1 0,-1-1 0,1 1 1,-1-1-1,1 0 0,0 0 0,0-1 1,-1 1-1,1-1 0,1 0 0,6 2 1,-5-4 10,1 0 1,-1 0-1,0 0 1,0-1 0,0 1-1,0-2 1,0 1-1,0-1 1,0 0 0,-1 0-1,6-4 1,1 0 29,-4 3-22,-1-1 0,0-1 0,0 1 0,0-1 0,-1 0 0,0 0 0,10-13 0,-1-4 126,15-28 1,-18 29 58,24-32 1,-36 53-214,0 1 1,0-1-1,1 1 1,-1-1 0,0 1-1,1-1 1,-1 1-1,0-1 1,1 1-1,-1 0 1,1-1-1,-1 1 1,1 0 0,-1-1-1,1 1 1,-1 0-1,1 0 1,-1-1-1,1 1 1,-1 0 0,1 0-1,-1 0 1,1 0-1,-1 0 1,1 0-1,-1 0 1,1 0-1,0 0 1,-1 0 0,1 0-1,-1 0 1,2 0-1,-1 1 1,0 0-1,0 0 0,0 0 1,0 0-1,-1 0 0,1 0 1,0 1-1,0-1 1,-1 0-1,1 0 0,0 1 1,-1-1-1,1 2 0,3 10 16,-1 0-1,2 16 1,-4-21 19,3 14 16,-2 0-1,0 0 1,-3 32 0,0-40-11,0-1 1,-1 1 0,-1-1-1,0 0 1,-1 0 0,-11 24-1,15-36-41,-1 0 0,1 0-1,-1 0 1,1 0 0,-1 0-1,1 0 1,-1 0 0,0-1-1,0 1 1,1 0 0,-1 0-1,0-1 1,0 1 0,0 0-1,0-1 1,0 1 0,0-1-1,0 1 1,0-1 0,0 0-1,0 1 1,0-1 0,-2 0-1,2 0 10,-1 0 1,0 0-1,1-1 0,-1 1 0,0 0 0,1-1 0,-1 0 1,0 1-1,1-1 0,-1 0 0,1 0 0,0 0 0,-3-2 1,1 0 28,-1 0 1,1 0-1,0 0 1,0 0 0,1-1-1,-1 1 1,1-1 0,0 0-1,-1 0 1,2 0 0,-3-5-1,4 8-39,0 1-1,0-1 1,0 0-1,0 1 1,0-1-1,0 0 1,0 1 0,0-1-1,0 0 1,0 1-1,0-1 1,1 0-1,-1 1 1,0-1-1,0 0 1,1 1-1,-1-1 1,1 1-1,-1-1 1,0 1-1,1-1 1,-1 1 0,1-1-1,-1 1 1,1-1-1,-1 1 1,1 0-1,-1-1 1,1 1-1,0 0 1,-1-1-1,2 1 1,26-7 72,-18 5-69,23-2 23,1 1 1,0 2-1,0 2 0,48 5 0,-40-2-12,122 18 225,-145-19-135,-16-2-92,0 0 0,0 0 0,-1-1 0,1 1 0,0-1 0,0 0 0,0 0 0,-1 0 0,1 0 0,0-1 0,4 0 0,-3-2-72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7:4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27 216 12664,'0'0'1408,"-26"-62"-904,38 30-312,14-9 0,16 1-352,9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7:4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1209 4216,'0'0'3549,"-12"12"-3274,-77 78 875,82-82-927,-5 7 1058,10-16-482,6-11-59,39-75 824,96-145 1,-69 122-753,-53 81-605,40-59 507,-49 77-520,0 1-1,0 0 1,2 1 0,-1 0-1,20-14 1,-28 22-152,1-1 0,-1 1 1,1 0-1,0 0 0,0 0 0,-1 0 1,1 0-1,0 1 0,0-1 0,0 1 1,0-1-1,0 1 0,0 0 1,4-1-1,-5 2-9,1 0-1,0 0 1,0 0 0,-1 0 0,1 0 0,-1 0 0,1 0 0,-1 0-1,1 1 1,-1-1 0,0 0 0,0 1 0,1 0 0,-1-1 0,0 1-1,0-1 1,1 5 0,4 7 45,0 1-1,-1 0 1,-1 0 0,0 1-1,-1-1 1,0 1 0,-1 0-1,-1 0 1,-1 15 0,-1 16 169,-11 73 1,4-87-132,6-25-45,0-1 0,1 1 0,0-1 0,-1 10 0,8-20 89,9-15-83,-1-2 0,21-39 0,-6 10 10,-12 22 3,0 2 0,2 0 0,1 1 0,1 1 0,1 1 0,1 1 0,28-21 0,-51 42-83,1 1-1,-1-1 1,1 1 0,-1-1-1,1 1 1,-1 0-1,1-1 1,0 1 0,-1 0-1,1-1 1,-1 1-1,1 0 1,0 0-1,-1-1 1,1 1 0,0 0-1,0 0 1,-1 0-1,1 0 1,0 0 0,-1 0-1,1 0 1,0 0-1,-1 0 1,1 1-1,0-1 1,-1 0 0,1 0-1,0 1 1,-1-1-1,1 0 1,0 1 0,-1-1-1,1 0 1,-1 1-1,1-1 1,-1 1-1,1-1 1,-1 1 0,1-1-1,-1 1 1,1 0-1,-1-1 1,0 1-1,1-1 1,-1 1 0,0 0-1,0-1 1,0 1-1,1 0 1,-1 0 0,2 6 14,-1 0 0,0-1 0,0 1 0,-1 9 0,1-9 2,-1 40 75,-2 1 0,-13 79 0,14-119-88,1 6 29,0-14-38,1 0 0,-1 0 0,0 0 0,0 0 0,0 1 0,0-1 0,1 0 0,-1 0 0,0 0 0,0 0 0,0 0-1,0 0 1,1 0 0,-1 0 0,0 0 0,0 0 0,0 0 0,0-1 0,1 1 0,-1 0 0,0 0 0,0 0 0,0 0 0,0 0 0,0 0 0,1 0-1,-1 0 1,0 0 0,0 0 0,0-1 0,0 1 0,0 0 0,0 0 0,1 0 0,-1 0 0,0 0 0,0-1 0,0 1 0,0 0 0,17-27 44,-12 20-44,61-105 70,37-57 56,-100 165-117,-1 1-1,1-1 0,0 0 1,0 1-1,0 0 1,7-6-1,-10 9-7,1 0 0,0-1-1,-1 1 1,1 0 0,-1 0 0,1-1-1,-1 1 1,1 0 0,0 0-1,-1 0 1,1 0 0,0-1 0,-1 1-1,1 0 1,0 0 0,-1 0 0,1 1-1,-1-1 1,1 0 0,0 0 0,0 0-1,0 1 1,0 0-1,0 0 1,0-1-1,0 1 0,-1 0 1,1 0-1,0 0 1,-1 0-1,1 0 0,0 0 1,-1 0-1,1 0 1,-1 0-1,0 0 0,1 0 1,-1 2-1,6 24 11,-2 0 0,3 45 0,-7-53-26,1 1-1,1-1 1,1 1 0,0-1-1,2 0 1,0 0 0,14 32 0,-17-48 10,0 0 0,0 0 0,0 0 0,1 0 0,-1 0 0,1 0 0,-1 0 0,1-1 0,0 1 0,0-1 0,0 0 0,0 0 0,1 0 0,-1-1 0,1 1 0,-1-1 0,1 1 0,-1-1 0,1 0 0,0-1 0,-1 1 0,1-1 0,0 1 0,0-1 1,-1 0-1,1 0 0,0-1 0,0 1 0,-1-1 0,1 0 0,4-1 0,4-2-4,-1 0 0,1-1 0,-1 0 0,0-1 1,-1 0-1,1 0 0,-1-1 0,15-14 0,-11 8 23,0-1 1,0-1-1,-1-1 0,-1 0 0,-1 0 0,0-1 1,-1 0-1,-1-1 0,-1 0 0,-1-1 0,0 0 1,-1 0-1,-1 0 0,4-30 0,-9 45 0,0 1-1,0-1 0,0 0 0,0 0 1,-1 0-1,-2-7 0,3 11-11,0-1-1,0 0 1,0 1 0,-1-1-1,1 1 1,0-1-1,0 1 1,-1-1 0,1 1-1,0-1 1,-1 1 0,1 0-1,-1-1 1,1 1-1,0-1 1,-1 1 0,1 0-1,-1-1 1,1 1 0,-1 0-1,1 0 1,-1-1-1,0 1 1,1 0 0,-1 0-1,1 0 1,-1 0-1,1 0 1,-1 0 0,1 0-1,-1 0 1,0 0 0,1 0-1,-1 0 1,1 0-1,-1 0 1,1 0 0,-1 0-1,0 0 1,1 1 0,-1-1-1,1 0 1,-1 0-1,1 1 1,-1-1 0,1 0-1,-1 1 1,1-1-1,0 1 1,-1-1 0,1 1-1,0-1 1,-1 1 0,-11 11 3,0 0 0,1 1 0,0 0 0,1 1 0,1 0 0,0 0 0,1 1 0,1 1 0,0-1 0,1 1 0,1 0 0,-6 28 0,9-38-13,1 0 0,1 0 0,-1 1 0,1-1 0,0 0 0,0 1 0,1-1 0,0 0 0,0 0 0,1 1 0,3 9 0,-3-12 5,-1-1-1,1 0 0,0 0 0,1 0 1,-1 0-1,0 0 0,1 0 0,0-1 1,0 1-1,-1-1 0,1 0 1,1 0-1,-1 0 0,0 0 0,0-1 1,1 1-1,-1-1 0,1 0 0,-1 0 1,1 0-1,4 1 0,2-1 6,1-1 1,-1 1-1,0-2 0,1 1 0,-1-1 0,0-1 0,0 0 0,0 0 1,15-7-1,10-4 26,39-23 1,-74 36-30,35-19 42,-1-2 0,40-32 0,58-57 35,-51 40-35,-69 59-34,13-8 46,-25 19-54,0 0 0,0 0 1,0 0-1,0 0 1,0 0-1,0-1 1,0 1-1,0 0 1,1 0-1,-1 0 1,0 0-1,0 0 0,0 0 1,0 0-1,0 0 1,0 0-1,0 0 1,0 0-1,0 0 1,0 0-1,0 0 1,0 0-1,0 0 0,1 0 1,-1 0-1,0 0 1,0 0-1,0 0 1,0 0-1,0 0 1,0 0-1,0 0 0,0 0 1,0 0-1,0 0 1,0 0-1,1 0 1,-1 0-1,0 0 1,0 0-1,0 0 1,0 0-1,0 1 0,0-1 1,0 0-1,0 0 1,0 0-1,0 0 1,0 0-1,0 0 1,0 0-1,0 0 1,0 0-1,0 0 0,0 0 1,0 0-1,0 0 1,0 1-1,0-1 1,0 0-1,0 0 1,0 0-1,0 0 0,0 0 1,0 0-1,0 0 1,-3 9 11,-11 14-1,12-19-6,-129 232 81,126-225-79,1 1 1,0-1-1,-3 14 1,6-20-5,0-1 0,0 1 0,0-1 1,1 1-1,0-1 0,0 1 0,0 0 0,1-1 0,0 1 0,0-1 0,1 6 1,-1-9-2,-1 0 0,1 0 0,0 0 0,0 0 0,-1 0 0,1 0 0,0-1 0,0 1 0,0 0 0,0 0 0,0-1 1,0 1-1,0 0 0,0-1 0,1 1 0,-1-1 0,0 1 0,0-1 0,0 0 0,1 0 0,-1 1 0,0-1 0,0 0 1,0 0-1,1 0 0,-1 0 0,0 0 0,0-1 0,1 1 0,-1 0 0,0 0 0,0-1 0,0 1 0,1-1 0,0 0 1,4-1 3,0-1 0,-1 1 1,0-1-1,0 0 1,10-8-1,-5 1 12,0 0 0,-1-1 0,0 0 0,-1 0 0,0-1 0,-1 0 0,9-19 0,32-97 225,-39 98-150,-13 44-75,1 0 0,0 0-1,1 1 1,0-1 0,1 0 0,2 20 0,-1-27-23,0 0 0,1 0 0,0 0 0,0 0 0,1 0 0,0-1 1,0 1-1,1 0 0,0-1 0,0 0 0,0 1 0,1-1 0,0-1 0,0 1 0,9 9 1,-11-13 2,1 0 1,-1 0 0,1 0 0,0 0-1,0-1 1,0 1 0,0-1 0,0 0 0,0 1-1,1-1 1,-1-1 0,0 1 0,1 0 0,-1-1-1,7 0 1,-5 0 1,1-1 0,-1 0 0,1 0-1,-1-1 1,1 0 0,-1 1 0,0-2 0,9-4 0,1-3 15,0 0 0,-1-1 1,0-1-1,23-24 1,-17 12 30,0-1 0,-2-1 0,-1-1 0,22-46 0,-32 60-23,-3 3-7,1 1 0,0-1 0,0 1 0,1 1 0,7-10 0,-12 18-16,-1 0 0,0-1 0,1 1 0,-1 0 0,0-1 0,1 1 0,-1 0 0,0-1 0,1 1 0,-1 0 0,1 0 0,-1-1 0,1 1 0,-1 0 0,1 0 0,-1 0 0,0 0 0,1 0 0,-1 0 0,1-1 0,-1 1 0,1 0 0,-1 0 1,1 1-1,-1-1 0,1 0 0,-1 0 0,1 0 0,-1 0 0,1 0 0,-1 0 0,1 1 0,-1-1 0,0 0 0,1 0 0,-1 1 0,1-1 0,-1 0 0,0 1 0,1-1 0,-1 0 0,0 1 0,1-1 0,-1 0 0,0 1 0,0-1 0,1 1 0,-1-1 0,0 1 0,0-1 0,0 0 0,0 1 0,0-1 0,1 1 0,-1-1 0,0 1 0,0 0 0,6 33 0,-5-31 0,3 57 0,-1 0 0,-4 1 0,-11 89 0,11-145 0,1 0 0,-2 0-1,1 0 1,0 0 0,-1 0 0,0 0 0,0 0-1,0 0 1,-1-1 0,-3 5 0,5-7 1,0-1 0,0 1 1,-1-1-1,1 0 1,-1 0-1,1 1 0,-1-1 1,1 0-1,-1-1 1,0 1-1,1 0 1,-1 0-1,0-1 0,0 1 1,0-1-1,0 1 1,1-1-1,-1 0 1,0 0-1,0 0 0,0 0 1,0 0-1,0 0 1,0 0-1,1-1 1,-1 1-1,0-1 0,0 1 1,-3-3-1,-1 0 12,1 0 0,-1 0 0,1-1 0,0 0 0,0 0 0,0 0-1,-7-9 1,-20-15 180,28 28-158,4 8-20,3 6-7,-1-8-12,1 0 0,0 0 0,1 0 1,-1 0-1,1-1 0,0 1 1,1-1-1,-1 0 0,1-1 1,0 1-1,0-1 0,1 0 1,-1 0-1,1 0 0,0-1 0,0 0 1,0 0-1,0 0 0,0-1 1,1 0-1,-1 0 0,1-1 1,-1 0-1,1 0 0,0 0 1,-1-1-1,1 0 0,0 0 0,0-1 1,-1 0-1,1 0 0,0-1 1,-1 1-1,0-1 0,1-1 1,-1 1-1,0-1 0,6-4 1,7-4 12,-2-2 0,1 1 0,-2-2-1,0-1 1,-1 0 0,27-33 0,-19 16 51,-2 0-1,33-68 1,-51 94-51,0 0 0,1 0 0,-1 1 0,1-1 0,6-6 1,-10 36 3,-2-7-12,-11 115-52,12-112 31,1 1 1,1-1-1,1 0 1,6 32-1,-7-49 14,-1 0 1,1-1-1,0 1 1,0 0-1,0 0 0,0-1 1,1 1-1,-1 0 1,1-1-1,0 1 1,-1-1-1,5 4 0,-4-5 6,-1 0-1,1 0 1,0 0 0,-1-1-1,1 1 1,0-1-1,0 1 1,-1-1-1,1 0 1,0 0 0,0 1-1,-1-1 1,1 0-1,0-1 1,0 1-1,0 0 1,-1 0-1,1-1 1,0 1 0,-1-1-1,1 0 1,3-1-1,4-3 12,1 0 0,-1 0 0,-1-1 0,1 0-1,-1-1 1,0 0 0,-1 0 0,1 0 0,8-13-1,8-13 70,21-38-1,-30 47-10,-4 5-21,-7 11-12,0 1 0,1 0 0,0 0 0,7-7 0,-22 74 23,5-37-72,1 1-1,1 0 1,0 28 0,3-44 7,0 1 0,0-1-1,1 0 1,1 0 0,-1-1 0,2 1 0,-1 0 0,1 0 0,0-1 0,0 0 0,1 1-1,0-1 1,7 9 0,-9-14 7,0 0-1,0 0 0,1 0 1,-1-1-1,1 1 0,-1-1 1,1 1-1,0-1 0,-1 0 1,1 0-1,0 0 0,0 0 1,0-1-1,0 1 0,0-1 1,0 0-1,0 1 0,-1-1 1,1-1-1,0 1 0,0 0 1,0-1-1,0 1 0,0-1 1,0 0-1,4-2 0,2 0 6,0-1-1,0-1 0,0 1 1,0-1-1,-1-1 0,14-10 1,-12 6 15,-1-1-1,0 0 1,11-16-1,0-1 19,-10 13-2,-1 0 0,0-1-1,-1 0 1,0-1 0,-2 1 0,8-31 0,-13 46-36,-1 0 1,0 0-1,0-1 1,0 1 0,0 0-1,0 0 1,0 0 0,0-1-1,-1 1 1,1 0 0,0 0-1,0 0 1,-1 0-1,1 0 1,-1 0 0,0-2-1,-5-16 14,9 16-15,0 0 0,1 0 0,-1 0 0,1 0 0,-1 0 0,8-3 0,-9 4 1,0 1-1,0 0 1,0 0-1,0 0 1,1 0-1,-1 0 1,0 0-1,1 0 1,-1 1-1,1-1 1,-1 1-1,0 0 1,1 0-1,-1 0 1,1 0-1,-1 0 1,1 0-1,-1 0 1,0 1-1,1 0 1,-1-1-1,3 2 1,-2 0-1,0 0 0,-1 0 1,1 0-1,-1 1 1,0-1-1,1 1 1,-1-1-1,0 1 0,-1 0 1,1-1-1,0 1 1,-1 0-1,1 0 1,-1 1-1,0-1 0,1 6 1,6 26 29,4 37 0,-1 1 3,-10-69-33,-1 0-1,1 1 0,1-1 1,-1 0-1,1 0 1,-1 0-1,1-1 0,0 1 1,1 0-1,-1-1 1,1 1-1,-1-1 0,1 0 1,0 0-1,0 0 1,0 0-1,7 4 0,-5-4-1,1 0 1,-1-1-1,1 0 0,-1 0 0,1-1 0,0 1 0,0-1 0,0-1 0,-1 1 0,1-1 0,10 0 1,-1-2-2,0 0 1,1-1-1,-1 0 1,0-2 0,-1 1-1,1-2 1,-1 0 0,0-1-1,13-8 1,54-42 97,87-80 0,-142 114-76,16-11 4,-72 57-23,1 1 1,1 2-1,-35 40 0,44-43 0,10-13 0,0 0 0,2 1 0,-1 0 0,1 0 0,1 1 0,-8 17 0,14-28 1,-1 0 0,1 0 0,-1 0 0,1 1 0,0-1-1,0 0 1,-1 0 0,1 1 0,0-1 0,0 0 0,0 1 0,0-1 0,0 0-1,1 1 1,-1-1 0,0 0 0,1 0 0,-1 1 0,1-1 0,-1 0 0,1 0-1,-1 0 1,1 0 0,0 0 0,0 1 0,-1-1 0,1-1 0,0 1 0,0 0-1,0 0 1,0 0 0,0 0 0,0-1 0,0 1 0,1 0 0,-1-1 0,0 1-1,0-1 1,0 1 0,1-1 0,-1 0 0,0 0 0,1 1 0,-1-1 0,3 0 0,1 0 3,1 1 1,0-1-1,-1 0 1,1-1 0,0 0-1,-1 0 1,1 0 0,-1 0-1,8-4 1,-5 2-1,-1-1 0,0-1 0,0 0 0,-1 0 0,0 0 0,11-11 0,31-42 20,-23 26-1,-3 1 11,7-8 18,-31 42-49,1 0 0,-1 0 0,1 0 0,0 0 0,0 0 0,0 0 0,1 1 0,-1 5 0,-1 3 1,-4 7-13,1 0 0,0 1 0,2 0 0,0 0 0,2 0 0,0 33 0,2-52 7,-1 1 0,0 0-1,1 0 1,-1 0 0,1 0 0,-1-1-1,1 1 1,0 0 0,0 0-1,0-1 1,0 1 0,0-1 0,0 1-1,0-1 1,1 1 0,-1-1 0,0 0-1,1 1 1,-1-1 0,1 0-1,-1 0 1,3 1 0,0-1 3,0 0-1,-1 0 1,1 0-1,-1 0 1,1-1 0,0 0-1,0 0 1,-1 0-1,1 0 1,6-1 0,4-2 6,-1 0 1,0-1 0,0-1 0,-1 0 0,14-7 0,-6 0 0,-1-1 1,-1-1-1,0 0 1,0-1-1,-2-1 1,0-1-1,-1 0 1,-1-1 0,19-31-1,7-19 28,43-101 1,-75 151-35,18-41 30,-2-1 1,29-116 0,-50 163-25,12-63 17,-14 67-18,0-1 0,-1 1 0,0-1 0,0 1 0,-4-19 0,4 28-7,0 0-1,0-1 1,0 1 0,0 0-1,0-1 1,0 1 0,0 0 0,0 0-1,0-1 1,0 1 0,0 0 0,0-1-1,0 1 1,0 0 0,-1 0-1,1-1 1,0 1 0,0 0 0,0 0-1,0-1 1,-1 1 0,1 0-1,0 0 1,0 0 0,0-1 0,-1 1-1,1 0 1,0 0 0,0 0 0,-1 0-1,1 0 1,0-1 0,-1 1-1,1 0 1,0 0 0,0 0 0,-1 0-1,1 0 1,0 0 0,-1 0 0,1 0-1,0 0 1,0 0 0,-1 0-1,1 0 1,0 0 0,-1 0 0,1 0-1,0 1 1,0-1 0,-1 0-1,1 0 1,0 0 0,0 0 0,-1 0-1,1 1 1,0-1 0,0 0 0,0 0-1,-1 1 1,-11 14-27,-4 17-5,0 0 0,3 1 0,0 1 1,2 0-1,2 1 0,-9 68 0,9-13-54,6 138-1,3-212 75,3 48-22,-2-58 30,0-1 0,0 0 0,0 0 0,1 0 0,0 0 0,0 0 0,0 0 0,0 0 0,5 6 1,-7-11 2,0 0 1,1 1 0,-1-1 0,1 0 0,-1 1 0,0-1-1,1 0 1,-1 1 0,1-1 0,-1 0 0,1 0 0,-1 0 0,1 0-1,-1 1 1,1-1 0,-1 0 0,1 0 0,0 0 0,-1 0-1,1 0 1,-1 0 0,1 0 0,-1 0 0,1-1 0,-1 1 0,1 0-1,-1 0 1,1 0 0,-1 0 0,1-1 0,-1 1 0,1 0-1,-1-1 1,1 1 0,-1 0 0,1-1 0,16-16 19,-16 16-18,12-15 9,-1-1-1,-1 0 1,-1-1-1,0 0 1,13-35-1,-13 27 33,2 1 0,19-32 0,-33 62-37,0-1 0,0 1 0,0 0-1,0 0 1,1 0 0,0 0 0,0 0 0,0 0 0,1 6 0,-1 2-2,1-1 0,3 22 1,-2-29-9,0-1 0,0 1 0,0-1 0,1 0 0,-1 1 0,1-1 0,0 0 0,0 0 0,3 4 0,-4-7 2,0 0 1,1 1 0,-1-1 0,0 0-1,0 0 1,1 0 0,-1 0-1,1 0 1,-1 0 0,1 0 0,-1 0-1,1-1 1,-1 1 0,1-1 0,0 1-1,-1-1 1,1 1 0,0-1 0,-1 0-1,1 0 1,0 0 0,0 0-1,-1 0 1,1 0 0,0-1 0,-1 1-1,3-1 1,9-3 1,-1-1 0,-1 0-1,1-1 1,-1-1 0,1 1 0,-2-2-1,14-10 1,64-66-5,-88 84 6,41-47 29,-3-2-1,51-83 0,-71 105-22,8-16 11,-2 0-1,-1-2 1,-2 0 0,-3-1 0,-1-1 0,-3-1 0,10-56-1,-17 64-4,10-63-14,-18 88-18,0 15 20,1 0-1,0 0 1,0 0-1,0 0 0,0 0 1,-1 0-1,1 0 1,0 0-1,0 0 0,0 0 1,-1 0-1,1-1 1,0 1-1,0 0 0,0 0 1,-1 0-1,1 0 1,0 1-1,0-1 0,0 0 1,-1 0-1,1 0 1,0 0-1,0 0 0,0 0 1,0 0-1,-1 0 1,1 0-1,0 0 0,0 0 1,0 1-1,0-1 1,-1 0-1,1 0 0,0 0 1,-17 23-23,-10 29-4,2 1 1,3 0-1,2 2 0,3 1 1,2 0-1,2 1 0,3 0 1,2 1-1,0 76 0,9-94-3,6 47 0,-4-68 15,1-1 0,0 0-1,1 0 1,13 30 0,-16-43 13,1 0 1,-1 0-1,1 0 0,0-1 1,0 0-1,1 1 0,-1-1 1,1 0-1,0-1 0,0 1 1,0-1-1,1 1 0,-1-1 1,1-1-1,0 1 0,0-1 1,0 0-1,8 3 0,-8-4 1,1 0 0,0 0-1,0-1 1,0 0 0,0 0-1,-1 0 1,1-1 0,0 0-1,0 0 1,0 0 0,-1-1-1,1 0 1,-1 0 0,1 0-1,-1-1 1,0 0 0,5-3-1,2-2 10,-1-1-1,0 0 1,-1 0-1,0-1 1,-1 0 0,0-1-1,0 0 1,11-20-1,-8 9 14,0-1 0,-2 0 0,13-45 0,-21 60-10,0 0 0,-1 0 0,0 0 0,-1 0 1,1 0-1,-2-11 0,1 17-6,-1-1 0,1 1-1,-1-1 1,1 1 0,-1-1 0,0 1 0,0-1 0,0 1 0,0 0 0,-3-4 0,3 5-2,0 1-1,0-1 1,0 0-1,0 0 1,0 0 0,0 0-1,0 1 1,0-1 0,0 1-1,0-1 1,0 1-1,-1-1 1,1 1 0,0 0-1,0-1 1,-1 1-1,1 0 1,0 0 0,0 0-1,-1 0 1,-1 0 0,-4 2-2,1-1 0,-1 1 1,1 0-1,0 1 0,-1 0 1,1 0-1,0 0 1,1 1-1,-1-1 0,1 1 1,0 1-1,0-1 0,-7 9 1,3-4-7,1 1 0,0 0 0,0 0 0,1 1 1,1 0-1,-7 16 0,10-19 0,0-1 0,1 1 1,0-1-1,0 1 0,1 0 0,0 0 1,0 0-1,1 0 0,0 0 0,1 0 1,1 9-1,-1-11 1,1 0-1,-1-1 1,2 1-1,-1-1 1,0 1 0,1-1-1,0 0 1,0 0 0,1 0-1,-1 0 1,1-1 0,0 1-1,0-1 1,0 0 0,9 5-1,6 4 27,0-1-1,1-1 0,1-1 1,-1-1-1,2 0 0,-1-2 1,1 0-1,0-2 0,1 0 1,-1-2-1,1 0 0,0-1 1,0-2-1,33-3 0,-50 3 31,0-1 1,0-1-1,0 1 0,0-1 1,-1 0-1,1 0 0,0-1 1,-1 0-1,10-6 0,-12 7-233,-1 0-1,0 0 1,0 0 0,0 0-1,0-1 1,0 1-1,0-1 1,-1 1-1,1-1 1,-1 0 0,1 1-1,-1-1 1,0 0-1,0 0 1,-1 0 0,1 0-1,0 0 1,-1 0-1,0-5 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0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24 354 4720,'0'0'3590,"0"-11"-3279,0-74 546,3 59-140,0 20 3093,4 236-1597,41 260-1,-43-455-1521,0 43-1,-24-142 225,1-34-274,-12-188 1,17 141-358,5 61-94,2-120 0,6 194-178,1 0 0,1-1 0,-1 1 1,2 0-1,-1 1 0,1-1 0,1 0 1,0 1-1,0 0 0,7-11 0,-8 16-6,1-1 0,-1 0 0,1 1 0,0 0 0,0 0 0,1 0 0,-1 1 0,1-1 0,-1 1 0,1 0 0,0 1 0,1-1-1,-1 1 1,0 0 0,1 0 0,-1 0 0,1 1 0,-1 0 0,8 0 0,-5 0-3,1 1 0,-1 0 0,1 1 0,0 0 0,-1 0 0,0 1 0,1 0 0,-1 1 0,0 0 0,0 0 0,0 0 0,0 1 0,-1 0 0,0 1 0,1 0 0,-1 0 0,-1 0 0,1 1 0,-1 0 0,10 13 0,-5-4 5,1 1 0,-2 0 0,0 1 0,-1 0-1,-1 1 1,-1-1 0,0 2 0,4 18-1,-7-20 7,0 0 0,-2 0 0,0 0 0,-1 0 0,-1 0-1,0 0 1,-1 0 0,-1 0 0,-1 0 0,0 0 0,-6 17 0,5-23 9,-1 1 1,0-1-1,0 0 1,-1 0-1,0-1 0,-1 0 1,0 0-1,-1 0 1,0-1-1,0 0 1,-1-1-1,0 0 1,-1 0-1,0-1 1,0 0-1,-14 6 1,15-8 21,0 0 1,0-1 0,-1-1 0,1 0-1,-1 0 1,0 0 0,0-2-1,0 1 1,-12 0 0,12 0 59,11 3-17,21 8 26,-10-6-96,46 35 23,78 50-51,-113-80 17,0 2 0,-1 0 0,0 2-1,-2 1 1,21 19 0,-20-12 21,-13-14 17,0 0 1,1-1-1,0 0 1,1 0 0,0-1-1,14 9 1,-24-17-41,0 0 1,1 0-1,-1 0 1,1 0-1,-1 0 1,0 0-1,1 0 0,-1 0 1,0 0-1,1 0 1,-1 0-1,0 0 1,1 0-1,-1 0 1,1 0-1,-1 0 1,0 0-1,1 0 0,-1 0 1,0-1-1,0 1 1,1 0-1,-1 0 1,0 0-1,1-1 1,-1 1-1,0 0 0,0 0 1,1-1-1,-1 1 1,0 0-1,0-1 1,0 1-1,1 0 1,-1-1-1,0 1 0,0 0 1,0-1-1,0 1 1,0 0-1,0-1 1,0 1-1,0 0 1,0-1-1,0 0 0,3-23-400,-2 13-2645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0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33 148 8840,'0'0'3696,"12"2"-3370,16 4 14,0-1-1,37 2 1,-55-6-146,-1-1 1,1 0-1,0-1 0,-1 0 1,1 0-1,0-1 0,-1 0 1,1 0-1,-1-1 0,0-1 1,0 1-1,11-8 0,-18 10-128,0 0-1,-1-1 0,1 1 1,0 0-1,-1-1 0,0 1 1,1-1-1,-1 1 0,0-1 1,0 0-1,0 1 0,0-1 1,0 0-1,0 0 0,0 0 1,-1 0-1,1 0 0,-1 0 1,0 0-1,1-3 0,-1 1 7,-1 1 0,1 0 0,-1 1-1,0-1 1,1 0 0,-1 0-1,-1 0 1,1 0 0,0 1-1,-1-1 1,1 0 0,-4-3 0,0 0 12,0 1 0,0 0 0,0 0 0,0 1 0,-1-1 0,1 1 0,-1 0 0,0 1 0,0-1 1,-1 1-1,-10-3 0,11 4-42,0 1 0,-1 0 0,1 0 0,-1 1 0,1-1 0,-1 1 0,1 1 0,-1-1-1,1 1 1,0 1 0,-1-1 0,1 1 0,0 0 0,0 0 0,-10 6 0,8-4 0,1 1 0,0 0-1,0 1 1,1 0-1,0 0 1,0 0 0,0 1-1,0 0 1,1 0-1,-7 13 1,5-7 20,1 1-1,0 0 1,1 0 0,1 0 0,0 0-1,1 1 1,0 0 0,1 0-1,1-1 1,0 1 0,1 0 0,1 0-1,4 22 1,-4-30-24,1 0 0,0 0 0,0-1 0,1 1 0,0 0 0,0-1 0,1 0 0,0 0 0,0 0 0,0 0 0,1-1 0,0 1 0,0-1 0,10 8 0,-8-8 2,1-1-1,-1 0 1,1 0 0,-1 0-1,1-1 1,0-1-1,1 1 1,-1-1 0,0 0-1,1-1 1,-1 0 0,10 0-1,4-1 47,0 0 0,1-1 0,-1-1 0,0-1 0,0-2 0,0 0 0,-1-1 0,1-1 0,-1-1 0,-1 0 0,37-23 0,-26 14 87,-18 12-3180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0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6728,'0'0'6158,"1"10"-5754,5 33 18,49 290 2883,-53-323-3045,0 1 0,-1-1 0,1 14 0,0-23 277,3-6-279,5-12-79,18-56 131,6-17 51,48-90 0,-76 170-321,1 1-1,0-1 1,1 1-1,0 1 1,0-1-1,1 2 1,0-1-1,1 1 1,13-9-1,-21 15-20,1-1-1,-1 0 1,1 1 0,-1 0 0,1-1-1,0 1 1,-1 0 0,1 0-1,0 1 1,0-1 0,0 0 0,0 1-1,0 0 1,-1 0 0,1 0 0,0 0-1,0 0 1,0 0 0,0 1-1,0 0 1,0-1 0,-1 1 0,1 0-1,0 0 1,-1 1 0,1-1-1,0 0 1,-1 1 0,0 0 0,1-1-1,-1 1 1,0 0 0,3 4-1,2 2 44,0 0-1,-1 0 1,-1 1-1,1 0 1,-2 0-1,1 0 0,-1 1 1,4 12-1,3 16 236,8 61 0,-15-79-86,0 0 1,1-1 0,10 25-1,-15-42-187,1-1 0,0 0-1,0 0 1,-1 0-1,1 0 1,0 0 0,0 0-1,0 0 1,0-1 0,0 1-1,0 0 1,0 0 0,0-1-1,1 1 1,1 0-1,5 1-2977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0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5016,'0'0'5297,"-5"11"-4862,-4 8-288,-64 167 1566,59-133-1380,2 0 0,3 1 0,2 1 0,2-1 0,3 1 0,2 0 0,3-1 0,2 1 0,15 68 0,-15-98-183,1-1 1,1 0-1,1-1 0,2 1 0,0-2 1,1 1-1,1-2 0,1 0 1,23 28-1,-31-43-95,1-1 0,0 1 0,0-1 1,0-1-1,1 0 0,-1 1 0,1-2 1,0 1-1,1-1 0,-1 0 0,0-1 0,1 0 1,-1 0-1,1 0 0,0-1 0,11 0 1,-3-1-398,0 0 1,0-1 0,0-1 0,0-1 0,-1-1 0,23-7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0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8032,'0'0'2006,"13"13"-1403,152 169 1156,-135-144-1452,113 154 1119,-123-161-1146,-1 1 0,-2 1-1,-2 0 1,18 54 0,-22-50 41,-2 1 1,-2-1 0,-1 2-1,1 56 1,-7-72-124,-1-1 0,0 0 0,-2 0 0,-1 0 0,0 0 0,-2 0 0,0-1 0,-2 0-1,-11 22 1,16-37-42,0 0 0,0 0-1,-1 0 1,0-1 0,-1 1-1,-4 4 1,7-8-289,0 0 0,-1-1 0,1 1 0,0-1 0,-1 1-1,1-1 1,-1 0 0,1 0 0,-1 0 0,0 0 0,0 0 0,1-1 0,-1 1 0,0-1 0,-4 0-1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1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6520,'0'0'14265,"15"-7"-14039,-7 3-190,3-1 8,-1 1 1,0-1-1,1 2 1,0-1-1,0 2 1,0-1-1,0 2 1,18-2-1,316 15 1379,-304-9-1235,-30-1-49,-1-1 0,1-1 1,18-1-1,-28 1-106,0 0 0,1 0 0,-1-1 1,0 1-1,0 0 0,1 0 0,-1-1 0,0 1 0,0-1 0,1 1 0,-1-1 0,0 0 0,0 0 0,0 1 0,0-1 0,0 0 0,1-1 0,-1 1-21,-1 0-1,0 0 0,0 0 1,1-1-1,-1 1 0,0 0 1,0 0-1,0 0 0,0 0 1,-1 0-1,1-1 0,0 1 1,0 0-1,-1 0 1,1 0-1,0 0 0,-1 0 1,1 0-1,-1 0 0,-1-2 1,2 2-303,-4-4 528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1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6328,'0'0'12126,"11"-4"-11783,-10 3-337,12-5 151,-1 1-1,2 1 1,-1 0-1,0 0 1,1 1-1,0 1 1,15-1-1,106 8 902,-83-2-599,1-1 0,-1-3 0,100-15 0,-130 10-381,7-1 356,-10 11-3182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9:5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13560,'0'0'2911,"26"-70"-2471,-10 45-288,-2 7 0,3 2-152,-5 4 0,-10 6-128,-2 0 16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1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5520,'0'0'5558,"1"10"-5012,2 28-144,6 61 1405,40 186 0,-24-184-190,-17-80-895,-8-20-706,1-1 0,-1 0 0,0 0 1,0 1-1,0-1 0,0 0 0,0 1 0,0-1 1,1 0-1,-1 0 0,0 1 0,0-1 0,0 0 0,1 0 1,-1 0-1,0 1 0,0-1 0,1 0 0,-1 0 0,0 0 1,0 0-1,1 0 0,-1 1 0,0-1 0,0 0 1,1 0-1,-1 0 0,0 0 0,1 0 0,-1 0 0,0 0 1,1 0-1,-1 0 0,0 0 0,0 0 0,1 0 1,-1 0-1,0 0 0,1 0 0,-1-1 0,0 1 0,0 0 1,1 0-1,-1 0 0,0 0 0,0-1 0,1 1 0,-1 0 1,0 0-1,0 0 0,1-1 0,-1 1 0,0 0 1,0 0-1,0-1 0,0 1 0,0 0 0,1 0 0,-1-1 1,0 1-1,0 0 0,0-1 0,0 1 0,0 0 0,0 0 1,0-1-1,0 1 0,0 0 0,0-1 0,17-56 422,-3 0-1,10-84 0,-15 77-231,0 10-58,34-167 373,-35 189-452,-2 8 18,14-37 1,-17 55-67,-1 1 1,1-1-1,0 0 1,1 1-1,-1 0 1,1-1-1,0 1 1,0 1-1,1-1 0,0 1 1,6-5-1,-10 8-14,0 0-1,0 1 0,0-1 1,0 1-1,1-1 1,-1 1-1,0 0 0,0 0 1,1-1-1,-1 1 0,0 0 1,0 0-1,1 0 1,-1 0-1,0 0 0,0 1 1,1-1-1,-1 0 0,0 0 1,0 1-1,0-1 1,1 1-1,-1-1 0,0 1 1,0 0-1,0-1 1,0 1-1,0 0 0,0 0 1,0 0-1,0-1 0,-1 1 1,1 0-1,1 2 1,3 4 14,0 0 1,0 0-1,7 15 1,-10-16-10,21 42 87,-3 1 0,-2 1 0,-3 0 0,13 70 1,46 192 1105,-72-303-1051,0-1 0,0 0 0,-1 1 0,0-1 0,0 12 0,2-9-77,0-7-3254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1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38 7432,'0'0'7950,"-6"11"-7499,-8 15-66,1 0 0,-10 29 1,20-45-218,-1-1 1,2 0-1,-1 1 0,1-1 1,1 1-1,0-1 1,0 1-1,1 0 1,0 0-1,1-1 1,3 19-1,-3-25-94,0 1 0,1-1 0,0 1 0,-1-1-1,1 0 1,0 0 0,1 0 0,-1 0 0,0 0 0,6 4-1,-7-6-46,0-1-1,0 1 0,0 0 0,0 0 0,0-1 0,0 1 0,0 0 0,1-1 0,-1 1 0,0-1 0,1 0 0,-1 1 0,0-1 0,0 0 1,1 0-1,-1 0 0,0 0 0,1 0 0,-1 0 0,0 0 0,1 0 0,-1-1 0,0 1 0,1 0 0,-1-1 0,0 1 0,0-1 0,0 1 1,1-1-1,-1 0 0,2-1 0,19-17 307,-1-1 1,27-31 0,-48 50-320,1 0 0,-1 0 0,1 1 0,-1-1 0,0 1 0,1-1 0,-1 0 0,1 1 0,-1-1 0,1 1 1,0-1-1,-1 1 0,1-1 0,0 1 0,-1 0 0,1-1 0,0 1 0,-1 0 0,1-1 0,0 1 0,0 0 0,-1 0 0,1 0 0,0 0 0,0 0 0,-1 0 0,1 0 0,0 0 0,0 0 0,-1 0 0,1 0 0,0 0 1,0 0-1,-1 1 0,1-1 0,0 0 0,0 1 0,-1-1 0,1 0 0,-1 1 0,1-1 0,0 1 0,-1-1 0,1 1 0,-1-1 0,1 1 0,-1 0 0,1-1 0,0 1 0,2 5 54,0 0-1,0 0 0,0-1 0,2 13 1,-1-9-66,-1 2 39,2-1 0,-1 0 0,1 0 0,1 0 0,0 0 0,12 13 0,-17-21-32,1 0 0,0 0 0,-1 0 0,1 0 0,0 0-1,0-1 1,1 1 0,-1-1 0,0 0 0,0 1 0,1-1 0,-1 0 0,1 0-1,-1 0 1,1-1 0,-1 1 0,1-1 0,-1 1 0,1-1 0,0 0-1,-1 0 1,1 0 0,-1 0 0,1-1 0,0 1 0,-1-1 0,1 1 0,-1-1-1,1 0 1,-1 0 0,1 0 0,-1 0 0,0 0 0,3-3 0,2-1 19,-1 0 0,0-1 0,0 0 0,0 0 1,-1-1-1,1 0 0,-2 1 0,1-2 0,-1 1 1,3-8-1,3-8 68,-1 0 1,6-26 0,-8 24 77,7-50 1,-13 64-85,-1 0-1,1 0 1,-2 0-1,0 0 1,0 0-1,-1 0 0,-3-11 1,5 22-79,0-1 0,-1 0 0,1 1-1,0-1 1,-1 1 0,1-1 0,0 0 0,-1 1 0,1-1 0,-1 1 0,1-1 0,-1 1 0,1 0-1,-1-1 1,1 1 0,-1-1 0,1 1 0,-1 0 0,1-1 0,-1 1 0,0 0 0,1 0 0,-1 0-1,0-1 1,1 1 0,-1 0 0,1 0 0,-1 0 0,0 0 0,1 0 0,-1 0 0,0 0 0,1 0-1,-1 1 1,0-1 0,-1 0-19,1 0-1,0 1 1,0-1-1,0 1 1,0-1-1,0 1 1,0-1-1,0 1 1,0-1-1,0 1 1,0 0-1,0 0 1,0-1-1,1 1 1,-1 0-1,0 0 1,0 0-1,0 2 1,0 0-44,0 0 0,0 0 1,1 0-1,-1 0 1,1 0-1,0 0 0,0 1 1,0 3-1,3 6-3319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1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10848,'0'0'1194,"2"12"-692,25 308 2811,-20-130 176,7-219-2258,11-41-581,59-115 0,-80 178-601,-2 2-3,1 0 0,-1 1 1,1 0-1,0-1 1,0 1-1,1 1 1,-1-1-1,5-3 0,-8 6-38,1 1-1,0-1 0,0 1 1,-1 0-1,1 0 0,0-1 1,0 1-1,-1 0 0,1 0 1,0 0-1,0 0 0,-1 0 1,1 0-1,0 0 0,0 0 0,-1 0 1,1 0-1,0 0 0,0 0 1,0 1-1,-1-1 0,1 0 1,0 0-1,-1 1 0,1-1 1,0 1-1,-1-1 0,1 1 1,0-1-1,-1 1 0,1-1 1,-1 1-1,1-1 0,-1 1 1,1 0-1,-1-1 0,0 1 1,1 0-1,-1-1 0,0 1 1,1 0-1,-1 1 0,2 2 11,0-1-1,-1 1 1,1 0-1,-1 0 1,0 0-1,0 8 1,0 0 17,-1 0 1,-1 0 0,0-1 0,-1 1 0,0-1-1,0 1 1,-1-1 0,-1 0 0,0 0 0,-1 0-1,0 0 1,-7 11 0,-7 11 252,12-29 37,14-4-47,147 48 233,-90-26-281,-38-12-128,13 4 133,-28-8 49,-10-6-529,0 1 0,0 0 0,0-1 0,0 1 0,0-1 0,0 1 0,0-1 0,0 1 0,0-1 0,0 0 0,0 1 0,2-1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1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467 179 6520,'0'0'7040,"-13"-4"-6754,3 2-250,-112-28 831,106 27-681,-1 1 0,1 0 0,0 1 0,-1 1-1,1 0 1,-24 4 0,29-1-29,0 0-1,0 1 1,0 0-1,1 0 1,0 1-1,0 1 1,0-1-1,0 2 1,1-1-1,0 1 1,0 1 0,-12 14-1,16-17-67,1 1 0,0 0-1,0 0 1,0 0 0,1 0 0,0 1-1,0-1 1,0 1 0,1 0 0,0 0 0,1 0-1,-1 0 1,1 0 0,1 0 0,-1 0-1,1 0 1,0 0 0,1 0 0,0 1 0,0-1-1,3 10 1,-1-7-29,0 0 1,1 0-1,0-1 1,0 1-1,1-1 1,0 0-1,1 0 0,0 0 1,0-1-1,1 0 1,0 0-1,1-1 1,-1 0-1,1 0 0,1-1 1,-1 0-1,1 0 1,0-1-1,1 0 1,-1-1-1,1 0 0,0 0 1,0-1-1,11 2 1,-3-2-19,-1-1 0,1-1 0,0-1-1,-1 0 1,1-2 0,-1 0 0,1 0 0,-1-2 0,0 0 0,0-1 0,0-1 0,28-14 0,10-9 113,-1-2 1,60-47-1,-106 72-130,11-8 82,0-1 1,-1-1 0,0-1 0,17-21-1,-21 24 271,-23 33-84,0-2-274,-12 23 84,9-19-44,1 1 0,-13 37-1,22-54-45,1 1 0,-1-1-1,1 1 1,0 0-1,1-1 1,-1 1 0,1 0-1,0 0 1,1 0 0,-1-1-1,1 1 1,0 0-1,0-1 1,1 1 0,0-1-1,3 7 1,-3-8-6,0 0 0,0-1 0,1 1 0,-1-1-1,1 1 1,0-1 0,0 0 0,1 0 0,-1 0 0,1-1 0,-1 1 0,1-1 0,0 1 0,0-1 0,5 2 0,-3-3 0,0 1 0,0-1 1,0 0-1,0 0 0,0 0 1,0-1-1,1 0 1,-1 0-1,0-1 0,7-1 1,-4 0-2,-1 0 1,0 0-1,0-1 0,0 0 1,0-1-1,0 1 1,-1-1-1,0-1 0,0 0 1,0 0-1,0 0 1,-1-1-1,0 0 0,0 0 1,9-12-1,-10 10 6,-1-1-1,0 1 1,-1-1 0,0 0-1,0 1 1,0-1-1,-1-1 1,-1 1 0,0 0-1,0 0 1,-1-1-1,-1-17 1,0 22 1,1-1 0,-1 1 0,-1-1 0,1 1 0,-1-1 0,0 1 0,0 0 0,0 0 0,-1 0 0,0 0 0,0 0 0,0 1 0,-1-1 1,1 1-1,-1 0 0,0 0 0,0 0 0,-1 0 0,1 1 0,-1 0 0,0 0 0,-6-3 0,7 4 13,0 1 1,-1-1-1,1 1 1,0 0 0,-1 1-1,1-1 1,-1 1-1,1 0 1,-1 0-1,1 0 1,-1 0-1,-7 3 1,9-3-12,0 1-1,0 0 1,0 0 0,1 0 0,-1 1 0,0-1 0,1 0-1,-1 1 1,1 0 0,-1 0 0,1-1 0,0 1 0,0 1 0,0-1-1,0 0 1,0 0 0,1 1 0,-1-1 0,1 1 0,-3 4 0,4-5-13,0 0 1,-1 0-1,1 0 1,0 1 0,0-1-1,1 0 1,-1 0-1,0 0 1,1 0 0,-1 0-1,1 0 1,0 0-1,-1 0 1,1 0 0,0 0-1,0 0 1,0-1-1,1 1 1,-1 0 0,0-1-1,1 1 1,-1-1-1,1 1 1,-1-1 0,1 0-1,2 2 1,4 3 11,-1-1-1,1 0 1,0 0 0,16 6-1,-9-6-8,-1 0 1,1-1-1,0 0 0,0-1 0,0-1 0,0-1 1,1 0-1,-1-1 0,18-2 0,-21 1 1,-1-1-1,1-1 0,-1 0 0,0 0 1,0-1-1,0-1 0,-1 0 1,1 0-1,-1-1 0,0 0 1,-1-1-1,16-14 0,-8 2 27,-2 0-1,0-1 1,-1 0-1,-1-2 1,13-27-1,-2 4 47,-17 31-44,-1-1 1,0 1 0,5-20 0,-7 19 16,1 1-1,0 0 1,8-15 0,-13 29-48,0 0 0,0 0 0,0 0 0,0 0 0,0 0 0,0-1 0,1 1 0,-1 0 0,0 0 0,0 0 0,0 0 0,0 0 0,0 0 0,0 0 0,0 0 0,1-1 0,-1 1 0,0 0 0,0 0 0,0 0 0,0 0 0,0 0 0,1 0 0,-1 0 0,0 0 0,0 0 0,0 0 0,0 0 0,0 0 0,1 0 0,-1 0 0,0 0 0,0 0 0,0 0 0,0 0 0,0 0 0,1 0 0,-1 0 0,0 0 0,0 0 0,0 0 0,0 1 0,0-1 0,1 0 0,-1 0 0,0 0 0,0 0 0,0 0 0,0 0 0,8 12 85,4 20-43,-10-27-21,2 5-7,50 159 182,-49-149-158,0 1 0,-2 0 0,-1 0 0,-1 0 0,0 0 0,-4 30 0,2-41-10,1-5-10,-1-1 1,0 1 0,1 0-1,-1-1 1,-1 1 0,1-1-1,-3 6 1,3-9-14,0 0 0,1 0 1,-1 0-1,0 0 0,0-1 0,0 1 0,0 0 0,0 0 0,-1 0 0,1-1 1,0 1-1,0-1 0,0 1 0,0-1 0,-1 1 0,1-1 0,0 0 0,0 0 1,-1 1-1,1-1 0,0 0 0,-1 0 0,1 0 0,0-1 0,-1 1 1,1 0-1,0 0 0,0-1 0,-1 1 0,-1-1 0,-7-3 55,0 0 1,0 0-1,-18-12 0,-13-5 111,-12-3 189,105 54-311,-8-15-24,1-2-1,0-1 1,1-3-1,0-1 0,0-3 1,72-1-1,-100-1 318,-17-3-498,-1 0-1,1 0 0,0 0 0,-1 0 1,1 0-1,-1 1 0,1-1 0,-1 0 0,1 0 1,0 0-1,-1 1 0,1-1 0,-1 0 1,0 1-1,1-1 0,-1 1 0,1-1 1,-1 0-1,1 1 0,-1-1 0,0 1 0,1-1 1,-1 1-1,0-1 0,0 1 0,1 0 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1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 6424,'0'0'6821,"-12"10"-6416,-17 17-74,1 0 0,1 2-1,-24 34 1,25-26-19,-56 87 714,68-98-786,0 0 0,2 0 0,-11 34 0,11-18 10,2 1 0,1 0 0,2 1-1,2-1 1,2 1 0,2 0 0,8 71 0,-4-86-107,2 0 0,1-1 0,1 1 0,2-1 0,1-1 0,1 1 0,1-2 0,1 0 1,1 0-1,2-1 0,0-1 0,29 32 0,-29-39-16,84 85 616,-85-89-608,0-1 0,0 0 0,2-1 1,-1 0-1,20 8 0,-32-17-78,1 0-1,-1 0 1,1 0-1,0-1 1,0 0-1,-1 0 1,1 0-1,0-1 1,0 1-1,0-1 1,0 0 0,9-2-1,-11 1-27,0 0-1,1 0 1,-1-1 0,0 1-1,0-1 1,0 0-1,0 1 1,-1-1 0,1-1-1,0 1 1,-1 0 0,1-1-1,-1 1 1,0-1-1,0 0 1,0 0 0,0 1-1,1-6 1,20-48 85,-17 37-3069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1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8432,'0'0'6306,"0"12"-5828,20 326 1700,-9-203-1447,0 7 214,8 176 3195,-19-351-3967,1 0-1,2 0 1,1 0 0,2 0-1,1 0 1,1 1 0,2 0-1,2 1 1,16-34 0,-10 30-74,-5 9-30,1 0 1,18-26-1,-27 46-53,0-1-1,1 1 0,-1 0 1,1 0-1,0 0 0,1 1 0,-1 0 1,1 1-1,0-1 0,1 1 1,-1 0-1,9-3 0,-14 7-12,0-1 0,0 1 0,0-1 1,0 1-1,0 0 0,0 0 0,0 0 0,0 0 0,0 0 0,0 0 0,0 1 0,0-1 0,0 0 0,0 1 1,0 0-1,0-1 0,0 1 0,2 2 0,-1-1 0,1 0 0,-1 1 0,0 0 0,0 0 0,0 0-1,0 0 1,-1 0 0,4 6 0,1 3 3,-1 0-1,0 1 0,-1 0 1,5 16-1,-9-23 0,0-1 0,0 0 0,-1 0-1,0 1 1,0-1 0,-1 0 0,1 1 0,-1-1-1,0 0 1,0 1 0,-1-1 0,1 0-1,-1 0 1,-1 0 0,1-1 0,-1 1 0,1 0-1,-1-1 1,-1 0 0,-5 7 0,3-4-2,0-1 1,0 0 0,-1 0-1,0 0 1,0-1-1,0 0 1,-1 0 0,1-1-1,-1 0 1,0 0 0,-13 4-1,8-7 45,-1 3-27,14-4-24,0 1 0,0 0 0,0-1-1,0 1 1,0 0 0,0-1 0,0 1 0,1-1-1,-1 1 1,0 0 0,0-1 0,0 1 0,1-1-1,-1 1 1,0 0 0,1-1 0,-1 1 0,0-1-1,1 1 1,-1-1 0,1 0 0,-1 1 0,1-1-1,-1 1 1,1-1 0,0 1 0,26 22-37,1-2 1,0 0 0,1-2-1,56 27 1,20 14 51,-98-56 3,-4-2 4,1 1 1,-1-1-1,1 0 1,0 0-1,0 0 0,0 0 1,0-1-1,0 1 1,8 0-1,-17-11-13,2 4-3188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1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6928,'0'0'4766,"5"-11"-4052,-2 2-515,-2 5-138,0 1 0,0-1 0,1 1 0,-1 0 0,1-1 0,0 1 0,-1 0 0,2 0 0,-1 0 0,0 0 0,0 1 0,1-1 0,0 0 0,-1 1 0,1 0-1,0 0 1,0 0 0,0 0 0,4-2 0,6 0 206,-1 0 0,1 1 1,0 0-1,0 1 0,0 1 0,13 0 0,-19 0-120,1 2-1,-1-1 1,0 1-1,0-1 1,0 2-1,0-1 1,0 1-1,0 0 1,-1 1-1,1 0 1,-1 0-1,12 7 1,-13-6-50,-1 1 0,1 0 0,-1 0 1,0 0-1,0 1 0,0-1 0,-1 1 0,0 0 0,0 0 1,0 0-1,-1 1 0,0-1 0,1 8 0,3 12 215,-3 0-1,2 27 1,-2-19 38,-3-21-118,2-1 0,0 0 0,0 0 0,1 0 1,6 17-1,-7-27-183,-1 1 0,0-1 0,0 1 0,1-1 0,0 0 0,-1 1 1,1-1-1,0 0 0,0 0 0,0 0 0,0 0 0,1-1 0,-1 1 1,0-1-1,1 1 0,-1-1 0,1 0 0,-1 0 0,1 0 0,0 0 0,-1 0 1,1 0-1,0-1 0,0 0 0,-1 1 0,1-1 0,0 0 0,0 0 1,4-1-1,17-2 129,36-10 1,-29 3-3138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2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746 1 11352,'0'0'3249,"-11"1"-2769,-21 6-133,1 1 0,-1 1 0,-55 26 0,-98 57 743,101-48-584,-50 36 461,41-23-61,37-22 341,76-40-1019,-8 2-2851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2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8336,'0'0'7716,"13"-6"-7090,4-1-398,0 1-1,0 0 1,1 1-1,33-5 0,61 5 739,-69 4-152,59-8 0,-68 4 680,-36 0-333,-1 4-3907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2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60 9040,'0'0'8353,"-7"10"-7861,-3 3-312,6-7-52,-1 0 1,1 0 0,-1 1-1,2 0 1,-5 8 0,7-10 127,-1 0 0,1-1-1,0 1 1,0 0 0,1 0 0,0 7 0,0-7-5,-1 0 0,1 0 1,-1 0-1,0-1 0,-2 8 0,2-5 186,0-1 1,0 0-1,1 1 0,0-1 0,0 0 0,1 9 0,1 5-193,-4 13 49,1-28-263,0 1 0,1 0 1,-1-1-1,1 1 0,1 0 0,-1-1 1,1 1-1,0 0 0,1-1 1,-1 1-1,3 5 0,-3-8-18,0-1-1,1 1 0,-1-1 1,1 1-1,-1-1 0,1 0 1,0 0-1,0 0 0,0 0 0,0 0 1,0 0-1,0 0 0,0-1 1,1 1-1,-1-1 0,1 0 1,-1 1-1,4 0 0,-2-1-2,0 0 0,0-1 0,0 0 0,0 1-1,0-1 1,1-1 0,-1 1 0,0 0 0,0-1-1,0 0 1,5-2 0,3-1 6,-1-1 0,0-1-1,0 0 1,-1 0 0,0-1-1,0 0 1,15-14 0,-4-3 25,-1 0 0,0-1 1,-2-1-1,-2-1 0,21-42 0,-29 49 36,-7 9 99,-2 13-165,0-1 1,0 1-1,0 0 0,0 0 1,0 0-1,0-1 0,0 1 1,0 0-1,1 0 1,-1 0-1,0 3 0,0 1 2,-3 6-3,1 1 1,0-1 0,1 0-1,1 1 1,0-1-1,0 1 1,1-1-1,3 18 1,-3-26-7,1 0 0,0 1 0,0-1 0,1 0 0,-1 0 0,1 0 0,0 0 0,0 0 0,0 0 0,1 0 0,-1-1 0,1 1 0,0-1 0,0 0 0,0 0 0,0 0 0,0 0 0,1 0 0,0-1 0,-1 1 0,1-1 0,0 0 0,0 0 0,0-1 0,0 1 0,1-1 1,5 1-1,-3 0 4,0-1 1,1 0-1,-1 0 1,1 0-1,-1-1 1,1-1 0,-1 1-1,0-1 1,1-1-1,-1 1 1,0-1 0,8-3-1,-9 2 4,0 0 1,-1 0-1,1-1 1,-1 0-1,0 0 0,0 0 1,0-1-1,-1 1 1,1-1-1,-1 0 0,0-1 1,-1 1-1,1-1 0,2-6 1,0 1 24,-1 0 1,-1 0 0,1-1-1,-2 0 1,0 0-1,0 1 1,-1-2 0,-1 1-1,0 0 1,0 0 0,-1 0-1,-3-21 1,0 26 0,0 0 0,0 1 0,0-1 0,-1 1 0,0 0 0,0 0 0,-1 1 0,0-1 0,0 1 0,0 0 0,-11-8 0,13 11-38,-1 1 1,1-1-1,-1 1 0,0-1 1,1 1-1,-1 0 0,0 1 1,0-1-1,0 1 1,0-1-1,0 1 0,0 0 1,0 1-1,1-1 0,-1 1 1,-5 1-1,9-2-15,0 0-1,0 0 1,-1 0 0,1 0-1,0 0 1,-1 0 0,1 0-1,0 0 1,-1 0 0,1 0-1,0 0 1,-1 0 0,1 0-1,0 0 1,0 0 0,-1 0-1,1 0 1,0 0 0,-1-1-1,1 1 1,0 0 0,-1 0-1,1 0 1,0 0 0,0-1-1,-1 1 1,1 0 0,0 0-1,0-1 1,0 1 0,-1 0-1,1 0 1,0-1 0,0 1-1,0-1 1,2-11-92,11-10-3492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9:5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10448,'0'0'776,"97"0"-568,6-16 344,54-9-8,44-11-8,-1-8 16,-29 1-48,-20 1 8,-16 6-120,-14 2 16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2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9144,'0'0'8113,"-4"15"-7547,-48 237 1530,27-93-368,-4 198-1,28-328-1307,4 37-1,-2-55-241,1-1-1,0 1 1,0-1-1,1 1 0,0-1 1,8 16-1,-8-23-124,-1 1 0,1-1 0,0 0 0,-1 0 0,2 0 0,-1-1 0,0 1 0,0-1 0,1 1 0,-1-1 0,1 0 0,0 0 0,0-1 0,0 1 0,0-1-1,0 0 1,6 1 0,4 1 45,-1-2 0,1 1-1,-1-2 1,14 0 0,7-3 102,0-1-1,-1-2 1,0-1 0,0-1 0,37-16 0,-32 14 85,-29 8-130,0 0 0,0-1 0,12-5-1,-21 8-148,1-1-1,-1 1 1,1 0 0,-1-1-1,1 1 1,-1-1-1,1 1 1,-1-1-1,1 1 1,-1-1-1,1 0 1,-1 1-1,0-1 1,1 1-1,-1-1 1,0 0-1,0 1 1,1-1-1,-1 0 1,0 1-1,0-1 1,0 0-1,0 0 1,0 1 0,0-1-1,0-1 1,-5-4-4259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2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12960,'0'0'2577,"13"5"-1974,-8-3-542,11 4 110,-1-1 0,1-1 0,0 0 0,0-1 0,20 2 0,18-5 619,1-1 0,-1-3-1,65-13 1,-32 1 1336,2 0-1002,-36 3-3897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2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8536,'0'0'6146,"9"10"-5658,140 158 917,-27-33-478,36 45 212,-131-146-832,-2 1 0,-2 2 1,29 58-1,-43-75-166,-1 0 1,-1 0-1,-1 1 0,-1 0 0,-1 0 1,-1 1-1,-1-1 0,0 1 0,-2-1 1,0 1-1,-2 0 0,0-1 1,-1 0-1,-2 1 0,0-1 0,-1-1 1,-1 1-1,-1-1 0,0 0 0,-20 30 1,1-7 311,-57 70 1,-45 31 265,-10 12 3,125-137-750,-16 27 0,17-23-2910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27.8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0 176 4216,'0'0'7282,"4"10"-6948,27 72 700,-2-36-35,-22-29-659,0-1 1,1 0-1,1 0 1,1 0-1,0-1 1,1-1-1,24 26 1,-25-31-172,1-1 0,0 0 0,0 0 0,1-2 0,0 1 0,0-1 0,1-1 0,-1 0 0,1-1-1,17 3 1,7 2 120,-18-4-61,-1 0 0,35 2-1,-35-6-90,-5 0 26,0 0 0,1-2-1,19-1 1,16-7 516,53-15-1,-84 18-569,-1 0 1,-1-1-1,1-1 1,-1 0-1,0-1 1,21-17-1,78-56 436,-90 64-476,1 1 0,1 1 0,0 1-1,43-17 1,-24 12-45,-24 9-5,33-10 0,-12 8 41,-3 0 33,81-15-1,-110 26-67,0 1 0,0 0 0,0 1-1,1 0 1,-1 1 0,0 0 0,0 0 0,0 2-1,0-1 1,0 1 0,0 1 0,13 6 0,-18-6-8,0 1 1,0 0 0,0 0 0,-1 1-1,1-1 1,-1 1 0,-1 0 0,1 1-1,-1-1 1,0 1 0,4 9-1,18 27 227,-25-43-232,0 1 0,0-1 0,-1 0-1,1 0 1,0 0 0,0 0 0,0-1 0,0 1 0,-1 0 0,1 0 0,0 0 0,0-1 0,0 1 0,-1 0 0,1-1 0,0 1 0,-1-1 0,1 1 0,0-1 0,-1 1 0,1-1 0,0 1 0,-1-1 0,1 0 0,-1 1 0,1-2 0,18-20 138,-2-6-63,-13 20-42,0 1 1,1-1-1,0 1 0,12-13 0,-10 13-18,1 1-1,0 1 1,1 0-1,-1 0 0,1 0 1,0 1-1,0 1 1,0-1-1,1 1 0,18-3 1,4 3-8,43-1 0,-61 5-5,0 0 1,0 0-1,-1 2 0,1-1 1,22 9-1,8 6-11,52 28-1,56 34 117,-103-51-59,100 42 0,-119-60-33,1-1 1,1-2 0,42 5-1,97-1 208,-133-12-77,1-2-1,38-7 0,-72 9-141,20-4 58,0-1-1,-1-1 0,0-1 1,-1-1-1,1-1 0,31-19 1,-34 16-11,-1-1 1,0-1 0,-1-1 0,-1-1 0,-1 0 0,0-1 0,-1-1 0,-1-1-1,0 0 1,-2-1 0,15-30 0,-8 13 84,-15 29-112,0 0 0,-1 0 0,0 0 0,0-1 0,2-11 0,-5 21-32,-1-1 0,0 0 0,0 0 0,0 0 0,0 0 0,0 0-1,-1 0 1,1 0 0,0 0 0,0 0 0,-1 1 0,1-1 0,0 0 0,-1 0 0,1 0 0,-1-1-1,-4 0-3675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29.2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5224,'0'0'5850,"2"10"-5424,28 273 1955,-3-16-508,-23-241-1432,12 38 0,-12-54-176,-1 0-1,1-1 1,1 1-1,0-1 1,0 0-1,13 15 0,-17-22-219,1-1 0,-1 0-1,0 0 1,1 0-1,0 0 1,-1 0-1,1-1 1,-1 1 0,1 0-1,0-1 1,0 1-1,-1-1 1,1 1-1,0-1 1,0 0 0,0 0-1,2 0 1,37-5 358,-22 2-247,22-1 57,461-38 1052,-174 19-784,148-6 440,-445 25-829,-26 3-48,0 0 0,0 0 0,1 1 0,-1-1 1,0 1-1,1 1 0,9 1 0,-15-2-38,1 0 1,-1 0-1,0 0 1,0 0-1,1 0 1,-1 0-1,0 1 0,0-1 1,0 0-1,1 0 1,-1 0-1,0 1 1,0-1-1,0 0 0,1 0 1,-1 0-1,0 1 1,0-1-1,0 0 1,0 0-1,0 1 0,0-1 1,0 0-1,1 1 1,-1-1-1,0 0 1,0 0-1,0 1 0,0-1 1,0 0-1,0 1 1,0-1-1,-1 0 0,1 0 1,0 1-1,0-1 1,0 0-1,0 0 1,0 1-1,0-1 0,0 0 1,-1 1-1,-11 16 75,-21 11-111,26-25-37,1 0-1,-1-1 1,0 1 0,-6 0 0,-1 0-2635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30.2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184 97 6824,'0'0'5505,"-5"15"-4929,-101 227 2632,34-101 968,107-218-3511,-4-2 1,31-117 0,-22 80-207,-38 90-37,-2 25-214,1 6 7,4 14-123,1 1-1,1-1 1,1 0-1,19 33 1,51 67 177,-8-14 27,-60-92-239,-9-12-45,0 0 1,0 0-1,1 1 0,-1-1 1,0 0-1,0 1 1,-1-1-1,1 0 1,0 1-1,0 0 0,-1-1 1,1 1-1,-1-1 1,1 1-1,-1 0 1,0-1-1,1 1 0,-1 2 1,-2-4-2,0 1-1,0-1 1,1 1 0,-1-1 0,0 1 0,0-1 0,0 0-1,0 0 1,0 0 0,0 0 0,1-1 0,-1 1-1,0 0 1,-3-2 0,1 2 8,-24-5 51,-1-2 0,1 0-1,0-2 1,0-1 0,1-1 0,-43-25-1,64 32-34,-1 1 0,1 0-1,-1 0 1,-10-3 0,-3 4-3397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32.1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 0 7704,'0'0'6678,"-11"13"-6171,-72 96 965,74-95-1061,7-10-189,0 0 1,0 0-1,0-1 0,-1 1 0,1-1 0,-4 4 0,5-7 360,5-2-61,18-11-3013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32.3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207 1 11856,'0'0'1520,"-9"12"-886,-14 19-281,-67 93 852,76-102-772,0 0 1,2 1-1,-19 48 0,26-58-126,3-10-143,1 0 0,0 0 0,0 0 0,0 0 0,0 0 0,0 0-1,0 4 1,12-16-2118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32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0 7632,'0'0'3961,"-2"16"-3274,-38 249 2058,20-141-1243,-9 63 1978,26-168-3252,-3 9 715,7-25-1461,4-14-1391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33.2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 11760,'0'0'3245,"11"-1"-2740,54-5 108,23-3 854,171 3 0,-240 8-1107,0-1 0,30-3 0,-25 4 506,-22-1-1055,0-1 0,-1 1-1,1-1 1,0 1-1,0-1 1,0 0-1,0 0 1,0 0-1,0 0 1,0-1 0,2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6:3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257 168 10096,'0'0'5610,"-10"-5"-5195,4 2-333,4 2-54,0-1 0,-1 1 1,1 0-1,0-1 0,-1 1 1,1 0-1,-1 1 0,1-1 0,-1 0 1,0 1-1,1-1 0,-1 1 1,0 0-1,1 0 0,-1 0 0,0 0 1,1 1-1,-1-1 0,0 1 0,1-1 1,-1 1-1,1 0 0,-1 0 1,1 0-1,-4 2 0,-10 9 249,0 1-1,1 0 1,0 1 0,2 0-1,-1 1 1,-17 27-1,24-32-165,1 1 0,0 1 1,0 0-1,1-1 0,0 2 0,1-1 0,1 0 0,0 1 0,0 0 0,1 0 0,0 16 0,2-26-84,0 1 0,0-1 0,0 1 0,1 0 0,-1-1 0,1 1 0,0-1 0,0 1 0,0-1 0,1 0 0,-1 1 0,1-1 0,-1 0 0,1 0 0,0 0 0,0 0 0,1 0 0,-1-1 0,1 1 0,-1 0 0,1-1 0,0 0 0,0 0 0,0 0 0,0 0 0,0 0 0,0-1 0,1 1 0,-1-1 0,0 0 0,5 1 0,-1-1 3,-1 0-1,0 0 0,1-1 0,-1 0 0,0 0 0,1-1 1,-1 0-1,0 0 0,1 0 0,-1-1 0,0 0 0,0 0 1,0 0-1,0-1 0,-1 0 0,11-7 0,11-13 108,-1-2 0,-1 0 0,43-57 0,8-8 186,-61 68-174,-12 18 98,-5 23-124,2-18-123,-2 13 14,1 0 1,0 0 0,1 0 0,1 0-1,0 0 1,1 0 0,1 0-1,7 23 1,-8-30-9,1 0 0,-1 0-1,1 0 1,1 0 0,-1-1-1,1 0 1,1 1 0,-1-2 0,1 1-1,0 0 1,0-1 0,1 0 0,-1 0-1,1-1 1,0 1 0,0-1-1,1 0 1,7 3 0,-8-6 1,0 1-1,0-1 1,0 0-1,0-1 1,0 1 0,0-1-1,0 0 1,0-1-1,0 0 1,0 0 0,0 0-1,0 0 1,0-1 0,0 0-1,-1 0 1,10-6-1,-4 2 15,-1 0-1,0 0 0,0-1 0,-1 0 1,0-1-1,0 0 0,12-15 1,-11 9 31,1-1 0,-2 0 0,0-1 1,0 0-1,-2-1 0,0 1 0,5-22 1,-8 25-5,-2 1 1,1-1-1,-2 0 0,1 0 1,-2 0-1,0 0 1,0 0-1,-2 0 0,1 0 1,-7-22-1,0 21 81,2 5-44,7 6-39,273-5-23,166 6-80,-411 3 44,-18-1 2,1 1-1,-1 0 1,0 0 0,12 4-1,-20-4-2,5 3-56,-14 7 64,-25 19 22,-1-1 0,-55 37 0,-25 22-3,31-6 2,71-71-4,1 1 0,1 0 0,-1 0 0,2 1 0,-10 22 0,16-33-8,0-1-1,0 1 1,1 0-1,-1 0 1,1 0-1,-1 0 1,1 0-1,-1 0 1,1 0-1,0 0 1,0 0-1,0 0 1,0-1-1,0 1 1,0 0-1,1 0 1,-1 0-1,1 0 1,-1 0-1,1 0 1,0 0-1,0-1 1,0 1-1,0 0 1,0 0 0,0-1-1,0 1 1,0-1-1,1 1 1,-1-1-1,1 0 1,-1 1-1,1-1 1,-1 0-1,1 0 1,0 0-1,0 0 1,-1 0-1,1-1 1,0 1-1,0 0 1,0-1-1,0 0 1,0 1-1,0-1 1,0 0-1,0 0 1,0 0-1,0 0 1,2-1-1,7 1 10,0-1-1,0 0 0,-1-1 1,1-1-1,0 0 0,-1 0 1,1-1-1,-1 0 0,0-1 1,-1 0-1,1 0 0,-1-1 1,0 0-1,8-8 0,-4 3 21,-1-1 0,-1 0 1,0 0-1,-1-1 0,0-1 0,-1 1 0,-1-1 0,12-27 0,-13 24 28,0 0 0,-1 0 0,-1 0 0,-1-1 1,-1 0-1,0 0 0,-1 0 0,-1-25 0,0 42-55,-1 0 1,0 0-1,0 0 0,0 0 1,0 0-1,-1 0 0,1 0 0,0 0 1,0 0-1,-1 0 0,1 0 0,0 0 1,-1 0-1,1 0 0,-1 0 1,1 0-1,-1 0 0,0 1 0,1-1 1,-2-1-1,2 2-3,-1 0 1,0 0-1,1 0 1,-1 0-1,1 0 0,-1 1 1,0-1-1,1 0 1,-1 0-1,1 0 0,-1 0 1,1 1-1,-1-1 1,1 0-1,-1 1 1,1-1-1,-1 0 0,1 1 1,-1-1-1,1 1 1,0-1-1,-1 1 0,1-1 1,-1 1-1,-4 6 7,1-1 0,-1 1 0,-4 11 0,7-13-12,-1 0 1,1 1-1,1-1 1,-1 0-1,1 1 1,0 0-1,0-1 1,0 1-1,1 0 1,0-1-1,0 1 1,1 0-1,-1 0 1,1-1-1,1 1 1,-1-1-1,1 1 1,0-1-1,0 1 1,0-1-1,1 0 1,-1 0-1,1 0 1,7 8-1,-4-7 4,0 1 0,0-1 1,1-1-1,-1 1 0,1-1 0,1 0 0,-1-1 0,1 1 1,-1-2-1,1 1 0,0-1 0,1 0 0,-1-1 1,0 1-1,16 0 0,-17-2 12,0-1 0,0-1 0,1 0 1,-1 0-1,0 0 0,0 0 0,0-1 0,10-5 0,-1 0 71,0 0-1,19-14 0,8-10 244,-37 25-115,-3 0-106,38-49 885,-19 27-951,-18 23-24,1 0 1,-1 0-1,0 0 0,-1-1 1,0 0-1,1 1 0,2-10 0,-3 7-8,-1 0 0,-1 0 0,1 0 0,-1 0 0,0 0-1,-1-12 1,8-1 0,-4 14-7,-3 49-92,10 56 0,-8-81 68,1 12-67,12 42 1,-14-64 71,1 0 1,-1 1-1,1-1 1,1-1 0,-1 1-1,1 0 1,0-1 0,1 0-1,0 1 1,10 9-1,-13-14 19,0-1-1,1 1 1,-1-1-1,1 0 1,-1 1-1,1-1 1,-1 0-1,1-1 1,0 1-1,0 0 1,-1-1-1,1 1 1,0-1-1,0 0 1,-1 0-1,1 0 1,0 0-1,0-1 1,0 1-1,-1-1 1,1 0-1,0 1 1,-1-1-1,1 0 1,-1-1-1,1 1 1,-1 0-1,1-1 1,-1 1-1,0-1 1,3-2-1,4-4 18,1 0 0,-2-1 0,1 0 0,-1 0-1,11-19 1,11-16 55,-2-2 1,33-76-1,-51 100 14,19-31 1,-29 53-89,0-1 0,0 1 0,1-1 0,-1 1 0,0 0 0,0-1 1,0 1-1,1-1 0,-1 1 0,0-1 0,0 1 0,1 0 0,-1-1 0,0 1 1,1-1-1,-1 1 0,0 0 0,1-1 0,-1 1 0,1 0 0,-1 0 0,1-1 0,-1 1 1,0 0-1,1 0 0,-1 0 0,1 0 0,-1-1 0,1 1 0,-1 0 0,1 0 0,-1 0 1,1 0-1,-1 0 0,1 0 0,-1 0 0,1 0 0,-1 1 0,1-1 0,-1 0 1,2 0-1,10 20-38,0 0 35,0-8 3,2-1 0,0-1 1,0 0-1,1 0 0,25 11 0,-30-17 1,0 0 0,0-1 0,0-1 0,0 1-1,0-2 1,0 1 0,1-1 0,-1-1 0,1 0-1,17-2 1,-18 1 2,-1 0 0,0 0 1,0-1-1,0-1 0,0 1 0,0-1 0,0-1 0,-1 1 1,1-2-1,-1 1 0,0-1 0,9-8 0,-11 9 12,0-1 0,0 0-1,-1-1 1,0 1 0,0-1-1,6-9 1,-10 13-13,-1 1-1,1-1 1,0 0-1,-1 1 1,1-1 0,-1 0-1,1 1 1,-1-1-1,0 0 1,0 1-1,1-1 1,-1 0 0,-1 0-1,1 1 1,0-1-1,0 0 1,-1 1 0,1-1-1,-1 0 1,1 1-1,-1-1 1,0 1-1,1-1 1,-1 1 0,0-1-1,0 1 1,0-1-1,0 1 1,0 0-1,-1 0 1,1-1 0,0 1-1,-1 0 1,1 0-1,0 0 1,-3 0-1,1-1 0,-1 0 0,1 0 0,-1 0 0,0 1-1,0 0 1,1 0 0,-1 0 0,0 0 0,0 1-1,0-1 1,0 1 0,0 0 0,0 0 0,0 1-1,0-1 1,0 1 0,0 0 0,0 0 0,0 0-1,0 0 1,0 1 0,-4 2 0,-1 0-11,1 1 0,0 0 0,-1 0 0,2 1 0,-1 0 0,1 1 0,0-1-1,-7 9 1,10-9 3,0 0-1,1 0 0,-1 0 1,1 0-1,0 0 0,1 1 1,-1-1-1,1 1 0,1 0 1,-1 0-1,1 0 0,0-1 1,1 1-1,0 0 0,0 0 1,0 0-1,1 0 0,0 0 1,0 0-1,1 0 0,0-1 0,0 1 1,0 0-1,4 5 0,-2-3-1,0-1-1,1 0 1,0-1-1,0 1 0,1-1 1,0 0-1,0 0 1,0-1-1,1 0 0,0 0 1,0 0-1,1-1 1,-1 0-1,1-1 0,0 1 1,1-2-1,15 6 0,-16-7 10,0-1-1,0 0 0,0-1 0,0 0 0,0 0 0,0-1 0,0 0 0,0 0 0,0-1 0,0 0 0,-1 0 0,1-1 0,-1 0 0,1 0 0,8-6 0,3-3 23,0 0-1,-1-1 1,0-1 0,18-20-1,66-81 122,-38 39-10,-35 37-66,8-8 4,-37 47-70,0 0 0,0 0 0,0 0 1,1-1-1,-1 1 0,0 0 0,0 0 1,0 0-1,0 0 0,0-1 0,0 1 1,1 0-1,-1 0 0,0 0 0,0 0 0,0 0 1,1 0-1,-1 0 0,0-1 0,0 1 1,0 0-1,1 0 0,-1 0 0,0 0 1,0 0-1,0 0 0,1 0 0,-1 0 0,0 0 1,0 0-1,0 0 0,1 0 0,-1 0 1,0 0-1,0 1 0,0-1 0,1 0 1,-1 0-1,0 0 0,0 0 0,1 0 0,1 11-20,-5 18-24,3-26 47,-11 78 5,-39 143 0,35-184 20,14-38-20,0 1-1,0-1 1,-1 0 0,1 0 0,0 0 0,-1 0 0,1 0-1,-1 0 1,0 0 0,0-1 0,0 1 0,0 0-1,0-1 1,-3 2 0,0-4 35,0 0 0,1-1 0,-1 0-1,0 0 1,1 0 0,0-1 0,-8-5 0,12 8-41,0 0 1,0 0 0,1 0-1,-1 0 1,0 0 0,0 0-1,0 0 1,0 0 0,0 0-1,0 0 1,1 0 0,-1 0-1,0-1 1,0 1 0,0 0-1,0 0 1,0 0 0,0 0-1,0 0 1,0 0-1,0 0 1,1-1 0,-1 1-1,0 0 1,0 0 0,0 0-1,0 0 1,0 0 0,0-1-1,0 1 1,0 0 0,0 0-1,0 0 1,0 0 0,0 0-1,0-1 1,0 1 0,0 0-1,0 0 1,0 0-1,0 0 1,-1 0 0,1-1-1,0 1 1,0 0 0,0 0-1,0 0 1,0 0 0,0 0-1,0 0 1,0 0 0,0-1-1,0 1 1,-1 0 0,1 0-1,0 0 1,0 0 0,0 0-1,0 0 1,0 0-1,-1 0 1,1 0 0,12 1 42,39 14-1,-22-6-33,37 6-1,-34-10 52,1-1-1,58-1 0,-77-3-39,0-2-1,0 0 1,0 0 0,0-1-1,0-1 1,0-1 0,-1 0-1,24-12 1,-18 5-3686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0:1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97 4416,'0'0'6945,"-4"-10"-6694,-15-32-14,16 39-204,1 0 0,0 0 0,-1 1 0,0-1 0,1 1 0,-1 0 1,0 0-1,0 0 0,0 0 0,0 0 0,-1 0 0,1 1 0,0 0 0,-1 0 0,1 0 0,-1 0 0,0 0 1,-4 0-1,0 0 23,-11-3 82,1 2 0,-1 0 0,0 1 0,0 1 0,0 1 0,0 1-1,1 0 1,-1 1 0,-35 12 0,43-11-38,0 0 0,0 1 0,1 0 0,0 1 0,0 0 0,1 1 0,-16 13 0,19-14-40,1 0-1,-1 0 1,1 1 0,1 0 0,-1 0 0,1 0-1,0 0 1,1 0 0,0 1 0,0 0-1,-3 14 1,4-16-21,1 1 0,1-1 0,-1 0-1,1 1 1,0-1 0,1 0 0,-1 1 0,1-1 0,0 0-1,1 0 1,2 9 0,1-5 63,0 0 0,0-1 0,1 1 0,0-1 0,12 15-1,51 64 339,-52-65-352,-1 1-1,-2 0 0,0 0 0,17 46 0,-25-57-52,-2 0-1,1 1 0,-2 0 0,0-1 0,-1 1 0,0 1 0,-1-1 0,-1 26 0,-2-20 21,-1 1 1,-1-1 0,-1 0-1,-1 0 1,-11 27-1,5-14 88,6-16 109,-14 28 0,15-26-40,4-10-31,4-8 134,38-40 4,-12 11-2965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33.8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221 1 12360,'0'0'548,"-6"17"-399,-63 206 1236,35-104-417,-58 230 1787,86-323-2383,1 1 1,1-1 0,1 1-1,1 0 1,4 44 0,-2-71-363,0 0 1,0 0-1,0 0 1,0 1-1,0-1 1,0 0-1,0 0 1,0 0 0,0 0-1,0 1 1,0-1-1,0 0 1,0 0-1,0 0 1,0 0-1,1 0 1,-1 0-1,0 1 1,0-1-1,0 0 1,0 0-1,0 0 1,0 0 0,1 0-1,-1 0 1,0 0-1,0 0 1,0 0-1,0 1 1,0-1-1,1 0 1,-1 0-1,0 0 1,0 0-1,0 0 1,0 0 0,1 0-1,-1 0 1,0 0-1,0 0 1,0 0-1,0 0 1,1-1-1,9-4 232,13-16-22,-20 18-156,123-129 818,-18 18-83,-100 105-668,-7 7-101,-1 1-1,1 0 0,0-1 1,0 1-1,0 0 1,0 0-1,0 0 1,0-1-1,1 1 1,-1 0-1,0 1 0,0-1 1,1 0-1,-1 0 1,1 1-1,-1-1 1,1 0-1,-1 1 0,1-1 1,-1 1-1,1 0 1,1-1-1,-2 4 3,-1 0-1,1 0 0,-1 0 0,1 0 1,-1 0-1,0 0 0,0 0 1,-1 0-1,1 0 0,0-1 0,-2 5 1,2-4-5,-17 95 190,8-50-42,1 0 0,0 61 1,8-108-163,0-1-1,0 1 1,0 0 0,0 0 0,0 0 0,0 0 0,0 0 0,0 0 0,0 0 0,0-1 0,0 1 0,1 0 0,-1 0 0,0 0 0,1 0 0,-1-1 0,1 1 0,-1 0 0,2 1-1,14-3 108,-10 0-114,19-5-93,-13 1-3022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34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69 178 14368,'0'0'3271,"13"-8"-2991,-9 5-262,19-11 132,26-22 0,-41 30-75,-1-1 0,0 1 0,-1-1 0,1 0 0,-1-1 0,-1 1 1,1-1-1,7-17 0,-12 24-62,-1 0 1,1 1 0,-1-1 0,1 0-1,-1 0 1,0 0 0,1 0 0,-1 0-1,0 0 1,0 0 0,1 0-1,-1 0 1,0 0 0,0 0 0,0 1-1,0-1 1,0 0 0,-1 0 0,1 0-1,0 0 1,0 0 0,-1 0-1,1 0 1,0 0 0,-1 0 0,1 0-1,-1 0 1,1 1 0,-1-1-1,1 0 1,-1 0 0,0 1 0,1-1-1,-1 0 1,0 1 0,0-1 0,0 1-1,1-1 1,-1 1 0,0-1-1,0 1 1,0-1 0,0 1 0,0 0-1,0 0 1,0-1 0,0 1 0,0 0-1,0 0 1,1 0 0,-1 0-1,0 0 1,0 0 0,0 0 0,-2 1-1,-4-1 36,0 1 0,0 0 1,0 1-1,0 0 0,0 0 0,-7 3 0,4 0 11,1 0 0,0 1 0,0 0 0,1 1 0,0 0 1,0 0-1,0 0 0,1 1 0,0 0 0,1 1 0,0 0 0,0 0 0,-7 15 1,8-13 25,1-1 0,0 1 0,0 0 0,1 0 1,0 0-1,1 1 0,0-1 0,1 1 0,1-1 1,0 1-1,0 0 0,3 14 0,-2-19-21,0 0 1,1-1-1,0 1 0,1-1 0,-1 0 0,1 1 0,0-1 0,1-1 0,0 1 1,-1 0-1,2-1 0,-1 0 0,1 0 0,-1 0 0,2 0 0,-1-1 0,9 6 1,-7-6-1,0 0 1,1-1 0,0 0 0,-1 0 0,1-1 0,0 0-1,1 0 1,-1-1 0,0 0 0,0-1 0,0 1 0,1-2 0,-1 1-1,11-3 1,4-2 66,0-1 0,0-1 0,0-2 0,-1 0-1,-1-1 1,38-23 0,-10 0-1771,63-53-1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37.1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204 836 6928,'0'0'5288,"-3"14"-4770,-65 222 731,2-13-398,50-164-569,1-6 202,2 1 0,-9 88-1,22-119 126,0-23-599,0 0 0,0 0 0,0 0-1,0-1 1,0 1 0,0 0 0,0 0-1,0 0 1,0 0 0,1 0 0,-1 0-1,0 0 1,0 0 0,0 0 0,0 0 0,0 0-1,0 0 1,0 0 0,0-1 0,0 1-1,0 0 1,0 0 0,1 0 0,-1 0-1,0 0 1,0 0 0,0 0 0,0 0 0,0 0-1,0 0 1,0 0 0,0 0 0,0 0-1,1 0 1,-1 0 0,0 0 0,0 0 0,0 0-1,0 0 1,0 0 0,0 0 0,0 0-1,0 0 1,0 1 0,0-1 0,1 0-1,-1 0 1,0 0 0,0 0 0,0 0 0,0 0-1,0 0 1,0 0 0,0 0 0,0 0-1,0 0 1,0 0 0,0 1 0,0-1-1,0 0 1,0 0 0,0 0 0,0 0 0,0 0-1,15-36 750,-11 23-802,24-75 678,25-147-1,-34 141-140,40-128-1,-40 171-199,31-64 0,-41 98-203,1 0-1,1 1 1,0 0 0,1 1 0,0 0 0,1 1 0,18-14 0,-29 26-67,1 0 0,-1 0 0,1 0 0,-1 1 0,1-1 0,0 1 0,-1-1 0,1 1 0,0 0 0,0 1 0,0-1 0,0 0 0,0 1-1,0-1 1,0 1 0,0 0 0,5 0 0,-4 1-2,0 0-1,0 0 1,-1 1 0,1-1-1,-1 1 1,1 0-1,-1 0 1,0 0-1,0 0 1,1 0-1,-2 1 1,1-1 0,0 1-1,2 3 1,3 4 11,-1-1 1,-1 1-1,0 1 1,0-1-1,-1 1 1,0 0-1,-1 1 0,-1-1 1,1 1-1,-2-1 1,0 1-1,0 0 1,-1 0-1,0 0 1,-1 0-1,0 0 1,-1 0-1,-5 22 1,3-17 10,-2 0 0,1-1 1,-2 0-1,0 0 0,-1 0 1,-1-1-1,0 0 0,-1 0 0,0-1 1,-1 0-1,-1-1 0,-22 22 1,32-34-36,-1 1 0,1-1 1,-1 0-1,0 1 1,0-1-1,1 0 0,-1 0 1,0-1-1,0 1 1,0 0-1,0 0 1,0-1-1,0 1 0,0-1 1,0 0-1,0 0 1,0 0-1,-1 0 0,1 0 1,0 0-1,0 0 1,0-1-1,0 1 1,0-1-1,0 1 0,0-1 1,0 0-1,0 0 1,0 0-1,-2-2 0,-2-1 32,1 0-1,1 0 0,-1-1 0,1 0 0,0 0 0,0 0 0,0 0 1,0 0-1,-2-7 0,5 10-23,-1-1 0,1 1 0,0 0 0,0-1 1,1 1-1,-1-1 0,0 1 0,1-1 0,0 0 0,-1 1 0,1-1 1,0 1-1,0-1 0,0 1 0,1-1 0,-1 0 0,2-4 1,0 4 1,-1-1 0,1 1 0,0 0 0,0 0 0,0 0 1,0 1-1,1-1 0,-1 0 0,1 1 0,0 0 0,4-4 1,6-1 20,-1 0 0,1 0 0,1 1 0,-1 1 0,19-5 0,51-13 62,105-34 24,-162 46-109,1-1-1,-1 0 1,-1-2 0,43-32 0,-45 29-1,-1-2 0,0 0 0,-2-1 1,0-2-1,-2 0 0,0 0 0,-2-2 1,0 0-1,23-51 0,41-146 81,-67 173-24,-2 0 0,9-87 0,-19 129-59,-1 4-4,1-1 1,-1 1 0,0-1-1,1 0 1,-1 1 0,0-1-1,-1 1 1,1-1 0,0 0-1,-1 1 1,1-1 0,-1 1-1,-2-6 1,2 9-5,0 0 0,0-1 1,0 1-1,0 0 0,1 0 0,-1 0 1,0-1-1,0 1 0,1 0 0,-1 0 1,0 0-1,1 0 0,-1 0 0,1 0 1,0 1-1,-1 0 0,-1 2 4,-14 32 13,1 1 0,-17 62 0,-8 83-4,15-66-11,-34 111 48,4-18 257,54-192-207,1-17-103,0 0 0,0 0 0,0 0-1,0 0 1,0 0 0,0 1 0,0-1-1,0 0 1,0 0 0,0 0 0,0 0-1,0 0 1,0 0 0,0 1 0,0-1-1,0 0 1,0 0 0,1 0 0,-1 0-1,0 0 1,0 0 0,0 0 0,0 0-1,0 0 1,0 0 0,0 0 0,1 0-1,-1 1 1,0-1 0,0 0 0,0 0-1,0 0 1,0 0 0,0 0 0,1 0-1,-1 0 1,0 0 0,0 0 0,0 0-1,0 0 1,0 0 0,1-1 0,-1 1-1,0 0 1,0 0 0,0 0 0,0 0-1,0 0 1,21-18 195,-13 8-201,62-71 205,-54 60-137,0 1 1,1 1 0,1 0 0,1 1-1,40-28 1,-58 45-59,-1 1 0,1-1-1,0 0 1,0 1 0,0-1-1,1 1 1,-1-1 0,0 1-1,0 0 1,0-1 0,0 1 0,0 0-1,0 0 1,1 0 0,-1-1-1,0 2 1,0-1 0,0 0 0,0 0-1,1 0 1,-1 0 0,0 1-1,0-1 1,1 1 0,0 0 2,0 1 0,-1-1 1,1 1-1,-1 0 0,0 0 0,1-1 1,-1 1-1,0 0 0,0 0 0,0 0 1,-1 0-1,2 3 0,5 14 34,-4-9-24,0 0 0,1-1-1,0 0 1,10 14 0,-12-20-17,0 0-1,0-1 1,0 1 0,1-1-1,-1 0 1,1 0 0,0 0 0,-1 0-1,1 0 1,0-1 0,0 1-1,0-1 1,0 1 0,1-1 0,-1 0-1,0-1 1,0 1 0,5 0-1,9 0 8,0-1 1,0-1-1,0 0 0,0-1 0,-1-1 0,1 0 0,-1-2 0,20-7 0,19-10 34,52-30 0,-61 28 7,10-12 195,-77 47-215,1 1 0,0 0 0,1 1 0,0 1-1,1 1 1,1 1 0,0 0 0,1 1 0,-26 37 0,40-51-26,0 1 0,1-1 0,-1 0 1,1 1-1,-1-1 0,1 1 0,0-1 0,0 1 1,1-1-1,-1 1 0,1 0 0,0 0 1,0-1-1,0 8 0,1-10-3,-1 1 1,1 0-1,-1 0 0,1-1 0,0 1 1,0 0-1,-1-1 0,1 1 0,0-1 1,0 1-1,1-1 0,-1 1 1,0-1-1,0 0 0,1 0 0,-1 1 1,1-1-1,-1 0 0,1 0 0,-1 0 1,1-1-1,0 1 0,-1 0 1,1-1-1,0 1 0,0-1 0,-1 1 1,1-1-1,0 0 0,0 0 1,2 0-1,4 0 11,-1-1 0,1 0 0,-1 0 1,1-1-1,-1 0 0,0 0 0,1-1 0,-1 0 1,-1 0-1,1-1 0,0 0 0,-1 0 0,0 0 1,11-11-1,4-5 44,0 0 0,25-34-1,-20 12 35,-21 34-61,0 0-1,0 0 1,0 0-1,1 1 1,9-10 0,-14 16-27,-1 1-1,0-1 1,1 1 0,-1-1 0,1 1 0,-1 0 0,1-1-1,-1 1 1,1 0 0,-1-1 0,1 1 0,-1 0 0,1 0-1,-1-1 1,1 1 0,-1 0 0,1 0 0,-1 0 0,1 0-1,0 0 1,-1 0 0,1 0 0,-1 0 0,1 0 0,0 0-1,-1 0 1,1 0 0,-1 0 0,1 0 0,-1 1 0,1-1-1,-1 0 1,1 0 0,0 1 0,-1-1 0,0 0 0,1 1-1,-1-1 1,1 0 0,-1 1 0,1-1 0,-1 1 0,0-1 0,1 1-1,-1-1 1,0 1 0,1-1 0,-1 1 0,0-1 0,0 1-1,0-1 1,1 2 0,1 5 2,0 0-1,0 0 1,1 12 0,0-2-2,2-2-1,0 0 0,8 16 0,-12-28 2,0 0 0,0-1 0,1 1 1,-1 0-1,1-1 0,0 1 0,0-1 0,0 0 0,0 0 1,0 0-1,0 1 0,1-2 0,-1 1 0,1 0 0,-1 0 1,1-1-1,-1 0 0,7 3 0,-7-4 3,0 0 0,1 0 0,-1-1 0,0 1 0,0 0 1,0-1-1,1 0 0,-1 1 0,0-1 0,0 0 0,0 0 0,0 0 0,0 0 0,3-3 0,27-23 73,-25 21-62,12-15 32,-1 0 0,-1-1 0,-1-1 0,24-43 0,7-10 58,-42 68-94,4-5 18,0 0 0,18-19-1,-27 32-30,0 0 0,0 0 1,0 0-1,1 0 0,-1 0 0,0 0 0,0 0 0,0-1 1,0 1-1,0 0 0,0 0 0,0 0 0,0 0 0,0 0 1,1 0-1,-1 0 0,0 0 0,0 0 0,0 0 0,0 0 1,0 0-1,0 0 0,0 0 0,0 0 0,1 0 0,-1 0 1,0 0-1,0 0 0,0 0 0,0 0 0,0 0 0,0 0 1,0 0-1,0 0 0,0 0 0,1 0 0,-1 1 0,0-1 1,0 0-1,0 0 0,0 0 0,0 0 0,0 0 0,0 0 1,0 0-1,0 0 0,0 0 0,0 0 0,0 1 0,0-1 1,0 0-1,0 0 0,0 0 0,0 0 0,0 0 0,0 0 1,1 0-1,-1 0 0,-1 1 0,1-1 0,0 0 0,1 13 4,-3 13 1,-19 63-1,-41 114 0,60-200-2,-17 39 119,19-40-113,-1-1 1,0 0-1,1 1 0,-1-1 0,0 0 0,0 1 0,0-1 0,0 0 0,0 0 0,0 0 0,0 0 0,-1 0 0,1 0 0,0-1 0,0 1 0,-1 0 0,1 0 0,-1-1 0,1 1 0,-1-1 0,1 1 0,0-1 0,-1 0 0,-2 0 0,3 0-7,0 0 1,0 0-1,0-1 0,0 1 1,0 0-1,1-1 1,-1 1-1,0-1 1,0 1-1,1-1 0,-1 0 1,0 1-1,1-1 1,-1 0-1,0 1 0,1-1 1,-1 0-1,1 0 1,-1 1-1,1-1 1,0 0-1,-1 0 0,1 0 1,0 0-1,0 1 1,-1-1-1,1 0 1,0 0-1,0 0 0,0 0 1,0 0-1,0 0 1,0 0-1,0 0 0,1 0 1,-1 1-1,0-1 1,0 0-1,1-1 1,0-1-4,0 0 0,-1 1 1,1-1-1,1 0 0,-1 1 1,0-1-1,1 1 1,-1-1-1,1 1 0,0 0 1,3-4-1,4 1 4,0 0 0,-1 1 0,2 0 0,-1 1 0,0 0 0,1 1 0,-1 0-1,1 0 1,16-1 0,11-2 3,5-2 5,0-3 0,59-21 0,-87 26-9,0-1 0,-1 0 0,0-1-1,0-1 1,0 0 0,-1 0 0,0-1 0,-1-1 0,0 0-1,-1-1 1,10-11 0,-17 18-1,-1 0 0,1-1 0,-1 1 0,0 0 0,-1-1 0,1 0 0,-1 1 0,2-9 0,-3 12 0,0 0 0,1 0 0,-1 0 0,0 0 0,0 0 0,0 0 0,0 0 0,0 0 0,-1-1 0,1 1 0,0 0 0,0 0 0,-1 0 0,1 0 0,-1 0 0,1 0 0,-1 0 0,1 0 0,-1 0 0,1 0 0,-1 1 0,0-1 0,1 0 0,-1 0 0,0 0 0,0 1 0,0-1 0,0 0 0,0 1 0,0-1 0,0 1 0,0-1 0,0 1 0,0 0 0,0-1 0,0 1 0,0 0 0,0 0 0,0-1 0,0 1 0,0 0 0,0 0 0,-2 1 0,-4-1 3,1 1-1,0 1 1,-1-1-1,1 1 1,0 0-1,0 1 1,0 0-1,0-1 1,0 2-1,1-1 1,-1 1-1,1 0 1,0 0-1,0 0 1,0 1-1,1 0 1,0 0 0,-8 10-1,11-13 1,0 0 1,0 0-1,1 1 0,-1-1 0,0 0 1,1 0-1,-1 1 0,1-1 1,0 0-1,0 0 0,0 1 0,0-1 1,0 0-1,0 1 0,1-1 0,-1 0 1,1 0-1,-1 1 0,1-1 1,0 0-1,0 0 0,0 0 0,0 0 1,1 0-1,-1 0 0,0 0 0,1 0 1,-1-1-1,4 3 0,4 5 20,0 0 0,1-2 0,0 1 0,12 6 0,-5-4 37,2-2 0,-1 0 0,1-1 0,1 0-1,-1-2 1,32 5 0,-44-8-62,0-1-1,1-1 1,-1 0 0,0 0-1,1 0 1,-1-1-1,0 0 1,10-2 0,-8 2-1339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40.4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5120,'0'0'8392,"0"17"-7783,1 10-416,1 37 1024,19 121-1,-13-150-757,-5-16 37,2 0-1,0 0 1,14 31 0,-19-49-474,0-1 0,0 1 1,0-1-1,1 0 0,-1 1 1,0-1-1,0 0 0,0 0 1,1 1-1,-1-1 0,0 0 1,0 1-1,1-1 0,-1 0 1,0 0-1,1 0 0,-1 1 1,0-1-1,1 0 0,-1 0 1,0 0-1,1 0 0,-1 0 1,1 0-1,-1 0 0,0 1 1,1-1-1,-1 0 0,0 0 1,1 0-1,-1 0 0,1-1 1,-1 1-1,13-9 336,8-19-174,-21 28-183,6-12-861,0 0-1,7-21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40.6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11152,'0'0'542,"3"10"-435,75 226 3096,-71-216-2056,2 0 0,13 24 1,-2-16-2861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40.8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13768,'0'0'3959,"8"58"-3335,-2-50 16,0-4-144,4-4-8,4-4-88,4-8-8,6-10-200,0-8 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41.9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262 1 6520,'0'0'2732,"-4"12"-1935,-102 272 2378,22-63-1167,75-198-1788,-43 132 1733,46-127-912,7-21-191,7-15-217,3-10-459,0 0 1,-2 0 0,11-28-1,1-16-3058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42.2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0 227 11352,'0'0'1216,"14"-13"-840,-5 4-294,8-7 88,0 1-1,1 1 1,34-22 0,-13 16 213,1 1-1,0 2 1,1 2 0,1 2-1,0 1 1,74-9 0,-91 17-4,-1 2 1,1 1 0,0 2 0,0 0-1,46 9 1,-70-10-334,1 0-1,-1 0 0,0 0 1,0 1-1,1-1 1,-1 1-1,0-1 1,0 1-1,0-1 1,0 1-1,1 0 0,-1-1 1,0 1-1,0 0 1,-1 0-1,1 0 1,2 2-1,-3-3-12,0 1-1,0 0 1,0-1 0,0 1 0,0-1-1,0 1 1,0 0 0,0-1-1,0 1 1,0-1 0,-1 1 0,1 0-1,0-1 1,0 1 0,-1-1-1,1 1 1,0-1 0,-1 1-1,1-1 1,0 1 0,-1-1 0,1 1-1,-1-1 1,1 1 0,-1-1-1,-5 5 96,0-1 0,0 0-1,0 0 1,-11 4 0,-68 22-104,56-21-2779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42.5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11552,'0'0'2153,"13"10"-1696,-2-1-332,-7-5-68,1 1 0,0-1 0,1 0 0,-1-1 1,0 1-1,1-1 0,0 0 0,0 0 0,0-1 0,0 0 0,0 0 0,1-1 1,-1 1-1,1-1 0,7 0 0,28-3 648,50-9 0,-3 1 291,57-12 1915,-135 19-2280,2 0-3074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43.2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216 126 11048,'0'0'1302,"-11"8"-832,-24 20 141,2 2 1,0 1 0,-45 57-1,75-83-486,-1-1 0,1 2 0,0-1 0,0 0 0,0 0 0,-2 10-1,4-14-80,1 1 0,0 0 0,-1 0-1,1 0 1,0 0 0,0-1 0,0 1-1,1 0 1,-1 0 0,0 0 0,1-1 0,-1 1-1,1 0 1,-1 0 0,1-1 0,0 1-1,0 0 1,0-1 0,0 1 0,0-1-1,0 1 1,0-1 0,1 0 0,-1 0-1,2 2 1,2 1 45,1 0 1,0-1-1,0 1 0,0-1 0,0 0 1,1-1-1,-1 0 0,1 0 1,-1 0-1,1-1 0,0 0 0,0 0 1,0 0-1,11-2 0,-1 1 114,-1-2-1,1 0 1,-1-1-1,32-9 1,-30 5 53,1 0 0,-1-2 1,17-10-1,-26 14-55,1-1 0,-2-1 0,1 1-1,-1-2 1,0 1 0,-1-1 0,9-11 0,-14 17-150,-1 1 1,0-1-1,0 0 1,0 0-1,0 0 0,0 0 1,0 0-1,-1 0 1,1-1-1,-1 1 1,1 0-1,-1 0 0,0 0 1,0 0-1,0-1 1,0 1-1,0 0 0,-1 0 1,0-4-1,0 3 16,-1-1-1,1 0 1,-1 1-1,0 0 1,0-1-1,-1 1 1,1 0-1,0 0 1,-1 0-1,-4-3 1,-5-4 125,-2 1 0,1 0 0,-1 0 0,-16-6 0,-42-16 599,72 31-785,0-1 0,-1 1 0,1 0 0,0 0 0,0 0 0,0-1 0,0 1 0,0 0 0,0 0 0,0-1 0,-1 1 0,1 0 0,0-1 0,0 1 0,0 0 0,0 0 0,0-1 0,0 1 0,0 0 0,0 0 0,0-1-1,1 1 1,-1 0 0,0 0 0,0-1 0,0 1 0,0 0 0,0 0 0,0-1 0,0 1 0,1 0 0,-1 0 0,0-1 0,0 1 0,0 0 0,1 0 0,-1 0 0,0 0 0,0-1 0,0 1 0,1 0 0,-1 0 0,0 0 0,0 0 0,1 0 0,-1 0 0,0 0 0,1 0 0,-1-1 0,19-10 17,-16 9 1,41-22 89,88-36 0,-113 54-86,0 0 0,0 0 1,1 2-1,0 1 0,-1 0 1,1 1-1,39 2 0,-54 1-10,1 0 0,-1 0-1,0 0 1,0 0 0,0 1-1,0 0 1,0 0 0,0 0-1,0 1 1,-1 0 0,1 0 0,-1 0-1,0 0 1,0 1 0,0-1-1,0 1 1,4 6 0,2 5 68,0 1 1,-1 0 0,13 30 0,-16-31-7,0-1 1,1 1-1,1-2 0,1 1 1,16 20-1,-18-27-25,1-1-1,0 1 1,1-2-1,0 1 1,0-1-1,0 0 0,0-1 1,0 0-1,1-1 1,0 0-1,0 0 1,0-1-1,18 1 1,-14-1 26,1-2 0,0 1 0,-1-2 0,1 0 0,-1-1 0,1-1 0,-1 0 0,0-1 0,16-6 0,-19 5-9,-1-1 0,1 0 0,-1 0 0,0-1 0,-1-1 0,0 0 0,0 0 0,0-1 0,-1 0 0,0 0 0,-1-1 0,0 0 0,5-11 0,-3 4-642,0 0-1,-2-1 1,0-1-1,-1 1 1,-1-1-1,6-35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0:1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7736,'0'0'5440,"14"0"-4992,218 5 1538,-82-6-1010,-126-1-760,0-1 0,-1-1 0,1-2 0,29-9 0,-47 11-147,1 1-1,-2-1 1,1 0-1,0 0 1,-1 0-1,0-1 1,0 0-1,0 0 1,8-11-1,6-6-2237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44.0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239 9 6016,'0'0'6412,"-16"6"-5816,6-3-490,-1 0 17,0 1 1,0 0 0,0 0 0,1 1 0,0 1-1,0 0 1,0 0 0,1 1 0,-14 13 0,5-1 466,-21 30 0,34-41-369,0-1-1,0 1 1,1 0-1,0 0 1,0 0 0,1 0-1,-4 18 1,6-24-158,1 0 0,-1 0 0,1 1 0,0-1 0,0 0 0,0 0 0,0 0 0,0 1 0,0-1 0,0 0 0,1 0 0,-1 1 0,1-1 0,0 0 0,-1 0 0,1 0 0,0 0 0,0 0 0,0 0 0,1 0 0,-1-1 0,0 1 0,1 0 0,-1 0 0,1-1 0,0 1 0,-1-1 0,1 0 0,0 1 0,0-1 0,0 0 0,0 0 0,0 0 0,0 0 0,0-1 0,0 1 0,0-1 0,0 1 0,5 0 0,0-1 47,1 0-1,-1 0 1,0 0-1,1-1 0,-1 0 1,0-1-1,0 1 0,0-1 1,0-1-1,0 1 1,9-6-1,2-3 52,0-1-1,0 0 1,-1-1 0,-1-1-1,0-1 1,14-17 0,76-107 791,-91 118-756,-7 12 1,-3 9 77,-1 17 253,-2 1-399,2-5-15,1 0 1,0 0 0,0 0-1,1-1 1,16 24 0,-19-33-83,-1 1 1,1 0-1,0-1 0,0 0 0,1 1 1,-1-1-1,1-1 0,0 1 1,-1 0-1,1-1 0,0 0 1,0 0-1,1 0 0,-1 0 1,0-1-1,1 0 0,-1 0 1,1 0-1,-1 0 0,1-1 1,-1 1-1,6-1 0,18-5-145,-18 3-3070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47.9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387 524 6632,'0'0'4534,"-4"-11"-3959,-13-31-139,15 39-386,-1 0-1,1 1 1,0-1 0,-1 0-1,1 1 1,-1-1 0,0 1-1,0 0 1,0 0 0,0 0-1,0 1 1,-1-1 0,1 1 0,0-1-1,-1 1 1,1 0 0,-1 1-1,1-1 1,-1 0 0,-5 1-1,5-1 4,-8 0 61,0 0 0,0 0 1,0 1-1,-1 1 0,1 0 0,0 1 1,0 0-1,0 0 0,1 2 0,-1-1 1,1 2-1,-1-1 0,1 1 0,-12 9 1,15-9-23,0 0 1,1 1-1,-1 0 1,2 0 0,-1 1-1,1 0 1,0 0-1,0 0 1,0 1-1,1 0 1,1 0 0,-1 0-1,1 0 1,1 1-1,0 0 1,0 0-1,0 0 1,1 0 0,-1 11-1,3-15-43,-1-1-1,1 0 1,0 1-1,1-1 1,-1 1-1,1-1 1,0 1 0,0-1-1,0 0 1,0 1-1,1-1 1,0 0-1,0 0 1,0 0 0,5 6-1,-4-6-1,2 1 0,-1-1 0,0 0 1,1 0-1,0-1 0,0 1 0,0-1 0,0 0 0,0 0 0,9 2 0,1 0 23,-1-1-1,1-1 1,-1 0 0,1-1-1,0 0 1,0-2-1,0 1 1,22-4-1,-7-1 63,0-2-1,-1-1 0,0-1 0,0-2 1,0-1-1,-2-1 0,1-1 0,-2-1 0,0-2 1,0-1-1,43-37 0,-56 43 17,-10 9-91,0 1-1,-1-1 1,1 0 0,-1 0 0,0 0 0,0-1 0,1 1 0,-2-1-1,1 1 1,0-1 0,0 1 0,1-5 0,-3 7-39,-1 0 0,1 0 0,0 0 1,-1 0-1,1 0 0,0 0 0,-1 0 0,1 0 1,-1 0-1,1 0 0,0 0 0,-1 0 1,1 0-1,0 0 0,-1 0 0,1 0 0,0 0 1,-1 0-1,1 0 0,0 0 0,-1 1 1,1-1-1,0 0 0,-1 0 0,1 0 0,0 1 1,0-1-1,-1 0 0,1 0 0,0 1 1,0-1-1,-1 1 0,-13 8 81,2 0-36,0 1 1,1 1 0,0 0 0,0 0-1,1 1 1,1 1 0,0-1 0,1 1-1,-8 16 1,15-26-51,0-1 0,0 0 0,1 1 0,-1-1 0,0 1 0,1-1 0,0 1 1,-1-1-1,1 1 0,0 0 0,0-1 0,1 1 0,-1-1 0,0 1 0,1-1 0,0 1 0,-1-1 0,1 1 0,0-1 0,0 0 1,1 1-1,-1-1 0,0 0 0,1 0 0,-1 0 0,1 0 0,0 0 0,0 0 0,0-1 0,0 1 0,0 0 0,0-1 0,0 1 0,0-1 1,0 0-1,5 2 0,-2-1 12,1 0 0,0 0 0,0 0 0,0-1 0,0 1 0,0-1 0,1-1 0,-1 1 0,0-1 1,0 0-1,1-1 0,-1 0 0,0 0 0,9-2 0,-9 1 8,0 0 1,-1-1-1,1 0 0,-1 0 1,1 0-1,-1 0 0,0-1 1,0 0-1,0 0 1,-1 0-1,6-7 0,-8 9-10,0-1-1,-1 0 1,1 0 0,0 0-1,-1-1 1,0 1-1,0 0 1,0 0 0,0-1-1,0 1 1,-1-1-1,1 1 1,-1 0 0,0-1-1,0 1 1,0-1-1,-1 1 1,1-1-1,-1 1 1,0 0 0,-2-6-1,2 4 7,0 1 0,-1-1-1,0 0 1,0 1-1,0 0 1,-1-1 0,1 1-1,-1 0 1,0 0 0,0 0-1,0 1 1,-1-1 0,1 1-1,-1 0 1,0 0-1,0 0 1,0 0 0,0 1-1,-1 0 1,1 0 0,-1 0-1,-7-2 1,-30-2 276,42 6-269,3-1 12,123-27-5,-97 17-38,-1-2 0,30-16 0,-36 17-5,1 0 1,0 2 0,46-15-1,-55 22-2,-10 1 4,1 1 1,0 0-1,-1 0 0,1 0 1,7 1-1,-11 0 1,1 0 0,-1 0 1,0 0-1,1 1 0,-1-1 0,0 1 0,1-1 0,-1 1 1,0-1-1,0 1 0,1 0 0,-1-1 0,0 1 1,0 0-1,0 0 0,0 0 0,0 0 0,0 0 0,0 0 1,0 0-1,-1 1 0,1-1 0,1 2 0,1 5 15,1 0-1,-2 1 1,1 0 0,-1 0-1,0 0 1,-1 0-1,0 0 1,0 0-1,-2 14 1,-1 11 98,-8 39 0,7-64-81,0 6 75,3-15-107,0 0 0,0 1 0,1-1 0,-1 0 0,0 0 0,0 1 0,0-1 0,0 0 0,0 0 0,1 0 0,-1 1 0,0-1 0,0 0 0,0 0 0,1 0 0,-1 0 0,0 1 0,0-1 0,1 0 0,-1 0 0,0 0 0,0 0 0,1 0 0,-1 0 0,0 0 0,0 0 0,1 0 0,-1 0 0,0 0 0,0 0 0,1 0 0,-1 0 0,0 0 0,1 0 0,-1 0 0,0 0 0,0 0 0,1 0 0,-1 0 0,0 0 0,0-1 0,0 1 0,1 0 0,-1 0 0,0 0 1,0 0-1,1-1 0,5-2 12,-1-1 1,1 0 0,-1 0 0,0 0-1,0-1 1,0 1 0,0-1 0,7-11-1,2 0 17,32-38 51,53-56 235,-98 109-310,0 0 0,-1 0 0,1 1-1,0-1 1,0 0 0,0 0 0,0 0-1,0 1 1,0-1 0,0 0 0,0 1 0,0-1-1,0 1 1,1-1 0,-1 1 0,0 0-1,0 0 1,0-1 0,1 1 0,0 0 0,-1 0-3,0 1 0,-1-1 0,1 1 1,0-1-1,-1 1 0,1-1 0,0 1 1,-1-1-1,1 1 0,-1 0 0,1-1 1,-1 1-1,1 0 0,-1-1 0,1 1 1,-1 0-1,0-1 0,1 1 0,-1 0 1,0 0-1,0 0 0,0 0 0,2 9 25,-1 0-1,0-1 0,-1 19 0,-1-19-26,1 8 6,2 43 47,-1-55-45,0 0 0,0 0-1,0 0 1,0 0-1,1-1 1,0 1-1,0 0 1,0-1-1,5 8 1,-5-11-8,-1 0 1,0 0-1,1 0 1,-1 0 0,1 0-1,-1 0 1,1 0-1,-1-1 1,1 1-1,-1 0 1,1-1-1,0 1 1,-1-1-1,1 0 1,0 0 0,-1 0-1,1 1 1,0-1-1,0-1 1,-1 1-1,1 0 1,0 0-1,-1-1 1,1 1-1,2-2 1,2 0 14,1 0 0,-1 0 1,0-1-1,0 0 0,7-5 0,7-9 33,-1 0 0,0-1 0,-2-1 0,0-1 0,-1-1 0,19-31-1,-16 24 41,-19 27-87,1 0 1,-1 0-1,1 0 1,0 1-1,-1-1 1,1 0-1,-1 0 0,1 0 1,0 1-1,0-1 1,0 0-1,-1 1 1,1-1-1,0 1 1,0-1-1,0 1 0,0-1 1,0 1-1,0 0 1,0-1-1,0 1 1,0 0-1,0 0 1,0 0-1,0 0 0,0 0 1,0 0-1,0 0 1,2 0-1,-2 1 2,0 0-1,1 0 0,-1 0 1,0 0-1,0 0 1,0 0-1,0 0 0,0 0 1,0 0-1,0 1 1,0-1-1,-1 0 0,1 0 1,0 1-1,-1-1 1,1 1-1,-1-1 0,1 1 1,-1 2-1,3 18 17,-2 0-1,-1 0 1,-1 0-1,0 0 1,-9 40-1,8-54-18,0-1 0,0 0 1,0 1-1,-1-1 0,0 0 0,-7 11 0,8-17 1,1 1 1,0 0 0,0-1 0,0 1 0,-1-1 0,1 1 0,-1-1 0,1 0 0,-1 0 0,0 0-1,1 0 1,-1 0 0,-2 1 0,3-2 0,-1 1 0,1-1 1,0 0-1,0 0 0,0 0 0,-1 0 1,1 0-1,0-1 0,0 1 0,0 0 0,-1 0 1,1-1-1,0 1 0,0-1 0,0 1 0,0-1 1,0 1-1,0-1 0,0 0 0,0 1 1,0-1-1,0 0 0,-1-2 0,-2 0 5,1-1-1,-1 0 1,1 0-1,0 0 1,-3-6 0,6 10-11,-1-1 0,1 0 0,0 1 0,-1-1 0,1 0 0,0 0 0,0 1 0,-1-1 0,1 0 0,0 0 0,0 0 0,0 0 0,0 1 0,0-1 0,0 0 0,0 0 0,0 0 0,1 1 0,-1-1 0,0 0 0,0 0 0,1 0 0,-1 1 0,0-1 0,1 0 0,-1 1 0,1-1 0,-1 0 0,1 1 0,-1-1 0,1 0 0,-1 1 0,1-1 0,0 1 0,-1-1 0,1 1 0,0 0 0,0-1 0,-1 1 0,1 0 0,1-1 0,3-1 0,0 1-1,1 0 1,-1 0-1,0 0 1,0 1-1,10 0 1,12-1-4,-5-2 16,1 0 0,-1-2-1,0 0 1,0-1-1,-1-2 1,0 0 0,0-1-1,-1-1 1,0-1-1,0-1 1,-2-1-1,1 0 1,-2-1 0,0-1-1,17-19 1,-21 18 12,0-1 0,-2-1 0,0 0 1,0-1-1,-2 0 0,-1 0 0,0-1 0,-1 0 0,-1 0 1,-1-1-1,-1 0 0,2-29 0,-4 31 7,-1 0-1,-1-1 1,-1 1-1,0-1 1,-2 1-1,-6-30 1,9 49-30,0 0 1,-1-1-1,1 1 0,0 0 1,0-1-1,0 1 1,0 0-1,0-1 0,0 1 1,0 0-1,0-1 1,-1 1-1,1 0 0,0 0 1,0-1-1,0 1 1,-1 0-1,1-1 0,0 1 1,0 0-1,-1 0 1,1 0-1,0-1 0,-1 1 1,1 0-1,0 0 1,-1 0-1,1 0 0,-1-1 1,-6 9-9,-4 18-20,11-25 28,-7 23-11,1 0 0,2 0 0,0 1 0,1-1 0,1 44 0,5-23 7,1 1 1,12 53 0,10 2 66,-23-91-44,0-1-1,1 0 0,1 0 0,0 0 1,0 0-1,0-1 0,1 1 1,9 8-1,-13-15-11,1 0-1,-1 0 1,1 0 0,0 0 0,-1 0 0,1-1-1,0 0 1,0 1 0,1-1 0,-1 0 0,0 0-1,0-1 1,0 1 0,1-1 0,-1 1 0,0-1-1,0 0 1,1 0 0,-1-1 0,0 1 0,0-1-1,1 1 1,-1-1 0,5-2 0,6-3 39,1 0 1,-1-1-1,25-17 0,-20 12 13,62-36 241,-105 67-202,1 1-1,-23 24 1,5-3 8,19-18-26,21-22-76,0 0-1,0-1 1,1 1 0,-1 0-1,0 0 1,1 0-1,-1 0 1,1 0 0,-1 0-1,1 0 1,-1 0 0,1 0-1,0 0 1,-1 0-1,1 0 1,0 0 0,0 0-1,0 1 1,0-1 0,0 0-1,0 0 1,0 0-1,0 0 1,1 2 0,-1-2-1,1-1 0,-1 0 0,1 1-1,-1-1 1,1 0 0,-1 0 0,1 1 0,0-1 0,-1 0 0,1 0 0,-1 0 0,1 0 0,-1 0 0,1 1 0,0-1 0,-1 0 0,1-1-1,-1 1 1,1 0 0,-1 0 0,1 0 0,0 0 0,-1 0 0,2-1 0,13-5 20,-3 0-15,-1-1 0,0-1 1,0 1-1,-1-2 1,0 0-1,0 0 0,-1 0 1,0-1-1,0-1 0,11-19 1,2 5 20,-22 25-28,0-1 1,1 1-1,-1-1 1,0 1-1,0 0 1,1-1-1,-1 1 0,0 0 1,1-1-1,-1 1 1,0 0-1,1 0 1,-1-1-1,0 1 0,1 0 1,-1 0-1,1 0 1,-1 0-1,0-1 1,1 1-1,-1 0 1,1 0-1,-1 0 0,1 0 1,-1 0-1,0 0 1,1 0-1,-1 0 1,1 0-1,-1 0 0,1 0 1,-1 1-1,0-1 1,1 0-1,-1 0 1,1 0-1,-1 0 0,0 1 1,1-1-1,-1 0 1,0 0-1,1 1 1,-1-1-1,0 0 1,1 1-1,-1-1 0,0 0 1,0 1-1,1-1 1,-1 1-1,0-1 1,0 0-1,0 1 0,1-1 1,-1 1-1,0-1 1,0 0-1,0 1 1,0-1-1,0 1 0,0-1 1,0 1-1,0-1 1,0 0-1,0 2 1,0 0 1,0 1 1,0-1 0,0 0 0,1 1 0,-1-1-1,1 1 1,0-1 0,0 0 0,0 1-1,0-1 1,0 0 0,0 0 0,0 0 0,1 0-1,-1 0 1,1 0 0,-1 0 0,1 0-1,0-1 1,0 1 0,0-1 0,0 1 0,0-1-1,0 0 1,0 1 0,0-1 0,1 0-1,-1-1 1,0 1 0,1 0 0,-1-1-1,1 1 1,-1-1 0,1 0 0,-1 0 0,0 0-1,1 0 1,-1 0 0,5-1 0,6-1 1,-1-1 1,1 0-1,-1-1 1,0-1-1,0 0 1,15-8-1,-5 0 21,27-21 0,-34 22-12,0 2 0,1 0 0,30-15 0,-45 25-12,-1-1 0,1 1 0,0 0 0,-1-1 0,1 1 0,0 0 0,-1 0 0,1 0 0,0 0 0,-1 0 0,1 0 0,0 0 0,-1 0 0,1 0 0,0 0 0,-1 0 0,1 0 0,0 0 0,-1 0 0,1 0 0,-1 1 0,1-1 0,0 0 0,-1 1 0,1-1-1,-1 0 1,1 1 0,-1-1 0,1 1 0,-1-1 0,1 0 0,-1 1 0,1 0 0,-1-1 0,1 1 0,-1-1 0,0 1 0,1-1 0,-1 1 0,0 0 0,0-1 0,0 1 0,1 0 0,-1-1 0,0 1 0,0 0 0,0 0 0,1 6 2,-1-1 0,0 0 0,0 1 1,-1 7-1,0-4 3,-3 27 5,2-31-19,1 1 1,0 0-1,0-1 0,1 1 0,0 0 1,0-1-1,1 1 0,0 0 1,2 7-1,-3-14 6,1 1 0,-1-1 0,0 1 0,1-1 0,-1 1 0,1-1 0,0 1 0,-1-1 0,1 0 0,-1 1 0,1-1 0,-1 0 0,1 0 0,0 1 0,-1-1 0,1 0 0,0 0 0,-1 0 0,1 0 0,0 0 0,-1 0 0,1 0 0,-1 0 0,1 0 0,0 0 0,-1 0 0,1 0 0,0 0 0,-1-1 0,2 1 0,22-9 0,-22 8 0,16-8-2,-1 0 1,20-16-1,22-12 7,-57 37-1,-1-1 1,1 0 0,0 1-1,0-1 1,-1 1-1,1-1 1,0 1 0,0 0-1,0 0 1,-1 0 0,1 0-1,0 0 1,0 0-1,0 0 1,-1 1 0,1-1-1,2 1 1,27 17 32,-27-15-34,-1-1 1,1 1 0,0-1 0,-1 0 0,1 0 0,0 0 0,0-1 0,8 3-1,-6-4-1,0 0-1,1-1 1,-1 0-1,0 0 1,0 0-1,0 0 1,0-1-1,0 0 1,0 0-1,0-1 1,-1 0-1,7-4 1,1 0 4,-1-2 0,0 0-1,0 0 1,11-12 0,-10 5 10,0 0-1,-1 0 1,0-1 0,-1-1-1,-2 0 1,1 0 0,-2-1-1,12-40 1,-3-8 63,11-91-1,-22 114-41,-6 44-35,2-6 15,-1 0-1,0 0 1,-1 0 0,0 0 0,0-1-1,0 1 1,0 0 0,-3-9-1,3 15-14,0-1 1,0 1-1,0 0 0,0 0 0,-1-1 0,1 1 0,0 0 0,0 0 0,0 0 0,0-1 0,-1 1 0,1 0 0,0 0 1,0 0-1,-1-1 0,1 1 0,0 0 0,0 0 0,0 0 0,-1 0 0,1 0 0,0 0 0,-1-1 0,1 1 1,0 0-1,0 0 0,-1 0 0,1 0 0,0 0 0,0 0 0,-1 0 0,1 0 0,0 0 0,-1 0 0,1 0 0,0 1 1,0-1-1,-1 0 0,1 0 0,0 0 0,0 0 0,-1 0 0,1 0 0,0 1 0,0-1 0,-1 0 0,1 0 0,0 0 1,0 1-1,0-1 0,0 0 0,-1 0 0,1 0 0,0 1 0,0-1 0,0 0 0,0 0 0,0 1 0,0-1 1,-1 1-1,-11 17 7,6-5-1,0 1 1,1 0-1,0 1 0,1-1 0,1 1 1,0 0-1,-1 21 0,4 109-32,1-118 23,1 18-35,1-1 0,3 1 0,2-1 0,18 62 1,10-11-1380,-36-95 1395,0 0 1,0 0-1,0 0 0,0 0 1,0 0-1,0 1 0,0-1 1,0 0-1,0 0 1,0 0-1,0 0 0,0 0 1,0 1-1,0-1 1,0 0-1,0 0 0,0 0 1,0 0-1,0 0 1,0 0-1,0 1 0,0-1 1,0 0-1,0 0 0,0 0 1,0 0-1,0 0 1,-1 0-1,1 0 0,0 0 1,0 1-1,0-1 1,0 0-1,0 0 0,0 0 1,0 0-1,-1 0 1,1 0-1,0 0 0,0 0 1,0 0-1,0 0 0,0 0 1,0 0-1,-1 0 1,1 0-1,0 0 0,0 0 1,0 0-1,0 0 1,0 0-1,-1 0 0,1 0 1,0 0-1,0 0 1,0 0-1,0 0 0,0 0 1,0 0-1,-1 0 0,1-1 1,0 1-1,0 0 1,0 0-1,0 0 0,0 0 1,0 0-1,0 0 1,-8-4-4091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48.1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1 188 13968,'0'0'1870,"14"-11"-1307,-7 7-484,17-14 169,0 2 0,1 1 1,30-13-1,-7 9 147,0 2 0,1 2 0,0 2 0,2 2 0,-1 3 0,100-5 0,-150 13-391,5 0 52,1 0 0,-1 1-1,0-1 1,0 1 0,6 1 0,-11-2-53,1 0-1,0 1 1,-1-1 0,1 0 0,0 1 0,-1-1 0,1 0 0,-1 1 0,1-1-1,-1 1 1,1-1 0,-1 1 0,1-1 0,-1 1 0,1-1 0,-1 1 0,1-1-1,-1 1 1,0 0 0,0-1 0,1 1 0,-1 0 0,0-1 0,0 1 0,1 0 0,-1-1-1,0 1 1,0 0 0,0-1 0,0 1 0,0 0 0,0-1 0,0 1 0,-1 0-1,1-1 1,0 1 0,0 0 0,0-1 0,-1 1 0,1 0 0,0-1 0,-1 1 0,0 0-1,-2 6-546,-1-1 0,0 0 0,-1 0-1,-6 7 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48.4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 11256,'0'0'192,"115"-20"-136,-28 8 344,6 10-8,-5 8-8,-39-4 0,-1 4-24,15 6 0,11 4-104,-7-4-8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51.4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1 831 7024,'0'0'7386,"1"-14"-6844,-1 1-401,1 4-26,-1-1-1,1 1 1,1 0 0,-1-1-1,2 1 1,-1 0 0,7-15-1,-8 22-61,29-57 847,-27 55-750,0-1 0,0 1 0,0-1 1,1 1-1,-1 0 0,1 0 0,0 1 1,0-1-1,1 1 0,4-3 0,-9 5-135,0 1 0,0 0-1,1 0 1,-1 0 0,0 0-1,0 0 1,0 0-1,0 0 1,1 0 0,-1 0-1,0 0 1,0 0 0,0 0-1,0 0 1,1 0-1,-1 0 1,0 0 0,0 0-1,0 0 1,0 1 0,1-1-1,-1 0 1,0 0-1,0 0 1,0 0 0,0 0-1,0 0 1,1 0-1,-1 0 1,0 1 0,0-1-1,0 0 1,0 0 0,0 0-1,0 0 1,0 1-1,0-1 1,1 0 0,-1 0-1,0 0 1,0 0 0,0 1-1,0-1 1,0 0-1,0 0 1,0 0 0,0 1-1,1 10 238,-1-10-228,1 67 603,2 0 0,19 97 0,-21-163-603,-1 0 1,0 0-1,0 0 1,1-1-1,-1 1 1,1 0-1,0 0 1,0-1-1,-1 1 1,1 0-1,0-1 1,0 1-1,0-1 1,1 1-1,-1-1 0,0 0 1,1 1-1,-1-1 1,0 0-1,1 0 1,-1 0-1,1 0 1,0 0-1,-1 0 1,1 0-1,0-1 1,0 1-1,-1-1 1,3 1-1,0-1 12,-1 0 1,0 0-1,0 0 0,0-1 1,0 0-1,0 1 1,0-1-1,0 0 0,0-1 1,0 1-1,0 0 0,0-1 1,-1 1-1,1-1 1,3-3-1,6-6 58,0 0 0,-1-1 0,0 0 0,-1 0 0,14-24 0,33-73 319,-53 100-374,1-3 79,0 1 0,-1-1 0,-1 0 0,1 0 0,-2 0 0,0 0 0,-1-1 1,1-12-1,-2 24-36,0 0-64,1 1 0,0-1 0,-1 1 0,1-1 0,0 1 0,-1-1 0,1 1 0,0 0 0,-1-1 0,1 1 0,0 0 0,0-1 0,0 1 0,-1 0 0,1 0 0,1 0 0,26 1 94,46 9 0,-14-1-42,-2-2-5,202 16 189,-237-23-209,35-5 0,12 0 162,-80 19-133,-19 8-11,-32 19 1,34-23 28,-50 40 1,40-25 1,24-24-32,1 2-1,0 0 0,0 0 1,1 1-1,1 1 0,-12 16 1,22-29-54,0 1 0,-1-1 0,1 1 0,0 0 0,-1-1 1,1 1-1,0-1 0,0 1 0,-1-1 0,1 1 0,0 0 1,0-1-1,0 1 0,0-1 0,0 1 0,0 0 0,0-1 1,0 1-1,0 0 0,0 0 0,10 1 164,18-14 16,-6-4-115,0-1 0,-1-1-1,0-1 1,-2 0-1,0-2 1,18-26 0,-21 28 8,-16 18-75,0 1-1,0-1 1,0 1 0,1 0-1,-1-1 1,0 1 0,1 0 0,-1-1-1,0 1 1,1 0 0,-1-1 0,0 1-1,1 0 1,-1-1 0,0 1 0,1 0-1,-1 0 1,1 0 0,-1-1-1,1 1 1,-1 0 0,0 0 0,1 0-1,-1 0 1,1 0 0,-1 0 0,1 0-1,-1 0 1,1 0 0,-1 0-1,1 0 1,-1 0 0,0 0 0,1 0-1,-1 1 1,1-1 0,-1 0 0,1 0-1,-1 0 1,0 1 0,1-1 0,-1 0-1,1 0 1,-1 1 0,0-1-1,0 0 1,1 1 0,-1-1 0,0 1-1,1-1 1,-1 0 0,0 1 0,0 0-1,12 29 59,-8-17-37,2 3 0,1 0 0,0-1 0,1 0 0,12 16 0,-17-27-21,1 1-1,0-1 1,1 0 0,-1 0 0,1 0 0,-1-1 0,1 1-1,0-1 1,0 0 0,1-1 0,-1 1 0,1-1-1,-1 0 1,1 0 0,10 1 0,-8-2 4,1-1-1,0 0 1,-1 0 0,1-1 0,0 0 0,-1 0 0,1-1 0,-1 0-1,1-1 1,-1 0 0,0 0 0,0-1 0,13-7 0,-3-1 9,0 0-1,0-1 1,-2-1 0,23-23 0,-21 16 6,-1-1 1,0 0 0,-2-1 0,0-1-1,12-29 1,-5 3 68,26-86-1,-33 82-27,-3 0-1,-2-1 1,-2 0-1,-3 0 1,-2-84-1,-7 103 20,4 34-81,0 1 1,0-1-1,-1 1 0,1 0 1,0-1-1,-1 1 1,1-1-1,-1 1 1,1 0-1,-1 0 1,0-1-1,1 1 1,-1 0-1,0 0 0,0 0 1,0 0-1,0 0 1,0 0-1,-2-1 1,2 2-4,0 0 0,0 0 1,0 0-1,0 0 1,0 0-1,0 0 0,0 1 1,0-1-1,0 0 0,0 1 1,0-1-1,1 1 0,-1-1 1,0 1-1,0-1 0,0 1 1,0-1-1,1 1 1,-1 0-1,0 0 0,0-1 1,1 1-1,-1 0 0,1 0 1,-1 1-1,-17 26-2,16-24 3,-10 20-17,2-1 0,1 1 1,0 1-1,2 0 0,1 0 0,1 0 1,1 1-1,1 0 0,1 0 1,3 40-1,4-9 14,2 0 1,3 0-1,28 94 1,-37-145 15,1-1-1,1 1 1,-1 0 0,1-1 0,0 0 0,0 1 0,0-1 0,1 0-1,0-1 1,0 1 0,7 6 0,-8-9-6,-1 0 0,1 0 1,0-1-1,-1 1 0,1-1 1,0 0-1,0 0 0,0 0 1,-1 0-1,1 0 0,0-1 1,0 0-1,0 1 0,1-1 0,-1 0 1,0 0-1,0-1 0,0 1 1,0 0-1,0-1 0,0 0 1,-1 0-1,1 0 0,0 0 0,3-2 1,1-1 19,1 0 0,-1 0 0,0-1 0,0-1 0,0 1 0,-1-1 0,0 0 0,10-12 0,-2-3 71,20-36 0,-21 35-49,7-8 99,-21 33-135,-1 1 0,0-1-1,0 0 1,1 1-1,0-1 1,0 1 0,0-1-1,0 1 1,0 0 0,1-1-1,0 5 1,-1 44 65,1-40-58,2 0-1,-1-1 0,1 1 0,1-1 1,4 12-1,-6-21-16,-1 0-1,1-1 1,0 1 0,-1 0-1,1-1 1,0 1 0,0-1-1,0 1 1,0-1 0,0 1-1,0-1 1,1 0 0,-1 0-1,0 0 1,1 1 0,-1-1-1,1 0 1,-1 0 0,1-1-1,-1 1 1,1 0 0,0-1-1,-1 1 1,1 0-1,0-1 1,-1 0 0,1 1-1,0-1 1,0 0 0,0 0-1,-1 0 1,1 0 0,0-1-1,0 1 1,-1 0 0,1-1-1,0 1 1,-1-1 0,1 1-1,0-1 1,-1 0 0,4-2-1,6-3 19,1-2-1,-1 0 1,-1 0-1,1-1 0,-1 0 1,16-20-1,-8 6 61,-1-1 1,16-31-1,-31 53-67,-1-1 1,0 1-1,0 0 0,1-1 1,0 1-1,-1 0 1,1 0-1,0 0 0,0 0 1,0 0-1,0 0 0,0 0 1,1 1-1,2-2 0,-1 27 91,-2-17-112,1-1-1,0 1 1,1-1-1,-1 0 1,1 0-1,0 0 1,1-1 0,0 1-1,-1-1 1,2 0-1,-1-1 1,0 1-1,1-1 1,0 0-1,0 0 1,0-1 0,1 0-1,-1 0 1,1 0-1,9 2 1,-8-2 1,1-1 0,-1 0 0,1-1-1,-1 0 1,1 0 0,0-1 0,-1 0 0,1-1 0,-1 1 0,1-2 0,0 1 0,-1-1-1,0 0 1,1-1 0,-1 0 0,10-6 0,-1-1 18,0-1 0,19-16 0,-29 21-3,-1 0-1,0 0 0,0-1 0,0 1 0,-1-1 1,0-1-1,6-12 0,-10 19-5,0-1-1,-1 1 1,1 0-1,-1-1 1,1 1-1,-1 0 1,0-1-1,1 1 1,-1-1-1,0 1 1,0 0 0,0-1-1,0 1 1,0-1-1,0 1 1,0 0-1,-1-1 1,1 1-1,-1-1 1,1 1-1,-1 0 1,1-1-1,-1 1 1,-1-2 0,1 2 0,0 0 1,0 0 0,0 1-1,0-1 1,0 1 0,0-1 0,0 1-1,0-1 1,0 1 0,0 0 0,-1-1-1,1 1 1,0 0 0,0 0-1,0 0 1,0 0 0,-1 0 0,1 0-1,0 0 1,0 0 0,0 0 0,0 1-1,0-1 1,-1 0 0,1 1-1,0-1 1,0 1 0,0 0 0,-1 0-1,-3 2 6,1 0 0,-1 0-1,1 0 1,0 0 0,0 1-1,0 0 1,0 0-1,1 0 1,0 0 0,-1 1-1,2-1 1,-4 7 0,4-8-9,1 0 0,0 0 0,0 0 0,0 0 0,0 0 0,0 0 0,1 0 0,0 0 0,-1 1-1,1-1 1,0 0 0,1 0 0,-1 0 0,0 0 0,1 0 0,0 0 0,0 1 0,0-1 0,0-1 0,0 1 0,0 0 0,3 3 0,1 2 2,1-1 0,1 0 0,-1 0-1,1 0 1,0-1 0,0 0 0,1-1 0,0 1-1,0-1 1,0-1 0,1 0 0,16 6-1,6 0 9,1-2 1,44 5-1,-47-8-11,23 0-1,-52-5 0,1 0 0,0 1 0,0-1 0,0 0 0,0 0 0,0 1 0,-1-1 0,1 1 0,0-1 0,0 0 0,0 1 0,-1 0 0,1-1 0,1 2 0,-1-1 0,0 0 0,0 0 0,0-1 0,0 1 0,0 0 0,0 0 0,1-1 0,-1 1 0,0-1 0,0 1 0,1-1 0,-1 0 0,0 1 0,1-1 0,1 0 0,1 3 989,-4-1-1743,6-1-3576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8:51.8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244 1 8536,'0'0'3401,"1"12"-2412,1-1-739,-1-3-71,0 0 0,-1 0 0,0 0 0,0 0-1,0 0 1,-1 0 0,-1 0 0,1 0 0,-4 8 0,-1-1 206,-2 0 0,0-1 1,0-1-1,-1 1 0,-1-1 0,0-1 1,-1 0-1,0 0 0,-1-1 0,-1-1 1,1 0-1,-1 0 0,-1-2 0,0 1 1,0-2-1,-22 9 0,14-10 20,14-6-2898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9:22.5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44 4120,'0'0'11505,"-10"-7"-11140,-29-22-37,29 22 525,9 7-412,1 0-419,0 0 0,0 0 0,0 0-1,0 0 1,-1 0 0,1 0 0,0 0 0,0 0 0,0 0 0,0 0-1,0 0 1,-1 0 0,1 0 0,0 0 0,0 0 0,0 0 0,0 0-1,0 0 1,0 0 0,-1 0 0,1 0 0,0 0 0,0 0 0,0 0-1,0 1 1,0-1 0,0 0 0,-1 0 0,1 0 0,0 0 0,0 0-1,0 0 1,0 0 0,0 0 0,0 1 0,0-1 0,0 0 0,0 0-1,0 0 1,0 0 0,0 0 0,-1 1 0,1-1 0,0 0-1,0 0 1,0 0 0,0 0 0,0 0 0,0 1 0,-8 98 872,8-83-822,0 37 202,1 0 1,3 0-1,11 57 1,-12-91-128,0 0 0,-1 24 0,-1-24 86,0-1 1,5 22-1,-6-22-59,0-12 60,1-14 569,17-269 3,-16 263-762,0-1 0,1 1-1,0 1 1,1-1 0,1 0-1,11-23 1,-1 2 60,-12 30-89,0-1 0,1 1 0,-1 0 1,1 0-1,0 1 0,1-1 0,-1 1 1,1 0-1,0 0 0,0 0 0,0 1 1,0 0-1,0 0 0,1 0 0,0 1 1,-1-1-1,1 1 0,0 1 0,0-1 1,0 1-1,0 0 0,8 0 0,-8 1-30,1 1-1,-1-1 0,0 1 1,0 0-1,0 1 0,0-1 0,0 1 1,0 1-1,0-1 0,0 1 1,-1 0-1,1 0 0,-1 1 1,0-1-1,0 1 0,5 6 1,5 5 9,-8-9-3,-1 1 0,1 0 0,-1 0-1,0 1 1,-1 0 0,0 0 0,0 0 0,-1 0-1,0 1 1,0-1 0,2 12 0,7 41-1,6 109 0,4 24 251,-15-158-64,-8-35-122,1 0-43,-1-1-1,1 1 1,0-1 0,0 0-1,0 0 1,-1 1 0,1-1-1,0 0 1,0 0 0,0 0-1,0 0 1,-1 0 0,1 0 0,0 0-1,0 0 1,0 0 0,0 0-1,-1-1 1,1 1 0,0 0-1,0 0 1,0-1 0,-1 1-1,1-1 1,0 1 0,0-1-1,-1 1 1,1-1 0,-1 1-1,1-1 1,0 0 0,25-25-52,-23 23 53,22-27-3165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9:24.8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57 480 4616,'0'0'6678,"-10"3"-6251,-30 8 14,39-11-385,1 0-1,-1 0 0,1-1 1,0 1-1,-1 0 1,1 0-1,0-1 0,-1 1 1,1 0-1,0-1 1,0 1-1,-1 0 0,1-1 1,0 1-1,0-1 1,-1 1-1,1 0 0,0-1 1,0 1-1,0-1 1,0 1-1,0 0 0,0-1 1,-1 1-1,1-1 1,0 1-1,0-1 0,1 1 1,-1-1-1,0 1 0,0-1 1,0-21 415,0 22-437,2-18 285,1 1 1,0 0 0,11-31 0,-6 24 75,4-28 0,-7 20-32,-1 5 183,0 0-1,2 0 1,1 1 0,15-37 0,-15 45-220,-5 13-178,-1 0 0,1 0 0,0 0 0,0 0 0,6-7 0,-8 11-106,0 1-1,1 0 0,-1-1 0,0 1 1,0-1-1,1 1 0,-1 0 0,0-1 1,0 1-1,0-1 0,0 1 0,0-1 1,0 1-1,0-1 0,1 1 0,-2-1 1,1 1-1,0-1 0,0 1 0,0 0 1,0-2-1,0 2-35,0 0 0,0-1 0,-1 1 0,1 0 0,0 0 0,0-1 0,0 1 0,0 0 0,0-1 0,0 1 0,0 0 0,0-1 0,0 1 0,0 0 0,0 0 0,0-1 1,1 1-1,-1 0 0,0-1 0,0 1 0,0 0 0,0 0 0,0-1 0,1 1 0,-1 0 0,0 0 0,0-1 0,0 1 0,1 0 0,-1 0 0,0 0 0,0-1 0,1 1 0,-1 0 0,0 0 0,0 0 0,1 0 0,-1 0 0,0 0 0,0 0 0,1-1 1,-1 1-1,0 0 0,1 0 0,-1 0 0,5-5 213,-5 11-50,-1 7-146,-1 0 0,0-1-1,0 1 1,-9 22 0,-1 10 20,7-23-16,-17 94 85,21-106-97,0 1-1,1-1 1,0 1 0,1-1 0,0 1 0,0-1-1,1 1 1,6 17 0,-6-22-2,1 0 0,0 0 0,0 0-1,1-1 1,-1 1 0,1-1 0,1 0 0,-1 0 0,0-1 0,1 1-1,0-1 1,10 7 0,-12-10 0,1 1-1,-1 0 0,0-1 1,1 0-1,-1 1 1,1-2-1,-1 1 1,1 0-1,0-1 0,-1 1 1,1-1-1,0 0 1,-1 0-1,1 0 0,0-1 1,-1 0-1,1 1 1,0-1-1,-1 0 1,1-1-1,-1 1 0,0-1 1,7-3-1,4-5 46,0 0 0,-1-2 0,0 1 0,0-1 0,-2-1 0,1-1-1,-2 1 1,0-2 0,13-23 0,5-15 210,27-77 0,-54 128-260,5-21 106,-6 20-91,1 0 1,-1 1-1,1-1 0,0 0 0,-1 1 0,1-1 0,0 1 0,0-1 0,1 1 0,-1-1 0,0 1 1,1 0-1,0 0 0,-1-1 0,1 1 0,0 0 0,0 1 0,3-3 0,7-5 152,-5 5-27,8 15-29,-6-1-99,0 1 0,-1 0 0,0 0 0,0 0 0,-1 1 0,-1 0 0,0 1 0,-1-1 0,0 1 0,-1 0 0,0 0 0,-1 1 0,2 15 0,-5-22-6,0 0 0,-1 0-1,1 0 1,-1 0 0,-3 9 0,0 11 48,3-26-54,1 1-1,0 0 1,-1 0 0,0-1 0,1 1 0,-1-1-1,0 1 1,0-1 0,0 1 0,0-1 0,0 1-1,0-1 1,0 0 0,-1 1 0,1-1 0,0 0-1,-1 0 1,1 0 0,-1 0 0,1 0 0,-1 0-1,-2 0 1,-6 3 48,0 0 0,-20 3 0,-3 2 82,29-8-127,1 0-1,-1 1 0,1-1 1,-1 1-1,1-1 0,0 1 1,0 0-1,0 1 1,0-1-1,0 0 0,1 1 1,-1 0-1,0-1 0,1 1 1,0 0-1,0 0 1,0 0-1,0 1 0,0-1 1,1 0-1,0 1 0,-2 4 1,1 1-9,2-6 0,0 0-1,-1-1 0,1 1 1,-1-1-1,0 1 1,1-1-1,-1 1 0,-1-1 1,1 1-1,-2 2 0,1 4-22,2-9 21,0 1 0,0-1 0,0 0 0,0 0 0,1 0 0,-1 1 0,0-1 1,0 0-1,0 0 0,0 0 0,0 1 0,0-1 0,0 0 0,0 0 0,0 0 1,-1 1-1,1-1 0,0 0 0,0 0 0,0 0 0,0 1 0,0-1 1,0 0-1,0 0 0,0 0 0,0 0 0,-1 1 0,1-1 0,0 0 0,0 0 1,0 0-1,0 0 0,-1 0 0,1 0 0,0 1 0,0-1 0,0 0 0,0 0 1,-1 0-1,1 0 0,0 0 0,0 0 0,0 0 0,-1 0 0,1 0 0,0 0 1,0 0-1,0 0 0,-1 0 0,1 0 0,0 0 0,0 0 0,0 0 0,-1 0 1,1 0 92,16-4-52,170-41-17,-129 34-24,91-16 0,-138 26 0,0-1-1,-1 2 0,1-1 1,0 1-1,-1 1 1,15 2-1,-23-2-37,-1-1 0,0 1 0,1 0-1,-1 0 1,0 0 0,1 0 0,-1 0 0,0 0-1,0 0 1,0 0 0,0 0 0,0 0-1,0 0 1,0 0 0,0 0 0,0 0 0,0 0-1,-1 0 1,0 1 0,0 7-3711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9:25.0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13560,'0'0'1840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9:28.2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229 425 6128,'0'0'4852,"3"-10"-4384,12-31-40,-15 38-359,1 0 1,-1 0-1,0 0 1,0 0-1,0 0 1,0 0-1,0 0 1,0 0-1,-1 0 1,0 0-1,0 0 0,1 1 1,-2-1-1,1 0 1,0 0-1,0 1 1,-1-1-1,0 0 1,1 1-1,-1 0 1,0-1-1,0 1 1,0 0-1,-1 0 1,1 0-1,-5-3 1,4 3 8,-1-1 1,0 1 0,1 0-1,-1 0 1,0 1-1,0-1 1,0 1-1,0 0 1,0 0 0,0 0-1,0 0 1,-1 1-1,1 0 1,0 0-1,0 0 1,-8 1 0,6 2-11,0-1 1,0 1-1,0 0 1,1 1-1,-1-1 1,1 1-1,0 0 1,0 1-1,1-1 1,-1 1-1,1 0 1,0 0-1,0 0 1,0 0-1,-3 10 1,-3 2 79,2 1 0,1 0 0,-10 34-1,12-35-57,2 0 0,0 1 0,0-1 0,2 1 0,0-1 0,1 1 0,1 0 0,5 27 0,-5-38-46,1 0 0,-1 0 0,2-1-1,-1 1 1,1 0 0,0-1 0,0 0-1,1 1 1,0-1 0,0-1 0,0 1-1,1-1 1,0 1 0,0-1 0,0-1-1,1 1 1,-1-1 0,1 0 0,0 0-1,1-1 1,-1 1 0,0-1 0,14 4-1,-8-4 27,1-1-1,-1 0 1,0-1-1,1 0 1,-1-1-1,1-1 1,-1 1-1,1-2 1,-1 0-1,0 0 1,0-1-1,0-1 1,0 0-1,0-1 1,12-6-1,1-3 135,0-2 0,-1 0 0,0-1-1,-1-1 1,29-31 0,-52 49-183,1-1 1,-1 0-1,1 1 1,0-1-1,-1 0 0,0 0 1,1 1-1,-1-1 1,1 0-1,-1 0 0,0 0 1,1 0-1,-1 0 1,0 0-1,0 0 0,0-1 1,-2 1 196,-1 10-115,0 0-51,1 1-1,0 0 0,0 0 0,1 0 1,1-1-1,0 1 0,0 0 0,4 20 1,-4-27-39,1 0 1,0 1 0,1-1 0,-1 1-1,0-1 1,1 0 0,0 0 0,-1 0-1,1 0 1,1 0 0,-1 0 0,0-1-1,1 1 1,-1-1 0,1 1 0,0-1-1,0 0 1,0 0 0,0 0 0,0-1-1,0 1 1,0-1 0,0 1 0,1-1-1,-1 0 1,1-1 0,-1 1 0,5 0-1,-6 0-1,1-1 0,-1 0 0,1 0 1,-1 0-1,1 0 0,-1 0 0,1 0 0,-1-1 0,1 1 0,-1-1 0,1 1 0,-1-1 0,1 0 0,-1 0 0,0 0 0,0-1 0,1 1 0,-1 0 0,0-1 0,0 0 0,0 1 0,-1-1 1,1 0-1,0 0 0,-1 0 0,1 0 0,-1 0 0,0 0 0,1 0 0,-1-1 0,0 1 0,0 0 0,-1-1 0,1 1 0,0-1 0,-1 1 0,1-1 0,-1 1 0,0-5 0,0 0 24,1 0 0,-2 0 0,1 0-1,-1 0 1,0 0 0,0 0 0,-1 0-1,0 1 1,0-1 0,-1 1 0,1-1-1,-2 1 1,-4-8 0,3 8 16,0 1 0,-1-1 0,1 1 0,-1 0-1,-1 1 1,1 0 0,-1 0 0,1 0 0,-1 0 0,-1 1 0,1 0 0,0 1-1,-9-2 1,16 4-51,-10-5 166,18 0-75,-1 1-118,11-4 19,1 1 1,0 0-1,-1 2 1,2 0-1,-1 1 0,24-2 1,120 1-72,-133 5 70,-16 0 8,1 1 1,-1 0-1,0 1 1,17 5-1,-26-6 3,1 1 0,-1-1 0,0 1 1,0 1-1,0-1 0,-1 1 0,1-1 0,0 1 0,-1 1 0,0-1 1,0 1-1,0-1 0,0 1 0,4 6 0,-6-6 4,-1-1-1,1 1 0,-1 0 0,0 0 1,0 0-1,-1 0 0,1 0 1,-1 0-1,1 0 0,-1 0 1,-1 0-1,1 0 0,0 0 0,-2 5 1,1-5 7,0-1 1,1 0-1,-1 1 0,0-1 1,-1 0-1,1 0 0,0 0 1,-1 0-1,0 0 1,0 0-1,0-1 0,0 1 1,0-1-1,0 1 0,-1-1 1,1 0-1,-5 3 1,6-7 188,4-5-128,5-6-19,10-8 46,-13 12-71,2 1-1,-1 0 1,1 1 0,0 0-1,1 0 1,-1 0-1,1 1 1,11-7 0,-17 13-25,0-1 0,0 1 0,-1-1 0,1 1 1,0 0-1,0 0 0,0 0 0,0 0 1,0 0-1,0 0 0,0 0 0,0 1 1,-1-1-1,1 1 0,0-1 0,0 1 0,0 0 1,-1 0-1,1 0 0,0 0 0,-1 0 1,1 0-1,-1 0 0,1 0 0,-1 1 0,0-1 1,1 0-1,-1 1 0,0-1 0,1 3 1,6 7 4,-1 0 1,0 0-1,6 17 1,-8-17-3,2 3-6,-3-5 1,0-1 0,1 1 1,9 12-1,-13-19-1,0-1 0,1 1 0,-1-1 0,1 1 0,-1-1 0,1 1 0,0-1 0,-1 0 0,1 0 0,0 0 0,0 0-1,0 0 1,0 0 0,0 0 0,0-1 0,0 1 0,0-1 0,0 0 0,0 1 0,0-1 0,0 0 0,2 0 0,5-2 11,-1 1 0,0-2 1,0 1-1,0-1 1,0 0-1,0-1 1,-1 1-1,1-2 0,13-9 1,2-5 76,32-32 1,-18 15 18,-27 26-81,-2 3 8,0-1 1,1 1-1,0 1 1,0-1-1,12-5 1,-18 10-32,-1 1 0,0 1 0,1-1 0,-1 0 0,1 1 0,-1-1 0,1 1 0,-1-1 0,1 1 0,-1 0 0,1 0 0,-1 1 0,1-1 0,-1 0 0,1 1 0,-1-1 0,1 1 0,-1 0 0,0 0 0,1 0 0,-1 0 0,0 0 0,0 1 0,0-1 0,1 1 0,-2-1 0,1 1 0,2 2 0,7 9 14,-2-1 0,0 2-1,0-1 1,-2 1 0,1 0 0,-2 1 0,0 0 0,7 28 0,-12-41-16,0 1 0,-1-1 0,0 0 0,1 1 0,-1-1 0,0 1-1,0-1 1,0 1 0,-1-1 0,1 1 0,-1-1 0,1 0 0,-2 5 0,1-6-1,0 0 0,1 0 0,-1-1 0,0 1 0,0 0 0,1-1 0,-1 1 0,0 0 0,0-1 0,0 1 0,0-1 0,0 1 0,0-1 0,0 0 0,0 1 0,0-1 0,0 0 0,0 0 0,0 0 0,0 0 0,0 0 0,0 0 0,0 0 0,0 0 0,0 0 0,0 0 0,0 0 0,0-1 0,0 1 0,0 0 0,0-1 0,-1 0 0,-15-6 78,0 0-1,0-2 1,-18-12 0,19 11-4,-11-11 67,72 52-65,-36-27-76,-1 0 1,1-1-1,0 1 1,-1-2-1,1 1 1,0-1-1,1-1 1,-1 0-1,0 0 1,0-1-1,1 0 1,-1 0-1,0-1 1,0 0-1,1-1 1,-1 0-1,14-5 1,-11 2 2,-1 0-1,1-1 1,-1 0 0,0-1-1,0 0 1,-1-1 0,0 0 0,0-1-1,-1 0 1,0 0 0,-1-1-1,10-13 1,1-8 14,-1-1 0,-1-1 0,-2 0 0,-1-1 1,17-67-1,-11 9 88,9-102 0,-27 185-72,-1-1 0,-1 0 0,-1-16 0,1 26-34,0 0-1,0 0 1,0 0-1,0 0 1,0 0-1,0 0 1,0 0-1,0 0 1,0 0-1,0 0 1,0 0-1,0 0 1,0 0-1,0 0 0,-1 0 1,1 0-1,0 0 1,0 0-1,0 0 1,0 0-1,0 0 1,0 0-1,0 0 1,0 0-1,0 0 1,0 0-1,0 0 1,0 0-1,0 0 0,0 0 1,-1 0-1,1 0 1,0 0-1,0 0 1,0 0-1,0 0 1,0 0-1,0 0 1,0 0-1,0 0 1,0 0-1,0 0 1,0-1-1,0 1 0,0 0 1,0 0-1,0 0 1,0 0-1,0 0 1,0 0-1,0 0 1,0 0-1,0 0 1,0 0-1,0 0 1,0-1-1,-4 11 31,-1 17-8,1 26-6,2 0 0,3 1 0,2-1 0,3 0-1,1 0 1,3 0 0,2-1 0,29 75-1,25 23 27,-64-147-41,0 0 0,0 0 0,0 0-1,0 0 1,0 0 0,1 0-1,-1-1 1,1 1 0,3 1-1,-5-3 4,1 0-1,-1 0 1,0 0-1,1-1 1,-1 1-1,1 0 1,-1-1-1,1 1 1,-1-1-1,1 0 1,-1 1-1,1-1 1,-1 0-1,1 0 1,-1 0-1,1 0 1,-1 0-1,1 0 1,0-1-1,-1 1 1,1 0-1,1-1 1,1-2 6,0 1 0,0-1 0,-1 0-1,1 0 1,0 0 0,-1-1 0,0 1 0,0-1 0,0 0 0,0 0 0,-1 0 0,1 0 0,-1 0 0,0-1-1,0 1 1,-1-1 0,1 1 0,0-7 0,2-6-318,-1 0 0,-1 0 0,1-33 0,-4 20-796,0 20-2242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0:1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1 7328,'0'0'4769,"-10"10"-4480,1 0-212,-64 59 464,-77 64 689,134-118-1107,0 1 0,1 1 0,1 0 0,-13 21 0,-44 79 370,59-95-395,-22 39 321,2 2 1,4 1-1,-31 100 1,53-142-267,2-1 0,1 1 0,0 0 0,2 0 0,1 0 0,0 0 0,2 0 0,0 0 0,11 42 0,-5-36-10,1-1 0,2 0 0,0 0 0,2-2 0,1 1 0,0-2 0,22 27-1,73 81 539,-94-117-539,1 0 0,0 0 0,1-2 0,1 0-1,35 19 1,-52-31-121,1 0 0,-1 0-1,1-1 1,-1 1 0,1-1-1,-1 1 1,1-1 0,0 1 0,-1-1-1,1 0 1,0 0 0,0 0-1,-1 0 1,1 0 0,0 0-1,-1-1 1,1 1 0,0 0-1,-1-1 1,1 1 0,-1-1-1,1 0 1,0 0 0,-1 1 0,0-1-1,1 0 1,-1 0 0,1 0-1,-1 0 1,0-1 0,0 1-1,0 0 1,0-1 0,0 1-1,0 0 1,0-1 0,1-2-1,2-5-288,0 1-1,-1-1 1,0 1-1,-1-1 1,2-10-1,-3 13-862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9:28.5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59 12960,'0'0'3280,"11"-10"-3023,-7 6-226,-1 0 1,2 0 0,-1 0 0,0 0 1,1 1-1,-1 0 0,1-1 0,0 2 0,0-1 1,0 1-1,1-1 0,-1 1 0,0 1 0,1-1 1,-1 1-1,1 0 0,0 0 0,7 1 0,21 0 306,1 3 0,-1 1-1,0 1 1,-1 2-1,1 1 1,63 25-1,-94-32-250,1 1 1,-1 0-1,0 0 0,1 0 1,-1 0-1,0 0 0,0 1 1,-1-1-1,1 1 0,0 0 1,-1 0-1,4 5 0,-3-2-7,-1-1-1,0 1 0,0-1 0,0 1 1,-1 0-1,0 0 0,1 8 0,0 4 59,1 6-2868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9:29.8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203 524 8136,'0'0'2905,"-10"5"-2233,-13 6-54,0 2 0,-33 23 0,47-29-259,0 0-1,0 0 0,1 1 0,0 0 0,0 1 0,1 0 0,0 0 1,1 0-1,-10 18 0,16-26-306,-1 0 1,1 0-1,0-1 1,-1 1-1,1 0 1,0 0-1,-1 0 1,1-1 0,0 1-1,0 0 1,0 0-1,0 0 1,0 0-1,0 0 1,0 0-1,0-1 1,0 1-1,1 0 1,-1 0-1,0 0 1,0 0-1,1 0 1,-1-1-1,0 1 1,1 0-1,-1 0 1,1 0-1,1 0 8,-1 0 0,0-1 0,0 1 0,1 0-1,-1-1 1,0 1 0,1-1 0,-1 0 0,1 1-1,-1-1 1,0 0 0,1 0 0,-1 0 0,1 0-1,1 0 1,3 0 65,0-1 0,0 0 0,0 0 0,-1-1 0,1 0 1,0 0-1,9-4 0,0-5 108,0 0 0,0 0 0,-2-2 0,1 1 0,16-23 0,-28 32-162,1 1-1,-1-1 0,1 0 0,-1 1 0,1-1 1,0 1-1,0 0 0,6-3 0,-8 5-46,0-1 1,0 1-1,0 0 0,0-1 0,0 1 0,0 0 0,0 0 0,1 0 0,-1 0 1,0 0-1,0 0 0,0 0 0,0 0 0,1 1 0,-1-1 0,0 0 0,0 1 1,0-1-1,0 1 0,0-1 0,0 1 0,0 0 0,0-1 0,0 1 0,0 0 0,-1-1 1,1 1-1,0 0 0,0 0 0,-1 0 0,1 0 0,0 1 0,10 13 105,-1-1 25,0 0 1,2 0 0,12 11 0,-22-23-130,0-1 0,0 0 0,0 0 0,0 0-1,0 0 1,0 0 0,0-1 0,1 1 0,-1-1-1,0 1 1,1-1 0,-1 0 0,0 0 0,0 0-1,1 0 1,-1 0 0,0-1 0,1 1 0,-1-1 0,0 1-1,4-2 1,5-3 40,0 1 1,18-11-1,-27 13-48,13-7 65,0-1-1,13-13 1,-18 14 12,0 1 1,1 1-1,0-1 1,0 2-1,13-7 1,-22 12-66,-1 1 0,0-1 0,1 1 1,-1-1-1,0 1 0,1 0 0,-1-1 0,0 1 0,1 0 1,-1 0-1,1 0 0,-1 0 0,0 0 0,1 0 1,-1 1-1,0-1 0,1 0 0,1 1 0,-3 0-10,1-1-1,0 1 0,0 0 1,0 0-1,-1-1 1,1 1-1,0 0 1,-1 0-1,1 0 0,-1 0 1,1-1-1,-1 1 1,1 0-1,-1 0 0,0 0 1,1 0-1,-1 0 1,0 2-1,1 5 47,-1 1-1,0-1 1,-1 0 0,0 0-1,-2 8 1,1 2 90,4 4 113,-2-22-255,1 1 0,-1-1 0,0 1 0,0-1 0,1 1 1,-1-1-1,0 1 0,1-1 0,-1 0 0,1 1 0,-1-1 1,0 0-1,1 1 0,-1-1 0,1 0 0,-1 0 0,1 1 1,-1-1-1,1 0 0,-1 0 0,1 0 0,0 1 0,2-2 16,1 1-1,-1 0 1,0-1-1,0 0 1,0 0-1,0 0 1,0 0-1,0 0 1,5-3-1,26-17 134,-30 18-128,1-1 0,0 1 0,0-1 0,0 1 0,1 1 0,-1-1 0,0 1 0,1 0 0,0 0 0,0 1 0,-1-1 0,1 1 0,8 0 0,-13 1-25,1 1 1,-1-1 0,1 1-1,-1-1 1,1 1 0,-1 0-1,0 0 1,1-1 0,-1 1-1,0 0 1,0 0 0,1 0-1,-1 1 1,0-1 0,0 0-1,0 0 1,-1 0 0,2 3-1,14 28 58,-9-17-41,-3-6-9,0-1 1,1 0 0,0 0 0,1-1-1,0 1 1,11 10 0,-15-16-14,1 0 1,-1 0 0,0 0 0,1-1 0,-1 1-1,1-1 1,-1 1 0,1-1 0,0 0 0,-1 0-1,1-1 1,0 1 0,0 0 0,0-1 0,0 0-1,0 1 1,-1-1 0,1 0 0,0-1 0,0 1-1,0 0 1,0-1 0,0 0 0,-1 0 0,1 0-1,3-1 1,5-4 8,1-1 0,-1 0 0,0-1 0,-1 0 0,0-1 1,0 0-1,-1-1 0,0 0 0,14-20 0,-1-3 29,34-72 0,-26 34 41,28-98 1,-42 116-42,10-45 54,-16 57 63,19-53 1,-44 145-120,1 1 0,-7 69 0,9-23-37,4 1 0,9 167 0,9-184-3,-10-81 7,-1-1 0,1 0 0,0 1 0,1-1 0,-1 0 0,0 1 1,0-1-1,0 0 0,0 1 0,0-1 0,0 1 0,0-1 0,0 0 0,1 1 0,-1-1 0,0 0 0,0 0 0,1 1 0,-1-1 0,0 0 0,0 1 0,1-1 0,-1 0 1,0 0-1,1 0 0,-1 1 0,0-1 0,1 0 0,-1 0 0,0 0 0,1 0 0,-1 0 0,0 0 0,1 1 0,-1-1 0,0 0 0,1 0 0,16-8 32,6-13-5252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9:30.0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51 15376,'0'0'1831,"69"-13"-1455,-17 3 8,11 4-112,9 0 8,1 0-8,-1 0 8,-5 2-96,-11 4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9:4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1541 5120,'0'0'8010,"2"-12"-7724,22-89 552,-17 67-298,-2 1 0,3-66 0,-4 39-98,2-58 391,6-53 116,-4 121-560,3 0 0,1 1 0,34-83 1,-35 106-288,2 0 1,0 1 0,2 1 0,1 0-1,0 1 1,2 0 0,1 2 0,24-23-1,93-67 422,-118 94-438,-14 13-49,0-1-1,1 1 0,-1 0 1,9-5-1,11-6 259,38-31 0,-1 0 15,27-15-66,-58 41-178,-24 15-43,1 1 0,-1-1 1,1 1-1,0 0 0,1 1 0,9-4 0,7 1 21,-1 1 0,1 1 0,0 1-1,0 1 1,1 1 0,-1 1 0,0 1-1,0 2 1,0 0 0,39 11 0,-37-7-18,-1 1 1,1 1-1,-2 2 0,1 0 1,38 25-1,-24-11 6,-25-18-12,-1 1 1,-1 0-1,0 1 0,0 0 1,-1 1-1,0 1 0,0-1 1,9 15-1,8 20 68,-3 1 1,-2 1-1,19 53 0,-36-80 2,9 42-1,-10-32-44,3 19 113,-2 1-1,-3 99 0,-3-111-66,-6 71 164,2-71-159,2 0-1,4 50 0,3-38-15,0 5 28,2 0 1,22 85 0,15 44 41,-9-32-18,-24-118-96,2 0 0,21 40 0,3 6 60,-27-57-54,2 0 1,0 0-1,2-2 0,0 1 1,1-2-1,22 23 0,-8-9 21,-19-22-26,0-1-1,0 0 1,1 0 0,0-1-1,24 16 1,14 6 31,34 18 40,-71-44-88,0 0-1,1-1 1,-1-1-1,1 0 1,16 3-1,-24-6-5,1-1 0,-1 0 0,0 0 0,1-1 0,7-1 0,13-1 49,-14 2-33,1 1 1,-1-2 0,1 0-1,-1-1 1,0 0-1,0 0 1,0-1 0,22-11-1,-2-3 71,50-38-1,-72 48-91,30-18 62,-23 15-31,-1 0 1,20-17-1,-1-5 21,-10 11-17,32-36-1,-12 0 26,57-93 1,-80 110-13,-1-1 1,-3-1 0,24-81-1,-23 37 55,-6 20-66,72-310-5,-45 161-41,-10 76 0,-23 120 0,18-34 0,-2 5 0,53-117 0,-11 11-73,-54 135 52,0 2 1,24-29 0,-8 9 18,-6 9 2,1 2 0,2 0 0,30-28 0,-48 50 0,0 1 0,0 0 0,0 1 0,1-1 0,-1 1 0,1 1 0,0-1 0,0 1 0,0 0 0,0 1 0,0-1 0,0 2 0,0-1 0,1 1 0,-1 0 0,0 0 0,0 1 0,11 2 0,1 1 0,0 0 0,0 2 0,-1 0 0,0 1 0,29 16 0,48 42 0,-78-55 0,-1 2 0,-1 0 0,0 1 0,21 25 0,-9-6 0,26 41 0,-41-54 11,-2 1 0,0 0 0,-1 0 0,0 1 0,-2 0 0,6 30 0,15 133 182,-27-173-184,6 59 63,13 91 40,17 104 108,-7-37-55,-23-194-165,16 45 0,-12-42 0,-3-15 0,18 36 0,-7-18 0,14 31 60,29 73 117,-47-101-146,12 43 20,1 2 53,-27-84-104,0 1 1,0-1 0,0 0-1,1 0 1,0 0-1,0 0 1,0 0 0,0 0-1,1-1 1,-1 1 0,1-1-1,0 0 1,0 1-1,5 3 1,-4-4 5,-1-1 0,0 1 0,1-1 0,-1 0 0,1 0 0,0 0 0,0 0 0,-1-1 0,1 1 0,0-1 1,0 0-1,1 0 0,4 0 0,8 0 63,35-2-1,-19 0-33,19 2 51,-18 1-69,42-5 0,-64 0-2,-1 1 0,0-2-1,0 0 1,-1 0 0,1-1-1,17-11 1,-21 11 8,1-1 0,-1 0 0,0 0 0,0 0 0,-1-1 0,0 0 0,0-1 0,0 1-1,4-10 1,7-14 46,14-34-1,-27 54-59,48-116 124,-7-1 0,46-215 1,-89 335-133,123-477 151,-114 457-151,2 0 1,1 1-1,1 1 0,1 0 0,34-41 1,-30 41-33,100-141-121,-86 114 122,-26 40 22,0 0-1,1 0 0,0 1 1,17-17-1,-18 20 10,1-1 0,-2 0 0,1 0 0,7-15 0,18-25 1,-9 20 6,-10 12-34,0 1 0,1 0 0,27-24 0,-5 4-6,-28 28 54,0 0 0,14-12 0,-12 13 2,-9 5-29,1 1 0,0 0 0,0 0 1,0 0-1,0 0 0,0 0 0,0 0 1,1 1-1,-1 0 0,0-1 0,1 1 0,-1 1 1,1-1-1,0 0 0,-1 1 0,1 0 0,3 0 1,0 0 9,-1 1-1,0 0 1,1 0 0,-1 0 0,0 1 0,1 0 0,-1 0 0,0 1 0,0-1-1,-1 1 1,1 1 0,8 5 0,3 5 8,-1 1 0,20 21 0,-30-30-13,7 10 2,-1 1-1,-1 0 0,0 1 0,15 35 1,-12-25-2,12 34 26,-2 1 1,20 85-1,-33-109-14,7 39 160,13 113 1,-13-82-50,3 22-11,6 50-24,9-18 134,-24-114-112,-2-19-59,1 1 0,2-2 0,1 0 0,1 0 1,1-2-1,2 1 0,39 45 0,-41-55-16,1-1-1,1 0 1,0-1-1,1-1 1,1-1-1,0-1 1,1 0-1,1-2 1,0-1-1,37 14 1,5-2-35,-23-6 0,2-1 0,-1-3 0,2-1 0,52 5 0,-29-14 0,0-2 0,83-13 0,20 0 0,-16 19 0,-153-6 36,-1 0 0,1 0 1,0-1-1,-1 1 0,1 1 0,0-1 1,-1 0-1,1 0 0,0 0 0,-1 0 0,1 0 1,0 1-1,-1-1 0,1 0 0,0 1 1,-1-1-1,1 0 0,-1 1 0,1-1 1,-1 1-1,1-1 0,-1 1 0,2 0 0,-3 9-4930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9:5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1 622 4720,'0'0'5936,"9"2"-5832,74 9 280,-21-7 40,-46-4-277,-1 0 0,26 5 0,51 1 454,-79-4-481,0-1-1,-1 0 0,17-2 1,-17 0-2,0 1 1,0 0 0,0 1-1,12 2 1,-17-1-46,1-2-1,0 1 1,-1-1 0,1 0-1,0-1 1,8-1-1,23-2 143,-15 3-19,29-5 1,-29 3-20,30-1-1,30 6 211,-28-5-211,-11 0-59,6 3-50,100 4 136,-133-4-177,0 0 1,33-5 0,15 0-1,115-3 121,-85 16-13,-38-6-66,-27-1-25,48-3 0,-42 0-84,39 2 0,11 0 97,172-35 613,-202 25-498,-42 9-131,-1 1 0,0 0 0,1 1 0,-1 1 0,0 0 0,18 5-1,-5-2 33,29 10 57,-37-10-84,31 6 0,44 6 72,-60-9-16,62 5 1,-28-8 50,29 2 48,21-15 16,-99 6-174,21-1 19,-16 2-28,37-8-1,36-9 64,24-6-18,-79 14-41,1 2 0,55-3 0,66-1-20,111-28 106,-4-26-71,-67 14 336,-186 49-340,36-2 0,-2 0-60,158-28 79,-92 29-30,-85 3 33,63 5 0,-11 0 87,81-12 117,-135 7-211,162-12 284,315-23 157,-496 36-495,162 5 85,-117-2-60,80-7 1,-20 0 29,-76 4-22,153 5 220,-153-3-146,-1-2-1,49-6 0,28-1-11,-70 7-74,28-1 59,130 16 0,-162-10-27,-1-2 1,0-1 0,1-2-1,71-10 1,22 3 11,-20 2-39,159-23 191,-101 27-12,-106 2-105,70-7 0,-2-2-43,-36 4-52,12 1 17,25-3 15,197-37 215,-236 40-195,6 0-33,9 0 50,-75 3-21,-11 6 19,-22-5 37,-19-6-65,-2 1-7,0 1 0,-1 0 0,-21-1 0,17 2-4,-32-6 0,37 3-9,-1-1-1,1-1 1,-30-16 0,0-1 4,28 14-6,-30-20 0,-2-2 42,37 24-60,1 0 0,-16-13 0,10 14-10,13 8-10,14 5-17,20 7-4,1 0 1,0-2-1,0-2 1,38 8-1,-42-11 37,0 1 1,48 20-1,-8-2 11,-64-25-5,1 1-1,-1 0 1,0 0-1,0 0 1,1 0 0,-1 0-1,0 0 1,0 0-1,0 1 1,0-1-1,2 3 1,-4-3-10,1-1 0,-1 0 0,0 1 0,0-1 0,0 1-1,0-1 1,0 1 0,1-1 0,-1 1 0,0-1 0,0 0 0,0 1 0,0-1 0,0 1 0,0-1 0,-1 1 0,1-1-1,0 1 1,0-1 0,0 1 0,0-1 0,-1 1 0,-12 14 50,-56 31 45,5-4-29,-134 90-638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9:5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6128,'0'0'8317,"-10"6"-8017,-3 2-194,-31 24 411,35-23 1215,17-7-341,10 0-925,3 4-43,0 1-1,28 14 1,-8-3 262,-34-15-587,-1 0 0,1 1 0,-1 0 0,0 0 0,0 1 0,0-1-1,-1 1 1,1 1 0,-1-1 0,-1 1 0,1 0 0,-1 0 0,0 0 0,0 1 0,3 6 0,4 13 125,-1 0 0,10 45 0,-12-42-103,1 6 67,-8-26-134,1 1 0,0-1 0,1 1 0,0-1 0,1 0 0,0 0 0,0-1 0,1 1 0,0-1 0,0 0 0,8 9 0,-10-15-30,1 0 0,-1 0 1,1 0-1,0 0 1,-1-1-1,1 1 1,0-1-1,0 0 0,0 0 1,0 0-1,0-1 1,0 0-1,0 1 1,0-1-1,0-1 0,4 0 1,7 0 39,-1-1 0,0 0 0,17-6 0,-18 3 30,0 0 1,0-1-1,-1-1 0,0 0 0,-1 0 0,16-14 0,-17 10 99,-9 4-3830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59:5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1 10248,'0'0'1529,"-10"12"-1142,-23 32 446,-48 47 0,-36 16 1744,-137 96-1,239-192-2364,1-1 133,-1 1 0,1 1 0,-19 20 0,33-31-333,-1-1-1,1 0 0,0 1 0,-1-1 0,1 0 0,0 1 0,-1-1 0,1 1 0,0-1 1,-1 0-1,1 1 0,0-1 0,0 1 0,0-1 0,0 1 0,-1-1 0,1 1 1,0-1-1,0 1 0,0-1 0,0 1 0,0-1 0,0 1 0,0 0 0,0-1 1,0 1-1,1-1 0,-1 1 0,0-1 0,0 1 0,0-1 0,1 0 0,-1 1 0,1 0 1,4 4-2522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0:14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1705 4120,'0'0'7457,"5"-11"-7222,6-15 352,12-44 0,15-51 1326,-21 73-1347,-11 33-377,1-1 0,0 1 0,14-19 0,-11 17-50,23-54 292,-28 60-367,0 1 0,0-2-1,-1 1 1,2-13-1,-3 13-12,0 1 0,0 0 0,1-1 0,1 2 0,5-12 0,17-32 216,-8 19-173,-17 28-79,1-1 0,1 1-1,-1 0 1,1 0-1,0 0 1,6-5-1,13-20 23,-20 26-27,1 0 1,-1 0 0,1 0 0,0 1 0,0 0-1,9-8 1,-9 9-4,-1 0 0,1-1 1,-1 0-1,1 0 0,-1 0 0,-1 0 0,1 0 0,0 0 1,2-8-1,12-16 57,62-95 49,-62 93-87,7-11 55,33-50 99,-41 66-97,-6 11-36,-1-1 0,2 2 0,0 0 0,0 0 0,18-15 0,-17 18-25,0-1 0,14-19 0,-19 22 4,0 0 0,0 0 0,0 1 0,1 0 0,1 0 0,-1 0 0,1 1 0,12-6 0,-11 7 6,-1-1 0,0 0 0,10-8 0,6-5 34,-10 9-11,-12 7-46,0 0 0,1 1-1,-1 0 1,1 0 0,-1 0 0,1 0-1,7-2 1,4-1 36,-1 0-1,0-1 1,0-1-1,18-12 1,-2 1 13,-12 13-38,-16 5-15,-1-1 1,1 1-1,-1 0 0,1 0 1,-1-1-1,1 1 0,-1-1 0,0 1 1,1-1-1,-1 0 0,0 0 0,1 1 1,-1-1-1,0 0 0,2-2 0,-1 2 7,-1 0-1,1 0 0,-1 0 1,1 0-1,-1 1 0,1-1 1,0 1-1,-1-1 0,1 1 1,-1 0-1,1 0 0,0-1 1,-1 1-1,1 0 0,0 1 1,-1-1-1,1 0 0,0 0 1,2 1-1,30 8 172,-18-5-83,-13-3-78,0-1-1,0 1 1,1 0 0,-1 0-1,0 1 1,0-1-1,0 1 1,0-1-1,4 4 1,14 11 49,-15-12-30,1 1 0,-1 0 0,0 0 0,6 8 0,1 2 61,16 28 1,4-1-1,-5-7-65,-17-18-29,-6-8 20,1-1 1,0 1-1,0-1 0,0-1 0,15 14 0,-16-16 28,0 0 0,0 0 1,-1 0-1,0 0 0,5 10 0,14 16 223,-18-26-262,-4-4-9,0 0 0,-1-1 0,1 1 0,-1 0 1,1-1-1,0 1 0,0 0 0,-1-1 0,1 1 1,0-1-1,0 1 0,0-1 0,0 1 1,0-1-1,0 0 0,0 1 0,0-1 0,-1 0 1,1 0-1,0 0 0,2 0 0,-3 0-8,1 1 0,-1-1-1,0 0 1,1 0 0,-1 0 0,1 1-1,-1-1 1,0 0 0,1 0-1,-1 1 1,0-1 0,1 0 0,-1 1-1,0-1 1,1 1 0,-1-1-1,0 0 1,0 1 0,0-1-1,1 1 1,-1-1 0,0 0 0,0 1-1,0-1 1,0 1 0,0-1-1,0 1 1,0-1 0,0 1 0,0-1-1,0 1 1,0-1 0,0 1-1,0-1 1,0 0 0,0 1 0,0-1-1,-1 2 1,1-2 1,0 1 0,0 0-1,0-1 1,0 1 0,0 0 0,0 0-1,0-1 1,0 1 0,0 0 0,0 0 0,0-1-1,0 1 1,1 0 0,-1-1 0,0 1-1,1 0 1,0 1 0,3 1 0,-1 0 1,1 1-1,-1 0 0,1 0 1,-1 0-1,0 0 0,-1 1 1,1-1-1,2 8 0,15 47 105,-12-24-75,-5-20 14,1-1 1,0 1-1,1-1 1,0 0-1,8 14 1,-10-23-26,-1 0 1,0 1 0,0-1 0,-1 1-1,2 6 1,8 25 25,11 11 113,-2 1 0,20 77-1,35 203 354,-65-258-391,-2-19 19,19 73 1,-25-119-130,0 0 0,0 0 0,1 0 0,0 0 0,0 0 0,1-1 0,-1 1 0,1-1 0,0 0 0,1 0 0,-1-1 1,9 7-1,-9-7 3,0 0 1,-1 0 0,0 0 0,1 0 0,-1 1 0,-1-1 0,1 1-1,-1 0 1,1 0 0,0 5 0,13 22 76,14 22 86,-25-42-156,1 0 0,0-1 0,1 0 0,1 0 0,13 15 0,-15-18-12,0 0 0,-1 1 0,1 0 0,-2 0 0,1 0 0,-1 0 0,3 13 0,8 15 63,0 1 6,-13-30-65,0 0-1,1 0 1,0 0 0,1 0 0,0-1 0,0 0-1,1 1 1,0-2 0,0 1 0,8 8 0,49 50 217,-38-42-195,-19-17-23,1-1 1,0 0-1,0 0 0,0 0 1,0 0-1,8 3 1,-7-5 16,0 1 0,0 0 1,-1 1-1,1 0 0,-1 0 1,0 0-1,9 11 0,17 10 81,-19-17-59,-11-9-46,-1 1 1,1 0-1,-1 0 0,1 0 1,-1 0-1,1 0 1,-1 0-1,0 0 0,1 0 1,0 3-1,4 2 5,-1 0 0,1 0 0,0-1 0,11 9 0,-3-3 43,-8-7-34,0 0 0,0-1 0,0 0 0,0 0 0,9 2 0,23 13 175,-36-16-181,0-1-1,1 0 1,-1 0 0,0 0 0,1-1-1,-1 1 1,0 0 0,1-1 0,-1 0-1,1 0 1,-1 1 0,1-2 0,-1 1-1,1 0 1,-1 0 0,1-1 0,2 0-1,6-2 33,0-1 0,16-8 0,1 1 27,-24 9-59,0-1-1,1 1 1,-1-1 0,0 1-1,-1-1 1,7-6 0,10-7 46,-15 12-34,-1-1-1,1 1 1,-1-1 0,0 0-1,0 0 1,0 0 0,-1-1-1,6-10 1,-6 9-10,1 1 1,0-1-1,0 1 0,0 0 1,0 0-1,10-8 0,-5 5 1,-1 0-1,-1 0 0,1-1 1,-1 0-1,-1 0 1,0 0-1,-1-1 0,6-15 1,-2 7 53,18-29 0,47-73 74,-68 113-135,-1-1 0,0-1 0,6-15 0,-8 19-6,0 0 0,0 0 0,1 1-1,5-7 1,5-8 14,6-23 63,-15 31-66,0 1 0,11-19 0,32-58 55,-40 75-110,-1-1 0,-1-1 0,9-28 0,-3 5 59,43-106 67,-16 47-84,11-20 0,-7-12-129,-1 25 122,2-5 45,0 0-1,-14 2-60,-12 49 100,1-9-73,-15 50-23,1-1 0,1 1 0,8-20 0,15-34-38,26-27 188,-51 92-133,1 1-1,-1 0 1,1 0 0,0 0 0,0 1-1,1-1 1,0 1 0,5-3 0,52-24-10,-59 29 8,0-1 1,0 0-1,0 0 1,0 0 0,0 0-1,-1 0 1,1-1-1,2-4 1,-2 3-2,-1 1 0,1 0 0,0 1 0,0-1 0,0 1 0,9-6 0,92-43-12,-101 51 16,0 0 0,1 0 0,-1 1 0,1-1 0,-1 1 1,0 0-1,1 0 0,-1 1 0,1-1 0,-1 1 0,0 0 0,1 0 0,-1 0 0,0 1 0,0 0 0,5 2 0,28 10 93,-28-11-59,0 0 1,0 1-1,10 5 0,-2 0-14,-13-8-13,0 1-1,0 0 0,-1 0 0,1 0 0,-1 1 0,6 4 0,6 7 14,-10-9-5,0-1 1,0 1 0,0 0-1,-1 1 1,1-1 0,4 10-1,-7-12-12,0 0 0,1 1-1,-1-1 1,1 0 0,0 0 0,0 0-1,4 2 1,-5-3-1,1 1 0,0-1 0,-1 1 0,1-1 0,-1 1-1,0 0 1,1 0 0,-2 0 0,4 6 0,0 3-1,0 0 0,0 0 0,1 0 0,0 0 0,10 11 0,-12-16 0,0 1 0,0-1 0,-1 1 0,3 8 0,3 8 0,43 71 100,-23-45-59,54 110 93,-71-135-126,10 30 1,-4-10-68,8 26 68,-3 1-1,18 100 0,1 4 62,-11-14-65,-23-108 43,19 67 0,-19-94-46,35 127-1,-23-89 3,-14-47 25,0-1 0,0 1 0,11 17 0,42 90 196,-47-103-186,-8-13-11,0 0 1,1 0-1,1-1 1,0 0-1,11 14 1,-14-19-14,0 1 1,-1 0 0,1 0-1,-1 0 1,0 0 0,-1 1-1,3 5 1,-3-6-4,0-1-1,0 0 1,0 0 0,0 0-1,1 1 1,-1-2 0,1 1 0,0 0-1,0 0 1,0 0 0,0-1-1,4 4 1,16 14 8,-20-18-13,-1 0 0,1 0 0,-1 0-1,1-1 1,0 1 0,-1 0 0,1-1 0,0 0-1,0 1 1,0-1 0,0 0 0,0 0 0,0 0-1,1 0 1,-1-1 0,0 1 0,0 0 0,1-1-1,3 1 1,3-1 15,0 0 0,-1 0 0,1-1 0,0 0 0,-1 0 0,1-1 1,-1 0-1,1 0 0,-1-1 0,12-6 0,-3 1 6,-9 5-21,-1-1 0,1 0 0,11-8 0,59-58 137,-32 27 16,-8 11-20,-21 18-107,0 0 0,-1-1 0,22-27 0,43-74-32,-34 57 55,-32 42-29,-2 0 0,18-28 0,-5 0-27,-6 12-9,0-2 0,-3 0-1,-1-2 1,21-68 0,-25 54-18,3-1 0,24-54 1,21-45 143,-32 75-108,-19 46-5,15-30-1,-9 24-8,-1 0 0,-2-1 0,-1 0 0,8-59 0,-3 51-73,-10 30 66,26-53 65,-20 46-22,13-36 0,-18 40-67,1 0 0,1 0-1,1 1 1,14-19 0,54-90-38,-34 57 64,-23 33 2,39-49 1,-35 49 27,-18 26-10,0 0-1,15-17 0,-14 19 3,1 1 0,0 0 0,0 0-1,0 1 1,1 0 0,12-6 0,-5-1 44,-16 12-55,0-1 0,0 1 0,0 0 0,1 0-1,-1 0 1,0-1 0,1 1 0,-1 1 0,1-1 0,0 0 0,-1 0 0,1 1 0,2-2 0,16-7-36,-18 8 34,-1-1-1,1 1 0,0 0 0,0 0 1,0 0-1,0 1 0,0-1 0,0 0 0,0 1 1,0-1-1,3 1 0,47-5 141,-40 6-116,-1-1 1,0-1-1,0 0 1,0-1 0,17-4-1,-18 4-41,0-1 1,0 2-1,-1-1 0,1 2 0,15-1 0,27-3-155,13 4 238,-31 6-129,-17-5 64,32 4-1,-28-5 5,-19-1 5,1 1 0,-1 0 0,0-1 0,0 1 0,1 0 0,-1 1-1,0-1 1,0 0 0,1 0 0,-1 1 0,0 0 0,0-1 0,0 1 0,3 1-1,-3-1 7,0 0-1,-1 0 0,1 0 0,0-1 1,0 1-1,-1 0 0,1-1 0,0 0 0,0 1 1,0-1-1,0 0 0,0 0 0,-1 0 1,1 0-1,2-1 0,-1 1 8,-1 0 1,0-1-1,1 1 0,-1 1 1,0-1-1,0 0 1,1 0-1,-1 1 0,0-1 1,0 1-1,3 1 0,2-1 140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0:3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1 841 5016,'0'0'6608,"11"-7"-6318,5-3-115,0-1 0,-1-1 0,0 0 0,0-1 1,-2 0-1,23-29 0,40-74 1438,-71 97-1104,-5 17-437,0 1 0,1 0-1,-1 0 1,0-1 0,0 1-1,1 0 1,-1 0 0,1-1 0,-1 1-1,1 0 1,-1 0 0,1 0-1,1-2 1,-11 15 173,0 0 1,1 0-1,1 1 0,0 0 1,-10 27-1,8-19-82,-4 13-42,1-1 0,2 1 1,-7 42-1,-9 108 293,1-7 161,22-156-247,0-1 0,1 29 375,1-50-667,1-1 1,-1 1-1,0-1 1,1 1-1,0-1 0,-1 0 1,1 1-1,0-1 1,-1 0-1,1 1 0,0-1 1,0 0-1,0 1 1,1-4-1,-1 3 2,9-272 462,-4 225-425,2 0-1,2 0 0,24-74 0,-26 105-51,1 0 0,1 0 0,0 1 0,1 1-1,15-19 1,-3 7-13,51-48 1,-69 73-10,-1 0 1,1 0-1,-1 0 1,1 1-1,0-1 1,0 1-1,0 0 1,0 0 0,0 1-1,1-1 1,-1 1-1,1 0 1,-1 0-1,7 0 1,-7 1-3,0 0 0,0 0 0,-1 1 0,1-1 0,-1 1 0,1 0 0,-1 0 0,1 0 0,-1 1 0,1-1 1,-1 1-1,0 0 0,0 0 0,0 0 0,0 0 0,0 1 0,0-1 0,2 4 0,-1-2 4,-1-1 0,0 1-1,0 0 1,-1 1 0,1-1 0,-1 0 0,0 1-1,0-1 1,0 1 0,-1 0 0,1-1 0,-1 1-1,0 0 1,-1 0 0,1 9 0,-2-7 2,1 0 1,-2 0 0,1 0-1,-1 0 1,0-1 0,0 1-1,0 0 1,-1-1-1,0 0 1,-6 9 0,2-6 3,0 1 1,0-1 0,0-1-1,-1 1 1,-1-2-1,0 1 1,0-1 0,0 0-1,0-1 1,-1 0-1,0 0 1,-1-1 0,-17 6-1,19-9 9,0 0 0,-1-1 0,1 0 0,-12-1 0,21 0-15,-1 0 0,1 0 0,-1 0 0,1 0 0,-1 0 0,1 0 1,-1 0-1,1 0 0,-1 0 0,1 0 0,-1 1 0,1-1 0,-1 0 1,1 0-1,-1 0 0,1 1 0,-1-1 0,1 0 0,-1 0 0,1 1 0,0-1 1,-1 0-1,1 1 0,0-1 0,-1 1 0,1-1 0,-1 1 0,1 0 0,1-1-1,-1 0 0,0 1 0,0-1 1,0 1-1,1-1 0,-1 0 0,0 1 1,1-1-1,-1 0 0,0 1 0,0-1 1,1 0-1,-1 0 0,1 1 0,-1-1 1,0 0-1,1 0 0,-1 0 0,1 0 1,-1 1-1,0-1 0,1 0 0,-1 0 1,1 0-1,-1 0 0,1 0 0,-1 0 1,0 0-1,1 0 0,-1 0 1,1 0-1,-1 0 0,1-1 0,36 0 23,-1-2 0,0-2-1,0-1 1,62-19 0,-26 0-48,85-41 1,-141 57 20,-1 0-1,0-1 1,0-1-1,-1 0 1,15-15-1,-21 17 9,-10 8 7,-15 14 15,-46 60 36,46-52-36,14-17-18,0 1 0,0 0 1,0-1-1,1 1 0,-1 0 0,1 0 1,0 0-1,1 0 0,-1 1 0,1-1 1,0 0-1,0 10 0,1-13-5,0 0 0,0 0 1,0 0-1,0-1 0,1 1 0,-1 0 0,1 0 1,-1-1-1,1 1 0,0 0 0,0-1 0,0 1 1,0 0-1,0-1 0,0 0 0,0 1 0,1 1 1,0-2-1,0 0 1,0 1 0,0-1 0,1 0 0,-1 0-1,0 0 1,0-1 0,1 1 0,-1-1 0,0 1-1,1-1 1,-1 1 0,0-1 0,1 0 0,-1 0-1,4-1 1,-3 1 2,-1 0-1,0-1 1,1 1 0,-1-1-1,1 1 1,-1-1 0,0 0-1,1 0 1,-1 0-1,0 0 1,0 0 0,1 0-1,-1-1 1,0 1-1,0-1 1,-1 1 0,1-1-1,0 0 1,-1 0-1,1 0 1,-1 0 0,1 0-1,-1 0 1,0 0-1,0-1 1,0 1 0,0 0-1,0-1 1,0 1-1,-1 0 1,1-1 0,-1 1-1,0-1 1,0 1-1,0-1 1,0-4 0,0 3 3,-1 1 1,1-1-1,-1 1 1,0-1-1,0 1 1,0-1-1,0 1 0,-1-1 1,0 1-1,1 0 1,-1 0-1,0 0 1,0 0-1,-1 0 1,1 0-1,-1 0 1,1 1-1,-1-1 1,0 1-1,0 0 1,0 0-1,0 0 1,0 0-1,0 1 1,-5-2-1,0 0 5,5 2-9,0 0 0,0 0 0,-1 0 0,1 0 0,-1 1 0,1-1 0,-1 1 1,1 0-1,-1 0 0,-4 1 0,8-1-7,-1 0 0,1 0 0,0 0 0,0 0 0,0 0 0,0 0 0,0 0 0,-1 0 0,1 0 0,0 0 0,0 0 0,0 0 0,0 0 0,0 0 1,0 0-1,0 0 0,-1 0 0,1 1 0,0-1 0,0 0 0,0 0 0,0 0 0,0 0 0,0 0 0,0 0 0,0 0 0,0 1 0,0-1 0,0 0 1,0 0-1,0 0 0,0 0 0,-1 0 0,1 0 0,0 1 0,0-1 0,0 0 0,0 0 0,1 0 0,-1 0 0,0 0 0,0 1 0,0-1 0,0 0 0,0 0 1,0 0-1,0 0 0,0 0 0,0 0 0,0 0 0,0 1 0,0-1 0,0 0 0,0 0 0,1 0 0,-1 0 0,0 0 0,0 0 0,0 0 0,0 0 1,0 0-1,0 1 0,0-1 0,1 0 0,-1 0 0,0 0 0,9 5 2,2-5-2,0 0 0,0 0 0,-1-1 0,1-1 0,15-3 0,-15 3 0,12-4 10,-1 0-1,0-1 0,-1-1 0,0-2 1,29-16-1,94-69 73,-116 70 231,-48 72-229,10-21-63,6-16-16,0 0 0,1 0-1,1 1 1,-1-1 0,2 1-1,-1 0 1,1 17 0,1-24 2,0 0 0,1 0 0,-1 0 0,0 0 0,1 0 0,0 0 0,0 0 0,0 0 0,1-1 0,-1 1 0,1 0 0,0-1 0,0 1 0,0-1 0,1 1 0,-1-1 0,1 0 0,0 0 0,-1 0 0,2-1 0,-1 1 0,0-1 0,4 3 0,-4-4-3,0 0 1,-1 0 0,1 0 0,0-1 0,0 1 0,0-1 0,0 0 0,0 1-1,-1-1 1,1-1 0,0 1 0,0 0 0,0-1 0,0 1 0,0-1 0,-1 0-1,1 0 1,0 0 0,3-3 0,6-2 19,-1-1 0,0 0 0,10-10 0,-8 7 4,8-8 40,0-1 1,-2-1-1,24-30 0,-42 49-62,0 0-1,0-1 1,0 1-1,0 0 1,0 0-1,0 0 1,0 1-1,0-1 0,0 0 1,1 0-1,-1 0 1,0 1-1,1-1 1,-1 1-1,0-1 1,1 1-1,-1 0 1,3-1-1,-3 1-2,0 0 0,0 1 0,0-1 0,0 1 0,0-1 0,0 0 0,-1 1 0,1-1 1,0 1-1,0 0 0,-1-1 0,1 1 0,0 0 0,-1-1 0,1 1 0,0 0 0,-1 0 0,1 0 0,-1-1 0,1 1 0,-1 0 0,0 0 0,1 0 0,-1 0 0,0 0 0,0 0 0,0 0 0,1 1 0,9 86 220,-10-88-222,0 1 0,0-1-1,1 0 1,-1 1 0,0-1 0,0 0 0,1 0 0,-1 1-1,0-1 1,0 0 0,1 0 0,-1 0 0,0 1 0,1-1-1,-1 0 1,1 0 0,-1 0 0,0 0 0,1 0 0,-1 0-1,0 1 1,1-1 0,-1 0 0,1 0 0,-1 0 0,0 0-1,1-1 1,-1 1 0,0 0 0,1 0 0,-1 0 0,1 0-1,-1 0 1,0 0 0,1-1 0,-1 1 0,0 0 0,1 0-1,-1-1 1,17-8 31,-10 3-10,0 0-1,0 0 0,-1-1 1,10-12-1,-12 12 1,1 1-1,0 0 1,0 1-1,0-1 0,1 1 1,0 0-1,0 1 1,7-5-1,-12 9-19,-1 0 0,1 0 0,-1 0 0,1 0 0,0 0 0,-1 0 0,1 0 0,-1 0 0,1 0-1,-1 1 1,1-1 0,-1 0 0,1 0 0,-1 0 0,0 1 0,1-1 0,-1 0 0,1 1 0,-1-1 0,1 0 0,-1 1 0,0-1 0,1 1-1,-1-1 1,0 0 0,0 1 0,1-1 0,-1 1 0,0-1 0,0 1 0,1-1 0,-1 1 0,0-1 0,0 1 0,0-1 0,0 1 0,0 0-1,0 0 1,7 29 16,-6-21-12,0-4-5,0 0 0,1 0 0,0 0 0,0 0 0,0 0 0,0 0 0,1 0 0,-1 0 0,7 7 0,-7-10-1,0-1 0,0 1 0,0-1 1,0 0-1,0 1 0,0-1 1,0 0-1,0 0 0,0 0 1,0 0-1,1-1 0,-1 1 1,0-1-1,1 1 0,-1-1 0,1 0 1,-1 0-1,0 0 0,1 0 1,-1 0-1,0 0 0,1-1 1,-1 1-1,3-2 0,4-1 4,0-1 0,0 0 0,0-1 0,0 0 0,-1 0 0,0 0 0,0-1 0,-1-1 0,0 1 0,0-1 0,0 0 0,-1-1 0,9-13 0,2-5 18,0-1 0,23-56 0,-20 29 7,-2-1 1,-2 0 0,-3-1 0,9-87 0,-20 132-27,-1 0 0,0 0 1,-1 0-1,0-1 0,-1 1 0,-2-14 1,3 24-3,0 1 1,-1-1-1,1 1 1,0-1 0,0 1-1,0-1 1,0 1 0,0-1-1,-1 1 1,1-1 0,0 1-1,0-1 1,-1 1-1,1 0 1,0-1 0,-1 1-1,1-1 1,-1 1 0,1 0-1,0 0 1,-1-1-1,1 1 1,-1 0 0,0-1-1,-7 7-6,-4 19-17,1 18 25,1 1 0,3-1 0,2 1 1,-1 62-1,3-43 34,4-41-11,0 0-1,1 1 1,1-1 0,1 0-1,1-1 1,1 1 0,1-1-1,10 22 1,-15-38-13,1 0 1,-1 0 0,1-1-1,0 1 1,0-1 0,0 1-1,1-1 1,-1 0 0,8 6-1,-9-9-4,0 1-1,0-1 0,0 0 1,0 0-1,1 0 1,-1 0-1,0 0 1,0 0-1,1-1 0,-1 1 1,1-1-1,-1 1 1,0-1-1,1 0 1,-1 0-1,1 0 0,-1 0 1,1-1-1,-1 1 1,0-1-1,1 1 1,-1-1-1,3-1 1,2-2 14,1 0 1,-1 0 0,0-1-1,0 0 1,-1-1 0,0 1-1,9-11 1,36-49 115,-40 49-94,13-19 11,-22 34-49,-1-1 0,0 1 0,1-1 0,-1 1-1,1 0 1,-1-1 0,1 1 0,-1 0 0,1 0 0,0 0 0,0 1 0,-1-1-1,1 0 1,0 1 0,0-1 0,0 1 0,2-1 0,-3 1-5,0 1-1,-1-1 1,1 0 0,-1 0 0,1 1-1,0-1 1,-1 1 0,1-1 0,-1 0 0,1 1-1,-1-1 1,1 1 0,-1-1 0,1 1 0,-1 0-1,0-1 1,1 1 0,-1-1 0,0 1-1,1 0 1,-1-1 0,0 1 0,0 0 0,0-1-1,0 1 1,1 0 0,-1-1 0,0 1-1,0 0 1,0 0 0,0 24 12,0-24-13,-1 16 24,-1 0 0,0-1 0,-9 28 0,10-38-3,-1-1 0,0 1 0,0-1 0,-1 0 0,1 1 0,-1-1 0,0-1 0,-1 1 0,1 0 0,-1-1 0,0 1 0,0-1 0,0 0 0,-7 4 0,80-24 254,-48 10-295,-7 2-54,1-1-1,30-3 1,-41 8 60,-1 0 0,1 0 0,-1 0 0,1 0 0,-1 0-1,1 1 1,-1-1 0,1 1 0,-1 0 0,1 0 0,-1 0 0,1 1 0,-1-1-1,0 1 1,0 0 0,0 0 0,0 0 0,3 3 0,-5-4-856,-4-2 179,-10-4-278,-15-10-196,-20-12-3437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0:3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11 183 10344,'0'0'1593,"-3"-10"-1424,1 4-131,1 3-23,0 0 1,0 0-1,0 1 0,1-1 0,-1 0 0,1 0 1,-1 0-1,1-3 0,1 4-1,-1 1 0,0 0 0,1-1 0,-1 1 0,1 0 0,-1-1 0,1 1 0,0 0 0,0 0 0,-1-1 1,1 1-1,0 0 0,0 0 0,0 0 0,0 0 0,0 0 0,0 0 0,1 0 0,-1 1 0,0-1 0,0 0 0,1 1 0,2-2 0,89-33 1734,110-28-1,-168 53-768,-29 8-474,-8 3 241,-15 3-2983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0:2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4120,'0'0'10109,"7"10"-9786,5 9-17,0 1 0,17 38 0,31 113 1934,-55-163-1412,-2-9-282,0-16-56,-4-28-206,-2-2-58,0 17-121,2 1 1,1-1 0,1 1 0,1-1-1,7-29 1,-8 53-88,3-15 79,2 1 0,0 0 0,13-29-1,-12 32-54,-7 16-38,0-1-1,1 1 1,-1-1 0,0 1-1,1 0 1,0-1 0,-1 1-1,1 0 1,0-1 0,0 1-1,-1 0 1,1 0 0,0 0 0,0 0-1,0-1 1,1 1 0,-1 1-1,0-1 1,0 0 0,0 0-1,1 0 1,-1 1 0,0-1-1,1 1 1,-1-1 0,1 1-1,-1-1 1,1 1 0,-1 0-1,1 0 1,-1-1 0,1 1-1,2 1 1,8 0 18,1 0 1,0 1-1,-1 1 0,0 0 0,0 1 1,0 0-1,0 1 0,16 9 1,18 6 89,-43-18-69,0-1 0,0 0 0,0-1 1,0 1-1,1 0 0,-1-1 0,0 0 0,0 0 0,5 0 0,-7 0-139,0 0 0,0 0 0,0 0 1,0-1-1,0 1 0,0 0 0,0-1 0,0 1 1,0-1-1,0 1 0,0-1 0,0 1 0,0-1 1,0 0-1,-1 1 0,1-1 0,0 0 0,-1 0 0,1 1 1,0-1-1,-1 0 0,1 0 0,-1 0 0,1 0 1,-1 0-1,1 0 0,-1 0 0,1-1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0:3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10656,'0'0'712,"95"-76"-1016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0:3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192 459 4008,'0'0'7226,"-11"6"-6800,-29 17 317,0 2 0,-37 31 0,75-54-672,0 0 0,0-1 0,0 1 0,1 0 0,-1 0 0,0 1 1,1-1-1,0 0 0,-1 1 0,1-1 0,0 0 0,0 1 0,0-1 0,1 1 0,-1 0 0,0-1 0,1 1 1,0 3-1,0-4-27,0 0 0,1 0 0,-1 0 0,1 0 0,-1 0 0,1-1 0,0 1 0,0 0 0,0-1 0,0 1 0,0 0 0,0-1 0,0 0 0,1 1 0,-1-1 0,0 0 0,1 1 0,-1-1 0,1 0 1,0 0-1,-1 0 0,1 0 0,0 0 0,-1-1 0,1 1 0,2 0 0,4 1 62,0 0 0,0 0 1,0 0-1,0-1 0,0-1 0,0 0 1,0 0-1,0 0 0,0-1 0,0 0 1,0 0-1,11-4 0,-18 4-83,1 1 1,-1-1-1,0 1 0,0-1 1,0 0-1,0 1 0,0-1 0,0 0 1,0 0-1,0 0 0,0 0 0,0 0 1,0 0-1,0 0 0,-1 0 1,1 0-1,0-1 0,-1 1 0,1 0 1,0-3-1,0 1 22,-1 0 1,1-1-1,-1 1 0,1 0 1,-1-1-1,0 1 0,-1 0 1,0-7-1,1 8-12,0-1 0,-1 1-1,1 0 1,-1-1 0,0 1 0,1-1 0,-1 1 0,0 0-1,-1-1 1,1 1 0,0 0 0,0 0 0,-1 0 0,0 0 0,1 0-1,-1 0 1,0 1 0,0-1 0,0 0 0,0 1 0,0 0-1,0-1 1,0 1 0,0 0 0,-4-1 0,-23-2 472,28 4-458,5-1 47,3-1-77,0 0-1,-1-1 0,1 1 0,-1-1 0,1 0 1,-1-1-1,0 0 0,-1 0 0,1 0 0,-1-1 1,1 0-1,7-10 0,11-14 39,-1-1 0,-2-1 0,-1-1 0,-2-1 0,-1 0 0,-1-1 0,-2-1 0,-2-1-1,10-43 1,-18 60-14,-2 10-5,0-1-1,1 1 1,0-1-1,0 1 1,1 0-1,0 0 0,1 0 1,5-8-1,-9 17-30,-1 0-1,0-1 0,0 1 0,0 0 0,0 0 0,0 0 1,0 0-1,0 0 0,0-1 0,1 1 0,-1 0 0,0 0 1,0 0-1,0 0 0,0 0 0,0 0 0,1 0 0,-1 0 1,0 0-1,0-1 0,0 1 0,0 0 0,1 0 0,-1 0 1,0 0-1,0 0 0,0 0 0,0 0 0,1 0 0,-1 0 1,0 0-1,0 0 0,0 0 0,0 1 0,1-1 1,-1 0-1,0 0 0,0 0 0,4 8 65,-1 15-23,-3-21-32,3 55 80,-3 1-1,-8 70 1,-26 114 68,32-233-154,-13 92 98,-5 0 0,-44 131 1,61-224-94,3-6-8,0 0 1,-1 1 0,0-1 0,0 0 0,1 0 0,-1 0 0,0 0 0,-1 0 0,1 0 0,0 0 0,-1 0-1,1 0 1,-1-1 0,1 1 0,-1 0 0,-3 2 0,4-4-2,0-1 1,1 1-1,-1 0 1,0-1-1,0 1 1,1 0-1,-1-1 1,1 1-1,-1-1 0,0 1 1,1-1-1,-1 1 1,1-1-1,-1 1 1,1-1-1,-1 1 1,1-1-1,0 0 1,-1 1-1,1-1 0,0 0 1,-1 1-1,1-1 1,0 0-1,0 0 1,0 1-1,0-1 1,0 0-1,0 0 1,0 1-1,0-2 0,-4-28 63,2 17-42,2-1-1,0 1 1,0 0-1,2-1 1,-1 1-1,2 0 1,0 0-1,0 0 1,1 0-1,1 1 1,0-1-1,0 1 1,2 0-1,-1 1 1,1-1-1,1 1 1,0 1-1,1 0 1,0 0-1,15-13 1,0 6 34,2 0 0,0 1 0,0 2 0,2 1-1,44-16 1,-50 21 6,1 1-1,1 1 0,37-5 1,-50 10-46,1 0 0,-1 1 0,0 0 0,0 0 0,1 2 0,-1-1 0,0 1 0,0 1 0,21 7 0,16 16-102,-32-16-2798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1:05.8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21 3208,'0'0'7506,"6"10"-7060,16 29 34,-21-38-389,-1 0 1,1 0-1,-1 0 1,0 0-1,1 0 1,-1 0 0,0 0-1,0 0 1,0 0-1,0 0 1,0 0-1,0 0 1,0 0 0,0 0-1,0 0 1,0 0-1,0 0 1,-1-1-1,1 1 1,0 0 0,-1 0-1,1 0 1,-1 0-1,1 0 1,-1 0-1,1-1 1,-1 1-1,1 0 1,-1 0 0,0-1-1,0 1 1,1 0-1,-1-1 1,0 1-1,0-1 1,0 1 0,-1 0-1,-8 2 3877,9-3-3931,1 0 0,0 0 0,-1 0 0,1 0 0,-1 0 0,1 0 0,0 0 0,-1 0 0,1-1 0,0 1-1,-1 0 1,1 0 0,-1 0 0,1 0 0,0-1 0,-1 1 0,1 0 0,0 0 0,-1-1 0,1 1 0,0 0 0,0 0-1,-1-1 1,1 1 0,0 0 0,0-1 0,0 1 0,-1-1 0,1 1 0,0 0 0,0-1 0,0 1 0,0 0 0,0-1-1,0 1 1,0-1 0,0 1 0,0 0 0,0-1 0,0 1 0,0-1 0,0 1 0,0 0 0,0-1 0,0 1 0,0 0-1,0-1 1,0 1 0,1-1 0,-1 1 0,0 0 0,0-1 0,1 1 0,-1 0 0,0-1 0,1 1 0,14-23 421,-13 21-477,12-23 189,-12 20-105,1 0 0,-1 1 0,1-1 0,1 0 0,4-4 0,-9 9-60,1 0 0,0 0 0,0 0 0,0 0 0,0 0 0,0 0 1,-1 0-1,1 0 0,0 0 0,0 0 0,0 0 0,0-1 0,0 1 0,0 0 0,0 0 0,-1 0 0,1 0 0,0 0 0,0 0 0,0 0 0,0 0 0,0 0 0,0 0 0,0 0 0,0-1 0,0 1 0,-1 0 0,1 0 0,0 0 0,0 0 0,0 0 0,0 0 0,0 0 0,0-1 0,0 1 0,0 0 0,0 0 0,0 0 0,0 0 0,0 0 0,0 0 0,0-1 0,0 1 0,0 0 0,0 0 0,0 0 1,0 0-1,0 0 0,0 0 0,0-1 0,0 1 0,1 0 0,-1 0 0,0 0 0,0 0 0,0 0 0,0 0 0,0 0 0,0 0 0,0-1 0,0 1 0,0 0 0,1 0 0,-1 0 0,0 0 0,0 0 0,0 0 0,-10 3 212,6 1-172,-27 31 134,30-33-158,-1-1-1,1 1 1,-1 1 0,1-1 0,0 0 0,0 0-1,0 0 1,0 1 0,1-1 0,-1 0-1,0 1 1,1-1 0,0 1 0,0-1 0,0 1-1,0 2 1,5 4 198,-1-3 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1:11.5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562 0 3504,'0'0'11412,"-11"9"-11031,-37 25-1,43-30-282,-1-1 1,1-1 0,-1 1-1,0-1 1,0 0-1,0 0 1,0-1-1,0 0 1,-1 0 0,1 0-1,-9-1 1,8 1 24,-1-1-1,1 1 1,0 0 0,-9 3 0,1 1 46,1 2-1,0 0 1,0 1-1,0 0 1,1 1-1,0 0 1,0 2-1,1-1 1,1 1-1,-13 16 1,-8 12 238,-50 83 0,66-95-318,1 0 0,2 1 0,1 1-1,1 0 1,1 1 0,2 0 0,1 1 0,1-1 0,2 1 0,-1 61-1,5-89-75,0 1 0,0-1 1,1 1-1,-1-1 0,1 1 0,0-1 0,0 1 0,0-1 0,0 1 0,1-1 0,-1 0 0,1 0 0,0 0 0,0 0 0,0 0 0,0 0 0,1-1 1,-1 1-1,1 0 0,0-1 0,-1 0 0,1 0 0,4 2 0,-3-2 7,1 0 1,0-1-1,0 1 0,-1-1 1,1 0-1,0-1 0,0 1 0,0-1 1,0 0-1,0 0 0,0-1 1,0 1-1,0-1 0,0 0 1,9-4-1,-2 1 15,-1-2-1,0 1 1,-1-1-1,1-1 1,-1 0 0,0 0-1,-1-1 1,13-13-1,0-3 87,-1-1 1,19-27-1,-29 36-53,-2-1 0,1 0 0,-2 0 0,0-1 0,-1 0 0,-1 0-1,-1-1 1,4-22 0,-3-7 93,-2-1 0,-2-50 0,-3 52-41,2-56 280,7 68-14,-8 35-385,0 0 0,0 0 0,0 0 0,0 0 0,0 0 0,0 0 0,0 0 0,0 0 0,0 0 0,0-1 0,0 1 0,0 0 0,0 0 0,0 0 0,0 0 0,0 0 0,0 0 1,0 0-1,0 0 0,0 0 0,0 0 0,0 0 0,0 0 0,0 0 0,0 0 0,0-1 0,1 1 0,-1 0 0,0 0 0,0 0 0,0 0 0,0 0 0,0 0 0,0 0 0,0 0 0,0 0 0,0 0 1,0 0-1,0 0 0,0 0 0,1 0 0,-1 0 0,0 0 0,0 0 0,0 0 0,0 0 0,0 0 0,0 0 0,0 0 0,0 0 0,0 0 0,0 0 0,0 0 0,0 0 0,1 0 0,-1 0 0,0 0 1,0 0-1,0 1 0,0-1 0,0 0 0,0 0 0,0 0 0,0 0 0,0 0 0,0 0 0,3 8 46,-7 42 43,4 72-1,2-45-37,-4-11-23,1-34 13,0 0 0,8 57 1,-6-80-21,1-1-1,0 1 1,1-1 0,-1 1 0,2-1 0,-1 0 0,1 0 0,0-1 0,1 1 0,10 12 0,-11-15-1,1 0 0,0 0 0,0 0 0,0 0 0,0-1 1,1 0-1,0 0 0,0-1 0,0 1 0,0-1 0,7 2 0,-10-4-9,0 1 0,1-1 0,-1 0 0,0 0 1,0-1-1,1 1 0,-1-1 0,0 1 0,1-1 0,-1 0 0,0 0 0,1-1 0,-1 1 0,0-1 0,1 1 0,-1-1 0,0 0 0,0 0 0,4-3 1,2 0 4,-1 0 0,0-1 0,0 0 0,0 0 0,-1-1 0,0 0 1,0-1-1,0 1 0,-1-1 0,0 0 0,0-1 0,4-8 1,7-13 35,-2-1 0,13-33 1,9-18 121,-13 35-16,-24 46-157,0-1 0,0 1 0,0 0 0,0 0 0,0 0 0,0-1 1,0 1-1,1 0 0,-1 0 0,0 0 0,0-1 0,0 1 0,0 0 0,0 0 0,1 0 0,-1 0 1,0 0-1,0-1 0,0 1 0,1 0 0,-1 0 0,0 0 0,0 0 0,0 0 0,1 0 0,-1 0 1,0 0-1,0 0 0,1 0 0,-1 0 0,0 0 0,0 0 0,0 0 0,1 0 0,-1 0 0,0 0 1,8 7 26,2 15-1,0 12-18,-3 1 0,0-1 1,-3 2-1,0-1 1,-3 0-1,-2 36 1,0-52 12,-1 1-1,0-1 1,-7 24 0,9-42-17,-1 1 0,1-1 1,-1 1-1,0-1 1,0 1-1,1-1 1,-1 0-1,0 1 1,0-1-1,0 0 1,0 0-1,0 0 1,-1 0-1,1 0 1,0 0-1,0 0 1,-1 0-1,1 0 1,-1-1-1,1 1 0,0-1 1,-1 1-1,1-1 1,-1 1-1,1-1 1,-1 0-1,0 0 1,1 1-1,-1-1 1,1 0-1,-1-1 1,1 1-1,-1 0 1,0 0-1,1-1 1,-1 1-1,-1-1 1,-7-2 45,0-1 1,0 0 0,1 0-1,-12-7 1,-10-3 74,24 11-75,-1 0 0,1-1 0,0 0 1,-13-8-1,8-1 25,12 13-76,0 0 0,0 0 1,0 0-1,0 0 0,0-1 0,0 1 0,0 0 0,0 0 1,0 0-1,0 0 0,0 0 0,1 0 0,-1 0 1,0-1-1,0 1 0,0 0 0,0 0 0,0 0 0,0 0 1,0 0-1,0 0 0,0 0 0,0 0 0,0-1 0,0 1 1,0 0-1,1 0 0,-1 0 0,0 0 0,0 0 0,0 0 1,0 0-1,0 0 0,0 0 0,0 0 0,1 0 0,-1 0 1,0 0-1,0 0 0,0 0 0,0 0 0,0 0 1,0 0-1,1 0 0,-1 0 0,0 0 0,0 0 0,0 0 1,0 0-1,0 0 0,0 0 0,0 0 0,1 0 0,-1 0 1,33 10 83,-14-4-64,150 41 112,-113-30-113,-46-15-19,0 0 0,0 0 0,-1-1 0,1 0 0,0-1 0,0 0 0,0 0 0,0-1 0,0-1 0,11-2 0,-11 1-1337,0 0 0,17-9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1:12.4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12256,'0'0'0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1:13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17983,'0'0'1314,"11"9"-580,39 26-15,-48-34-666,0 0 0,0 0 0,-1 0 0,1 0 0,0 0 0,0 0 0,0-1 1,0 1-1,0 0 0,0-1 0,0 0 0,0 0 0,0 1 0,0-1 0,1-1 0,-1 1 0,0 0 0,0 0 0,0-1 0,3 0 0,4-1 188,42-8 981,60-19 0,-87 22-1004,-8 2-75,-4 1 8,0 1-1,1 0 1,-1 1 0,22-2-1,0 0 541,-33 4-599,-1-8 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1:14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306 1 6128,'0'0'9161,"0"15"-8637,-1-11-482,1 11 99,0 0 0,-2 0 0,0-1-1,0 1 1,-2-1 0,-6 21 0,-73 147 1321,-16 35 15,47-107-684,43-90-578,1 1 0,0-1 1,2 2-1,0-1 0,1 1 1,2 0-1,-3 37 0,6-54-157,1 0-1,-1 1 1,1-1-1,0 0 1,0 0-1,0 0 1,1 0-1,0 0 1,0 0-1,0 0 1,1 0-1,0-1 0,0 1 1,4 4-1,-2-3-5,0-1-1,1 1 0,0-1 0,0-1 0,0 1 0,1-1 0,-1 0 0,1 0 0,8 2 0,-4-1-2,1-2 0,-1 1 0,1-1 0,0-1 0,0 0 1,0-1-1,0 0 0,0-1 0,0 0 0,0-1 0,0-1 0,17-3 0,-10-1 49,-1 0 0,-1-1 0,1-1 0,-1-1 0,0-1 0,-1 0 0,23-19 1,-30 22-357,-1-1-1,0 0 1,0 0 0,0-1 0,-1 0 0,-1 0 0,0 0 0,0-1 0,0 0 0,-2-1 0,1 1 0,-1-1 0,4-15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1:14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9440,'0'0'3114,"11"1"-2422,61 1 174,-1-3-1,0-2 1,0-4 0,96-21-1,-145 23-683,25-5 265,59-6-1,-95 16-2660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1:19.0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0 510 7736,'0'0'1777,"12"-7"-1177,3-2-393,-2 2 30,-1 0 0,0-2 0,0 1 0,12-13 0,5-10 712,-1-1 0,-1-2-1,-2-1 1,38-68 0,-54 87-510,0-1 1,-1 0 0,-1 0-1,0-1 1,-1 0-1,-1 0 1,-1-1 0,-1 1-1,2-27 1,-8 42 189,-3 8-331,-7 11-40,-2 7-128,1-1 0,1 2 1,2 0-1,0 0 0,-15 52 0,23-67-92,2 1-1,-1 0 0,1 0 0,1 0 1,0 0-1,0 0 0,1-1 1,3 16-1,-2-18-7,0 0 0,0 0 0,1 0 0,0-1 0,1 1 0,-1-1 0,1 0 0,0 0 0,1 0 0,-1-1 0,1 1 0,0-1 0,6 4 0,-8-7-16,-1 0 0,0-1 0,0 0 0,1 1 0,-1-1 0,1 0 0,-1 0 0,1-1 0,-1 1 0,1 0 0,0-1 0,-1 1 0,1-1 0,0 0 0,-1 0 0,1 0 0,0 0 0,-1-1 0,1 1 0,0-1 0,-1 0 0,1 1 0,-1-1-1,1 0 1,-1-1 0,1 1 0,-1 0 0,0-1 0,3-1 0,7-6 46,0-1 0,0 0-1,20-23 1,-18 19-15,124-148 394,-93 105-182,-44 57-247,-1-1 0,1 0 0,-1 0 0,1 1 0,-1-1-1,1 0 1,0 1 0,-1-1 0,1 1 0,0-1 0,0 1 0,-1-1 0,1 1 0,0-1 0,0 1 0,0 0 0,-1-1-1,1 1 1,0 0 0,0 0 0,0 0 0,1 0 0,-1 0-3,-1 0-1,1 1 1,0-1-1,-1 0 1,1 1 0,0-1-1,-1 1 1,1-1-1,-1 1 1,1-1 0,-1 1-1,1 0 1,-1-1-1,0 1 1,1 0 0,-1-1-1,0 1 1,1 0-1,-1-1 1,0 2 0,3 7 21,-1-1 1,-1 1-1,1 13 1,-1-16-19,2 24 37,3 67 216,-6-97-253,0 1-1,0 0 1,0-1 0,0 1-1,0 0 1,0 0-1,0-1 1,0 1 0,1 0-1,-1-1 1,0 1-1,0 0 1,1-1 0,-1 1-1,0 0 1,1-1-1,-1 1 1,1 1 0,0-2-5,-1 0 1,1 0 0,-1 0 0,0 0 0,1 0 0,-1 0 0,1 0 0,-1 0 0,1 0 0,-1 0 0,0 0-1,1 0 1,-1 0 0,1 0 0,-1 0 0,1 0 0,-1 0 0,0 0 0,1-1 0,-1 1 0,1 0 0,-1 0-1,1-1 1,25-22 152,-18 15-144,125-111 274,-132 119-285,31-24 117,-31 23-109,1-1 0,0 1 0,-1 0 0,1 1 0,0-1 0,0 0 0,0 0 0,0 1 0,0-1 0,0 1 0,0 0 0,0 0 0,0-1 0,4 2 0,-4 0 0,0 0-1,0 0 1,0 0-1,0 0 1,-1 1-1,1-1 1,0 1 0,0-1-1,-1 1 1,1 0-1,-1-1 1,0 1-1,1 0 1,-1 0-1,0 0 1,0 0-1,0 0 1,0 1 0,-1-1-1,2 5 1,2 8 18,4 30 1,-6-33-15,0 0-13,-2-6 9,1 0-1,0 1 1,1-1-1,-1-1 1,1 1-1,5 10 1,-6-14-8,0 0 0,1 0 1,-1-1-1,1 1 0,-1-1 0,1 1 1,0-1-1,0 0 0,0 0 1,-1 1-1,1-1 0,0-1 1,0 1-1,1 0 0,-1 0 0,0-1 1,0 1-1,0-1 0,0 0 1,0 1-1,1-1 0,-1 0 1,3-1-1,3 0 6,0 0 1,0-1-1,0 0 1,0-1-1,0 0 1,0 0-1,0 0 1,-1-1-1,11-7 0,4-1 6,117-70 42,-73 42-15,-62 38-34,0 0-1,1-1 1,-1 1 0,0 1 0,1-1-1,-1 0 1,1 1 0,0 0-1,-1 0 1,1 1 0,0-1 0,0 1-1,-1 0 1,7 1 0,-9-1-6,0 1-1,0-1 1,1 0 0,-1 0 0,0 0-1,0 0 1,0-1 0,0 1-1,3-1 1,-8-2 8,0 1 1,0 0-1,-1 0 0,1 1 0,0-1 0,-1 1 1,1-1-1,-1 1 0,1 0 0,-1 0 1,-5 0-1,3 0 9,-1 1 0,0-1 0,1 1 0,-1 0 0,-11 3 0,11-2-6,0 2-1,1-1 0,-1 1 1,1 0-1,-1 1 0,1-1 1,0 1-1,0 0 0,1 1 1,-1 0-1,1-1 0,0 2 1,0-1-1,1 1 0,-1-1 1,1 1-1,0 0 0,1 1 1,0-1-1,0 1 0,-2 6 1,3-8-14,0 0 0,1 0 0,0 0 0,0 0 0,0 1 0,1-1 1,-1 0-1,1 0 0,1 0 0,-1 1 0,1-1 0,0 0 0,0 0 1,0 0-1,1 0 0,-1 0 0,1 0 0,1 0 0,-1-1 0,1 1 1,-1-1-1,1 1 0,1-1 0,-1 0 0,0 0 0,1 0 0,0-1 1,0 1-1,7 3 0,-3-1-7,1-1 1,0 0 0,1 0-1,-1-1 1,1 0 0,0-1-1,0 0 1,0 0 0,0-1-1,1 0 1,-1-1-1,0-1 1,1 1 0,-1-2-1,1 1 1,-1-1 0,0-1-1,17-4 1,18-8 2,0-2-1,-1-2 1,-2-1 0,0-3 0,-1-1 0,-1-2 0,-1-2-1,48-42 1,-81 62 9,0 1-1,0-1 1,0 0-1,-1-1 1,0 1-1,0-1 1,-1 0-1,0 0 1,0-1-1,-1 1 1,0-1-1,2-15 0,-4 23 7,-1-1 0,0 1 0,0 0 0,-1 0-1,1 0 1,0 0 0,0 0 0,-1-1-1,1 1 1,0 0 0,-1 0 0,1 0-1,-2-1 1,0-6 252,16 8-179,-8 2-85,0 0-1,0 1 1,0-1 0,0 1 0,0 1 0,-1-1 0,1 1-1,-1 0 1,0 0 0,5 5 0,-4-2-6,1 0 0,-1 0 0,0 1 1,-1 0-1,0 0 0,6 12 0,4 26-2,-13-36 7,1 0 0,0 0 1,7 14-1,8 13-36,-15-29 30,0 0 1,1 1 0,0-2-1,1 1 1,0 0-1,0-1 1,0 0 0,13 12-1,-10-12 7,0-1 0,1 0 0,-1 0 0,1-1 0,0 0 0,10 3 0,-15-6 2,1-1-1,-1 1 0,1-1 1,-1 0-1,1-1 0,0 1 1,-1-1-1,1 0 1,0 0-1,-1 0 0,1-1 1,0 1-1,-1-1 0,1 0 1,4-2-1,34-15 8,42-24 0,-68 32-2,0 0 1,0-2-1,-1 0 0,28-28 0,-41 36 1,1 0-1,-1-1 1,0 1-1,0-1 1,0 0 0,0 0-1,-1 0 1,0 0-1,0 0 1,-1 0-1,1-1 1,-1 1 0,0-1-1,0 1 1,-1-1-1,0 1 1,0-1 0,0 1-1,-1-1 1,1 1-1,-1-1 1,-1 1-1,1 0 1,-1-1 0,0 1-1,0 0 1,0 0-1,-1 0 1,0 1-1,0-1 1,0 0 0,-7-7-1,7 10 3,0 0-1,1 0 0,-1 1 1,0-1-1,0 1 0,-1-1 1,1 1-1,0 0 1,0 0-1,0 0 0,-1 1 1,1-1-1,-1 1 1,1 0-1,0 0 0,-1 0 1,1 0-1,0 0 1,-1 1-1,1 0 0,0 0 1,-1 0-1,1 0 1,-4 2-1,3-2-1,-1 1 1,0 1-1,0-1 1,1 1-1,-1-1 1,1 1-1,0 1 1,0-1-1,0 0 0,0 1 1,1 0-1,-1 0 1,1 0-1,0 0 1,-3 6-1,3-2-9,0 0-1,0 0 0,0 1 1,1-1-1,0 1 0,1-1 1,0 1-1,0 0 1,1 0-1,0-1 0,1 1 1,0 0-1,0-1 0,1 1 1,0-1-1,0 1 1,1-1-1,0 0 0,1 0 1,-1 0-1,2 0 1,-1-1-1,1 1 0,0-1 1,0 0-1,1-1 0,7 7 1,-6-7 0,0-1-1,0 0 1,1 0 0,-1-1 0,1 0-1,0 0 1,0-1 0,0 0 0,0-1-1,18 4 1,-15-5-2,0-1 0,0 0 0,0 0 0,0-1 0,0 0 1,0-1-1,-1 0 0,15-6 0,-1 0 3,-1-1 1,0-2 0,-1 0-1,0-2 1,0 0 0,25-21-1,23-15 29,10-7 12,-71 49-23,-1 0-1,0-1 1,-1 0-1,1 0 1,-2-1 0,11-16-1,-16 24-9,-1 0-1,1 0 1,-1 0-1,1 0 1,-1-1-1,1 1 1,-1 0-1,0 0 1,1 0-1,-1 0 1,0 0-1,0 0 1,0-3-1,0 4-2,0 0-1,0 0 0,-1-1 1,1 1-1,0 0 1,0 0-1,0-1 1,-1 1-1,1 0 0,0 0 1,0 0-1,0-1 1,-1 1-1,1 0 0,0 0 1,-1 0-1,1 0 1,0 0-1,0 0 1,-1-1-1,1 1 0,0 0 1,-1 0-1,1 0 1,0 0-1,-1 0 1,1 0-1,0 0 0,0 0 1,-1 0-1,1 1 1,-33 10 79,32-11-83,-12 6 7,1 1-1,0 0 1,0 0 0,0 1-1,1 1 1,1 0 0,-1 0-1,2 1 1,-1 0-1,1 1 1,1 0 0,0 0-1,0 1 1,1 0 0,1 0-1,0 1 1,-5 15-1,8-20-3,1 1-1,0-1 0,0 1 1,1-1-1,0 1 0,0-1 1,1 15-1,0-21 0,1 1 0,-1-1 0,0 1 1,1-1-1,-1 0 0,1 1 0,0-1 0,0 1 0,0-1 1,0 0-1,0 0 0,1 1 0,-1-1 0,0 0 0,1 0 1,0-1-1,-1 1 0,1 0 0,0 0 0,0-1 0,0 1 0,0-1 1,0 0-1,1 1 0,-1-1 0,0 0 0,1 0 0,-1-1 1,4 2-1,-3-2 3,-1 1 0,1-1-1,0 0 1,-1 0 0,1 0 0,0 0 0,0-1 0,-1 1 0,1-1-1,-1 0 1,1 0 0,0 0 0,-1 0 0,1 0 0,3-3 0,2-1 0,0-2 0,0 1 0,6-8 0,5-4 6,-9 9-6,-1-1 1,0 0 0,0 0-1,-1-1 1,-1 0 0,0 0-1,0-1 1,-1 0 0,0 0-1,-1 0 1,5-21 0,-7 23 152,-3 12-56,-6 22-21,-5 17-86,8-31 2,1 0 1,1 1-1,0-1 1,1 0-1,-1 0 0,2 0 1,0 1-1,0-1 1,1 0-1,0 0 1,5 14-1,-6-22 3,0 0 0,0-1 0,0 1-1,0-1 1,0 1 0,0-1 0,0 1 0,0-1 0,1 0 0,-1 0-1,1 1 1,-1-1 0,1 0 0,-1 0 0,1-1 0,0 1-1,-1 0 1,4 0 0,-2 0 1,1 0 0,0-1 1,0 1-1,-1-1 0,1 0 0,0-1 0,0 1 0,6-2 0,3-1 8,0-1 0,-1-1 0,1 0 0,11-7 0,-11 6-4,-1-1 1,0 0 0,-1-1-1,0-1 1,0 0-1,0 0 1,-1-1 0,-1 0-1,0 0 1,0-1 0,-1-1-1,8-14 1,-10 16 23,1 1 1,0 0-1,1 0 1,0 0-1,0 1 1,12-9-1,-14 12-18,5-5 0,-5 5 2,0 0-1,0-1 1,-1 1 0,0-1-1,0 0 1,0 0-1,5-11 1,-9 17-12,-1-1 0,0 1 0,0-1 0,1 0 0,-1 1 0,0-1 0,1 1 1,-1-1-1,0 1 0,1-1 0,-1 1 0,1-1 0,-1 1 0,1-1 0,-1 1 0,1 0 0,-1-1 1,1 1-1,0 0 0,0-1 0,-1 1 0,0 0 0,1 1 0,-1-1 0,1 0 0,-1 0 1,0 0-1,1 0 0,-1 1 0,0-1 0,1 0 0,-1 1 0,0-1 0,0 0 0,1 0 0,-1 1 1,0-1-1,0 0 0,0 1 0,1-1 0,-1 0 0,0 1 0,0-1 0,0 1 0,8 33 5,-7-24-5,7 30 0,-3 0 0,-1 1 0,-2 0 0,-7 81 0,5-116 0,-1-1 0,-1 0-1,1 0 1,-1 1 0,-4 7 0,6-12 0,0 0 0,-1 0 0,1 0 1,-1 0-1,1 0 0,-1 0 0,1 0 0,-1 0 1,0 0-1,0 0 0,1 0 0,-1 0 0,0-1 1,0 1-1,0 0 0,0-1 0,0 1 0,0 0 1,0-1-1,0 0 0,0 1 0,0-1 0,0 1 1,0-1-1,0 0 0,-1 0 0,1 0 0,0 0 1,0 1-1,0-2 0,0 1 0,-3 0 0,-8-6 23,0-1 0,0 0 0,1 0 0,0-1 0,0-1 0,0 0 0,1 0 0,1-1 0,0 0 0,0-1 0,-10-16 0,17 23-10,0 1-1,0 0 0,0 0 0,0 0 1,-1 0-1,1 1 0,-1-1 0,0 1 1,1-1-1,-6-2 0,17 7-10,1 0 0,-1 1 0,0 0 1,0 1-1,11 5 0,19 8 1,-15-9-3,0 0 0,1-2 0,0-1 0,1-1 0,-1-1 0,39 0 0,-45-4 0,-1 0 0,0-1 0,0-1 0,0-1 0,0 0 0,-1-1 0,0-1 0,0-1 0,31-17 0,-25 11 8,-1-2 0,0 0-1,-1-1 1,33-34 0,-49 44-5,0 0 1,0-1-1,0 0 1,-1 0-1,0 0 1,0 0-1,-1 0 0,4-13 1,-6 14-3,0 1 1,0 0-1,0-1 1,-1 1-1,0-1 1,0 1-1,-1-1 1,1 1-1,-1 0 1,0-1-1,-1 1 1,1 0-1,-1 0 1,-2-6-1,1 5 6,0 1 1,0 0-1,0 0 0,-1 0 0,0 0 1,0 1-1,0 0 0,0-1 0,-1 1 1,1 1-1,-1-1 0,0 1 0,0 0 1,-1 0-1,1 0 0,-1 1 0,1-1 1,-1 1-1,0 1 0,0-1 1,1 1-1,-1 0 0,0 0 0,0 1 1,0 0-1,0 0 0,0 0 0,0 1 1,0 0-1,0 0 0,0 1 0,0-1 1,0 1-1,1 0 0,-6 3 0,-1 3 0,0-1-1,1 1 0,0 1 0,0 0 1,1 1-1,1 0 0,-1 0 1,-9 16-1,15-21-5,1 0 0,0 0 0,0 1 0,0-1 0,1 1 0,0-1 0,0 1 0,1 0 0,-1 0 0,1 0 0,0 0 0,1 0 0,0 0 0,0 0 0,0 0 0,0 0 0,1 0 0,0 0 0,0 0 0,1 0 0,3 9 0,2-3-1,0 1 0,0-1 0,1 0 0,1-1 0,0 0 0,1-1 0,0 0 0,0 0 0,14 9 0,-10-8 0,0-2 0,1 0 0,0 0 0,0-2 0,0 1 0,1-2 0,24 6 0,-22-7 1,1-2 1,0 0-1,0-1 1,31-2-1,-42 0 4,0-1-1,0 0 1,0 0 0,0-1-1,0 0 1,-1-1 0,1 1-1,0-2 1,-1 1-1,0-1 1,0 0 0,0 0-1,10-9 1,-8 3 5,1 0-1,-1-1 1,0 0 0,-1 0-1,6-13 1,31-65 117,-17 30 32,-24 52-124,-1-1 1,0 1-1,0-1 0,-1 1 1,0-1-1,-1 0 0,1 0 1,-1 0-1,-1-11 0,2 3 107,1 11 14,13 82-48,4 31-53,-19-94-47,0 0-1,-1 0 1,0 0 0,-1-1-1,-5 27 1,5-37-4,0-1 1,1 1-1,-1-1 0,0 1 1,0-1-1,0 0 0,-1 1 1,1-1-1,-1 0 0,1 0 1,-1 0-1,1 0 0,-1 0 1,0-1-1,0 1 0,0 0 1,-4 1-1,3-1 2,-1 0 1,1-1-1,-1 0 0,0 0 1,0 0-1,0 0 0,0-1 1,1 1-1,-1-1 0,-6 0 1,-2-1 4,0-1 1,0 0 0,0-1 0,1 0 0,-1-1 0,-13-6 0,18 6-1,1 0 0,-1 0 1,1 0-1,0-1 0,0 0 1,1 0-1,0 0 1,-6-8-1,-7-7 20,7 12-11,-4-5 16,17 9-23,11 5-9,198 22 132,-167-18-137,66 4-186,-120-3-593,-13-4-3429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1:19.6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15680,'0'0'5431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0:2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6632,'0'0'8814,"11"-1"-8546,179-17 1019,-111 11-925,127-8 609,-78 8 64,-99 2-510,-28 5-507,-1 0-1,1-1 0,-1 1 1,1 0-1,-1 0 0,0 0 1,1 0-1,-1 0 0,1-1 1,-1 1-1,0 0 0,1 0 0,-1-1 1,1 1-1,-1 0 0,0-1 1,1 1-1,-1 0 0,0-1 1,0 1-1,1 0 0,-1-1 1,0 1-1,0-1 0,0 1 1,1 0-1,-1-1 0,0 1 1,0-1-1,0 1 0,0-1 1,0 1-1,0 0 0,0-1 1,0 1-1,0-1 0,0 1 1,0-1-1,0 1 0,0-1 1,0 1-1,0-1 0,-1 1 1,1 0-1,0-1 0,0 1 1,0-1-1,-1 1 0,1 0 1,0-1-1,-1 1 0,1 0 1,0-1-1,-1 1 0,1 0 1,-1-1-1,-1-2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1:21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0 131 5920,'0'0'10138,"8"-11"-9589,27-38 5,-31 43-366,1 0-1,0 1 1,0 0 0,0 0 0,1 0 0,-1 0 0,1 1 0,1 0-1,-1 0 1,0 1 0,1-1 0,0 2 0,0-1 0,-1 1-1,2 0 1,13-3 0,-19 5-129,0 0 0,-1 0 0,1 0 0,0 0-1,0 0 1,-1 0 0,1 1 0,0-1 0,-1 1 0,1-1 0,0 1 0,-1-1-1,1 1 1,-1 0 0,1 0 0,-1 0 0,1 0 0,-1 0 0,1 0 0,-1 0-1,0 0 1,0 1 0,1-1 0,-1 0 0,0 1 0,0-1 0,0 3 0,3 2 90,-1 0 0,0 0 0,0 1 0,-1-1 1,3 12-1,0 12 154,-1 0 1,-1 0-1,-3 32 0,0-30 44,1 0 0,9 53 1,-8-76-231,0 1 1,1-1 0,0 0 0,0 0 0,1 0-1,8 14 1,-10-20-80,0 0 0,0-1-1,1 1 1,-1 0 0,1-1-1,-1 0 1,1 0 0,0 0-1,0 0 1,0 0 0,0 0-1,0-1 1,0 1 0,1-1-1,-1 0 1,0 0 0,1 0-1,-1-1 1,0 1 0,1-1-1,5 0 1,4 0-186,38-2 783,-21-7-4947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1:21.4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847 1 11952,'0'0'1689,"-11"3"-1384,-14 6-130,-1 1 0,1 1 0,-30 19 1,-80 55 594,71-44-334,-332 201 2174,384-235-2494,-43 31 337,50-34-399,1-1-1,-1 1 0,1 1 0,0-1 1,1 1-1,-1-1 0,1 1 0,-5 9 0,8-13-127,-1 0 0,1 0 0,-1 0 0,1 0 0,0 0 0,0 0 0,-1 0 0,1 0 0,0 0 0,0 0-1,0 0 1,0 0 0,0 0 0,0 0 0,0 0 0,1 0 0,-1 0 0,0 0 0,1 0 0,-1 0 0,0 0 0,1 0-1,-1 0 1,1 0 0,-1 0 0,1 0 0,0-1 0,-1 1 0,3 1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1:24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1074 7136,'0'0'4310,"-10"7"-3780,-59 43 1479,69-49-1969,0-1 0,0 0 0,0 0-1,-1 0 1,1 0 0,0 0 0,-1 1 0,1-1 0,0 0 0,0 0-1,-1 0 1,1 0 0,0 0 0,-1 0 0,1 0 0,0 0 0,0 0 0,-1 0-1,1 0 1,0 0 0,-1 0 0,1 0 0,0 0 0,0-1 0,-1 1-1,1 0 1,0 0 0,0 0 0,-1 0 0,1 0 0,0-1 0,0 1 0,-1 0-1,1 0 1,0 0 0,0-1 0,0 1 0,0 0 0,-1 0 0,1-1 0,0 1-1,0 0 1,0 0 0,0-1 0,0 1 0,0 0 0,0-1 0,0 1-1,0 0 1,0 0 0,0-1 0,0 1 0,0 0 0,0-1 0,0 1 0,0 0-1,0 0 1,0-1 0,0 0 0,3-20 822,3 4-540,2 0-1,0 0 0,0 1 0,18-23 0,50-55 731,-44 59-484,1 3 0,1 0 0,2 3 0,1 0 1,1 3-1,56-30 0,-93 55-522,1 0 0,0 0 0,0 0 0,0 0 0,0 1 0,0-1 0,0 1 0,0-1 0,0 1 0,0 0 0,0-1 0,0 1 0,0 0 0,0 0 0,0 1 1,0-1-1,0 0 0,0 1 0,0-1 0,0 1 0,0 0 0,0-1 0,0 1 0,0 0 0,0 0 0,-1 0 0,1 0 0,0 1 0,-1-1 0,1 0 0,-1 1 0,1-1 0,-1 1 0,0 0 0,0-1 0,1 1 0,-1 0 0,1 3 0,1 1 14,0 1-1,-1 0 1,0 0-1,0 1 1,0-1-1,-1 0 1,0 1-1,-1-1 1,0 12 0,0 6 58,-2 0 1,-1 0 0,-1 0 0,-1-1 0,-1 1 0,-1-1 0,-1 0 0,-16 31 0,20-47 57,6-9 24,9-13-35,-4 2-128,10-18 30,0 2 0,3 0 0,0 1 0,41-42 0,-40 49-38,8-7 8,36-27-1,-55 48-26,-1-1 0,1 2 0,-1-1-1,2 1 1,-1 1 0,0 0-1,1 0 1,20-3 0,-29 6-7,0 1 0,0 0 1,0-1-1,0 1 1,0 0-1,0 0 0,0 1 1,0-1-1,-1 0 0,1 1 1,0-1-1,0 1 0,0-1 1,-1 1-1,1 0 0,0 0 1,0 0-1,-1 0 0,1 0 1,-1 0-1,1 0 0,-1 1 1,0-1-1,1 0 0,-1 1 1,0-1-1,0 1 0,0-1 1,0 1-1,0 0 0,0-1 1,0 1-1,-1 0 0,1 0 1,-1 0-1,1 0 0,-1-1 1,0 1-1,1 3 0,0 7 14,-1 0 0,0 0-1,-1 0 1,-3 22 0,2-27-17,-2 16 33,-1 1 0,-2-1 0,-12 32 0,13-40 54,9-21-1,11-17-70,18-18 9,1 1 0,2 1 0,62-52-1,-70 66-7,-21 20-10,1 0-1,0 0 0,0 1 0,15-8 0,-17 10-2,-4 1-4,-1 1 1,1 0-1,-1 0 1,1-1-1,0 1 0,-1 0 1,1 0-1,0 0 0,-1 0 1,1 0-1,-1-1 0,1 1 1,0 0-1,-1 1 0,1-1 1,0 0-1,-1 0 0,1 0 1,0 0-1,-1 0 0,1 1 1,-1-1-1,1 0 1,0 1-1,-1-1 0,1 0 1,0 1-1,0 1 0,0-1 1,0 0 0,1 1-1,-1-1 1,0 1-1,-1 0 1,1-1-1,0 1 1,1 3-1,6 41 7,-8-45-6,1 41 2,-2 0 1,-1 0-1,-10 51 1,3-22 38,8-67-36,1-1 0,-1 1 0,1 0 0,0 0 0,0-1 0,1 1 0,0 4 0,-1-8-5,0 0 0,0 1 0,0-1 0,0 0 0,1 0 0,-1 1 0,0-1 0,0 0 0,0 0 0,1 1 0,-1-1 0,0 0 0,0 0 0,1 1 0,-1-1 0,0 0 0,0 0 0,1 0 0,-1 0 0,0 0 0,1 1 0,-1-1 0,0 0 0,1 0 0,-1 0 0,0 0 0,1 0 0,-1 0 0,17-7 4,6-10 6,-1-1 0,-1-2 0,-1 0 0,0-1 0,16-24 0,4-1 23,26-37 74,-66 82-106,0 1-1,0 0 0,1 0 0,-1 0 0,0 0 0,0-1 0,0 1 1,0 0-1,0 0 0,0 0 0,1 0 0,-1-1 0,0 1 0,0 0 1,0 0-1,0 0 0,1 0 0,-1 0 0,0 0 0,0 0 0,0 0 1,1 0-1,-1-1 0,0 1 0,0 0 0,0 0 0,1 0 0,-1 0 1,0 0-1,0 0 0,0 0 0,1 0 0,-1 1 0,0-1 0,0 0 1,0 0-1,1 0 0,-1 0 0,0 0 0,4 9 17,-2 16-8,-2 63 40,-2-55-34,2 1-1,1 0 0,2-1 0,7 36 0,-9-66-8,-1 0 0,1 1 0,0-1-1,0 0 1,0 0 0,1 0 0,-1 0-1,1 0 1,0 0 0,2 3 0,-3-5-5,0-1 0,0 1 0,1-1 0,-1 1 0,0-1 0,0 1 0,1-1 0,-1 0 0,0 0 1,0 1-1,1-1 0,-1 0 0,0 0 0,1 0 0,-1 0 0,0-1 0,1 1 0,-1 0 0,0-1 0,0 1 0,1-1 1,-1 1-1,0-1 0,0 1 0,0-1 0,1 0 0,-1 1 0,1-2 0,9-6-5,0 1 0,0-1 0,0-1 0,-1 0 0,0-1 0,-1 1 0,0-2 0,10-15 0,6-14-15,22-46 0,-21 37 17,64-120 145,-88 167-135,-1 0 0,0-1 1,1 1-1,0 0 0,-1 0 0,1 0 0,0 0 1,0 0-1,3-2 0,-5 4-6,0 0 0,1 0-1,-1 0 1,0-1 0,1 1 0,-1 0 0,0 0-1,1 0 1,-1 0 0,0 0 0,1 0-1,-1 0 1,0 0 0,1 0 0,-1 0 0,1 0-1,-1 0 1,0 0 0,1 0 0,-1 1 0,0-1-1,1 0 1,-1 0 0,0 0 0,1 1 0,7 13 35,14 76 51,-16-60-66,15 43-1,-17-61-18,-1-2 1,1 0-1,-1-1 1,2 0-1,-1 1 1,1-2-1,7 11 1,-10-18-5,0 1 1,-1 0-1,1-1 1,0 1 0,0-1-1,0 1 1,0-1-1,0 0 1,0 0 0,0 0-1,1 0 1,-1 0-1,0 0 1,0-1-1,1 1 1,-1-1 0,1 1-1,-1-1 1,0 0-1,1 0 1,-1 0 0,1 0-1,-1-1 1,0 1-1,1-1 1,-1 1 0,0-1-1,0 0 1,1 0-1,-1 0 1,0 0-1,3-2 1,3-2 3,0-1 0,-1 0 0,1 0 0,-1 0 0,-1-1 0,1 0 0,-1 0-1,6-9 1,4-9 24,18-34 0,-19 26 14,21-65-1,-8 17 26,3-12 60,-27 87-106,-1 11-4,2 16-5,-5-19-13,12 67 8,6 104 0,-18-140-6,0 1 0,-3-1 0,0-1-1,-2 1 1,-14 47 0,19-78 5,-1 0 0,1 0-1,-1 0 1,1 0 0,-1 0 0,0-1-1,0 1 1,0 0 0,0 0 0,-1-1 0,1 1-1,0-1 1,-1 1 0,1-1 0,-1 1-1,1-1 1,-1 0 0,0 0 0,1 0-1,-1 0 1,-2 1 0,2-2 0,1 1 0,-1-1 1,0-1-1,1 1 0,-1 0 0,1 0 0,-1-1 0,1 1 1,-1 0-1,1-1 0,-1 0 0,1 1 0,0-1 1,-1 0-1,1 0 0,0 1 0,0-1 0,-1 0 0,1 0 1,0 0-1,0-1 0,0 1 0,0 0 0,0 0 1,0-1-1,1 1 0,-2-2 0,-3-5 28,0-1-1,1 0 1,0 0-1,1 0 1,-5-17-1,8 25-30,0 0-1,0-1 1,0 1-1,0-1 1,0 1-1,0-1 1,0 1-1,0 0 1,1-1-1,-1 1 1,1 0-1,-1-1 1,1 1-1,-1 0 1,1-1-1,0 1 0,0 0 1,-1 0-1,1 0 1,0 0-1,0 0 1,0 0-1,0 0 1,0 0-1,1 0 1,-1 0-1,0 0 1,0 1-1,1-1 1,-1 1-1,0-1 1,1 1-1,-1-1 1,2 0-1,17-4-10,1 1-1,0 1 1,37-1-1,-31 2-13,51-8-1,-35-2-17,60-26-1,-47 16 25,-44 17 13,0 0 0,-1-1 0,0-1-1,0 1 1,-1-2 0,0 1 0,0-2 0,15-15 0,-3-2-9,-1-1 1,18-30-1,-28 39 6,-1-2-1,-1 1 1,0-1-1,-2-1 1,0 1-1,6-36 1,10-132-3,-19 146 9,12-151 81,-14 179-60,1-5 47,-3 18-32,-3 10-6,-16 83-38,-10 136 1,19 29 31,5-87-13,8-35 7,1-37-15,-4-98-5,-1 1 1,1-1-1,0 1 1,0-1-1,0 0 1,0 1-1,0-1 1,0 1-1,0-1 0,0 1 1,0-1-1,0 0 1,0 1-1,1-1 1,-1 1-1,0-1 1,0 0-1,0 1 0,0-1 1,1 0-1,-1 1 1,0-1-1,0 0 1,1 1-1,-1-1 1,0 0-1,1 1 0,-1-1 1,0 0-1,1 0 1,0 1-1,-1-1-10,1-1 0,-1 1 0,1 0 0,-1 0-1,1-1 1,-1 1 0,1 0 0,-1-1 0,0 1 0,1 0 0,-1-1-1,1 1 1,-1-1 0,0 1 0,0-1 0,1 1 0,-1-1-1,0 1 1,0-1 0,1 1 0,-1-1 0,0 0 0,39-121-1372,-28 79-2580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1:24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 15680,'0'0'2143,"61"30"-1631,1-26-200,17-4 8,11-10-48,-1-2 16,-2-2 0,-9 2 0,-5-2-224,-11 2 0,-11-1-64,-9 1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1:25.7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1 482 6224,'0'0'4684,"11"-12"-4048,2-3-404,-6 7-45,1 0-1,0 0 1,0 1 0,0 0 0,19-11 0,-10 6 213,0-1-1,-1-1 1,-1 0 0,0-1 0,12-17-1,61-91 1453,-51 70-1013,-27 38-390,-1 0-1,0-1 1,-1 0-1,8-24 1,-13 32 1095,-6 24-1155,0 16-125,-6 99 455,9-115-592,1 0 0,0 0-1,2 0 1,-1-1 0,2 1 0,6 17 0,-9-29-101,1-1 0,-1 0 0,0 0 0,1 0 0,0 0 0,-1-1 0,1 1 0,1 0 0,-1-1 0,0 1 0,0-1 0,1 0 0,0 0 0,-1 0 0,1 0 0,0 0 0,0-1 0,0 1 0,0-1 0,0 0 0,0 0 0,0 0 0,0 0 0,1 0 0,-1-1 0,0 1 0,1-1 0,-1 0 0,0 0 0,1 0 0,-1-1 1,0 1-1,6-2 0,1-1 22,0 0 0,0 0 0,0-1 0,-1-1 0,0 0 0,0 0 0,0-1 0,0 0 0,13-12 0,23-28 244,63-85 1,-15 17 310,-92 113-573,-1 0 1,1 0-1,0 0 1,0 0-1,0 0 1,0 0-1,0 0 1,0 1-1,0-1 1,0 0-1,0 1 1,0-1-1,0 1 1,0-1-1,0 1 1,3-1-1,-3 1-12,-1 1 1,1-1-1,0 1 1,0-1-1,-1 1 1,1-1-1,0 1 0,-1 0 1,1-1-1,-1 1 1,1 0-1,-1-1 1,1 1-1,-1 0 0,1 0 1,-1 0-1,0-1 1,1 1-1,-1 0 1,0 0-1,0 0 0,0 0 1,1 0-1,-1 0 1,0 1-1,3 24 92,0 1-1,-2-1 1,-1 1-1,-1-1 1,-8 49-1,9-75-104,0 0-1,0 1 0,0-1 1,-1 0-1,1 0 0,0 1 1,0-1-1,0 0 0,0 0 1,0 1-1,0-1 0,0 0 1,0 0-1,0 1 0,0-1 1,1 0-1,-1 1 0,0-1 1,0 0-1,0 0 0,0 1 1,0-1-1,0 0 0,1 0 1,-1 0-1,0 1 0,0-1 1,0 0-1,0 0 0,1 0 1,-1 0-1,0 1 0,0-1 1,1 0-1,-1 0 0,0 0 1,0 0-1,1 0 0,-1 0 1,0 0-1,0 1 0,1-1 1,-1 0-1,0 0 0,0 0 1,1 0-1,-1 0 0,0 0 1,1 0-1,-1-1 0,0 1 1,0 0-1,1 0 0,-1 0 1,0 0-1,0 0 1,1 0-1,-1 0 0,0 0 1,0-1-1,0 1 0,1 0 1,-1 0-1,0 0 0,0-1 1,0 1-1,1 0 0,-1 0 1,0-1-1,18-13 90,72-93 98,-2 2-34,-87 104-153,-1 0 0,1 0-1,0 0 1,0 0 0,0 0-1,0 0 1,0 0 0,-1 0-1,1 1 1,1-1 0,-1 0-1,0 1 1,0-1 0,0 1-1,0-1 1,0 1 0,1-1 0,-1 1-1,0 0 1,0 0 0,0 0-1,1-1 1,-1 1 0,0 0-1,0 1 1,1-1 0,-1 0-1,0 0 1,2 1 0,-1 1 2,1 0 1,-1 0-1,1 0 1,-1 0 0,0 1-1,0-1 1,0 1 0,-1-1-1,1 1 1,2 4-1,92 192 67,-90-189-9,-2-5-397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1:25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15976,'0'0'2359,"60"20"-2359,-7-1 8,13 19-176,3 10 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1:28.0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294 258 7432,'0'0'4632,"-5"-11"-4194,-18-32 30,22 41-409,-1 0-1,0 0 0,1 1 1,-1-1-1,0 0 1,0 1-1,0-1 0,0 1 1,0 0-1,0-1 1,-1 1-1,1 0 0,0 0 1,0 1-1,-1-1 1,1 0-1,-1 1 0,-3-1 1,-1 1 150,-1 0 0,0 0 1,1 1-1,-9 1 0,10-1-23,-3 0-10,0 1 1,1 1 0,0-1-1,-1 2 1,1-1 0,0 1-1,1 0 1,-1 0 0,1 1-1,-1 0 1,1 1 0,1-1-1,-1 1 1,1 1 0,0-1-1,1 1 1,-1 0 0,1 0 0,1 1-1,-5 9 1,5-10-57,1 0 0,0 0 0,1 1 0,0-1 0,0 1 0,0 0 0,1-1 0,0 1 0,1 0 1,-1 0-1,2 0 0,-1 0 0,1-1 0,0 1 0,1 0 0,0-1 0,0 1 0,0-1 0,1 1 0,0-1 0,1 0 0,8 13 0,-9-15-69,1-1 0,-1 1 0,1-1-1,0 0 1,0 0 0,1 0 0,-1 0-1,1-1 1,0 0 0,0 0 0,0 0-1,0-1 1,0 1 0,1-1 0,-1 0-1,1-1 1,-1 1 0,1-1 0,0 0-1,0-1 1,-1 1 0,1-1-1,0 0 1,0-1 0,0 0 0,-1 1-1,1-2 1,0 1 0,-1-1 0,1 0-1,-1 0 1,8-4 0,6-4 32,0-1 0,0-1 0,-1 0 0,-1-1 1,0-1-1,26-29 0,-8 3 156,50-74 0,-62 78-37,-2-1-1,21-52 1,-38 76-85,3-3 172,-6 17-248,0 1 1,0 0-1,-1-1 1,1 1 0,0 0-1,-1-1 1,1 1-1,-1 0 1,1 3 0,3 21 51,1-1 0,1 0 1,14 36-1,-17-51-69,2 2 3,0 0 0,0-1 0,1 1 1,0-1-1,1 0 0,0-1 0,12 13 0,3 3 53,-9-10 9,0-1-1,20 16 0,-27-26-67,0 0 0,0-1-1,1 0 1,-1-1 0,1 1-1,0-1 1,0 0 0,1-1-1,10 3 1,-11-4-8,0 0 0,-1 0 0,1-1-1,0 0 1,0 0 0,-1-1 0,1 1 0,0-2-1,-1 1 1,1-1 0,-1 0 0,13-5 0,-11 2 0,0 1 1,0-1 0,0-1 0,-1 0 0,0 0 0,0 0 0,0-1 0,9-12 0,-8 8 6,0 0 0,-1-1 0,0-1 0,-1 1 0,0-1 0,-1 0 0,-1 0 0,0 0 0,-1-1 0,0 0 0,-1 1 0,1-19 0,-3 27-3,0 0 0,-1 0 0,0 0 0,0 0 0,0 0 0,0 0 0,-1 0 1,0 1-1,0-1 0,-3-6 0,4 10-8,0 0 0,0 0 0,1 0 0,-1 0 0,0 0 0,0 1 0,0-1 0,0 0 0,0 0 0,0 1 0,0-1 0,0 0 0,0 1 0,0-1 0,-1 1 0,1-1 0,0 1 0,-2-1 0,1 2 2,1-1 0,-1 0 0,0 0 0,1 1 0,-1-1 0,1 1 1,-1-1-1,0 1 0,1-1 0,-1 1 0,1 0 0,0 0 0,-1 0 0,1 0 0,0 0 1,-1 0-1,-1 3 0,-8 8 16,0 0 1,1 1 0,1 0 0,0 0-1,0 1 1,2 1 0,0-1-1,-7 21 1,11-27-19,1-1-1,-1 1 1,2 0-1,-1-1 1,1 1 0,0 0-1,1 0 1,0 0-1,0-1 1,1 1 0,0 0-1,0 0 1,1 0-1,0-1 1,0 1 0,1-1-1,0 0 1,0 0 0,7 11-1,-6-13 0,1 0-1,0 0 1,0 0-1,0 0 1,1-1-1,-1 0 1,1 0-1,0 0 1,0-1-1,1 0 0,-1 0 1,1-1-1,-1 0 1,1 0-1,0 0 1,0-1-1,14 1 1,-4-1-2,0 0 0,0-2 1,1 0-1,-1-1 0,0-1 1,19-5-1,-2-3 0,0-2 1,0 0 0,59-35-1,83-71 40,-134 80-14,-11 9 34,-30 30-62,-1 0-1,0 0 1,0-1-1,0 1 0,1 0 1,-1 0-1,0 0 1,0 0-1,1 0 0,-1-1 1,0 1-1,0 0 1,0 0-1,1 0 0,-1 0 1,0-1-1,0 1 1,0 0-1,0 0 0,0-1 1,0 1-1,1 0 1,-1 0-1,0-1 0,0 1 1,0 0-1,0 0 1,0-1-1,0 1 0,0 0 1,0 0-1,0-1 1,0 1-1,0 0 0,0 0 1,0-1-1,0 1 1,-1 0-1,1 0 0,0-1 1,0 1-1,0 0 1,0 0-1,0-1 0,-1 1 1,1 0 0,-1 0 1,1 0-1,-1-1 0,0 1 1,1 0-1,-1 0 1,0 0-1,1 0 0,-1 0 1,1 1-1,-1-1 1,0 0-1,1 0 1,-1 0-1,1 0 0,-1 1 1,1-1-1,-1 0 1,0 0-1,1 1 0,-1 0 1,-31 20 51,2 1 0,0 2 0,2 1 0,0 1 1,2 1-1,1 2 0,-31 46 0,54-72-41,0 0 0,1 1 1,-1-1-1,1 1 0,0-1 0,0 1 0,0 0 0,-1 4 0,2-7-10,0 0 0,0-1 0,0 1-1,0-1 1,0 1 0,0-1 0,0 1-1,1 0 1,-1-1 0,0 1 0,0-1-1,0 1 1,0-1 0,1 1-1,-1-1 1,0 1 0,1-1 0,-1 1-1,0-1 1,1 1 0,-1-1 0,1 1-1,0-1 1,0 1 1,0-1-1,0 0 0,0 0 0,0 0 0,0 0 0,0 0 0,0 0 0,0 0 0,0 0 0,0 0 0,0 0 0,-1 0 0,1-1 0,0 1 0,0 0 1,0-1-1,0 1 0,1-1 0,9-5 21,0-1-1,-1 1 1,0-2 0,0 1 0,0-1 0,-1-1 0,14-16 0,1-6 45,21-34 0,28-65 185,-73 130-253,0 0-1,0 0 1,0 0-1,0 0 1,0-1 0,0 1-1,0 0 1,0 0-1,0 0 1,0 0 0,0-1-1,0 1 1,0 0-1,1 0 1,-1 0 0,0 0-1,0 0 1,0 0-1,0 0 1,0-1 0,0 1-1,1 0 1,-1 0-1,0 0 1,0 0 0,0 0-1,0 0 1,0 0-1,1 0 1,-1 0 0,0 0-1,0 0 1,0 0-1,0 0 1,1 0 0,-1 0-1,0 0 1,0 0-1,0 0 1,0 0 0,1 0-1,3 7 42,-1 12-24,2 27 0,-3-20-8,1-1-1,7 30 1,-8-48-7,0-1 0,0 1 0,1-1 0,0 1 1,0-1-1,0 0 0,1 0 0,0 0 0,0-1 0,0 1 0,1-1 1,9 9-1,-9-11-2,-1 0 1,1 1 0,-1-1 0,1-1-1,0 1 1,0-1 0,0 0-1,10 3 1,-11-5-2,-1 1 0,1-1 0,0 0-1,-1 0 1,1 0 0,0-1 0,-1 1 0,1-1 0,-1 0-1,1 0 1,-1 0 0,1-1 0,-1 1 0,0-1 0,4-2-1,6-5 4,1 0-1,-1-1 1,-1-1-1,1 0 1,-2-1-1,0 0 1,17-25-1,56-105 53,-71 118-52,-12 21-5,93-183 104,-93 184-92,-1 1 1,1 0 0,-1-1 0,1 1-1,-1 0 1,1-1 0,0 1-1,0 0 1,0 0 0,0 0 0,0 0-1,0 0 1,1-2 0,-1 3-8,-1 0 0,0 1 0,1-1 0,-1 0 1,0 0-1,1 1 0,-1-1 0,0 0 0,1 0 0,-1 1 1,0-1-1,0 0 0,0 1 0,1-1 0,-1 0 0,0 1 1,0-1-1,0 0 0,0 1 0,1-1 0,-1 0 1,0 1-1,0-1 0,0 1 0,0-1 0,0 0 0,0 1 1,0-1-1,-1 1 0,0 44 88,-5 4-58,-3-1 0,-2 0 0,-29 81 0,36-119-27,-1-1 0,0 1 0,-1-1 0,0 0 0,0-1-1,-9 10 1,13-16-5,0 1 0,-1-1 0,1 0 0,-1 0 0,1 0 0,-1 0 0,1 0 0,-1 0 0,0-1 0,0 1 0,0-1 0,0 0 0,0 0 0,0 0 0,0 0 0,0 0 0,-1-1 0,1 0 0,0 1 0,0-1 0,-1 0 0,1-1 0,0 1 0,-4-1 0,6 1-1,1-1 0,-1 1 1,0 0-1,0 0 1,1 0-1,-1 0 0,0-1 1,1 1-1,-1 0 1,0-1-1,1 1 0,-1-1 1,0 1-1,1-1 1,-1 1-1,1-1 0,-1 1 1,1-1-1,-1 1 1,1-1-1,0 0 0,-1 1 1,1-1-1,-1 1 1,1-1-1,0 0 0,0 0 1,0 1-1,-1-1 1,1 0-1,0 1 0,0-1 1,0 0-1,0 0 1,0 1-1,0-1 0,0 0 1,0 0-1,1 0 1,-1 0-3,1 0 1,0 0-1,0 0 1,0 0-1,-1 0 1,1 0-1,0 0 0,0 0 1,0 1-1,0-1 1,0 0-1,1 1 1,-1-1-1,0 1 1,0-1-1,0 1 1,0 0-1,1-1 1,-1 1-1,0 0 1,0 0-1,1 0 1,-1 0-1,2 0 1,18 1-13,30 2-41,0-2 0,89-10 0,-98 3 11,49-9-68,-79 12 90,-1 0 1,0 0 0,-1-2 0,1 1-1,18-12 1,-26 13 20,1 1 0,-1-1 0,0 0 1,0 0-1,-1 0 0,1-1 0,-1 1 0,1-1 0,-1 1 0,0-1 1,-1 0-1,1 0 0,0 0 0,-1 0 0,0 0 0,0 0 0,0 0 1,-1 0-1,1-8 0,-1 9 10,0-1 1,0 1-1,0 0 1,-1 0-1,1 0 1,-1-1-1,0 1 0,0 0 1,0 0-1,0 0 1,-1 0-1,1 0 1,-1 1-1,1-1 1,-1 0-1,0 1 0,0-1 1,0 1-1,-1-1 1,1 1-1,0 0 1,-1 0-1,0 0 1,1 1-1,-1-1 1,-4-1-1,5 2 1,0 0 1,0 1-1,0-1 1,-1 1-1,1-1 1,0 1-1,0 0 1,-1 0-1,1 0 0,0 0 1,-1 0-1,1 1 1,0-1-1,0 1 1,0-1-1,-1 1 0,-3 2 1,2-1 7,0 1-1,1-1 1,-1 1-1,0 0 1,1 0 0,0 0-1,-1 1 1,-3 5 0,2-2 10,0 0 1,1 0-1,0 1 1,0-1 0,1 1-1,0 0 1,0 0-1,1 0 1,-2 12 0,3-12-27,1-1 0,0 1 0,1-1 1,0 1-1,0-1 0,1 1 1,-1-1-1,2 0 0,-1 1 0,1-1 1,0 0-1,0-1 0,1 1 0,0 0 1,0-1-1,1 0 0,0 0 0,0 0 1,0-1-1,0 0 0,1 0 1,0 0-1,0-1 0,1 1 0,-1-2 1,1 1-1,0-1 0,0 0 0,0 0 1,0 0-1,0-1 0,1-1 0,-1 1 1,8 0-1,-2-3-4,0 1 0,0-2 0,0 0 0,0 0 0,-1-1 0,20-8 0,-2-1 0,39-22 0,-29 7 882,-21 9-5848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1:29.8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0 853 8536,'0'0'8607,"12"2"-8183,-7-1-380,0-1-1,0 1 0,0-1 1,0 0-1,0-1 0,0 1 1,1-1-1,-1 0 0,0 0 1,0 0-1,-1-1 0,1 0 1,0 0-1,0 0 0,-1 0 1,1-1-1,-1 0 0,0 0 1,4-3-1,18-19 242,-1-1-1,-1-1 1,-1-1-1,-2 0 1,-1-2 0,17-33-1,83-201 1387,-101 214-1208,13-53 0,-25 75-107,-1 0 1,-2-1-1,2-47 1,-9 57 31,3 19-375,0 0-1,0-1 0,0 1 0,0 0 0,-1 0 1,1 0-1,0 0 0,0 0 0,0-1 1,0 1-1,0 0 0,-1 0 0,1 0 1,0 0-1,0 0 0,0 0 0,-1 0 1,1 0-1,0 0 0,0-1 0,0 1 1,-1 0-1,1 0 0,0 0 0,0 0 1,0 0-1,-1 0 0,1 0 0,0 0 1,0 1-1,0-1 0,0 0 0,-1 0 1,1 0-1,0 0 0,0 0 0,0 0 1,-1 0-1,1 0 0,0 0 0,0 1 1,0-1-1,-4 3 74,1 1 0,0 0 1,0 0-1,0 0 1,-4 8-1,-15 30 100,1 1 1,1 1-1,3 1 0,-20 83 1,25-76-92,-42 249 384,52-280-428,1 0-1,1 0 1,0 0-1,7 37 0,-5-51-29,-1 1-1,1 0 0,0-1 0,1 1 0,0-1 0,0 0 0,1 0 0,0 0 0,0-1 0,0 1 0,1-1 0,0 0 1,0 0-1,1-1 0,10 9 0,-14-13-14,0 0 0,0 0 1,0 0-1,0 0 0,0-1 0,0 1 1,1-1-1,-1 0 0,0 0 0,0 1 1,0-1-1,1-1 0,-1 1 0,0 0 1,0 0-1,0-1 0,0 0 0,1 1 1,-1-1-1,0 0 0,3-2 0,6-2 21,-1-1-1,17-13 0,-23 16-20,49-41 106,80-85 0,-78 73-30,-46 46-72,0 1 151,-13 22-60,-5 7-64,0 1 1,2 0 0,0 0-1,2 0 1,0 1 0,1 0-1,-1 36 1,4-58-33,1 1-1,0 0 1,0 0-1,1-1 1,-1 1-1,0 0 0,0 0 1,0-1-1,0 1 1,1 0-1,-1-1 1,0 1-1,1 0 1,-1-1-1,0 1 1,1 0-1,-1-1 1,1 1-1,-1 0 1,1-1-1,-1 1 1,1-1-1,0 0 1,-1 1-1,1-1 1,0 1-1,-1-1 1,1 0-1,0 1 0,-1-1 1,1 0-1,0 0 1,-1 1-1,1-1 1,0 0-1,0 0 1,0 0-1,-1 0 1,1 0-1,0 0 1,0 0-1,0-1 1,2 1 3,-1 0 1,0-1 0,0 1-1,0-1 1,0 0-1,0 0 1,0 0 0,0 0-1,0 0 1,0 0 0,0 0-1,-1 0 1,4-3-1,-3-1 6,1 1 0,0 0-1,-1-1 1,0 1-1,0-1 1,0 0 0,-1 0-1,1 0 1,-1 0-1,0 0 1,-1 0 0,1 0-1,-1 0 1,0 0-1,-1 0 1,1 0 0,-1 0-1,-1-8 1,0 5 3,-1-1 0,0 1 1,0 0-1,0 0 1,-1 0-1,0 0 0,-1 0 1,1 1-1,-12-13 0,6 11 25,8 7-31,0 1-1,0 0 1,0-1 0,1 0-1,-1 1 1,1-1-1,-1 0 1,1 0-1,0 0 1,-1 1-1,1-1 1,0-1-1,0 1 1,0-2-1,17 10 22,8 2-15,1 0-1,0-2 0,41 6 1,81 1 49,-117-11-63,1 0-33,0 0 0,-1-2 0,1-1 0,44-8-1,-74 9 19,0 0-1,-1 0 1,1 0-1,-1 0 1,1 0-1,-1 0 0,1 0 1,-1 0-1,1-1 1,-1 1-1,1 0 1,-1 0-1,1 0 0,-1-1 1,1 1-1,-1 0 1,1-1-1,-1 1 1,0 0-1,1-1 0,-1 1 1,0 0-1,1-1 1,-1 1-1,0-1 1,1 1-1,-1-1 0,0 1 1,0-1-1,1 1 1,-1-1-1,0 1 1,0-2-1,0 1-36,-1 0-1,0 0 1,0-1-1,0 1 1,0 0-1,0 0 1,0 0-1,0 0 1,0 0-1,0 0 1,0 0-1,-1 0 1,-1 0-1,-109-66-1481,74 46-2037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1:30.0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0 107 14672,'0'0'1288,"113"22"-880,-20-20-121,22-2 9,20-8-152,12-4 0,-2-4 88,-12 4 8,-12-6-40,-8-5 16,-10 1-224,-15 2 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1:32.9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273 0 9344,'0'0'4809,"-2"11"-4081,-65 278 2275,5-32-1310,-19 79 911,66-279-2010,6-21 373,-14 33 0,21-74-512,0 0 0,1 0 0,0 0 0,0-1 0,-1-5 0,0-2-206,1 12-230,1 0-1,0-1 1,-1 1 0,1-1-1,0 1 1,0 0 0,0-1 0,0 1-1,0 0 1,0-1 0,0 1-1,0-1 1,1 0 0,6-21 32,1 0 0,1 0 0,1 1 0,0 1 1,2 0-1,24-33 0,-11 23-14,2 1-1,1 1 1,38-31 0,-39 39-17,2 1 0,36-18 0,-19 10-3,-30 19-10,0 0-1,23-9 0,-34 16-5,0 0 0,1 1 1,-1-1-1,0 1 0,1 0 0,-1 1 0,0-1 0,1 1 0,-1 0 0,1 1 1,-1-1-1,7 3 0,-9-2 0,0 0-1,0 0 1,-1 1 0,1-1 0,0 1 0,-1 0 0,1 0-1,-1 0 1,0 0 0,0 0 0,0 1 0,0-1 0,0 1-1,0-1 1,-1 1 0,1 0 0,-1-1 0,0 1-1,2 5 1,0-1-1,-1 0 1,0 0-1,-1 1 0,0-1 0,0 0 0,0 1 0,-1 7 0,-2-2 3,0 0-1,-1-1 1,0 1 0,-1-1-1,-1 0 1,0 0 0,0 0-1,-1-1 1,0 0 0,-1 0-1,-1 0 1,1-1 0,-2 0-1,1 0 1,-18 13-1,12-10 12,-1-1-1,0-1 1,-1 0-1,0-1 0,-1-1 1,0-1-1,0 0 0,-1-1 1,0-1-1,-20 4 0,30-8-5,0-1 0,0 0-1,-1-1 1,1 1 0,-13-3-1,19 2 0,0 0-1,0 0 0,0-1 0,0 1 0,0-1 0,0 0 1,0 1-1,0-1 0,1 0 0,-1 0 0,0 0 0,0 0 1,1-1-1,-1 1 0,1 0 0,-1-1 0,1 1 0,0-1 1,-1 1-1,1-1 0,0 0 0,0 0 0,0 1 0,0-1 1,1 0-1,-1 0 0,0-2 0,0 3-1,1 0 0,0 0 0,0 0-1,0 0 1,0 0 0,0 1 0,0-1-1,0 0 1,0 0 0,1 0 0,-1 0 0,0 1-1,1-1 1,-1 0 0,0 0 0,1 1 0,-1-1-1,1 0 1,-1 0 0,1 1 0,-1-1 0,1 0-1,-1 1 1,1-1 0,0 1 0,-1-1 0,1 1-1,0-1 1,0 1 0,-1 0 0,1-1 0,0 1-1,0 0 1,1-1 0,1 0 4,1 0 1,0 0-1,0 1 0,-1-1 1,1 1-1,0 0 0,6 1 1,12 2-1,1 1 0,-1 1-1,34 12 1,66 34-92,-48-19 9,-18-7 6,-31-13 45,0-1 0,46 14 0,-63-23 25,0 0-1,0-1 0,0 0 0,0-1 0,1 1 1,-1-2-1,0 1 0,0-1 0,0 0 1,0-1-1,0 1 0,0-2 0,13-4 0,-7 0 21,-1 0-1,1-1 1,-1 0-1,0-1 0,-1 0 1,15-15-1,-24 21-11,0 0 0,0 0 0,0-1 1,0 1-1,-1-1 0,1 0 0,-1 1 0,0-1 0,0 0 0,0-1 0,0 1 0,-1 0 1,0 0-1,0-1 0,0 1 0,0-1 0,-1 1 0,0 0 0,0-1 0,0 1 0,0-1 1,-1 1-1,1-1 0,-1 1 0,-1-1 0,-2-6 0,1 3 11,1 3-3,0 0 1,0 0-1,0 0 0,0 0 0,-1 1 1,0-1-1,0 1 0,0 0 1,-1 0-1,1 0 0,-1 0 0,0 0 1,0 1-1,0 0 0,-10-6 0,11 7-2,-1 0 0,0 0-1,0 1 1,1-1 0,-1 1-1,0 0 1,0 0-1,-1 0 1,1 0 0,0 1-1,0 0 1,0-1 0,-5 2-1,6 0-6,0 0 1,0 0-1,0 0 0,0 0 0,0 1 0,0 0 0,0-1 1,1 1-1,-1 0 0,0 0 0,1 1 0,0-1 0,-1 0 1,1 1-1,0 0 0,0-1 0,-1 4 0,-1 0-5,1 0 0,0 0 0,1 0 0,-1 0 0,1 1-1,0-1 1,1 1 0,0-1 0,0 1 0,0-1 0,1 1 0,-1 0-1,2-1 1,1 14 0,-1-14-4,0-1-1,1 1 1,-1 0 0,1-1-1,0 1 1,1-1-1,-1 0 1,1 0 0,0 0-1,1 0 1,-1 0-1,1 0 1,0-1 0,0 0-1,0 0 1,1 0-1,5 4 1,5 0-7,1 0-1,-1-1 1,1-1-1,1 0 0,-1-2 1,1 1-1,0-2 1,0 0-1,22 0 1,-20-2 12,-1-1 0,0-1 1,0-1-1,0 0 0,0-1 0,-1-1 1,1-1-1,27-11 0,-10 6 33,-31 9-24,1 0 0,0 0 0,-1-1 1,1 0-1,-1 1 0,7-5 0,-10 6 24,1-1 0,-1 0 1,1 1-1,0-1 0,-1 1 0,1 0 0,0 0 0,-1-1 0,1 1 0,0 0 0,0 0 0,2 1 0,11 0 82,-11-2-124,0 0-1,0-1 1,0 1-1,0-1 1,0 0-1,-1 1 1,1-2-1,6-4 1,4-2-5,-1 2 12,0-2 0,-1 1 1,0-2-1,0 0 0,-1 0 1,-1-1-1,0 0 0,0-1 1,-1 0-1,-1 0 0,11-21 1,-17 29-4,0-1 0,-1 0 0,1 0 0,-1 0 1,0 0-1,0 0 0,-1 0 0,0-1 0,0-6 0,0 11 0,0-1 0,0 1 0,0 0 0,0-1 0,0 1 0,-1 0 0,1-1 0,0 1 0,-1 0 0,1-1 0,-1 1 0,0 0 0,1 0 0,-1 0 0,0 0 0,0 0 0,1-1 0,-1 1 0,0 1 0,0-1 0,0 0 0,0 0 0,0 0 0,-1 0 0,1 1 0,0-1 0,0 1 0,0-1 0,-1 1 0,1-1 0,0 1 0,-1 0 0,1-1 0,0 1 0,-1 0 0,1 0 0,0 0 0,-1 0 0,1 0 0,0 0 0,-2 1 0,-3 0 2,1 1 1,0 0-1,0 0 0,0 0 1,0 0-1,0 1 0,0 0 0,-7 6 1,2-1 8,0 1-1,-13 14 1,16-15-7,1 0 0,1 0 0,-1 0 0,1 1 0,1-1 0,0 1 0,0 1 0,0-1 0,1 0 0,-3 19 0,5-22-6,0 0 0,1 0 1,0 0-1,0 1 0,0-1 1,1 0-1,0 0 0,0 0 1,1-1-1,-1 1 1,1 0-1,0 0 0,1-1 1,0 1-1,0-1 0,0 0 1,0 0-1,8 9 0,-5-8-4,0 0-1,1 0 0,0-1 0,0 0 1,0-1-1,0 1 0,0-1 0,1-1 0,0 1 1,0-1-1,0-1 0,0 1 0,0-1 1,1-1-1,-1 0 0,1 0 0,-1 0 1,1-1-1,-1-1 0,1 1 0,-1-1 1,0-1-1,1 1 0,-1-2 0,0 1 0,10-5 1,2-4-1,0 0 0,-1-1 0,0-1 0,-2-1 0,21-20 0,73-86 87,-100 107-65,-4 4 25,1 1 0,0 0 0,0 1 0,14-10 0,-22 17-38,0 0 1,0 0-1,1 0 0,-1 0 1,0 0-1,0 0 0,1 0 0,-1 0 1,0 0-1,0 0 0,1 0 1,-1 0-1,0 1 0,0-1 0,1 0 1,-1 0-1,0 0 0,0 0 1,0 1-1,0-1 0,1 0 0,-1 0 1,0 0-1,0 1 0,0-1 1,0 0-1,0 0 0,0 0 1,1 1-1,-1-1 0,0 0 0,0 0 1,0 1-1,0-1 0,0 0 1,0 0-1,0 1 0,0-1 0,0 0 1,0 0-1,0 1 0,0-1 1,0 0-1,0 0 0,-1 1 1,1-1-1,0 16 29,-43 275 78,13-119-82,17-87-1,-14 108 45,12-95 9,29-154 155,-4-10-145,51-217 112,-52 247-177,48-178 334,-45 178-266,1 1 1,2 1-1,34-56 0,-49 89-93,14-21 4,0 1-1,23-25 0,-33 41-3,0 1 0,0-1 0,1 1 0,-1 0-1,1 1 1,0-1 0,0 1 0,0 0 0,1 0 0,-1 0 0,1 1 0,0 0-1,-1 0 1,1 1 0,10-2 0,-12 3 0,-1 0 0,0 0 0,0 0 0,0 1 0,0-1 0,0 1 0,0 0 0,0 0 0,0 0 0,-1 0 0,1 0 0,0 1 0,0-1 0,-1 1 0,1 0 0,-1 0 0,0 0 0,1 0 0,-1 0 0,0 1 0,0-1 0,0 0 0,-1 1 0,1 0 0,0-1 0,-1 1 0,0 0 0,0 0 0,0 0 0,0 0 0,1 4 0,0 5 0,0-1 0,0 0 0,-1 1 0,-1-1 0,0 1 0,0-1 0,-3 13 0,1-14 0,0-1 0,0 0 0,-2 0 0,1 0 0,-1 0 0,0 0 0,-1-1 0,0 1 0,0-1 0,-1-1 0,0 1 0,0-1 0,-1 0 0,-13 11 0,16-14 0,0-1 0,-1 0 0,1 0 0,-1-1 0,0 1 0,1-1 0,-1 0 0,0 0 0,0 0 0,-1-1 0,1 0 0,0 0 0,0 0 0,-1-1 0,1 0 0,0 0 0,-1 0 0,1 0 0,0-1 0,0 0 0,-1 0 0,1 0 0,0-1 0,0 0 0,0 0 0,0 0 0,1-1 0,-6-3 0,-1 0 0,8 5 0,1-1 0,-1 1 0,0-1 0,1 0 0,-1 0 0,1 0 0,0 0 0,0 0 0,-1 0 0,1-1 0,1 1 0,-1-1 0,-2-4 0,-2-17-4083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0:2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7736,'0'0'4649,"4"12"-4116,-2-5-440,0 0-7,1 0 0,-1 0 0,-1 0 0,1 0 0,-1 0 0,-1 0 0,1 0 0,-1 0 0,-1 1 0,-1 12 0,-3 0 177,0 0 1,-2 0 0,0 0-1,-2-1 1,-18 31-1,20-38-93,-1-1-1,0 1 0,-1-2 0,0 0 0,-1 0 0,0 0 1,0-1-1,-1-1 0,-21 14 0,27-20-93,1 0 0,-1 0 0,0 0 1,1-1-1,-1 1 0,0-1 0,0 0 0,0-1 0,-7 1 0,11-1-58,0 0 0,0 0 1,0 0-1,0 0 0,0-1 0,0 1 0,0 0 1,0-1-1,0 1 0,0 0 0,1-1 0,-1 1 1,0-1-1,0 1 0,0-1 0,1 0 0,-1 1 1,0-1-1,1 0 0,-1 1 0,-1-3 0,2 2-6,-1-1 0,1 0 0,0 0-1,-1 1 1,1-1 0,0 0 0,0 0-1,0 1 1,0-1 0,1 0 0,-1 0 0,0 1-1,1-1 1,-1 0 0,1 0 0,1-2-1,5-11-546,1-1 0,1 2-1,13-17 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1:36.3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171 615 8936,'0'0'5969,"-3"17"-5289,-4 15-435,-57 256 1683,34-179-1168,-28 142 1356,49-216-183,24-67-1387,5-25-234,-1-1 0,9-61 0,-21 89-215,57-298 1167,-60 310-1182,2-13 149,2 0-1,1 0 0,19-44 1,-22 60-154,-1 6 38,-1-1-1,1 1 1,0 0-1,10-11 1,-14 18-83,1 0 0,0 0 0,0 0 0,0 1-1,0-1 1,0 0 0,1 1 0,-1 0 0,0-1 0,1 1 0,-1 0 0,1 0 0,-1 0 0,1 1-1,-1-1 1,1 1 0,0-1 0,-1 1 0,1 0 0,0 0 0,5 0 0,2 3 20,1 0 0,-1 1 0,0 0-1,0 0 1,0 1 0,0 1 0,-1 0 0,0 0 0,0 0 0,0 1 0,-1 1 0,0-1 0,-1 1 0,7 9-1,-9-11-27,-1 0-1,-1 0 0,1 0 0,-1 0 0,0 1 0,-1-1 0,1 1 0,-1 0 0,0-1 0,-1 1 0,0 0 0,0 0 0,-1 0 0,1 0 0,-1 0 0,-1 0 0,0 0 0,0 0 0,0 0 1,0 0-1,-1 0 0,-1 0 0,1-1 0,-1 1 0,0-1 0,0 0 0,-1 0 0,0 0 0,0 0 0,-9 9 0,4-7 13,-1-1 0,0 1 0,0-2 1,-1 0-1,0 0 0,0-1 0,-1 0 0,1-1 0,-1 0 0,0-1 0,0 0 0,-20 1 0,1-4 129,29 0-144,1 0 0,0-1-1,0 1 1,0 0 0,0 0-1,-1-1 1,1 1 0,0 0-1,0-1 1,0 0 0,0 1-1,0-1 1,0 1 0,0-1-1,0 0 1,0 0 0,0 0-1,1 1 1,-1-1-1,0 0 1,0 0 0,0-2-1,30-3 228,180-17-96,-182 20-146,0-2 0,0-1 0,-1-1 0,0-1-1,0-1 1,-1-1 0,0-2 0,-1 0-1,0-2 1,-1 0 0,-1-2 0,0 0 0,30-31-1,-30 25-13,-1-1 0,-1-1 0,-2-1 0,0-1 0,-1 0 0,-2-1 0,-1-1 0,-1 0 0,-1-1 0,-2 0-1,11-49 1,-19 69 7,3-11 11,-1 1 0,-1-1 0,-1 0 0,0 0 0,-2-1 1,-3-34-1,1 11 42,-11 96 109,-28 135-88,-10 60-33,32-137-32,-11 100 91,30-194-53,-1 0 0,0-1 0,-2 1 0,0 0 0,-1-1-1,-11 30 1,20-78 288,-3 7-306,4 5 1,0 0-1,2 0 1,0 1 0,1 0 0,1 0 0,1 1 0,1 1-1,0-1 1,1 2 0,18-18 0,-27 30-20,1 1 0,0 0 0,0 0 1,0 0-1,0 0 0,1 1 0,-1 0 0,1 0 0,0 0 0,0 1 1,0 0-1,8-2 0,-11 4-6,0-1 0,0 1 1,0 0-1,0 0 0,0 0 1,0 0-1,0 1 0,0-1 0,0 1 1,0 0-1,0 0 0,0 0 1,-1 0-1,1 0 0,0 1 0,-1-1 1,1 1-1,-1 0 0,1-1 0,-1 1 1,0 0-1,0 1 0,0-1 1,0 0-1,0 1 0,0-1 0,2 5 1,6 14 15,-1-1 1,0 1-1,5 23 1,-7-21 23,0 0 0,20 38 1,-25-59-43,-1 1 0,1-1 0,0 1 1,0-1-1,0 0 0,0 0 0,0 0 0,0 0 1,0 0-1,1 0 0,-1 0 0,1-1 1,-1 1-1,1-1 0,0 0 0,0 0 0,3 1 1,-1-1 1,0 0-1,0-1 1,0 1 0,0-1 0,0 0 0,0-1-1,0 1 1,0-1 0,7-2 0,7-3 6,1-2-1,-2 0 1,36-21 0,-53 28-9,25-14 0,-2-2 0,0-1 0,-1-1 0,-1-1 0,0 0 0,-2-2 0,20-26 0,-36 42 0,1-1 0,-1 1 0,0-1 0,0 0 0,5-13 0,-9 20 0,0 0 0,1-1 0,-1 1 0,0 0 0,0 0 0,0-1 0,0 1 0,0 0 0,0-1 0,0 1 0,0 0 0,0 0 0,0-1 0,0 1 0,0 0 0,0-1 0,0 1 0,0 0 0,0-1 0,0 1 0,0 0 0,0 0 0,-1-1 0,1 1 0,0 0 0,0 0 0,0-1 0,0 1 0,-1 0 0,1 0 0,0-1 0,0 1 0,0 0 0,-1 0 0,1 0 0,0 0 0,-1-1 0,1 1 0,0 0 0,0 0 0,-1 0 0,1 0 0,0 0 0,-1 0 0,1 0 0,0 0 0,0 0 0,-1 0 0,1 0 0,0 0 0,-1 0 0,1 0 0,0 0 0,-1 0 0,1 0 0,-1 0 0,-20 8 0,19-7 0,-15 7 0,1 2 0,0 0 0,0 1 0,1 1 0,0 0 0,-18 20 0,12-9 0,1 1 0,1 1 0,-19 30 0,34-48 0,1 0 0,-1 0 0,-3 13 0,6-17 0,0-1 0,0 1 0,1 0 0,0 0 0,-1-1 0,1 1 0,0 0 0,0 0 0,0 0 0,1-1 0,-1 1 0,2 5 0,-1-7 0,-1 1 0,1-1 0,0 0 0,-1 0 0,1 0 0,0 0 0,0 0 0,0 0 0,0 0 0,0-1 0,0 1 0,0 0 0,0 0 0,0-1 0,0 1 0,0-1 0,0 1 0,1-1 0,-1 1 0,0-1 0,0 0 0,0 1 0,1-1 0,-1 0 0,0 0 0,1 0 0,-1 0 0,0 0 0,0 0 0,1 0 0,-1-1 0,0 1 0,2-1 0,5-1 0,0-1 0,-1 0 0,15-8 0,-20 10 0,11-6 0,0-1 0,-1-1 0,1 0 0,-2-1 0,12-11 0,45-59 0,-23 25 0,-44 54 0,-1 0 0,1 1 0,0-1 0,0 0 0,-1 0 0,1 0 0,0 0 0,0 1 0,0-1 0,0 0 0,0 1 0,0-1 0,0 1 0,0-1 0,0 1 0,0 0 0,1-1 0,-1 1 0,0 0 0,0 0 0,0 0 0,0 0 0,0 0 0,1 0 0,-1 0 0,0 0 0,0 0 0,0 0 0,0 1 0,0-1 0,0 0 0,1 1 0,-1-1 0,0 1 0,0-1 0,0 1 0,0 0 0,-1-1 0,1 1 0,0 0 0,0 0 0,1 1 0,3 5 0,1-1 0,-1 1 0,-1 1 0,7 13 0,-4-8 0,24 45 0,34 54 0,-64-112 0,0 1 0,0 0 0,0-1 0,0 1 0,0 0 0,-1-1 0,1 0 0,0 1 0,0-1 0,0 1 0,0-1 0,0 0 0,0 0 0,1 0 0,-1 1 0,0-1 0,0 0 0,0 0 0,0-1 0,0 1 0,0 0 0,0 0 0,0 0 0,0-1 0,0 1 0,0 0 0,0-1 0,0 1 0,0-1 0,0 1 0,-1-1 0,1 0 0,0 1 0,1-2 0,31-25 0,3-14 0,-2-2 0,-1-1 0,49-91 0,-79 131 0,11-20 0,-13 23 0,0 0 0,0 0 0,-1 0 0,1 0 0,0 1 0,0-1 0,0 0 0,0 0 0,0 1 0,0-1 0,0 0 0,0 1 0,0-1 0,0 1 0,1-1 0,-1 1 0,2-1 0,-2 2 0,1 0 0,-1 0 0,0-1 0,0 1 0,1 0 0,-1 0 0,0 0 0,0 1 0,0-1 0,0 0 0,0 0 0,-1 0 0,1 1 0,0-1 0,-1 0 0,1 1 0,0-1 0,-1 1 0,1 1 0,4 14 0,0 1 0,-1 0 0,-1 0 0,2 35 0,-5-19 0,-6 63 0,5-85 0,-2-1 0,1 0 0,-2 0 0,-5 15 0,7-22 0,0 0 0,0 1 0,0-1 0,-1 0 0,1 0 0,-1 0 0,0-1 0,0 1 0,-1-1 0,1 1 0,-1-1 0,0 0 0,-6 3 0,8-5 0,-1 0 0,0-1 0,1 1 0,-1-1 0,0 1 0,0-1 0,1 0 0,-1 0 0,0-1 0,0 1 0,1-1 0,-1 1 0,0-1 0,1 0 0,-1 0 0,0 0 0,1 0 0,0 0 0,-1-1 0,1 1 0,0-1 0,-1 1 0,1-1 0,-2-2 0,-6-5 0,1 0 0,0 0 0,-13-18 0,19 24 0,-2-3 0,1 1 0,0-1 0,0 1 0,0-1 0,1 0 0,0-1 0,0 1 0,1-1 0,-3-9 0,7 16 0,1-1 0,-1 1 0,0 0 0,1 0 0,-1-1 0,0 2 0,1-1 0,-1 0 0,0 0 0,1 1 0,-1-1 0,3 2 0,2-1 0,23 6 0,58 20 0,10 3 0,-68-23 0,2-2 0,-1 0 0,37-1 0,-54-4 0,-1 0 0,1-2 0,-1 0 0,0 0 0,1-1 0,-1-1 0,-1 0 0,1-1 0,0 0 0,11-7 0,-11 4 0,7-3 0,24-18 0,-38 25 0,0-1 0,-1 0 0,0 0 0,0 0 0,0-1 0,-1 0 0,0 0 0,5-9 0,-2 2 0,-5 10 0,0 0 0,0-1 0,-1 1 0,1-1 0,-1 1 0,0-1 0,0 1 0,0-1 0,0 0 0,0 0 0,-1 1 0,0-1 0,0 0 0,0 0 0,0 1 0,-1-6 0,0 2 0,0 1 0,-1-1 0,1 1 0,-1 0 0,-1-1 0,1 1 0,-1 0 0,0 0 0,0 0 0,-1 1 0,0-1 0,0 1 0,0 0 0,0 0 0,-10-8 0,0 4 0,12 8 0,0 0 0,0 0 0,0 0 0,0 0 0,0 0 0,0 0 0,0 1 0,0-1 0,0 1 0,0-1 0,0 1 0,0 0 0,-1 0 0,1 0 0,0 0 0,0 0 0,0 0 0,0 1 0,0-1 0,-1 1 0,1-1 0,-2 2 0,-5 2 0,1 0 0,-1 0 0,1 1 0,0 0 0,0 0 0,1 1 0,0 0 0,0 0 0,0 1 0,1 0 0,-1 0 0,2 0 0,-1 1 0,1 0 0,0 0 0,1 1 0,0-1 0,-4 14 0,3-11 0,2 1 0,-1-1 0,1 1 0,1 0 0,0 1 0,1-1 0,0 0 0,1 0 0,0 1 0,1-1 0,1 0 0,0 0 0,6 22 0,-6-29 0,0 0 0,1-1 0,-1 1 0,1-1 0,0 0 0,0 1 0,0-2 0,0 1 0,1 0 0,0-1 0,0 1 0,0-1 0,0 0 0,0 0 0,1-1 0,-1 1 0,1-1 0,0 0 0,-1-1 0,1 1 0,0-1 0,0 1 0,0-2 0,7 2 0,2-1 0,0-1 0,1 0 0,-1-1 0,0 0 0,0-2 0,-1 1 0,23-8 0,-9 1 0,0-1 0,-1-1 0,0-1 0,40-26 0,-53 29 0,-1 0 0,0-2 0,0 1 0,-1-2 0,0 1 0,-1-1 0,-1-1 0,0 0 0,0 0 0,6-16 0,8-25-4091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1:40.0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324 662 4816,'0'0'9576,"-4"-10"-9034,2 4-432,-10-24 215,11 29-297,0-1-1,0 1 1,0 0-1,-1 0 1,1 0 0,0-1-1,0 1 1,-1 0-1,1 1 1,0-1-1,-1 0 1,1 0-1,-1 1 1,1-1 0,-1 0-1,0 1 1,1 0-1,-1-1 1,1 1-1,-1 0 1,-2 0 0,-11 1 170,0 0 1,0 2 0,0 0 0,0 1-1,1 0 1,-1 1 0,1 1 0,0 0-1,1 1 1,-1 0 0,-11 10 0,16-10-114,2 0-1,-1 1 1,1 0 0,0 1 0,1 0-1,0 0 1,1 0 0,-1 0 0,2 1-1,-1 0 1,1 0 0,1 0 0,0 1-1,0-1 1,1 1 0,1 0 0,0-1-1,0 1 1,1 0 0,0 0 0,1 0-1,2 10 1,-2-16-41,1 1 0,-1-1 0,1 0 1,0 0-1,1 0 0,-1-1 0,1 1 0,0 0 0,0-1 0,1 0 1,-1 0-1,1 0 0,0 0 0,0 0 0,8 5 0,-6-6 4,0 0-1,1 0 1,-1-1-1,0 0 1,1 0-1,-1 0 0,1-1 1,0 0-1,0 0 1,-1-1-1,9 0 1,2-1 48,1-1 0,-1-1 1,-1-1-1,1 0 1,0-1-1,-1-1 1,0 0-1,0-2 1,14-8-1,20-16 371,-3-2 0,58-53 0,-96 78-350,1 0-1,-2 0 0,11-15 1,-16 20-56,0-1 0,0 1 0,-1-1 1,1 0-1,-1 0 0,0 0 0,-1 0 0,1 0 1,-1 0-1,1-6 0,-2 11-49,0-1 0,0 1 0,0 0 0,0 0 0,0-1 0,0 1 0,0 0 0,0 0 0,0-1 1,0 1-1,0 0 0,0 0 0,0-1 0,0 1 0,0 0 0,0 0 0,0-1 0,0 1 0,0 0 0,0 0 0,-1-1 0,1 1 0,0 0 0,0 0 1,0 0-1,0-1 0,-1 1 0,1 0 0,0 0 0,0 0 0,0 0 0,-1-1 0,1 1 0,0 0 0,0 0 0,0 0 0,-1 0 0,1 0 0,0 0 1,0 0-1,-1 0 0,1 0 0,0 0 0,0 0 0,-1 0 0,1 0 0,0 0 0,0 0 0,-1 0 0,1 0 0,0 0 0,0 0 0,-1 0 0,1 0 1,0 0-1,0 0 0,-1 0 0,1 1 0,0-1 0,0 0 0,0 0 0,-1 0 0,1 0 0,0 1 0,0-1 0,0 0 0,-1 0 0,1 0 0,0 1 1,-17 14 218,2 3-147,0 1 1,1 0-1,1 1 1,1 0-1,1 1 1,0 0-1,2 1 0,-9 28 1,16-43-50,1 1 1,-1 1-1,1-1 1,1 0-1,-1 0 1,1 0 0,1 0-1,0 0 1,3 15-1,-3-20-18,0 0 1,0 0-1,0 0 0,1 0 0,-1 0 0,1 0 1,0-1-1,0 1 0,0-1 0,0 1 0,0-1 1,1 0-1,-1 0 0,1 0 0,-1 0 0,1 0 1,0 0-1,0-1 0,0 1 0,0-1 1,0 0-1,0 0 0,0 0 0,0 0 0,0-1 1,4 1-1,1 0 18,-1-1 0,0 0 0,0 0 1,1 0-1,-1-1 0,0 0 0,0 0 1,0-1-1,9-3 0,-13 3-19,1 1 0,-1-1 0,0 1 1,0-1-1,0 0 0,0 0 0,0-1 0,0 1 0,0 0 0,-1-1 0,1 0 0,-1 0 1,0 0-1,0 0 0,0 0 0,0 0 0,0 0 0,-1 0 0,1-1 0,0-4 0,0 0 10,-1 1 0,-1-1 0,1 0-1,-1 0 1,0 0 0,-1 1-1,0-1 1,0 0 0,-1 1 0,0-1-1,-4-11 1,2 9 22,-1 0 0,0 0 0,0 0 0,-1 1 1,0 0-1,-1 0 0,-11-13 0,16 20-24,-1 1 1,1-1-1,0 0 0,-1 1 1,1-1-1,-1 1 0,0 0 1,-3-1-1,3 1 30,1 0 1,-1 0-1,1 0 0,-1-1 1,1 1-1,-1-1 0,1 1 0,-3-3 1,6 3-29,1-1 0,-1 1 1,0 0-1,1 0 0,-1 0 1,1 1-1,-1-1 0,1 0 1,0 0-1,-1 1 0,4-1 1,7-5-1,11-4-16,1 1-1,0 2 0,0 0 0,0 1 0,1 1 0,-1 1 0,1 2 0,0 0 0,0 2 1,0 0-1,28 5 0,-47-4-13,1 1 1,-1-1-1,0 1 1,0 1 0,0-1-1,0 1 1,0 0-1,0 0 1,-1 0-1,1 1 1,-1 0 0,0 0-1,0 1 1,0-1-1,-1 1 1,0 0-1,0 0 1,0 0 0,0 1-1,-1-1 1,0 1-1,0 0 1,-1 0-1,1 0 1,-1 0-1,-1 1 1,1-1 0,-1 0-1,0 1 1,-1-1-1,1 1 1,-1 8-1,-3 3 3,1 0-1,-2 0 1,-11 34-1,6-25 18,6-7 120,12-30-75,-2 5-44,139-147 206,-143 149-216,0 0-1,1 1 1,-1-1-1,0 1 1,1-1-1,4-2 1,-7 5-5,0 0 0,-1-1-1,1 1 1,0 0 0,0 0-1,0 0 1,0-1 0,-1 1 0,1 0-1,0 0 1,0 0 0,0 0 0,0 0-1,-1 0 1,1 1 0,0-1-1,0 0 1,0 0 0,-1 1 0,1-1-1,0 0 1,0 1 0,0-1 0,-1 1-1,1-1 1,0 1 0,-1-1-1,1 1 1,-1-1 0,1 1 0,0 0-1,-1-1 1,0 1 0,1 0 0,-1 0-1,1-1 1,-1 1 0,1 1-1,19 39 37,1-1-1,48 65 0,-67-102-32,0-1-1,0 1 1,0-1-1,0 1 1,0-1-1,0 0 1,1 0-1,-1 0 1,1 0-1,0-1 1,0 1-1,-1-1 1,1 1-1,0-1 1,0 0-1,0 0 1,0-1-1,0 1 1,0 0-1,1-1 1,-1 0-1,0 0 1,0 0-1,0 0 1,0 0-1,1-1 1,-1 1-1,0-1 1,0 0-1,0 0 1,0 0-1,0 0 1,0 0-1,-1-1 1,1 0-1,2-1 1,6-4 16,-1-1 0,0 0 0,-1-1 0,1 0 0,-2-1 0,1 1 0,9-17 0,6-15 49,-1-1 0,-3-2 0,24-71 0,1-2 83,-36 99-74,-4 15 65,0 28 87,-3-8-255,1 29 52,-1 1 1,-2 0 0,-8 51-1,5-79-11,-2-1-1,1 0 0,-2 0 0,-1-1 1,0 1-1,-1-1 0,0-1 0,-2 0 1,-15 22-1,22-35-9,0 1-1,0-1 1,0 1 0,0-1-1,-1 0 1,1 0-1,-1 0 1,1-1 0,-1 0-1,0 1 1,0-1-1,0 0 1,-9 2 0,10-3-1,1-1 0,-1 1 0,1-1 0,-1 0 0,0 0 0,1 0 0,-1 0 0,1-1 0,-1 1 0,0-1 0,1 1 0,-1-1 0,1 0 0,-1 0 0,1 0 0,0 0 0,-1-1 0,1 1 0,0-1 0,0 1 0,0-1 0,0 0 0,0 1 0,-3-5 0,1 0 6,-1 1 10,1 0-1,0 0 1,0 0 0,-4-9-1,8 13-19,-1 1 0,1-1 0,0 0 0,-1 0 0,1 0-1,0 0 1,-1 0 0,1 1 0,0-1 0,0 0 0,0 0 0,0 0 0,0 0-1,0 0 1,0 0 0,0 0 0,0 0 0,0 0 0,1 1 0,-1-1-1,0 0 1,1 0 0,-1 0 0,0 0 0,1 0 0,-1 1 0,1-1-1,-1 0 1,1 0 0,0 1 0,-1-1 0,1 1 0,0-1 0,-1 0 0,1 1-1,0-1 1,0 1 0,1-1 0,9-3-3,0 1 0,0 0 0,0 1 0,0 0 0,1 0 1,-1 2-1,1-1 0,21 3 0,13-1-12,-6-3-23,72-5-76,-100 5 93,0 0 0,-1-1 1,1 0-1,-1-1 0,0 0 1,0-1-1,13-7 0,-7 1-12,-1 0-1,0 0 1,-1-2-1,21-22 1,-26 24 29,-1-1 0,-1 0 0,0 0 0,-1 0 0,0-1 1,10-28-1,0-12 53,-3-1 1,-1-1-1,-4 0 1,-1-1-1,-3 0 1,-3 0 0,-2 0-1,-13-103 1,9 92-29,-1 1-21,2 59-2,0 16 0,0 17 0,1 56 0,14 136 0,-5-121 0,28 220 0,-4-98 0,-20-152 0,-8-60 0,-1-7 0,-2-11 0,-10-17 1,-75-187-31,68 181-211,-2-1 1,-1 2 0,-1 1 0,-43-49 0,50 66 47,0 0 0,-2 0 0,0 2 0,0 0 0,-1 1 0,-1 0 1,0 2-1,-1 0 0,0 1 0,-23-7 0,19 12-153,21 6 184,14 2 94,346 85 580,-291-73-369,138 39 382,-80-6-80,-123-49-420,-1 1-1,1-1 0,-1 1 1,0-1-1,1 1 0,-1 0 0,0 0 1,1 0-1,-1 0 0,0 0 1,0 0-1,0 0 0,0 0 0,0 0 1,0 1-1,0-1 0,0 0 1,0 1-1,-1-1 0,1 0 0,-1 1 1,1-1-1,-1 1 0,1-1 1,-1 1-1,0-1 0,0 1 1,1-1-1,-1 1 0,0 0 0,-1-1 1,1 3-1,-2 3 29,0 1-1,0-1 1,-1 0-1,0 0 1,-5 9 0,-69 116 334,19-36-68,54-88-291,-2 1 26,1 0 0,1 0 0,-1 1 1,-4 15-1,9-23-51,-1-1 1,1 0 0,0 0-1,-1 0 1,1 1 0,0-1-1,0 0 1,0 0 0,0 1-1,0-1 1,0 0 0,0 0-1,1 0 1,-1 1 0,0-1-1,1 0 1,-1 0 0,1 0 0,-1 0-1,1 1 1,-1-1 0,1 0-1,0 0 1,-1 0 0,1 0-1,0 0 1,0-1 0,0 1-1,0 0 1,0 0 0,0-1-1,0 1 1,0 0 0,0-1-1,0 1 1,0-1 0,1 1-1,-1-1 1,0 0 0,0 1 0,1-1-1,-1 0 1,0 0 0,0 0-1,0 0 1,1 0 0,-1 0-1,2-1 1,0 0-4,0 1 0,0-1 0,0-1 0,-1 1 0,1 0 0,-1-1 0,1 1 0,-1-1 0,1 0 0,-1 0 0,0 0 0,0 0 0,0 0 0,0 0 0,0-1 0,1-2 0,10-8 0,7-9 0,-1-1 0,0-1 0,-2 0 0,-1-1 0,-1-1 0,13-31 0,-26 55 0,8-18 0,-10 20 0,0-1 0,1 1 0,-1-1 0,0 0 0,1 1 0,-1-1 0,1 1 0,-1-1 0,0 1 0,1-1 0,-1 1 0,1-1 0,-1 1 0,1 0 0,0-1 0,-1 1 0,1 0 0,-1-1 0,1 1 0,0 0 0,-1 0 0,1-1 0,0 1 0,0 0 0,0 1 0,-1-1 0,1 1 0,0-1 0,-1 1 0,1 0 0,-1-1 0,0 1 0,1 0 0,-1 0 0,0-1 0,1 1 0,-1 0 0,0 0 0,0-1 0,1 1 0,-1 0 0,0 0 0,0 0 0,0 0 0,0-1 0,0 1 0,0 0 0,-1 1 0,2 6 0,2 64 0,5 38 0,-8-108 0,1 0 0,-1 0 0,0 0 0,0-1 0,1 1 0,-1 0 0,1-1 0,0 1 0,-1 0 0,1-1 0,0 1 0,0-1 0,0 1 0,0-1 0,0 1 0,1-1 0,-1 0 0,0 0 0,0 1 0,4 1 0,-4-3 0,1 0 0,-1 1 0,1-1 0,0 0 0,-1 0 0,1 0 0,0 0 0,-1 0 0,1 0 0,0 0 0,-1-1 0,1 1 0,-1-1 0,1 1 0,-1-1 0,1 1 0,-1-1 0,2-1 0,8-5 0,-1 0 0,0 0 0,-1-1 0,13-15 0,-16 18 0,24-17 0,-29 22 0,-1 1 0,1 0 0,0-1 0,0 1 0,-1 0 0,1 0 0,-1 0 0,1-1 0,-1 1 0,1 0 0,-1 0 0,1 0 0,-1 0 0,0 0 0,1 0 0,-1 2 0,4 5 0,-3-8 0,0 0 0,0 0 0,0 1 0,0-1 0,0 0 0,0 0 0,0 0 0,0 0 0,0 0 0,0 0 0,0 0 0,0-1 0,0 1 0,0 0 0,0-1 0,0 1 0,0 0 0,0-1 0,0 1 0,0-1 0,-1 1 0,1-1 0,0 0 0,0 1 0,0-2 0,24-22 0,-19 17 0,5-5 0,-8 8 0,0 0 0,0 0 0,1 0 0,0 1 0,0-1 0,0 1 0,0 0 0,0 0 0,1 0 0,5-2 0,-9 5 0,0 0 0,0 0 0,0 0 0,0 0 0,0 0 0,-1 0 0,1 1 0,0-1 0,0 0 0,0 1 0,0-1 0,-1 0 0,1 1 0,0-1 0,-1 1 0,1-1 0,0 1 0,-1-1 0,1 1 0,0 0 0,-1-1 0,1 1 0,0 1 0,14 21 0,-9-13 0,-5-8 0,3 3 0,0 0 0,0 0 0,0 0 0,1 0 0,-1-1 0,9 6 0,-12-9 0,1 0 0,0 0 0,-1 0 0,1-1 0,0 1 0,-1-1 0,1 1 0,0-1 0,0 1 0,-1-1 0,1 0 0,0 0 0,0 0 0,0 0 0,-1 0 0,1-1 0,0 1 0,0-1 0,-1 1 0,1-1 0,0 1 0,-1-1 0,1 0 0,0 0 0,-1 0 0,1 0 0,-1 0 0,1 0 0,-1 0 0,2-2 0,7-8 0,0 0 0,0 0 0,-1-1 0,0 0 0,-1-1 0,-1 0 0,0 0 0,0-1 0,4-15 0,2-10 0,-2 0 0,7-47 0,29-418 0,-44 459 0,-2 33 0,0 34 0,-3 87 0,-1-21 0,15 135 0,39 97 0,-34-249 0,-2-16 0,-24-61-8,0 0 0,0 0 0,-12-13 0,-74-85-3242,88 96 1423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1:40.2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16479,'0'0'1016,"97"0"-504,-29-2 0,5-2 120,7 2 16,9-2-96,-14 2 0,-15 4 40,-18 2 0,-17-4-144,-11-4 16,-4 2-304,-8-2 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1:53.7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94 117 3112,'0'0'6960,"-10"7"-6542,-3 3-243,6-4 46,-1-1 0,1 1 0,-1-1 0,-11 4 0,10-6 497,-2 2 952,11-5-1642,0 0 0,0 1 0,-1-1 0,1 0 0,0 0-1,0 1 1,0-1 0,0 0 0,0 1 0,0-1 0,0 0 0,0 1-1,0-1 1,0 0 0,0 1 0,0-1 0,0 0 0,0 0-1,0 1 1,0-1 0,1 0 0,-1 1 0,0-1 0,0 0 0,0 0-1,0 1 1,1-1 0,-1 0 0,0 0 0,0 1 0,0-1 0,1 0-1,-1 0 1,0 0 0,0 0 0,1 1 0,11 1 4379,20-3-3803,-14 0-34,156-7 754,-35 4-587,161-25 1,-205 22-184,-82 7-465,1 1 0,-1 0 1,0 0-1,0 1 0,17 5 0,34 5 332,-2-8 83,-63-8-55,-11-5-290,-14-6-69,-25 1 57,38 11-103,0-1 1,0 0-1,-17-7 1,14 4-10,13 6-22,0 0 0,0 0 1,0 0-1,0-1 1,1 1-1,-1-1 0,0 1 1,1-1-1,-4-3 0,5 3-10,0 1 0,1 0 0,-1 0 0,1-1-1,0 1 1,-1 0 0,1-1 0,0 1-1,0 0 1,-1-1 0,1 1 0,0 0 0,0-1-1,1 1 1,-1 0 0,0-1 0,0 1 0,1 0-1,-1-1 1,1 1 0,-1 0 0,1 0-1,-1-1 1,1 1 0,0 0 0,0 0 0,-1 0-1,3-2 1,-1 1-3,-1 0 0,0 0 0,1 0 0,-1 1 0,1-1 0,0 0 0,0 1 0,0-1 0,0 1 0,0 0 0,0 0 0,0-1 0,3 0 0,-3 1 0,1-1 0,0 1 0,1-1 0,-1 1 0,1 0 0,-1-1 0,1 1 0,0 1 0,4-1 0,-6 1 0,1 0 0,-1 0 0,0 1 0,1-1 0,-1 1 0,0 0 0,1 0 0,-1 0 0,0 0 0,0 0 0,0 0 0,0 0 0,0 1 0,3 2 0,0 0 16,-1 0-1,0 0 1,0 1-1,-1-1 1,1 1-1,4 7 1,-7-9-9,0-1 0,0 0 0,1 1 0,-2 0 0,1-1 0,0 1 1,0-1-1,-1 1 0,0 0 0,1-1 0,-1 1 0,0 0 0,0 0 1,-1-1-1,0 6 0,-3 2 10,-1 0 0,0 0 1,0 0-1,-1-1 0,0 0 0,0 0 1,-1-1-1,-10 10 0,9-10-26,1 0 0,0 0 0,0 1 0,1 0 0,0 0-1,0 1 1,1 0 0,-6 17 0,9-21-19,1 1 1,0 0-1,0-1 0,1 1 1,0 0-1,0-1 0,0 1 0,2 6 1,4 11-3485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1:57.1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0 231 4120,'0'0'4001,"10"-2"-3698,1-1-190,32-9 460,-29 9 797,-13 4-1251,0-1-1,1 0 1,-1 0-1,0-1 1,0 1-1,0 0 1,0 0 0,0 0-1,0-1 1,0 1-1,0-1 1,0 1-1,0-1 1,0 1-1,1-1 1,9-6 381,1 0 1,-1 1-1,15-4 0,-9 4-243,0 1 0,1 1 0,-1 1-1,32-3 1,74 6 435,6-1-152,91-24 659,-156 24-93,-63 2-1071,5 0 812,-11-5-273,-97-51 84,88 48-577,0-1-1,-1 1 1,-17-5 0,-12-5 106,32 14-121,11 3-57,0 0-1,0 0 0,-1 0 1,1 0-1,0 0 0,0 0 1,0-1-1,0 1 1,0 0-1,0 0 0,0-1 1,0 1-1,1-1 0,-1 1 1,0-1-1,0 1 1,0-1-1,0 0 0,1 1 1,-1-1-1,0 0 0,0 1 1,1-1-1,-1 0 1,1 0-1,-2-1 0,2 1 22,9 1 39,36 0-18,63 1 14,-92 1-70,-1 0 0,1 1-1,-1 0 1,28 10-1,-41-12 7,0-1-1,0 1 1,0 0-1,-1-1 0,1 1 1,0 0-1,-1 0 1,1 0-1,-1 0 0,1 1 1,-1-1-1,1 0 1,-1 0-1,0 1 1,1-1-1,-1 1 0,0-1 1,0 1-1,0 0 1,-1-1-1,1 1 0,0 0 1,0 0-1,-1-1 1,1 1-1,-1 0 1,0 0-1,0 0 0,1 0 1,-1 0-1,0 0 1,-1-1-1,1 1 0,0 0 1,-1 3-1,-2 4 34,-1 0 0,0 0 0,-1-1 0,1 1 0,-12 13 0,2-1 35,6-8-39,-1 0-8,0 1 0,1 0 1,0 1-1,1 0 0,1 0 0,1 1 0,-7 27 0,8-15-2906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1:59.4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0 175 3912,'0'0'13873,"13"7"-13688,41 20-1,-45-23-123,1-1-1,-1 0 1,1 0-1,0-1 1,0 0-1,0-1 1,1 0-1,10 0 1,8 0 82,77 1 382,-6 0 42,-41 1-51,0-3 0,0-2 0,117-19 0,-91 13-135,-25 8 95,-59 0-465,-1 0-1,0 0 1,0 0-1,0 0 1,1 0-1,-1 0 0,0 0 1,0 0-1,1-1 1,-1 1-1,0 0 1,0 0-1,0 0 1,1 0-1,-1 0 0,0 0 1,0 0-1,0-1 1,1 1-1,-1 0 1,0 0-1,0 0 1,0 0-1,0-1 0,1 1 1,-1 0-1,0 0 1,0 0-1,0-1 1,0 1-1,0 0 1,0 0-1,0 0 0,0-1 1,0 1-1,0 0 1,0 0-1,0-1 1,-3-12 229,-10-9-48,-7 1-91,-1 0-1,-1 1 1,-38-26-1,9 8 66,47 35-143,2 1 7,0 0 0,0 0 0,0 0 0,-1 1-1,1-1 1,-1 1 0,1 0 0,-4-2 0,5 3 1,25 13 49,-7-5-74,1 0-1,0 0 1,1-2-1,0 0 1,38 6 0,-13-2-3,-25-6 15,28 11 0,-42-13-13,0 1 1,0-1-1,0 1 1,0 0-1,0 0 1,-1 0-1,1 1 1,-1 0-1,8 8 1,-11-11 0,0 1 1,0 0-1,0 0 0,0-1 1,-1 1-1,1 0 0,0 0 1,-1 0-1,1 0 0,-1 0 1,0 0-1,1 0 0,-1 0 1,0 0-1,0 0 0,-1 0 1,1 0-1,0 0 0,-1 0 1,1 0-1,-1 0 0,1-1 1,-1 1-1,0 0 0,0 0 1,0 0-1,-2 2 0,-3 5 30,-1 0 0,0-1 0,-16 15 0,10-10 8,-10 11 22,0-2 0,-39 29 0,57-47-348,0 0 1,0 1-1,1-1 1,0 1 0,-6 8-1,7-9-1316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0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122 208 2808,'0'0'6041,"-1"-10"-5636,-11-52 909,10 60-1115,1 0 1,0 0 0,0 0-1,-1 0 1,1 1 0,-1-1-1,0 0 1,1 1-1,-1-1 1,0 1 0,0 0-1,0 0 1,0-1 0,0 1-1,0 1 1,0-1 0,-1 0-1,1 0 1,0 1 0,0-1-1,-1 1 1,-2 0 0,3 2 39,0 0 0,1 0 0,-1 1 1,1-1-1,-1 1 0,1-1 0,0 1 1,0-1-1,0 1 0,0 3 0,1-6-216,0 1 0,0-1-1,0 1 1,0-1-1,0 1 1,0-1-1,1 0 1,-1 1-1,0-1 1,0 0-1,0 1 1,0-1-1,1 1 1,-1-1-1,0 0 1,0 1-1,1-1 1,-1 0 0,0 0-1,0 1 1,1-1-1,-1 0 1,0 0-1,1 1 1,-1-1-1,1 0 1,-1 0-1,0 0 1,1 0-1,-1 1 1,0-1-1,1 0 1,-1 0-1,1 0 1,-1 0 0,1 0-1,-1 0 1,0 0-1,1 0 1,-1 0-1,1 0 1,-1 0-1,0-1 1,1 1-1,-1 0 1,1 0-1,-1 0 1,0 0-1,1-1 1,-1 1 0,0 0-1,1 0 1,-1-1-1,0 1 1,0 0-1,1 0 1,-1-1-1,0 1 1,0 0-1,1-1 1,13-23 481,-11 17-432,-1 0 0,0-1 0,-1 1 0,0 0 1,0-1-1,0 1 0,-1-1 0,0 1 0,-1-1 0,1 1 0,-1 0 0,-4-15 0,4 22-62,1-1 0,0 1 1,-1-1-1,1 1 0,0-1 0,-1 0 0,1 1 0,-1-1 0,1 1 0,-1 0 0,1-1 0,-1 1 0,1-1 0,-1 1 0,1 0 0,-1-1 0,0 1 0,1 0 0,-1 0 0,0 0 0,1-1 0,-1 1 0,0 0 1,1 0-1,-1 0 0,0 0 0,1 0 0,-1 0 0,0 0 0,1 0 0,-1 0 0,0 1 0,1-1 0,-1 0 0,1 0 0,-1 1 0,0-1 0,1 0 0,-1 1 0,1-1 0,-1 0 0,1 1 0,-1-1 1,1 1-1,-1-1 0,0 1 0,-24 22 179,21-17-164,0 0 0,0 0 0,1 0 0,0 1 0,0-1 0,1 1 0,0 0 1,0 0-1,1 0 0,-1 0 0,1 0 0,1 0 0,0 0 0,0 0 0,0 0 0,1 0 1,2 13-1,-3-19-16,0 0 0,1 0 0,-1 0 0,0 0 0,0 0 1,1-1-1,-1 1 0,1 0 0,-1 0 0,1 0 0,-1 0 0,1-1 0,-1 1 1,1 0-1,0-1 0,-1 1 0,1 0 0,0-1 0,-1 1 0,1-1 1,0 1-1,0-1 0,0 1 0,0-1 0,0 1 0,-1-1 0,1 0 1,0 0-1,0 0 0,0 1 0,2-1 0,-2 0 5,0-1 0,1 1 0,-1-1 0,0 1 0,0-1 0,0 1 0,0-1 0,1 1 0,-1-1 0,0 0 0,0 0 0,0 0 0,0 1-1,0-1 1,-1 0 0,1 0 0,0 0 0,0 0 0,-1-1 0,1 1 0,0 0 0,0-2 0,1-1 21,0 0 0,0 0 1,0-1 0,0 1-1,-1 0 1,0-1-1,0 1 1,0-1-1,0 1 1,0-1 0,-1 1-1,0-1 1,-1-7-1,1 12-28,0 0-1,0 0 0,0-1 0,0 1 1,0 0-1,0 0 0,0 0 1,0-1-1,0 1 0,0 0 1,-1 0-1,1 0 0,0 0 0,0-1 1,0 1-1,0 0 0,0 0 1,-1 0-1,1 0 0,0 0 1,0 0-1,0 0 0,0 0 0,-1-1 1,1 1-1,0 0 0,0 0 1,0 0-1,-1 0 0,1 0 1,0 0-1,0 0 0,0 0 0,0 0 1,-1 0-1,1 0 0,0 0 1,0 0-1,0 0 0,-1 0 1,1 0-1,0 1 0,0-1 0,0 0 1,0 0-1,-1 0 0,-9 10 103,-6 15-16,13-15-20,0 0 0,1 0 0,0 0 0,1 1 0,0 12 0,1-23-58,0 1-1,0-1 0,1 1 1,-1-1-1,0 0 1,1 1-1,-1-1 1,0 1-1,1-1 0,-1 0 1,1 1-1,-1-1 1,1 0-1,-1 1 0,1-1 1,-1 0-1,1 1 1,-1-1-1,1 0 0,-1 0 1,1 0-1,-1 0 1,1 0-1,0 0 0,-1 0 1,1 0-1,-1 0 1,1 0-1,-1 0 0,1 0 1,-1 0-1,1 0 1,0 0-1,0-1 0,25-4-1274,-23 5-604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0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96 229 4512,'0'0'6841,"6"-10"-6556,1-1-186,-4 5-20,0 1-1,0 0 0,1 0 1,0 0-1,8-8 1,-11 8 104,0 1 1,0 0-1,-1-1 1,1 1-1,-1 0 1,0-1-1,0 1 1,-1 0-1,0-6 1,1 10-167,-1-5 223,0 0 1,0 0-1,0 1 0,-1-1 1,-3-8-1,4 12-149,0 0-1,1-1 0,-1 1 0,0 0 0,1 0 0,-1-1 0,0 1 0,0 0 0,0 0 0,0 0 0,0 0 0,-1 0 0,1 0 0,0 0 1,0 1-1,0-1 0,-1 0 0,1 1 0,-1-1 0,1 1 0,0-1 0,-3 0 0,0 1 490,-1 1 254,4 11-5,2-9-768,0-1 0,0 1-1,0-1 1,0 1 0,1-1 0,-1 0 0,1 1 0,0-1 0,-1 0 0,1 0-1,0 0 1,0 0 0,1 0 0,-1-1 0,0 1 0,0-1 0,4 2 0,-5-3-49,-1 0 0,1 0 0,-1 0 0,1 0 1,-1 0-1,1 0 0,-1 0 0,1 0 0,-1 0 1,1 0-1,-1 0 0,1-1 0,-1 1 0,1 0 1,-1 0-1,0 0 0,1-1 0,-1 1 0,1 0 0,-1-1 1,0 1-1,1 0 0,-1-1 0,0 1 0,1-1 1,-1 1-1,0-1 0,1 1 0,-1 0 0,0-1 0,0 1 1,0-1-1,1 1 0,-1-1 0,0 1 0,0-1 1,0 1-1,0-1 0,0 1 0,0-1 0,0 1 1,0-2-1,0-25 151,0 25-146,0-1 1,0-1 18,0 0 0,0 0 0,0 1 0,-1-1 0,1 0 0,-1 0 1,0 0-1,0 0 0,-1 1 0,1-1 0,-1 0 0,1 1 0,-1 0 0,0-1 1,-4-4-1,6 8-27,-1 0 0,1-1 1,0 1-1,-1 0 0,1 0 0,-1 0 1,1-1-1,-1 1 0,1 0 1,0 0-1,-1 0 0,1 0 0,-1 0 1,1 0-1,-1-1 0,1 1 1,-1 0-1,1 1 0,-1-1 1,1 0-1,-1 0 0,1 0 0,0 0 1,-1 0-1,1 0 0,-1 0 1,1 1-1,-1-1 0,-11 13 137,-3 17-29,13-21-98,-1 0 0,1 0 0,1 0 0,0 1 1,0-1-1,1 11 0,0-16-12,0 0 1,0-1-1,1 1 0,0 0 1,-1 0-1,1-1 0,0 1 1,1-1-1,-1 1 0,1-1 1,0 1-1,-1-1 1,1 0-1,1 0 0,-1 0 1,0 0-1,5 4 0,-4-5 5,0 0 0,0 0 0,0 0 0,0 0 0,0-1 0,0 0 0,0 1 0,7 0 0,-10-2-7,1 1-1,0-1 1,0 0-1,0 0 1,-1-1 0,1 1-1,0 0 1,0 0 0,0 0-1,-1 0 1,1-1-1,0 1 1,0 0 0,-1-1-1,1 1 1,0-1 0,0 1-1,-1-1 1,1 1 0,-1-1-1,1 1 1,0-1-1,-1 1 1,1-1 0,-1 0-1,0 1 1,1-1 0,-1 0-1,1 0 1,-1 1-1,0-1 1,0 0 0,1 0-1,-1 0 1,0 1 0,0-1-1,0 0 1,0 0 0,0 0-1,0 1 1,0-1-1,0 0 1,0 0 0,-1-1-1,1 1 4,1 1 0,-1-1 0,0 0-1,0 1 1,0-1 0,0 1 0,0-1-1,0 0 1,0 1 0,-1-1 0,1 0-1,0 1 1,0-1 0,0 0 0,-1 1-1,1-1 1,0 1 0,0-1 0,-1 1-1,1-1 1,-1 1 0,1-1 0,0 1-1,-1-1 1,1 1 0,-1-1 0,1 1-1,-1 0 1,-1-1 0,1 1 2,0 0-1,0 0 1,0 0 0,0 0-1,-1 0 1,1 1-1,0-1 1,0 0 0,0 1-1,0-1 1,0 1 0,0-1-1,0 1 1,0 0 0,-1 0-1,-35 34 216,35-33-199,0 1-1,0-1 1,1 1-1,-1-1 1,1 1-1,-1 0 0,1 0 1,-2 4-1,-2 5 118,6-7-30,6-6-27,7-7-2,-8 4-60,0-1 0,0 0 0,0 0 0,-1-1 0,0 1 0,0-1 0,0 0 0,-1-1 0,4-6 0,-2 0 15,-8 8 37,-17 16 38,-16 12-2,-16 13 123,45-31-141,1 0 0,0 0 0,0 0 0,0 1 0,1 0 0,0-1 0,-4 9 0,7-13-73,1 0 0,0 0 0,-1 0 0,1 0 1,0 0-1,-1 0 0,1 0 0,0 0 0,0 0 1,0 0-1,0 0 0,0 0 0,0 0 0,0 0 0,1 0 1,-1 0-1,0-1 0,0 1 0,1 0 0,-1 0 1,1 0-1,0 2 0,0-2-5,1 0 1,0 0-1,-1 1 0,1-1 1,0 0-1,0 0 0,-1-1 0,1 1 1,0 0-1,0-1 0,0 1 1,0-1-1,0 1 0,0-1 1,4 0-1,-4 1-5,0-1 0,-1 0 0,1 1 1,0-1-1,0 0 0,0 0 0,0 0 0,0 0 1,-1-1-1,1 1 0,0 0 0,0-1 0,0 1 1,-1-1-1,1 0 0,0 0 0,-1 1 0,1-1 1,-1 0-1,1 0 0,-1 0 0,1-1 1,-1 1-1,0 0 0,1-1 0,-1 1 0,0 0 1,0-1-1,0 0 0,0 1 0,0-1 0,0 1 1,-1-1-1,1 0 0,0 0 0,-1 1 0,0-1 1,1 0-1,-1 0 0,0 0 0,0 0 0,0-2 1,-1-9-10,0 1 0,-1-1-1,0 0 1,-1 1 0,-5-14 0,5 16-19,-6-21-3439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0:3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324 553 5320,'0'0'6160,"-11"0"-5840,-12-1 82,-35 5 1,47-3-201,0 1 0,1 0 0,-1 1 0,1 0 0,-1 1-1,-18 9 1,16-5-15,0 1 1,1 1-1,0 0 0,1 0 0,0 1 0,0 1 0,1 0 0,1 0 1,0 1-1,-9 18 0,16-28-136,1 1-1,-1-1 1,1 1 0,0 0 0,0 0 0,0-1-1,1 1 1,-1 0 0,1 0 0,0 0 0,0 0-1,1 0 1,-1 0 0,1-1 0,0 1 0,-1 0-1,2 0 1,-1-1 0,0 1 0,1 0 0,0-1-1,0 0 1,0 1 0,2 2 0,0-1-3,0-1 1,-1 0-1,1 0 1,1 0-1,-1-1 1,0 1-1,1-1 0,0 0 1,0 0-1,0-1 1,0 1-1,0-1 1,0 0-1,0-1 1,12 3-1,-3-3 16,0-1 0,0 0 0,-1 0 0,1-1 1,0-1-1,0-1 0,-1 0 0,1 0 0,-1-2 0,0 1 0,0-2 0,19-10 0,-13 4 21,-1 0-1,0 0 1,-1-2-1,0 0 1,-1-1-1,-1-1 1,17-22-1,-23 27-34,-5 7-11,0-1 0,-1 0 0,1 1 1,-1-1-1,0 0 0,0-1 0,0 1 0,-1 0 0,1-1 1,-2 1-1,1-1 0,1-6 0,-3 11-31,-1 1 1,1 0-1,0 0 1,0-1-1,0 1 0,-1 0 1,1 0-1,0 0 0,0-1 1,-1 1-1,1 0 1,0 0-1,0 0 0,-1 0 1,1 0-1,0-1 0,-1 1 1,1 0-1,0 0 1,0 0-1,-1 0 0,1 0 1,0 0-1,-1 0 0,1 0 1,0 0-1,-1 0 0,1 0 1,0 0-1,-1 0 1,1 0-1,0 1 0,-1-1 1,1 0-1,0 0 0,0 0 1,-1 0-1,1 1 1,0-1-1,0 0 0,-1 0 1,1 0-1,0 1 0,0-1 1,0 0-1,-1 0 1,1 1-1,0-1 0,0 1 1,-8 8 16,1 0 0,1 1 0,0 0 1,0 0-1,1 0 0,0 1 0,1 0 0,0-1 1,1 2-1,-2 11 0,4-20-22,0-1-1,1 1 1,0-1 0,-1 1 0,1-1-1,0 1 1,0-1 0,1 1 0,-1-1-1,0 1 1,1-1 0,0 1 0,-1-1-1,1 1 1,0-1 0,0 1-1,0-1 1,1 0 0,-1 0 0,2 3-1,0-3 0,0 1-1,0 0 1,0-1-1,0 0 0,1 1 1,-1-1-1,1-1 1,-1 1-1,1 0 0,-1-1 1,1 0-1,4 1 1,0 0 5,-1-1-1,0 0 1,0 0 0,1-1 0,-1 1 0,1-2 0,-1 1 0,0-1 0,1 0-1,-1-1 1,0 0 0,0 0 0,12-6 0,-16 7 3,-1 0 0,1-1 0,-1 1-1,1-1 1,-1 0 0,0 0 0,0 0 0,0 0 0,0 0 0,0 0-1,-1 0 1,1-1 0,0 1 0,-1-1 0,0 1 0,0-1 0,1 1-1,-2-1 1,1 0 0,0 0 0,0 1 0,-1-1 0,0 0 0,1 0-1,-1 0 1,0 0 0,-1 0 0,1 1 0,0-1 0,-1 0 0,1 0-1,-1 0 1,0 1 0,0-1 0,0 0 0,0 1 0,-1-1 0,1 1-1,-1-1 1,1 1 0,-1 0 0,0 0 0,0 0 0,0 0 0,0 0-1,0 0 1,-1 0 0,1 1 0,-1-1 0,-2-1 0,1 1-1,1 0 0,0 1 0,-1-1 1,1 1-1,-1 0 0,1 0 0,-1 0 0,0 0 1,1 1-1,-1-1 0,0 1 0,0 0 0,1 0 1,-1 1-1,-6 0 0,0 2 21,0 0 0,0 1 0,0 0 0,-11 6 0,21-10-27,0 0 0,0 0 0,0 0 1,0 0-1,-1 0 0,1 0 0,0 0 0,0 0 0,0 0 1,0 0-1,-1 0 0,1 0 0,0 0 0,0 0 0,0 0 0,0 0 1,0 0-1,-1 0 0,1 0 0,0 0 0,0 0 0,0 1 1,0-1-1,0 0 0,0 0 0,0 0 0,0 0 0,-1 0 0,1 0 1,0 1-1,0-1 0,0 0 0,0 0 0,0 0 0,0 0 1,0 0-1,0 1 0,0-1 0,0 0 0,0 0 0,0 0 0,0 0 1,0 0-1,0 1 0,0-1 0,0 0 0,0 0 0,0 0 1,0 0-1,0 1 0,0-1 0,11 2 75,14-3-23,10-6 15,0-1 0,0-2 0,-1-1 0,39-19 0,22-6 10,-90 34-75,4-1 6,2-1 0,-1 1 0,0 1 0,1 0 0,15-1 0,-25 3-8,1 0 0,0 0 0,0 0 1,0 0-1,0 1 0,-1-1 0,1 0 1,0 1-1,0 0 0,-1-1 0,1 1 0,0 0 1,-1 0-1,1 0 0,-1 0 0,1 0 1,-1 0-1,0 1 0,1-1 0,-1 0 1,0 1-1,0-1 0,0 1 0,0-1 1,0 1-1,0-1 0,0 1 0,-1 0 1,1-1-1,0 1 0,-1 0 0,0 0 1,1 0-1,-1-1 0,0 1 0,0 0 0,0 0 1,0 2-1,1 11 38,0 0 0,-1 1 0,-1-1 0,0 0 0,-1 0 0,-1 0-1,0 0 1,-1 0 0,-7 17 0,40-55 319,27-36-211,-24 23 27,40-32-1,-72 68-172,0 0-1,0-1 0,0 1 0,1 0 1,-1 0-1,0 0 0,0 0 1,0 0-1,0 0 0,0 0 0,1-1 1,-1 1-1,0 0 0,0 0 1,0 0-1,0 0 0,0 0 0,1 0 1,-1 0-1,0 0 0,0 0 1,0 0-1,0 0 0,1 0 0,-1 0 1,0 0-1,0 0 0,0 0 1,0 0-1,1 0 0,-1 0 1,0 0-1,0 1 0,0-1 0,0 0 1,0 0-1,1 0 0,-1 0 1,0 0-1,0 0 0,0 0 0,0 0 1,0 1-1,0-1 0,0 0 1,1 0-1,1 12 57,-3 22-8,1-27-34,0 2-1,0 0 1,0 0 0,3 14-1,-3-22-14,0 1 0,1 0-1,-1 0 1,0-1 0,1 1 0,0 0 0,-1-1-1,1 1 1,0 0 0,0-1 0,0 1 0,0-1-1,0 1 1,0-1 0,0 0 0,0 1 0,0-1-1,1 0 1,-1 0 0,1 0 0,-1 0 0,1 0-1,-1 0 1,1 0 0,-1-1 0,3 2 0,2-2-1,-1 0-1,1 0 1,-1-1 0,0 1 0,1-1 0,-1 0 0,0-1 0,1 1 0,-1-1 0,0 0 0,0 0 0,0-1 0,-1 0 0,1 0-1,-1 0 1,1 0 0,5-6 0,5-5 12,-1-1 0,-1 0 0,17-24 0,22-43 19,-31 48 105,35-46 0,-56 80-135,0 0 0,0 0 0,0 0 0,0 0 0,0 0 0,0 0 0,0 0 0,0 0 0,1 0 0,-1 0 0,0 0 0,0 0 0,0 0 0,0 0 0,0 0 0,0 0 0,0 0 0,1 0 0,-1 0 0,0 0 0,0 0 0,0 0 0,0 0 0,0 0 0,0 0 0,0 0 0,1 0 0,-1 0 0,0 0 0,0 0 0,0 0 0,0 0 0,0 0 0,0 0 0,0 0 0,0 0 0,1 0 0,-1 1 0,0-1 0,0 0 0,0 0 0,0 0 0,0 0 0,0 0 0,0 0 0,0 0 0,0 0 0,0 1 0,0-1 0,0 0 0,0 0 0,0 0 0,0 0 0,4 12 52,0 13-8,-3-23-41,11 150 101,-11-129-82,-2 1 1,0-1-1,-2 0 1,-8 36 0,11-58-22,0 0 1,0-1 0,0 1 0,0 0-1,0-1 1,-1 1 0,1 0 0,0-1-1,0 1 1,0-1 0,-1 1 0,1 0-1,0-1 1,-1 1 0,1-1 0,0 1-1,-1-1 1,1 1 0,-1-1 0,1 1-1,-1-1 1,1 1 0,-1-1 0,1 0 0,-1 1-1,1-1 1,-1 0 0,0 0 0,1 1-1,-1-1 1,1 0 0,-1 0 0,0 0-1,1 0 1,-1 1 0,0-1 0,1 0-1,-1 0 1,0 0 0,1-1 0,-1 1-1,0 0 1,1 0 0,-1 0 0,1 0-1,-2-1 1,-2-1 26,0-1 0,0 0 0,1 0 0,-1 0 1,-4-6-1,3 4 1,-7-5 2,5 5 77,17 6-44,2 2-64,1-1-1,-1 0 1,1-1-1,0-1 1,-1 0 0,1 0-1,0-1 1,-1-1 0,1 0-1,-1-1 1,23-7 0,-19 3-1,0 0 1,-1-1-1,0-1 1,-1 0-1,1-1 1,-2 0-1,1-1 1,13-16-1,-9 8 5,-1-2-1,-1 0 1,-1-1-1,-1 0 0,-1-1 1,15-38-1,-14 26 10,-1-2-1,-3 0 1,12-71-1,-20 87 18,0 0 1,-1 0-1,-4-30 0,2 40-11,-1-1-1,0 1 1,0-1-1,-2 1 1,1 0-1,-1 0 1,-10-17 0,14 26-21,-1 1 0,1 0 1,-1 0-1,1 0 1,-1 0-1,0 0 1,0 0-1,1 0 1,-1 0-1,0 0 1,0 0-1,0 1 1,0-1-1,0 0 0,0 0 1,0 1-1,0-1 1,0 1-1,0-1 1,-1 1-1,1-1 1,0 1-1,-2-1 1,1 2-1,1-1 1,0 1 0,0-1 0,0 1-1,0 0 1,0-1 0,0 1-1,0 0 1,0 0 0,0-1-1,1 1 1,-1 0 0,0 0 0,0 0-1,1 0 1,-1 0 0,1 0-1,-1 0 1,0 2 0,-3 7 3,0 1 1,1 0-1,-3 17 0,-1 15-4,2 0 0,2 0 0,4 60 0,27 128 0,-26-216 10,1 0 0,1 0 0,0 0-1,1 0 1,1-1 0,0 0 0,1 0-1,13 19 1,-19-32-6,0 1 0,1-1-1,0 0 1,-1 1 0,1-1-1,0 0 1,-1 0 0,1-1-1,0 1 1,0 0 0,0-1-1,0 1 1,0-1 0,0 1-1,0-1 1,0 0 0,0 0-1,0 0 1,0 0 0,0 0-1,0 0 1,0-1 0,0 1-1,0 0 1,0-1 0,0 0-1,-1 0 1,1 1 0,0-1-1,0 0 1,2-2 0,6-3 19,1-1 0,-1 0 0,14-13 0,-22 18-22,45-42 53,-29 25-11,1 2 0,34-25 0,-45 38-34,-1 1 0,0 0 1,1 0-1,-1 1 1,1-1-1,0 2 1,14-2-1,-6 0-4,-12 3-4,0 0 1,0 0-1,0 1 1,-1-1-1,1 1 1,0-1-1,0 1 1,0 1 0,0-1-1,-1 0 1,7 4-1,-10-5 1,0 1-1,0-1 1,0 0-1,0 1 1,0-1 0,0 0-1,0 0 1,-1 1-1,1-1 1,0 0 0,0 1-1,0-1 1,0 0-1,0 0 1,0 1-1,0-1 1,-1 0 0,1 0-1,0 1 1,0-1-1,0 0 1,-1 0-1,1 0 1,0 1 0,0-1-1,-1 0 1,1 0-1,0 0 1,0 0 0,-1 0-1,1 1 1,0-1-1,0 0 1,-1 0-1,1 0 1,0 0 0,-1 0-1,1 0 1,0 0-1,-16 4 16,14-3-14,-14 3 10,1 0 1,-1 2-1,1 0 1,-27 15-1,35-17-5,0 0 1,0 1-1,1 0 0,0 0 0,0 0 1,0 1-1,0 0 0,1 0 1,0 0-1,0 0 0,-7 14 1,12-19-9,-1 0 1,1 0 0,0 0 0,-1 0-1,1 0 1,0 1 0,-1-1 0,1 0-1,0 0 1,0 0 0,0 0 0,0 0-1,0 0 1,0 1 0,1-1 0,-1 0-1,0 0 1,1 0 0,-1 0 0,0 0-1,1 0 1,0 2 0,1-2-1,-1 1 1,0-1 0,1 0-1,-1 1 1,1-1-1,0 0 1,-1 0-1,1 0 1,0 0-1,0 0 1,-1-1-1,3 2 1,4 0 0,0-1 1,0 1-1,0-1 1,1 0-1,10-1 1,-11-1 1,1 0 1,0 0 0,-1-1-1,1 0 1,-1 0 0,0-1-1,1 0 1,-1-1 0,-1 0-1,1 0 1,0 0 0,-1-1-1,11-10 1,-5 3 31,-1 0 1,0-2-1,0 1 1,-2-1-1,17-28 1,-18 28 3,-7 11-18,1 0 0,-1 0 0,-1 0 0,1-1 0,0 1 0,1-5 1,-5 17-12,0 1 0,1-1 1,0 1-1,1-1 1,0 0-1,0 1 0,1-1 1,0 1-1,1-1 1,3 12-1,-4-18-11,0 0 1,1 0-1,-1 0 0,0 0 1,1 0-1,0 0 1,-1 0-1,1 0 0,1-1 1,-1 1-1,0-1 0,0 0 1,1 1-1,0-1 1,-1 0-1,1 0 0,0-1 1,0 1-1,0 0 0,0-1 1,0 0-1,0 0 1,0 0-1,1 0 0,-1 0 1,0-1-1,1 1 1,-1-1-1,0 0 0,1 0 1,-1 0-1,0-1 0,7 0 1,-4-1 2,0 1-1,0-1 1,0 0 0,0 0 0,-1-1-1,1 0 1,-1 0 0,10-7 0,0-2 14,20-22-1,-23 22 10,-1 1 0,24-17 0,-35 27-23,1 1-1,0-1 0,-1 1 0,1-1 0,0 1 0,-1-1 1,1 1-1,0 0 0,-1-1 0,1 1 0,0 0 1,0 0-1,0 0 0,-1-1 0,1 1 0,0 0 0,0 0 1,0 0-1,-1 0 0,1 0 0,0 0 0,0 1 0,1-1 1,-2 1-2,1-1 1,-1 1 0,1 0-1,0-1 1,-1 1 0,0 0-1,1-1 1,-1 1 0,1 0 0,-1-1-1,0 1 1,1 0 0,-1 0-1,0 0 1,0-1 0,0 1-1,0 0 1,0 1 0,1 6 1,-2 1 0,1-1 1,-3 13-1,2-15 1,-1 1-3,1 0 0,0 1 0,1-1 0,0 0 1,0 1-1,0-1 0,4 15 0,-4-22 1,0 0-1,0 0 1,0 1 0,1-1-1,-1 0 1,0 0-1,0 1 1,1-1-1,-1 0 1,0 0 0,1 0-1,-1 1 1,0-1-1,1 0 1,-1 0 0,0 0-1,1 0 1,-1 0-1,0 0 1,1 0 0,-1 0-1,0 0 1,1 0-1,-1 0 1,0 0-1,1 0 1,-1 0 0,0 0-1,1 0 1,-1 0-1,0 0 1,1 0 0,-1-1-1,1 1 1,10-6 31,-4-1-20,-1 0-1,1 0 1,-1 0-1,0 0 0,8-16 1,-9 15 1,-1 1 1,1 0 0,0 0 0,1 1 0,-1-1-1,1 1 1,10-7 0,-15 12-13,0 1 0,-1-1 0,1 1 0,0 0 0,0-1 0,0 1 0,0 0 0,0-1 0,0 1 0,0 0 0,0 0 0,0 0 1,0 0-1,0 0 0,0 0 0,0 0 0,0 1 0,0-1 0,0 0 0,-1 0 0,1 1 0,0-1 0,0 0 0,0 1 0,0-1 0,0 1 0,-1 0 0,1-1 0,0 1 0,0-1 0,0 2 0,23 29 10,-14-16-6,-6-10-4,1-1-1,-1 1 0,1-1 0,0 1 1,0-1-1,1-1 0,-1 1 0,1-1 1,-1 0-1,1 0 0,0-1 0,0 0 0,0 0 1,1 0-1,-1 0 0,0-1 0,1-1 1,10 1-1,-9-1 0,0-1 0,-1 0 0,1 0 0,0-1 1,-1 0-1,1-1 0,-1 1 0,0-2 0,0 1 0,0-1 0,0 0 1,-1 0-1,1 0 0,-1-1 0,7-8 0,1-2 9,0-1 1,-1-1-1,-1-1 0,0 1 0,-2-2 0,0 1 1,-1-2-1,-1 1 0,7-27 0,4-23 49,13-95 0,-30 156-47,2-14 27,-1 1 0,-1-1 1,-1-38-1,-4 52-9,-1 17-17,-3 19-6,4 22-38,1 1-1,3 0 1,1-1 0,3 1 0,3-1 0,17 67-1,1-4 32,-24-107 20,0-9-138,-1-11-252,-3 7 138,0 1-1,0-1 1,0 1-1,-1 0 1,1 0-1,-2 0 0,-6-11 1,-8-2-3596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0:3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3 217 13768,'0'-1'76,"0"1"0,-1-1 0,1 0 0,0 0 0,-1 0 0,1 0 0,0 0 0,0 0 0,0 0 1,0 0-1,0 1 0,0-1 0,0 0 0,0 0 0,0 0 0,1 0 0,-1 0 0,0 0 0,1 0 1,-1 0-1,0 1 0,1-1 0,-1 0 0,1 0 0,-1 0 0,2 0 0,15-21 302,-3 8-274,0 0 0,1 2 0,0 0 0,1 0 0,0 2 0,1 0 0,0 1 0,1 0 0,23-7 0,3 3 280,-1 1 0,86-10-1,-121 20-265,19-1 229,-27 3-343,0-1 1,1 1-1,-1 0 1,0 0 0,0 0-1,1 0 1,-1 0-1,0 0 1,1 0-1,-1 0 1,0 0 0,0 0-1,1 0 1,-1 1-1,0-1 1,0 0-1,1 0 1,-1 0 0,0 0-1,0 0 1,1 0-1,-1 1 1,0-1-1,0 0 1,1 0 0,-1 0-1,0 1 1,0-1-1,0 0 1,0 0-1,1 0 1,-1 1 0,0-1-1,0 0 1,0 0-1,0 1 1,0-1-1,0 0 1,0 1 0,0-1-1,1 0 1,-1 0-1,0 1 1,0-1 0,0 0-1,-1 1 1,1-1-1,0 0 1,0 0-1,0 1 1,0-1 0,0 0-1,0 0 1,0 1-1,0-1 1,0 0-1,-1 0 1,1 1 0,0-1-1,0 0 1,0 0-1,-1 1 1,1-1-1,0 0 1,0 0 0,-1 0-1,-7 10-2385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0:2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6128,'0'0'10056,"-7"14"-9686,0 0-269,-46 79 481,21-41 37,-33 79 1,22-43-155,38-78-400,-49 108 516,50-107-495,0 0 1,1 0 0,0 1-1,1-1 1,0 1-1,1-1 1,0 1-1,2 22 1,0-30-52,0 0 0,0 1 0,0-1 0,0 0 0,1 0 0,0 0 0,-1 0 0,2 0-1,-1 0 1,0 0 0,1-1 0,0 1 0,0-1 0,3 4 0,-1-3 11,1 0 0,0 0 0,-1 0 0,1-1 0,1 1 0,-1-2 0,0 1 0,9 2 0,7 0 69,0-1 0,0-1 0,0 0 0,35-2 0,23-4 651,95-15 0,-173 18-919,11-3 998,-13 3-933,0-1 0,0 1-1,1 0 1,-1-1 0,0 1 0,0 0-1,0 0 1,0-1 0,0 1-1,0 0 1,0-1 0,0 1 0,0 0-1,0-1 1,0 1 0,0 0 0,0 0-1,-1-1 1,1 1 0,0 0-1,0-1 1,0 1 0,0 0 0,0 0-1,-1-1 1,1 1 0,0 0-1,0 0 1,0-1 0,-1 1 0,1 0-1,0 0 1,0 0 0,-1 0 0,1-1-1,0 1 1,-1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0:3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10656,'0'0'928,"95"-52"-584,-7 20 152,17 1 0,12 5-112,8 4-8,-4 6-88,-4 2 0,0 4-104,-9 2 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0:4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131 951 7936,'0'0'3222,"-3"12"-2475,-14 47-11,-56 216 1381,61-217-1558,2 1 0,-4 111-1,14-154-398,-1-11-35,1 0 0,0-1 0,0 1 0,0 0 1,2 8-1,-2-13-118,0 0 0,0 0-1,0 0 1,0 0 0,0 0 0,0 1 0,0-1 0,0 0 0,0 0 0,0 0-1,0 0 1,0 0 0,0 0 0,1 0 0,-1 0 0,0 0 0,0 0 0,0 0 0,0 0-1,0 1 1,0-1 0,0 0 0,0 0 0,0 0 0,0 0 0,0 0 0,0 0-1,1 0 1,-1 0 0,0 0 0,0 0 0,0 0 0,0 0 0,0 0 0,0 0 0,0 0-1,0 0 1,0 0 0,1 0 0,-1 0 0,0 0 0,0 0 0,0 0 0,0 0-1,0 0 1,0 0 0,0-1 0,0 1 0,0 0 0,0 0 0,0 0 0,1 0-1,-1 0 1,0 0 0,0 0 0,0 0 0,0 0 0,0 0 0,0 0 0,6-9 181,2-11-4,95-370 1486,-89 328-1492,29-97 274,-33 127-248,2 1-1,32-57 1,-36 76-96,0 1 0,1-1 0,0 1 1,17-15-1,-25 25-96,0 0-1,0 0 1,0 1-1,-1-1 1,1 0 0,1 0-1,-1 1 1,0-1-1,0 1 1,0-1 0,0 1-1,0-1 1,0 1-1,1 0 1,-1 0-1,0-1 1,0 1 0,1 0-1,-1 0 1,0 0-1,0 0 1,0 0 0,1 1-1,-1-1 1,0 0-1,0 0 1,0 1 0,1-1-1,-1 1 1,0-1-1,0 1 1,0 0 0,0-1-1,0 1 1,0 0-1,0 0 1,0 0-1,0-1 1,0 3 0,3 1 17,-1 0 1,0 0-1,0 1 1,-1-1-1,1 1 1,-1 0-1,0 0 1,2 6-1,0 6 16,-1 1-1,-1-1 0,0 1 0,-1 0 0,-1 0 0,0 0 1,-2-1-1,0 1 0,-5 20 0,2-17 11,-1 0 0,-1 0 1,0-1-1,-2 0 0,-1 0 0,0-1 0,-16 21 0,21-32-1,-1-2 1,1 1-1,-2 0 0,-11 9 0,15-14-24,0 0-1,1 0 0,-1 0 0,0 0 0,-1-1 1,1 0-1,0 1 0,0-1 0,-1 0 0,1-1 0,-1 1 1,1 0-1,0-1 0,-8 0 0,10 0-21,1 0-1,-1 0 1,0 0-1,0 0 0,1-1 1,-1 1-1,0 0 1,0 0-1,1-1 1,-1 1-1,0-1 1,1 1-1,-1 0 1,0-1-1,1 1 0,-1-1 1,1 1-1,-1-1 1,1 0-1,-1 1 1,1-1-1,-1 0 1,1 1-1,0-1 0,-1 0 1,1 1-1,0-1 1,0 0-1,-1 0 1,1 1-1,0-1 1,0 0-1,0 0 0,0 1 1,0-1-1,0 0 1,0 0-1,0 0 1,0 1-1,0-1 1,1 0-1,-1 0 0,0 1 1,1-1-1,-1 0 1,0 1-1,1-2 1,2-4 20,-1 0 0,1 1 0,0-1 0,8-9 0,51-56 87,3 2 0,141-116 0,-57 75-49,-10 8 1,-110 78-42,-1-1 0,38-43 0,-50 47-4,0-1-1,-2-1 1,0 0-1,-2-1 1,19-49 0,-16 29 35,-2-2 1,10-69-1,-19 80 62,-1-62 0,-3 76-34,0 21-81,0 0 0,0 0-1,0 0 1,0 0 0,0 0 0,0 0-1,0 0 1,-1 0 0,1 0 0,0 0-1,0 0 1,0 0 0,0 1 0,0-1-1,0 0 1,0 0 0,0 0 0,0 0-1,0 0 1,0 0 0,0 0 0,0 0-1,0 0 1,0 0 0,0 0 0,0 0-1,-1 0 1,1 0 0,0 0 0,0 0-1,0 0 1,0 0 0,0 0 0,0 0-1,0 0 1,0 0 0,0-1 0,0 1-1,0 0 1,0 0 0,0 0 0,0 0-1,0 0 1,0 0 0,0 0 0,0 0-1,-1 0 1,1 0 0,0 0 0,0 0-1,0 0 1,-5 11 66,-7 17-1,-6 33 55,-17 107 1,5 67 61,6 130 239,22-329-344,3-14 23,3-15-32,3-14-10,38-89 99,-39 85-145,9-17 83,2 0 0,25-30 0,-42 58-91,0-1-1,1 0 0,-1 0 1,1 1-1,0-1 1,-1 0-1,1 1 1,0-1-1,-1 1 0,1-1 1,0 1-1,-1-1 1,1 1-1,0 0 1,0-1-1,0 1 0,-1 0 1,1 0-1,0-1 1,0 1-1,0 0 0,1 0 1,-1 0-3,0 1 0,0-1 1,-1 1-1,1-1 0,0 1 0,-1-1 0,1 1 0,0-1 1,-1 1-1,1 0 0,-1-1 0,1 1 0,-1 0 1,1-1-1,-1 1 0,1 0 0,-1 0 0,1 1 1,1 6 9,1 1-1,-1-1 1,1 15 0,-2-14-2,2 15-2,-1-11 2,0 0 0,0 0 0,8 23 0,-9-33-10,0 0 0,0-1 0,0 1 0,0-1 0,1 1 0,-1-1 0,1 0 0,0 0 0,0 1 0,0-1 0,0 0 0,0-1 0,0 1 0,0 0 0,0-1 0,1 1 0,-1-1 0,1 1 0,-1-1 0,1 0 0,0 0 0,-1 0 0,5 0 0,9 0-2,0 0-1,0-1 1,0-1-1,0-1 1,0 0-1,-1-1 0,1 0 1,-1-2-1,1 0 1,-1 0-1,25-14 1,-1-3 34,-1-2 0,69-55 0,-45 18 140,-56 54-103,-13 8-20,-18 9-9,-8 12-10,0 0-1,2 2 1,-33 33 0,53-48-33,5-3 3,-71 69 3,71-69-6,0 1 0,0 0 1,1 0-1,0 1 0,1-1 0,0 1 0,0 0 1,1 0-1,-5 16 0,8-23 1,-1 0 0,1 1 0,0-1 0,0 0 0,0 0 0,-1 0 0,1 1 0,1-1 0,-1 0 0,0 0 0,0 0 0,0 1 0,1-1 0,-1 0 0,0 0 0,1 0 0,-1 0 0,1 0 0,-1 0 0,1 0 0,0 0 0,-1 0 0,1 0 0,0 0 0,0 0 0,0 0 0,0 0 0,0-1 0,0 1 0,0 0 0,0-1 0,0 1 0,0-1 0,0 1 0,0-1 0,0 1 0,0-1 0,1 0 0,-1 0 0,0 1 0,0-1 0,0 0 0,1 0 0,-1 0 0,0 0 0,2-1 0,5 1 0,1-1 0,0-1 0,-1 1 0,1-2 0,8-2 0,-3-1 17,0 0 1,0-1-1,-1 0 0,0-1 1,-1 0-1,19-17 0,64-68 201,-49 44-110,-45 48-105,0 0 1,0 0-1,0 0 0,0 0 1,0 0-1,0 0 0,0 0 1,0 0-1,0 1 1,0-1-1,0 0 0,1 1 1,-1-1-1,0 1 0,1-1 1,-1 1-1,0 0 0,1-1 1,0 1-1,0 1-1,-1-1-1,0 1 1,0 0-1,0 0 1,0 0-1,0 0 1,0 0-1,0 0 1,0 0-1,-1 0 1,1 0-1,0 0 1,0 1-1,-1-1 1,1 0-1,-1 0 1,1 1-1,-1 1 1,4 7-1,0-1 0,1 1 0,0-1 0,0 0 0,1 0 0,0-1 0,0 1 0,9 7 0,-13-14 0,1 0-1,-1 0 0,1 0 0,-1-1 1,1 1-1,0-1 0,-1 1 0,1-1 1,0 0-1,0 0 0,0 0 0,0-1 1,0 1-1,0-1 0,0 1 0,0-1 1,0 0-1,1 0 0,-1 0 0,0-1 0,0 1 1,0-1-1,0 0 0,0 0 0,0 0 1,0 0-1,-1 0 0,1-1 0,0 1 1,0-1-1,3-3 0,14-9 26,-1-1-1,-1-1 1,0-1-1,28-35 1,49-84 185,-46 62-154,-36 60-1,-13 14-55,0 0 0,0 0 0,1 0 0,-1 0 0,0 0 0,0 0 0,0 0 1,1 0-1,-1 0 0,0 0 0,0 0 0,0 0 0,0 0 0,1 0 0,-1 1 0,0-1 0,0 0 0,0 0 0,0 0 0,0 0 0,1 0 0,-1 0 0,0 0 0,0 1 0,0-1 0,0 0 1,0 0-1,0 0 0,0 0 0,1 0 0,-1 1 0,0-1 0,0 0 0,0 0 0,0 0 0,0 0 0,0 1 0,0-1 0,0 0 0,0 0 0,0 0 0,0 0 0,0 1 0,0-1 1,-3 35 39,2-29-45,-5 44 9,-44 257-20,49-299 19,0-5-2,1 0 0,-1 1 0,0-1 0,0 0 0,0 0 1,0 1-1,-1-1 0,1 0 0,-4 5 0,4-9-1,1 1 0,-1 0-1,1-1 1,0 1 0,-1 0 0,1-1-1,-1 1 1,1 0 0,0-1 0,0 1-1,-1 0 1,1-1 0,0 1 0,0-1-1,-1 1 1,1-1 0,0 1 0,0-1-1,0 1 1,0-1 0,0 1 0,0-1-1,0 1 1,0-1 0,-2-13 17,1 0 0,1 1 1,0-1-1,0 1 1,2-1-1,0 1 0,0-1 1,1 1-1,1 0 0,0 0 1,1 0-1,9-17 0,-13 28-16,0 1 0,0 0-1,0 0 1,0 0 0,0 0 0,0 0-1,0 0 1,0 0 0,0 0-1,0 0 1,1 1 0,-1-1-1,0 0 1,1 1 0,-1-1-1,0 1 1,1-1 0,-1 1-1,1 0 1,-1-1 0,1 1 0,-1 0-1,0 0 1,3 0 0,3 1-2,0 0 0,-1 1 1,1 0-1,7 3 1,4 0 2,6 2-15,0-2-1,0-1 0,0-1 0,1 0 0,-1-2 1,44-4-1,-58 2 12,0 0 0,0-1 0,0-1 0,0 1 1,0-2-1,0 1 0,-1-1 0,0-1 0,0 1 0,0-2 1,0 1-1,-1-1 0,0 0 0,0-1 0,-1 0 1,0 0-1,0-1 0,11-16 0,-15 19 7,0-1 0,0-1 0,-1 1 0,1 0 0,-2-1 0,3-9 0,-3 13 0,-1-1 0,1 1 1,-1-1-1,0 1 0,0-1 1,0 1-1,-1-1 1,1 1-1,-1-1 0,1 1 1,-1-1-1,0 1 0,-3-6 1,3 9-4,1-1 0,-1 0 1,0 1-1,1-1 0,-1 0 1,0 1-1,1-1 0,-1 1 1,0-1-1,0 1 0,0-1 1,0 1-1,1 0 1,-1 0-1,0-1 0,0 1 1,0 0-1,0 0 0,0 0 1,0 0-1,0 0 0,0 0 1,0 0-1,1 0 0,-1 0 1,0 0-1,-2 1 0,-23 10 38,26-11-41,-10 6 17,0 0-1,0 0 1,1 1 0,0 0-1,0 1 1,1 0-1,0 0 1,0 1-1,1 0 1,0 0-1,-9 17 1,13-21-3,1 1 1,-1-1-1,1 1 0,0-1 1,0 1-1,1 0 1,0 0-1,0 0 0,0 0 1,1-1-1,0 1 1,0 0-1,0 0 1,1 0-1,0 0 0,0 0 1,0 0-1,1 0 1,0-1-1,0 1 0,0-1 1,1 1-1,0-1 1,5 7-1,-4-6 29,1-1 0,0 0 0,0-1 0,1 1 0,-1-1 0,1 0 0,0 0 0,0-1 0,0 0 0,0 0 0,1 0 0,-1-1 0,1 0 0,0 0 0,0-1 0,0 1 0,-1-2 0,1 1 0,12-1 0,-8 0-114,0-1-1,0 0 1,0-1 0,-1 0 0,12-4 0,-14 4-475,0-1 1,0 0-1,0-1 1,-1 0 0,0 0-1,10-8 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0:2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97 2704,'0'0'16365,"6"-10"-16273,19-32 0,-24 41-84,0 0 0,-1 0 0,1 0 0,0 0 0,-1 0 1,0 0-1,1-1 0,-1 1 0,0 0 0,1 0 0,-1 0 0,0 0 0,0-1 1,0 1-1,0 0 0,0 0 0,0-1 0,0 1 0,0 0 0,-1 0 1,1 0-1,0 0 0,-1-1 0,1 1 0,-1 0 0,0 0 0,1 0 1,-1 0-1,0 0 0,1 0 0,-1 0 0,0 0 0,-1-1 0,1 2 5,0-1 1,0 1-1,0-1 0,0 1 0,0-1 0,0 1 1,0 0-1,0 0 0,0-1 0,0 1 0,-1 0 0,1 0 1,0 0-1,0 0 0,0 0 0,0 0 0,0 1 0,0-1 1,0 0-1,0 0 0,0 1 0,0-1 0,0 1 1,0-1-1,0 1 0,0-1 0,0 1 0,-1 1 0,-1 0 8,0 1 0,0-1 0,1 1-1,-1-1 1,1 1 0,0 0-1,0 0 1,0 0 0,0 1 0,0-1-1,1 0 1,0 1 0,-1-1 0,1 1-1,1-1 1,-1 1 0,0 0-1,1-1 1,0 1 0,-1 0 0,2-1-1,-1 1 1,1 4 0,-1-7-15,0-1 0,0 1 1,0-1-1,0 1 0,0-1 1,0 1-1,1-1 0,-1 1 1,0 0-1,0-1 1,0 1-1,1-1 0,-1 0 1,0 1-1,1-1 0,-1 1 1,0-1-1,1 1 0,-1-1 1,1 0-1,-1 1 0,1-1 1,-1 0-1,1 1 0,-1-1 1,1 0-1,-1 0 0,1 1 1,1-1 9,-1 0 0,0 0 0,0 0 0,1 0 0,-1-1-1,0 1 1,0 0 0,0 0 0,0-1 0,1 1 0,-1-1 0,2 0 0,-1-1 8,0 1 0,1-1 0,-1 1 0,0-1 0,0 1 0,0-1 0,0 0 0,0 0 0,-1 0 0,1 0-1,0-1 1,1-2 0,-3 4-11,0 0 0,1 0 0,-1 0 0,0 0 0,1 0-1,-1-1 1,0 1 0,0 0 0,0 0 0,0 0 0,0 0 0,0-1-1,0 1 1,-1 0 0,1 0 0,0 0 0,-1 0 0,1 0-1,-1 0 1,1 0 0,-1 0 0,1 0 0,-1 0 0,-1-1 0,2 1-4,-1 1 1,0-1 0,0 1 0,0 0 0,0 0 0,1 0 0,-1-1-1,0 1 1,0 0 0,0 0 0,0 0 0,0 0 0,0 0 0,1 1-1,-1-1 1,0 0 0,0 0 0,0 0 0,0 1 0,1-1 0,-1 1 0,0-1-1,0 0 1,1 1 0,-1-1 0,0 1 0,1 0 0,-1-1 0,0 1-1,1-1 1,-1 1 0,0 1 0,-10 8 78,3-3-11,0 1 0,1 0 0,-13 18 0,19-25-70,0 1 1,0-1-1,0 1 1,0 0-1,0-1 1,0 1-1,1 0 0,-1 0 1,1-1-1,-1 1 1,1 0-1,0 0 0,0 0 1,-1 0-1,1 0 1,1-1-1,-1 1 1,0 0-1,0 0 0,1 0 1,-1 0-1,1-1 1,-1 1-1,1 0 1,0 0-1,0-1 0,0 1 1,0 0-1,2 1 1,-2-1-1,1-1 0,-1 0 0,1 0 1,0 0-1,-1 0 0,1 0 0,0 0 1,0-1-1,0 1 0,0 0 0,0-1 1,0 0-1,0 1 0,0-1 0,0 0 1,0 0-1,0 0 0,0 0 0,0-1 1,0 1-1,0 0 0,-1-1 0,1 1 1,0-1-1,0 0 0,0 0 1,2-1-1,-2 2 2,0-1 1,-1 0 0,1 0 0,0 0-1,0 0 1,0-1 0,-1 1 0,1 0-1,-1-1 1,1 1 0,-1-1-1,1 0 1,-1 1 0,0-1 0,0 0-1,0 0 1,0 0 0,0 1 0,0-1-1,-1 0 1,1 0 0,-1 0-1,1-1 1,-1 1 0,1-4 0,-2 4 3,0 0 1,1 0-1,-1 0 0,0 0 1,0 0-1,0 1 1,0-1-1,0 0 1,-1 0-1,1 1 1,0-1-1,-1 1 1,1-1-1,-1 1 0,0-1 1,0 1-1,1 0 1,-1 0-1,0 0 1,0 0-1,-2-1 1,-4-1 19,1 0 0,-1 1 1,0-1-1,-9 0 0,15 3-22,0 0 0,0 0 0,0 0 0,-1 0 0,1 1 0,0-1 0,0 1 0,0-1 0,0 1 0,0 0 0,0 0 0,1 0 0,-1 0 0,0 0 0,0 0 0,-2 3 0,5-2 3,0-1 0,1 1 0,0 0 0,-1-1 0,1 0 0,0 1 0,-1-1 0,1 0-1,0 0 1,0 0 0,0 0 0,4 1 0,-3-2-5,1 1 0,-1-1-1,0 0 1,1-1 0,-1 1-1,0 0 1,1-1-1,-1 0 1,0 0 0,0 0-1,0 0 1,1 0 0,-1-1-1,3-2 1,-4 4-3,-1-1 0,1 0 0,-1 0 0,0 0 0,1 0 0,-1 0 0,0 0 0,0 0 0,0-1-1,0 1 1,0 0 0,0-1 0,0 1 0,0-1 0,-1 1 0,1-1 0,-1 1 0,1-1 0,-1 1 0,1-1 0,-1 1 0,0-1 0,0 0 0,1 1 0,-1-1 0,-1 0-1,1 1 1,0-1 0,-1-3 0,1 4 1,-1 0 0,1-1 0,0 1 0,-1-1 0,1 1 0,-1 0 0,0-1 0,0 1 0,1 0 0,-1 0 0,0-1 0,0 1 0,0 0 0,0 0-1,0 0 1,0 0 0,-1 0 0,1 1 0,0-1 0,0 0 0,-1 0 0,1 1 0,0-1 0,-1 1 0,1-1 0,-1 1 0,1 0 0,-1-1 0,1 1 0,-1 0 0,1 0 0,-1 0-1,1 0 1,0 0 0,-1 1 0,1-1 0,-1 0 0,1 1 0,-1-1 0,1 1 0,0-1 0,-3 2 0,0 0 5,0 0 0,1 1-1,-1-1 1,1 1 0,0 0 0,-1 0 0,1 0 0,0 0-1,1 0 1,-1 1 0,1-1 0,-1 1 0,-1 5 0,2-7-8,1 0 0,0 0 0,0 1 0,1-1 1,-1 0-1,0 1 0,1-1 0,-1 0 0,1 1 0,0-1 1,0 1-1,0-1 0,0 0 0,0 1 0,1-1 1,-1 1-1,1-1 0,-1 0 0,1 1 0,0-1 1,0 0-1,0 0 0,0 0 0,0 0 0,2 3 1,-2-4-5,0 0 1,0 0-1,-1-1 1,1 1 0,0 0-1,0 0 1,0-1-1,0 1 1,0-1 0,0 1-1,0-1 1,0 1-1,0-1 1,0 1 0,0-1-1,0 0 1,0 0-1,0 0 1,0 0 0,1 1-1,-1-1 1,2-1-1,-1 1 0,0-1 0,0 0 0,0 1 0,-1-1 0,1 0 0,0 0 0,0 0 0,-1 0 0,1-1 0,-1 1 0,4-3 1,-2 0 5,1 0 0,-1-1 0,0 1 0,0-1 0,0 1 0,-1-1 0,1 0 0,2-10 0,-4 9 2,0 0 1,0 0-1,-1-1 1,0-7-1,0 11 0,0 1 0,0-1 0,-1 1 0,1-1 0,-1 1 0,1-1 0,-1 1 0,0-1 0,0 1 0,0 0 0,0 0 0,-1-1 0,-1-2 0,2 4-3,0 1-1,0-1 0,0 1 1,0-1-1,0 1 0,0-1 1,0 1-1,0-1 0,0 1 0,0 0 1,0 0-1,0-1 0,0 1 1,0 0-1,0 0 0,0 0 1,0 0-1,0 0 0,0 0 1,0 0-1,0 1 0,0-1 1,0 0-1,0 1 0,0-1 1,0 0-1,0 1 0,0-1 1,0 1-1,0 0 0,1-1 1,-1 1-1,0 0 0,0-1 1,0 2-1,-3 2 10,0 0 1,0 0-1,1 0 1,-1 0-1,-2 6 1,5-7-10,-1 0 0,1-1 1,0 1-1,0 0 0,0 0 0,0 0 1,1 0-1,-1 0 0,1 0 0,0 0 1,0 0-1,0 1 0,0-1 0,1 0 1,0 3-1,-1-4-4,1 0 1,-1 0-1,1 0 0,0-1 1,-1 1-1,1 0 1,0 0-1,0-1 0,1 1 1,-1-1-1,0 1 1,0-1-1,1 1 0,-1-1 1,1 0-1,-1 0 0,1 1 1,-1-1-1,1 0 1,0-1-1,0 1 0,-1 0 1,1 0-1,3 0 1,-4-1-1,1 0 0,-1 1 0,0-1 1,1 0-1,-1 0 0,0-1 0,1 1 1,-1 0-1,0 0 0,1-1 0,-1 1 1,0-1-1,1 1 0,-1-1 0,0 1 1,0-1-1,0 0 0,0 1 1,0-1-1,0 0 0,0 0 0,0 0 1,0 0-1,0 0 0,0 0 0,0 0 1,0 0-1,-1-1 0,1 1 0,-1 0 1,1 0-1,-1 0 0,1-1 0,0-1 1,-1 0 6,1 0 0,0 0 0,0 0 0,-1 0 1,0 0-1,0 0 0,0 0 0,0 0 0,0 0 0,0 0 1,-1 0-1,1 0 0,-1 0 0,-1-3 0,1 5-1,0 0 0,1 0 0,-1 0 0,0 1 0,0-1 0,0 0 0,0 1 0,0-1 0,0 1 0,0-1 0,0 1 0,0-1 0,0 1 0,0 0 0,0-1 0,-1 1 0,1 0 0,0 0 0,0 0 0,0 0 0,0 0 0,0 0 0,-1 0 1,1 0-1,0 1 0,0-1 0,0 0 0,0 1 0,-2 0 0,-36 15 155,33-14-141,5-1-15,-1 0 1,0-1 0,0 1-1,1 0 1,-1 0 0,1 0-1,-1 0 1,1 0 0,-1 1-1,1-1 1,0 0 0,-1 1-1,1-1 1,-1 3 0,2-3-7,0-1 1,0 0-1,0 0 1,0 0 0,0 0-1,0 1 1,0-1 0,0 0-1,0 0 1,0 0 0,1 0-1,-1 1 1,0-1 0,0 0-1,0 0 1,0 0 0,0 0-1,1 0 1,-1 0 0,0 0-1,0 0 1,0 1 0,0-1-1,1 0 1,-1 0-1,0 0 1,0 0 0,0 0-1,1 0 1,-1 0 0,0 0-1,0 0 1,0 0 0,1 0-1,-1 0 1,0 0 0,0 0-1,0 0 1,0-1 0,1 1-1,-1 0 1,0 0 0,0 0-1,0 0 1,1 0-1,11-3-11,9-6-512,-1 0 0,25-15 0,-37 19-1218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0:2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2000,'0'0'12725,"-11"4"-12425,-33 9 1,-1 2 1228,43-14-1449,0 1 0,0-1 0,1 0 0,-1 0-1,0 1 1,0-1 0,1 1 0,-1 0 0,1-1 0,-1 1-1,1 0 1,0 0 0,-2 3 0,2-5-36,1 1 0,0-1 1,-1 1-1,1 0 0,-1-1 1,1 1-1,0 0 0,0-1 1,0 1-1,-1 0 0,1 0 0,0-1 1,0 1-1,0 0 0,0 0 1,0-1-1,0 1 0,0 0 1,0-1-1,0 1 0,1 0 1,-1 0-1,0-1 0,0 1 1,1 0-1,-1-1 0,0 1 0,1 0 1,-1-1-1,1 2 0,0-2-12,0 0-1,-1 0 1,1 0-1,0 1 0,0-1 1,-1 0-1,1 0 0,0 0 1,0-1-1,-1 1 1,1 0-1,0 0 0,0 0 1,-1 0-1,1-1 1,0 1-1,-1 0 0,1-1 1,0 1-1,-1 0 1,1-1-1,0 1 0,-1-1 1,1 1-1,-1-1 0,1 1 1,-1-1-1,1 0 1,-1 1-1,1-2 0,0 1 14,0-1-1,1 0 1,-1 0-1,0 0 1,0 0-1,-1 0 0,1 0 1,0 0-1,-1 0 1,1 0-1,-1 0 1,0-1-1,0 1 0,0 0 1,0 0-1,0 0 1,0-3-1,-1 3-18,1 1 1,0-1-1,-1 1 0,1 0 0,0-1 1,-1 1-1,0-1 0,1 1 1,-1 0-1,0-1 0,0 1 0,0 0 1,0 0-1,0 0 0,0-1 0,0 1 1,0 0-1,0 1 0,0-1 0,-1 0 1,1 0-1,0 0 0,-1 1 0,1-1 1,-2 0-1,1 1-8,0 0 1,1 0-1,-1 0 1,0 0-1,1 1 1,-1-1-1,1 0 0,-1 1 1,1 0-1,-1-1 1,1 1-1,-1 0 1,1-1-1,0 1 0,-3 2 1,-18 16 90,18-14-88,1-1-1,-1 1 1,1 0-1,0-1 1,0 1 0,0 1-1,1-1 1,-1 0 0,1 1-1,-2 10 1,4-14-15,-1 0-1,1 0 1,0 0 0,0 0 0,0 0-1,0-1 1,0 1 0,1 0 0,-1 0-1,1 0 1,-1 0 0,1 0 0,-1-1-1,1 1 1,0 0 0,0-1 0,0 1 0,0 0-1,0-1 1,0 1 0,1-1 0,-1 0-1,0 1 1,1-1 0,-1 0 0,1 0-1,0 0 1,-1 0 0,1 0 0,0 0-1,-1 0 1,1-1 0,0 1 0,0 0-1,0-1 1,2 1 0,1 0 30,1 0 0,0-1-1,1 1 1,-1-1 0,0 0 0,0-1 0,0 1 0,0-1-1,11-3 1,-15 3-17,0 1-1,0-1 0,0 0 1,0 0-1,0 1 1,0-1-1,0-1 0,0 1 1,-1 0-1,1 0 0,0-1 1,-1 1-1,1 0 1,-1-1-1,0 0 0,1 1 1,-1-1-1,0 0 1,0 0-1,0 0 0,0 1 1,0-1-1,0 0 1,-1 0-1,1 0 0,-1-1 1,1 1-1,-1 0 0,0 0 1,0 0-1,0-3 1,0 4-8,0-1-1,0 1 1,-1 0 0,1 0 0,0 0 0,-1 0 0,1-1 0,-1 1 0,1 0 0,-1 0-1,1 0 1,-1 0 0,0 0 0,1 0 0,-1 0 0,0 0 0,0 0 0,0 1 0,0-1-1,0 0 1,0 0 0,0 1 0,0-1 0,0 1 0,0-1 0,0 1 0,0-1 0,-1 1-1,1 0 1,0-1 0,0 1 0,0 0 0,-1 0 0,1 0 0,0 0 0,0 0 0,-2 1-1,-3-1 11,1 1 0,0 0 0,0 0 0,0 1 0,0-1 0,0 1 0,-7 4 0,4-2 3,0 1-1,0 0 1,0 0-1,0 0 1,1 1 0,0 0-1,1 1 1,-1-1-1,-7 11 1,14-15-15,-1 0 0,0 0 0,0 1 0,1-1 0,-1 0 0,1 0 0,-1 1 0,1-1 0,0 0 0,1 5 0,-2-6-6,1-1 1,0 1-1,1 0 0,-1-1 1,0 1-1,0 0 1,0 0-1,0-1 0,0 1 1,1 0-1,-1-1 0,0 1 1,1 0-1,-1-1 1,0 1-1,1-1 0,-1 1 1,1-1-1,-1 1 1,1-1-1,-1 1 0,1-1 1,-1 1-1,1-1 0,0 1 1,-1-1-1,1 0 1,0 1-1,-1-1 0,1 0 1,0 0-1,1 1 1,5-2 9,1 0 1,-1-1-1,1 0 1,-1 0-1,1 0 1,-1-1-1,0 0 1,0-1-1,-1 1 1,1-2-1,-1 1 1,1 0-1,8-9 1,-14 12-8,0-1 0,0 1 0,1 0 0,-1 0 1,0 0-1,0-1 0,0 1 0,-1-1 0,1 1 0,0-1 0,0 1 0,-1-1 0,1 1 1,-1-1-1,1 1 0,-1-1 0,0 0 0,0 1 0,1-1 0,-1 0 0,0 1 1,-1-4-1,1 4-1,-1 0 0,1 0 0,0 0 1,-1 0-1,1 0 0,-1 0 0,0 0 1,1 1-1,-1-1 0,1 0 0,-1 0 1,0 0-1,0 1 0,0-1 0,1 0 0,-1 1 1,0-1-1,0 1 0,0-1 0,0 1 1,0-1-1,0 1 0,0 0 0,0 0 1,0-1-1,0 1 0,0 0 0,0 0 1,0 0-1,0 0 0,0 0 0,0 0 1,-1 0-1,1 1 0,-1-1 0,-3 2 19,0 0 0,0 0 0,0 1-1,1 0 1,-7 4 0,0 0 5,10-6-25,-1 0 0,1-1 0,0 1 0,0 0 0,-1 0-1,1 0 1,0 0 0,0 0 0,0 1 0,0-1 0,0 0 0,0 0-1,0 1 1,0 1 0,0-2-3,1-1 1,0 1-1,0 0 0,0-1 0,0 1 0,0-1 1,0 1-1,0 0 0,0-1 0,0 1 1,1-1-1,-1 1 0,0 0 0,0-1 0,0 1 1,1-1-1,-1 1 0,0-1 0,1 1 1,-1-1-1,0 1 0,1-1 0,-1 1 0,0-1 1,1 1-1,1 0 0,0 0 0,0 0 0,0 0 1,0 0-1,0 0 0,0 0 0,0-1 0,0 1 0,0-1 1,0 1-1,0-1 0,1 0 0,-1 0 0,0 0 1,0 0-1,0 0 0,0 0 0,4-2 0,0 1 9,1-1 0,-1-1 0,0 1 0,-1-1 0,1 0 0,0-1 0,-1 1 0,0-1 0,6-5 0,-9 7-1,0 0-1,0 0 1,0 0-1,-1 0 1,1 0-1,-1 0 0,1 0 1,-1-1-1,0 1 1,0-1-1,0 1 1,0-1-1,0 1 1,-1-1-1,1 0 1,-1 1-1,1-1 1,-1 0-1,0 1 0,0-1 1,0 0-1,-1 1 1,1-1-1,-1 0 1,0-2-1,-1 2 1,1 1 0,0-1 0,-1 1 0,0 0 0,1 0 0,-1-1-1,0 1 1,0 0 0,0 1 0,-1-1 0,1 0 0,0 1 0,-1-1 0,1 1 0,-1 0-1,1 0 1,-1 0 0,1 0 0,-1 0 0,0 0 0,0 1 0,-4-1 0,4 0-1,0 1 1,-1 0 0,1-1-1,0 1 1,0 0-1,0 1 1,0-1 0,-1 1-1,1-1 1,0 1-1,0 0 1,0 0 0,0 0-1,0 1 1,1-1 0,-1 1-1,0-1 1,0 1-1,1 0 1,-3 3 0,4-5-7,0 1 1,1-1 0,-1 1 0,1 0 0,-1 0 0,1-1 0,-1 1-1,1 0 1,-1 0 0,1 0 0,0 0 0,-1-1 0,1 1-1,0 0 1,0 0 0,0 0 0,0 0 0,0 0 0,0 0 0,0 0-1,0 0 1,0 0 0,0 0 0,0-1 0,1 1 0,-1 0 0,0 0-1,0 0 1,1 0 0,-1 0 0,1-1 0,-1 1 0,1 0-1,-1 0 1,1-1 0,0 1 0,-1 0 0,1-1 0,0 1 0,-1-1-1,1 1 1,0-1 0,0 1 0,-1-1 0,1 1 0,0-1 0,1 1-1,1 0 3,-1 0-1,1 0 1,0 0-1,0 0 1,0 0-1,0-1 1,0 1-1,0-1 1,0 0-1,0 0 1,0 0-1,0 0 1,5-2 0,-6 2 0,0-1 0,0 0 1,0 1-1,0-1 1,0 0-1,-1-1 1,1 1-1,0 0 1,0 0-1,-1-1 1,1 1-1,-1-1 1,1 0-1,-1 1 1,0-1-1,1 0 1,-1 0-1,0 0 1,0 1-1,0-1 0,-1-1 1,1 1-1,0 0 1,-1 0-1,1 0 1,-1 0-1,0 0 1,0 0-1,0 0 1,0-1-1,0 1 1,0 0-1,0 0 1,-1 0-1,1 0 1,-1 0-1,-1-3 1,2 5-4,0 0 1,-1-1 0,1 1 0,0 0 0,-1-1 0,1 1 0,-1 0-1,1 0 1,-1-1 0,1 1 0,-1 0 0,1 0 0,-1 0 0,1 0-1,-1 0 1,1 0 0,-1 0 0,1 0 0,-1 0 0,1 0 0,-1 0 0,1 0-1,-1 0 1,1 0 0,-1 0 0,1 0 0,-1 1 0,1-1 0,-1 0-1,1 0 1,-20 10 16,12-5-5,4-3-5,-1 0-1,1 0 1,0 1 0,1 0 0,-1 0-1,0 0 1,1 0 0,0 0 0,-1 1 0,1 0-1,1-1 1,-1 1 0,0 0 0,1 0-1,0 1 1,0-1 0,0 0 0,-1 7 0,3-11-8,0 1 1,0-1 0,0 1 0,0-1 0,0 0 0,0 1 0,0-1 0,0 1 0,0-1 0,0 0 0,0 1 0,0-1 0,0 1 0,0-1 0,0 0 0,0 1 0,0-1 0,1 0 0,-1 1-1,0-1 1,0 0 0,1 1 0,-1-1 0,0 0 0,0 1 0,1-1 0,-1 0 0,0 0 0,1 1 0,-1-1 0,0 0 0,1 0 0,-1 1 0,0-1 0,1 0 0,-1 0 0,1 0 0,-1 0-1,0 0 1,1 0 0,-1 0 0,1 0 0,-1 0 0,0 0 0,1 0 0,-1 0 0,1 0 0,-1 0 0,0 0 0,1 0 0,-1 0 0,1-1 0,26-4-73,-25 4 47,11-3-3388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0:4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8160,'0'0'5037,"-1"11"-4858,0 205 1299,0-145-660,-2 0 1,-21 112-1,22-170-583,2-10-166,-1 0-1,1-1 1,-1 1 0,1 0-1,-1-1 1,0 1-1,0-1 1,0 0 0,-3 5-1,0 1 618,-2 3 655,5-11-1327,1 0 1,-1-1 0,0 1 0,0 0-1,1 0 1,-1 0 0,0 0 0,1-1 0,-1 1-1,0 0 1,1-1 0,-1 1 0,0 0-1,1-1 1,-1 1 0,1-1 0,-1 1 0,1-1-1,-1 1 1,1-1 0,-1 1 0,1-1-1,0 0 1,-1 0 0,-4-6 36,1 0 0,1-1 0,-1 0 0,1 1 0,0-1 0,1 0 0,0-1 0,0 1 1,-1-13-1,2 14-5,0-5 68,3 18-29,5 24-25,-5-21-44,27 156 261,-28-162-257,-1 0-1,1 0 1,0 0-1,0 0 1,1 0-1,-1-1 1,4 6-1,-4-7-15,-1-1 0,0 1 0,1-1-1,-1 1 1,1-1 0,0 1 0,-1-1-1,1 0 1,-1 1 0,1-1 0,0 0-1,-1 1 1,1-1 0,0 0 0,-1 0-1,1 1 1,0-1 0,-1 0 0,1 0-1,0 0 1,-1 0 0,1 0 0,0 0 0,-1 0-1,1 0 1,0-1 0,0 1 0,-1 0-1,1 0 1,-1 0 0,1-1 0,0 1-1,-1 0 1,1-1 0,0 1 0,-1-1-1,2 0 1,32-27 134,-1-2 0,42-49 1,-30 30 2,-17 17 213,2-1-3460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0:4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0 9880,'0'0'546,"-9"14"-411,-57 82 210,28-41-14,-2-1 1,-74 76-1,100-115-212,0 1 1,1 1 0,-18 32 0,7-11 143,10-15 148,-12 26 0,4-4 423,19-41-695,1 1-1,0 0 1,1-1-1,-1 1 1,1 0-1,0 0 1,0 0-1,0 6 1,-2-4 69,3-7-198,-1 1 0,1-1 0,0 0 0,0 1 0,-1-1 0,1 1 0,0-1 0,0 1 0,0-1 1,-1 1-1,1-1 0,0 1 0,0-1 0,0 1 0,0 0 0,0-1 0,0 1 0,0-1 0,0 1 0,0-1 0,0 1 0,1-1 0,-1 1 1,0-1-1,0 1 0,0-1 0,1 1 0,-1 0 0,1 0 5,-1 0 1,1 1-1,-1-1 1,1 0-1,-1 1 1,0-1-1,0 1 1,0-1-1,0 0 1,0 1-1,0-1 1,0 1-1,0-1 1,-1 0-1,1 1 1,0-1-1,-1 0 1,1 1-1,-1-1 1,1 0-1,-2 2 1,-4 20 239,-6 19 129,14-64-225,0 1 1,2-1 0,6-22-1,13-31 29,-7 25-17,23-55 0,-5 10-9,1-3 61,-25 51 74,-7 43-197,-5 10 38,-31 63-137,14-31-2,-27 78-1,44-107 2,-16 48-72,3 1 0,-14 114 0,23-132 144,6-40-37,5-21 242,3 3-182,2 0 0,0 1-1,1 0 1,1 0 0,26-28-1,-26 34-16,1 1 0,20-13 0,-30 21-62,9-4 37,-12 6-48,1 0 0,0 0 0,-1 0 0,1-1-1,-1 1 1,1 0 0,0 0 0,-1-1 0,1 1 0,-1 0 0,1-1 0,0 1 0,-1-1 0,1 1-1,-1-1 1,1 1 0,-1-1 0,0 1 0,1-1 0,-1 1 0,0-1 0,1 1 0,-1-1 0,0 0-1,1 1 1,-1-1 0,0 0 0,0 1 0,0-1 0,0 0 0,0 1 0,0-1 0,0 0 0,0 1-1,0-1 1,0 0 0,0 1 0,0-1 0,0 0 0,0 1 0,-1-1 0,1 1 0,0-1 0,-1 0-1,1 1 1,0-1 0,-1 1 0,1-1 0,0 1 0,-1-1 0,0 0 0,-3-5 66,0 0 0,-1 0-1,-9-8 1,11 10-59,-1 1 0,1-1 0,-1 0-1,1 0 1,0 0 0,0 0 0,1-1-1,0 1 1,-4-8 0,6 12-127,0-1 0,0 1 0,0-1 0,0 0 0,0 1 0,0-1 0,0 1 0,0-1 0,0 1 0,0-1 0,1 0 0,-1 1 0,0-1 1,0 1-1,0-1 0,1 1 0,-1-1 0,0 1 0,1-1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1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94 3504,'0'0'11428,"-10"4"-11048,-31 14-15,39-17-258,1-1 0,0 1 1,-1 0-1,1-1 0,-1 1 0,1-1 1,0 1-1,-1-1 0,1 0 1,-1 0-1,0 0 0,1 0 0,-1 0 1,1 0-1,-2 0 0,2-1-34,1 1-1,0-1 1,0 1 0,-1-1-1,1 0 1,0 1 0,0-1-1,0 1 1,-1-1 0,1 0-1,0 1 1,0-1 0,0 1-1,0-1 1,0 0 0,0 1-1,0-1 1,1 1 0,-1-1-1,0 0 1,0 0 0,2-12-224,2-43 1389,-4 56-1232,0 0 0,0 0 0,0 0 0,0 1 0,0-1 0,-1 0 0,1 0 0,0 0 0,0 0 0,0 0 0,0 0 0,0 0 0,0 0 0,0 0 0,0 1 0,0-1 0,0 0 0,0 0-1,0 0 1,0 0 0,0 0 0,-1 0 0,1 0 0,0 0 0,0 0 0,0 0 0,0 0 0,0 0 0,0 0 0,0 0 0,0 0 0,-1 0 0,1 0 0,0 0 0,0 0 0,0 0 0,0 0 0,0 0-1,0 0 1,0 0 0,0 0 0,-1 0 0,1 0 0,0 0 0,0 0 0,0 0 0,0 0 0,0 0 0,0 0 0,0 0 0,0 0 0,0 0 0,-1 0 0,1 0 0,0 0 0,0 0 0,0-1 0,0 1-1,0 0 1,0 0 0,0 0 0,0 0 0,0 0 0,0 0 0,0 0 0,0 0 0,0-1 0,0 1 0,-8 9 135,7-8-125,-22 23 207,16-18-138,1 1 1,-1 0 0,-6 9-1,12-13-54,-1-1-1,1 0 1,0 1-1,0 0 1,0-1-1,0 1 1,0 0-1,0-1 1,1 1-1,-1 0 1,1 0 0,0 0-1,0-1 1,0 1-1,0 3 1,0-5-23,0 0 1,0-1 0,0 1 0,0 0 0,1 0 0,-1-1-1,0 1 1,0 0 0,0-1 0,1 1 0,-1 0 0,0-1-1,1 1 1,-1 0 0,0-1 0,1 1 0,-1-1-1,1 1 1,-1 0 0,1-1 0,-1 0 0,1 1 0,0-1-1,-1 1 1,1-1 0,-1 0 0,2 1 0,-1-1 1,0 0 1,0 0-1,0 0 1,0 0 0,0 0-1,0-1 1,0 1-1,0 0 1,0-1 0,0 1-1,0-1 1,0 1-1,0-1 1,0 1-1,0-1 1,0 0 0,3-3 30,1 0 0,-2 0 0,1 0 0,0 0 0,5-9 0,-7 6-8,1 0 0,-1 0 0,0 0 0,-1 0 0,0-1 0,0 1 0,-1 0 0,1-1 0,-2 1 0,1 0 0,-1-1 0,0 1 0,0 0 0,-1 0 0,0 0 0,-3-7 0,5 14-30,-1-1 1,1 1-1,0 0 0,0 0 0,0 0 0,-1 0 0,1-1 0,0 1 0,0 0 0,-1 0 1,1 0-1,0 0 0,0 0 0,-1 0 0,1 0 0,0 0 0,0 0 0,-1 0 0,1 0 1,0 0-1,0 0 0,-1 0 0,1 0 0,0 0 0,0 0 0,-1 0 0,1 0 0,0 0 1,0 0-1,-1 1 0,1-1 0,0 0 0,0 0 0,0 0 0,-1 0 0,1 0 0,0 1 1,0-1-1,0 0 0,-1 0 0,1 0 0,0 1 0,0-1 0,0 0 0,0 0 1,0 1-1,0-1 0,-1 1 0,-7 11 51,6-7-47,1 0-1,-1 0 1,1 0 0,0 0-1,0 0 1,0 0 0,1 0 0,0 0-1,0 0 1,0 1 0,2 6-1,0 2 3,1 0 0,10 26 0,-12-37-7,1-1 0,-1 1-1,1 0 1,0 0 0,0-1 0,0 1 0,0-1 0,1 1 0,-1-1 0,1 0 0,-1 0 0,1 0 0,3 1 0,-5-2 2,0 0 1,0-1-1,0 1 1,0-1-1,0 1 1,0-1-1,0 0 0,1 1 1,-1-1-1,0 0 1,0 0-1,0 1 1,0-1-1,1 0 1,-1 0-1,0-1 1,0 1-1,0 0 0,0 0 1,0 0-1,1-1 1,-1 1-1,0-1 1,0 1-1,0-1 1,0 1-1,0-1 1,0 1-1,0-1 0,0 0 1,-1 0-1,1 1 1,0-1-1,0 0 1,0 0-1,-1 0 1,1 0-1,-1 0 1,2-1-1,-2 1-7,0 0 0,1 0-1,-1 0 1,0 0 0,0 0 0,0 0-1,0 0 1,0 0 0,0 0 0,0 0 0,0 0-1,0 0 1,0 0 0,0 0 0,-1 0 0,1 0-1,0 0 1,-1 0 0,1 0 0,-1 0 0,0-1-1,-2-4-2788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27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413 655 6520,'0'0'8622,"-12"-8"-8323,-2-3-207,-65-43 647,69 49-605,0 0 0,0 0 0,-1 1 1,1 0-1,-1 1 0,0 0 1,0 0-1,0 1 0,-1 1 0,1 0 1,0 1-1,-1 0 0,-11 2 1,16-2-80,1 2 0,0-1 0,0 1 0,0 0 0,0 0 0,0 1 0,0 0 0,0 0 0,1 0 0,0 0 0,-1 1 0,1 0 0,1 0 0,-1 1 0,0-1 0,1 1 0,0 0 0,0 0 0,1 0 0,-1 1 0,1-1 0,0 1 0,1 0 0,-3 7 0,-1 10 89,1-1 0,1 1 0,1 0 0,1 0 0,0 0 0,2 0 0,1 0 0,8 44 0,-7-56-78,0-1-1,1 0 1,0 0-1,0 0 1,1 0-1,1 0 1,-1-1-1,2 0 1,8 12-1,-11-17-42,1-1-1,-1 1 1,1-1-1,-1 0 1,1 0-1,0 0 1,0-1-1,1 1 1,-1-1-1,0 0 1,1 0-1,0-1 1,-1 1-1,1-1 1,0 0-1,-1 0 1,1-1-1,0 1 1,0-1-1,0 0 1,0 0-1,0-1 1,4 0-1,2-2 5,-1 1 0,0-1 0,0-1 0,0 0-1,-1 0 1,1-1 0,-1 0 0,0-1 0,-1 0 0,15-12 0,5-9 166,40-49 1,-26 29 98,-35 39-193,-1 1 0,1-1 0,-1 0 1,-1-1-1,0 1 0,7-16 0,-10 19 256,-4 7-226,-4 8-75,-29 72 115,30-65-153,1-1 0,1 0 0,0 1 0,1-1 0,1 1 0,1 24 0,0-35-9,1-1 0,-1 1-1,1-1 1,0 1 0,1-1-1,0 0 1,0 0 0,0 0-1,0 0 1,1 0 0,-1 0-1,1 0 1,1-1-1,-1 0 1,1 1 0,-1-1-1,1-1 1,0 1 0,1 0-1,-1-1 1,0 0 0,1 0-1,8 4 1,-9-6 0,0 1 1,0-1-1,1 1 1,-1-1-1,0-1 0,0 1 1,1 0-1,-1-1 1,1 0-1,-1 0 1,0-1-1,1 1 0,-1-1 1,0 0-1,1 0 1,-1 0-1,0 0 1,0-1-1,0 0 0,0 0 1,0 0-1,-1 0 1,1-1-1,0 1 0,-1-1 1,0 0-1,0 0 1,0 0-1,0 0 1,0-1-1,4-6 0,-3 3 10,0 1 0,0-1 0,-1 0 1,1 0-1,-2 0 0,1 0 0,-1 0 0,0-1 0,-1 1 0,1-1 0,-1 1 0,-1-1 0,0 0 0,0 1 0,0-1 0,-1 0 0,-3-11 0,2 12 0,-1 0 0,-1 0 0,1 0 0,-1 0 0,0 1 0,-1 0 0,1 0 0,-1 0 0,-1 0 0,1 1 1,-1 0-1,0 0 0,0 0 0,0 1 0,-1 0 0,1 0 0,-1 0 0,0 1 0,0 0 0,0 1 0,-1 0 0,1 0 0,-1 0 0,1 1 0,-1 0 0,0 0 0,1 1 0,-10 0 1,-38 9 139,48-9-91,11-1 11,15-5-41,53-22 2,-29 10-25,1 3 0,66-16 0,-90 28-11,0 1 0,0 1 0,1 0 0,-1 1 0,0 2-1,1 0 1,-1 1 0,20 6 0,-37-8 1,0 1 0,0 0-1,0 0 1,0 0-1,0 0 1,0 0 0,0 1-1,-1-1 1,1 1 0,-1 0-1,0 0 1,0-1 0,0 2-1,0-1 1,0 0 0,-1 0-1,0 1 1,1-1 0,-1 0-1,1 6 1,1 5 15,0 1 1,-1 0-1,1 19 1,-3-23-7,-1 0 0,0 0 0,0 0 1,-1 0-1,0 0 0,-5 10 1,0 5 29,7-26-41,0 0 1,0 0 0,0 0 0,1 0 0,-1 0 0,0 0 0,0 0 0,0 0 0,0 0 0,0 1 0,0-1 0,0 0 0,0 0 0,0 0-1,0 0 1,0 0 0,0 0 0,0 0 0,0 0 0,1 0 0,-1 0 0,0 0 0,0 0 0,0 0 0,0 0 0,0 0 0,0 0 0,0 0-1,0 0 1,0 1 0,0-1 0,0 0 0,0 0 0,0 0 0,0 0 0,0 0 0,0 0 0,0 0 0,0 0 0,0 0 0,0 0-1,0 0 1,0 0 0,0 1 0,0-1 0,0 0 0,0 0 0,0 0 0,0 0 0,0 0 0,0 0 0,0 0 0,7-9 42,9-16 2,-11 16-29,51-84 95,-49 83-94,0 0 0,1 0 0,0 1 0,1 1-1,0 0 1,18-14 0,-26 21-14,0 1-1,0-1 1,0 1 0,0-1-1,0 1 1,0 0 0,0 0-1,0-1 1,0 1 0,0 0-1,0 0 1,0 0 0,0 0-1,0 0 1,0 0 0,0 0-1,0 0 1,0 0 0,0 1-1,-1-1 1,1 0 0,0 1-1,0-1 1,0 1 0,0-1-1,0 1 1,0-1-1,-1 1 1,1-1 0,0 1-1,0 0 1,-1 0 0,1-1-1,1 2 1,1 3 7,1 1 0,-1-1 0,0 0 0,3 9 0,-3-8 2,12 29 11,-11-22-15,2 0-1,0 0 0,0 0 1,1 0-1,1-1 0,0-1 1,14 16-1,-21-26-8,1 0 1,-1 0-1,1 0 1,-1 0-1,1 0 1,-1 0-1,1-1 1,0 1-1,-1-1 1,1 1-1,0-1 1,-1 0-1,1 1 1,0-1-1,0 0 1,-1 0-1,1 0 1,0-1-1,0 1 1,-1 0-1,1-1 1,0 1-1,-1-1 1,1 1-1,0-1 1,-1 0-1,1 0 1,-1 0-1,1 0 1,2-2-1,2-2 1,0 0 0,0 0 0,0-1 0,0 0 0,5-8 0,-3 3 9,-1-1 1,-1 1-1,0-1 0,0 0 0,-1 0 1,4-17-1,15-82 136,-10 38 47,-14 71-185,0 1 1,0 0 0,1 0-1,-1 0 1,0 0 0,1 0-1,-1 0 1,1 0 0,-1 0-1,1 0 1,-1 0 0,1 0-1,0 0 1,0 0 0,0 0-1,0 1-5,-1-1 0,1 1 0,-1 0 0,0 0 0,1 0 0,-1 0 0,1 0 0,-1 0 0,0 0 0,1 0-1,-1 0 1,1 0 0,-1 0 0,1 0 0,-1 0 0,0 0 0,1 0 0,-1 1 0,0-1 0,1 0 0,-1 0 0,1 0-1,-1 1 1,0-1 0,1 0 0,-1 1 0,4 3 7,0 0-1,-1 0 1,0 0 0,5 10-1,-3-7-6,6 11 13,-2 1 0,0-1 0,-1 2 0,0-1 0,-2 1 0,-1 0 1,0 1-1,-1-1 0,-2 1 0,0 0 0,-1 23 0,-1-40-11,0-1 1,0 0-1,-1 0 0,1 0 0,-1 1 0,0-1 1,0 0-1,0 0 0,0 0 0,-1 0 0,1 0 1,-1 0-1,0-1 0,1 1 0,-1-1 0,-1 1 1,1-1-1,0 1 0,0-1 0,-1 0 0,-5 3 1,6-4 5,-1 0 0,0 0 0,0 0 0,0 0 1,0-1-1,0 1 0,0-1 0,0 0 0,0 0 1,0 0-1,-1 0 0,1-1 0,0 1 0,0-1 1,1 0-1,-1 1 0,0-2 0,0 1 0,0 0 1,0 0-1,1-1 0,-5-3 0,1 2 35,5 2-36,-1 0-1,1 1 1,-1-1 0,1 0 0,0 0 0,-1 0-1,1 0 1,0 0 0,0 0 0,0 0-1,0 0 1,0-1 0,0 1 0,0 0 0,0-1-1,0-1 1,26-9 85,-4 4-76,0 1 0,45-8 0,-39 10-24,33-12-1,-42 11 6,-1 0-1,1-1 0,-1-1 1,-1-1-1,0 0 0,0-2 0,-1 1 1,0-2-1,-1 0 0,0-1 1,-1 0-1,19-24 0,-11 8 22,-1-1 0,-2 0 0,17-39-1,-27 49-5,-1 0 0,0 0 0,-1-1 0,-2 1-1,0-2 1,2-34 0,-8 15 22,-1 0 0,-2 0 1,-1 1-1,-16-52 0,2 5 46,20 86-82,-8-31 30,7 30-28,1 0 1,-1 1-1,1-1 1,-1 0 0,0 1-1,1-1 1,-1 1 0,0 0-1,0-1 1,0 1-1,0-1 1,0 1 0,0 0-1,-1 0 1,-1-2-1,2 3-2,1 0-1,-1 1 0,1-1 0,-1 0 1,1 0-1,-1 1 0,1-1 0,-1 0 1,1 1-1,-1-1 0,1 0 1,-1 1-1,1-1 0,-1 1 0,1-1 1,0 1-1,-1-1 0,1 1 0,0-1 1,-1 1-1,1-1 0,0 1 0,0-1 1,0 1-1,-1 0 0,1-1 0,0 2 1,-7 21 6,6-19-7,-8 31-13,1 0 0,1 1 0,-1 36 0,7-54-1,-3 39-42,2-1 1,3 1-1,11 79 1,-5-99 2,2-1-1,21 57 1,-22-72 30,2-1 1,1 0-1,0 0 0,1-1 1,23 26-1,-33-43 24,-1 0-1,0 0 0,1-1 1,-1 1-1,1-1 1,-1 1-1,1-1 1,0 0-1,0 1 1,-1-1-1,1 0 0,0 0 1,0 0-1,0-1 1,0 1-1,0 0 1,3 0-1,-3-2 1,0 1-1,0-1 0,0 1 1,0-1-1,-1 0 1,1 0-1,0 0 0,0 0 1,-1 0-1,1 0 1,0 0-1,-1-1 0,1 1 1,-1-1-1,0 1 1,1-1-1,-1 0 0,0 1 1,1-3-1,9-11 8,-2-1 0,0 0 1,-1-1-1,0 1 0,-1-1 0,-1-1 0,4-21 0,-8 33-2,-1-1 7,0 0-1,1 0 1,0 1-1,0-1 1,1 1-1,0 0 1,0 0 0,5-8-1,-7 13-7,0 0-1,0 0 0,0 1 1,-1-1-1,1 0 0,0 1 1,0-1-1,0 0 1,0 1-1,0-1 0,1 1 1,-1 0-1,0-1 1,0 1-1,0 0 0,0 0 1,0 0-1,0-1 0,1 1 1,-1 0-1,0 1 1,0-1-1,0 0 0,0 0 1,2 1-1,29 13 54,-19-8-47,111 59-48,-118-61 35,12 3-12,-18-7 13,0 0 1,1 0-1,-1 0 1,0 0-1,1 0 1,-1 1-1,0-1 0,1 0 1,-1 0-1,0 0 1,1 0-1,-1 0 1,0 0-1,1 0 1,-1 0-1,0 0 1,1 0-1,-1 0 1,0-1-1,1 1 1,-1 0-1,0 0 0,0 0 1,1 0-1,-1 0 1,0-1-1,1 1 1,-1 0-1,0 0 1,0 0-1,1-1 1,-1 1-1,0 0 1,0 0-1,0-1 1,1 1-1,-1 0 0,0-1 1,0 1-1,0 0 1,0 0-1,0-1 1,-1-1-5,0 0 1,0 0 0,-1 0-1,1 0 1,-1 0 0,0 1-1,0-1 1,1 0 0,-4-1-1,1 0 5,0-2 9,-1 1 0,1 0 0,-1 1 0,0-1 1,0 1-1,0 0 0,0 0 0,-1 0 0,1 1 1,-1 0-1,0 0 0,1 0 0,-1 1 0,0 0 0,0 0 1,-9 0-1,10 2-7,1 0-1,-1 0 1,0 1 0,1-1 0,0 1-1,-1 0 1,1 0 0,0 1 0,0-1 0,0 1-1,1 0 1,-1 0 0,0 0 0,1 0-1,0 1 1,0-1 0,0 1 0,0 0 0,1 0-1,-3 6 1,0 0-2,2 1 0,-1 0 0,2 1 0,-1-1 0,1 0 0,1 1 0,0-1 0,1 1 0,1 12 0,0-19 0,0 0 0,0 0 0,0 0 0,0 0 0,1 0 0,0-1 0,0 1 0,0-1 0,1 1 0,-1-1 0,1 0 0,0 0 0,0 0 0,1 0 0,-1-1 0,1 1 0,0-1 0,0 0 0,0 0 0,0 0 0,0-1 0,1 1 0,5 1 0,-7-2-1,0-1 1,1-1-1,-1 1 0,0 0 0,1-1 0,-1 1 1,0-1-1,1 0 0,-1 0 0,1-1 1,-1 1-1,0-1 0,1 1 0,-1-1 0,0 0 1,0 0-1,1-1 0,-1 1 0,0-1 1,0 1-1,-1-1 0,1 0 0,5-4 0,-4 2 1,0 0 0,1 0 0,-2-1 0,1 0-1,0 1 1,-1-1 0,0 0 0,0-1 0,0 1-1,-1 0 1,0-1 0,3-9 0,-1-5 46,-1 0 1,-1-1-1,0 0 1,-2 1-1,0-1 1,-6-38-1,4 57 97,2 9-74,1 14-26,3 9-4,9 32 0,-10-50-32,0 0 0,1-1 0,1 0 0,0 0 0,1 0 0,6 10-1,-9-18-5,-1 0 0,1 0 0,0 0 0,0-1 0,0 1 0,0-1 0,0 1-1,0-1 1,1 0 0,-1 0 0,1-1 0,5 3 0,-6-3-1,-1 0 0,0-1 1,1 1-1,-1-1 0,1 0 1,-1 0-1,0 0 0,1 0 1,-1 0-1,1 0 0,-1 0 1,0-1-1,1 0 0,-1 1 1,0-1-1,0 0 0,1 0 0,-1 0 1,0 0-1,0 0 0,0-1 1,2-1-1,18-19 34,33-40 0,3-5 35,-39 43-6,-17 21-56,1-1 0,-1 0 1,1 1-1,0 0 0,0 0 1,0 0-1,0 0 1,0 0-1,5-3 0,-7 6-4,-1 0-1,1 0 1,0-1-1,-1 1 0,1 0 1,-1 0-1,1 0 0,0 0 1,-1 0-1,1 0 1,0 0-1,-1 0 0,1 0 1,0 0-1,-1 0 0,1 0 1,-1 0-1,1 0 1,0 1-1,-1-1 0,1 0 1,-1 0-1,1 1 0,-1-1 1,1 1-1,0-1 1,9 18 29,-2 27-2,-7-40-25,6 99 25,-4-90 12,4-13 48,12-15 63,-12 7-161,25-27 74,-24 25-40,0 0 1,0 1-1,16-13 1,-23 21-24,0-1-1,0 1 1,0-1-1,0 1 1,0-1 0,0 1-1,0-1 1,0 1-1,0 0 1,0 0 0,0-1-1,0 1 1,0 0-1,0 0 1,1 0-1,-1 0 1,0 0 0,0 1-1,0-1 1,0 0-1,0 0 1,0 1 0,0-1-1,0 1 1,0-1-1,0 1 1,0-1-1,0 1 1,0 0 0,0-1-1,0 1 1,1 1-1,3 4 4,0 0-1,-1 0 0,0 0 1,5 8-1,2 5-2,-8-15-3,4 6 1,0 0 0,1-1 0,0 0 0,1 0 0,14 12 0,-21-19-1,1-1 0,0 1 0,0 0 0,0-1 0,0 0 0,0 0 1,0 0-1,0 0 0,1 0 0,-1 0 0,0-1 0,1 0 0,-1 0 0,0 0 1,0 0-1,1 0 0,-1 0 0,0-1 0,1 0 0,-1 0 0,0 0 1,0 0-1,0 0 0,0 0 0,5-4 0,5-3 8,0 0 1,-1-2-1,-1 1 0,1-1 1,-1-1-1,-1 0 0,0-1 1,-1 0-1,0 0 0,-1-1 1,12-23-1,-11 18 5,-2-1 0,0 0 0,-1-1 0,0 1-1,-2-1 1,-1 0 0,0 0 0,0-28 0,-5 8 11,-2 0 1,-1 0-1,-3 0 1,-1 1-1,-1 0 1,-3 0-1,-1 2 1,-25-50-1,22 50 1,11 21 17,-1 1-1,-12-19 0,14 29 36,3 9-65,5 16-63,-2-12 47,6 70-69,4 0 1,3 0 0,27 84-1,28 78 121,-35-120 67,-11-44 74,-21-63-250,-8-14-245,-8-15-3799,12 14 2404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28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13464,'0'0'3690,"11"-9"-3251,-4 1-362,1 2 1,0-1 0,1 1 0,0 1-1,-1-1 1,2 2 0,-1-1-1,0 1 1,1 0 0,12-2-1,4 0 173,0 2-1,0 0 0,1 2 1,-1 1-1,34 3 0,-47-1-124,-10-2-89,-1 1-1,1 0 1,-1 0 0,1 0 0,-1 1 0,1-1 0,-1 1 0,1-1-1,-1 1 1,1 0 0,3 1 0,-6-1-102,0-1 0,0 0 0,0 0 1,0 0-1,0 0 0,0 1 0,0-1 0,0 0 0,0 0 1,0 0-1,0 1 0,0-1 0,0 0 0,0 0 0,0 0 0,0 1 1,0-1-1,0 0 0,0 0 0,0 0 0,0 0 0,0 1 1,0-1-1,-1 0 0,1 0 0,0 0 0,0 0 0,0 0 1,0 0-1,0 1 0,-1-1 0,1 0 0,0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28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11760,'0'0'2104,"81"-12"-1296,-5 6-136,19 6 16,6 2-161,-4 8 9,-1-2-176,-9 10 8,-2 2-128,-13-5 16,-11 1-88,-21-10 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0:2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10848,'0'0'2314,"12"-3"-1890,-5 2-361,33-9 446,80-9-1,-7 15 820,0 5-1,126 17 1,-178-10 425,-60-8-1770,0 0 0,-1 0 0,1 0 0,0-1 0,0 1 0,0 0 0,-1 0 0,1-1 0,0 1 0,0 0 0,-1-1 0,1 1 0,0-1 0,-1 1 0,1-1 0,-1 1 0,1-1 0,0 1 0,-1-1 0,1 0 0,-1 1 0,0-1 0,1 0 0,-1 1 0,1-1 0,-1 0 0,0 0 0,0 1 0,1-1 0,-1 0 0,0 0 0,0-1 0,1-1-1545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30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4216,'0'0'8480,"-1"14"-7800,0-4-535,-1 5 90,1 0 0,0 0 0,1 0 0,4 26 0,40 265 3127,-37-170-2310,5 39 493,-11-165-1500,3 19 1264,-5-25-505,-3-18-220,0-4-449,1 0 0,1 0 0,0 0 0,2 0 0,0-1 0,1 1 0,1 0 0,0-1 0,2 1 0,8-27 0,-7 31-7,1 0 0,11-18 0,-15 28-102,-1 1-1,2 0 0,-1 0 1,0 0-1,1 0 0,-1 0 0,1 1 1,0-1-1,0 1 0,0 0 1,0-1-1,0 1 0,0 1 1,7-4-1,-9 5-17,1 0 0,-1 0 0,1 0 0,-1 0 0,1 0 0,-1 0 0,1 1 0,-1-1 0,1 0 1,-1 1-1,0-1 0,1 1 0,-1-1 0,1 1 0,-1 0 0,0 0 0,0 0 0,0-1 0,1 1 0,-1 0 0,0 1 0,1 0 0,20 28 66,-12-10-50,-1 0 1,-2 0 0,0 0 0,-1 1 0,6 34-1,-6-25 31,18 55-1,-23-82-48,1 0-1,-1 0 1,0 0 0,1-1-1,-1 1 1,1 0 0,0-1-1,0 1 1,0-1 0,0 0-1,0 1 1,0-1 0,1 0-1,-1 0 1,1-1 0,0 1-1,-1 0 1,1-1 0,0 0 0,0 1-1,6 0 1,-4-1 2,0-1 0,0 0 0,0 0 0,1 0-1,-1 0 1,0-1 0,0 0 0,0 0 0,0-1 0,0 1 0,0-1 0,7-4 0,15-8 18,-2-1 1,0-1-1,43-37 1,62-69 119,-127 119-129,0 1-3,-1 0 0,0 0 0,0 0 0,0 0 0,0-1 1,0 1-1,-1 0 0,1-1 0,-1 1 0,0-1 0,1 0 1,-1 1-1,0-1 0,0-3 0,-1 6-11,0 0 1,0-1-1,0 1 0,0 0 1,0 0-1,0 0 0,0 0 1,0 0-1,0-1 0,0 1 1,0 0-1,0 0 0,0 0 0,0 0 1,0 0-1,-1 0 0,1 0 1,0-1-1,0 1 0,0 0 1,0 0-1,0 0 0,0 0 0,-1 0 1,1 0-1,0 0 0,0 0 1,0 0-1,0 0 0,0 0 1,-1 0-1,1 0 0,0 0 1,0 0-1,0 0 0,0 0 0,0 0 1,-1 0-1,1 0 0,0 0 1,0 0-1,0 0 0,0 0 1,-1 0-1,-10 4 40,-12 9-28,9-3-8,1 1 0,-1 0 0,2 1 0,-1 0 0,2 1-1,-18 25 1,13-14 10,0 2-1,2 0 1,-14 35 0,24-51-4,1 0 0,0 1 0,0-1 0,1 0 0,-2 15 0,4-19 1,0 0-1,0-1 1,1 1-1,-1-1 1,1 1-1,0-1 1,1 1-1,-1-1 1,1 0 0,0 1-1,1-1 1,2 5-1,-4-9-6,0 1 0,0-1-1,0 0 1,1 0 0,-1 0-1,0 0 1,0 0 0,1 0 0,-1 0-1,0 0 1,1-1 0,-1 1 0,1 0-1,-1-1 1,1 1 0,-1-1-1,1 0 1,-1 1 0,1-1 0,0 0-1,-1 0 1,1 0 0,-1 0-1,1 0 1,0 0 0,-1-1 0,1 1-1,-1 0 1,1-1 0,-1 1 0,1-1-1,1-1 1,3 0 18,0-1 0,0 0 0,0-1 0,0 0 0,0 0 0,7-7 0,3-5 38,-1-1-1,-1-1 0,0 0 1,-2 0-1,0-2 0,-1 1 0,-1-1 1,-1-1-1,0 0 0,-2 0 0,-1-1 1,7-35-1,-12 44-44,0-1 396,4 27-148,41 165-51,-39-165-188,-7-12-15,1 0 0,0 0 0,0 1 0,0-1 0,-1 0 0,1 1 0,-1-1 0,1 0 0,-1 1 0,0-1 0,1 0 0,-1 1 0,0-1 0,0 3 0,-38-37 52,-11-11-200,23 22-3596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31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1 191 10656,'0'0'3365,"1"13"-2977,6 37-122,43 292 1115,-28-197-675,5 21 629,-18-132-306,-6-27 133,-4-23-584,-8-69 44,-12-71-72,-55-336 749,75 476-1231,1-1-1,0 0 1,1 0 0,3-19 0,-3 31-39,0 0 0,0 0-1,0 0 1,1 0 0,0 0 0,0 0 0,0 0-1,0 1 1,1-1 0,0 1 0,0 0-1,0-1 1,0 1 0,1 1 0,0-1-1,0 0 1,4-2 0,-5 4-12,1 0 1,-1 1-1,1-1 0,-1 1 1,1 0-1,0 0 0,-1 0 1,1 0-1,0 1 0,0 0 1,0-1-1,-1 2 0,7-1 1,-3 1 5,0 1 0,0 0 0,0 0 0,0 0 0,-1 1 0,13 6 0,-9-3 1,0 0 0,-1 1 1,0 0-1,0 1 0,0 0 1,-1 0-1,0 1 0,10 14 1,-14-16-2,-1 0 0,0-1 1,0 1-1,0 0 0,-1 1 1,0-1-1,-1 0 0,1 0 1,-2 1-1,1-1 0,-1 1 1,0-1-1,0 1 0,-1-1 1,0 1-1,0-1 0,-1 0 1,0 0-1,0 0 0,-1 0 1,0 0-1,-6 11 0,4-9 12,0-1 1,0 0-1,-1 0 0,0-1 0,0 1 0,-1-1 0,0-1 0,0 1 1,0-1-1,-1-1 0,0 1 0,0-1 0,-1-1 0,1 1 0,-1-2 1,0 1-1,-12 2 0,-8-3 110,27-2-142,1-1-1,0 0 1,0 0-1,-1 0 1,1 0-1,0 0 1,0-1 0,0 1-1,-1 0 1,1-1-1,0 1 1,0 0-1,0-1 1,0 0-1,0 1 1,-1-1-1,1 1 1,0-1-1,0 0 1,0-1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32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29 507 3408,'0'0'5569,"-5"10"-5224,-15 32 14,17-32 569,6-11-468,5-9 9,9-21 10,-1 0 0,-2-2 0,-1 1-1,-2-2 1,-1 1 0,5-37-1,-4 4 977,-4 1 0,-1-88 0,-3 144-521,1 20-144,-1 29-319,3-1-1,18 67 1,35 75 285,-32-102-365,-23-65-260,1 0 0,2 25 0,-6-35-95,0-1 1,-1 0-1,0 1 1,0-1-1,0 1 0,0-1 1,-1 1-1,1-1 1,-1 0-1,0 1 1,0-1-1,0 0 1,0 1-1,-1-1 1,1 0-1,-1 0 0,-3 3 1,4-4-13,-1-1 1,1 1-1,-1-1 1,0 0 0,0 0-1,1 0 1,-1 0-1,0 0 1,0 0-1,0-1 1,0 1-1,0 0 1,0-1-1,-1 0 1,1 1-1,0-1 1,0 0-1,0 0 1,0 0-1,0-1 1,0 1-1,-1 0 1,1-1 0,0 1-1,0-1 1,-3-2-1,-6-2 89,0 0 1,1-1-1,-16-11 0,19 12-55,-13-11 223,0 0 0,1-2-1,-31-37 1,40 44 188,10 9-210,7 7-95,-2-2-146,0 0 1,0 0-1,1 0 0,-1-1 1,1 0-1,0 0 1,5 1-1,7 2 0,10 5 0,1-2-1,0-2 0,31 4 1,-43-9-7,0 0 0,0-1 0,0 0 0,0-2 0,1 0 0,28-8 0,-30 5 1,0 0 0,-1-1 0,0 0 0,-1-1 0,1-1 0,-2-1 0,16-11 0,-21 14 7,-1 0 0,0-1 0,-1 0-1,0 0 1,0-1 0,0 1 0,-1-1 0,0-1 0,0 1-1,-1-1 1,0 1 0,-1-1 0,3-12 0,-5 18-9,0 0 0,0-1 0,0 1 0,-1 0 0,1-1 0,-1 1 0,0 0-1,0-1 1,0 1 0,-1 0 0,1-1 0,-1 1 0,0 0 0,0-1 0,0 1 0,0 0 0,0 0 0,-1 0 0,1 0 0,-1 0 0,0 0 0,0 0 0,0 1 0,0-1 0,-1 1 0,1-1 0,-1 1 0,1 0 0,-1 0 0,0 0 0,0 0 0,0 1-1,0-1 1,-6-1 0,3 1 4,0 0 0,-1 1 0,1-1 0,-1 2 0,0-1 0,1 1 0,-1 0 0,1 0 0,-1 1 0,0 0 0,1 0-1,-1 1 1,1-1 0,0 1 0,0 1 0,-12 5 0,9-3-1,1 1 0,0 1 0,0-1 0,1 1 0,-1 0 0,1 1-1,1 0 1,0 0 0,0 0 0,0 1 0,1 0 0,1 0 0,-7 15 0,9-19-8,1 0 0,-1 0 0,1 0 1,0 0-1,0 0 0,1 0 1,-1 0-1,1 0 0,0 0 0,0 0 1,1 0-1,0 1 0,0-1 0,0 0 1,0-1-1,1 1 0,0 0 1,0 0-1,0-1 0,0 1 0,1-1 1,0 1-1,0-1 0,0 0 0,0 0 1,1-1-1,-1 1 0,1-1 0,5 4 1,3 1 11,0-1 0,1 0 1,0-1-1,0 0 0,0-1 1,1-1-1,0 0 0,0-1 1,0 0-1,16 0 0,-14-2 22,1 0 0,-1-1-1,0-1 1,1-1 0,-1 0-1,0-1 1,0-1 0,27-10-1,16-11 272,92-56 0,-122 65-280,-16 12-4058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35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24 562 5416,'0'0'12281,"-5"-16"-11811,1 5-359,1 4-56,1 1 1,0 0-1,0-1 1,0 1 0,1-1-1,0 1 1,0-1-1,0 0 1,1 1 0,0-1-1,1 0 1,0 1-1,0-1 1,3-11-1,10-17 382,1 1 0,2 0 0,35-51 0,76-84 1278,-125 165-1631,0 1-1,1 0 1,-1-1-1,0 1 1,1 1-1,5-4 1,-8 5-59,-1 1 0,1-1 0,0 1 0,0-1 0,-1 1 0,1 0 0,0 0 0,0-1 0,0 1 0,0 0 0,0 0 0,-1 0 0,1 0 0,0 0 0,0 0 0,0 0 0,0 0 0,0 0 0,-1 0 0,1 1 0,0-1 0,0 0 0,0 0 0,-1 1 0,1-1 0,0 1 0,0-1 0,-1 1 0,1-1 0,0 1 0,-1-1 0,1 1 0,0 0 0,-1-1 1,1 1-1,-1 0 0,1-1 0,-1 1 0,0 0 0,1 1 0,4 9 60,-1-1 1,0 1 0,-1 0 0,0 0 0,0 0 0,-2 0-1,2 16 1,-6 82 268,1-78-241,0-4 106,0-1 0,-2 0 0,-13 50 0,13-64 319,5-21-192,10-29-89,4-2-50,39-74 0,-45 97-141,1 1 1,1 1 0,0-1-1,1 2 1,1 0 0,0 0-1,18-13 1,-29 26-55,0-1 0,0 0 0,0 1 0,0 0 0,0 0 1,0-1-1,0 1 0,0 0 0,0 1 0,1-1 0,-1 0 0,0 1 0,0-1 0,1 1 1,-1 0-1,1 0 0,-1 0 0,0 0 0,1 0 0,-1 0 0,0 0 0,1 1 0,-1 0 1,0-1-1,3 2 0,-1 1 4,0-1 0,0 1-1,-1 0 1,1 0 0,-1 1 0,0-1 0,0 1 0,0-1 0,-1 1 0,1 0-1,-1 0 1,3 5 0,-1 4 14,1 0 0,-2 1 0,1-1 0,-2 0 0,0 1 0,-1 0 0,0-1 0,-1 1 0,0 0 0,-1 0 0,-1-1 0,0 1 0,-1-1-1,-8 25 1,5-17 64,6-16-16,4-13 44,-3 4-113,17-44 73,1 0 0,3 1 0,49-78 0,-71 124-81,33-39 64,-31 38-56,0 0 1,0 0-1,0 0 1,0 0-1,0 0 1,1 0 0,-1 1-1,1-1 1,-1 1-1,1 0 1,0 0-1,-1 0 1,1 0 0,0 0-1,3 0 1,-5 1-6,0 0 0,1 0 0,-1 1 0,0-1 0,0 0 0,0 1 0,0-1 0,0 1 0,0-1 0,0 1 0,0 0 0,0-1 1,0 1-1,0 0 0,0 0 0,-1 0 0,1 0 0,0 0 0,0 1 0,14 24 27,-10-16-21,59 130 40,-61-131-53,1 0 1,0 0-1,1 0 0,0-1 1,1 0-1,0 0 1,0 0-1,0 0 1,12 9-1,-14-13 3,0-1 1,0 0-1,1 0 1,-1-1-1,0 1 1,1-1-1,-1 0 1,1 0-1,0-1 1,0 1-1,0-1 1,0 0-1,0-1 1,0 1-1,0-1 1,0 0-1,0 0 1,0 0-1,8-2 1,-2-1 5,0-1 1,1 0 0,-1-1-1,-1-1 1,1 1 0,-1-2-1,0 1 1,0-1 0,-1-1-1,0 0 1,0 0 0,-1-1-1,0 0 1,0 0 0,-1-1-1,0 0 1,-1 0 0,0-1-1,-1 1 1,0-1 0,-1-1-1,0 1 1,-1 0 0,0-1-1,0 0 1,-2 0 0,2-17-1,-4 20 12,0 0 0,-1 0-1,1 1 1,-2-1-1,1 0 1,-1 1-1,0 0 1,-1 0-1,0 0 1,-1 0 0,-7-10-1,11 16-12,0 1 0,0 0-1,0 0 1,0 0 0,0 0-1,0 0 1,0 1 0,0-1 0,-1 0-1,1 0 1,0 1 0,0-1-1,-1 1 1,1-1 0,-1 1 0,1 0-1,0-1 1,-1 1 0,1 0-1,-1 0 1,-1 0 0,0 1 3,0-1 0,0 1 0,0 0 0,0 0 0,0 0 0,0 0 0,0 0 0,1 1 0,-5 2 0,-2 3 5,0 0 1,0 1-1,1 0 0,-9 12 1,9-10-16,1 0 1,1 1 0,0 0-1,0 0 1,1 0-1,1 1 1,0 0 0,0 0-1,1 0 1,1 0 0,0 1-1,1-1 1,0 20 0,1-19-5,0 0 1,2 0 0,-1 0-1,2 0 1,0-1 0,0 1-1,1-1 1,0 0 0,1 0 0,1 0-1,0 0 1,0-1 0,10 12-1,-10-17 13,0 1 0,0-1 0,1 0-1,-1-1 1,2 0 0,-1 0-1,0 0 1,1-1 0,0 0 0,0 0-1,0-1 1,0 0 0,1-1 0,-1 0-1,1 0 1,14 1 0,-11-2 8,0-1 1,-1 0 0,1-1-1,0 0 1,0-1 0,0 0 0,-1-1-1,1-1 1,-1 1 0,0-2-1,18-9 1,23-18 176,73-61-1,-47 31-27,-42 38-98,-25 18-30,-1-2 0,0 1 0,0-1 0,15-16 0,-21 20-12,1 0-1,-1 1 1,1 0-1,0-1 1,0 2-1,0-1 1,0 0-1,0 1 1,0 0-1,1 0 0,-1 1 1,1 0-1,0 0 1,10-1-1,-30-9 31,7 7-33,-1-1 0,0 1 0,-1 1 0,1 0 0,-1 0 0,1 0 0,-1 1 0,0 0 0,-14 0-1,18 2-8,-1 0 0,1 0 0,-1 1-1,1 0 1,-1 0 0,1 0-1,0 1 1,-1-1 0,1 1-1,0 1 1,0-1 0,0 1-1,1 0 1,-1 0 0,1 0-1,-1 0 1,-4 6 0,0 1-12,1 0 1,-1 0 0,2 1 0,-1 0-1,2 1 1,-1-1 0,2 1 0,-7 18-1,9-20 0,0 1 0,0-1 0,1 1 0,1-1 0,0 1 0,0 0-1,1-1 1,0 1 0,1 0 0,4 19 0,-4-23 0,1-1 0,0 0 0,1 0 0,-1 1 0,1-2 0,0 1 0,1 0 0,-1-1 0,1 1 0,0-1 0,1 0 0,7 7 0,-8-9 0,-1-1 0,1 0 0,-1 1 0,1-2 0,0 1 0,0 0 0,0-1 0,0 1 0,0-1 0,0 0 0,0-1 0,0 1 0,0-1 0,0 0 0,0 0 0,1 0 0,-1 0 0,0-1 0,0 0 0,0 1 0,5-3 0,-3 1 0,0-1 0,-1 0 0,1 0 0,0-1 0,-1 0 0,0 0 0,0 0 0,0 0 0,0-1 0,-1 0 0,0 0 0,0 0 0,7-11 0,-1-1 0,-1-1 0,0 0 0,8-26 0,-12 29 0,-1-1 0,-1 1 0,2-19 0,-4 27 0,0 0 0,-1 1 0,0-1 0,0 0 0,-1 1 0,0-1 0,0 1 0,-1-1 0,0 1 0,-3-9 0,5 14 0,0 1 0,0 0 0,0 0 0,0 0 0,0-1 0,0 1 0,0 0 0,0 0 0,0 0 0,-1 0 0,1 0 0,0-1 0,0 1 0,0 0 0,0 0 0,0 0 0,0 0 0,-1 0 0,1-1 0,0 1 0,0 0 0,0 0 0,0 0 0,-1 0 0,1 0 0,0 0 0,0 0 0,0 0 0,0 0 0,-1 0 0,1 0 0,0 0 0,0 0 0,0 0 0,-1 0 0,1 0 0,0 0 0,0 0 0,0 0 0,0 0 0,-1 0 0,1 0 0,0 0 0,0 0 0,0 0 0,0 0 0,-1 0 0,1 1 0,0-1 0,0 0 0,0 0 0,0 0 0,-6 10 0,2 5 0,0 0 0,0 1 0,2-1 0,0 1 0,0 0 0,2 0 0,0 0 0,3 25 0,-2-35 0,0 0 0,0 0 0,1 0 0,-1 1 0,1-2 0,1 1 0,-1 0 0,1 0 0,0-1 0,0 0 0,1 1 0,-1-1 0,1 0 0,0-1 0,1 1 0,-1-1 0,1 0 0,0 0 0,0 0 0,0 0 0,0-1 0,1 0 0,0 0 0,10 3 0,-11-5 0,-1 0 0,1 0 0,0 0 0,-1-1 0,1 0 0,0 0 0,-1 0 0,1-1 0,-1 1 0,1-1 0,0 0 0,5-2 0,-1-1 0,-1 0 0,1 0 0,-1-1 0,0 1 0,12-11 0,0-2 0,-2 0 0,0-2 0,22-29 0,83-106 0,-120 149 0,1 0 0,0 1 0,0-1 0,0 1 0,0 0 0,6-4 0,-9 8 0,-1-1 0,0 1 0,0 0 0,1 0 0,-1 0 0,0 0 0,0 0 0,0 0 0,1 0 0,-1 0 0,0 0 0,0 0 0,1 0 0,-1 0 0,0 0 0,0 0 0,0 0 0,1 0 0,-1 1 0,0-1 0,0 0 0,1 0 0,-1 0 0,0 0 0,0 0 0,0 0 0,0 1 0,1-1 0,-1 0 0,0 0 0,0 0 0,0 0 0,0 1 0,0-1 0,1 0 0,-1 0 0,0 0 0,0 1 0,0-1 0,0 0 0,0 0 0,0 1 0,0-1 0,0 0 0,0 0 0,0 0 0,0 1 0,2 14 0,-35 151 0,16-91 0,16-68 0,1-5 0,0-1 0,0 1 0,0-1 0,-1 1 0,1 0 0,0-1 0,-1 0 0,1 1 0,-1-1 0,0 1 0,1-1 0,-1 0 0,0 1 0,0-1 0,-1 2 0,4-5 0,0 1 0,0-1 0,0 1 0,-1-1 0,1 0 0,0 0 0,-1 0 0,1 1 0,-1-2 0,0 1 0,0 0 0,2-3 0,3-7 0,18-27 0,41-62 0,-55 87 0,0 2 0,0 0 0,2 0 0,-1 1 0,19-13 0,-29 22 0,1 1 0,-1 0 0,0 0 0,1 0 0,-1 1 0,1-1 0,-1 0 0,1 0 0,0 1 0,-1-1 0,1 1 0,0-1 0,-1 1 0,1 0 0,0 0 0,-1 0 0,1 0 0,0 0 0,2 0 0,-3 1 0,1 0 0,-1 0 0,0 0 0,1 0 0,-1 0 0,0 0 0,0 1 0,0-1 0,0 0 0,0 1 0,0-1 0,0 0 0,0 1 0,0-1 0,-1 1 0,1 0 0,-1-1 0,1 1 0,0 2 0,8 33 0,6 61 0,-13-83 0,-2-13 0,0 0 0,1 0 0,-1 0 0,0 0 0,1-1 0,-1 1 0,1 0 0,0 0 0,0 0 0,-1 0 0,1-1 0,0 1 0,1 0 0,-1-1 0,0 1 0,0-1 0,1 0 0,2 3 0,-3-3 0,0-1 0,1 1 0,-1-1 0,1 1 0,-1-1 0,1 0 0,0 0 0,-1 1 0,1-1 0,-1 0 0,1 0 0,-1-1 0,1 1 0,-1 0 0,1 0 0,-1-1 0,1 1 0,1-2 0,4-1 0,0 0 0,-1-1 0,1 0 0,-1 0 0,0-1 0,-1 0 0,1 0 0,6-7 0,6-12 0,-1 0 0,0-1 0,-2-1 0,-1 0 0,-2-1 0,0 0 0,14-54 0,-22 69 0,-3 6 0,1-1 0,0 1 0,1 0 0,-1 0 0,1 0 0,5-7 0,-8 13 0,0 0 0,0 0 0,1-1 0,-1 1 0,0 0 0,0 0 0,1 0 0,-1 1 0,0-1 0,0 0 0,1 0 0,-1 0 0,0 0 0,0 0 0,1 0 0,-1 0 0,0 0 0,0 0 0,1 1 0,-1-1 0,0 0 0,0 0 0,0 0 0,1 0 0,-1 1 0,0-1 0,0 0 0,0 0 0,0 0 0,0 1 0,1-1 0,-1 0 0,0 0 0,0 1 0,0-1 0,0 1 0,10 14 0,-8-10 0,18 34 0,-2 1 0,20 63 0,1 7 0,-35-101 0,0-2 0,-1 0 0,-1 0 0,1 0 0,-1 0 0,0 0 0,0 1 0,-1-1 0,0 1 0,-1 10 0,0-17 0,0 0 0,0 0 0,-1 0 0,1 0 0,-1 0 0,1 0 0,-1 0 0,1 0 0,-1 0 0,0 0 0,0 0 0,1-1 0,-1 1 0,0 0 0,0-1 0,0 1 0,0 0 0,1-1 0,-1 1 0,0-1 0,0 1 0,0-1 0,0 0 0,0 1 0,-1-1 0,1 0 0,0 0 0,0 1 0,0-1 0,0 0 0,0 0 0,0 0 0,0-1 0,0 1 0,0 0 0,-2-1 0,-4 0 0,0 0 0,0-1 0,0 0 0,-9-4 0,-8-6 0,1-1 0,0-2 0,0 0 0,-24-22 0,24 19 0,18 15 0,1 0 0,-1 0 0,1 1 0,-10-4 0,-10-6 0,24 12 0,0 0 0,0 0 0,0 0 0,0 0 0,0 0 0,0 0 0,0 0 0,0 0 0,0 0 0,0 1 0,0-1 0,0 0 0,0 0 0,0 0 0,0 0 0,0 0 0,0 0 0,0 0 0,0 0 0,0 0 0,0 0 0,0 0 0,0 1 0,0-1 0,0 0 0,0 0 0,0 0 0,0 0 0,0 0 0,0 0 0,0 0 0,0 0 0,0 0 0,0 0 0,0 0 0,-1 0 0,1 0 0,0 0 0,0 0 0,0 0 0,0 0 0,0 0 0,0 0 0,0 0 0,0 0 0,0 0 0,-1 0 0,11 10 0,44 21 0,1-2 0,1-3 0,81 25 0,-121-46 0,1 0 0,-1-2 0,1 0 0,0-1 0,0 0 0,0-1 0,0-2 0,0 1 0,0-2 0,0 0 0,0-1 0,18-6 0,-30 7 142,0 1-1,0 0 1,0 0 0,0 0-1,6 0 1,12 5-4927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40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404 596 5720,'0'0'7361,"-14"1"-6921,-21 4 20,-46 11 0,64-12-257,0 1 0,1 0 1,0 2-1,0 0 1,-27 16-1,28-12 24,0 0 0,1 1 1,0 1-1,1 0 0,1 1 0,0 0 0,-16 26 1,24-33-116,0 0 0,1 0 0,0 0 1,0 1-1,1-1 0,0 1 0,0 0 1,-1 14-1,3-16-44,0 0 0,1-1-1,-1 1 1,1 0 0,0-1 0,1 1 0,-1-1 0,1 1 0,0-1 0,0 0 0,1 0 0,0 0 0,5 8-1,-4-8-11,0 0-1,1 0 1,0-1-1,0 1 1,0-1-1,1 0 1,-1 0-1,1-1 1,0 0-1,0 0 1,0 0-1,12 3 1,-12-4-18,-1-1 0,0 1 1,1-1-1,-1-1 1,1 1-1,-1-1 1,1 0-1,-1 0 0,1-1 1,-1 0-1,0 0 1,1 0-1,-1 0 1,0-1-1,9-4 0,-3 0 47,0-1-1,0-1 0,-1 1 0,0-2 0,-1 0 0,0 0 1,0 0-1,-1-1 0,9-13 0,-7 6 19,-1 1 0,0-2-1,-2 1 1,0-1 0,7-28 0,-2-11 120,-4-1 1,-1 1-1,-3-63 1,-3 100-163,0-49 209,-9-74 1,4 103-135,-3 0-1,-1 1 1,-16-48 0,6 43 85,19 44-217,-1 0 0,0 0 0,0-1 0,0 1 0,0 0 0,0 0 0,0 0 1,0-1-1,0 1 0,0 0 0,0 0 0,0-1 0,0 1 0,0 0 0,0 0 0,0 0 0,-1-1 0,1 1 0,0 0 0,0 0 0,0 0 1,0 0-1,0-1 0,0 1 0,0 0 0,-1 0 0,1 0 0,0 0 0,0-1 0,0 1 0,0 0 0,-1 0 0,1 0 0,0 0 0,0 0 1,0 0-1,-1 0 0,1 0 0,0 0 0,0 0 0,0-1 0,-1 1 0,1 0 0,0 0 0,0 0 0,-1 0 0,1 1 0,0-1 0,0 0 1,0 0-1,-1 0 0,1 0 0,0 0 0,0 0 0,0 0 0,-1 0 0,1 0 0,0 0 0,0 0 0,0 1 0,0-1 0,-1 0 0,1 0 1,0 0-1,0 0 0,0 1 0,0-1 0,-8 15 94,-4 62 53,3 1 0,4 1 0,3-1 0,15 144 1,-5-154-59,-4-18 61,2 0-1,3-1 0,25 84 0,-31-124-113,-1-4 14,-1 0 0,1-1 0,-1 1-1,1-1 1,1 0 0,-1 1 0,1-1 0,-1 0 0,1-1 0,0 1 0,5 4 0,1-11-268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42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1 165 4312,'0'0'15113,"11"-6"-14712,1 0-281,-4 1-29,1 1 0,0 0 1,0 0-1,0 1 0,0 0 0,15-2 1,210-27 1382,-25 4-555,-126 16-579,-35 6 17,65-17-1,-83 16-126,0 2-1,32-2 1,-29 3 105,-33 4-314,1 0 0,-1 0 0,1 0 0,-1 0-1,1 0 1,0-1 0,-1 1 0,1 0 0,-1 0 0,1 0 0,-1 0-1,1 1 1,0-1 0,-1 0 0,1 0 0,-1 0 0,1 0-1,-1 1 1,1-1 0,-1 0 0,1 0 0,-1 1 0,1-1 0,-1 0-1,1 1 1,-1-1 0,0 0 0,1 1 0,-1-1 0,1 1-1,-1-1 1,0 1 0,0-1 0,1 1 0,-1-1 0,0 1-1,0-1 1,0 1 0,1-1 0,-1 1 0,0 0 0,0-1 0,0 1-1,0-1 1,0 1 0,0-1 0,0 1 0,0 0 0,0-1-1,0 1 1,-1-1 0,1 1 0,0-1 0,-1 2 0,1 0 15,-1 0-1,0 0 1,0 0 0,0 1 0,-1-1 0,1 0-1,0 0 1,-1-1 0,0 1 0,1 0 0,-1 0 0,0-1-1,-2 2 1,-42 20 130,17-11-4241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43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292 441 7736,'0'0'4712,"-11"-3"-4131,4 0-451,0 1 0,0 0-1,0 0 1,-1 1 0,1 0 0,-1 0 0,1 1-1,-1 0 1,1 0 0,-1 1 0,1 0 0,0 0-1,-13 4 1,10-2 27,0 1-1,1 1 1,-1-1-1,1 1 1,0 1-1,1 0 1,-1 0-1,1 1 1,0-1-1,1 2 1,-1-1-1,1 1 1,1 1-1,0-1 1,0 1-1,1 0 1,0 0 0,0 0-1,1 1 1,0 0-1,1 0 1,-3 13-1,5-19-100,0-1 0,0 1 0,1-1 0,0 1 0,-1-1 0,1 1 0,1-1-1,-1 1 1,0-1 0,1 1 0,0-1 0,-1 0 0,2 1 0,-1-1 0,0 0 0,1 1 0,-1-1 0,1 0 0,0 0 0,0 0-1,0 0 1,0-1 0,0 1 0,1-1 0,0 1 0,-1-1 0,1 0 0,0 0 0,0 0 0,0 0 0,6 2 0,-1-1 21,-1-1 0,1 0 1,-1 0-1,1-1 1,0 0-1,-1 0 0,1-1 1,0 0-1,0 0 1,-1-1-1,1 0 1,0 0-1,10-4 0,-9 2 9,0-1 1,0 1-1,0-1 0,-1-1 0,1 0 0,-1 0 0,0 0 0,-1-1 0,1-1 1,-1 1-1,0-1 0,11-14 0,-9 7 28,-1 0-1,0 0 1,-1-1 0,0 0-1,-1 0 1,-1 0 0,3-17 0,1-9 105,-1 0 0,-3 0-1,-1-1 1,-2 1 0,-2-1 0,-2 0 0,-1 1 0,-16-71 0,15 90-70,3 17-87,1 0 1,-1 0-1,0 0 0,-1 0 1,-2-6-1,1 10 269,1 8-202,-1 14-79,3-18-17,-3 48 49,3 1 0,9 80 0,-9-131-80,9 60 84,28 103 0,1-1 164,-37-158-197,0 1-1,1-1 1,-1 0-1,1 0 1,0 0 0,3 6-1,-5-11-50,1 0 0,-1 0 0,0 0-1,0 0 1,0 0 0,0 0 0,0 0 0,1 0 0,-1 0-1,0 0 1,0 0 0,0 0 0,0 0 0,0 0 0,1 0-1,-1 0 1,0 0 0,0 0 0,0 0 0,0 0 0,1 0-1,-1 0 1,0 0 0,0 0 0,0 0 0,0 0-1,0 0 1,0 0 0,1 0 0,-1 0 0,0 0 0,0-1-1,0 1 1,0 0 0,0 0 0,0 0 0,0 0 0,1 0-1,-1 0 1,0-1 0,0 1 0,0 0 0,0 0 0,0 0-1,0 0 1,0 0 0,0-1 0,0 1 0,5-9-140,32-77-2882,-35 81 1888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44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0 11952,'0'0'4304,"-1"11"-3825,-18 90 637,-7 44 432,0 46 407,15-133-1163,3 0 0,2 1 0,3 73 0,3-126-672,0-1 0,1 1 1,0 0-1,0-1 0,1 1 0,-1-1 0,1 1 1,1-1-1,-1 0 0,1 0 0,-1 0 0,8 9 1,-7-11-57,0 0 1,0 0 0,1 0 0,-1-1-1,1 1 1,-1-1 0,1 0-1,0 0 1,0 0 0,0-1 0,0 1-1,0-1 1,0 0 0,0 0 0,1 0-1,-1-1 1,6 1 0,12-2 102,0-1 0,0 0 1,0-2-1,0 0 0,34-12 1,15-4 474,-52 12-388,-18 6-205,1 1 0,0 0 0,-1 0 0,1 1-1,0-1 1,0 0 0,0 0 0,0 1 0,0-1 0,0 1 0,2 0-1,-1-3-447,-7-2 304,-5-4-3888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44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12056,'0'0'2433,"13"0"-1801,47 1 192,74-9 0,-12-10-22,119-13 985,-217 30-1477,-15 1-23,-1 0 0,1-1 1,0 0-1,0 0 0,-1-1 0,1 0 1,12-5 779,-21 3-578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45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1 6632,'0'0'6658,"-11"13"-6083,-65 82 517,55-65-631,2 2 0,1 0 1,1 1-1,2 1 0,1 0 1,2 1-1,-12 55 0,-27 262 2225,49-335-2557,-6 76 588,4 1-1,4 0 1,12 101 0,-9-170-502,2 1 0,0 0 0,1-1 1,2 0-1,0-1 0,2 0 0,0 0 1,2-1-1,1 0 0,30 40 1,-35-53-111,-5-5-40,1 0 1,0 0-1,1-1 1,-1 1-1,1-1 1,0 0-1,0 0 1,1-1-1,5 4 1,-8-6-27,0 1 0,0-1 0,0 0 1,0 0-1,0 0 0,0 0 1,0-1-1,0 1 0,1-1 1,3 0-1,-5 0-28,0 0-1,0-1 1,-1 0 0,1 1 0,0-1 0,0 0-1,0 0 1,-1 0 0,1 0 0,0 0-1,-1 0 1,1-1 0,-1 1 0,1 0 0,-1-1-1,0 1 1,0-1 0,0 1 0,2-4-1,3-6-67,0 0 0,0-1 0,3-13-1,-2 3-3443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0:2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9944,'0'0'5350,"8"12"-4907,117 139 1293,-105-127-1500,-2 0 0,-1 1 0,16 29 0,37 87 483,-57-112-577,7 12 109,-3 2 0,17 60 0,-28-82-161,-2 1 1,-1-1-1,0 1 0,-2 0 1,-1 0-1,0 0 1,-4 25-1,-4-7 51,-1-1-1,-2 0 1,-1 0-1,-2-1 1,-2-1-1,-1-1 1,-25 38-1,31-56 15,-25 29 1,30-40-103,0 0-1,-1 0 1,1-1 0,-1 0 0,-1-1-1,-13 9 1,19-13-46,-1 0 0,1 0 0,0 0 0,-1-1 0,1 1 0,0-1 0,-1 1 0,1-1 0,-1 0 0,1 0 0,-1 0 0,1 0 0,0 0 0,-5-1 0,-7-5-2869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47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6424,'0'0'12921,"4"15"-12367,44 202 1412,-33-111-884,-4 1 1,-4 159 0,-8-255-884,2 1 1,0 0 0,3 13-1,-7-10 518,1-12-160,1-11-87,0-45-51,2-50-83,1 76-230,0 0 1,13-48-1,-10 59-44,0 0 0,2 0-1,0 0 1,0 1-1,18-25 1,-14 24-8,0 2-1,0 0 1,15-14-1,-22 24-41,0 0-1,0 1 1,1 0 0,-1 0-1,1 0 1,-1 0-1,1 1 1,0-1 0,0 1-1,0 0 1,0 1 0,1-1-1,-1 1 1,0 0-1,7 0 1,-9 1-9,0 1-1,-1-1 1,1 1 0,0-1-1,-1 1 1,1 0-1,-1 0 1,1 0 0,-1 1-1,1-1 1,-1 0-1,0 1 1,1 0 0,-1-1-1,0 1 1,0 0-1,0 0 1,-1 0 0,1 0-1,0 1 1,-1-1 0,1 0-1,-1 1 1,0-1-1,0 1 1,0-1 0,1 6-1,1 1-1,-1 0-1,0 0 1,0 0 0,-1 0-1,-1 1 1,0 16-1,-1-14 1,-1 1-1,0-1 0,-1 1 1,-1-1-1,0 0 1,0 0-1,-1 0 0,-1-1 1,0 0-1,-1 0 0,0 0 1,0-1-1,-1 0 0,0-1 1,-1 1-1,0-2 0,-1 1 1,-15 10-1,24-18 2,-1 0 0,1 0-1,-1 0 1,0 0 0,0 0 0,1 0-1,-1 0 1,0-1 0,0 1 0,0-1-1,0 1 1,0-1 0,0 0 0,-3 0-1,4 0 2,0 0-1,0-1 0,0 1 1,1 0-1,-1-1 0,0 1 0,0-1 1,0 1-1,1-1 0,-1 1 1,0-1-1,1 1 0,-1-1 0,1 0 1,-1 1-1,0-1 0,1 0 1,0 0-1,-1 0 0,1 1 0,-1-1 1,1 0-1,0 0 0,0 0 1,-1 0-1,1 0 0,0 1 0,0-1 1,0 0-1,0 0 0,0 0 1,0 0-1,0-1 0,1 0 2,-1-1-1,0 1 1,1 0-1,-1 0 0,1 0 1,-1 0-1,1 0 1,0 0-1,0 0 1,0 0-1,0 0 1,1 0-1,-1 1 1,0-1-1,1 0 1,-1 1-1,1-1 1,0 1-1,-1-1 0,1 1 1,0 0-1,0 0 1,0 0-1,0 0 1,0 0-1,0 0 1,0 0-1,0 1 1,0-1-1,4 1 1,2-2-6,0 1 0,0 0 1,0 0-1,0 1 0,1 0 1,14 3-1,-16-1 4,0 0-1,0 0 1,0 0 0,-1 1-1,1 0 1,-1 1 0,1-1-1,-1 1 1,8 7 0,4 5 45,24 27-1,-28-28-11,-9-9 5,0 0 0,-1 0 0,1 0-1,-1 1 1,-1 0 0,1 0 0,-1 0-1,0 0 1,2 10 0,-5-16-24,0-1 1,0 1-1,0 0 0,0 0 1,0 0-1,-1 0 1,1-1-1,0 1 0,0 0 1,-1 0-1,1 0 1,0-1-1,-1 1 1,1 0-1,0 0 0,-1-1 1,0 2-1,-2 0 27,5-7-368,-2 4 171,1 0-1,-1 0 1,0 0-1,0 0 1,1 0 0,-1 0-1,0 0 1,0 0 0,0 0-1,0 0 1,0 0-1,0 0 1,0 0 0,-1-1-1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47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12960,'0'0'3161,"13"3"-2709,-1 0-318,-1-1 19,1 1 0,-1 0-1,0 0 1,0 2 0,17 8-1,-13-5 141,4 2 361,29 21 0,-42-27-514,-1 0 1,-1 0-1,1 1 0,-1 0 1,0-1-1,0 2 1,0-1-1,0 0 1,-1 1-1,3 6 1,58 169 3091,-57-160-2567,-6-15-458,1-1-1,0 0 1,0 1 0,0-1 0,1 0 0,-1 0 0,1-1-1,5 8 1,-7-12-198,-1 0 1,1 0-1,-1 1 0,1-1 0,-1 0 0,1 0 1,-1 0-1,1 0 0,-1 0 0,1 0 0,-1 0 1,1 0-1,-1 0 0,1 0 0,0 0 0,-1 0 1,1 0-1,-1 0 0,1 0 0,-1-1 1,1 1-1,-1 0 0,0 0 0,1-1 0,-1 1 1,1 0-1,-1-1 0,1 1 0,-1 0 0,0-1 1,1 1-1,-1-1 0,16-16-241,-16 17 235,31-46-729,-21 30-2424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48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443 0 12664,'0'0'1845,"-7"10"-1426,-167 189 1568,-23-4 641,189-187-2310,0-1-1,0 0 0,-1 0 1,0 0-1,-13 6 0,25-15 820,14-10-3880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48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8240,'0'0'10533,"18"-5"-9900,-1 0-457,13-4 357,56-8-1,-69 14-266,1 0 335,1 1 0,-1 0 0,0 1 0,36 3 0,-50-1-221,-3-1-278,0-1 1,-1 1-1,1 0 0,0 0 1,-1 0-1,1 0 1,0 0-1,-1 1 0,1-1 1,0 0-1,-1 0 1,1 0-1,-1 0 0,1 1 1,0-1-1,-1 0 1,1 1-1,-1-1 0,1 0 1,-1 1-1,1-1 1,-1 1-1,1-1 0,-1 1 1,1-1-1,-1 1 1,0-1-1,1 1 0,-1 0 1,0-1-92,0 0-1,0 0 1,0 0 0,0 0 0,0 0 0,0 0-1,0 0 1,0 0 0,0 0 0,0-1-1,0 1 1,0 0 0,0 0 0,0 0 0,0 0-1,0 0 1,0 0 0,0 0 0,0 0 0,0 0-1,-1 0 1,1 0 0,0 0 0,0 0 0,0 0-1,0 0 1,0 0 0,0 0 0,0 0-1,0 0 1,0 0 0,0 0 0,0 0 0,0 0-1,-1 0 1,1 0 0,0 0 0,0 0 0,0 0-1,0 0 1,0 0 0,0 0 0,0 0-1,0 0 1,0 0 0,0 0 0,0 0 0,0 0-1,0 0 1,0 0 0,0 0 0,-1 1 0,1-1-1,0 0 1,0 0 0,0 0 0,0 0-1,0 0 1,0 0 0,0 0 0,0 0 0,0 0-1,0 0 1,0 0 0,0 0 0,0 1 0,-4-3-545,3 6-2726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49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 6928,'0'0'8145,"-3"11"-7562,-68 199 2467,70-206-2914,-5 13 413,1-1-1,0 1 1,-3 25-1,7-39-450,0 0 0,1 0 0,0 0-1,0 1 1,0-1 0,0 0 0,0 0-1,1 0 1,-1 0 0,1 1 0,0-1-1,0 0 1,0 0 0,0-1 0,1 1-1,-1 0 1,1 0 0,0 0 0,0-1-1,-1 1 1,2-1 0,-1 0 0,0 1-1,0-1 1,6 3 0,-6-4-32,1 0 1,-1 0-1,0-1 0,1 1 1,-1-1-1,1 0 1,-1 0-1,0 0 0,1 0 1,-1 0-1,1 0 1,-1 0-1,0-1 0,1 1 1,-1-1-1,0 0 1,1 0-1,-1 0 0,0 0 1,3-2-1,1 0 19,0-1 1,0 0-1,-1 0 1,0 0-1,10-11 1,11-16 752,36-58 1,-62 89-829,1 0 1,-1 0 0,0 0-1,0-1 1,0 1-1,0 0 1,0 0 0,0 0-1,0 0 1,0 0-1,0 0 1,0 0-1,0-1 1,1 1 0,-1 0-1,0 0 1,0 0-1,0 0 1,0 0 0,0 0-1,0 0 1,1 0-1,-1 0 1,0 0-1,0 0 1,0 0 0,0 0-1,0 0 1,1 0-1,-1 0 1,0 0 0,0 0-1,0 0 1,0 0-1,0 0 1,1 0 0,-1 0-1,0 0 1,0 0-1,0 0 1,0 0-1,0 0 1,0 0 0,1 0-1,-1 0 1,0 0-1,0 0 1,0 1 0,0-1-1,0 0 1,0 0-1,0 0 1,0 0-1,1 0 1,5 13 246,2 24-127,-6-32-74,0 5-16,0-1-1,1 1 0,0-1 1,1 0-1,0 0 1,1 0-1,0-1 1,11 16-1,-13-20-19,0-1-1,0 0 1,0 0-1,1 0 1,-1-1-1,0 1 0,1-1 1,0 0-1,0 0 1,0 0-1,0 0 1,0-1-1,0 1 1,0-1-1,0 0 1,0 0-1,1-1 1,-1 1-1,0-1 1,1 0-1,-1 0 1,0-1-1,7 0 1,-6-1 6,0 0 1,0 0-1,0 0 1,0 0-1,0-1 1,0 0-1,-1 0 1,1 0-1,-1 0 1,0-1-1,0 0 1,0 0 0,-1 0-1,1 0 1,-1 0-1,0-1 1,0 1-1,4-11 1,0 0 75,-1 0 1,0-1 0,-1 0-1,6-31 1,-8 24 143,2-46 0,-5 60-169,0 1 0,-1-1-1,0 1 1,0-1 0,-1 1 0,0 0-1,-1-1 1,-4-11 0,5 17-45,0 1 1,1 0-1,-1-1 0,0 1 1,0 0-1,0 0 0,0 0 1,0 0-1,-1 1 1,1-1-1,-1 0 0,1 1 1,-1 0-1,1-1 1,-1 1-1,0 0 0,0 1 1,1-1-1,-1 0 1,0 1-1,0 0 0,0-1 1,0 1-1,0 0 1,0 0-1,-3 1 0,0 0-75,0 0-1,0 0 0,1 1 1,-1-1-1,0 1 0,1 1 1,-1-1-1,1 1 0,0 0 1,0 0-1,-7 5 0,7 0-237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50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 6224,'0'0'12145,"0"13"-11441,0-9-655,0 21 437,-1 0 0,-1 0 0,-8 36 0,-10 18 832,3 0 0,3 1 0,-5 153 0,19-224-1179,0 0 0,1 0 0,0 0 0,0 0 0,1 0 0,1 0 0,-1 0 0,2-1 0,-1 1 0,1-1 0,0 0 0,10 14-1,-11-19-70,1 0-1,-1-1 0,1 0 0,-1 0 0,1 0 0,0 0 0,0 0 0,0-1 0,0 0 0,0 1 1,1-2-1,7 2 0,3 1 59,12 2 174,53 3 0,-54-7-57,-1 1 0,43 10 0,-66-11-220,-1-1-10,0 0 1,0 0-1,-1 0 1,1 0-1,0 0 0,0 1 1,0-1-1,-1 0 1,1 1-1,0-1 0,0 0 1,-1 1-1,1-1 0,0 1 1,-1-1-1,1 1 1,-1-1-1,1 1 0,-1 0 1,1-1-1,-1 1 1,1 0-1,0 1 0,-1-2 45,-1 0-80,1 1 1,-1-1-1,0 0 1,1 0-1,-1 0 1,0 0-1,0 0 1,1 0-1,-1 0 1,0 0-1,1 0 1,-1 0-1,0 0 1,0 0-1,1 0 0,-1 0 1,0-1-1,1 1 1,-1 0-1,0-1 1,0 1-1,-11-9-4012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51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10656,'0'0'3352,"11"2"-2466,31 2 512,77-3 0,-68-1-1,0 2-1,69 12 0,-120-14-1388,6 1 229,1-1-1,-1 1 1,0-1 0,1 0-1,-1-1 1,1 0-1,-1 0 1,0 0-1,12-4 1,8-10-2979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52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7528,'0'0'6865,"6"13"-6290,10 20-107,2-1 0,1-1 0,28 35 1,22 11 561,-28-33-86,50 70 0,-59-66-306,-1 2 0,-3 0 0,29 75 0,-46-97-380,-2 1 0,0 0-1,-2 0 1,-2 1-1,0 0 1,-2 0 0,-2 0-1,-2 42 1,-3-36 63,-1-1 0,-2 1-1,-1-2 1,-24 65 0,23-77-131,-1-1-1,-1 0 1,-1-1-1,-1 0 1,-1 0 0,0-2-1,-1 0 1,-25 23-1,32-34-82,0-1-1,0 1 0,-1-1 0,0-1 0,-12 6 0,20-10-89,-1 0-1,0 0 1,0 0-1,0 0 1,0-1-1,-1 1 1,1-1-1,0 1 1,0-1-1,0 0 1,0 0-1,0 0 1,-1 0 0,1 0-1,0-1 1,0 1-1,0 0 1,0-1-1,0 0 1,0 1-1,0-1 1,0 0-1,0 0 1,0 0-1,0 0 1,0-1-1,1 1 1,-1 0-1,0-1 1,1 1-1,-2-3 1,-14-27-3617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53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7632,'0'0'13121,"13"9"-12632,-2-2-372,-1 1-2,0-1 1,1-1 0,-1 1-1,1-2 1,1 0 0,19 7 0,38 4 1041,101 11 0,-58-11-238,-79-14-671,-27-2-152,0 0 0,0 0 1,0 1-1,0 0 0,0 0 0,0 0 1,0 1-1,0 0 0,7 3 1,-12-5-46,-1 1-15,0-1 0,1 0 0,-1 1 0,0-1 0,0 0 0,1 1 0,-1-1 0,0 0 0,1 0 0,-1 1-1,0-1 1,1 0 0,-1 0 0,1 0 0,-1 0 0,0 1 0,1-1 0,-1 0 0,1 0 0,-1 0 0,1 0 0,-1 0 0,0 0 0,1 0-1,-1 0 1,1 0 0,-1 0 0,1 0 0,-1 0 0,0-1 0,1 1 0,-1 0 0,1 0 0,-1-1 0,1 1 156,-1-14-1342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53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10656,'0'0'5382,"12"0"-4602,361 16 5180,-348-13-5436,-19-1-342,-1-1 1,1-1-1,0 1 1,0-1-1,-1 0 0,1 0 1,0-1-1,0 0 1,6-1-1,1-1 249,-11 3-395,-1 0-1,0 0 1,0 0-1,1-1 1,-1 1-1,0 0 1,0-1-1,0 1 1,0-1-1,1 1 1,-1-1-1,0 0 1,0 1-1,0-1 1,0 0-1,0 0 1,0 0-1,-1 0 1,2-1-1,13-17-163,-9 10-2929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0:5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196 172 5224,'0'0'6502,"-11"2"-6228,-56 8 536,67-10-781,0 0 1,0 0-1,0 0 0,0 1 0,0-1 0,0 0 0,0 0 1,0 0-1,0 0 0,0 0 0,1 0 0,-1 0 0,0 0 0,0 0 1,0 0-1,0 0 0,0 0 0,0 0 0,0 0 0,0 0 0,0 0 1,0 0-1,0 0 0,0 1 0,0-1 0,0 0 0,0 0 1,0 0-1,0 0 0,0 0 0,0 0 0,0 0 0,0 0 0,0 0 1,0 0-1,0 0 0,0 0 0,0 0 0,0 0 0,0 0 1,0 1-1,0-1 0,0 0 0,0 0 0,0 0 0,-1 0 0,1 0 1,0 0-1,0 0 0,0 0 0,0 0 0,0 0 0,0 0 1,0 0-1,0 0 0,11 4 451,15 3-243,-11-5-81,1-1 1,-1-1 0,1 0 0,-1-1 0,0-1-1,0 0 1,1-1 0,-1 0 0,-1-1-1,1-1 1,-1-1 0,0 0 0,0-1 0,18-11-1,-28 15-76,0 1 0,-1-1 0,1 0 0,-1 0 0,1 0-1,-1 0 1,0-1 0,-1 1 0,1-1 0,-1 0 0,1 0-1,1-4 1,-3 6-56,-1 0 0,0 0 0,1 1 0,-1-1 0,0 0 0,0 0 0,0 0 0,0 0 0,0 0 0,0 0 0,-1 0 0,1 1-1,-1-1 1,1 0 0,-1 0 0,0 0 0,1 1 0,-1-1 0,0 0 0,0 1 0,0-1 0,0 1 0,-1-1 0,1 1 0,0 0 0,-1-1 0,1 1 0,-1 0 0,1 0-1,-3-1 1,-6-5 13,0 2-1,0-1 1,0 1-1,-1 1 1,0 0-1,0 1 1,0 0-1,0 0 1,-1 1-1,1 1 1,0 0-1,-1 0 1,-22 3-1,16-1-14,0 2-1,0 0 1,0 1-1,1 1 1,0 1-1,0 0 1,0 2-1,-19 10 0,32-16-17,0 0-1,0 1 0,-1-1 1,2 1-1,-1 0 0,0 0 1,0 0-1,1 1 0,0-1 1,0 1-1,0 0 0,0 0 1,0 0-1,1 0 0,0 1 1,-1-1-1,2 0 0,-1 1 1,1 0-1,-1-1 0,1 1 1,0 0-1,1 0 0,-1 0 1,1-1-1,0 1 0,1 7 1,0-6-4,0 1 1,0-1-1,1 1 1,0-1-1,0 1 0,1-1 1,0 0-1,0 0 1,0 0-1,0 0 1,1-1-1,0 0 1,1 1-1,-1-1 1,1-1-1,0 1 1,10 7-1,-3-3 1,1 0 0,1-1 0,0-1 0,0 0 0,0-1-1,25 7 1,-21-8 38,1-1 0,0-1 0,0-1 0,0-1 0,1 0 0,-1-2 0,0 0 0,0-1 0,0-1 0,0 0 0,20-8 0,-18 4 15,1-1 0,-2-1 0,1-1 0,-1 0 0,-1-2 0,0-1 0,0 0 0,-2-1 0,20-19 0,-18 12 94,0-1 0,-1 0 0,29-49 0,-43 65-123,-1 1 1,1 0-1,0 0 0,1 0 0,-1 1 0,1-1 0,0 1 0,0 0 1,1 1-1,-1-1 0,1 1 0,0 0 0,10-4 0,-15 7-20,0 1 1,0-1-1,1 0 0,-1 0 0,0 0 0,0 1 0,0-1 1,1 1-1,-1-1 0,0 1 0,0-1 0,0 1 0,0 0 1,0 0-1,0-1 0,0 1 0,0 0 0,0 0 0,-1 0 1,1 0-1,0 0 0,0 0 0,-1 0 0,1 0 0,-1 0 0,1 0 1,-1 1-1,1-1 0,-1 2 0,13 39 74,-4 1-40,-7-29-25,0 0 0,1 0 1,1 0-1,0-1 0,1 1 0,9 16 0,-7-18 11,0 0 0,1 0 0,1-1 0,0 0 0,0 0 0,1-1 0,1 0 0,-1-1 0,2 0 0,-1-1 0,1 0 0,0-1 0,1 0 0,0-1 0,0 0 0,0-1 0,1-1 0,-1 0 0,29 4 0,-29-6 64,1-1 1,-1 0-1,1-1 0,-1 0 0,1-1 0,-1-1 1,0 0-1,19-6 0,-3 6 407,-33-8-33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54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209 118 13264,'0'0'2817,"-8"17"-2132,1-2-516,-3 5 108,1 1 0,1 1-1,-8 33 1,12-38-62,1 0 1,1 1-1,1-1 0,0 0 0,1 1 0,1-1 0,1 0 1,0 0-1,8 27 0,-7-31-85,2-1 0,0 1 1,0-1-1,1 0 0,1 0 0,0-1 0,0 0 1,1 0-1,1-1 0,0 0 0,0 0 0,1-1 0,12 9 1,-9-9 12,0 0-1,0-1 1,0-1 0,1 0 0,28 10 0,-32-15-69,0 1 0,0-1 1,1-1-1,-1 0 0,0 0 0,1-1 0,-1-1 0,1 1 0,19-5 0,-14 0 39,0 0-1,0-1 0,0 0 1,-1-1-1,0-1 1,0 0-1,-1-1 1,0-1-1,-1 0 0,0-1 1,-1-1-1,0 0 1,15-19-1,-18 20-7,-1 0 0,-1-1 0,1 0 0,-2 0 0,0-1 0,-1 0 0,0 1 1,0-2-1,-2 1 0,1-1 0,-2 1 0,0-1 0,-1 0 0,0 0 0,-1 0 0,-3-26 0,-1 16 37,-1 1 0,-1 0 0,-1 0 0,-1 0-1,-17-32 1,21 46-92,-1 0 0,0 1 0,-1 0 0,0 0 0,-1 0 0,1 0-1,-1 1 1,-1 0 0,1 1 0,-1 0 0,0 0 0,-1 1 0,0 0 0,1 0 0,-18-6-1,8 6 33,-1 0-1,1 2 1,-1 0-1,1 1 1,-1 1-1,0 1 0,0 1 1,1 0-1,-36 8 1,31-4-9,-1 2 0,1 1 1,1 0-1,-1 2 1,2 1-1,-1 0 0,-21 17 1,41-26-68,-88 65 268,78-57-253,0 0 0,1 1-1,1 1 1,-18 25 0,27-36-39,0 0-1,0 1 1,0-1 0,0 0 0,0 1-1,1-1 1,-1 1 0,0-1 0,1 1 0,-1 0-1,1-1 1,0 1 0,0-1 0,-1 1 0,1 0-1,0-1 1,0 1 0,0 0 0,1-1 0,-1 3-1,1-4 20,0 1-1,-1 0 0,1 0 1,0 0-1,0-1 0,-1 1 1,1 0-1,0-1 0,0 1 1,0-1-1,0 1 0,0-1 0,0 1 1,0-1-1,0 1 0,0-1 1,0 0-1,0 0 0,0 0 1,0 1-1,2-1 0,5 0-780,-1-1-1,1 1 1,0-1-1,-1 0 1,11-4-1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57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3712,'0'0'10069,"5"17"-9464,7 26-168,-2 1 0,-2 1 0,3 47 0,-5 250 2214,-3-119-735,-4-147-1192,1-54-232,0-1 0,-2 1 0,-4 21 0,5-41-399,1-1 1,0 0 0,0 0 0,-1 0 0,1 1 0,0-1 0,-1 0-1,1 0 1,-1 0 0,0 0 0,1 0 0,-1 0 0,-1 1 0,2-2-70,0 0 0,0 0 0,-1 0 0,1 0 0,0 0 0,0 0 0,-1 0 0,1 0 0,0 0 0,-1 0 0,1 0 1,0 0-1,0 0 0,-1 0 0,1-1 0,0 1 0,0 0 0,0 0 0,-1 0 0,1 0 0,0-1 0,0 1 0,0 0 1,-1 0-1,1 0 0,0-1 0,0 1 0,0 0 0,0 0 0,0-1 0,0 1 0,0 0 0,-1 0 0,1-1 1,-11-38 656,9 32-649,-2-11 54,1 0 0,1 0 0,1 0 0,1-1 0,0 1 0,1 0 0,1-1 0,1 1 0,0 0 0,1 0-1,1 1 1,1-1 0,1 1 0,0 0 0,1 1 0,1 0 0,0 0 0,1 1 0,14-16 0,-2 7 51,1 1 0,33-25 1,-43 39-94,-1 0 1,1 1 0,0 1-1,1 0 1,0 0 0,0 2-1,17-5 1,-13 3 12,-17 7-48,0-1 0,0 0 0,0 0 0,1 1 0,-1-1 0,0 1 0,1-1 0,-1 1 0,0 0 0,1-1 0,-1 1 0,1 0 1,-1 0-1,0 0 0,1 0 0,-1 0 0,1 0 0,-1 0 0,0 1 0,1-1 0,-1 0 0,0 1 0,1-1 0,-1 1 0,0 0 0,1-1 0,-1 1 0,0 0 1,0 0-1,0-1 0,2 3 0,-1 0 12,1 0 0,0 0 0,-1 0 1,1 1-1,-1 0 0,0-1 0,0 1 1,0 0-1,-1 0 0,0 0 0,1 0 0,-1 0 1,-1 0-1,1 0 0,0 0 0,-1 0 1,0 0-1,0 1 0,0-1 0,-1 0 1,1 0-1,-1 0 0,0 0 0,-2 5 0,1 0-3,-1-1-1,0 0 1,-1 0-1,0-1 1,0 1-1,0-1 1,-1 0-1,0 0 1,-1 0-1,0-1 0,0 1 1,0-2-1,-8 7 1,-2-1 30,-1-1 0,1 0 0,-2-2 0,-31 12-1,49-20-40,-1 1 0,1-1 0,0 0 1,-1 0-1,1 0 0,-1 0 0,1 0 0,-1 0 0,1 1 0,0-1 0,-1 0 0,1 0 0,0 1 0,-1-1 0,1 0 0,0 1 0,-1-1 0,1 0 0,0 1 0,0-1 0,-1 0 0,1 1 0,0-1 0,0 1 0,0-1 0,-1 0 0,1 1 0,0-1 0,0 1 0,0-1 0,0 0 0,0 1 0,0-1 0,0 1 0,0-1 0,0 1 0,0 0 0,1 0 2,0 1 1,0-1-1,0 1 0,0-1 0,0 0 1,0 1-1,0-1 0,1 0 0,-1 0 0,2 2 1,43 23 57,-14-12-36,-13-5-8,0 0 1,0 1-1,23 16 0,8 11 78,-23-19 184,45 43 1,-69-59-220,7 7 235,-10-15-325,-2-17-247,4-7-3868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2:58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1 277 7024,'0'0'10377,"7"-11"-9812,11-18-276,-1 1 319,1 0 1,1 1-1,1 1 0,26-24 1,-22 27-134,-18 17-241,0 0 0,1 0 0,-1 1 1,1 0-1,0 0 0,0 1 0,1 0 0,15-7 0,-22 11-193,1-1 0,-1 1 0,0 0 0,0-1-1,1 1 1,-1 0 0,1 0 0,-1 0 0,0 0-1,1 0 1,-1 0 0,0 0 0,1 0 0,-1 0-1,0 1 1,1-1 0,-1 0 0,2 2 0,-1-1 9,0 1 0,0-1 0,-1 1 0,1 0 0,-1 0 1,0-1-1,1 1 0,-1 0 0,0 0 0,0 0 0,1 5 1,2 3 46,-1 0 0,-1 0 0,0 1 0,0-1 1,0 16-1,-2 55 406,-1-63-353,0 1 0,2-1 0,0 1 1,1-1-1,1 0 0,8 28 0,-7-33-22,0 1 1,1-1-1,1 0 0,1 0 1,-1-1-1,2 1 0,0-2 1,0 1-1,1-1 0,13 12 1,-19-20-79,1-1 0,-1 0 0,1 0 0,0 0-1,0 0 1,-1-1 0,1 1 0,0-1 0,0 0 0,0-1 0,1 1 0,-1 0 0,0-1 0,0 0 0,0 0 0,0-1 0,0 1 0,0-1 0,1 0 0,-1 0 0,0 0 0,0 0-1,-1-1 1,1 1 0,0-1 0,0 0 0,-1 0 0,1-1 0,-1 1 0,0-1 0,0 1 0,0-1 0,0 0 0,4-6 0,4-7 39,-1-1 1,-1 0-1,-1 0 1,0 0 0,-1-1-1,-1 0 1,0-1-1,-2 1 1,0-1-1,2-37 1,-4 40-31,-1-4 33,1 0 1,1 1 0,1-1-1,1 1 1,8-24 0,-11 41-82,-1 0 1,0 0 0,1 0 0,-1 0 0,1 1 0,0-1-1,-1 0 1,1 1 0,0-1 0,0 1 0,0 0 0,0-1-1,0 1 1,0 0 0,0 0 0,1 0 0,-1 1-1,0-1 1,1 0 0,-1 1 0,0 0 0,1-1 0,-1 1-1,1 0 1,-1 0 0,3 1 0,6 0 37,1 0-1,-1 1 1,0 0 0,11 5-1,-14-5-43,0 1 0,0 0 0,0 1-1,0 0 1,-1 0 0,1 1 0,-1 0-1,8 8 1,-13-12-5,13 14 0,-15-15 0,0 0 0,0 0 0,0 0 0,1 0 0,-1 1 0,0-1 0,0 0 0,0 0 0,0 0 0,0 1 0,0-1 0,1 0 0,-1 0 0,0 1 0,0-1 0,0 0 0,0 0 0,0 1 0,0-1 0,0 0 0,0 0 0,0 1 0,0-1 0,0 0 0,0 0 0,0 1 0,0-1 0,0 0 0,0 0 0,-1 1 0,1-1 0,0 0 0,0 0 0,0 0 0,0 1 0,0-1 0,-1 0 0,1 0 0,0 0 0,0 1 0,0-1 0,0 0 0,-1 0 0,1 0 0,0 0 0,0 0 0,-1 0 0,1 1 0,0-1 0,0 0 0,-1 0 0,1 0 0,0 0 0,0 0 0,-1 0 0,1 0 0,0 0 0,0 0 0,-1 0 0,1 0 0,0 0 0,0 0 0,-1 0 0,1 0 0,0 0 0,0-1 0,0 1 0,-1 0 0,-5-1 1010,3-1-3561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3:04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10 5016,'0'0'11898,"-11"6"-11483,-83 53 774,75-43-657,1 1 0,-23 26 0,29-30-205,8-8-250,1 0 0,-1 0 0,1 0 0,0 0 1,1 1-1,-1-1 0,1 1 0,0 0 0,1 0 0,0-1 0,-1 1 1,2 0-1,-1 0 0,1 0 0,0 10 0,0-12-31,0 1-1,1 0 1,0-1-1,0 1 1,0 0-1,0-1 1,0 1-1,1-1 0,0 0 1,0 1-1,0-1 1,1 0-1,-1 0 1,1-1-1,0 1 1,0 0-1,0-1 1,1 0-1,-1 1 1,7 3-1,-7-6-22,1 1 0,-1-1 1,1 0-1,0 0 0,-1 0 0,1-1 0,0 1 0,0-1 1,0 0-1,-1 0 0,1 0 0,0-1 0,0 1 0,0-1 1,-1 0-1,7-2 0,2-1 27,-1-1-1,0 0 0,20-12 1,2-4 42,-1-2 1,-1-1-1,0-1 0,-3-2 1,0 0-1,-1-2 0,24-35 1,-50 62-81,1-1 0,-1 1 0,1-1 1,-1 1-1,0-1 0,0 0 1,0 1-1,0-1 0,-1 0 0,1 0 1,-1 0-1,1 1 0,-1-1 1,0 0-1,0 0 0,-1-4 0,0 5-3,1 0-1,-1 1 1,0-1-1,0 0 1,0 1-1,1-1 0,-2 1 1,1-1-1,0 1 1,0 0-1,0-1 1,-1 1-1,1 0 1,0 0-1,-1 0 1,1 0-1,-1 0 0,0 0 1,1 0-1,-1 1 1,1-1-1,-1 1 1,0-1-1,0 1 1,1 0-1,-1-1 0,-2 1 1,-11-2 40,1 1 0,-1 0-1,1 2 1,-1-1 0,0 2 0,1 0 0,-1 0 0,1 1 0,0 1-1,-14 6 1,19-7-253,-9 3 532,18-6-410,0 0 1,0 0 0,-1 0-1,1 0 1,0 0 0,0 0-1,0 0 1,-1 0 0,1 0-1,0 0 1,0 0 0,0 0-1,-1 0 1,1 0 0,0 0-1,0 1 1,0-1-1,-1 0 1,1 0 0,0 0-1,0 0 1,0 0 0,0 1-1,0-1 1,-1 0 0,1 0-1,0 0 1,0 1 0,0-1-1,0 0 1,0 0 0,0 0-1,0 1 1,0-1 0,0 0-1,0 0 1,0 1 0,0-1-1,0 0 1,0 0 0,0 0-1,0 1 1,0-1-1,0 0 1,0 0 0,0 0-1,0 1 1,0-1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3:04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 6632,'0'0'7113,"-2"16"-6669,-26 247 1299,-14-62 357,32-162-1511,0-10-1267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3:06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0 134 5416,'0'0'17889,"7"-12"-17537,-2 3-275,-3 4-39,0 0 1,1 0-1,0 1 0,0-1 1,0 1-1,1-1 0,0 1 0,0 0 1,0 0-1,0 1 0,0-1 1,1 1-1,-1 0 0,8-4 1,16-3 301,-1 1 0,47-9 0,-32 9 112,-37 8-390,1 1 1,-1-1 0,0 1 0,0 0 0,0 1 0,1-1-1,-1 1 1,10 3 0,22 1 734,-37-5-776,0 0 0,1 0-1,-1 0 1,0 0 0,0 0 0,1 0 0,-1 0-1,0 0 1,0 0 0,0 0 0,1 0-1,-1 0 1,0 1 0,0-1 0,0 0 0,1 0-1,-1 0 1,0 0 0,0 0 0,0 0-1,0 0 1,1 1 0,-1-1 0,0 0 0,0 0-1,0 0 1,0 0 0,0 1 0,0-1-1,1 0 1,-1 0 0,0 0 0,0 1 0,0-1-1,0 0 1,0 0 0,0 1 0,0 0 86,1 0-109,-1-1-1,0 0 0,0 0 0,0 1 0,0-1 0,1 0 0,-1 0 0,0 1 1,0-1-1,0 0 0,0 1 0,0-1 0,0 0 0,0 0 0,0 1 0,0-1 1,0 0-1,0 1 0,0-1 0,0 0 0,0 1 0,0-1 0,0 0 0,0 0 1,0 1-1,0-1 0,-1 0 0,1 1 0,0-1 0,0 0 0,0 1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3:07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18 6224,'0'0'13071,"-11"13"-12551,-71 88 514,68-83-698,1 2-1,1-1 1,0 2 0,-13 32-1,21-40-95,0 0 0,1 0 0,1 1-1,-1-1 1,1 22 0,2-25-75,-1-3 9,1 0-1,1 0 0,-1 0 1,1 0-1,2 8 0,-3-14-140,1 0-1,-1 1 0,1-1 1,0 1-1,-1-1 1,1 0-1,0 1 0,0-1 1,0 0-1,0 0 1,0 0-1,0 0 0,0 0 1,0 0-1,0 0 0,0 0 1,1 0-1,-1 0 1,0-1-1,1 1 0,-1 0 1,0-1-1,1 1 1,-1-1-1,1 0 0,-1 1 1,1-1-1,-1 0 0,1 0 1,1 0-1,4-1 19,0 0-1,0 0 1,0 0 0,0-1-1,0 0 1,0-1 0,-1 1-1,1-1 1,-1-1 0,0 1-1,11-9 1,-4 2 26,0-1 0,-1 1 0,-1-2 0,14-17 1,-10 7 54,-1 0 1,-1-1 0,-1-1 0,-1 0 0,7-26 0,-17 50-112,-1-1 0,0 1 0,0-1 0,0 0 0,0 1 0,1-1 0,-1 1 0,0-1 0,0 1 0,1-1 0,-1 1 0,0-1 0,1 1 0,-1-1 0,1 1 1,-1-1-1,0 1 0,1 0 0,-1-1 0,2 1 0,5 6 188,4 29-135,-6-20-23,-1-7-34,0 0 0,1-1 0,0 1 1,0-1-1,1 0 0,0 0 0,0-1 1,0 0-1,1 0 0,0 0 0,0-1 1,12 7-1,-15-11-11,-1 1 1,1-1 0,-1-1 0,1 1-1,-1 0 1,1-1 0,0 0-1,-1 1 1,1-1 0,0-1-1,-1 1 1,1-1 0,-1 1-1,1-1 1,-1 0 0,1 0-1,-1-1 1,5-1 0,-3 0 5,1 1 1,-1-2-1,0 1 0,0 0 1,0-1-1,0 0 0,-1 0 1,1-1-1,5-7 0,-3 2 19,-2 0 0,1 0 0,-1-1 0,-1 0 0,0 1 0,0-2 0,-1 1 0,-1 0 0,2-16 0,-3 19 9,0 1 0,-1-1 0,0 1 0,-1-1 0,1 1 1,-1 0-1,-1-1 0,0 1 0,0 0 0,0 0 1,-1 0-1,0 0 0,0 0 0,0 0 0,-7-8 0,8 13-56,0 0 0,0 0-1,-1 0 1,1 1 0,0-1-1,-1 0 1,1 1-1,-1 0 1,0-1 0,1 1-1,-1 0 1,0 0 0,0 1-1,0-1 1,0 1 0,0-1-1,0 1 1,0 0-1,0 0 1,1 0 0,-1 0-1,0 1 1,0-1 0,0 1-1,0 0 1,0 0-1,0 0 1,1 0 0,-1 0-1,0 1 1,1-1 0,-1 1-1,1-1 1,0 1 0,-1 0-1,1 0 1,0 0-1,0 1 1,0-1 0,1 0-1,-1 1 1,0-1 0,1 1-1,0-1 1,-1 1-1,0 4 1,-2 16-3972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3:12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0 182 3616,'0'0'18711,"6"-11"-18365,-6 11-344,3-6 38,-1 1-1,1 0 0,1-1 0,-1 1 1,1 1-1,0-1 0,0 0 0,0 1 1,1 0-1,-1 0 0,1 0 0,0 1 1,0-1-1,1 1 0,7-3 0,48-14 430,1 4-1,106-16 1,-46 11 173,-110 18-437,1 1 0,-1 0 0,1 1 0,0 1 0,0 0 0,-1 0 0,25 5 0,-35-5-131,-1 0-1,0 1 1,1-1-1,-1 0 1,0 1-1,0-1 1,1 1 0,-1-1-1,0 1 1,0 0-1,0 0 1,0-1-1,0 1 1,0 0-1,0 0 1,2 2-1,-3-1 7,1 0 0,0 0 0,-1 0 0,1 0 0,-1 1 0,0-1 0,0 0 0,0 0 0,0 3-1,0-4-132,-1-1-461,1 0 407,0 0 1,0 0-1,-1 0 1,1 0-1,0 0 0,0 0 1,0 0-1,-1 0 1,1 0-1,0 0 1,0 1-1,0-1 1,-1 0-1,1 0 0,0 0 1,0 0-1,0 0 1,0 1-1,-1-1 1,1 0-1,0 0 0,0 0 1,0 1-1,0-1 1,0 0-1,0 0 1,0 0-1,0 1 1,0-1-1,-1 0 0,1 1 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3:12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1 192 10248,'0'0'7458,"11"-7"-6978,-2 0-418,10-7 306,2 1 0,0 0 0,0 2 1,31-13-1,28 4 970,140-19-1,-74 16 258,-106 19-1041,-31 4-299,0-1-1,-1 0 1,1 0 0,0-1 0,-1 0 0,15-5 0,-2 4 520,-17 4-3660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3:13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267 246 11760,'0'0'4277,"-9"11"-3777,2-3-388,2-2-24,-1 1 0,1 0 0,0-1 0,1 2 0,0-1 0,0 0 1,0 1-1,1 0 0,0 0 0,-3 12 0,5-6 105,-1 0 0,2 0 0,0 1 0,1-1 0,0 0 0,1 0 0,0 0 0,2 0 0,-1-1 0,2 1 0,0-1 0,0 0 1,1 0-1,1 0 0,0-1 0,11 14 0,-12-18-88,1 1 0,-1-2 0,2 1 1,-1-1-1,1 0 0,0-1 0,0 0 1,1 0-1,0-1 0,0 0 0,0 0 1,1-1-1,0 0 0,-1-1 1,1 0-1,0-1 0,1 0 0,-1 0 1,0-1-1,0-1 0,1 0 0,16-1 1,-11-2 20,0 0 0,0-1 0,0 0 0,0-2 0,0 0 1,-1-1-1,0 0 0,0-1 0,20-15 0,-25 16-46,0-1 1,-1 0-1,0-1 0,0 0 0,-1-1 0,0 0 0,-1 0 1,0-1-1,0 1 0,-1-2 0,-1 1 0,9-24 1,-10 22 1,0-2 1,-1 1 0,-1 0 0,0-1 0,-1 1 0,-1-1 0,0 1-1,-1-1 1,0 1 0,-1-1 0,-1 1 0,0 0 0,-6-15 0,2 10 2,-1-1 1,0 1-1,-2 1 1,0-1 0,-1 2-1,-1 0 1,-1 0-1,-14-15 1,18 23-36,0 1 0,0 0 1,-1 1-1,0 0 0,0 0 0,-1 1 1,0 1-1,0-1 0,0 2 1,-1 0-1,1 0 0,-1 1 0,0 0 1,0 1-1,-17-1 0,9 3 19,0 1-1,0 1 1,0 0-1,0 2 1,0 0-1,1 2 1,0 0-1,0 1 1,0 0-1,-20 12 1,15-5-24,0 1 0,0 1 0,1 1 0,1 1 0,1 1 0,-29 33 0,44-45-46,0 1 0,1-1 0,0 1-1,0 0 1,1 0 0,0 1 0,0-1-1,1 1 1,-4 16 0,7-22-19,-1 1-1,1-1 1,-1 1 0,1-1 0,0 1-1,1-1 1,-1 1 0,0-1 0,1 1-1,0-1 1,0 1 0,0-1 0,0 0-1,1 1 1,-1-1 0,1 0-1,0 0 1,0 0 0,0 0 0,0 0-1,0-1 1,1 1 0,-1-1 0,1 1-1,0-1 1,0 0 0,4 3-1,19 7-3808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6:4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0 13048,'0'0'1182,"-12"6"-954,9-4-218,-152 79 780,147-76-749,-4 2 24,1 1 1,0 0 0,0 0-1,1 1 1,0 1 0,-9 10-1,-33 40 255,-17 22 91,61-70-351,0 0 0,1 1-1,0-1 1,1 1 0,-7 20-1,-9 18 101,16-38-85,0 0 1,-6 21-1,12-32-67,-6 21 173,1 0 0,-3 25 1,8-41-147,-1 0 0,1 0 1,1 0-1,-1 0 0,1 0 1,0 0-1,1 0 0,0 0 1,0-1-1,0 1 0,5 8 1,-5-10-1,1-1 0,0 1 1,0 0-1,0-1 0,1 0 1,-1 0-1,1 0 0,8 6 0,-9-8-24,0 0 0,0-1 0,0 1-1,0-1 1,0 0 0,1 1 0,-1-2-1,0 1 1,1 0 0,-1-1-1,1 1 1,-1-1 0,1 0 0,4 0-1,2-2 18,1 0-1,-1 0 1,0-1-1,-1-1 1,1 1-1,0-2 0,-1 1 1,0-1-1,0 0 1,-1-1-1,1 0 0,11-12 1,2-3 69,-1-1 0,-1 0 1,17-28-1,-23 30-3,-1-2 0,-1 0 0,-1 0 0,-1-1 0,12-41 0,-13 31 20,-1 0-1,-3 0 1,4-58-1,-3-62-109,-18 290-294,1-23 248,8-67 81,1-17-8,2 35 0,0-54-28,2-1 0,-1 1 0,1-1 0,1 0 0,0 0 0,0 0 0,7 12-1,-5-13 1,1 0 1,1-1-1,0 0 0,0 0 0,0 0 0,1-1 0,0 0 0,1 0 0,14 8 0,-19-13 15,0 0 0,0 0-1,1 0 1,-1-1 0,1 1 0,-1-1-1,1-1 1,0 1 0,-1 0 0,1-1 0,0 0-1,-1 0 1,1-1 0,0 1 0,-1-1-1,8-2 1,-4 1 7,1-1-1,-1 0 1,-1 0 0,1 0-1,0-1 1,-1-1 0,0 1-1,10-9 1,12-8 25,-21 15-16,-1 1 0,0-1 0,0 0 0,11-12 0,3-4 66,1 1-1,1 1 1,46-32-1,-39 31-46,-24 16-54,0 1 0,0 0 0,1 1 0,-1-1 1,1 1-1,0 0 0,6-1 0,-11 3-7,0 1 0,0-1 0,0 1 0,0 0 0,0 0 0,0 0 0,0 0 0,0 0 0,0 0 0,0 1 0,-1-1 0,1 1 0,0-1 0,0 1 0,0 0 0,-1-1 0,1 1 0,0 0 0,-1 0 0,1 0 0,0 1 0,-1-1 0,1 0 0,-1 0 0,0 1 0,0-1 0,1 1 0,-1-1 0,0 1 0,1 3 0,2 2-10,-1 0 1,0 1-1,-1-1 0,0 1 0,0-1 1,-1 1-1,0 0 0,0 0 0,-1 0 1,0 9-1,-2 12 0,-9 41 0,3-19 9,1-13 44,4-26 8,1 0 0,-2 22 0,23-53 86,34-50 85,-41 50-135,1 1-1,1 1 1,20-20-1,-20 24-1,22-31 0,7-5 71,-37 42-131,1 1 0,0 0 0,1 0 0,11-6 0,-19 12-23,1 0 0,-1-1 1,1 1-1,-1 0 0,1 0 0,-1-1 0,1 1 1,-1 0-1,1 0 0,-1 0 0,1 0 0,-1 0 0,1 0 1,-1 0-1,1 0 0,0 0 0,-1 0 0,1 0 1,-1 0-1,1 0 0,-1 0 0,1 1 0,-1-1 1,1 0-1,-1 0 0,1 1 0,-1-1 0,1 0 0,-1 1 1,1-1-1,-1 0 0,0 1 0,1-1 0,0 1 1,0 1-15,1 1 0,-1-1 0,0 1 0,1-1 0,-1 1 0,0 0 1,1 4-1,0 5-52,0-1-1,1 24 1,-4-19 44,1-4 43,0 1 1,1 0-1,4 25 1,4 19 27,-8-46-30,0-1 0,1 1 1,0 0-1,1 0 0,0-1 0,7 16 1,-8-22-10,0 0 1,0 0-1,1 0 1,-1 0-1,1 0 1,0-1 0,0 0-1,6 6 1,-7-8-5,-1 0 1,0 0-1,1-1 1,-1 1 0,1-1-1,-1 1 1,0-1-1,1 1 1,0-1-1,-1 0 1,1 0 0,-1 1-1,1-1 1,-1 0-1,1-1 1,-1 1-1,1 0 1,-1 0 0,1-1-1,-1 1 1,1-1-1,-1 1 1,1-1-1,-1 0 1,0 1 0,1-1-1,-1 0 1,0 0-1,0 0 1,2-1-1,25-23 85,0-2-1,-2 0 1,31-42-1,-13 16 73,-35 40-103,1-1 1,-2 0-1,9-18 0,6-11 129,-19 36-158,0 1-2,0 0 0,0 0-1,-1 0 1,0-1 0,0 0 0,-1 1 0,0-1 0,3-11 0,-15 42-33,7-13-16,1 0 0,0 0-1,0 0 1,1 0 0,1 1-1,0-1 1,0 1 0,1-1 0,1 0-1,3 12 1,-5-23 23,5 23-60,1-1 0,1 0 0,1-1-1,12 25 1,-19-44 58,0 0-1,0-1 0,0 1 0,1 0 1,-1 0-1,1 0 0,-1-1 0,1 1 1,0-1-1,-1 1 0,1-1 0,0 0 1,0 0-1,0 0 0,0 0 1,0 0-1,0 0 0,0 0 0,4 0 1,-3-1 1,0 0 0,0 0 0,0 0 1,1 0-1,-1-1 0,0 1 1,0-1-1,0 0 0,0 0 0,0 0 1,0 0-1,3-2 0,6-5 15,0 0-1,0-1 1,-1 0-1,17-18 1,-6 4 71,0-2 0,-2 0 0,-1-1 0,-1-1 0,-1-1 0,14-32 0,-28 53-59,-2 3-8,1 1-1,-1-1 1,1 0-1,0 1 1,0 0-1,0-1 1,5-3-1,-7 6-26,-6 14-36,-38 258-111,25-54 136,-21 136 104,36-330-43,-2 0 0,-1 0 1,-12 30-1,14-43-14,1-1-1,-1 1 1,-1-1 0,0 0 0,0 0-1,-1-1 1,0 0 0,0 0 0,-15 11-1,19-17-8,0 0-1,0 0 0,0 0 1,-1-1-1,1 0 0,-1 0 1,1 0-1,-1 0 0,1 0 1,-1-1-1,1 1 0,-1-1 1,0 0-1,1 0 0,-1-1 1,0 1-1,1-1 0,-1 0 1,1 0-1,-1 0 0,1 0 1,-1 0-1,1-1 0,0 1 1,-4-4-1,3 3 7,0-1-1,0 1 1,1-1 0,-1 0-1,1 0 1,0 0-1,0-1 1,0 1 0,0-1-1,0 1 1,1-1 0,0 0-1,0 0 1,0 0-1,0 0 1,1-1 0,-1 1-1,1 0 1,-1-9 0,2 1 3,1 1 0,1-1 0,-1 1 1,2-1-1,0 1 0,0 0 0,1 0 1,0 0-1,1 1 0,0-1 0,1 1 1,0 0-1,10-12 0,1 0-7,1 1-1,1 1 1,1 1 0,33-25-1,58-31 9,-70 49-19,93-63 86,-107 72-19,5-3-182,-14 5-2883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0:5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726 0 11352,'0'0'1464,"-9"10"-984,-23 22-128,-1-1 0,-45 31 0,-49 21-13,76-52-141,1 2-1,2 2 0,-69 66 1,15 13 345,89-96-232,0 0 0,2 0 0,0 2 0,-17 39 0,28-59-259,-1 1-1,1-1 1,0 1-1,0-1 0,0 0 1,-1 1-1,1-1 0,0 1 1,0-1-1,0 1 1,0-1-1,0 1 0,0-1 1,0 1-1,0-1 1,0 1-1,0-1 0,0 1 1,0-1-1,0 1 0,1-1 1,-1 1-1,0-1 1,1 1-1,9-2 521,25-22-380,-22 14-2,139-70-433,-121 64-1826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3:16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50 5416,'0'0'22007,"-12"1"-21940,-36 4-19,44-3-38,1-1 0,-1 1 0,0 0-1,1 0 1,-1 0 0,1 1 0,-1-1 0,1 1 0,0 0 0,0 0 0,1 0 0,-1 0 0,0 0 0,-3 7-1,2-3 7,-2 0 10,2 1 0,-1 0 0,1 0 0,0 0 0,1 0 0,-1 1 0,2-1 0,-1 1 0,1 0 0,1 0 1,0 0-1,0 0 0,0 0 0,2 0 0,-1 0 0,1 0 0,0 0 0,0 0 0,5 13 0,0-6-2,-4-8 11,0 0 0,1-1 1,0 1-1,1-1 0,0 1 0,6 7 1,-9-13-27,0 0 1,1-1 0,-1 1-1,1-1 1,0 0-1,-1 0 1,1 1 0,0-1-1,0 0 1,0-1 0,0 1-1,0 0 1,0 0 0,0-1-1,0 1 1,0-1-1,0 0 1,0 1 0,0-1-1,0 0 1,0 0 0,1-1-1,-1 1 1,0 0 0,0-1-1,0 1 1,0-1 0,0 0-1,0 1 1,3-3-1,9-4 22,1-1 0,-1 0-1,-1-2 1,1 1-1,-2-1 1,1-1 0,-1 0-1,11-15 1,76-106 176,-99 131-206,15-23 51,-11 17-19,0 0 1,0 1-1,1 0 1,6-7-1,-11 12 56,-3 15 46,0-1-107,1-1 1,1 1-1,0-1 0,1 1 1,0-1-1,1 1 0,0-1 0,1 1 1,1-1-1,0 1 0,0-1 1,10 21-1,-10-26-8,1 0 0,-1 0 0,1 0 0,1-1 0,-1 0 0,1 0 0,1 0-1,-1 0 1,1-1 0,0 0 0,0 0 0,0-1 0,0 1 0,1-1 0,0-1 0,0 1 0,0-1 0,0-1 0,1 1 0,-1-1 0,1 0 0,8 0 0,-8-1 5,0 0 0,0 0 1,0-1-1,-1-1 1,1 1-1,0-1 0,0-1 1,-1 1-1,9-4 1,-11 3-4,-1 0 0,1-1 0,0 0 0,-1 1 0,0-2 0,0 1 0,0 0 0,0-1 0,0 0 0,-1 0 0,1 0 0,-1 0 0,0-1 0,3-6 0,-1 1 21,0 0 0,-1 0 1,0-1-1,0 1 0,-2-1 1,1 0-1,-1 0 0,-1 0 1,0 0-1,0-17 0,-3 10 37,0 1 0,0 0 1,-2 0-1,0 0 0,-1 1 0,-8-19 0,-5 2 252,17 31-318,-1 1-1,1 0 1,0-1 0,0 1-1,0 0 1,-1 0 0,1-1-1,0 1 1,-1 0 0,1 1 0,-1-1-1,0 0 1,1 0 0,-1 1-1,0-1 1,1 1 0,-1-1-1,-2 0 1,4 2-18,0-1 0,-1 0 0,1 0 0,0 0 0,-1 0 1,1 0-1,0 1 0,0-1 0,-1 0 0,1 0 0,0 1 0,0-1 0,-1 0 0,1 0 0,0 1 1,0-1-1,0 0 0,0 0 0,-1 1 0,1-1 0,0 0 0,0 1 0,0-1 0,0 0 0,0 1 1,0-1-1,0 0 0,0 0 0,0 1 0,0-1 0,0 0 0,0 1 0,0-1 0,0 0 0,0 1 1,0-1-1,0 0 0,1 1 0,-1-1 0,0 0 0,0 0 0,0 1 0,0-1 0,1 0 0,-1 0 1,0 1-1,11 16-408,-7-14 238,0-1-1,0 0 1,0 0 0,0 0-1,0-1 1,7 3-1,1-1-3467,-12-3 3632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3:17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62 5824,'0'0'7242,"-10"1"-6676,2 0-280,-61 5 3259,61-8 1865,24-7-5123,1 0 0,1 1 0,-1 1 1,1 0-1,0 2 0,1 0 0,-1 1 1,1 0-1,0 2 0,27-1 1,95-1 1951,-109 8-1619,-27-3-519,0 0 0,0 0 0,-1-1 0,1 0 1,0 1-1,0-2 0,0 1 0,-1-1 0,6 0 0,0-4 501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3:18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 10040,'0'0'7147,"10"-8"-6628,31-26-15,-40 32-378,1 1 0,0-1 1,0 1-1,0 0 0,0 0 0,0-1 0,0 1 1,0 0-1,0 1 0,0-1 0,1 0 0,-1 1 1,0-1-1,1 1 0,-1 0 0,4-1 0,3 1 212,97-17 2226,140-5 0,-173 16-1332,-71 6-1183,0 0 1,0-1-1,0 1 1,0-1-1,0 0 1,0 0 0,-1 1-1,1-1 1,0-1-1,0 1 1,-1 0-1,1 0 1,0 0 0,-1-1-1,3-2 1,-4 5-46,0-1 1,-1 0-1,1 0 0,0 0 1,0 0-1,0 0 0,0 0 1,0 0-1,0 0 1,0 0-1,0 0 0,0 1 1,0-1-1,0 0 0,0 0 1,0 0-1,0 0 0,0 0 1,1 0-1,-1 0 1,0 0-1,0 0 0,0 1 1,0-1-1,0 0 0,0 0 1,0 0-1,0 0 1,0 0-1,0 0 0,0 0 1,0 0-1,0 0 0,0 0 1,0 0-1,1 0 1,-1 0-1,0 0 0,0 0 1,0 0-1,0 0 0,0 0 1,0 0-1,0 0 1,0 0-1,0 0 0,0 0 1,1 0-1,-1 0 0,0 0 1,0 0-1,0 0 0,0 0 1,0 0-1,0 0 1,0 0-1,0 0 0,0 0 1,0 0-1,1 0 0,-1 0 1,0 0-1,0 0 1,0 0-1,0 0 0,0 0 1,0 0-1,0 0 0,0-1 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3:19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1 271 5824,'0'0'14497,"9"-13"-13973,28-44-10,-34 52-391,0 1 0,1 0 0,-1 0 0,1 0 0,0 0 0,-1 1 0,2-1 0,-1 1 0,0 0 0,1 1 0,-1-1 0,1 1 0,0-1 0,0 1 0,0 1 0,0-1 0,0 1 0,0 0 0,0 0 0,0 0 0,7 1 0,-4-1 93,-6 1-157,1 0 1,-1 0-1,0 0 1,0 0 0,0 0-1,1 1 1,-1-1 0,0 1-1,0 0 1,0-1-1,0 1 1,0 0 0,0 0-1,0 0 1,-1 1 0,1-1-1,0 0 1,-1 1-1,1-1 1,0 1 0,-1-1-1,0 1 1,1 0 0,-1 0-1,0 0 1,0-1-1,0 1 1,0 0 0,0 0-1,-1 1 1,2 2 0,1 6 76,0 0 1,-1 0 0,0 0 0,0 22 0,-1 10 162,-2-22-95,1 0-1,2 0 0,0 0 1,1-1-1,9 33 0,-11-50-178,0 0 0,0 0 0,0-1 0,1 1 0,-1 0 0,1-1 0,0 0 0,0 1 0,0-1 0,0 0 0,0 0 0,0 0 0,1 0 0,-1 0 0,1 0 0,-1-1 0,1 1 0,0-1 0,-1 0 0,1 0 0,0 0 0,0 0 0,0 0 0,0-1 0,0 1-1,0-1 1,0 0 0,0 0 0,0 0 0,0 0 0,5-1 0,-1 0 2,0-1-1,-1 1 0,1-1 0,-1-1 1,1 1-1,-1-1 0,0 0 0,0-1 1,0 1-1,0-1 0,-1 0 1,0-1-1,6-5 0,3-3 21,-2-1 0,1-1 0,-2 0-1,0-1 1,-1 0 0,0 0 0,-2-1 0,9-22-1,31-154 286,-45 165-262,2-13 17,-5 39-76,1-1 1,-1 1 0,1 0 0,0 0 0,0 0 0,0 0 0,0 0 0,0 0 0,0 0 0,0 0-1,1 0 1,-1 1 0,1-1 0,2-2 0,-3 4-4,1-1-1,-1 0 1,1 1-1,0-1 1,0 1-1,-1 0 1,1-1 0,0 1-1,0 0 1,-1 0-1,1 0 1,0 0-1,0 0 1,-1 1-1,4 0 1,29 9 44,-22-6-32,33 10 44,-3-1 300,52 10 0,-94-23-356,0 0 0,0 0 0,0 1 0,1-1 0,-1 0-1,0 0 1,0 0 0,0 0 0,0 0 0,1 1-1,-1-1 1,0 0 0,0 0 0,0 0 0,0 1 0,0-1-1,1 0 1,-1 0 0,0 0 0,0 1 0,0-1 0,0 0-1,0 0 1,0 0 0,0 1 0,0-1 0,0 0 0,0 0-1,0 1 1,0-1 0,0 0 0,0 0 0,0 1 0,0-1-1,0 0 1,-5 15 388,-9 12-4293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3:20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79 6728,'0'0'7224,"-12"5"-6696,7-3-472,-17 6 329,1 1 0,-38 22 0,53-28-230,1 0 1,0 1-1,-1 0 0,2 0 1,-1 0-1,0 0 0,1 1 1,0 0-1,0 0 1,0 0-1,1 1 0,-1-1 1,1 1-1,1-1 0,-1 1 1,1 0-1,-3 10 0,5-13-91,0 0 0,0 0 0,0 0 0,0 0 0,1 0 0,-1 0 0,1 0 0,0 0 0,-1 0 0,1-1 0,1 1 0,-1 0 0,0 0 0,1-1 0,-1 1 0,1-1 0,0 1 0,0-1 0,0 0 0,0 0 0,0 0 0,0 0 0,1 0 0,-1 0 0,1-1 0,-1 1 0,1-1 0,0 1-1,5 1 1,0 0 57,1 0 0,-1-1 1,1 0-1,0 0 0,0-1 0,0 0 0,0 0 0,-1-1 0,11-1 0,2-1 180,-1-2 1,0 0-1,0-1 1,0-1-1,-1-1 1,31-15-1,-47 20-209,0 1 0,0-1 0,-1 0 0,1 0 0,0 0 0,-1-1 0,1 1 0,-1-1 0,0 1 0,0-1 0,0 0 0,0 0 0,0 0 0,-1 0 0,1 0-1,-1 0 1,0 0 0,0-1 0,0 1 0,0 0 0,0-6 0,-1 3-26,0 1 0,0 0-1,-1-1 1,0 1 0,0 0-1,0 0 1,0 0 0,-1-1-1,0 1 1,0 1 0,0-1-1,-1 0 1,-3-5 0,-3-2 5,0 2 0,0-1 0,0 1 0,-2 0 0,1 1 0,-1 0 0,0 1-1,-1 1 1,0-1 0,0 2 0,-1-1 0,0 2 0,-22-7 0,33 11-62,0 1-1,1-1 1,-1 1 0,0 0-1,0 0 1,0 0-1,0 0 1,1 0 0,-1 0-1,0 0 1,0 1 0,0-1-1,1 1 1,-1-1-1,0 1 1,0 0 0,1-1-1,-1 1 1,1 0-1,-1 0 1,1 0 0,-1 1-1,-1 0 1,0 1-47,1 1 0,-1-1 0,1 0 0,0 1 0,0-1 0,0 1 0,0 0 0,0 0 0,-1 5 0,3-8 2,0-1 1,0 1 0,0-1-1,0 1 1,0-1-1,0 1 1,0-1 0,0 1-1,0-1 1,0 1-1,0-1 1,0 1 0,0-1-1,0 1 1,0-1 0,1 1-1,-1-1 1,0 1-1,0-1 1,1 1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3:21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11048,'0'0'2809,"-2"17"-2272,-28 288 2244,26-269-2293,1-18-40,1 0 1,1 1-1,1 29 1,0-46-312,1 0 0,-1 0 0,0 0 1,1 0-1,-1 0 0,1 0 1,0 0-1,0 0 0,0-1 0,0 1 1,0 0-1,0 0 0,2 2 0,-2-4-192,-1 1 1,1-1-1,-1 0 0,1 0 0,-1 1 0,1-1 0,-1 0 1,1 0-1,-1 0 0,1 0 0,-1 1 0,1-1 0,-1 0 0,1 0 1,0 0-1,-1 0 0,1 0 0,-1 0 0,1-1 0,-1 1 1,1 0-1,0 0 0,-1 0 0,1 0 0,-1-1 0,1 1 1,-1 0-1,1-1 0,-1 1 0,1 0 0,-1-1 0,0 1 0,1 0 1,-1-1-1,1 1 0,-1-1 0,0 1 0,1-2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3:23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65 5016,'0'0'7461,"-3"-9"-6882,-8-30 22,10 38-562,1 1 0,0 0 1,0 0-1,0-1 0,0 1 0,-1 0 0,1-1 0,0 1 1,0 0-1,0-1 0,0 1 0,0 0 0,0-1 1,0 1-1,0 0 0,0-1 0,0 1 0,0 0 1,0-1-1,0 1 0,0-1 0,0 1 0,0 0 1,1 0-1,-1-1 0,0 1 0,0 0 0,0-1 1,0 1-1,1 0 0,-1-1 0,0 1 0,0 0 1,1 0-1,-1-1 0,0 1 0,1 0 0,-3-4 3025,-8 57-555,7 198 247,2-98-1548,-1-84-666,0-29-223,1 40 507,2-62-347,-4 32 0,0 1 1151,3-49-1467,0-1 0,0 0 1,-1 1-1,1-1 0,0 0 0,0 1 1,-1-1-1,1 0 0,-1 0 0,1 0 1,-1 1-1,0-1 0,1 0 0,-1 0 1,0 0-1,0 0 0,-1 1 0,-13 16 333,3-7-326,5-4-35,7-7-134,0 0 0,0 0 0,-1 0 0,1 0 0,0 0 0,0 0 0,0 0 0,0 0 0,0 0 0,0 0 0,0 0 0,-1 0 0,1 0 0,0 0 0,0-1 0,0 1 0,0 0 1,0 0-1,0 0 0,0 0 0,0 0 0,0 0 0,-1 0 0,1 0 0,0 0 0,0 0 0,0-1 0,0 1 0,0 0 0,0 0 0,0 0 0,0 0 0,0 0 0,0 0 0,0 0 0,0-1 0,0 1 0,0 0 0,0 0 0,0 0 0,0 0 0,0 0 0,0 0 0,0-1 0,0 1 0,0 0 0,0 0 0,0 0 0,0 0 0,0 0 0,0 0 0,0 0 0,0 0 0,0-1 0,1 1 0,-1 0 0,0 0 0,0 0 0,0 0 0,0 0 0,3-14-1,0 1 0,1-1 0,10-22 0,1-2 0,7-32 0,-14 40 0,1 0 0,2 0 0,1 1 0,28-50 0,-33 69 0,2-5 0,2 0 0,20-23 0,-28 34 0,0 2 0,0-1 0,0 0 0,0 1 0,0-1 0,1 1 0,-1 0 0,1 0 0,-1 0 0,1 1 0,0-1 0,-1 1 0,1 0 0,0 0 0,0 0 0,0 0 0,0 1 0,6 0 0,-8 0 0,0 1 0,0 0 0,0 0 0,0 0 0,0 0 0,0 0 0,0 0 0,-1 1 0,1-1 0,0 0 0,-1 1 0,1 0 0,-1-1 0,0 1 0,1 0 0,-1 0 0,0-1 0,0 1 0,0 0 0,0 0 0,0 0 0,-1 0 0,1 1 0,0 2 0,1 2 0,0 0 0,-1 1 0,0-1 0,0 0 0,-1 1 0,0 7 0,-2-4 0,0 0 0,0-1 0,-1 1 0,0-1 0,-1 0 0,0 0 0,-7 12 0,7-16 0,1-1 0,0 1 0,-1-1 0,0 0 0,0 0 0,-1-1 0,1 1 0,-1-1 0,0 0 0,0 0 0,-1 0 0,1-1 0,-8 4 0,5-5 0,-1 0 0,0 0 0,0-1 0,-16 1 0,20-4 0,-6-1 0,9 5 0,5 3 0,95 104 0,-77-88 0,-1 0 0,1 0 0,38 26 0,-59-46 12,0-1 1,0 0-1,0 0 1,0 0-1,0 1 1,1-1-1,-1 0 0,0 0 1,0 0-1,0 0 1,1 0-1,-1 0 0,0 1 1,0-1-1,0 0 1,1 0-1,-1 0 1,0 0-1,0 0 0,1 0 1,-1 0-1,0 0 1,0 0-1,1 0 1,-1 0-1,0 0 0,0 0 1,0 0-1,1 0 1,-1 0-1,0 0 0,0-1 1,1 1-1,-1 0 1,0 0-1,0 0 1,0-10 521,-7-10-4301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3:29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64 534 9648,'0'0'10393,"-10"-10"-10020,-31-33-2,40 41-338,0 1 0,-1-1 1,1 0-1,0 0 0,0 0 1,0 1-1,0-1 0,1 0 1,-1 0-1,0 0 0,1 0 1,0-1-1,-1 1 0,1 0 1,0 0-1,0 0 0,0 0 1,0 0-1,0 0 0,1 0 1,-1 0-1,1 0 0,-1 0 1,1 0-1,0 0 1,0 0-1,0 0 0,1-2 1,1-4 88,2-3 23,1-1 0,0 1 0,0 0 0,1 0 0,0 1-1,1-1 1,12-11 0,7-3 298,36-26-1,-46 37-287,-12 10-56,1-1 1,0 2 0,-1-1 0,1 1-1,0-1 1,1 2 0,-1-1 0,0 1-1,1 0 1,12-2 0,-17 5-59,1 1 0,-1 0 1,0 0-1,0 0 0,0 0 0,0 0 0,0 0 1,0 1-1,-1-1 0,1 1 0,1 2 1,0 2-3,0 0 0,-1 0 0,1 1 1,-1-1-1,-1 1 0,1-1 1,0 16-1,-3 56 161,1-72-178,-2 40 105,-1-11 69,4 65 0,0-91-156,1 0 1,0 1-1,0-1 0,0 0 0,2 0 0,-1-1 0,1 1 0,0-1 1,1 0-1,11 17 0,-7-15 27,0-1 0,0 0 0,1 0 0,1-1 0,-1 0 0,1-1 0,1 0 0,14 7 0,-23-13-46,1 0 1,1 0-1,-1-1 1,0 1-1,0-1 1,0 0-1,1 0 1,-1-1-1,1 1 1,-1-1-1,0 0 1,1 0-1,-1 0 1,1-1-1,-1 1 1,0-1-1,1 0 1,-1 0-1,0-1 1,0 1-1,0-1 1,0 0-1,0 0 1,0-1-1,0 1 1,-1-1-1,1 1 1,-1-1-1,5-6 1,1-2 28,0 0-1,-1-1 1,-1 0 0,0-1 0,0 0 0,4-14 0,25-85 230,-26 72-171,-3 0-1,5-70 0,-10-82 183,-2 123-187,0 55-73,-1 7 1,1-1-1,0 1 0,0 0 1,1 0-1,0-1 0,1 1 1,-1 0-1,5-11 0,-4 18-13,-1 0-1,1 0 0,0 0 0,-1 0 0,1 1 0,-1-1 0,1 1 0,-1-1 0,1 1 0,-1 0 1,1-1-1,-1 1 0,3 1 0,-1 0 13,120 65 228,-64-34-155,-34-18 55,0-1 0,32 12 1,-56-25-156,0-1 1,0 1 0,0-1 0,0 1-1,0-1 1,0 1 0,0 0-1,0-1 1,-1 1 0,1 0-1,0 0 1,0 0 0,0 0 0,-1-1-1,1 1 1,-1 0 0,1 0-1,0 0 1,-1 0 0,0 1-1,1-1 1,-1 0 0,0 0 0,1 0-1,-1 0 1,0 0 0,0 0-1,0 1 1,0 1 0,-3 10-4185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3:29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50 11152,'0'0'5513,"-13"14"-4971,4-4-434,-40 49 383,42-50-343,1 1-1,0-1 1,0 1 0,2 0 0,-1 1 0,-4 13 0,7-16-1,1 0 1,0 0 0,0 0-1,0 0 1,1 1 0,0-1-1,1 0 1,0 0 0,0 0-1,1 0 1,0 0 0,6 16-1,-7-20-69,2 1 1,-1-1-1,0 0 0,1 0 0,0 0 1,0 0-1,0 0 0,1 0 0,-1-1 0,1 1 1,0-1-1,0 0 0,0-1 0,0 1 1,0-1-1,1 1 0,-1-1 0,1 0 0,0-1 1,-1 1-1,1-1 0,9 1 0,-5-1 23,0-1-1,1 0 0,-1 0 1,0-1-1,0 0 0,0-1 1,0 0-1,-1-1 0,1 1 1,0-2-1,15-7 0,-12 4 45,1-1 0,-1-1 1,0 0-1,0-1 0,-1 0 0,15-18 0,-21 21-102,0 0 0,-1 0-1,1 0 1,-2 0-1,1-1 1,-1 1 0,0-1-1,-1 0 1,0 0 0,0 0-1,0-1 1,-1 1 0,-1 0-1,1 0 1,-1-1-1,-2-14 1,1 14-4,-1 1 0,0-1 1,0 0-1,0 1 0,-1 0 0,-1-1 0,0 1 1,0 0-1,0 1 0,-1-1 0,0 1 0,0 0 1,-1 0-1,0 0 0,-11-9 0,14 14-6,-1-1 1,0 1-1,1 0 0,-1 1 0,0-1 0,0 0 1,0 1-1,-1 0 0,1 0 0,0 0 0,0 1 1,-1-1-1,1 1 0,0 0 0,-1 0 0,1 1 1,0-1-1,0 1 0,-1 0 0,1 0 1,-8 3-1,6-1-43,0 0 1,0 0-1,0 0 1,0 0-1,1 1 1,-1 0-1,1 0 1,0 1-1,0-1 1,1 1-1,-1 0 1,1 1-1,-6 8 1,6-2-419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3:30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0 10656,'0'0'2017,"2"11"-1504,2 27-105,-1 0-1,-2 0 0,-5 51 1,-23 123 1100,18-154-993,2-24 88,-10 33-1,-5 21 1180,19-73-1181,2-4 797,13-25-798,24-43-3234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0:5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20 242 11048,'0'0'833,"-1"18"-518,-15 272 1079,13-219-705,4-1-1,16 113 1,3-45 1310,-20-138-1988,0 0 0,0 0 0,0 0 0,0 0 0,0 0 0,0 0 0,0 1 0,0-1 0,0 0 0,0 0 0,0 0 0,0 0-1,0 0 1,0 0 0,0 1 0,0-1 0,1 0 0,-1 0 0,0 0 0,0 0 0,0 0 0,0 0 0,0 0 0,0 1 0,0-1-1,0 0 1,0 0 0,0 0 0,1 0 0,-1 0 0,0 0 0,0 0 0,0 0 0,0 0 0,0 0 0,0 0 0,1 0-1,-1 0 1,0 0 0,0 0 0,0 0 0,0 0 0,0 0 0,0 0 0,1 0 0,-1 0 0,0 0 0,0 0 0,0 0 0,0 0-1,0 0 1,1 0 0,-1 0 0,0 0 0,0 0 0,0 0 0,0 0 0,0 0 0,0 0 0,0-1 0,0 1 0,1 0 0,-1 0-1,0 0 1,0 0 0,0 0 0,0 0 0,0 0 0,0-1 0,7-11 354,-2-6-190,0-2 0,-1 1 0,-1 0 0,1-39 0,-1 14 3,19-428 1303,-23 427-1356,4-83 406,-1 115-475,-1 1 0,2 0 0,-1 0 0,2 0 0,-1 1 0,2-1 0,0 1 0,6-12 0,-8 18-47,1 1-1,-1-1 0,1 1 0,0 0 0,1 0 1,-1 0-1,1 1 0,-1-1 0,1 1 1,0 0-1,0 1 0,0-1 0,1 1 1,-1 0-1,1 0 0,-1 1 0,1 0 1,-1 0-1,1 0 0,0 0 0,0 1 1,-1 0-1,1 0 0,0 1 0,-1-1 0,1 1 1,0 1-1,-1-1 0,1 1 0,-1 0 1,1 0-1,-1 0 0,5 4 0,4 4 7,0 2-1,-1-1 0,-1 2 1,0 0-1,-1 0 1,0 1-1,-1 0 0,11 20 1,-19-28-9,1 0 0,-1 0 0,0 1 1,0-1-1,-1 1 0,0-1 0,0 1 0,0-1 1,-1 1-1,0-1 0,0 1 0,-1 0 0,0-1 1,0 1-1,0-1 0,-1 1 0,0-1 1,0 0-1,-1 0 0,-4 9 0,-1-2 15,0 1-1,-1-2 1,0 1-1,0-1 1,-2-1-1,1 0 1,-21 16-1,21-19 2,-1-1 0,0 0-1,-1-1 1,1 0 0,-1-1 0,0-1-1,-1 1 1,1-2 0,-1 0-1,0 0 1,-20 0 0,26-2 2,0-1-1,-1 0 1,1 0 0,0 0 0,0-1-1,0-1 1,0 1 0,0-1 0,0 0-1,0 0 1,0-1 0,1 0 0,-1 0-1,1-1 1,0 0 0,0 0-1,0 0 1,1-1 0,-1 0 0,1 0-1,0 0 1,-5-8 0,0-7 354,9 20-484,1-1 0,0 1 0,0-1 0,-1 1 0,1-1 0,0 0 0,0 1 0,0-1 0,0 0 0,0 1 0,0-1 0,0 1 0,0-1 0,0 0 0,0 1 0,0-1 0,0 1 0,0-1 0,1 0 0,-1 1 0,0-1 0,0 1 1,1-1-1,-1 1 0,0-1 0,1 1 0,-1-1 0,0 1 0,1-1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3:31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5224,'0'0'15870,"11"1"-15370,205-2 2203,-146 8-1699,-67-7-830,0 0 0,0 0 0,0 1 0,0 0 0,0-1 1,0 1-1,0 0 0,0 0 0,0 1 0,-1-1 0,1 1 0,0-1 1,-1 1-1,1 0 0,3 4 0,-6-6 165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3:32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10752,'0'0'10635,"13"-1"-10095,58-7 824,82 1 0,-118 7-630,70-10 0,-46 0-3806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3:35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1116 5416,'0'0'10120,"-3"15"-9504,1-9-567,-39 202 1736,14 156 1070,22-278-2068,-1 29 1472,6-115-2233,0 0-1,-1 1 0,1-1 0,0 0 1,0 0-1,0 1 0,0-1 1,0 0-1,0 0 0,0 1 0,0-1 1,0 0-1,0 0 0,0 1 0,0-1 1,0 0-1,0 0 0,1 0 1,-1 1-1,0-1 0,0 0 0,0 0 1,0 1-1,0-1 0,0 0 1,1 0-1,-1 0 0,0 1 0,0-1 1,0 0-1,0 0 0,1 0 1,-1 0-1,0 0 0,0 1 0,1-1 1,-1 0-1,0 0 0,0 0 0,0 0 1,1 0-1,-1 0 0,0 0 1,0 0-1,1 0 0,-1 0 0,0 0 1,1 0-1,-1 0 8,1-1 0,0 1 0,-1-1 0,1 1 0,0-1 0,-1 0 0,1 1 0,-1-1 0,1 0 0,-1 1 0,1-1-1,-1 0 1,0 1 0,1-1 0,-1 0 0,0 0 0,1-1 0,8-33 311,0-1-1,6-71 1,-9-192 585,-10 168-539,1 86-118,2 1 0,9-84 1,-5 107-178,-3 15-47,1-1 0,0 1 0,0 0 0,0 0 0,1-1 0,0 1-1,0 0 1,0 0 0,1 1 0,0-1 0,0 1 0,0-1-1,1 1 1,4-5 0,-4 6-27,2-3 57,1 1 0,1-1 1,12-8-1,-17 13-58,1 0 1,-1 1-1,0-1 1,1 1 0,-1 0-1,1 0 1,0 0-1,-1 0 1,1 1-1,0 0 1,-1-1-1,1 1 1,5 1-1,3 1 9,1 1 0,0 0 0,-1 1 0,1 0 0,-1 1 0,0 0 0,-1 1 0,20 13 0,-2 1 30,-1 2 1,25 24-1,-47-41-40,-2 0 0,1 0-1,0 0 1,-1 1 0,0-1 0,0 1 0,-1 0-1,0 0 1,0 0 0,0 1 0,-1-1-1,1 1 1,-2-1 0,1 1 0,-1 0 0,0 0-1,0 0 1,-1-1 0,0 1 0,0 0-1,0 0 1,-3 11 0,1-13 2,-1 0 0,1 1 0,-1-1 0,0 0 0,0-1 0,0 1 0,-1 0 0,0-1 0,0 0 0,0 0 0,0 0 0,-1 0 0,1-1 0,-1 1 0,0-1 0,0 0 0,0-1 0,-8 3 0,-11 5 87,-1-1 1,-39 8-1,61-17-99,-21 7 81,8-3 49,-1-1 0,-17 3 0,31-6-79,-13 3 115,16-3-173,0 1 0,0-1 0,-1 0 0,1 0-1,0 0 1,0 0 0,0 0 0,-1 0 0,1 0 0,0 0 0,0 0-1,0 0 1,-1 0 0,1 0 0,0 0 0,0 0 0,-1 0 0,1 0-1,0 0 1,0 0 0,0 0 0,-1 0 0,1 0 0,0 0 0,0 0-1,0-1 1,-1 1 0,1 0 0,0 0 0,0 0 0,0 0 0,0 0-1,0-1 1,-1 1 0,1 0 0,0 0 0,0 0 0,0 0 0,0-1-1,0 1 1,0 0 0,0 0 0,0 0 0,0-1 0,-1 1 0,1 0-1,0 0 1,0 0 0,0-1 0,4-1-2,-1 1 0,0-1 0,0 1 0,1-1 0,-1 1 0,1 0 0,-1 1 0,1-1 0,-1 1 0,8-1 0,0 2 0,0 1 0,-1-1 0,1 2 0,0 0 0,16 6 0,31 8 0,-44-15 0,1 0 0,0-1 0,-1-1 0,1 0 0,0-2 0,-1 1 0,1-2 0,25-6 0,-21 2 0,0 0 0,-1-2 0,1 0 0,-2 0 0,31-23 0,-16 6 0,-1-2 0,-1-1 0,-2-1 0,-1-1 0,-1-2 0,26-44 0,-31 42 0,-2-1 0,-2-1 0,-1 0 0,-2-1 0,12-51 0,-10 15 0,13-141 0,-24 130 0,-3 1 0,-19-161 0,4 190 0,5 77 0,-5 190 0,8-90 0,-47 480 0,46-555 0,-1 1 0,-3-2 0,-28 84 0,12-53 0,25-73 0,0-3 0,1 1 0,-1-1 0,0 1 0,0 0 0,0-1 0,1 1 0,-1-1 0,-1 0 0,1 1 0,-1 0 0,6-7 0,-1 0 0,0 0 0,0-1 0,0 0 0,4-9 0,4-11 0,95-143 0,-46 79 0,-56 84 0,0 1 0,0-1 0,1 1 0,0 0 0,7-6 0,-10 9 0,1 0 0,0 0 0,0 0 0,-1 0 0,1 1 0,0-1 0,0 1 0,1 0 0,-1 0 0,0 0 0,0 0 0,1 1 0,3-1 0,-5 1 0,0 1 0,0-1 0,0 1 0,0-1 0,0 1 0,0 0 0,0 0 0,0 0 0,-1 0 0,1 0 0,0 1 0,-1-1 0,1 0 0,-1 1 0,1-1 0,-1 1 0,0-1 0,0 1 0,1 0 0,-1 0 0,0-1 0,-1 1 0,1 0 0,0 0 0,0 2 0,3 7 0,0 0 0,-2 0 0,3 13 0,-1 6 0,-1 51 0,-4-53 0,2 0 0,7 41 0,-7-67 0,-1 1 0,1-1 0,-1 1 0,1-1 0,0 0 0,0 1 0,0-1 0,0 0 0,0 0 0,0 0 0,1 0 0,-1 0 0,1 0 0,-1 0 0,1 0 0,4 2 0,-4-3 0,0 0 0,0 0 0,0-1 0,0 1 0,0-1 0,0 0 0,0 0 0,0 0 0,1 0 0,-1 0 0,0 0 0,0 0 0,0-1 0,0 1 0,0-1 0,0 1 0,0-1 0,0 0 0,4-2 0,6-3 0,-1 0 0,1-1 0,-1 0 0,-1-1 0,15-14 0,47-52 0,-32 29 0,73-71 0,-112 115 0,0 0 0,0 0 0,0 1 0,0-1 0,0 0 0,0 1 0,0-1 0,1 1 0,-1-1 0,0 1 0,0 0 0,1-1 0,-1 1 0,0 0 0,0 0 0,1 0 0,-1 0 0,0 0 0,1 0 0,-1 0 0,0 0 0,1 1 0,-1-1 0,0 0 0,0 1 0,2 0 0,4 3 0,0-1 0,-1 1 0,11 7 0,0 1 0,-9-8 0,1 1 0,1 0 0,-1 1 0,-1 0 0,13 11 0,-18-15 0,4 7 0,-7-8 0,-1-1 0,1 0 0,0 1 0,-1-1 0,1 0 0,-1 0 0,1 0 0,-1 1 0,1-1 0,-1 0 0,1 0 0,-1 0 0,1 0 0,-1 0 0,1 0 0,-1 0 0,1 0 0,-1 0 0,1 0 0,-1 0 0,1 0 0,-1 0 0,1 0 0,-1 0 0,1 0 0,-1-1 0,0 1 0,-131-32 0,117 27 0,12 5 0,0-1 0,0 1 0,0 0 0,0 0 0,-1 0 0,1 0 0,0 0 0,0 1 0,0 0 0,0-1 0,0 1 0,0 0 0,0 0 0,0 1 0,0-1 0,0 1 0,1-1 0,-1 1 0,0 0 0,1 0 0,0 0 0,-4 4 0,1-1 0,1-1 0,0 1 0,0 1 0,0-1 0,1 0 0,0 1 0,0 0 0,0 0 0,-3 11 0,4-5 0,0 0 0,0-1 0,1 1 0,1 0 0,0 0 0,1 0 0,0 0 0,1 0 0,0 0 0,6 18 0,-6-25 0,-1 0 0,1 0 0,0 0 0,1 0 0,-1-1 0,1 1 0,0-1 0,0 0 0,0 0 0,0 0 0,1 0 0,0 0 0,0-1 0,0 0 0,0 1 0,0-1 0,1-1 0,-1 1 0,1-1 0,0 0 0,0 0 0,0 0 0,0-1 0,0 1 0,0-1 0,10 0 0,-11 0 0,1-1 0,0 0 0,0-1 0,0 1 0,0-1 0,-1 0 0,1 0 0,0 0 0,-1-1 0,1 1 0,-1-1 0,1 0 0,-1-1 0,0 1 0,0-1 0,0 0 0,0 0 0,-1 0 0,1 0 0,-1-1 0,1 1 0,-1-1 0,-1 0 0,1 0 0,0 0 0,-1 0 0,4-9 0,0 1 0,0-1 0,-1 0 0,-1 0 0,0 0 0,-1-1 0,0 1 0,1-26 0,3-24 0,-8 74 0,2 1 0,0 0 0,0 0 0,1 0 0,0-1 0,1 1 0,0-1 0,1 0 0,8 17 0,-8-20 0,-1-1 0,1 1 0,1-1 0,0 0 0,0 0 0,0 0 0,0-1 0,1 1 0,0-1 0,1-1 0,-1 1 0,1-1 0,0 0 0,1-1 0,-1 0 0,10 4 0,-13-7 0,-1 0 0,1 0 0,0 0 0,0 0 0,0-1 0,0 0 0,0 0 0,0 0 0,0 0 0,0 0 0,0-1 0,-1 0 0,1 0 0,0 0 0,6-3 0,-4 1 0,-1 0 0,1 0 0,-1-1 0,0 0 0,0 0 0,0-1 0,-1 1 0,8-10 0,0-3 0,-2 0 0,0 0 0,-1-1 0,-1 0 0,9-26 0,-4 2 0,-2-1 0,-1-1 0,4-54 0,-13 91 0,0 1 0,0-1 0,0 1 0,1-1 0,0 1 0,0 0 0,6-11 0,-4 27 0,1 0 0,-2 1 0,4 11 0,-1 3 0,-2 1 0,0-1 0,-1 1 0,-2 0 0,-1 30 0,-1-46 0,0 0 0,0 0 0,-1 0 0,-1 0 0,1 0 0,-2-1 0,1 1 0,-1-1 0,-1 0 0,1 0 0,-2 0 0,1-1 0,-1 0 0,0 0 0,-1 0 0,-10 9 0,13-15 0,0 1 0,0 0 0,0-1 0,0 0 0,-1 0 0,1 0 0,-1 0 0,1-1 0,-1 0 0,0 0 0,1 0 0,-1-1 0,0 1 0,0-1 0,1 0 0,-1 0 0,0-1 0,0 0 0,1 0 0,-1 0 0,0 0 0,1 0 0,-1-1 0,1 0 0,0 0 0,-1 0 0,-3-4 0,-52-21 0,91 45 0,11 3 0,-30-14 0,1 0 0,0-1 0,0 0 0,1-1 0,-1-1 0,1 0 0,0-1 0,0 0 0,19 0 0,0-2 0,-18 0 0,0-1 0,0-1 0,17-2 0,-26 2 0,-1-1 0,1 1 0,-1-1 0,1 0 0,-1-1 0,0 1 0,0-1 0,0 0 0,0 0 0,-1-1 0,1 1 0,3-6 0,2-1 0,-1 0 0,-1-1 0,0-1 0,0 1 0,-1-1 0,-1 0 0,0-1 0,5-15 0,-7 18 0,-1 0 0,-1 0 0,1-1 0,-2 1 0,0 0 0,0-1 0,0 1 0,-2-1 0,1 0 0,-1 1 0,-4-16 0,5 24 0,-1 0 0,1 0 0,-1 0 0,0 0 0,0 0 0,0 0 0,0 0 0,0 0 0,0 0 0,-1 1 0,1-1 0,0 0 0,-1 1 0,1-1 0,-1 1 0,0-1 0,0 1 0,1 0 0,-1 0 0,0-1 0,0 1 0,0 1 0,0-1 0,0 0 0,-1 0 0,1 1 0,0 0 0,0-1 0,0 1 0,0 0 0,-1 0 0,1 0 0,0 0 0,0 0 0,0 0 0,0 1 0,-1-1 0,1 1 0,0 0 0,0 0 0,0-1 0,0 1 0,0 0 0,0 1 0,0-1 0,1 0 0,-1 1 0,0-1 0,1 0 0,-1 1 0,1 0 0,-2 2 0,-3 3 0,1 2 0,0-1 0,1 0 0,0 1 0,0 0 0,1 0 0,0 0 0,1 0 0,0 0 0,0 1 0,1-1 0,0 0 0,1 1 0,0-1 0,2 18 0,-1-19 0,0 0 0,1 0 0,0 0 0,1 0 0,0-1 0,0 1 0,0-1 0,1 1 0,0-1 0,1 0 0,-1-1 0,1 1 0,1-1 0,-1 0 0,1 0 0,0 0 0,0-1 0,12 7 0,-1-2 0,0-2 0,0 0 0,1-1 0,0 0 0,1-2 0,-1 0 0,1-1 0,0-1 0,0 0 0,0-2 0,33-1 0,-28-2 0,-1-1 0,0-1 0,0-1 0,0-1 0,0-1 0,-1-1 0,0-1 0,-1-1 0,26-16 0,-40 22 95,-1-1 0,1 0-1,-1-1 1,0 0 0,-1 0 0,1 0 0,-1 0 0,7-13-1,10-23-4898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3:40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1052 9144,'0'0'9590,"10"-11"-9075,53-69 378,-56 73-663,0 0 0,0 1 0,13-9 0,-17 13-139,-1 0 0,1 0 0,0 0 0,0 1 1,0 0-1,0-1 0,0 1 0,0 0 1,0 0-1,0 1 0,1-1 0,-1 1 1,0 0-1,4 0 0,-5 1-54,0 0 0,0 1 0,0-1 0,0 1 0,-1 0 0,1-1 0,0 1 0,-1 0 0,0 0 0,1 0 0,-1 0 0,0 0 0,0 1 0,0-1 0,0 0 0,0 3 0,0-1 6,4 11 55,0 1 0,-2 0 0,0 0 0,-1 0 0,0 26 0,-2-28 6,1 0-1,0 0 1,1-1 0,0 1 0,1-1-1,0 1 1,1-1 0,1 0 0,7 13-1,-11-24-70,0-1-1,0 0 0,1 1 1,-1-1-1,1 0 0,-1 0 1,1 0-1,-1 0 0,1 0 1,0 0-1,0-1 0,-1 1 1,1 0-1,0-1 0,0 0 1,0 1-1,2-1 1,1 1 14,0-1 0,0 0 0,-1 0 0,1 0 0,6-1 1,-6 0-18,0-1 1,0 0 0,0 0 0,0 0 0,-1 0 0,1-1 0,-1 0 0,1 0 0,-1 0 0,0 0 0,0-1 0,0 0-1,-1 1 1,1-1 0,-1-1 0,0 1 0,4-8 0,3-7 86,-1-1 0,13-40 1,-17 47-49,1-8 110,-2 0 1,0 0 0,-1 0-1,-2-1 1,0-39 0,-2 40 188,32 42-52,-5 2-245,1 1 21,45 31 1,-62-48-60,0-1 0,0 0 0,1-1 0,0-1 0,0 1 0,0-2 1,1 1-1,21 2 0,-10-3 31,-10-1-15,1-1 1,-1 0-1,1 0 0,26-4 1,-36 3-34,1-2 1,-1 1-1,1 0 1,-1-1 0,0 0-1,0 0 1,1 0 0,-1-1-1,-1 1 1,1-1-1,0 0 1,-1 0 0,1 0-1,-1 0 1,0-1 0,0 0-1,0 1 1,4-8-1,-5 4 4,1 1-1,-1 0 0,0 0 0,0-1 0,-1 1 0,0-1 0,0 1 0,-1-1 0,1 1 0,-1-1 0,-1 0 1,1 1-1,-1-1 0,-1 1 0,1-1 0,-5-10 0,5 13-6,0 0 0,-1 0 0,1 0 0,-1 0-1,0 0 1,0 0 0,-1 1 0,1-1 0,-1 1 0,1 0 0,-1-1-1,0 1 1,-1 0 0,1 1 0,0-1 0,-1 1 0,1-1 0,-1 1 0,0 0-1,0 1 1,0-1 0,0 1 0,0-1 0,0 1 0,0 0 0,-8 0-1,8 1 3,0 0 0,0 1 0,0-1-1,0 1 1,0 0 0,1 0 0,-1 0-1,0 1 1,1-1 0,-1 1 0,0 0-1,1 0 1,0 0 0,0 1 0,0-1-1,0 1 1,0 0 0,0 0 0,0 0-1,1 0 1,0 0 0,-5 7 0,3-2 5,1-1 0,0 1 1,0 0-1,0 0 0,1 1 1,0-1-1,1 0 0,-1 1 1,1 13-1,2-10 4,0 0 0,0 0-1,1 0 1,1 0 0,0-1 0,1 1-1,0-1 1,0 0 0,1 0 0,1 0-1,0-1 1,0 0 0,9 10 0,-9-12-3,1 0 0,0-1 1,0 0-1,1 0 0,-1 0 0,2-1 1,-1-1-1,1 1 0,-1-1 1,1-1-1,1 0 0,-1 0 1,1-1-1,-1 0 0,21 3 0,-12-4 5,0-1 0,-1-1 0,1-1-1,0 0 1,0-2 0,0 0 0,32-10-1,-36 8-6,0 0 0,-1-1 0,1-1-1,-1 0 1,-1-1 0,1 0 0,-1-1-1,-1-1 1,20-18 0,-8 0 41,-1 0 1,-1-1 0,-1-2-1,-2 0 1,-1 0 0,23-65 0,-25 50 18,-2 0 1,-2-1 0,-2 0 0,4-77 0,-8-100 20,-7 181-89,-1 0-1,-3 0 0,-12-47 0,17 86-10,-8-27 0,8 30 0,1-1 0,-1 0 0,0 1 0,0-1 0,1 1 0,-1-1 0,0 1 0,-1-1 0,1 1 0,0-1 0,0 1 0,-1 0 0,1 0 0,-2-2 0,2 3 0,0 0 0,1 0 0,-1 0 0,1 0 0,-1 0 0,1 0 0,-1 0 0,0 0 0,1 0 0,-1 0 0,1 0 0,-1 0 0,0 0 0,1 0 0,-1 1 0,1-1 0,-1 0 0,1 0 0,-1 1 0,1-1 0,-1 0 0,1 1 0,-1-1 0,1 0 0,-1 1 0,1 0 0,-12 15 0,1 4 0,0 1 0,2 0 0,0 0 0,2 1 0,0 0 0,2 1 0,0 0 0,-2 32 0,3 10 0,8 113 0,1-96 0,3 1 0,4-2 0,29 107 0,-25-144 0,25 50 0,-24-56 0,-16-35 0,0 0 0,1 0 0,-1 0 0,1 0 0,0-1 0,0 1 0,-1-1 0,2 1 0,-1-1 0,0 0 0,1 1 0,-1-1 0,1 0 0,-1-1 0,1 1 0,0 0 0,0-1 0,0 1 0,0-1 0,0 0 0,0 0 0,0 0 0,0-1 0,0 1 0,0-1 0,1 0 0,-1 0 0,0 0 0,0 0 0,1 0 0,-1-1 0,0 1 0,0-1 0,0 0 0,0 0 0,0 0 0,3-2 0,3-1 0,-1-1 0,-1 0 0,1 0 0,8-9 0,-14 13 0,0-1 0,0 0 0,-1 1 0,1-1 0,-1 0 0,1 0 0,-1 0 0,0 0 0,0 0 0,0 0 0,0-1 0,0 1 0,0 0 0,-1 0 0,1-1 0,-1 1 0,1 0 0,-1-1 0,0 1 0,0 0 0,0-1 0,-1-3 0,1 6 0,0-1 0,0 1 0,0-1 0,0 1 0,0 0 0,0-1 0,0 1 0,0 0 0,0-1 0,0 1 0,-1-1 0,1 1 0,0 0 0,0-1 0,0 1 0,-1 0 0,1-1 0,0 1 0,0 0 0,-1 0 0,1-1 0,0 1 0,-1 0 0,1 0 0,0-1 0,-1 1 0,1 0 0,0 0 0,-1 0 0,1 0 0,0 0 0,-1 0 0,1-1 0,-1 1 0,1 0 0,0 0 0,-1 0 0,1 0 0,-1 0 0,1 0 0,0 0 0,-1 1 0,1-1 0,0 0 0,-1 0 0,1 0 0,-1 0 0,1 0 0,0 0 0,-1 1 0,1-1 0,0 0 0,-1 0 0,1 1 0,0-1 0,0 0 0,-1 1 0,1-1 0,0 0 0,-1 1 0,-14 20 0,14-17 0,0-1 0,0 0 0,0 0 0,1 1 0,-1-1 0,1 0 0,-1 1 0,1-1 0,0 0 0,1 1 0,-1-1 0,1 0 0,-1 1 0,1-1 0,0 0 0,1 4 0,3 2 0,0 1 0,0-1 0,12 15 0,-10-14 0,-5-9 0,-1 1 0,0-1 0,1 1 0,-1-1 0,1 0 0,0 0 0,-1 0 0,1 0 0,0 0 0,0 0 0,-1 0 0,1 0 0,0-1 0,0 1 0,0-1 0,0 1 0,0-1 0,0 0 0,0 0 0,0 0 0,0 0 0,0 0 0,0 0 0,0 0 0,0-1 0,3 0 0,0-1 0,0 1 0,0-1 0,-1 0 0,1 0 0,-1-1 0,0 1 0,1-1 0,-1 0 0,6-5 0,-5 3 0,0 0 0,-1 0 0,1-1 0,-1 1 0,0-1 0,0 0 0,4-10 0,-7 14 0,0 0 0,-1 0 0,1 0 0,-1-1 0,0 1 0,0 0 0,0 0 0,0 0 0,0-1 0,0 1 0,-1 0 0,1 0 0,-1 0 0,1-1 0,-1 1 0,0 0 0,0 0 0,0 0 0,0 0 0,0 0 0,0 1 0,-1-1 0,1 0 0,0 0 0,-1 1 0,0-1 0,-3-2 0,-6-6 0,-1 0 0,0 1 0,-1 1 0,1-1 0,-2 2 0,1 0 0,-1 1 0,0 0 0,0 1 0,-1 1 0,-17-4 0,22 6 0,8 2 0,-1-1 0,1 0 0,0 1 0,0-1 0,-1 1 0,1 0 0,0 0 0,-1 0 0,1 0 0,0 0 0,-1 1 0,1-1 0,0 1 0,0-1 0,-1 1 0,1 0 0,0 0 0,0 0 0,-3 1 0,-6 3 0,-2-1 0,13-4 0,0 0 0,-1 0 0,1 1 0,0-1 0,0 0 0,0 0 0,0 0 0,0 0 0,0 0 0,0 0 0,-1 0 0,1 1 0,0-1 0,0 0 0,0 0 0,0 0 0,0 0 0,0 1 0,0-1 0,0 0 0,0 0 0,0 0 0,0 0 0,0 0 0,0 1 0,0-1 0,0 0 0,0 0 0,0 0 0,0 0 0,0 1 0,0-1 0,0 0 0,0 0 0,0 0 0,0 0 0,0 0 0,0 1 0,1-1 0,-1 0 0,0 0 0,0 0 0,0 0 0,0 0 0,0 0 0,0 1 0,0-1 0,1 0 0,-1 0 0,0 0 0,0 0 0,0 0 0,0 0 0,0 0 0,1 0 0,-1 0 0,0 0 0,0 0 0,1 0 0,17 2 0,23-5 0,19-9 0,159-24 0,-181 31 0,0 1 0,50 3 0,-60 3 0,52 11 0,-80-13 0,17 3 0,-17-3 0,1 0 0,-1 0 0,0 0 0,1 0 0,-1 0 0,0 0 0,1 0 0,-1 0 0,0 0 0,1 0 0,-1 0 0,0 0 0,0 0 0,1 0 0,-1 0 0,0 0 0,1 0 0,-1 0 0,0-1 0,0 1 0,1 0 0,-1 0 0,0 0 0,0-1 0,1 1 0,-1 0 0,0 0 0,0-1 0,0 1 0,0 0 0,1 0 0,-1-1 0,0 1 0,0 0 0,0-1 0,0 1 0,0 0 0,0 0 0,0-1 0,-2-1 0,0 0 0,0 1 0,-1-1 0,1 1 0,0-1 0,-1 1 0,0 0 0,1 0 0,-5-1 0,-6-3 0,11 4 0,0 0 0,0 1 0,1-1 0,-1 1 0,0 0 0,0 0 0,0-1 0,0 1 0,1 0 0,-1 1 0,0-1 0,0 0 0,0 0 0,0 1 0,1-1 0,-1 1 0,0-1 0,0 1 0,1 0 0,-1 0 0,-2 1 0,0 1 0,0-1 0,0 1 0,0 0 0,0 0 0,0 1 0,-6 6 0,2 1 0,0 1 0,1 0 0,0 0 0,1 0 0,0 0 0,1 1 0,-6 25 0,10-34 0,0 1 0,0 0 0,0 0 0,1 0 0,0 0 0,0 0 0,0 1 0,1-1 0,0-1 0,0 1 0,0 0 0,0 0 0,1 0 0,0 0 0,0-1 0,0 1 0,0-1 0,1 0 0,0 1 0,0-1 0,0 0 0,0-1 0,1 1 0,7 6 0,-6-7 0,-1-1 0,1 1 0,0-1 0,0 0 0,0-1 0,0 1 0,0-1 0,0 0 0,0 0 0,1-1 0,7 1 0,4-1 0,0-1 0,22-3 0,-22-1 0,0 0 0,0-1 0,0 0 0,-1-2 0,0 0 0,0-1 0,27-21 0,-2 3 0,-29 19 0,0-1 0,11-12 0,3-1 0,-25 22 0,-1-1 0,1 1 0,-1-1 0,1 1 0,-1-1 0,1 0 0,-1 1 0,1-1 0,-1 1 0,0-1 0,1 0 0,-1 1 0,0-1 0,0 0 0,1 1 0,-1-1 0,0-1 0,-2 1 0,-5 7 0,1 1 0,1-2 0,1 1 0,0 0 0,0 0 0,0 0 0,0 0 0,1 0 0,-4 14 0,5-14 0,0 0 0,0 1 0,1-1 0,0 0 0,1 1 0,-1-1 0,1 1 0,1-1 0,0 8 0,0-12 0,-1 1 0,1-1 0,0 0 0,-1 1 0,1-1 0,1 0 0,-1 0 0,0 0 0,0 0 0,1 0 0,-1 0 0,1 0 0,-1-1 0,1 1 0,0 0 0,0-1 0,0 0 0,0 1 0,0-1 0,0 0 0,0 0 0,0 0 0,1 0 0,-1 0 0,0-1 0,1 1 0,3 0 0,7 0 0,0 0 0,0 0 0,0-2 0,0 1 0,0-2 0,-1 0 0,1 0 0,0-1 0,-1-1 0,1 0 0,-1 0 0,-1-2 0,14-6 0,5-6 0,0-1 0,-2-2 0,43-38 0,-56 44 0,-1-1 0,0 0 0,-1-1 0,-1 0 0,-1-1 0,0 0 0,10-25 0,-6 6 0,-1-1 0,17-74 0,-15 22 0,-4 0 0,-4-1 0,-5 0 0,-8-105 0,5 183 0,0 0 0,-2 1 0,1-1 0,-2 0 0,0 1 0,0 0 0,-1 0 0,-1 0 0,-10-21 0,14 32 0,1 1 0,-1-1 0,1 0 0,-1 1 0,1-1 0,-1 1 0,1-1 0,-1 1 0,0-1 0,1 1 0,-1-1 0,0 1 0,0 0 0,1-1 0,-1 1 0,0 0 0,0 0 0,1 0 0,-1-1 0,0 1 0,0 0 0,0 0 0,1 0 0,-1 0 0,0 0 0,0 0 0,0 1 0,1-1 0,-1 0 0,0 0 0,0 1 0,1-1 0,-1 0 0,-1 1 0,-1 1 0,1-1 0,-1 1 0,1 0 0,0 0 0,0 0 0,0 0 0,0 0 0,-3 3 0,-8 16 0,0 0 0,2 1 0,0 0 0,1 0 0,-11 41 0,-20 124 0,30-124 0,-8 46 0,6 2 0,0 149 0,13-246 0,1 0 0,0 0 0,1-1 0,1 1 0,0-1 0,0 1 0,7 13 0,4 19 0,-10-32 0,0 0 0,1 0 0,0 0 0,8 12 0,-11-22 0,1 0 0,-1-1 0,1 1 0,0-1 0,0 0 0,0 1 0,0-2 0,0 1 0,1 0 0,0-1 0,-1 1 0,1-1 0,0 0 0,0 0 0,0-1 0,0 1 0,0-1 0,5 1 0,7 1 0,-3 0 0,0 0 0,26 0 0,-34-3 0,0 0 0,0 0 0,0-1 0,0 0 0,0 0 0,-1-1 0,1 1 0,0-1 0,-1 0 0,1 0 0,6-5 0,-2 0 0,1-1 0,-1-1 0,-1 1 0,0-2 0,0 1 0,0-1 0,-1 0 0,-1 0 0,9-20 0,17-23 0,-27 46 0,-1-1 0,0 1 0,0-1 0,0 0 0,-1 0 0,4-16 0,-2 12 0,-3 10 0,-3 9 0,-9 28 0,-9 64 0,13-30 0,6-63 0,0-1 0,1 1 0,-1 0 0,1-1 0,0 1 0,1-1 0,-1 1 0,1-1 0,0 0 0,3 6 0,-4-10 0,0 0 0,-1 0 0,1-1 0,0 1 0,0 0 0,0-1 0,-1 1 0,1 0 0,0-1 0,0 1 0,0-1 0,0 0 0,0 1 0,0-1 0,0 0 0,0 0 0,0 1 0,0-1 0,0 0 0,0 0 0,0 0 0,1 0 0,-1 0 0,0 0 0,0-1 0,0 1 0,0 0 0,0-1 0,0 1 0,0 0 0,0-1 0,0 1 0,-1-1 0,3-1 0,34-24 0,-33 23 0,34-31 0,-1-1 0,42-51 0,-66 69 0,-7 9 0,1 0 0,0 0 0,0 1 0,0-1 0,1 2 0,0-1 0,11-7 0,-18 14 0,0 0 0,0 0 0,0 0 0,-1 0 0,1 0 0,0 0 0,0 0 0,0 0 0,0 0 0,-1 0 0,1 0 0,0 1 0,0-1 0,0 0 0,-1 1 0,1-1 0,0 0 0,0 1 0,-1-1 0,1 1 0,0-1 0,-1 1 0,1 0 0,0-1 0,-1 1 0,1-1 0,-1 1 0,1 0 0,-1 0 0,0-1 0,1 1 0,-1 0 0,1 1 0,12 27 0,-8-11 0,-1 1 0,0 0 0,-1 0 0,-1 1 0,-1-1 0,-2 25 0,-2-6 0,-1-1 0,-12 49 0,9-55 0,-2 0 0,-1 0 0,-1-1 0,-18 32 0,22-49 0,-2 1 0,1-1 0,-2 0 0,0-1 0,0 0 0,-1-1 0,0 0 0,-1-1 0,-1 0 0,-17 10 0,13-9 0,-1-1 0,-1 0 0,-23 7 0,36-15 0,1 0 0,-2 0 0,1-1 0,0 0 0,0 0 0,0-1 0,0 0 0,-1 0 0,1 0 0,0-1 0,0 0 0,0 0 0,0 0 0,-11-5 0,-10-4 0,16 6 0,1 0 0,0 0 0,-11-8 0,20 11 0,0 1 0,0-1 0,0 0 0,0 0 0,0 0 0,0-1 0,1 1 0,-1 0 0,0 0 0,1 0 0,-1 0 0,1-1 0,-1 1 0,1 0 0,-1-1 0,1 1 0,0 0 0,0-1 0,0 1 0,0 0 0,0-3 0,0 1 0,0 1 0,1-1 0,-1 1 0,1-1 0,-1 1 0,1-1 0,0 1 0,0-1 0,0 1 0,3-5 0,8-6 0,0 0 0,0 1 0,1 1 0,1-1 0,0 2 0,17-10 0,13-10 0,-14 7 0,1 2 0,46-25 0,-13 8 0,-47 27 0,1 0 0,25-11 0,8-3 0,-40 18 0,1 1 0,0 0 0,0 1 0,25-7 0,-8 2 0,-24 8 0,0 0 0,0 0 0,1 0 0,-1 1 0,6-1 0,26-8 0,-35 4 971,-3 2-3618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3:40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9144,'0'0'10439,"16"-6"-9663,0 0-575,0 1 0,0 0 0,0 1 0,0 1 0,0 1-1,1 0 1,16 1 0,176-4 2666,-61-1-367,-135 6-2057,-10 0-256,-1 0-1,1 0 1,-1 0 0,1 0 0,-1-1 0,1 1 0,-1-1 0,4 0 0,-5-1 465,-7 1-549,-9-1-356,-6 1-3680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3:41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12160,'0'0'17983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8:30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1 224 5224,'0'0'14703,"5"-11"-14400,-2 3-258,-1 0 73,1 1-1,0-1 1,1 1-1,0-1 0,0 1 1,0 1-1,1-1 1,0 0-1,1 1 1,9-9-1,21-21 1069,-35 37-1164,-1-1 0,1 0 0,0 0 0,-1 0 0,1 1 0,-1-1 0,1 0 0,0 1 0,-1-1 0,1 0 0,-1 1 0,1-1 0,-1 1 0,1-1 0,-1 1 0,0-1 0,1 1 0,-1-1 0,1 1 0,-1-1 0,0 1 0,1 0 0,-1-1 0,0 1 0,0 0 0,1 0 0,7 20 221,-3 2-59,0 1 1,-2-1-1,0 36 0,-1-23 2,0 3 48,-1-11 85,9 55 0,-8-75-231,0 0 0,0 0 0,1 0 0,0-1 0,0 1 0,1-1 0,0 0 0,0 1 0,1-2 0,0 1 0,7 7 0,-11-13-73,1 1 1,-1-1 0,1 0 0,0 0 0,-1-1 0,1 1-1,0 0 1,-1 0 0,1-1 0,0 1 0,0-1 0,0 1 0,-1-1-1,1 0 1,0 0 0,0 0 0,0 0 0,0 0 0,0 0 0,-1-1-1,1 1 1,0 0 0,0-1 0,0 0 0,-1 1 0,1-1-1,0 0 1,-1 0 0,1 0 0,-1 0 0,1 0 0,2-3 0,1 0 4,0 0 1,0 0 0,-1-1 0,1 0 0,-1 0 0,0 0-1,-1 0 1,4-7 0,1-5 20,-1-1 1,-2 1-1,1-1 0,4-33 0,1-77 191,-8 80-14,10-55-1,-12 100-204,-1-1 0,1 0-1,0 0 1,1 1-1,-1-1 1,1 0 0,-1 1-1,1-1 1,0 1-1,1 0 1,-1 0-1,0 0 1,1 0 0,0 0-1,-1 0 1,1 1-1,0-1 1,1 1-1,-1 0 1,0 0 0,1 0-1,-1 0 1,1 1-1,-1-1 1,1 1-1,0 0 1,0 0 0,-1 0-1,9 0 1,2 2 69,-1 0 0,1 1 0,25 7 0,-29-6-8,-9-3-69,-1 0-1,1 0 1,0 0-1,-1 0 1,1 0-1,-1 0 1,1 0-1,0 0 1,-1 0-1,1 1 1,-1-1-1,1 0 1,-1 0-1,1 1 1,-1-1-1,1 0 0,-1 1 1,1-1-1,-1 1 1,0-1-1,1 0 1,-1 1-1,0-1 1,1 1-1,-1-1 1,0 1-1,1-1 1,-1 2-1,-1 6-3748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8:31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2 6824,'0'0'9402,"-11"0"-8894,1 0-355,7-1-103,-1 1 0,1 0 1,-1 0-1,1 0 1,-1 1-1,0-1 0,1 1 1,-1-1-1,1 1 1,0 0-1,-1 1 0,1-1 1,0 1-1,0-1 1,0 1-1,-4 3 0,0 0 197,-9 8 441,1 0 0,-21 24 0,33-34-560,0 0-1,0 1 0,0 0 1,1-1-1,0 1 0,0 0 1,0 0-1,0 0 1,0 0-1,1 0 0,0 1 1,0-1-1,0 0 0,0 1 1,1-1-1,0 0 0,0 1 1,0 4-1,0-6-53,1 0 1,0-1 0,-1 1-1,1 0 1,0 0-1,0 0 1,1-1-1,-1 1 1,0-1-1,1 1 1,0-1-1,-1 1 1,1-1-1,0 0 1,0 0-1,1 0 1,-1 0-1,4 3 1,-2-4-11,-1 1 0,1-1-1,-1 0 1,1 0 0,-1 0 0,1 0 0,0-1 0,-1 0 0,1 1 0,0-1 0,-1-1 0,1 1 0,4-1-1,1-1 45,0 0 0,0-1 0,0 0 0,0 0-1,0-1 1,-1 0 0,0-1 0,0 0-1,0 0 1,12-11 0,-12 9 27,0-1 0,-1 0 1,0 0-1,0 0 0,-1-1 0,0 0 1,-1-1-1,0 1 0,0-1 1,4-13-1,-9 22-103,1-1 0,-1 1 0,0 0 0,0-1 0,0 1 0,0-1 1,0 1-1,0 0 0,0-1 0,0 1 0,0-1 0,0 1 0,-1 0 0,1-1 0,-1 1 1,1 0-1,-1-1 0,1 1 0,-1 0 0,0 0 0,0 0 0,1 0 0,-3-2 0,1 2 2,0-1-1,1 1 1,-1 1-1,0-1 1,0 0-1,0 0 1,0 1-1,0-1 0,0 1 1,0 0-1,-1-1 1,1 1-1,-4 0 1,-4 1 34,-1 1 1,1 0 0,-1 0 0,-15 6-1,-48 16-58,74-24-27,-1 0 0,1 0 0,0 0 0,-1 0 0,1 0 0,0 0-1,-1 1 1,1-1 0,0 0 0,-1 0 0,1 0 0,0 0 0,-1 0 0,1 0 0,0 0 0,-1-1 0,1 1 0,0 0 0,-1 0 0,1 0 0,0 0 0,-1 0 0,1 0 0,0-1 0,0 1 0,-1 0 0,1 0 0,0 0-1,-1-1 1,1 1 0,0 0 0,0 0 0,0-1 0,-1 1 0,1 0 0,0-1 0,0 1 0,0 0 0,0-1 0,-1 1 0,1 0 0,0-1 0,1-7-3899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08:32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6728,'0'0'3849,"3"16"-3402,6 53 536,-4 1 1,-3 95-1,-5-110-448,1-5-298,-13 79 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0:4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77 5624,'0'0'9292,"-9"-11"-8968,-30-33-6,36 42-259,1-1-1,-1 1 0,0 0 1,0 1-1,0-1 0,0 0 1,0 1-1,0 0 0,0-1 1,0 1-1,-1 0 1,1 1-1,0-1 0,-1 1 1,1-1-1,0 1 0,-1 0 1,1 0-1,0 1 0,-1-1 1,1 0-1,-1 1 1,1 0-1,-6 2 0,-2 0 158,2-1-96,1 1 1,-1 0 0,1 0-1,0 1 1,0 0-1,0 0 1,0 1 0,1 0-1,-1 0 1,-7 9-1,-6 7 246,-33 42 0,6-5 181,25-33-349,2 1 0,0 1 0,2 0-1,1 2 1,-18 41 0,26-49-101,1 1 0,1 0-1,2 0 1,0 1 0,1 0-1,1 0 1,1 0 0,1 37-1,2-51-72,1 0 1,0 0-1,1 0 0,0-1 0,0 1 0,1 0 0,0-1 1,0 1-1,1-1 0,0 0 0,1 0 0,0-1 0,0 1 0,1-1 1,11 12-1,-13-15-13,0-1 0,1 1 0,0-1 0,-1 0 0,1 0 1,0 0-1,1-1 0,-1 0 0,0 0 0,1 0 0,-1-1 0,1 0 1,-1 0-1,1 0 0,-1 0 0,1-1 0,0 0 0,0 0 0,-1-1 1,1 0-1,-1 0 0,1 0 0,-1 0 0,1-1 0,9-4 0,-1-1 8,-1 0 0,1 0 0,-2-2 0,1 1 0,-1-2 0,0 0 0,-1 0 0,14-16 0,-11 9 19,-1-1-1,-1 0 1,-1-1 0,0 0 0,9-25 0,-3-5 40,-2 0 0,-2-2 1,-2 1-1,5-63 1,-13 64 21,-1-2 1,-7-62-1,1 89-6,4 23-86,0 1 0,0-1 0,0 0 0,-1 1 0,1-1-1,0 0 1,-1 1 0,1-1 0,0 0 0,-1 1-1,1-1 1,-1 0 0,1 1 0,0-1 0,-1 1-1,0-1 1,1 1 0,-1-1 0,1 1 0,-1-1 0,0 1-1,1 0 1,-1-1 0,0 1 0,1 0 0,-1 0-1,-1-1 1,2 2-3,-1-1-1,1 0 0,-1 1 0,1-1 1,-1 0-1,1 1 0,-1-1 1,1 1-1,0-1 0,-1 1 1,1-1-1,-1 1 0,1-1 0,0 1 1,0-1-1,-1 1 0,1-1 1,0 1-1,0 0 0,0-1 0,0 2 1,-2 1 10,-5 19 9,0-1 1,1 2 0,2-1 0,-4 40 0,5 97 21,6-113-28,2 0-1,3 0 0,15 54 1,-20-89-6,1 0 1,0 1-1,1-2 1,0 1 0,0 0-1,1-1 1,1 0-1,11 13 1,-13-18 4,0 0 0,0 0 0,0 0 1,1 0-1,-1-1 0,1 0 0,0 0 0,0-1 0,1 0 1,-1 0-1,1 0 0,0-1 0,-1 0 0,1 0 0,10 1 1,1-2 51,1-1 0,0 0 1,-1-2-1,1 0 0,-1-1 1,0-1-1,1 0 0,30-13 1,-28 5-343,-16 7-2609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1:0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24 3712,'0'0'6958,"-12"-5"-6612,8 4-306,-3-3 18,0 2 1,0-1-1,0 1 1,0 0-1,0 1 1,0 0 0,-1 0-1,1 0 1,0 1-1,-1 0 1,-10 2-1,-20 4 354,1 3 0,1 1 0,0 1 0,0 2 0,-56 30 0,88-41-340,1 0 0,-1 0 0,1 0-1,0 1 1,0-1 0,0 1 0,1 0 0,-1 0-1,1 0 1,-1 0 0,1 0 0,0 1 0,0-1-1,1 0 1,-1 1 0,1 0 0,-1-1 0,1 1-1,0 0 1,1 0 0,-1 0 0,0 4 0,1 0 22,1 0 0,0 0 0,0 0 0,1-1 0,0 1 0,0 0 0,0 0 0,1-1 0,7 13 0,106 188 835,-94-168-768,-1 0-1,-3 2 0,-1 0 1,13 53-1,-12-24 197,15 134-1,-29-164-186,-1 1 0,-3-1 0,-1 0 1,-10 58-1,10-89-46,-1-1 1,0 0-1,0 1 1,-1-1 0,-1 0-1,-6 13 1,11-20 219,5-3-209,13-6-121,-12 4 29,23-7 16,1 2 1,1 1-1,58-7 1,-40 11 52,88 4 0,-130 0-80,0-1-1,1 2 1,-1-1-1,-1 1 0,1 0 1,0 0-1,0 1 1,10 5-1,-18-8-28,0 0 0,0 0 1,1 0-1,-1 0 0,0 0 0,0 0 0,1 0 1,-1 0-1,0 0 0,0 0 0,1 0 1,-1 0-1,0-1 0,0 1 0,0 0 0,1 0 1,-1 0-1,0 0 0,0 0 0,0-1 0,1 1 1,-1 0-1,0 0 0,0 0 0,0-1 0,0 1 1,0 0-1,1 0 0,-1-1 0,0 1 1,0 0-1,0 0 0,0-1 0,0 1 0,0 0 1,0 0-1,0-1 0,0 1 0,0 0 0,0 0 1,0-1-1,0 1 0,0 0 0,0 0 0,0-1 1,0 1-1,-1 0 0,1-1 0,0-19 15,0 16-16,-4-49-321,3 36-2244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0:5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150 216 3808,'0'0'11376,"-11"7"-11084,-36 25-16,40-27-190,1 0 1,-1 1 0,1 0 0,0 0 0,1 1 0,0 0 0,0 0 0,0 0 0,1 0-1,-6 14 1,8-18-44,-2 6 62,0 0-1,1 0 1,0 1-1,0-1 1,1 1-1,0 0 1,1-1-1,0 1 1,1 12-1,0-16-43,0 0 0,1 0 0,0 0 0,0-1 0,0 1-1,1 0 1,0 0 0,0-1 0,0 1 0,1-1 0,0 0 0,0 0 0,0 0-1,1 0 1,-1 0 0,7 5 0,-8-9-34,0 1-1,1 0 1,-1-1-1,1 0 0,0 1 1,-1-1-1,1 0 1,0 0-1,0-1 1,0 1-1,0-1 1,0 1-1,0-1 1,-1 0-1,1 0 1,0 0-1,0 0 1,0-1-1,0 1 1,0-1-1,0 0 0,0 1 1,-1-2-1,1 1 1,0 0-1,-1 0 1,5-4-1,6-3 80,0 0 0,0-1-1,20-20 1,-16 12 2,-1-1 0,0-1 0,-1 0 0,-1-1-1,-1-1 1,-1 0 0,-1 0 0,-1-1 0,15-45 0,-25 67-97,0-1 1,1 0-1,-1 1 0,0-1 1,0 0-1,0 1 1,1-1-1,-1 0 1,0 1-1,0-1 0,0 0 1,0 1-1,0-1 1,0 0-1,0 0 1,-1 1-1,1-1 0,0 0 1,0 1-1,0-1 1,-1-1-1,0 3-2,1-1-1,-1 0 0,1 1 1,-1-1-1,1 1 1,0-1-1,-1 1 1,1-1-1,-1 1 1,1-1-1,0 1 0,-1-1 1,1 1-1,0-1 1,0 1-1,0 0 1,-1-1-1,1 1 1,0-1-1,0 1 1,0 0-1,0-1 0,0 1 1,0 0-1,-1 12 24,1 0-1,0 0 1,0 0-1,2 0 1,-1 0 0,2 0-1,0-1 1,0 1-1,1-1 1,1 0-1,0 0 1,0 0-1,1-1 1,1 0-1,0 0 1,13 15-1,-17-22-12,0 0-1,1 0 1,0 0 0,0-1-1,0 0 1,0 0-1,1 0 1,-1 0-1,1 0 1,-1-1 0,1 0-1,0 0 1,0 0-1,0-1 1,0 0-1,0 0 1,1 0 0,-1 0-1,0-1 1,0 0-1,0 0 1,1-1-1,-1 1 1,0-1-1,0 0 1,0 0 0,0-1-1,0 1 1,0-1-1,0 0 1,0-1-1,-1 1 1,1-1 0,-1 0-1,0 0 1,0 0-1,0-1 1,0 0-1,5-5 1,0-3 36,-1-1 0,0 0 0,0 0 0,-1 0 1,9-25-1,-13 28-16,0 0-1,0-1 1,-1 1 0,0-1 0,-1 1 0,0-1-1,0 0 1,-3-20 0,1 25-18,0 1 0,-1-1 0,1 1 0,-1-1 1,0 1-1,-1 0 0,1 0 0,-1 0 0,0 0 0,0 0 0,-1 1 1,0-1-1,1 1 0,-1 0 0,-1 0 0,1 0 0,0 1 0,-1 0 0,-9-5 1,0 3-6,16 7-77,29 7-5,9-4 42,1-2-1,69-4 1,84-18-4,-9 0 72,-139 17-27,-16 2-1,0-2 0,0-2 0,34-7 0,-45 2 47,-19 9-62,0 0 0,0 0 0,1 0 0,-1 0 0,0 0 0,0 0 0,0 0 0,0 0 0,0 0-1,0 0 1,0 0 0,0 0 0,0 0 0,0 0 0,0-1 0,0 1 0,0 0 0,0 0 0,0 0 0,0 0 0,0 0-1,0 0 1,0 0 0,1 0 0,-1 0 0,0 0 0,0 0 0,0 0 0,0-1 0,0 1 0,0 0 0,0 0-1,0 0 1,0 0 0,0 0 0,0 0 0,-1 0 0,1 0 0,0 0 0,0 0 0,0 0 0,0 0 0,0-1 0,0 1-1,0 0 1,0 0 0,0 0 0,0 0 0,0 0 0,0 0 0,0 0 0,0 0 0,0 0 0,0 0 0,0 0 0,0 0-1,-1 0 1,1 0 0,0 0 0,0 0 0,0 0 0,-14 0 16,-3 3-2,1 2 0,-1-1 0,0 2 0,-28 13 0,11-1 0,-35 24 1,49-28 5,1 1 1,0 1-1,1 1 1,1 1 0,1 0-1,1 1 1,0 1-1,1 0 1,-19 39 0,32-56-11,-1 0 1,1 0-1,0 0 1,0 0-1,0 0 1,0 0 0,1 0-1,-1 0 1,1 1-1,0-1 1,0 0-1,0 0 1,0 1 0,1-1-1,-1 0 1,1 0-1,0 0 1,2 5-1,-2-6-3,0 0 0,1 0 0,-1 0-1,0 0 1,1-1 0,0 1 0,-1-1 0,1 1-1,0-1 1,0 0 0,0 0 0,0 0-1,0 0 1,0 0 0,0 0 0,0 0-1,0 0 1,1-1 0,-1 0 0,0 1 0,0-1-1,1 0 1,-1 0 0,0 0 0,0 0-1,1 0 1,3-1 0,2-1 2,1 0 0,-1-1 1,1 0-1,-1 0 0,0-1 0,0 0 1,0 0-1,0-1 0,-1 0 0,0 0 1,0 0-1,8-9 0,-4 3 10,-1 0-1,0-1 1,-1 0-1,0 0 0,-1-1 1,9-19-1,-10 17 12,-1 0-1,6-23 1,-11 35-23,0-1 0,0 1 0,0-1 1,-1 1-1,1-1 0,-1 1 0,0-1 0,0 1 0,-1-1 1,1 1-1,-1-1 0,1 1 0,-1-1 0,0 1 0,0 0 1,-1-1-1,-2-4 0,4 8-7,0 0 1,0 0-1,0 0 0,0 0 1,0-1-1,0 1 0,-1 0 1,1 0-1,0 0 0,0 0 0,0 0 1,0 0-1,0 0 0,0 0 1,0 0-1,-1 0 0,1 0 1,0 0-1,0 0 0,0 0 1,0 0-1,0 0 0,0 0 1,0 0-1,-1 0 0,1 0 1,0 0-1,0 0 0,0 0 1,0 0-1,0 0 0,0 0 1,0 0-1,-1 0 0,1 0 1,0 0-1,0 0 0,0 1 1,0-1-1,0 0 0,0 0 1,0 0-1,0 0 0,0 0 1,0 0-1,0 0 0,0 0 1,-1 0-1,1 1 0,0-1 1,0 0-1,0 0 0,-4 11 33,-2 11-5,6-15-27,-1-1 1,1 1-1,0-1 0,1 1 0,0-1 0,0 1 0,0-1 0,0 0 1,1 1-1,0-1 0,1 0 0,0 0 0,-1 0 0,2-1 1,-1 1-1,1-1 0,0 1 0,0-1 0,0 0 0,1-1 1,-1 1-1,10 6 0,-8-7-2,-1 0 1,1 0-1,0 0 1,0-1-1,1 0 1,-1 0-1,1 0 1,0-1-1,-1 0 1,1-1-1,0 1 1,0-1-1,0 0 1,0-1-1,0 0 1,0 0-1,0-1 1,0 1-1,0-2 1,13-2-1,-10-1 8,0 0 0,0 0 0,0-1 0,-1 0 0,0-1 0,0 0 0,-1 0 0,0-1 0,0 0 0,9-12 0,6-12 41,30-53 1,-42 65-33,11-18 63,17-46 0,-32 60 23,-7 23-43,-3 14-47,0 7-8,1 1-1,1-1 1,0 1-1,2-1 1,1 1 0,0-1-1,1 0 1,1 0-1,1 0 1,1 0-1,10 23 1,-15-42-1,-1 1 0,1-1 0,0 1 0,-1-1 0,1 1 0,0-1 0,0 1 0,0-1 0,0 1 0,0-1 0,0 0 0,1 0 1,-1 0-1,0 0 0,0 0 0,1 0 0,-1 0 0,1 0 0,-1 0 0,1 0 0,2 0 0,-2-1 0,0 0 1,-1 0-1,1 0 0,0 0 1,0-1-1,-1 1 1,1-1-1,0 1 0,-1-1 1,1 0-1,-1 0 0,1 1 1,-1-1-1,1 0 0,-1 0 1,0 0-1,2-2 0,4-5 13,0 0-1,0 0 0,-1 0 0,0-1 0,7-14 0,11-30 37,21-64 1,-35 89 42,16-28 1,-26 55-95,0 1 0,0 0 0,0 0 0,1 0 0,-1 0-1,0 0 1,0 0 0,0 0 0,1 0 0,-1 0 0,0 0 0,0 0 0,0 0 0,1 0 0,-1 0 0,0 0 0,0 1 0,0-1 0,0 0 0,1 0 0,-1 0-1,0 0 1,0 0 0,0 0 0,0 0 0,1 0 0,-1 1 0,0-1 0,0 0 0,0 0 0,0 0 0,0 0 0,0 1 0,0-1 0,0 0 0,1 0 0,-1 0-1,0 0 1,0 1 0,0-1 0,0 0 0,0 0 0,6 11 5,-5-9-2,8 13-12,1 0 0,0-1 1,1 1-1,1-2 1,0 0-1,1 0 1,0-2-1,24 18 1,-28-24 7,-1 1 0,1-2 0,0 1 0,1-1 0,-1 0 0,1-1 0,-1 0 0,1-1 1,0 0-1,0 0 0,0-1 0,1 0 0,-1-1 0,0 0 0,0-1 0,16-2 1,-16 0 5,0-1 0,-1 1 1,1-1-1,-1-1 1,0 0-1,0 0 1,0-1-1,-1 0 1,0-1-1,0 1 1,-1-2-1,1 1 1,-2-1-1,1 0 1,-1 0-1,0-1 0,-1 0 1,0 0-1,7-18 1,-11 23-4,0 0 0,0 0-1,0 0 1,-1 0 0,0 0 0,0 0 0,0 0 0,-1-7-1,1 10-2,0 0 0,0 0-1,0 0 1,0 0-1,-1 1 1,1-1 0,0 0-1,-1 0 1,1 0-1,-1 0 1,1 0 0,-1 0-1,1 1 1,-1-1-1,0 0 1,1 0 0,-1 1-1,0-1 1,1 1 0,-1-1-1,0 0 1,0 1-1,0-1 1,0 1 0,1 0-1,-1-1 1,0 1-1,0 0 1,0-1 0,0 1-1,0 0 1,0 0-1,0 0 1,0 0 0,0 0-1,0 0 1,0 0-1,0 0 1,0 0 0,0 1-1,-1-1 1,-9 4 8,0 0 0,0 1 0,0 0 0,1 0 0,0 1 0,0 1 0,-9 7 0,3-1 2,1 0-1,1 2 1,-17 20 0,26-29-10,0 0 1,1 0-1,0 1 1,0 0-1,1 0 1,0-1 0,0 2-1,1-1 1,0 0-1,0 1 1,0-1-1,0 9 1,2-12 0,0 1 0,1 0 0,-1 0 0,1-1-1,0 1 1,0 0 0,0-1 0,0 1 0,1-1 0,0 1 0,0-1 0,0 0-1,1 0 1,-1 0 0,1 0 0,0 0 0,0 0 0,0-1 0,1 0 0,4 4 0,5 3 16,0 0 1,1-2 0,-1 1 0,2-2 0,-1 0 0,1-1 0,0 0 0,30 6 0,-34-9 6,1-2-1,-1 1 0,1-1 1,0-1-1,-1 0 1,1-1-1,0 0 0,-1-1 1,1 0-1,-1-1 1,0 0-1,21-9 0,-23 8 16,0-1-1,-1 1 0,0-1 0,0-1 0,9-7 0,-14 10-268,-1 1 1,0-1 0,0 0-1,0 1 1,0-1-1,0 0 1,-1 0-1,1 0 1,-1 0 0,0 0-1,0 0 1,0-1-1,0 1 1,-1 0 0,1-1-1,-1 1 1,0-4-1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0:5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0 655 6632,'0'0'8601,"8"-12"-8173,138-190 1065,-65 95-216,123-126-1,-194 223-1152,-7 5 3,2 0 1,-1 1-1,0-1 0,10-6 1,-13 11-104,0-1 1,0 1 0,0-1 0,0 1 0,-1-1 0,1 1-1,0 0 1,0 0 0,0-1 0,0 1 0,0 0-1,0 0 1,0 0 0,0 0 0,0 0 0,0 0 0,0 0-1,0 0 1,0 0 0,0 1 0,0-1 0,0 0 0,0 1-1,0-1 1,-1 0 0,1 1 0,0-1 0,0 1-1,0-1 1,-1 1 0,1 0 0,0-1 0,0 1 0,-1 0-1,1 0 1,0 1 0,3 3 37,-1 1 0,0 0 0,-1 0 1,1 0-1,-1 0 0,0 0 0,0 0 0,-1 1 0,0-1 1,0 0-1,-1 12 0,0 10 111,-5 39 0,1-36-37,2-6-34,1-3 19,-1 0 0,-1 1 0,0-1 0,-15 42 0,11-43 206,14-28-40,19-34-36,-24 39-262,194-292 451,-189 284-420,-4 6-4,-1 1 0,1-1-1,0 0 1,0 1 0,0-1 0,0 1-1,1 0 1,-1 0 0,1 0-1,0 1 1,0-1 0,6-2-1,-9 5-11,-1 0 0,1 0-1,0 0 1,-1 0 0,1 0 0,0 0-1,-1 0 1,1 1 0,0-1-1,-1 0 1,1 0 0,0 1-1,-1-1 1,1 0 0,-1 1 0,1-1-1,-1 0 1,1 1 0,0-1-1,-1 1 1,0-1 0,1 1 0,-1-1-1,1 1 1,-1-1 0,0 1-1,1-1 1,-1 1 0,0 0 0,1-1-1,-1 1 1,0 0 0,0-1-1,0 1 1,1 0 0,4 26 31,-5-26-34,3 26 38,-2 0 1,-1 1 0,-1-1 0,-1 1 0,-2-1-1,-13 51 1,14-60 61,3-18-99,0 0 0,1 1 0,-1-1 0,0 0 1,0 0-1,0 0 0,0 0 0,1 0 0,-1 0 0,0 0 0,0 0 0,0 0 1,0 0-1,1 0 0,-1 0 0,0 0 0,0 0 0,0 0 0,1 0 0,-1 0 0,0 0 1,0 0-1,0 0 0,0 0 0,1 0 0,-1 0 0,0-1 0,0 1 0,0 0 0,0 0 1,1 0-1,-1 0 0,0 0 0,0 0 0,0-1 0,0 1 0,0 0 0,0 0 1,0 0-1,1 0 0,-1 0 0,0-1 0,21-28 85,-3-4-35,1 2 1,2 0 0,1 1-1,2 1 1,0 1-1,54-46 1,-76 72-45,1 0 0,-1 0 1,1 0-1,0 1 0,-1-1 0,1 1 0,0 0 1,0 0-1,0 0 0,0 0 0,0 0 0,3 0 1,-4 1-7,-1 0 0,1 1 0,-1-1 0,0 0 0,1 1 0,-1-1 1,0 1-1,0-1 0,1 1 0,-1-1 0,0 1 0,0 0 0,0 0 0,1-1 1,-1 1-1,0 0 0,0 0 0,-1 0 0,1 0 0,0 0 0,0 1 1,0-1-1,-1 0 0,1 0 0,0 1 0,-1-1 0,1 0 0,-1 0 0,1 2 1,1 10 7,0-1 0,0 0 0,-1 1 0,-1 0 0,0-1 0,0 1 0,-4 16 1,1 6 2,-1 17 4,1-24-4,1 0 0,2 37 0,1-60-12,0 0 0,0 0 1,0 1-1,0-2 0,1 1 0,0 0 0,0 0 0,0 0 0,5 6 0,-6-9 0,1 0 0,-1 0 0,1 0 0,0 0 0,0 0-1,0-1 1,0 1 0,0 0 0,0-1 0,0 0 0,1 1-1,-1-1 1,1 0 0,-1 0 0,0 0 0,1-1 0,0 1 0,-1-1-1,5 1 1,6-1 11,-1-1 0,1-1-1,-1 0 1,0 0 0,1-1-1,-2-1 1,1 0 0,18-9-1,-12 4 17,0-1 0,-1-1 0,0 0-1,25-23 1,-7 0 44,-2-1 0,31-42 0,-50 56-10,-1 0 0,17-41 0,-28 59-3,-4 4-19,-5 13-2,-10 18-15,11-19-20,-30 81 28,33-84-28,0 0-1,1 0 1,0 0-1,1 1 1,0-1-1,1 0 1,1 15-1,-1-23-1,0 0 0,1 1-1,-1-1 1,1 0 0,-1 1-1,1-1 1,0 0 0,0 0-1,0 1 1,0-1 0,0 0 0,0 0-1,1 0 1,-1 0 0,1-1-1,-1 1 1,1 0 0,0-1-1,-1 1 1,1-1 0,0 1 0,0-1-1,0 0 1,0 0 0,1 0-1,-1 0 1,0 0 0,0 0-1,1-1 1,3 1 0,-3 0 0,1-1 0,-1 0 1,0-1-1,1 1 0,-1 0 1,1-1-1,-1 0 0,0 0 1,1 0-1,-1 0 0,0-1 1,0 1-1,0-1 0,0 0 1,0 0-1,0 0 0,0 0 1,-1 0-1,1-1 0,2-2 0,-2 0-3,0 1 0,0-1 0,0 0 0,0 0 0,-1 0 0,0 0-1,0 0 1,0 0 0,-1-1 0,0 1 0,0-1 0,0 1 0,0-9-1,-2 2 12,1 0 0,-1 0 0,-1 0 0,0 0 0,-4-12 1,5 21-6,0 1 0,0 0 0,0 0 0,0 0 0,0 0 1,0 0-1,-1 0 0,1 0 0,-1 0 0,1 1 0,-1-1 1,0 1-1,1-1 0,-1 1 0,0-1 0,0 1 0,0 0 1,-4-2-1,2 2-2,-1-1 0,0 1 1,0-1-1,0 1 0,1 1 0,-1-1 1,-8 1-1,10 2 49,8 3-52,8 3-20,2-6 16,1-1 0,-1 0 0,0-1-1,1-1 1,-1-1 0,0 0 0,0-1 0,20-6-1,-12 2 6,-1-1 0,-1 0 0,0-2 0,0 0 0,-1-2 0,0 0-1,-1-1 1,18-16 0,60-60 64,-96 89-63,-1 0 0,0 0 0,0 0 0,0 0 0,1-1 0,-1 1 1,0 0-1,0 0 0,0 0 0,1 0 0,-1 0 0,0-1 0,0 1 0,1 0 0,-1 0 0,0 0 0,0 0 0,1 0 0,-1 0 0,0 0 0,1 0 0,-1 0 0,0 0 0,0 0 0,1 0 1,-1 0-1,0 0 0,0 0 0,1 1 0,-1-1 0,0 0 0,0 0 0,1 0 0,-1 0 0,0 0 0,0 1 0,0-1 0,1 0 0,-1 0 0,0 0 0,0 1 0,6 15 16,-3 18-13,-1 21-2,3 0 0,2-1-1,17 67 1,-22-116-2,-1-1-1,1 1 0,0-1 1,0 1-1,0-1 1,3 4-1,-5-7 2,0-1 0,0 1 0,1-1 0,-1 1 0,1-1 1,-1 1-1,0-1 0,1 1 0,-1-1 0,1 1 0,-1-1 0,1 0 0,-1 1 0,1-1 0,-1 0 0,1 1 0,-1-1 0,1 0 0,-1 0 1,1 1-1,0-1 0,-1 0 0,1 0 0,0 0 0,-1 0 0,1 0 0,-1 0 0,1 0 0,0 0 0,-1 0 0,1 0 0,0 0 0,-1-1 1,1 1-1,-1 0 0,1 0 0,-1-1 0,1 1 0,0 0 0,-1 0 0,1-1 0,-1 1 0,0-1 0,1 1 0,-1 0 0,1-1 0,-1 1 1,1-1-1,-1 1 0,0-1 0,1 0 0,-1 1 0,0-1 0,0 1 0,1-2 0,10-21 36,0 0 1,-2-1-1,0-1 0,-2 0 0,6-33 0,4-11 75,-12 52-83,0 0 32,0 0 0,-2 0 0,4-35 0,-4 48-44,4 8-27,11 13-32,-13-12 37,3 2-8,0 0 1,1-1-1,0 0 0,0-1 0,0 1 1,1-2-1,-1 1 0,1-2 0,0 1 1,1-1-1,-1-1 0,0 0 0,20 2 1,-22-4 15,-1 0-1,1-1 1,-1 1 0,1-1 0,-1-1-1,0 0 1,0 0 0,1 0 0,-1-1 0,0 0-1,-1 0 1,1-1 0,-1 1 0,1-2-1,-1 1 1,0-1 0,-1 0 0,1 0 0,-1 0-1,5-7 1,26-31 120,-50 75-62,10-23-57,-13 24-13,-21 58 0,35-80-5,0 1-1,0-1 0,1 0 1,0 1-1,1 0 1,1-1-1,0 1 0,0 0 1,4 19-1,-4-28 13,1 0 0,-1 0 0,1 0-1,0 0 1,0 1 0,1-1 0,-1 0 0,1-1 0,-1 1-1,1 0 1,0 0 0,0-1 0,0 1 0,0-1 0,0 0-1,1 1 1,-1-1 0,1 0 0,0 0 0,-1-1 0,1 1-1,4 1 1,-3-2 0,0 0 0,0 0 0,-1-1 0,1 1 0,0-1 0,0 0 0,0 0 0,0-1 0,0 1 0,0-1 0,0 0 0,-1 0 0,1 0 0,0 0 0,-1-1 0,1 0 0,0 1 0,3-4 0,22-14 24,-1-2 0,-1 0-1,24-26 1,-10 9 4,-40 38-24,6-7 18,0 1 1,1 0-1,0 0 1,17-9-1,-23 14-18,-1 1 0,0-1 1,1 1-1,-1-1 0,1 1 0,-1 0 0,0 0 1,1-1-1,-1 1 0,1 0 0,-1 0 0,1 0 0,-1 1 1,0-1-1,1 0 0,-1 0 0,3 2 0,-3-2-1,0 1 0,1 1 0,-1-1 0,0 0 0,0 0-1,0 0 1,0 1 0,0-1 0,0 0 0,0 1 0,0-1 0,-1 1-1,1-1 1,0 1 0,-1-1 0,1 1 0,-1 0 0,0-1 0,1 3-1,0 10 2,0 1-1,0-1 0,-1 1 1,-3 19-1,-1 20 3,4-53-3,0-1 0,0 0 1,0 0-1,0 0 0,0 1 0,0-1 0,0 0 0,0 0 1,0 0-1,0 0 0,0 1 0,0-1 0,0 0 0,0 0 0,0 0 1,0 1-1,0-1 0,0 0 0,0 0 0,1 0 0,-1 0 0,0 0 1,0 1-1,0-1 0,0 0 0,0 0 0,0 0 0,1 0 1,-1 0-1,0 0 0,0 1 0,0-1 0,0 0 0,1 0 0,-1 0 1,0 0-1,0 0 0,0 0 0,0 0 0,1 0 0,8-4 26,9-12-8,-18 16-19,41-49 62,-33 38-47,0 0-1,1 1 1,0 0 0,1 0 0,0 1 0,22-15 0,-31 23-15,0 0 1,0 1 0,0-1-1,1 1 1,-1-1-1,0 1 1,0-1 0,1 1-1,-1 0 1,0 0-1,1-1 1,-1 1 0,0 0-1,1 0 1,-1 1-1,0-1 1,1 0 0,-1 0-1,0 1 1,1-1-1,-1 0 1,0 1 0,0 0-1,1-1 1,-1 1-1,0 0 1,0-1 0,0 1-1,0 0 1,0 0 0,0 0-1,0 0 1,0 0-1,0 0 1,-1 0 0,1 0-1,0 0 1,0 2-1,3 5 1,1 1-1,-2 0 0,0 0 1,4 14-1,-2-6 0,-3-10 7,0-1-1,1 0 0,-1 1 1,2-1-1,-1 0 0,1 0 1,7 9-1,-9-13-2,1 1-1,0-1 1,0 0-1,0 0 1,0 0-1,0 0 1,0 0-1,0-1 1,1 1-1,-1-1 1,0 0-1,1 0 1,-1 0-1,1-1 1,0 1-1,5-1 1,1 0-1,0 0 0,-1-1 0,1 0-1,0-1 1,0 0 0,-1-1 0,1 0 0,-1 0 0,0-1 0,0 0 0,12-8 0,6-6 23,0-1 1,25-25-1,-48 40-20,4-4 6,0 0 0,0-1 0,5-9 1,-7 11 10,-6 7-22,-1 0 0,1 0 0,0 0 0,0 0 0,0 0 0,0 1 0,0-1-1,0 0 1,-1 0 0,1 0 0,0 0 0,0 0 0,0 0 0,0 0 0,0 0 0,0 0 0,-1 0 0,1 0 0,0 0 0,0 0 0,0 0 0,0 0 0,0 0 0,0 0 0,-1-1 0,1 1 0,0 0 0,0 0 0,0 0 0,0 0 0,0 0-1,0 0 1,0 0 0,0 0 0,-1 0 0,1 0 0,0-1 0,0 1 0,0 0 0,0 0 0,0 0 0,0 0 0,0 0 0,0 0 0,0 0 0,0-1 0,0 1 0,0 0 0,0 0 0,0 0 0,0 0 0,0 0 0,0 0 0,0-1 0,0 1-1,0 0 1,0 0 0,0 0 0,0 0 0,0 0 0,0 0 0,0-1 0,-11 5 13,-3 7-6,1 0 0,1 0 0,0 2 0,-20 25 0,26-30-12,1 1 0,-1 0 0,1 0 0,1 0 0,0 1 0,0-1 0,1 1-1,0 0 1,-2 16 0,5-24 3,-1 0 0,1 0 0,0 0 0,0 0 0,0 0 0,0 0-1,0 1 1,1-1 0,-1 0 0,1 0 0,-1 0 0,1 0 0,0 0 0,0 0 0,0 0 0,0 0 0,2 3-1,-1-4 3,-1 0-1,0 0 0,1 1 1,-1-1-1,1 0 0,0-1 1,-1 1-1,1 0 0,0 0 1,0-1-1,-1 1 0,1-1 1,0 0-1,0 1 0,0-1 1,3 0-1,1 0 0,0-1 1,0 0 0,0 0-1,0 0 1,0-1-1,0 0 1,0 0-1,-1 0 1,1-1-1,0 0 1,4-4-1,5-5 21,0-2-1,-1 0 0,-1 0 1,22-31-1,-32 40-7,-2 4-7,17-19 25,-17 20-31,-1-1-1,0 1 1,0 0-1,1 0 1,-1 0 0,0 0-1,0 0 1,1 0 0,-1 0-1,0-1 1,0 1-1,1 0 1,-1 0 0,0 0-1,0 0 1,1 0 0,-1 0-1,0 0 1,0 0 0,1 1-1,-1-1 1,0 0-1,0 0 1,1 0 0,-1 0-1,0 0 1,0 0 0,1 0-1,-1 0 1,0 1-1,0-1 1,1 0 0,3 17-27,-11 234-93,0-139 88,5-56 26,-1 0-1,-4-1 0,-1 0 1,-18 58-1,24-106 10,0 0-1,-1-1 0,0 1 1,0-1-1,0 1 1,-1-1-1,0 0 0,0 0 1,-1-1-1,0 0 1,0 1-1,0-1 0,-6 4 1,5-5 0,1-1 0,-1 0 0,0 0 0,0-1 1,0 0-1,0 0 0,0 0 0,-1-1 0,1 0 1,0 0-1,-1-1 0,1 1 0,-1-1 0,-9-2 0,6 1 11,1-1-1,0 0 1,-1-1-1,1 0 1,0 0 0,0-1-1,1 0 1,-1-1-1,1 0 1,0 0-1,0-1 1,1 0-1,-1 0 1,-8-11-1,14 14-8,0 0 0,0 0 0,0 0-1,0 0 1,1-1 0,-1 1 0,1-1 0,0 1-1,0-1 1,0 0 0,0 1 0,1-1 0,-1 0-1,1 0 1,0 1 0,0-1 0,1 0 0,-1 0-1,1 1 1,1-5 0,0-3 11,1 1 0,1 0 0,0 0 0,0 0 0,12-18 0,-5 12 2,1 1-1,1 0 0,0 0 0,1 2 1,1 0-1,32-23 0,106-54-26,-148 87 8,18-9-10,33-11 1,-56 23 0,0 0 0,1 0 0,-1 0 0,0 0 0,0 0 0,1 0 0,-1 0 0,0 0 0,1 0 0,-1 0-1,0 0 1,0 0 0,1 0 0,-1 0 0,0-1 0,0 1 0,1 0 0,-1 0 0,0 0 0,0 0 0,0 0 0,1-1 0,-1 1 0,0 0 0,0 0 0,0 0 0,0-1 0,1 1 0,-1 0 0,0 0 0,0-1 0,0 1 0,0 0 0,0 0 0,0-1 0,0 1 0,0 0 0,0-1 0,0 1 0,0 0 0,0 0 0,0-1 0,0 1 0,0 0 0,0 0 0,0-1 0,0 1-1,0 0 1,0 0 0,0-1 0,-10-4-4526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0:5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14872,'0'0'2559,"72"-48"-2663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0:5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1065 5016,'0'0'6273,"15"-8"-5764,-7 3-428,4-1 22,-1-1 1,1 0 0,-1-1-1,-1 0 1,0 0 0,0-1-1,-1-1 1,10-12 0,12-24 395,-3-2 1,33-75-1,15-28 369,52-92 495,-111 204-1045,-2-1 0,-1 0-1,-2-1 1,10-60 0,-22 101-310,2-8 98,-1 1 1,0-1-1,-1 1 0,1-1 0,-1 0 0,-1 1 0,1-1 1,-1 1-1,-1-1 0,-2-7 0,4 15-92,0 0 0,0 0 0,0-1 0,0 1 0,0 0 0,-1 0 0,1 0 0,0-1 0,0 1 0,0 0 0,-1 0 0,1 0 0,0-1 0,0 1 0,-1 0 0,1 0 0,0 0 0,0 0 0,-1 0 0,1 0 0,0 0 0,0 0 0,-1 0 0,1 0 0,0-1 0,-1 1 0,1 1 0,0-1-1,0 0 1,-1 0 0,1 0 0,0 0 0,0 0 0,-1 0 0,1 0 0,0 0 0,-1 0 0,1 0 0,0 1 0,0-1 0,0 0 0,-1 0 0,1 0 0,0 0 0,0 1 0,0-1 0,-1 0 0,1 0 0,0 1 0,0-1 0,-10 13 196,10-13-206,-18 32 144,1 0 0,2 1 0,1 1 0,-10 40 1,-29 146 215,45-176-275,1 1 0,3 1 0,2-1 0,1 1 1,10 79-1,-8-116-64,0-1 0,1 0 0,0 1 0,0-1 0,1 0 0,0 0 1,0-1-1,1 1 0,0 0 0,0-1 0,1 0 0,6 8 0,-9-13-11,-1-1 0,1 0-1,0 0 1,0 0-1,0 0 1,-1 0-1,1 0 1,0 0 0,0-1-1,0 1 1,0-1-1,0 1 1,1-1 0,-1 0-1,0 0 1,0 0-1,0 0 1,0 0 0,0 0-1,0-1 1,0 1-1,0 0 1,4-3 0,3 0 22,-1 0 1,0-1 0,0 0 0,10-6 0,3-5 40,0-1-1,-1 0 1,28-31-1,51-67 210,-43 47-41,-49 60-170,0-1 0,-1-1 0,0 1 0,0-1 1,-1 0-1,7-16 0,-13 23 119,-4 7-119,-8 11-16,0 7-26,0 1 1,1 0 0,2 1 0,1 0 0,0 0 0,-7 44 0,15-64-26,0 0-1,1 1 1,0-1 0,0 0 0,0 0-1,0 0 1,1 0 0,0 0-1,0 1 1,0-1 0,1-1 0,0 1-1,0 0 1,0 0 0,3 4 0,-3-5 0,1-1-1,0 0 1,-1 0 0,1 0 0,0 0 0,1 0 0,-1-1 0,0 1 0,1-1 0,-1 0 0,1 0 0,0 0 0,0 0 0,0-1 0,0 0 0,0 0 0,0 0 0,7 1 0,-9-2-2,1 1 0,-1-1 0,0-1 0,0 1 0,0 0 0,0 0 0,1-1 0,-1 1 0,0-1 0,0 0 0,0 1 0,0-1 0,0 0 0,0 0 0,0 0 0,-1-1 0,3-1 0,-1 1 6,0-1 0,0 0 1,-1-1-1,1 1 0,-1 0 0,0-1 0,0 0 0,3-6 0,-2 1 11,1-1-1,-2 0 1,0 0 0,0 0-1,0 0 1,-1-15 0,-1 10 17,-1 0 1,-5-26 0,5 36-27,0 0 0,0 0 1,-1 0-1,0 0 1,0 0-1,0 1 0,0-1 1,-1 0-1,0 1 0,0 0 1,-6-7-1,6 9 16,-1 0 0,1 0 0,-1 1 0,1 0 0,-1-1 0,1 1 0,-1 0 0,0 1 0,-6-1 0,49 10 56,2-8-45,56-7 0,-4 0-5,56-8 95,-117 10-54,-112-2-1179,37 5-2333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0:5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12160,'0'0'1200,"111"-28"-848,-29 7 8,23-5-16,12-4-8,6 6 80,2-4 0,-14-3-32,-13 3 0,-7 8-129,-12 8 1,-19 2-200,-12-2 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1:0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85 447 4912,'0'0'7402,"-8"13"-7138,2-5-211,-3 6 82,0 1-1,0 0 1,2 0 0,-11 29 0,12-26 102,2 1 0,-4 30 0,8-44-173,-1 0 1,1 1 0,0-1-1,1 0 1,-1 0 0,1 0-1,0 0 1,0 0 0,0 0-1,1 0 1,0 0 0,0 0-1,0-1 1,0 1 0,4 4-1,-5-8-35,0 1 1,0-1-1,1 0 0,-1 0 0,0 0 0,0 0 1,1-1-1,-1 1 0,0 0 0,1 0 0,-1-1 1,1 1-1,-1-1 0,1 1 0,-1-1 0,1 0 1,-1 1-1,3-1 0,0 0 10,-1-1 0,1 1 0,-1-1 0,0 0 0,1 0 0,-1 0 0,0 0 0,4-2 0,3-2 50,-1-1 0,1 0-1,-1 0 1,11-12 0,12-13 223,-2-1 1,42-58 0,38-82 1003,-103 157-979,-6 12-11,-3 9-154,-4 13-86,1 0 0,1 1 0,-4 38 0,7-48-55,1-1-1,0 0 1,1 0 0,0 1 0,0-1 0,1 0-1,0 0 1,0 0 0,1 0 0,8 16-1,-10-23-10,1 1 0,0-1 1,-1 1-1,1-1 0,0 1 0,0-1 0,0 0 0,0 0 0,0 0 0,1 0 0,-1-1 0,1 1 0,-1 0 0,1-1 0,-1 0 0,1 1 0,0-1 0,4 1 0,-4-2-7,0 0 0,-1 0 0,1 0 0,0 0 0,0-1 0,-1 1 0,1-1 0,0 1 0,-1-1-1,1 0 1,-1 0 0,1 0 0,-1-1 0,1 1 0,-1 0 0,0-1 0,1 0 0,-1 1 0,0-1-1,3-3 1,17-21 83,-1 0 0,-1-1 0,-2-1-1,29-57 1,-47 84-89,2-4 32,0 1 0,-1-1 0,1 0 1,-1 0-1,0 0 0,0 0 0,-1 0 0,0 0 1,0 0-1,0 0 0,-1-9 0,51 17 151,170 1-154,-128-5-26,139-7-103,-188 2 250,-42 4 39,-8 4-77,-34 18 30,23-12-70,-29 19 0,28-12-40,1 0-1,1 1 1,0 1 0,1 1 0,0 0 0,2 1 0,0 0 0,2 1 0,-21 43 0,32-60-32,-1 1 0,1 0 0,-1-1 1,1 1-1,1 0 0,-1 0 0,0 0 0,1 0 0,0 0 1,0 0-1,0 0 0,0 0 0,1 0 0,-1 0 0,1 0 1,1 3-1,-1-5-2,0 0 0,0 0 0,1 0 1,-1-1-1,0 1 0,0 0 0,1-1 1,-1 1-1,1-1 0,0 1 0,-1-1 1,1 0-1,0 0 0,0 0 0,0 0 0,0 0 1,0 0-1,0 0 0,0-1 0,0 1 1,0-1-1,0 1 0,0-1 0,0 0 1,0 0-1,0 0 0,0 0 0,1 0 0,-1 0 1,3-2-1,3 1 5,-1-1 1,0-1 0,0 0-1,0 0 1,0 0-1,-1-1 1,1 0-1,-1 0 1,0 0-1,0-1 1,0 0-1,-1 0 1,1-1-1,6-9 1,1-2 21,-1 0 1,0-1-1,17-38 1,-14 21 80,12-41-1,-24 51-26,-2 25-83,-1 0 0,0-1 0,0 1 0,0-1 0,0 1 1,0-1-1,0 1 0,0 0 0,0-1 0,0 1 0,0-1 0,-1 1 0,1 0 0,0-1 0,0 1 0,0-1 0,0 1 1,-1 0-1,1-1 0,0 1 0,0 0 0,-1-1 0,1 1 0,0 0 0,0-1 0,-1 1 0,1 0 0,0 0 1,-1-1-1,1 1 0,0 0 0,-1 0 0,1 0 0,-1-1 0,1 1 0,0 0 0,-1 0 0,1 0 0,-1 0 0,1 0 1,-1 0-1,1 0 0,0 0 0,-1 0 0,1 0 0,-1 0 0,1 0 0,0 0 0,-1 1 0,-2 1-2,2 0 0,-1 1 0,0-1 0,0 1 0,1-1 1,-1 1-1,1 0 0,0-1 0,0 1 0,0 0 0,0 0 0,0 0 0,0 5 0,1-3-1,0 0-1,0 0 1,0-1-1,0 1 1,1 0 0,-1 0-1,1 0 1,1 0 0,-1 0-1,1-1 1,0 1-1,0-1 1,0 1 0,0-1-1,1 0 1,0 0 0,4 6-1,-3-5 5,0-1 1,1 0-1,-1 0 0,1 0 1,0 0-1,0-1 0,0 1 0,0-2 1,0 1-1,1 0 0,-1-1 0,1 0 1,0 0-1,7 1 0,-2-2 3,-1-1 0,1 0 1,-1 0-1,1-1 0,0-1 0,-1 0 0,1 0 0,-1-1 0,0 0 0,0-1 0,0 0 0,0 0 0,9-7 0,6-4 51,-1-2-1,0 0 1,32-31 0,-24 12 102,-30 33-141,0 0 0,0 0 0,0 0 0,-1 0 0,1 0 0,-1 0 0,0 0 0,0 0 0,0-1 0,0 1 0,0-6 0,-1 9-1,12-4 37,-9 4-55,0 0 0,0 1 0,0-1 0,0 1 0,0 0 0,-1-1 0,1 2 0,0-1 0,-1 0 0,1 0 0,0 1 0,-1-1 0,0 1 0,1 0 0,-1 0 0,0 0 0,0 0 0,0 0 0,0 0 0,0 1 0,0-1 0,1 4 0,4 7 2,-1 0 1,0 0-1,5 21 1,2 2 36,-9-26-29,1 0 1,0 0-1,0 0 0,1 0 0,12 14 0,-15-21-10,0 0-1,0-1 0,0 1 1,0-1-1,0 1 0,1-1 1,-1 0-1,1 0 0,-1-1 1,1 1-1,0-1 0,-1 0 1,1 0-1,0 0 0,0 0 1,0-1-1,0 0 1,0 1-1,7-2 0,1 0 3,0-1 0,-1-1 0,1 0 0,-1 0-1,0-1 1,0 0 0,14-8 0,70-49 45,-24 14 17,-63 42-62,4-2 26,-1 1 1,0-2 0,15-13 0,-23 18-1,-4 3-10,-10 8-3,-19 15-8,5 2 10,0 1-1,-27 38 1,44-54-9,1 1-1,0 0 1,1 0 0,0 1 0,1 0 0,0 0-1,1 0 1,1 0 0,-5 25 0,8-35-7,-1 0-1,1 0 1,0 0 0,0 0-1,0 0 1,0 0 0,0 0-1,0 0 1,1 0 0,-1 0 0,1 0-1,-1-1 1,1 1 0,0 0-1,-1 0 1,1 0 0,0-1-1,0 1 1,1-1 0,-1 1 0,0 0-1,0-1 1,1 0 0,-1 1-1,1-1 1,-1 0 0,1 0-1,-1 0 1,1 0 0,0 0 0,0 0-1,-1 0 1,1-1 0,0 1-1,0 0 1,0-1 0,3 1-1,0-1 2,0 0-1,0 0 0,1 0 0,-1-1 0,0 1 0,0-1 0,0 0 1,0-1-1,0 1 0,0-1 0,0 0 0,9-6 0,3-4 8,0 0 0,-1-1 0,0-1 0,-1-1 0,-1 0 0,0-1 0,17-26 0,-4-1 13,-2 0 0,20-48 1,-27 46-5,-2 0-1,-1-1 1,-3-1 0,-2 0-1,-1 0 1,1-54 0,-9 98-17,-1-1-1,0 1 1,0 0 0,0-1 0,-1 1 0,1 0 0,-1 0-1,0 0 1,0 0 0,0-1 0,-2-3 0,3 6-1,-1 1 0,1-1 0,0 1 0,-1-1 1,1 1-1,0 0 0,-1-1 0,1 1 0,-1 0 1,1-1-1,-1 1 0,1 0 0,-1 0 0,1-1 1,-1 1-1,1 0 0,-1 0 0,0 0 0,1 0 1,-1 0-1,1 0 0,-1 0 0,1 0 0,-1 0 1,0 0-1,-1 0 0,0 1 0,0 0 0,0 0 1,1-1-1,-1 1 0,0 0 0,1 1 0,-1-1 1,1 0-1,-1 0 0,-1 3 0,-6 6-5,1 0 0,0 0-1,1 1 1,0 0 0,1 0-1,-6 14 1,-26 76-44,35-92 47,-4 14 0,0 1-1,2 0 0,1 0 1,1 0-1,1 0 0,1 0 1,1 0-1,4 35 0,-1-39 2,1 0-1,0 0 1,2-1-1,0 0 1,1 0-1,1 0 1,1-1 0,0 0-1,1-1 1,20 25-1,-24-34 0,1-1 0,0 1 0,14 10 0,-19-16 1,0-1 0,1 1 0,-1-1-1,0 1 1,0-1 0,1 0 0,-1 0 0,1 0 0,-1 0 0,1 0 0,-1-1-1,1 1 1,0-1 0,-1 1 0,1-1 0,0 0 0,-1 0 0,1-1 0,4 0 0,12-8-3230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1:0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112 218 4312,'0'0'6898,"-11"-6"-6551,-31-18 25,40 23-297,1 0-1,-1 0 1,1 0-1,-1 1 1,0-1 0,1 0-1,-1 1 1,0-1-1,0 1 1,1 0 0,-1 0-1,-3-1 1,-4-1 490,8 2-428,0-1 1,0 1 0,0 0 0,0-1 0,0 1-1,-1 0 1,1 0 0,0-1 0,0 1 0,0 0 0,0 0-1,-1 0 1,1 1 0,-2-1 0,3 0-87,0 0 1,0 0 0,0 0-1,0 0 1,0 1-1,-1-1 1,1 0-1,0 0 1,0 0 0,0 0-1,0 0 1,0 0-1,-1 0 1,1 0-1,0 0 1,0 0-1,0 0 1,0 0 0,0 0-1,-1 0 1,1 0-1,0 0 1,0 0-1,0 0 1,0 0 0,0 0-1,-1-1 1,1 1-1,0 0 1,0 0-1,0 0 1,0 0 0,0 0-1,0 0 1,0 0-1,-1 0 1,1 0-1,0-1 1,0 1-1,0 0 1,0 0 0,0 0-1,0 0 1,0 0-1,0-1 1,0 1-1,0 0 1,0 0 0,0 0-1,0 0 1,0 0-1,0-1 1,0 1-1,0 0 1,0 0 0,0 0-1,0-1 166,11-11 715,-1 6-812,0 1 0,1 0 0,0 0 0,0 1 0,20-4 0,62-6 274,-39 7-197,197-29 360,-203 31-459,-35 5-33,0-1 0,19-4 1,-27 3-29,0 1 0,-1-1 1,0 0-1,1 0 0,-1 0 1,0 0-1,0-1 0,0 1 1,0-1-1,5-6 0,1-8 592,-3 5-3779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1:0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6728,'0'0'5362,"2"-11"-5003,5-35 6,-7 43-313,1 1 0,0 0 1,-1 0-1,1 0 0,0-1 0,0 1 0,1 0 0,-1 0 0,0 1 0,1-1 0,-1 0 0,1 0 0,0 1 0,3-4 1,4-4 256,-7 7-242,1 0 1,-1 0 0,1 0-1,-1 0 1,1 0-1,0 1 1,0-1-1,-1 1 1,1-1-1,0 1 1,0 0-1,0 0 1,1 1-1,-1-1 1,0 1 0,0-1-1,0 1 1,0 0-1,7 1 1,-6-1 7,0 0 1,0 1 0,0 0 0,0 0-1,0 0 1,0 0 0,0 0-1,0 1 1,-1 0 0,1 0 0,0 0-1,-1 0 1,1 0 0,5 6 0,-4-2-3,-1 1 0,1-1 1,-1 1-1,0 0 0,-1 0 1,0 1-1,0-1 0,0 0 1,1 11-1,1 10 138,3 36-1,-1 0 98,-5-49-207,1 0 0,0-1 0,1 1 0,0-1-1,1 1 1,1-1 0,1-1 0,0 1 0,0-1 0,13 16-1,-16-23-9,1-1-1,0 1 0,0-1 0,0 0 0,1 0 1,-1-1-1,1 1 0,1-1 0,-1-1 1,0 1-1,13 4 0,-15-7-64,1 0 1,0 0-1,0 0 1,0-1-1,0 0 0,0 1 1,0-2-1,0 1 0,0-1 1,0 1-1,0-1 1,0-1-1,0 1 0,-1-1 1,1 0-1,-1 0 1,1 0-1,4-3 0,-5 2-429,0 0-1,0 0 1,-1 0-1,1-1 0,-1 1 1,6-9-1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1:1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729 0 10152,'0'0'318,"-10"9"28,-156 117 852,51-23-144,5 5 1,-101 129-1,191-212-532,-2-1 1,-1 0-1,-29 22 0,83-83 671,-21 25-3179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1:1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0 298 10040,'0'0'3665,"7"-13"-3344,26-49 65,38-75 778,-67 127-928,0 1 0,0 0 0,1 0 0,1 0 0,-1 1 0,1-1 1,14-13-1,-20 22-218,1 0 1,-1 0-1,1 0 0,-1 0 1,1 0-1,-1 0 1,1 0-1,-1 0 1,1 0-1,-1 0 0,0 0 1,1 0-1,-1 0 1,1 0-1,-1 1 0,1-1 1,-1 0-1,0 0 1,1 0-1,-1 1 0,1-1 1,-1 0-1,0 0 1,1 1-1,-1-1 1,0 0-1,0 1 0,1-1 1,-1 1-1,0-1 1,0 0-1,1 1 0,-1-1 1,0 1-1,0-1 1,0 1-1,0-1 1,0 0-1,0 1 0,1-1 1,-1 2-1,7 23 193,-7-25-194,10 54 293,-7-34-168,0 1 0,2-1 1,14 37-1,-10-36-40,-6-12-22,1-1 0,0 0 0,9 15-1,-11-20-57,1 0 0,-1-1 0,1 1-1,0 0 1,0-1 0,0 1-1,0-1 1,1 0 0,-1 0 0,1-1-1,-1 1 1,6 1 0,9 3-2462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1:0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5320,'0'0'8984,"-10"0"-8610,-31 1-4,37-1-267,0 1 1,0 0 0,1 0 0,-1 0 0,0 0 0,0 0-1,1 1 1,-1 0 0,1 0 0,-1 0 0,1 0 0,0 0-1,0 1 1,0 0 0,0-1 0,-4 7 0,-1 1 161,1 0 0,1 1-1,-9 19 1,6-12-87,4-8-13,0 0 0,0 1 1,1-1-1,1 1 0,0 0 0,-3 18 0,6-26-120,-1 1-1,1-1 0,0 1 1,0-1-1,1 1 0,-1-1 0,1 1 1,-1-1-1,1 0 0,0 1 1,1-1-1,-1 0 0,0 1 1,1-1-1,0 0 0,0 0 0,0 0 1,0-1-1,0 1 0,0 0 1,1-1-1,-1 0 0,1 1 0,0-1 1,5 3-1,5 2 35,-1-1-1,1-1 1,0 0-1,1-1 1,-1-1 0,1 0-1,24 3 1,-30-6-13,0 1 0,0-1 0,0 0 0,0 0 0,0-1 1,0 0-1,-1-1 0,1 0 0,0 0 0,-1-1 0,1 1 0,-1-2 0,0 1 0,0-1 1,8-5-1,-14 7-39,0 1 0,0 0 1,0 0-1,0 0 0,0 0 0,-1-1 1,1 1-1,0 0 0,-1-1 1,1 1-1,-1-1 0,1 1 1,-1 0-1,0-1 0,0 1 0,1-1 1,-1 1-1,0-1 0,-1-2 1,-2-7-2932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1: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146 611 5720,'0'0'6680,"-8"16"-6394,-55 110 276,49-99-365,2 0 1,2 0-1,0 1 1,1 1-1,2-1 1,-4 38-1,10-62-150,1 0 1,0 0-1,0 0 0,0 0 0,0 0 0,1 0 1,0 0-1,0 0 0,0 0 0,0 0 0,4 7 0,-4-10-26,0 0-1,0 1 1,0-1-1,0 0 1,1 1-1,-1-1 1,0 0-1,1 0 0,-1 0 1,1 0-1,-1-1 1,1 1-1,0 0 1,-1-1-1,1 1 1,0-1-1,-1 1 0,1-1 1,0 0-1,0 1 1,-1-1-1,1 0 1,0 0-1,0-1 1,-1 1-1,1 0 0,0 0 1,-1-1-1,1 1 1,3-2-1,12-4 73,1-1 0,-1-1 0,0-1 0,-1 0 0,0-1 0,-1-1 1,19-15-1,-4-1 117,-2-1 0,36-43 0,-50 53-70,0 0 0,-2 0 1,0-1-1,-1 0 0,0-1 1,-2-1-1,9-26 0,-18 45-106,1 0 1,-1 0-1,1 0 0,-1 0 0,0 0 0,1 0 0,-1 0 0,0 0 0,-1-3 0,-3 5 224,-3 13-119,-5 11-36,1 1 1,-13 48-1,22-64-101,0 0 1,1-1-1,0 1 1,1 0-1,0 0 0,0 0 1,1 0-1,0 0 1,0-1-1,1 1 0,0 0 1,6 13-1,-6-16 0,1 0-1,0 0 1,0 0 0,1-1-1,-1 1 1,1-1-1,0 0 1,1 0 0,-1-1-1,6 5 1,-8-7 1,1-1 1,-1 1-1,1-1 1,-1 0 0,1 0-1,-1 0 1,1 0-1,0 0 1,-1 0-1,1-1 1,0 0-1,0 1 1,0-1 0,-1 0-1,1 0 1,0 0-1,0-1 1,0 1-1,-1-1 1,1 1 0,0-1-1,-1 0 1,1 0-1,4-3 1,0 0 8,0 0 1,0-1-1,-1 0 1,1-1-1,-1 1 1,-1-1-1,1 0 1,-1 0-1,0-1 1,0 0-1,-1 0 1,0 0-1,0 0 1,0-1-1,-1 1 1,0-1-1,2-13 0,-1 4 48,-1 1 0,0-1 0,-2 0-1,0 0 1,-1 0 0,-1-1 0,-3-23-1,3 37-39,0 0-1,0 0 1,0 1-1,-1-1 1,1 0-1,-1 1 1,0 0-1,0-1 1,0 1-1,0 0 1,-1 0-1,1 0 1,-1 0-1,0 0 1,0 1-1,0-1 1,0 1-1,0 0 1,-1 0-1,-3-2 1,7 4-19,1 0 0,-1 0 0,0 0 0,0 0 0,0 0 0,0 0-1,0 0 1,0-1 0,1 1 0,-1 0 0,0 0 0,0 0 0,0 0 0,0 0 0,0 0 0,0 0 0,0-1 0,0 1 0,0 0 0,0 0 0,0 0 0,0 0 0,0 0 0,0-1 0,0 1 0,0 0 0,0 0 0,0 0 0,0 0 0,0 0 0,0-1 0,0 1 0,0 0 0,0 0 0,0 0 0,0 0-1,0 0 1,0-1 0,0 1 0,0 0 0,18 3 1,2 3-15,0-2 0,0 0 0,1-1 0,23 0 1,87-6-50,-37 0 11,92 3-108,-185 0 157,1 0-1,-1 0 1,1 0 0,0 0-1,-1 0 1,1 1 0,-1-1-1,1 1 1,0-1 0,-1 1-1,3 1 1,-3-2 1,-1 1 0,1-1 0,-1 1 0,1-1 0,-1 1-1,0-1 1,1 1 0,-1-1 0,1 1 0,-1-1 0,0 1 0,0-1 0,1 1 0,-1 0 0,0-1 0,0 1 0,0-1 0,0 1-1,0 0 1,1-1 0,-1 2 0,-1 0 2,1 0-1,-1 0 1,0 1 0,1-1-1,-1 0 1,0 0 0,0 0-1,0 0 1,-1 0-1,1 0 1,0 0 0,-1 0-1,1-1 1,-4 4-1,-107 109 91,98-98-63,1 1-1,1 1 1,0-1 0,2 2 0,-14 29 0,23-44-23,-1 1 0,0-1 0,1 1 1,0 0-1,0 0 0,1 0 0,-1-1 1,1 1-1,0 0 0,0 0 0,1 0 1,-1 0-1,1 0 0,0 0 0,1-1 1,-1 1-1,3 5 0,-2-7 3,0 0-1,0 1 1,0-1-1,1 0 1,-1 0-1,1-1 0,0 1 1,0 0-1,0-1 1,0 1-1,0-1 1,0 0-1,1 0 1,-1-1-1,1 1 1,0-1-1,-1 1 1,1-1-1,0 0 0,0-1 1,7 2-1,-6-2 3,1 0 0,-1-1 0,1 1 0,-1-1 0,1 0 0,-1 0-1,1-1 1,-1 1 0,0-1 0,0 0 0,0-1 0,0 1-1,0-1 1,0 0 0,-1 0 0,1-1 0,-1 1 0,0-1 0,0 0-1,0 0 1,4-7 0,-1 1 7,0 0 1,0 0-1,-2 0 0,1-1 0,-1 0 1,-1 0-1,0-1 0,-1 1 0,3-13 1,-4 14 5,-1 1 1,-1-1 0,1 1 0,-1-1 0,-1 1 0,0-1-1,0 1 1,-1-1 0,0 1 0,0 0 0,-1 0-1,-1 0 1,-4-9 0,7 16-8,-1 0 0,0 1 0,0-1-1,0 1 1,0-1 0,0 1 0,0 0 0,-1 0 0,1 0 0,0 0-1,0 0 1,-1 1 0,1-1 0,-1 1 0,-3-1 0,2 0 0,0 1 0,1 0 1,-1-1-1,0 2 1,0-1-1,0 0 1,0 1-1,-7 1 0,11-2-15,-1 0 0,1 1 0,0-1 0,-1 0 0,1 0 0,-1 0 0,1 0 0,0 0 0,-1 0-1,1 1 1,-1-1 0,1 0 0,0 0 0,-1 1 0,1-1 0,0 0 0,0 0 0,-1 1 0,1-1 0,0 0-1,0 1 1,-1-1 0,1 0 0,0 1 0,0-1 0,0 1 0,0-1 0,-1 0 0,1 1 0,0-1 0,0 1 0,0-1-1,0 0 1,0 1 0,0-1 0,0 1 0,0-1 0,0 1 0,1 0 1,0 0-1,0 0 1,0 0 0,0 0-1,0 0 1,0 0 0,0 0-1,0-1 1,1 1 0,-1 0-1,2 0 1,39 12 38,-13-9-28,-1-2-1,1-1 0,0-1 1,-1-1-1,1-2 0,-1-1 1,0-1-1,0-1 0,31-12 1,-35 8-16,-13 5 3,1 1 0,0-1 0,0 2-1,14-3 1,-25 6 2,0 0-1,0 0 0,0 0 0,0 0 1,0 0-1,0 0 0,0 0 0,0 0 1,0 0-1,0 1 0,0-1 0,0 0 1,0 1-1,0-1 0,0 1 0,0-1 1,0 1-1,0 0 0,-1-1 1,1 1-1,0 0 0,0 0 0,-1-1 1,1 1-1,0 0 0,-1 0 0,1 0 1,-1 0-1,1 0 0,-1 0 0,0 0 1,1 0-1,-1 0 0,0 0 0,1 0 1,-1 0-1,0 0 0,0 0 0,0 0 1,0 1-1,0 7 5,0 0 1,-1 0-1,-3 17 1,2-13 1,-5 27 22,4-30-15,1 1 1,0-1 0,1 1-1,0-1 1,1 1-1,1 17 1,-1-27-12,0-1 1,0 1-1,0-1 0,1 1 0,-1 0 1,0-1-1,0 1 0,1-1 1,-1 1-1,0-1 0,1 1 0,-1-1 1,0 1-1,1-1 0,-1 1 1,1-1-1,-1 1 0,1-1 1,-1 1-1,1-1 0,-1 0 0,1 1 1,-1-1-1,1 0 0,-1 0 1,1 1-1,1-1 0,-1 0 4,1 0-1,0 0 1,0 0 0,-1 0-1,1 0 1,0 0-1,0-1 1,-1 1 0,1-1-1,1 0 1,4-2 19,0 0 0,0 0 0,10-9 0,12-9 70,-1-2 0,43-46 0,-54 48-39,-13 15-30,2-1 0,-1 1 0,1 0 1,0 1-1,8-7 0,-17 53 81,1-30-99,1 0-1,1 0 0,0 1 0,0-1 1,3 14-1,-2-18-6,1-1 0,-1 0 0,1 0 1,0 0-1,1 0 0,-1 0 0,1 0 0,0-1 0,0 1 0,8 8 1,-9-12 0,1 0 0,-1-1 0,0 1 0,1-1 0,-1 0 0,1 1 0,-1-1 1,1 0-1,0-1 0,-1 1 0,1 0 0,0-1 0,0 1 0,-1-1 0,1 0 0,0 0 1,0 0-1,3-1 0,-1 1 2,1-1 0,0 0 0,0-1 0,-1 1-1,1-1 1,-1 0 0,10-4 0,-3-3 9,0 1-1,0-2 0,-1 1 0,0-1 1,-1-1-1,0 0 0,16-24 0,48-96 41,-68 120-48,27-57 35,-4-1 0,34-117 0,10-152 4,-73 309-41,0 29-4,0-1 0,0 1 0,0 0 0,0 0 0,0-1 0,0 1 0,0 0 0,0 0 0,0-1 0,0 1 1,0 0-1,0 0 0,-1 0 0,1-1 0,0 1 0,0 0 0,0 0 0,0 0 0,-1-1 0,1 1 0,0 0 0,0 0 0,0 0 0,-1 0 0,1-1 0,0 1 0,0 0 0,-1 0 0,1 0 1,0 0-1,-1 0 0,-10 10 0,-1 6-8,1 1 0,1 1 0,-14 33 0,-17 61-41,30-80 42,-5 19-2,2 0 0,-14 97-1,24-116 7,2 0 1,1 0-1,2 0 0,1-1 0,1 1 0,9 33 0,-11-57 3,1 0 0,1-1 0,0 1 0,0-1 0,6 13 0,-7-18 0,-1 0 0,1 0 0,-1 0 0,1 0 0,0-1 0,0 1 0,0 0 0,0-1 0,0 1 0,0-1 0,0 0 0,0 1 0,1-1 0,-1 0 0,0-1 0,1 1 0,-1 0 0,1-1 0,-1 1 0,1-1 0,-1 0 0,4 1 0,4-2 1,1 0-1,-1-1 0,0 0 1,0 0-1,0-1 0,0-1 1,17-8-1,66-40 12,-75 40-8,168-120 143,-160 111-102,-12 15-6,-9 5-8,-5 4 31,-40 41-16,16-20-38,1 2 1,1 0-1,1 2 0,2 0 1,-19 36-1,36-60-8,0 1-1,1 0 1,-1 0-1,1 0 1,0 1 0,1-1-1,-1 0 1,1 0 0,0 0-1,0 1 1,1 6 0,0-10 0,-1-1-1,0 1 1,1-1 0,-1 1 0,1-1 0,0 0 0,-1 1 0,1-1 0,0 0 0,0 0 0,0 0 0,0 1-1,0-1 1,0 0 0,0 0 0,0 0 0,0 0 0,2 0 0,-1 0 0,0 0 0,-1-1 0,1 1 0,0-1 0,0 0 0,0 0 0,0 0 0,0 0 0,0 0 0,0 0 0,0 0-1,0 0 1,0-1 0,0 1 0,0-1 0,0 0 0,2-1 0,7-3 0,0-1 0,-1 0 0,0-1 0,0 0 0,0 0 0,-1-1 0,-1 0 0,1-1 0,-1 0 0,9-14 0,9-15 0,29-55 0,-51 84 0,17-28 8,-2-2 0,-2-1 0,-2 0 0,-1-1 0,-2-1 0,-2 1 0,5-48 0,-15 86-7,3-18 11,0-1 0,-2 0 0,-1-1 0,0 1 1,-7-42-1,6 63-10,1 0-1,0 0 1,0 0 0,0-1 0,-1 1 0,1 0 0,-1 0 0,1 0 0,-1 0 0,1 0 0,-1 0 0,0 0 0,1 0 0,-1 0 0,0 0 0,0 0 0,1 1 0,-1-1-1,0 0 1,0 0 0,0 1 0,0-1 0,-1 0 0,0 1 0,1 0-1,0 0 0,0 0 1,0 1-1,0-1 1,0 0-1,0 0 1,0 1-1,0-1 1,-1 1-1,1-1 0,1 1 1,-1-1-1,0 1 1,0 0-1,0-1 1,0 1-1,0 0 0,0 1 1,-6 5 3,2 0 1,-1 0-1,1 1 1,-7 13-1,2 1 17,1 0 1,1 0-1,1 0 0,1 1 0,1 0 1,1 0-1,1 1 0,1-1 0,1 1 1,1-1-1,5 39 0,-2-39-292,1-1 0,1 1 0,2-1 0,0 1 0,1-2-1,0 1 1,2-1 0,1-1 0,1 0 0,0 0 0,26 30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1:1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17 6632,'0'0'5984,"-12"-4"-5558,7 1-378,1 2-20,1-1 1,0 1 0,-1 0 0,0-1 0,1 2 0,-1-1 0,0 0-1,-5 1 1,7 0-13,0 0-1,0 1 1,0-1-1,0 1 1,0 0-1,0-1 1,0 1-1,0 0 1,1 0-1,-1 0 1,0 1 0,1-1-1,-1 0 1,1 1-1,-1-1 1,1 1-1,-1-1 1,1 1-1,0 0 1,0-1-1,0 1 1,-1 3-1,-19 36 276,3 1-1,1 0 0,2 1 0,2 1 1,2 0-1,-5 46 0,-30 280 1559,34-263-1239,10-16 968,2-91-1184,6-23 459,-5 8-785,0 0 0,1 0-1,1 0 1,1 0 0,0 0 0,1 0 0,0 1 0,1 0-1,9-15 1,-5 10-26,2 1 0,0 0-1,1 1 1,0 0-1,32-28 1,-27 31 2,0 0-1,38-19 1,-55 32-39,0 0 0,0 1-1,0-1 1,0 0 0,0 1 0,0-1 0,0 1 0,0-1 0,1 1 0,-1-1 0,0 1 0,0 0 0,0 0 0,0 0 0,1 0 0,-1-1 0,0 1 0,0 1-1,0-1 1,1 0 0,-1 0 0,0 0 0,0 1 0,0-1 0,0 1 0,0-1 0,1 1 0,-1-1 0,0 1 0,0-1 0,0 1 0,0 0 0,-1 0 0,1-1-1,0 1 1,0 0 0,0 0 0,-1 0 0,1 0 0,0 0 0,-1 0 0,1 0 0,-1 0 0,1 0 0,-1 1 0,1-1 0,-1 0 0,0 0 0,0 2-1,2 7 27,0 0 0,-1 0 0,-1 0-1,0 15 1,0-19-26,-7 61 100,5-51-74,0 0 1,1 1 0,0-1-1,1 1 1,1-1 0,3 17 0,-3-31-25,-1 1 0,1-1 1,-1 1-1,1-1 1,0 0-1,0 1 1,0-1-1,0 0 0,1 0 1,-1 0-1,1 1 1,-1-1-1,1-1 0,0 1 1,0 0-1,-1 0 1,1-1-1,0 1 1,3 1-1,-1-2 4,-1 0 0,1 0 0,0 0 0,0 0 0,0-1 0,0 0 0,0 0 0,0 0 0,-1 0 0,1 0 0,8-2 0,3-2 19,1 0 1,-1-1-1,0 0 1,0-1-1,15-9 1,68-45 71,-45 22-37,-2-2 1,-1-3-1,-3-1 0,68-82 1,-65 64 176,-82 82-120,14-6-117,0 1 1,1 1-1,1 0 1,1 2-1,-22 30 1,27-33-3,1 0 0,1 1-1,0 0 1,1 0 0,1 1 0,0-1 0,1 2-1,-2 17 1,6-31-3,1 0 0,-1 1 0,1-1 0,0 0 0,0 0 0,0 1 0,1-1 0,0 0 0,0 0 0,0 0 0,0 0 0,0 0 0,1 0 0,0 0 0,0 0 0,5 7 0,-5-9 0,0 0 0,0 0 0,0 0 0,1-1 0,-1 1 0,0 0 0,1-1 0,0 0 0,-1 1 0,1-1 0,0 0 0,0-1 0,0 1 0,-1 0 0,1-1 0,0 1 0,0-1 0,0 0 0,0 0 0,0 0 0,0-1 0,0 1 0,0-1 0,0 1 0,4-3 0,1 0 3,0 0 0,0-1-1,0 0 1,-1-1 0,1 0 0,-1 0-1,0 0 1,0-1 0,-1 0-1,0 0 1,0-1 0,9-12 0,1-4 15,-1-1 0,20-42 1,-28 50 8,0 0 0,7-27 1,-12 38-19,-1 0 1,0 1-1,-1-1 1,1 0-1,-1 1 1,0-1-1,0 0 1,0 1-1,0-1 0,-1 0 1,0 0-1,0 1 1,-1-1-1,-2-6 1,4 10-9,0 0 1,-1 1 0,1-1-1,0 0 1,-1 1-1,1-1 1,0 1-1,-1-1 1,1 1-1,-1-1 1,1 1-1,-1-1 1,1 1 0,-1-1-1,0 1 1,1-1-1,-1 1 1,1 0-1,-1-1 1,0 1-1,1 0 1,-1 0-1,0 0 1,1-1-1,-1 1 1,0 0 0,1 0-1,-1 0 1,0 0-1,0 0 1,1 0-1,-1 0 1,0 0-1,1 1 1,-1-1-1,0 0 1,1 0 0,-1 1-1,0-1 1,1 0-1,-1 0 1,1 1-1,-1-1 1,0 1-1,1-1 1,-1 1-1,-2 1 2,1 1 0,0-1 0,1 0-1,-1 0 1,0 1 0,1-1 0,-1 1-1,1-1 1,0 1 0,-2 4 0,1 4-3,-1 1 0,2 0 0,-1 0 0,2 0 0,0 1 0,0-1 1,1 0-1,0 0 0,1 0 0,6 21 0,-5-23-7,1 0-1,0-1 1,0 1-1,1 0 1,0-1 0,1 0-1,0-1 1,1 1 0,-1-1-1,1 0 1,1-1-1,14 12 1,-19-17 7,0 0 0,1 0 1,-1-1-1,1 1 0,-1-1 1,1 0-1,-1 0 0,1 0 1,0 0-1,0-1 0,-1 0 0,1 0 1,0 0-1,0 0 0,0 0 1,-1-1-1,1 1 0,0-1 0,-1 0 1,1 0-1,0-1 0,-1 1 1,1-1-1,-1 0 0,5-3 0,5-3 21,0-1 0,-1-1-1,1 0 1,17-21 0,0-5 83,43-64 0,-46 60-47,33-55 180,-60 96-237,0-1-1,1 1 1,-1-1 0,1 1-1,-1-1 1,1 1-1,-1-1 1,0 1 0,1-1-1,-1 1 1,0 0-1,0-1 1,1 1 0,-1 0-1,0-1 1,0 1-1,0 0 1,0-1 0,0 1-1,0 0 1,0-1-1,0 1 1,0-1 0,0 2-1,4 29-21,-4-26 22,2 11-4,14 98-19,-12-98 22,0 1 1,1-1 0,0 0-1,14 27 1,-19-43 2,0 1 0,1-1 0,-1 1 0,0-1 0,1 1 0,-1-1 0,0 1 0,1-1 0,-1 1 1,1-1-1,-1 1 0,1-1 0,-1 1 0,1-1 0,-1 0 0,1 1 0,-1-1 0,1 0 0,-1 0 0,1 1 0,-1-1 0,1 0 0,0 0 0,-1 0 1,1 0-1,0 0 0,0 0 0,0 0 0,0 0 1,0-1-1,0 1 1,0-1-1,0 1 1,0-1-1,0 1 1,0-1-1,0 0 0,0 0 1,0 1-1,0-1 1,1-2-1,21-35 46,-21 34-39,44-101 136,5-13 108,-51 117-250,1 1 0,-1-1 0,0 0 0,1 0 1,-1 0-1,1 0 0,-1 1 0,1-1 0,-1 0 0,1 1 1,-1-1-1,1 0 0,0 1 0,-1-1 0,1 1 1,0-1-1,0 1 0,-1-1 0,1 1 0,0-1 1,0 1-1,0 0 0,0-1 0,-1 1 0,3 0 0,-1 0 2,-1 1 0,1 0-1,-1 0 1,1-1 0,-1 1-1,1 0 1,-1 0 0,0 1-1,1-1 1,1 2 0,7 7 2,9 5 7,1 0-1,0-2 1,1 0 0,0-1-1,43 16 1,-55-24-15,0-1 0,1 0-1,0-1 1,0 0 0,0 0 0,0-1-1,0 0 1,0-1 0,0 0 0,0 0 0,0-1-1,0-1 1,0 0 0,0 0 0,-1-1-1,19-7 1,-21 6 6,0-1-1,-1 0 1,1 0-1,-1 0 1,0-1-1,0 1 1,-1-1-1,0-1 0,7-10 1,-9 12 5,0 0 0,0 0 0,0-1-1,-1 1 1,0-1 0,0 0 0,0 1 0,-1-1 0,1 0-1,-2 0 1,1 0 0,-1 0 0,0-8 0,0 12-7,0 1 1,0 0 0,-1 0-1,1-1 1,0 1-1,-1 0 1,1 0-1,-1 0 1,1 0-1,-1-1 1,0 1 0,1 0-1,-1 0 1,0 0-1,0 1 1,0-1-1,0 0 1,0 0-1,0 0 1,0 1 0,0-1-1,0 0 1,0 1-1,0-1 1,0 1-1,0-1 1,-1 1-1,1 0 1,0-1 0,0 1-1,-1 0 1,1 0-1,0 0 1,0 0-1,-1 0 1,1 0-1,0 0 1,0 0 0,-1 1-1,-1 0 1,-1 0 1,-1 0 1,1 0 0,-1 1-1,1 0 1,-1 0 0,1 0-1,0 0 1,0 1 0,-4 3 0,2-1-10,1 0 1,-1 0-1,2 1 1,-1 0-1,1 0 1,-1 0-1,2 0 1,-1 0-1,1 1 1,0 0 0,0 0-1,1 0 1,0 0-1,0 0 1,0 0-1,1 0 1,0 1-1,1-1 1,0 0-1,0 1 1,0-1 0,1 0-1,0 1 1,1-1-1,-1 0 1,1 0-1,1 0 1,-1 0-1,1 0 1,0-1-1,1 1 1,0-1 0,0 0-1,0 0 1,1 0-1,0 0 1,0-1-1,0 0 1,1 0-1,-1 0 1,1-1-1,0 0 1,7 4 0,-5-5 36,0 0 0,0 0 0,0 0 0,1-1 0,-1-1 0,1 1 0,-1-1 0,1-1 0,-1 1 0,1-1 0,0-1 0,-1 0 0,1 0 0,-1-1 0,1 0 0,-1 0 0,10-5 0,14-5-952,-1-3 0,56-34 0,-73 41-144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1:1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223 869 4912,'0'0'77,"0"-11"1,0 1-8,1-9 487,-2 0 1,0-1-1,-1 1 1,0 0 0,-8-23-1,10 42-528,0 0 1,0-1-1,0 1 0,0 0 0,0 0 0,0 0 0,0 0 0,0-1 0,0 1 0,0 0 0,0 0 0,-1 0 0,1 0 0,0-1 0,0 1 0,0 0 0,0 0 0,0 0 0,0 0 0,-1 0 0,1 0 0,0-1 1,0 1-1,0 0 0,-1 0 0,1 0 0,0 0 0,0 0 0,0 0 0,0 0 0,-1 0 0,1 0 0,0 0 0,0 0 0,0 0 0,-1 0 0,1 0 0,0 0 0,0 0 0,0 0 0,-1 0 0,1 0 1,0 0-1,0 1 0,0-1 0,0 0 0,-1 0 0,1 0 0,-10 12 701,-7 18-52,5-2-194,0 0 0,-11 50 0,-7 65 528,6-25-198,-48 154 2144,101-353-769,53-171-1113,-58 151-765,28-97 195,-43 170-403,2 1 0,0 1 0,2 0 0,1 0 0,18-23 0,-24 38-50,0 1 1,2 0-1,-1 0 0,1 1 1,0 0-1,1 1 0,0 0 1,14-7-1,-21 13-43,0 1 1,0 0-1,-1 0 1,1 0-1,0 0 1,0 1-1,1 0 1,-1 0-1,0 0 1,0 0-1,0 1 1,0-1-1,0 1 1,0 0-1,-1 0 1,1 1-1,0-1 1,0 1-1,-1-1 1,1 1-1,5 4 0,1 2 16,1-1 0,-1 2-1,0-1 1,-1 1-1,13 15 1,-15-14-9,0 1 1,-1-1-1,0 1 0,0 0 1,-1 1-1,-1-1 1,0 1-1,0 0 0,-2 0 1,3 15-1,-4-20-2,-1 0-1,0 0 0,0 0 1,0 0-1,-1 0 1,0 0-1,0 0 1,-5 12-1,5-15-1,-1 0-1,0 0 1,0 0-1,-1 0 1,1-1-1,-1 1 1,1-1 0,-1 1-1,-1-1 1,1 0-1,0 0 1,-1-1-1,1 1 1,-8 4-1,8-6 3,0 0-1,0 0 0,0 0 0,0 0 1,0 0-1,-1 0 0,1-1 0,0 0 1,0 1-1,-1-1 0,1 0 0,0-1 1,0 1-1,-1 0 0,1-1 0,0 0 0,-4-1 1,-5-3 37,0-1 0,1 1 1,-14-10-1,16 9 43,0 0-1,-1 1 1,-15-6-1,20 10-47,-13-3 319,13 8-205,9 7-115,-1-6-37,1 0-1,0-1 1,0 1 0,0-1-1,0 0 1,0 0 0,1-1-1,0 1 1,0-1 0,0 0-1,0 0 1,0-1-1,1 1 1,-1-1 0,9 2-1,-1-1 1,0 1 0,1-2 0,0 0-1,0-1 1,19 0 0,-11-2 0,-1-2 1,1 0-1,-1-1 1,0-1-1,0-1 0,0-1 1,-1-1-1,31-17 1,-4-3 20,-2-1 0,52-46 0,-65 48-12,-2-2 0,-1-1 1,-1-1-1,-2-1 0,-1-2 1,-2 0-1,-1-2 1,34-76-1,50-156 50,-104 262-67,-1 2 1,1 1-1,-1 0 1,0 0-1,-1-1 1,1 1-1,0 0 1,-1-1-1,0 1 1,0-1 0,0 1-1,0 0 1,-1-5-1,0 8 0,1 0 1,0 0-1,-1 0 0,1-1 0,0 1 0,-1 0 1,1 0-1,0 0 0,-1 0 0,1 0 0,0 0 1,-1 0-1,1 0 0,0 0 0,-1 0 0,1 0 1,0 1-1,-1-1 0,1 0 0,0 0 0,-1 0 1,1 0-1,0 0 0,-1 1 0,1-1 0,0 0 1,0 0-1,-1 0 0,1 1 0,0-1 0,0 0 1,0 1-1,-1-1 0,1 0 0,0 0 0,0 1 1,0-1-1,0 0 0,-1 1 0,-11 15-13,-2 5 0,2 1 0,0 1 0,-14 41 0,-18 81-83,-5 9-39,-72 183-13,102-278 179,-20 54 219,43-122-129,8-20-13,16-28 0,-15 36-62,0 1 0,2 1 0,18-20 0,-25 31-27,0 0 0,0 1 0,1 0-1,0 0 1,0 1 0,0 0 0,1 1 0,0 0 0,12-5 0,-19 10-15,-1-1 0,1 0 1,-1 1-1,1-1 0,-1 1 1,1 0-1,-1 0 0,1 0 1,-1 0-1,1 1 0,-1-1 1,0 1-1,1-1 0,-1 1 1,1 0-1,3 2 0,-2-1-2,0 0 0,-1 1-1,0 0 1,0 0-1,0 0 1,0 0 0,0 0-1,0 0 1,2 5-1,4 8-6,-1 0 0,0 0-1,8 32 1,-10-32 7,-4-10-3,0 0 0,1 0 0,-1 0 0,1 0 0,1-1 0,-1 0 0,1 0 0,0 0 0,0 0-1,0 0 1,1-1 0,-1 0 0,8 6 0,-7-8 3,-1 0-1,0 0 1,1 0 0,-1 0-1,1 0 1,0-1 0,0 0-1,-1 0 1,1 0 0,0-1-1,0 0 1,0 0 0,0 0-1,0 0 1,0-1 0,-1 0-1,10-2 1,0-2 9,0-1 0,-1 0 0,1 0 0,-2-1 1,1-1-1,-1-1 0,0 1 0,15-16 0,0-1 58,-2-2 0,27-36 0,-40 44-11,0-1 1,11-24-1,-23 44-57,1 0-1,-1 0 0,0 0 1,0 0-1,0 0 0,0 0 1,0 0-1,0-1 0,0 1 1,0 0-1,0 0 1,0 0-1,0 0 0,0 0 1,0 0-1,0 0 0,0-1 1,0 1-1,0 0 1,0 0-1,0 0 0,0 0 1,0 0-1,0 0 0,0 0 1,0-1-1,0 1 0,0 0 1,0 0-1,0 0 1,0 0-1,0 0 0,0 0 1,0 0-1,0 0 0,-1-1 1,1 1-1,0 0 0,0 0 1,0 0-1,0 0 1,0 0-1,0 0 0,0 0 1,0 0-1,-1 0 0,1 0 1,0 0-1,0 0 1,0 0-1,0 0 0,-10 1 26,-9 6-12,3 3-10,0 0 0,0 2-1,1 0 1,0 1 0,1 0-1,1 1 1,-19 25 0,23-27-13,1 0 0,0 1 0,1 0 0,1 1 0,0-1 0,1 1 1,0 0-1,1 1 0,1-1 0,-3 24 0,6-35 7,0 0-1,0 0 1,0 0-1,0 0 0,0 0 1,1 0-1,-1 0 1,1 0-1,0 0 1,0 0-1,0 0 1,0-1-1,0 1 0,1 0 1,-1-1-1,1 1 1,3 3-1,-4-5 3,0 0-1,0-1 0,0 1 1,0 0-1,0 0 1,0-1-1,0 1 0,1-1 1,-1 1-1,0-1 1,0 0-1,1 1 0,-1-1 1,0 0-1,1 0 1,1 0-1,0 0 3,-1 0 0,1-1 0,-1 0 0,1 1 1,-1-1-1,0 0 0,1 0 0,-1 0 0,0-1 0,0 1 0,3-3 0,3-2 8,-1 0-1,-1-1 1,1 1-1,-1-2 1,-1 1 0,1-1-1,5-10 1,29-66 61,-14 27-1,-13 29-33,-11 22-28,0 0 0,0 1 0,1-1 1,0 1-1,5-7 0,-8 11-9,1 1-1,-1 0 1,0 0 0,0 0 0,1 0 0,-1 0-1,0 0 1,1 0 0,-1 0 0,0 0 0,1 0-1,-1 0 1,0 0 0,1 1 0,-1-1 0,0 0-1,0 0 1,1 0 0,-1 0 0,0 0 0,0 1-1,1-1 1,-1 0 0,0 0 0,0 0 0,1 1-1,-1-1 1,0 0 0,0 0 0,0 1-1,0-1 1,1 0 0,-1 0 0,0 1 0,0-1-1,0 0 1,0 1 0,0-1 0,0 0 0,0 0-1,0 1 1,0-1 0,0 0 0,0 1 0,0-1-1,7 20 1,-7-18 2,10 34 4,-6-18-8,1-1 0,0 1 0,2-1 0,15 31 0,-20-45-2,0 1 0,0-1 0,1 1 0,-1-1 0,1 0 0,0 0 0,0-1 0,0 1 0,0 0 0,1-1 1,-1 0-1,1 0 0,-1 0 0,1 0 0,0 0 0,-1-1 0,1 0 0,0 0 0,0 0 0,0 0 0,0 0 0,0-1 0,1 0 1,-1 0-1,0 0 0,0 0 0,6-2 0,-2 0 1,0 0 1,0-1 0,0 0-1,0 0 1,-1 0 0,1-1-1,-1-1 1,0 1-1,0-1 1,11-11 0,5-7 21,30-39 1,-25 28-15,0 1 8,1-1 84,55-52 0,-84 86-96,0 0-1,0-1 1,1 1-1,-1 0 1,0 0-1,0-1 1,0 1-1,1 0 1,-1 0-1,0 0 1,0-1-1,1 1 1,-1 0-1,0 0 1,1 0-1,-1 0 1,0 0-1,1 0 1,-1 0-1,0-1 1,1 1-1,-1 0 1,0 0-1,0 0 1,1 0-1,-1 0 1,0 0-1,1 1 0,-1-1 1,0 0-1,1 0 1,-1 0-1,0 0 1,1 0-1,-1 0 1,0 0-1,0 1 1,1-1-1,-1 0 1,0 0-1,1 1 1,2 15 7,-6 25-27,3-40 19,-8 50-36,-3-1 1,-2-1-1,-2 0 0,-28 63 1,41-107 33,0-1 0,0 1 1,0-1-1,-1 0 0,1 0 0,-1 0 1,0-1-1,0 1 0,-1 0 1,-7 5-1,10-9 4,0 0 1,0 0 0,0 0-1,0 0 1,0 0 0,0 0-1,0 0 1,0 0 0,0-1-1,0 1 1,0 0 0,0-1-1,0 1 1,0 0 0,1-1-1,-1 1 1,0-1-1,0 0 1,0 1 0,0-1-1,1 0 1,-1 1 0,0-1-1,1 0 1,-1 0 0,1 0-1,-1-1 1,0 1 3,0 0 0,0-1-1,0 1 1,0-1 0,1 1 0,-1-1 0,1 1 0,-1-1 0,1 1-1,-1-1 1,1 1 0,0-1 0,0 0 0,0 1 0,0-1-1,0 1 1,0-3 0,1 4-4,-1-1 0,1 1 0,-1-1 0,0 1 0,1 0 0,-1-1 0,1 1 0,-1 0 0,1 0 1,-1-1-1,1 1 0,-1 0 0,1 0 0,-1 0 0,1-1 0,0 1 0,-1 0 0,1 0 0,-1 0 0,1 0 0,-1 0 0,1 0 0,0 0 0,0 1 0,21 1 23,-11 0-15,40 1 7,1-2-1,59-7 0,-95 4-15,-1-1-1,0-1 0,0-1 1,0 0-1,-1 0 0,1-2 1,-1 0-1,-1 0 0,15-11 0,-9 3 0,0 0 0,-1-1 0,-1 0 0,0-2 0,16-21 0,-17 18 10,-7 11 1,-1-1 0,0 0 0,0 0 0,-1-1 0,9-21 0,-15 32-11,-1 0 1,1 0-1,-1 0 0,0 0 1,1 0-1,-1-1 0,0 1 1,1 0-1,-1 0 0,0 0 1,0 0-1,0 0 1,0-1-1,0 1 0,-1 0 1,1 0-1,0 0 0,0 0 1,-1 0-1,1 0 0,0 0 1,-1-1-1,1 1 0,-2-1 1,1 2 0,0-1 0,0 1 1,0-1-1,0 1 0,0 0 1,0-1-1,0 1 0,0 0 0,0 0 1,-1 0-1,1 0 0,0 0 1,0 0-1,0 0 0,0 0 1,0 0-1,-1 1 0,1-1 0,-1 1 1,-6 1 5,1 1 1,-1 0-1,1 1 1,0 0-1,-9 6 0,3 0-12,1 0 0,0 1 0,1 1 0,-19 24-1,25-29 8,0 1-1,0-1 1,1 1-1,0 0 0,1 0 1,-1 1-1,2-1 1,-1 1-1,1 0 0,-1 12 1,2-17-2,1 0 1,0 0-1,0 1 0,1-1 1,-1 0-1,1 0 0,0 0 1,0 0-1,1 0 0,-1 0 1,1 0-1,0 0 1,0 0-1,0 0 0,3 3 1,-1-3 0,0 1 0,0-1 0,0 0 0,1 0 0,0-1 0,0 1 0,0-1 0,0 0 0,10 4 0,-3-3 14,0 0 0,1 0 0,0-1 0,0-1-1,-1 0 1,1-1 0,0 0 0,0-1 0,15-2 0,28-3 68,-35 4-3829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1:2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168 120 5320,'0'0'4425,"0"-11"-4110,-8-85 1105,6 84-555,0 20 396,-1 9-977,-3 4-45,-41 174 1097,15-38-489,-3 21 64,6-5 344,27-154-1004,1-11 104,1-14 400,1-19-574,1 1-1,1-1 0,12-42 0,31-69 158,-40 120-301,1 0 0,0 0 0,1 1 0,1 1 1,0-1-1,1 2 0,1-1 0,0 1 0,1 1 0,0 0 0,1 1 0,0 0 0,0 1 0,2 0 0,-1 1 1,31-14-1,-32 18-12,1 1 1,-1 0-1,1 1 1,0 0-1,0 1 0,0 0 1,24 1-1,-32 2-16,-1-1 0,1 1 0,-1 0 0,0 0-1,1 1 1,-1-1 0,0 1 0,0 0 0,0 1 0,5 3-1,-7-4-3,0 0 0,0 0 0,-1 0 0,0 1 0,1 0 0,-1-1 0,0 1 0,0 0 0,0 0 0,-1 0 0,1 0 0,-1 0 0,1 0 0,-1 1 0,0-1 0,-1 0 0,2 6 0,-2-4-3,0 0 0,-1-1 0,1 1-1,-1 0 1,0 0 0,0 0 0,-1-1 0,1 1-1,-1 0 1,0-1 0,0 0 0,-1 1-1,1-1 1,-1 0 0,0 0 0,0-1 0,-1 1-1,-5 5 1,0 0 4,-2 0 1,1 0-1,-1-1 1,-1 0-1,-17 9 0,14-10 6,1-1 0,-1-1 0,0 0 0,-25 4 0,33-8-1,0 0 0,0 0-1,0-1 1,0 0-1,-1 0 1,1-1-1,0 1 1,0-2-1,0 1 1,0-1 0,0 0-1,-7-4 1,-2-5 40,12 8 11,11 7 2,18 13-56,-2 2 0,41 40 0,35 53 41,-33-35 165,-66-77-195,15 15 90,-15-15-69,0 1 1,0-1 0,0 0-1,0 1 1,1-1 0,-1 0-1,0 1 1,0-1-1,0 0 1,1 0 0,-1 1-1,0-1 1,1 0 0,-1 0-1,0 1 1,1-1 0,-1 0-1,0 0 1,1 0 0,-1 0-1,0 0 1,1 0-1,-1 1 1,0-1 0,1 0-1,-1 0 1,0 0 0,1 0-1,-1 0 1,1 0 0,-1 0-1,1-1 1,-1 0-121,1 0 0,-1-1-1,1 1 1,-1 0 0,1 0 0,0-1 0,-1 1 0,1 0-1,0 0 1,0 0 0,0 0 0,0 0 0,0 0 0,1-1-1,1 0-1828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1:23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10152,'0'0'3368,"8"-10"-3095,26-30 7,-32 38-237,0 0 0,1 0 0,-1 1 0,0-1 1,1 1-1,-1-1 0,1 1 0,0 0 0,-1 0 0,1 0 0,0 1 0,0-1 1,-1 0-1,1 1 0,0 0 0,0 0 0,0 0 0,0 0 0,0 0 1,-1 0-1,1 1 0,0-1 0,0 1 0,0 0 0,-1 0 0,1 0 0,-1 0 1,1 1-1,0-1 0,-1 1 0,0-1 0,1 1 0,-1 0 0,0 0 1,0 0-1,0 0 0,0 0 0,-1 0 0,4 4 0,-3 1 37,1 0 1,-1 0-1,-1 0 0,1 0 0,-1 0 1,0 0-1,-1 10 0,-3 55 408,0-31-189,2-18-139,0-14-50,0 0-1,1 0 0,0 1 0,1-1 1,-1 0-1,2 0 0,-1 0 0,1 0 0,1 0 1,0-1-1,5 12 0,-7-17-39,0-1 1,0 0-1,1 0 1,-1 1-1,1-1 0,0 0 1,-1 0-1,1-1 0,0 1 1,4 3-1,-4-5-34,0 1 0,1-1 0,-1 1-1,0-1 1,0 0 0,1 0 0,-1 0 0,0 0 0,0 0 0,0-1-1,1 1 1,-1-1 0,2 0 0,25-8-2500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1:2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736 0 13096,'0'0'209,"-14"9"-284,-185 111 127,-217 161 1907,398-269-1768,6-4 57,0 1 0,1 0 0,0 0 0,0 1 0,-18 22-1,29-32-232,0 0 0,0 0-1,0 0 1,-1 1-1,1-1 1,0 0-1,0 0 1,0 0-1,-1 0 1,1 1-1,0-1 1,0 0-1,0 0 1,0 1-1,0-1 1,0 0-1,-1 0 1,1 0-1,0 1 1,0-1 0,0 0-1,0 0 1,0 1-1,0-1 1,0 0-1,0 0 1,0 1-1,0-1 1,0 0-1,0 0 1,0 1-1,0-1 1,0 0-1,1 0 1,-1 1-1,0-1 1,0 0 0,0 0-1,0 1 1,0-1-1,0 0 1,1 0-1,-1 0 1,0 0-1,0 1 1,0-1-1,1 0 1,-1 0-1,0 0 1,0 0-1,0 0 1,1 1-1,-1-1 1,0 0-1,0 0 1,1 0 0,-1 0-1,0 0 1,0 0-1,1 0 1,-1 0-1,0 0 1,0 0-1,1 0 1,19-3 224,-15 2-173,20-4-2163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1:2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82 4720,'0'0'4026,"1"-10"-3579,1-5-229,1-36 1525,-3 50-1233,-2-4 1471,-39 110 630,30-76-2245,0 9 83,1 1-1,1 0 1,3 1 0,1-1-1,1 76 1,5-102-62,0 0-1,4 22 1,-5-35-368,0 0 0,0 1 0,0-1 0,0 0 0,0 1 0,0-1 0,1 0 0,-1 1 0,0-1 0,0 0 0,0 1 0,1-1 0,-1 0 0,0 0 0,0 1 0,1-1 0,-1 0 0,0 0 0,0 0 0,1 0 0,-1 1 0,0-1 0,1 0 0,-1 0 0,0 0 0,1 0 1,-1 0-1,0 0 0,1 0 0,-1 0 0,0 0 0,1 0 0,-1 0 0,0 0 0,1 0 0,-1 0 0,0 0 0,1 0 0,-1 0 0,0 0 0,1 0 0,-1 0 0,0 0 0,0-1 0,1 1 0,-1 0 0,0 0 0,1 0 0,-1-1 0,12-10-2866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1:25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10248,'0'0'3054,"11"-3"-2678,-6 2-340,145-35 1490,171-19 0,-302 53-1833,0 0 1,32-9-1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1:2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191 111 3712,'0'0'8945,"-9"5"-8580,-6 4-201,1 1 0,1 1 0,0 0 0,0 0 0,1 1 0,1 1 0,0 0 0,-14 23 0,16-19 64,0 0 0,1 1 0,-8 29 0,12-36-60,2 1 0,-1 0-1,1 0 1,1 0 0,0 0 0,2 22 0,-1-32-124,0 0 0,1 0 0,-1 0-1,0 0 1,1 0 0,0 0 0,-1 0 0,1 0 0,0 0 0,0 0 0,0 0 0,0 0 0,0-1 0,1 1 0,-1 0-1,0-1 1,1 1 0,-1-1 0,1 1 0,0-1 0,-1 0 0,5 2 0,-3-2 3,1 0 1,-1 0-1,1 0 1,-1 0-1,1-1 1,0 0-1,0 1 1,-1-2-1,1 1 1,0 0-1,-1-1 1,5 0-1,5-3 54,-1 0 1,1 0-1,-1-1 1,0-1-1,-1 0 1,17-10-1,0-7 158,-1-1 1,0 0-1,-2-3 0,-1 0 1,31-46-1,-45 50 168,-11 17-89,-11 14-92,1 4-176,0 1 1,1 0-1,0 0 1,1 0-1,1 2 0,-11 21 1,16-30-59,1-1 0,0 1 0,0-1 0,0 1 1,1 0-1,-1 0 0,2-1 0,-1 1 0,0 0 0,1 0 0,0 0 0,1 0 1,-1 0-1,1 0 0,0 0 0,1-1 0,-1 1 0,1 0 0,0-1 0,1 1 1,4 7-1,-4-9-7,0-1 1,0 0 0,0 0 0,1 0 0,0 0-1,-1 0 1,1 0 0,0-1 0,0 0 0,1 0-1,-1 0 1,0-1 0,0 1 0,1-1 0,-1 0-1,1 0 1,0 0 0,-1-1 0,1 0 0,-1 0-1,1 0 1,0 0 0,-1-1 0,1 1 0,4-3-1,4 1 18,0-2-1,0 0 1,0 0-1,-1-2 1,0 1-1,0-1 1,16-12-1,-14 7 19,0 0-1,-1-1 0,-1-1 1,0 0-1,17-23 0,42-78 224,-71 114-263,7-11 48,-1-1 0,-1 1 0,1-1-1,-2-1 1,0 1 0,5-23 0,-8 29-15,-1 0 1,0 0-1,0 1 1,0-1-1,0 0 0,-1 0 1,0 0-1,0 1 1,-1-1-1,0 0 0,0 1 1,0-1-1,0 1 1,-1 0-1,0 0 0,0 0 1,-4-5-1,-4-2-132,0-4 459,11 16-489,0-1 0,0 0-1,0 1 1,1-1 0,-1 1 0,0-1 0,0 0 0,1 1 0,-1-1-1,0 1 1,1-1 0,-1 0 0,0 1 0,1-1 0,-1 1 0,1 0 0,-1-1-1,1 1 1,-1-1 0,1 1 0,-1 0 0,1-1 0,0 1 0,-1 0-1,1-1 1,-1 1 0,2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1:2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8840,'0'0'4352,"-11"14"-3988,-3 4-234,-55 74 513,44-56-196,1 2 0,2 1 1,1 1-1,-26 75 0,42-100-338,1 1 0,0-1 1,1 1-1,1 0 0,1 0 0,0 0 1,1 0-1,1 0 0,0 1 0,1-2 1,1 1-1,0 0 0,2 0 0,-1-1 1,2 0-1,11 23 0,-7-21 53,0-1 1,1 0-1,0 0 0,27 26 0,-33-37-92,1 1 0,-1-1 0,1-1 0,0 1-1,1-1 1,-1 0 0,1 0 0,0-1 0,0 0-1,0 0 1,0 0 0,0-1 0,1-1-1,-1 1 1,10 0 0,-11-2-17,1-1-1,-1 0 0,1-1 1,-1 1-1,0-1 1,1-1-1,-1 1 1,-1-1-1,1 0 1,0 0-1,-1-1 1,1 1-1,-1-1 1,0-1-1,5-4 1,-7 6-361,0-1 0,0 1 1,-1 0-1,1-1 0,-1 1 1,0-1-1,0 0 0,1-4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1:0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88 10248,'0'0'2602,"-3"-11"-2074,0-4-355,2 7-49,-1 0 1,0 0 0,0 0 0,-4-8-1,6 15-92,-1 0 1,1 1-1,0-1 0,-1 0 0,1 0 1,-1 1-1,1-1 0,-1 0 0,1 1 1,-1-1-1,1 1 0,-1-1 0,0 1 1,1-1-1,-1 1 0,0-1 0,1 1 1,-1-1-1,0 1 0,0 0 0,1 0 0,-1-1 1,0 1-1,0 0 0,0 0 0,1 0 1,-2 0-1,-1 0 30,1 0-1,-1 1 1,1-1-1,-1 1 1,1-1-1,0 1 1,-1 0 0,1 0-1,-3 2 1,-4 2 137,1 1 0,-1 0 0,-10 9 0,16-11-107,0-1 0,0 1 0,1 0 1,-1 0-1,1 0 0,-3 7 0,4-10-66,0 1 0,1-1 0,-1 0 0,1 0 0,-1 0 0,1 0 0,0 0-1,-1 0 1,1 1 0,0-1 0,0 0 0,0 0 0,0 0 0,0 1 0,0-1 0,0 0 0,0 0 0,1 0-1,-1 1 1,0-1 0,1 0 0,-1 0 0,1 0 0,-1 0 0,1 0 0,-1 0 0,1 0 0,0 0 0,1 2-1,0-3 10,0 1 0,0-1-1,0 1 1,-1-1-1,1 0 1,0 0-1,0 0 1,0 0-1,0 0 1,0 0-1,0-1 1,0 1-1,-1-1 1,1 1-1,2-2 1,26-12 374,-23 9-279,-1 0 1,0-1 0,0 1-1,-1-1 1,1 0 0,4-8-1,-10 14-119,0 0 0,0-1-1,0 1 1,0 0 0,0 0-1,0 0 1,0-1 0,0 1-1,1 0 1,-1 0-1,0 0 1,0-1 0,-1 1-1,1 0 1,0 0 0,0 0-1,0-1 1,0 1 0,0 0-1,0 0 1,0 0 0,0-1-1,0 1 1,0 0-1,0 0 1,-1 0 0,1-1-1,0 1 1,0 0 0,0 0-1,0 0 1,0 0 0,-1 0-1,1-1 1,0 1 0,0 0-1,0 0 1,-1 0-1,1 0 1,0 0 0,0 0-1,0 0 1,-1 0 0,1 0-1,0 0 1,-1 0 0,-10 2 246,9-1-231,1 1 1,-1-1-1,0 1 0,1 0 1,-1 0-1,1-1 1,0 1-1,0 0 1,0 0-1,0 1 1,0-1-1,0 0 1,0 0-1,0 0 0,1 1 1,0-1-1,-1 4 1,1 0-492,1 0 1,-1-1-1,1 1 1,0 0 0,3 6-1,-4-12 454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1:2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11856,'0'0'1456,"69"-18"-1088,-5 4 8,9 6-176,-1 2 0,-1 2 80,-7 4 0,-1 0 136,-5 0 0,-16 4-24,-9 4-9,-13-2-79,-8-2 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1:29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0 6880,'0'0'4929,"-11"10"-4536,-192 182 1034,137-120-874,-63 90 0,104-126-364,2 1 0,1 1 0,2 1 0,-29 81 0,36-79-42,2 1 1,2 0 0,1 0 0,2 0 0,2 1 0,2 49 0,3-71-49,1 0 0,1 1 0,1-1 1,1 0-1,0-1 0,2 1 0,0-1 1,2 0-1,0-1 0,1 0 0,1 0 1,0-1-1,2-1 0,17 21 0,-6-15 214,0-1-1,2-1 1,0-2 0,48 28-1,-62-41-160,0-1-1,0 0 1,0 0-1,1-2 1,0 1 0,0-2-1,0 0 1,25 1-1,-14-3-694,-1 0-1,1-2 0,39-8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1:3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6 4720,'0'0'4830,"-10"-1"-4644,-51-4 1948,81 40-958,51 49-383,-32-39-447,-1 2 0,-2 1 0,37 67 1,-60-91-227,-2 1 0,0 0 1,-2 1-1,-1-1 1,-1 2-1,-1-1 1,-1 1-1,-1 0 1,-2 0-1,-1 0 1,-1 0-1,-1 1 1,-6 34-1,0-27 69,-2 1 0,-1-2-1,-2 1 1,-30 59 0,10-34 389,-68 92 0,57-90 140,-48 94 0,45-62-2914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1:54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465 128 6928,'0'0'3740,"0"-11"-3192,1-38-50,-1 46-427,0 1 0,0-1 0,0 0 0,0 1 0,-1-1 0,1 1 0,-1-1 0,0 1 0,0-1 0,0 1 0,0-1 0,0 1 0,0 0 0,0 0 0,-1-1-1,1 1 1,-1 0 0,0 0 0,0 1 0,0-1 0,0 0 0,0 0 0,0 1 0,0 0 0,0-1 0,0 1 0,-1 0 0,1 0 0,-1 0 0,1 0 0,0 0 0,-4 0 0,-3 0 119,-1 0 1,1 0-1,0 1 0,-1 0 1,1 1-1,-15 2 1,17-1-86,0 0 0,0 1-1,0 0 1,0 0 0,1 1 0,0-1 0,0 1-1,0 1 1,0-1 0,0 1 0,1 0 0,0 0-1,-7 9 1,-22 20 328,23-24-313,1 0 1,0 1 0,1 0 0,0 1-1,1 0 1,-12 24 0,-30 81 287,29-60-169,3 0 0,-21 107 0,38-153-203,0 1 0,0-1 0,1 0 0,0 0 0,1 1 0,0-1 0,6 21 0,-6-26-9,2 0-1,-1 0 1,0-1-1,1 1 1,0-1-1,1 1 0,-1-1 1,1 0-1,0-1 1,0 1-1,0 0 0,1-1 1,0 0-1,0 0 1,9 5-1,-10-7-12,-1-1 0,1 1 0,0-1 0,0 0 1,1 0-1,-1-1 0,0 1 0,0-1 0,0 0 0,0 0 0,1 0 0,-1 0 0,0-1 0,0 0 1,0 0-1,0 0 0,0 0 0,0-1 0,5-2 0,3-1 33,0-1-1,-1-1 1,1 0-1,18-16 1,-14 8 0,-1-1 0,0 0 1,-1-1-1,-1 0 0,-1-1 1,0 0-1,-1-1 0,11-27 1,1-12 107,24-97 1,-35 111-54,-3 0 1,-1 0-1,3-83 0,-11 120-81,0 6-12,0-1-1,1 0 1,-1 0 0,0 1-1,0-1 1,0 0 0,-1 0-1,1 1 1,0-1 0,-1 0-1,1 1 1,-1-1 0,0 0-1,1 1 1,-1-1 0,-1-1-1,1 4 1,0 0 1,1 0-1,-1-1 0,0 1 0,1 0 0,-1 0 0,0 0 0,1 0 1,-1 0-1,1 0 0,0 1 0,-1-1 0,1 1 0,-6 21 37,1-1 1,2 0-1,0 1 0,1 23 0,5 94 173,-2-138-214,-1 20 42,2-1 0,1 0 1,1 0-1,0 0 0,14 36 0,-15-49-18,1 0-1,0 0 1,0-1-1,1 1 0,0-1 1,0 0-1,1 0 1,-1-1-1,2 0 0,-1 0 1,1 0-1,0-1 1,0 0-1,0 0 0,1-1 1,-1 0-1,9 4 1,-4-4 27,0-1 1,0 0 0,0 0 0,0-1 0,0-1-1,14 0 1,1-1 172,46-8 1,-30-3 321,-41 11-730,0-1 0,1 0-1,-1 1 1,0-1 0,0 0-1,0-1 1,0 1 0,-1 0-1,1 0 1,0-1 0,0 1-1,-1-1 1,1 0-1,-1 1 1,1-1 0,0-2-1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2:21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6824,'0'0'6297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2:38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1118 4120,'0'0'9209,"-14"7"-8522,3-1-514,3-3-61,0 1 1,0 0 0,1 1-1,-1-1 1,1 2 0,1-1-1,-1 1 1,1 0 0,-10 11 0,4 0 210,1 0 1,1 1-1,0 0 1,2 1 0,0-1-1,-8 31 1,12-34-129,0 0 0,1 1 1,1-1-1,1 1 0,0-1 1,1 1-1,1-1 0,0 1 1,4 15-1,-4-26-126,0 0 0,1 0 1,-1-1-1,1 1 0,0-1 0,0 1 0,1-1 0,3 6 0,-5-8-44,1-1 0,-1 0-1,0 0 1,0 0-1,1 0 1,-1 0 0,1 0-1,-1 0 1,1 0-1,-1 0 1,1-1-1,-1 1 1,1-1 0,0 1-1,-1-1 1,1 0-1,0 1 1,-1-1-1,1 0 1,0 0 0,-1 0-1,1 0 1,0-1-1,-1 1 1,1 0 0,0-1-1,1 0 1,8-3 54,0-1 1,-1 0-1,1-1 1,-1 0-1,-1-1 0,13-10 1,4-3 45,36-27 354,-3-2-1,97-105 1,-154 151-452,8-7 386,-10 17 24,-2 9-414,1-8 6,1 1 0,0-1 1,1 0-1,0 1 0,0-1 0,1 0 0,0 0 1,0 0-1,1 0 0,0-1 0,0 1 1,8 12-1,-9-17-12,0 1 0,0-1 0,1 0 0,-1 0 1,1 0-1,0 0 0,0 0 0,0-1 0,0 1 0,0-1 0,1 0 1,-1 0-1,1 0 0,-1 0 0,1-1 0,0 1 0,0-1 1,0 0-1,-1 0 0,1-1 0,0 1 0,0-1 0,0 1 0,0-1 1,0-1-1,0 1 0,0-1 0,5 0 0,-1-2 17,0-1-1,0 0 1,-1 0-1,0 0 1,1-1-1,-2 0 1,1 0-1,0-1 1,-1 0-1,0 0 1,-1 0-1,1-1 1,-1 0-1,4-7 1,-4 5 8,0 1 1,-1-1-1,0 0 0,0-1 0,-1 1 1,0-1-1,-1 1 0,0-1 1,0 0-1,-1 1 0,-1-1 1,1 0-1,-2 0 0,1 0 1,-1 0-1,-1 0 0,0 1 1,-4-13-1,6 21-27,-1-1-1,1 1 1,-1 0 0,0 0-1,0 0 1,1 0 0,-1 0-1,0 0 1,0 0 0,0 0-1,0 0 1,0 0 0,0 0-1,0 1 1,-1-1 0,1 0-1,0 1 1,0-1 0,-3 0-1,4 1-9,0 0-1,0 0 0,0-1 1,0 1-1,-1 0 0,1 0 1,0-1-1,0 1 0,0 0 1,0 0-1,0 0 0,0-1 1,0 1-1,-1 0 0,1 0 1,0-1-1,0 1 0,0 0 1,0 0-1,0-1 0,0 1 1,0 0-1,0-1 0,1 1 1,-1 0-1,0 0 0,0-1 1,0 1-1,0 0 0,0 0 1,0 0-1,0-1 0,0 1 1,1 0-1,-1 0 0,0 0 1,0-1-1,0 1 0,1 0 1,-1 0-1,0 0 0,0 0 1,0-1-1,1 1 0,-1 0 1,0 0-1,0 0 0,1 0 1,-1 0-1,0 0 0,0 0 1,1 0-1,-1 0 0,0 0 1,1 0-1,75-13 21,126-36 0,-31 5-75,-169 43 50,-1 1 0,0-1 0,1 1 1,-1 0-1,0 0 0,1-1 0,-1 1 0,0 0 1,1 0-1,-1 0 0,1 1 0,-1-1 0,0 0 1,1 0-1,-1 1 0,0-1 0,0 1 0,1-1 1,-1 1-1,0 0 0,0-1 0,2 2 0,-3-1 3,1 0-1,-1 1 0,1-1 1,-1 0-1,0 0 0,1 1 0,-1-1 1,0 0-1,0 1 0,0-1 1,0 0-1,0 1 0,0-1 0,0 0 1,0 1-1,-1-1 0,1 0 1,0 1-1,-1-1 0,1 0 1,-1 0-1,0 2 0,-39 84 41,-7 20 4,45-103-39,1 0 1,0 0 0,0 0 0,0 0 0,0 0 0,1 0 0,0 0 0,0 1 0,0-1 0,0 0 0,1 0-1,-1 0 1,1 0 0,0 0 0,0 1 0,1-2 0,2 8 0,-2-9-4,0 1 1,0 0 0,0-1-1,0 1 1,0-1-1,1 0 1,-1 0-1,1 0 1,0 0-1,-1 0 1,1 0-1,0-1 1,0 1-1,0-1 1,0 0 0,0 0-1,1 0 1,-1 0-1,0-1 1,0 1-1,1-1 1,-1 0-1,4 0 1,7-1 3,0 0 1,0-1-1,0-1 1,0 0-1,0-1 0,-1-1 1,0 0-1,0-1 1,0 0-1,-1-1 1,1 0-1,-2-1 0,1 0 1,12-13-1,4-4 17,-2-2-1,0-2 1,-2 0 0,25-39-1,4-15 21,-3-2 0,-4-3-1,-4-1 1,-4-2 0,30-107 0,-52 138 10,11-78 0,-28 127-46,-5 11 0,4 1-10,1 0 1,-1 0 0,1 0-1,-1 0 1,1 0 0,-1 0-1,1 1 1,0-1 0,-2 3-1,-19 30 3,2 1 0,2 1 0,1 1-1,-17 52 1,-33 165-62,54-190 1,2 0-1,3 1 1,3 0 0,5 114-1,1-174 52,-1 0 0,1 1-1,0-1 1,0 0 0,0 0 0,1-1-1,4 10 1,-6-13 5,1 0 1,-1-1-1,1 1 0,0 0 0,-1 0 1,1 0-1,0-1 0,0 1 0,0 0 0,0-1 1,-1 1-1,1-1 0,0 1 0,0-1 1,0 1-1,0-1 0,2 1 0,-1-1 1,0 0 0,0 0 0,0 0 0,-1 0 0,1-1 0,0 1 0,0-1 0,0 1 0,0-1 0,-1 1 0,1-1 0,0 0 0,2-1 0,7-6 2,1 0 0,-2 0 0,1-1-1,-1 0 1,15-19 0,42-60 11,-60 78-10,74-106 64,-6-4 0,-5-4 1,68-165-1,-8-73 77,-107 301-58,-91 247-12,-93 327-161,97-299 64,-14 96 34,78-308-6,-1 0 1,1 0-1,0 1 1,-1-1-1,1 0 1,0 0-1,0 1 1,1-1-1,-1 2 1,0-3-4,1-1 1,-1 0 0,0 0 0,0 1-1,0-1 1,0 0 0,0 0 0,0 0-1,1 1 1,-1-1 0,0 0 0,0 0-1,0 0 1,1 1 0,-1-1 0,0 0-1,0 0 1,1 0 0,-1 0 0,0 0 0,0 1-1,0-1 1,1 0 0,-1 0 0,0 0-1,1 0 1,-1 0 0,0 0 0,0 0-1,1 0 1,-1 0 0,0 0 0,0 0-1,1 0 1,-1 0 0,0 0 0,0 0 0,1-1-1,-1 1 1,4-2 8,-1 0 0,0 0 0,0-1 0,-1 1 0,1-1 0,0 1 0,-1-1 0,0 0 0,3-4-1,42-66 109,14-21 22,13-3 58,-73 96-192,-1 0 0,1 0 0,0 0 0,0 0 0,0 0 0,0 0 0,0 0 0,0 0 0,0 0-1,0 1 1,1-1 0,-1 0 0,0 1 0,0-1 0,0 1 0,3-1 0,-3 1-2,0 0 0,0 0 0,-1 0 0,1 0 0,0 0 0,0 1 0,0-1 0,0 0 0,0 0 0,-1 1 0,1-1 0,0 1 0,0-1 0,-1 1 0,1-1 0,0 1 0,-1-1 0,1 1 0,0 0 0,3 5 13,0 0-1,0-1 1,-1 1 0,0 0-1,3 10 1,-2-7-6,13 27 24,2-1-1,1-1 0,1-1 0,33 38 0,-46-61 4,1-1 0,14 12 0,-20-19-47,0 1-1,0-1 0,0 0 0,0 0 0,0 0 1,1 0-1,-1-1 0,1 1 0,-1-1 0,1 0 0,0 0 1,4 0-1,-1-3-163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2:38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13560,'0'0'1286,"12"-1"-862,139-8 1000,363-16 1280,-399 19-1761,-115 6-994,0 0 0,0 0 0,0 1 1,0-1-1,1 0 0,-1 0 0,0 0 0,0 0 1,0 0-1,0 0 0,0 0 0,1 0 0,-1 0 0,0 0 1,0 0-1,0 0 0,0 0 0,0-1 0,0 1 1,1 0-1,-1 0 0,0 0 0,0 0 0,0 0 1,0 0-1,0 0 0,0 0 0,1 0 0,-1 0 1,0 0-1,0-1 0,0 1 0,0 0 0,0 0 1,0 0-1,0 0 0,0 0 0,0 0 0,0-1 1,0 1-1,0 0 0,0 0 0,0 0 0,0 0 1,0 0-1,0-1 0,0 1 0,0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2:39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12056,'0'0'2960,"85"-36"-2872,-21 15-152,3 7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2:41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1216 4816,'0'0'1153,"-5"13"-554,-14 38 66,18-49-536,0 0 0,0 0 0,1 0 0,-1 0 0,0 0 0,1 0 0,0 0-1,-1 0 1,1 0 0,0 0 0,0 1 0,0-1 0,0 0 0,1 4 0,0-6-82,-1 1 1,1-1-1,-1 0 1,0 1-1,1-1 1,-1 1-1,1-1 0,-1 0 1,1 1-1,-1-1 1,1 0-1,-1 1 1,1-1-1,0 0 0,-1 0 1,1 0-1,-1 0 1,1 1-1,-1-1 1,1 0-1,0 0 0,-1 0 1,1 0-1,0 0 1,-1 0-1,1-1 1,-1 1-1,1 0 0,-1 0 1,2-1-1,4-1 160,0 0-1,0-1 0,0 0 0,-1 0 0,1-1 1,5-4-1,14-13 239,0-2 0,-2 0 0,40-53 0,51-93 606,-69 99-605,4-8 309,49-103 0,-79 139-345,-1-1 0,-3-1 0,-1 0 0,10-64 0,-22 98-253,3-24 239,-5 32-339,0 1 0,0-1 1,0 0-1,0 1 1,-1-1-1,1 1 1,0-1-1,-1 0 1,1 1-1,-1-1 1,1 1-1,-1-1 1,0 1-1,0-1 1,-1-2-1,1 4-37,1 0 0,-1 1 0,0-1 0,1 0 0,-1 0 0,1 0 0,-1 1 0,1-1 0,-1 0 0,1 0 0,-1 1 0,1-1 0,-1 1 0,1-1 0,-1 0 0,1 1 0,0-1 0,-1 1 0,1-1 0,0 1 0,-1-1 1,1 1-1,0-1 0,-1 2 0,-2 2 75,-22 29 80,2 2 0,1 0 0,2 2 0,1 0 0,-21 61-1,23-46-48,2 2 0,2 0-1,-9 95 1,20-133-74,1 1-1,2-1 1,3 32 0,-4-43-29,1 1 1,1-1-1,-1 1 0,1-1 1,0 1-1,0-1 0,1 0 1,-1 0-1,1 0 0,0 0 1,0 0-1,1-1 1,0 0-1,6 7 0,-8-10-14,-1 0-1,0-1 0,0 1 1,1 0-1,-1-1 0,1 0 1,-1 1-1,1-1 0,-1 0 1,0 1-1,1-1 0,-1 0 1,1 0-1,-1 0 0,1 0 1,-1-1-1,1 1 1,-1 0-1,3-1 0,27-14 113,-17 6-73,-1-2-1,0 0 0,-1 0 1,16-20-1,42-58 133,-44 53-114,146-214 378,-140 197-323,-3-2 1,41-108-1,-34 65 30,-15 45-10,-2 0-1,12-61 1,-29 88 34,-2 26-171,0 0 0,0 0 0,0 0 0,0 0 0,0 0 0,-1-1 0,1 1 0,0 0 0,0 0 0,0 0 0,0 0 0,0 0 0,0 0 0,0-1 0,-1 1-1,1 0 1,0 0 0,0 0 0,0 0 0,0 0 0,0 0 0,-1 0 0,1 0 0,0 0 0,0 0 0,0 0 0,0 0 0,0 0 0,-1 0 0,1 0 0,0 0 0,0 0 0,0 0 0,0 0 0,-1 0-1,1 0 1,0 0 0,0 0 0,0 0 0,0 0 0,0 0 0,-1 0 0,1 0 0,0 1 0,0-1 0,0 0 0,0 0 0,0 0 0,0 0 0,0 0 0,0 0 0,-1 0 0,1 1 0,0-1 0,0 0 0,0 0-1,0 0 1,0 1 0,-5 4 33,1 1 0,0 0 0,1 1-1,-4 7 1,-96 243 278,21 7-31,48-152-148,-4 32 53,23-80 132,-41 108 1,52-165-171,1-9 6,5-13-16,23-39 36,44-71 0,-67 121-171,7-11 55,20-25-1,-25 35-44,0 0 1,0 1-1,1 0 0,0 0 0,-1 0 0,1 0 0,1 1 1,9-6-1,-14 9-14,0 0 0,0-1 1,0 1-1,0 0 1,0 0-1,0 0 0,1 0 1,-1 0-1,0 0 0,0 0 1,0 0-1,0 0 0,1 0 1,-1 1-1,0-1 0,0 0 1,0 1-1,0-1 0,0 1 1,0 0-1,0-1 0,0 1 1,0 0-1,0-1 0,0 1 1,-1 0-1,1 0 0,0 0 1,0 0-1,-1 0 0,2 1 1,1 4-2,1 0 1,-1 0 0,-1 0 0,3 8 0,-5-14-2,9 30 7,5 33 0,-11-42-6,2-1-1,0 0 1,1 0-1,17 36 1,-19-48 2,0 0-1,1-1 1,0 0-1,0 0 1,1 0-1,6 6 1,-10-12 0,0 1-1,0 0 1,0-1 0,0 0-1,0 1 1,0-1 0,0 0 0,1 0-1,-1 0 1,0 0 0,0-1-1,1 1 1,-1-1 0,1 1-1,-1-1 1,0 0 0,1 0 0,-1 0-1,1 0 1,-1 0 0,1 0-1,-1-1 1,0 1 0,1-1-1,-1 0 1,4-1 0,3-3 9,0 0 0,-1-1 0,0 0 1,0 0-1,0-1 0,0 0 0,-1-1 0,0 1 1,-1-1-1,0 0 0,0-1 0,-1 0 0,0 0 1,5-12-1,-1 0 20,-2-1 1,-1 1 0,0-1-1,-2 0 1,3-34-1,-6 54-28,-1 0 0,0 0 0,0 0 0,0 0 0,0 0 0,0 0 0,-1 0 0,1 0 0,0 0 0,-1 0 0,0 0 0,1 0 0,-1 0 0,0 0 1,0 0-1,0 0 0,0 1 0,-1-1 0,1 0 0,-2-1 0,2 2-2,-1 1 1,1-1 0,0 1 0,0-1 0,-1 1 0,1-1 0,0 1 0,-1 0-1,1 0 1,0 0 0,-1 0 0,1 0 0,0 0 0,-1 0 0,1 0 0,-1 0-1,1 1 1,0-1 0,-1 0 0,1 1 0,0-1 0,0 1 0,0 0 0,-1-1-1,1 1 1,0 0 0,0 0 0,0 0 0,0 0 0,-2 2 0,0-1 2,0 1 0,0 0 0,0 0 0,1 0 0,-1 0 0,1 0 0,0 1 0,0-1 0,0 1 0,0-1 0,0 1 0,1 0 0,0 0 0,0 0 0,0 0 1,0 0-1,0 0 0,1 0 0,0 0 0,0 0 0,0 0 0,0 0 0,1 0 0,-1 0 0,1 0 0,0 0 0,0 0 0,1 0 0,-1 0 0,1-1 0,0 1 0,0-1 0,3 5 0,2 3-6,1-1-1,0 0 1,0-1-1,1 1 1,0-2-1,1 1 0,0-2 1,0 1-1,19 9 1,-18-11 6,1 0 0,0-1 1,0-1-1,0 0 0,0-1 0,1 0 1,24 2-1,-32-4-24,0-1 0,0 0-1,-1 0 1,1-1 0,0 0 0,-1 1-1,1-1 1,0-1 0,-1 1 0,1-1-1,-1 1 1,0-1 0,0-1 0,1 1-1,-1-1 1,-1 1 0,1-1 0,0 0 0,-1 0-1,1-1 1,-1 1 0,0-1 0,0 0-1,3-5 1,0-10-587,-5 11-3056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2:41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1 227 9848,'0'0'1674,"19"-2"-1148,248-36 922,-241 34-1333,119-20 1283,204-61 1,-148 27-282,-119 42-3164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1:0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0 5920,'0'0'6880,"-12"4"-6622,2-2-199,1 0-3,0 0 1,-1 1-1,2 0 0,-1 1 0,0 0 1,1 0-1,-1 1 0,-7 6 1,-22 20 210,1 1 0,1 2 1,2 2-1,-57 77 1,70-82-105,1 1 0,2 1 0,1 0 0,1 2 0,2 0 0,1 0 0,-8 40 0,18-58-63,0 1-1,0-1 1,2 1 0,0-1-1,1 1 1,1 0 0,1-1-1,0 1 1,1-1 0,1 0 0,1 0-1,0 0 1,1 0 0,1-1-1,0 0 1,2-1 0,-1 1 0,2-1-1,0-1 1,1 0 0,0-1-1,20 18 1,-10-12 54,1-1 0,39 25 0,-49-35-29,2-1 1,-1-1-1,1 0 1,0-1-1,0-1 1,28 6-1,-39-10-63,-1 0-1,1 0 1,0 0 0,-1 0-1,1 0 1,0-1-1,-1 0 1,1 1 0,0-1-1,-1 0 1,1 0-1,-1 0 1,0-1 0,1 1-1,-1-1 1,0 1 0,0-1-1,0 0 1,4-3-1,-2 0-413,1 0 0,-1-1 0,0 1 0,0-1 0,-1 0 0,4-7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2:43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1 717 7328,'0'0'3046,"11"2"-2339,8 1-383,0-1 1,0-1-1,0 0 1,0-1-1,30-4 1,-32 0-58,-1 0 0,1-1 0,-1 0 0,0-1 0,-1-1 0,0-1 0,19-12 0,-23 12-80,0 0 0,-1-1 0,0 0 0,-1-1 0,0 0 0,0 0 0,-1-1 0,0 0 0,11-22 0,68-186 1671,-56 136-1197,-12 29-232,-1 4 593,38-76 0,-46 115-508,-9 11-491,-1 0 0,0 0-1,1 0 1,-1 0 0,0 0 0,1 0 0,-1 0-1,0 0 1,1 0 0,-1 0 0,0 0 0,1 0 0,-1 0-1,0 0 1,1 1 0,-1-1 0,0 0 0,1 0-1,-1 0 1,0 1 0,0-1 0,1 0 0,-1 0 0,0 1-1,1-1 1,11 28 486,1 16-311,-2-1 0,-3 1 1,-1 1-1,-2 0 0,-2 0 1,-2 0-1,-2 0 0,-2 0 0,-14 74 1,15-111-163,0 0 0,0 0-1,-1 0 1,0-1 0,-1 1 0,1-1 0,-1 0 0,-1 0 0,0 0 0,1 0 0,-11 9 0,12-13-22,1-1 0,-1 0 1,0 0-1,0 0 0,0 0 0,0 0 0,0-1 0,-1 0 0,1 1 0,0-1 0,-1 0 0,1-1 1,-1 1-1,1 0 0,-1-1 0,1 0 0,-1 0 0,1 0 0,-1 0 0,1-1 0,-1 1 0,1-1 1,0 0-1,-1 0 0,1 0 0,0 0 0,-1-1 0,1 0 0,-5-2 0,-2-3 73,0 0-1,1-1 1,-1 0-1,1 0 0,1-1 1,-1 0-1,1 0 1,1-1-1,0 0 1,1 0-1,-9-18 0,15 28-75,0 0-1,0-1 0,0 1 1,-1-1-1,1 1 0,0-1 0,0 1 1,0 0-1,0-1 0,0 1 1,0-1-1,0 1 0,0-1 0,0 1 1,0-1-1,0 1 0,1-1 1,-1 1-1,0 0 0,0-1 0,0 1 1,0-1-1,1 1 0,-1-1 1,0 1-1,0 0 0,1-1 0,-1 1 1,0 0-1,1-1 0,0 1 0,16-4 79,21 11-86,-37-7 4,36 9-15,1-2 0,0-2 0,1-1-1,-1-2 1,64-4 0,-81 0 10,-1-1-1,1-1 1,-1-1 0,0 0 0,0-2 0,0 0 0,-1-1 0,0-1 0,-1-1-1,0-1 1,0 0 0,15-15 0,-29 24 1,15-14 63,0-1-1,0-1 1,28-36-1,-29 31 34,-11 13-34,1 0-1,10-20 0,-14 24-31,0 2 2,-6 5-21,-26 26-11,1 2 1,1 0 0,1 2-1,2 1 1,1 1 0,-20 39-1,37-58-3,-1-1 0,2 1 0,0 0 0,-3 16 0,6-26 0,0 0 0,1 0 0,-1 0 0,1 1 0,0-1 0,0 0 0,0 0 0,1 0 0,-1 0 0,1 0 0,0 0 0,0 0 0,1 0 0,-1 0 0,1 0 0,0 0 0,0-1 0,0 1 0,3 3 0,-4-6 0,0-1 0,0 1 0,0 0 0,-1-1 0,1 0 0,0 1 0,0-1 0,0 1 0,0-1 0,0 0 0,0 0 0,0 1 0,0-1 0,0 0 0,-1 0 0,1 0 0,0 0 0,0 0 0,0 0 0,0-1 0,0 1 0,0 0 0,0 0 0,0-1 0,0 1 0,0 0 0,0-1 0,0 1 0,-1-1 0,1 1 0,1-2 0,24-21 4,-14 8 10,-1-1 0,0-1 0,0 0 0,-2 0-1,0-1 1,6-19 0,32-116 123,-47 152-136,2-8 24,0 1 1,0-1 0,-1 0-1,1-17 1,-11 55 80,6-11-91,2 1 0,0 0-1,0-1 1,4 30-1,-1-38-12,0 0-1,0 0 0,1 0 1,0 0-1,1 0 0,0-1 1,0 0-1,1 0 1,0 0-1,7 8 0,-9-14 3,-1 0 0,1 0-1,0 0 1,-1 0-1,1-1 1,1 0 0,-1 1-1,0-1 1,1 0-1,-1 0 1,1-1 0,-1 1-1,1-1 1,7 2-1,-5-2 3,0-1-1,0 1 0,0-1 0,0 0 0,-1-1 0,1 1 0,0-1 0,0-1 0,6-1 0,3-2 11,-1-1 0,1-1 0,-1 0 0,-1-1 1,1-1-1,18-15 0,165-156 350,-184 165-305,14-15 72,-26 29-124,0 0 0,0 1 0,0-1 0,1 0 1,-1 0-1,0 0 0,0 1 0,0-1 1,1 1-1,-1-1 0,0 1 0,1-1 0,-1 1 1,0 0-1,1 0 0,-1 0 0,0-1 1,1 1-1,-1 0 0,0 1 0,1-1 1,1 0-1,-2 1-4,0 0 0,-1 0 0,1-1 0,0 1 1,0 0-1,-1 0 0,1 0 0,0 0 0,-1 0 0,1 0 1,-1 0-1,1 0 0,-1 0 0,0 0 0,0 0 0,1 0 1,-1 0-1,0 1 0,0-1 0,0 0 0,0 0 1,0 2-1,-3 32 83,2-28-61,-20 151 537,21-157-553,0 0 0,-1 0-1,1 1 1,0-1 0,0 0-1,0 1 1,0-1-1,0 0 1,0 0 0,0 1-1,1-1 1,-1 0 0,1 3-1,-1-4-5,1 0 0,-1 1 0,0-1 0,1 0 0,-1 1-1,0-1 1,1 0 0,-1 0 0,0 0 0,1 1 0,-1-1 0,0 0 0,1 0 0,-1 0-1,0 0 1,1 0 0,-1 1 0,1-1 0,-1 0 0,0 0 0,1 0 0,-1 0 0,1 0 0,-1-1-1,0 1 1,1 0 0,-1 0 0,1 0 0,2-1 12,1-1 0,-1 0 0,0 1 0,0-1-1,0 0 1,0-1 0,0 1 0,3-3 0,69-74 207,-51 52-119,0 1-1,2 1 1,55-40 0,-79 64-99,-1 0 1,0 0-1,1 0 1,-1 0-1,1 0 1,-1 0 0,1 1-1,-1-1 1,1 1-1,0-1 1,-1 1-1,1 0 1,0 0-1,-1-1 1,1 1 0,0 0-1,-1 0 1,1 1-1,0-1 1,2 1-1,-3 0-2,0-1 0,0 1 0,1 1-1,-1-1 1,0 0 0,0 0 0,0 0-1,0 1 1,0-1 0,0 0 0,-1 1-1,1-1 1,0 1 0,-1-1 0,1 1-1,-1-1 1,1 1 0,-1-1 0,0 1-1,0-1 1,0 1 0,0 2 0,1 8 12,-2 1 1,-2 23-1,1-27 14,1 0-1,0 0 1,0 0 0,1 0-1,1 0 1,-1 0 0,4 16-1,-4-25-26,1 1 0,-1-1 0,0 0 0,1 1-1,-1-1 1,0 1 0,1-1 0,-1 0 0,0 1-1,1-1 1,-1 0 0,0 1 0,1-1 0,-1 0 0,1 0-1,-1 1 1,1-1 0,-1 0 0,1 0 0,-1 0-1,1 0 1,-1 0 0,1 0 0,-1 0 0,1 0 0,-1 0-1,1 0 1,-1 0 0,1 0 0,-1 0 0,1 0-1,-1 0 1,1 0 0,-1 0 0,1-1 0,-1 1 0,0 0-1,1 0 1,-1-1 0,1 1 0,-1 0 0,0-1-1,1 1 1,-1 0 0,1-1 0,-1 0 0,21-17 95,-21 18-98,115-133 0,-107 125 0,-5 4 0,1 0 0,0 0 0,0 1 0,0-1 0,8-4 0,-11 8 0,0-1 0,-1 1 0,1-1 0,0 1 0,0 0 0,0 0 0,0-1 0,0 1 0,0 0 0,0 0 0,0 0 0,0 0 0,0 0 0,0 0 0,0 1 0,-1-1 0,1 0 0,0 0 0,0 1 0,0-1 0,0 0 0,0 1 0,0-1 0,-1 1 0,1-1 0,0 1 0,0-1 0,-1 1 0,1 0 0,0-1 0,-1 1 0,1 0 0,0 0 0,-1-1 0,1 1 0,-1 0 0,1 1 0,26 52 0,-22-41 0,0-1 0,1 0 0,1-1 0,0 0 0,12 16 0,-14-22 0,-1 0 0,1 0 0,0 0 0,1-1 0,-1 0 0,1 0 0,0 0 0,0 0 0,7 2 0,-9-5 0,0 0 0,1 0 0,-1 0 0,0 0 0,1-1 0,-1 0 0,0 0 0,1 0 0,-1 0 0,0-1 0,0 0 0,1 0 0,-1 0 0,0 0 0,7-4 0,1 0 0,0-2 0,0 1 0,0-2 0,-1 0 0,-1 0 0,1-1 0,-1 0 0,-1-1 0,1 0 0,-2 0 0,10-14 0,-9 10 0,0-1 0,-1 0 0,-1 0 0,0-1 0,-1 0 0,0 0 0,-2-1 0,5-25 0,-9 39 0,1 0 0,-1 0 0,0-1 0,0 1 0,-1 0 0,1-1 0,-2-2 0,2 5 0,0 0 0,0 1 0,0-1 0,0 1 0,-1-1 0,1 0 0,0 1 0,-1-1 0,1 1 0,0-1 0,-1 1 0,1-1 0,-1 1 0,1-1 0,-1 1 0,1 0 0,0-1 0,-1 1 0,0 0 0,1-1 0,-1 1 0,1 0 0,-1 0 0,1-1 0,-1 1 0,0 0 0,1 0 0,-1 0 0,1 0 0,-1 0 0,0 0 0,1 0 0,-1 0 0,0 0 0,1 0 0,-1 0 0,1 0 0,-1 0 0,0 1 0,1-1 0,-1 0 0,1 0 0,-1 1 0,0 0 0,-8 3 0,1 1 0,0 0 0,0 1 0,1 0 0,0 0 0,0 0 0,0 1 0,1 0 0,0 1 0,0-1 0,1 1 0,0 0 0,0 0 0,1 1 0,0-1 0,0 1 0,1 0 0,0 0 0,1 1 0,-2 13 0,3-15 0,0 0 0,0 1 0,1-1 0,0 0 0,1 1 0,0-1 0,0 0 0,0 0 0,1 0 0,1 0 0,-1 0 0,1 0 0,1 0 0,-1-1 0,1 0 0,0 1 0,1-2 0,0 1 0,0 0 0,1-1 0,-1 0 0,1 0 0,11 8 0,-7-8 0,-1 0 0,1-1 0,0 0 0,0-1 0,1 0 0,-1-1 0,1 0 0,0 0 0,0-1 0,0 0 0,0-1 0,0-1 0,1 1 0,18-4 0,-20 2 0,-1-1 0,0 0 0,0 0 0,1-1 0,-2 0 0,1-1 0,0 0 0,-1-1 0,0 1 0,0-2 0,0 1 0,0-1 0,-1 0 0,0-1 0,0 1 0,-1-1 0,11-15 0,4-17-4059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2:45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 6128,'0'0'9240,"-3"10"-8806,-13 56 384,-12 103 1,6 81 527,8-79-356,11-140-734,-1 1 287,2-1 1,1 1-1,4 46 1,-3-78-523,0 0 0,0 0 0,-1 1 1,1-1-1,0 0 0,0 0 0,0 0 1,0 1-1,0-1 0,0 0 0,0 0 1,0 0-1,0 0 0,0 1 0,1-1 1,-1 0-1,0 0 0,0 0 0,0 0 1,0 1-1,0-1 0,0 0 0,0 0 0,0 0 1,0 0-1,0 0 0,1 1 0,-1-1 1,0 0-1,0 0 0,0 0 0,0 0 1,0 0-1,1 0 0,-1 0 0,0 0 1,0 1-1,0-1 0,0 0 0,1 0 1,-1 0-1,0 0 0,0 0 0,0 0 1,1 0-1,-1 0 0,0 0 0,0 0 1,1 0-1,7-10 478,7-23-207,-13 29-205,30-71 372,42-84 329,-63 140-664,1 0-1,0 0 1,2 1 0,0 1 0,31-29 0,-44 45-120,22-19 173,36-24 1,-52 39-148,-1 1 1,2 0-1,-1 0 1,0 1-1,1 0 1,0 0 0,-1 1-1,1 0 1,0 0-1,15-1 1,-19 3-15,0 1-1,1-1 1,-1 1-1,0 0 1,-1 0 0,1 1-1,6 2 1,-8-3-11,-1-1 0,0 1 0,1-1 0,-1 1 0,0 0 1,0 0-1,0-1 0,0 1 0,0 0 0,0 0 0,0 0 0,0 0 0,0 1 0,0-1 0,0 0 0,-1 0 0,1 0 1,0 1-1,-1-1 0,1 0 0,-1 1 0,0-1 0,1 0 0,-1 1 0,0 2 0,-1 3 13,-1-1 0,0 1 0,0 0 0,-1-1 0,0 1 0,0-1 0,-6 8 0,-30 44 62,37-56-77,-13 18 50,-1 0-1,-1-1 1,-1-1-1,-1-1 1,-28 21 0,-1-22 672,174 20-400,-70-21-142,72 28 0,-106-30-96,-19-11-56,0 0 1,0-1-1,0 1 1,0-1 0,0 1-1,0-1 1,0 0 0,0 0-1,0 0 1,7 1-1,-10-2-31,0 0 1,0 0-1,0 0 0,0 0 0,1-1 0,-1 1 0,0 0 0,0 0 0,0 0 0,0 0 0,0 0 0,0 0 0,1 0 0,-1 0 0,0 0 0,0 0 0,0-1 0,0 1 0,0 0 0,0 0 0,0 0 0,0 0 0,0 0 0,1 0 0,-1-1 0,0 1 0,0 0 1,0 0-1,0 0 0,0 0 0,0 0 0,0-1 0,0 1 0,0 0 0,0 0 0,0 0 0,0 0 0,0-1 0,0 1 0,0 0 0,0 0 0,0 0 0,-1 0 0,1 0 0,0 0 0,0-1 0,0 1 0,0 0 0,0 0 0,0 0 0,0 0 0,0 0 0,-8-13-114,6 8 73,-13-18-3733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2:45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11256,'0'0'4196,"13"0"-3743,649-8 5819,-494 8-3722,-144-5-1508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2:47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524 1125 6016,'0'0'9993,"-7"-15"-9475,-19-51 315,-21-82 0,26 55 247,4-1 1,-9-168-1,23 209-718,-1-19 610,3 0-1,12-100 0,-10 156-676,-1 9-113,0 0 1,1 0-1,0 0 1,2-8-1,-3 14-151,1 0 1,-1 0-1,0 1 0,1-1 0,-1 0 0,0 0 1,1 0-1,-1 0 0,1 0 0,-1 1 1,1-1-1,0 0 0,-1 0 0,1 1 1,0-1-1,0 1 0,-1-1 0,1 0 0,0 1 1,0-1-1,0 1 0,-1 0 0,1-1 1,0 1-1,0 0 0,0 0 0,0-1 0,0 1 1,0 0-1,0 0 0,0 0 0,0 0 1,0 0-1,0 0 0,0 0 0,1 1 1,23 7 64,-1 1 0,0 2 0,-1 0 0,0 1 0,37 28 1,-11-9-36,-29-18-39,0 1 1,0 1-1,28 30 0,-37-34-11,0 1-1,-1 1 0,0 0 1,-1 0-1,-1 1 0,11 23 0,-18-33-5,1-1-1,-1 1 1,0 0-1,-1-1 0,1 1 1,0 0-1,-1-1 1,0 1-1,0 0 0,0 0 1,-1-1-1,1 1 0,-1 0 1,0-1-1,0 1 1,0 0-1,0-1 0,-1 1 1,1-1-1,-1 0 0,0 1 1,0-1-1,0 0 1,0 0-1,-1 0 0,1-1 1,-6 5-1,-5 4 12,0-1 0,-1 0-1,-1-1 1,-25 12 0,34-18-14,-51 24 58,-2-3 0,-90 26-1,96-36 37,1 3 0,1 2 0,1 2 0,-83 48 0,122-62-58,1 0-1,0 0 1,0 1 0,1 1-1,0-1 1,0 1 0,1 1-1,-12 17 1,20-25-32,-1-1 0,0 1 0,1-1 0,-1 0 0,1 1 0,-1-1 0,1 1 0,0-1 0,0 1 0,0-1 0,0 1 0,0 0 0,0-1 0,0 1 0,0-1 0,0 1 0,1-1 0,-1 1 0,1-1 0,-1 1 0,1-1 0,0 0 0,-1 1 0,1-1 0,0 0 0,0 1 0,0-1 0,0 0 0,0 0 0,0 0 0,0 0 0,0 0 0,1 0 0,1 1 0,3 2 7,-1-1 0,1 0 1,0 0-1,0 0 0,0-1 0,0 0 1,7 2-1,2-2 10,0 0 0,0-1 0,0-1 0,0 0 1,0-1-1,-1-1 0,1 0 0,27-8 0,2-3 78,67-31-1,-29 6 4,-44 18-40,2 3 1,0 0-1,0 3 0,63-13 0,-98 26-52,0 0-1,0 1 0,0 0 0,0 0 1,1 0-1,-1 0 0,0 1 0,0 0 0,0 0 1,0 0-1,0 1 0,0 0 0,0 0 1,-1 0-1,1 1 0,-1-1 0,1 1 1,-1 0-1,5 4 0,4 6 43,-1 0 1,-1 0-1,0 2 1,12 19-1,-11-17 85,0 0-1,20 22 0,-29-36-434,8 8 786,-7-4-4807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2:48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239 134 8840,'0'0'5673,"-15"2"-5154,13-2-496,-6 1 46,1 0 0,-1 0-1,1 1 1,-1-1 0,1 2 0,0-1 0,0 1 0,0 0 0,0 0 0,1 1 0,-1 0 0,1 0 0,0 1 0,-11 10 0,5-2 170,1 1 1,1 1-1,0 0 1,0 0-1,2 1 0,0 0 1,1 0-1,0 1 1,2 0-1,0 0 0,0 0 1,2 1-1,-2 23 1,5-36-141,0 0 0,0-1-1,1 1 1,-1 0 0,1-1 0,0 1 0,0-1 0,1 1 0,0-1 0,-1 0 0,1 1-1,1-1 1,-1 0 0,1 0 0,2 3 0,-2-4-37,-1-1 0,0 0 0,1 0 0,0 0-1,-1 0 1,1 0 0,0 0 0,0-1 0,0 0 0,0 1 0,0-1 0,1 0 0,-1 0 0,0-1-1,0 1 1,1-1 0,-1 1 0,0-1 0,1 0 0,-1-1 0,6 0 0,7-2 92,-1-1-1,0-1 1,0-1 0,0 0 0,0-1 0,-1 0 0,0-1-1,-1-1 1,0 0 0,22-20 0,6-10 604,58-73 1,-84 97-372,-15 15-374,1 0 0,-1 0-1,0 0 1,0-1 0,0 1 0,1 0 0,-1 0 0,0 0-1,0 0 1,0 0 0,1 0 0,-1-1 0,0 1-1,0 0 1,0 0 0,1 0 0,-1 0 0,0 0 0,0 0-1,1 0 1,-1 0 0,0 0 0,0 0 0,0 0-1,1 0 1,-1 0 0,0 0 0,0 1 0,1-1-1,-1 0 1,0 0 0,0 0 0,1 0 0,-1 2 54,1 0 0,-1 0 0,1 0 0,-1 0 0,0 1 0,0-1 1,0 0-1,0 0 0,-1 4 0,1 15-17,1-8 25,0 0 0,1-1-1,0 1 1,1-1 0,0 1 0,10 21 0,-11-30-48,0 1 0,1 0 0,-1 0 0,1-1 0,0 1-1,0-1 1,1 0 0,-1 0 0,1 0 0,0 0 0,0-1 0,0 0 0,0 1 0,1-2 0,0 1 0,-1 0 0,1-1 0,0 0 0,6 2-1,-6-4-1,0 1-1,0-1 0,-1 0 0,1-1 0,0 1 0,0-1 1,0 0-1,-1 0 0,1 0 0,0-1 0,-1 0 0,1 0 1,-1 0-1,0 0 0,0-1 0,0 0 0,0 1 0,0-1 1,3-4-1,6-5 55,-1 0 0,0 0 1,-1-1-1,10-17 0,-8 10 39,0-1 0,-1-1 0,-2 0 0,0-1 0,-1 1 0,-2-2 0,0 1 0,-1-1-1,-2 0 1,0-1 0,0-40 0,-4 60-72,0 0-1,-1 0 1,0 0-1,0 0 1,0 0 0,-1 0-1,1 0 1,-1 0-1,-4-6 1,6 10-39,-1-1 0,0 1 0,-1 0 0,1-1 0,0 1 0,0 0-1,-1-1 1,1 1 0,0 0 0,-1 0 0,1 0 0,-1 0 0,0 0 0,1 1 0,-1-1 0,0 0 0,1 1 0,-1-1 0,0 1 0,0 0 0,1 0 0,-1-1-1,0 1 1,0 0 0,1 0 0,-1 1 0,0-1 0,0 0 0,-3 1 0,-10 5-229,0 0 1,-19 10-1,16-7-3521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2:51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366 1208 6128,'0'0'9672,"3"-17"-9283,3-12-197,2 0 0,0 1 1,24-51-1,13-11 284,8-14 315,42-119 1,-51 88 807,53-279 0,-96 405-1453,0 6-73,0 0 0,0 0-1,-1 0 1,1 0 0,-1 0 0,0 0 0,0 0-1,0 0 1,0 1 0,0-1 0,-1 0 0,1 0 0,-1 0-1,0 0 1,-1-3 0,1 5-47,0 1-1,0 0 1,1 0 0,-1 0 0,0 0-1,0 0 1,1 0 0,-1 1 0,0-1-1,0 0 1,1 0 0,-1 0 0,0 1-1,0-1 1,1 0 0,-1 1 0,0-1-1,1 1 1,-1-1 0,0 1 0,1-1-1,-1 1 1,1-1 0,-1 1 0,1 0-1,-1-1 1,1 1 0,-1 1 0,-10 10 108,1 2 0,1 0 0,-14 24 0,13-20-69,-253 528 710,179-354-619,-61 151 125,133-313-252,-28 74 288,-82 155 0,115-243-86,18-26-10,-1 0-190,584-480 817,-228 223-594,-365 267-254,22-18 59,2 0 0,29-15 0,-67 41-30,0 1-1,0 0 0,1 1 1,0 0-1,1 1 0,0 0 1,1 1-1,0 0 1,0 0-1,2 1 0,0 1 1,0-1-1,-11 29 0,18-39-24,0 0-1,0 0 1,0 1-1,1-1 1,-1 0-1,1 0 1,0 1-1,-1-1 1,1 0-1,1 1 1,-1-1-1,0 0 1,1 1 0,0-1-1,0 0 1,0 0-1,2 5 1,-2-6-3,1 0 0,-1 0 0,1 0 0,0 0 0,-1 0 0,1-1 1,0 1-1,0-1 0,0 1 0,0-1 0,0 0 0,1 0 1,-1 0-1,0 0 0,1 0 0,-1 0 0,0-1 0,1 1 1,-1-1-1,1 1 0,-1-1 0,0 0 0,1 0 0,2-1 0,3 1 0,0-2-1,1 1 0,-2-1 1,1 0-1,0-1 0,0 0 0,-1 0 1,1 0-1,-1-1 0,0 0 1,0-1-1,-1 0 0,1 0 0,10-11 1,-10 9-1,-1 0 0,1 0 0,-2-1 1,1 0-1,-1 0 0,-1 0 0,1-1 0,-1 0 0,-1 1 1,0-2-1,0 1 0,2-14 0,-5 20 3,0 0 0,0 0 0,0 0 1,0 0-1,-1 1 0,1-1 0,-1 0 0,0 0 0,0 1 0,0-1 0,0 0 0,-1 1 0,1-1 1,-1 1-1,1-1 0,-1 1 0,0 0 0,0 0 0,0 0 0,0 0 0,0 0 0,0 0 1,-1 1-1,1-1 0,-1 1 0,1-1 0,-1 1 0,-4-1 0,-1-2 10,-1 1 0,0 0-1,-1 0 1,1 1 0,0 0 0,-1 1-1,-11 0 1,0-1 6,14 0-28,10-1-17,135-18 13,-72 13 10,26-4 22,0 4 0,172 8 0,-257 1-14,1 0-1,-1 0 0,0 1 1,0 0-1,0 1 0,0-1 0,0 1 1,0 1-1,-1-1 0,1 1 0,-1 0 1,0 1-1,0-1 0,-1 1 1,0 0-1,1 1 0,-2-1 0,1 1 1,-1 0-1,1 0 0,4 12 1,4 9 61,-2 1 1,0-1 0,-2 2-1,5 30 1,-9-38 9,-2-10-22,0 0 0,1-1 0,0 1 0,0 0-1,1-1 1,9 14 0,-12-21-30,1 1-1,0-1 1,0 0 0,0 1-1,0-1 1,1-1 0,-1 1-1,1 0 1,-1-1-1,1 0 1,0 0 0,0 0-1,0 0 1,0-1 0,1 1-1,-1-1 1,0 0-1,0 0 1,7 0 0,4-1 49,-1-1 1,0 0-1,0-1 1,-1 0-1,1-1 1,0-1-1,-1 0 1,0-1-1,20-9 1,-19 6-614,0 0 0,0 0 1,0-1-1,-1-1 0,-1 0 1,0-1-1,14-16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2:52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393 1 4816,'0'0'9340,"-10"5"-8792,-16 10-202,0 1 0,1 2 0,0 0 1,2 2-1,0 1 0,-29 34 1,21-19 149,3 1 0,1 2 0,-40 74 1,62-102-399,0-1 0,1 1 1,1 0-1,0 0 0,0 0 0,1 0 1,0 1-1,0 11 0,2-19-67,0-1 0,0 0 0,0 0 0,0 1-1,1-1 1,-1 0 0,1 0 0,0 0 0,0 1 0,0-1 0,0 0-1,1 0 1,-1 0 0,1-1 0,-1 1 0,1 0 0,0-1-1,0 1 1,1-1 0,-1 1 0,0-1 0,1 0 0,-1 0 0,1 0-1,0 0 1,0-1 0,0 1 0,0-1 0,0 0 0,0 0 0,0 0-1,3 1 1,0-1 10,-1-1 0,0 0 0,1 0 0,-1 0-1,0-1 1,1 0 0,-1 0 0,0 0 0,0-1-1,0 1 1,0-1 0,0 0 0,0-1 0,-1 1 0,1-1-1,6-5 1,-2 1 43,0 0 0,0-1 0,-1 0 0,0 0 0,0-1 0,10-16 0,-2-4 181,-2 0 1,-1-1-1,-1 0 1,-2 0-1,-1-1 1,-2-1-1,5-40 1,-12 72-255,0 0 0,0 0 0,0 0 0,0 0 0,0 0 0,0 0 0,0 0 0,0 0 0,0 0 0,0 0 0,0 0 0,0-1 0,0 1 0,0 0 0,0 0 0,0 0 0,0 0 0,0 0 0,1 0 0,-1 0 0,0 0 0,0 0 0,0 0 0,0 0 0,0 0 0,0-1 0,0 1 0,0 0 0,0 0 0,0 0 0,0 0 0,0 0 0,0 0 0,0 0 0,1 0 0,-1 0 0,0 0 0,0 0 0,0 0 0,0 0 0,0 0 0,0 0 0,0 0 0,0 0 0,0 0 0,0 0 0,0 0 0,1 0 0,-1 0 0,0 0 0,0 0 0,0 0 0,0 0 0,0 0 0,0 0 0,0 0 0,0 0 0,0 0 0,0 0 0,0 0 0,0 1 0,1-1 0,-1 0 0,0 0 0,0 0 0,0 0 0,0 0 0,7 10 346,9 24-214,-7-18-14,2 6-12,1-1-1,1-1 1,0 0 0,2-1-1,0 0 1,20 17 0,-30-31-79,1 0 0,-1-1 0,1 0 0,-1 0 1,1 0-1,0-1 0,0 0 0,1 0 1,-1 0-1,1-1 0,-1 0 0,1 0 0,0-1 1,0 0-1,0 0 0,0-1 0,0 1 1,0-1-1,0-1 0,-1 0 0,1 0 1,0 0-1,0-1 0,0 1 0,11-6 0,-10 3-3,0 0 0,0-1-1,0 0 1,0 0 0,-1 0-1,0-1 1,0 0-1,-1-1 1,8-8 0,6-19-3577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2:56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303 737 5016,'0'0'7080,"-11"2"-6648,-3 2-229,0 1 0,0 0 0,0 0 0,0 1 0,1 1 0,0 1 0,1-1 0,-1 2 0,-18 16 0,15-7 113,0 0 0,1 1-1,1 0 1,1 1 0,1 1-1,0 0 1,2 1 0,-10 26-1,19-45-274,-1 7 182,-1 0-1,1 0 1,-1 17 0,3-25-179,-1 0 0,1 0 1,1 1-1,-1-1 0,0 0 0,0 0 0,1 0 0,-1 0 1,1 0-1,0 0 0,0 0 0,-1 0 0,1-1 1,0 1-1,1 0 0,-1 0 0,0-1 0,0 1 0,1 0 1,-1-1-1,1 0 0,-1 1 0,1-1 0,2 1 0,1 1 5,0-1 1,0 0-1,0 0 0,0 0 0,1 0 0,-1-1 0,0 0 0,1-1 0,-1 1 0,1-1 0,-1 0 0,1 0 0,-1-1 1,1 1-1,-1-1 0,1 0 0,-1-1 0,0 1 0,1-1 0,-1 0 0,0-1 0,0 1 0,-1-1 0,9-5 0,1-3 14,0-1 0,0-1-1,-1 1 1,-1-2-1,0 0 1,13-20 0,-6 4 16,-1-1-1,-2-1 1,-1 0 0,-1-1 0,-2 0 0,9-42 0,-3-6 249,10-126 1,-25 172-152,-2-1 1,-1 0-1,-2 0 0,-10-59 1,11 91-146,0 0-1,0-1 1,0 1 0,-1 0 0,0 0 0,1 1 0,-1-1 0,-1 0 0,-2-3 0,5 6-22,-1 0 1,1 1-1,-1-1 1,1 1 0,-1-1-1,0 1 1,1-1 0,-1 1-1,0-1 1,0 1-1,1 0 1,-1-1 0,0 1-1,0 0 1,0 0-1,1 0 1,-1 0 0,0-1-1,0 1 1,-1 0-1,1 1-3,-1-1 0,1 1-1,-1-1 1,1 1-1,0 0 1,-1-1-1,1 1 1,0 0-1,0 0 1,0 0 0,0 0-1,-1 0 1,1 0-1,0 0 1,-1 2-1,-5 8 9,0 0 0,1 0-1,0 0 1,1 1 0,0 0-1,1 0 1,0 0-1,1 1 1,0-1 0,-1 23-1,1 15 45,3 69 0,1-93-44,-1 8 18,2-1 0,2 1 1,1-1-1,1 0 0,2 0 1,1-1-1,2 0 0,0 0 1,27 46-1,-30-64-1,10 18 78,34 46 0,-46-70-76,1 0 0,0-1 1,1 1-1,-1-1 0,1-1 0,0 1 0,1-2 0,0 1 1,0-1-1,12 5 0,-18-9-17,0-1-1,0 1 1,0-1 0,0 0 0,0 0-1,0 0 1,0 0 0,0 0 0,0-1-1,0 1 1,0-1 0,-1 0 0,1 0-1,0 0 1,0 0 0,0-1 0,-1 1-1,1-1 1,4-3 0,2-2 27,-1 0 1,1 0-1,-1-1 1,7-9-1,-3 1 43,-1 0 1,0 0-1,-1-1 0,-1-1 0,0 1 0,-2-1 1,0-1-1,-1 0 0,4-23 0,-11 57-14,0 1-1,1-1 1,0 0-1,1 0 1,1 0-1,0 0 1,7 22-1,-7-29-71,1 1 1,1 0-1,-1-1 0,1 0 0,1 0 1,8 12-1,-10-16 6,1 0 1,-1 0-1,1-1 1,-1 0-1,1 1 1,0-1-1,1-1 1,-1 1-1,0-1 1,1 1-1,-1-1 1,1 0-1,5 1 0,-5-2-4,0-1-1,0 0 0,0 1 0,-1-2 0,1 1 0,0 0 1,0-1-1,0 0 0,0 0 0,-1-1 0,1 1 0,0-1 0,-1 0 1,0 0-1,1-1 0,-1 1 0,0-1 0,0 0 0,6-5 0,7-8 1,-1 0 0,26-33 1,-19 18-1,-2-1 1,-1 0 0,-2-2-1,-1 0 1,13-38 0,50-187 79,-64 194 44,-2-1 0,-3 0 1,5-132-1,-21 209 34,-3 15-122,-61 363 103,6-25-103,-51 116 51,49-186-32,59-277-51,0 3 41,12-33-3,123-219 76,-33 65-104,47-171-3,-89 195-3,137-435 24,-140 362-27,-49 200-38,-8 28-8,-134 579 45,65-245-45,-76 329 9,148-660 34,0-1 20,0 0 0,-2 25 0,8-39 23,5-9-24,6-14-3,11-33 22,-6 12-4,2 1 0,30-44 0,-3 16 49,58-64-1,-88 115-68,1 0 1,1 1-1,1 1 0,0 1 1,2 1-1,0 1 0,33-16 0,100-48-8,-128 62-24,-1-1 1,-1 0-1,34-33 0,-54 45 18,-1 0 0,1 0 0,-1-1 0,0 0 0,-1 0 0,0 0 0,0-1 0,-1 0 0,1 1 0,1-10 0,-3 11 6,-1 0-1,0-1 1,0 1-1,0 0 1,-1-1-1,0 1 0,0 0 1,0-1-1,-1 1 1,0 0-1,0 0 1,-1-1-1,-4-9 1,6 14-8,-1 1 1,0-1-1,0 1 1,1 0-1,-1-1 1,0 1-1,0 0 1,0-1-1,-1 1 1,1 0-1,0 0 1,0 0-1,-1 0 0,1 0 1,0 0-1,-1 1 1,1-1-1,-1 0 1,1 1-1,-1-1 1,1 1-1,-1-1 1,0 1-1,1 0 1,-1 0-1,1-1 1,-1 1-1,0 0 1,1 1-1,-1-1 1,0 0-1,1 0 1,-1 1-1,1-1 1,-1 1-1,0-1 1,1 1-1,-2 1 0,-8 3 14,1 0 0,1 1 0,-1 1 0,-11 9 0,12-9-11,-2 2 5,0 1-1,0 0 0,1 1 0,0 0 0,1 1 0,0-1 0,1 2 0,1-1 0,0 1 0,-6 15 0,9-19-2,1 0-1,0 0 0,1 1 1,0-1-1,0 1 0,1 0 1,0-1-1,0 1 0,2 0 1,-1 0-1,1 0 0,0-1 0,1 1 1,0 0-1,7 17 0,-6-20 1,1 0 0,0-1 0,1 1 1,-1-1-1,1 0 0,0 0 0,1-1 0,-1 1 0,1-1 0,0 0 0,0-1 0,1 0 0,0 0 0,-1 0 0,1-1 0,0 0 0,1 0 0,10 3 0,-10-4 10,0 0-1,0-1 1,-1 0 0,1 0 0,0 0-1,0-1 1,0 0 0,0-1 0,0 0-1,0 0 1,0-1 0,0 0 0,-1 0-1,1-1 1,-1 0 0,1 0 0,12-8-1,-9 2 27,0 0 0,-1-1 0,0 0 0,0-1 0,15-22 0,34-66 197,-32 51-123,15-33 46,-42 82-162,0-1 0,0 0-1,0 0 1,0 1 0,0-1 0,0 0-1,0 0 1,0 0 0,0 1 0,0-1-1,1 0 1,-1 0 0,0 0 0,0 1-1,0-1 1,0 0 0,0 0 0,0 0-1,1 1 1,-1-1 0,0 0 0,0 0-1,0 0 1,0 0 0,1 0 0,-1 0 0,0 1-1,0-1 1,0 0 0,1 0 0,-1 0-1,0 0 1,0 0 0,0 0 0,1 0-1,-1 0 1,0 0 0,0 0 0,1 0-1,-1 0 1,0 0 0,0 0 0,0 0-1,1 0 1,-1 0 0,0 0 0,0 0-1,0 0 1,1-1 0,-1 1 0,0 0-1,0 0 1,0 0 0,1 0 0,-1 0-1,0 0 1,0-1 0,0 1 0,0 0 0,0 0-1,1 0 1,-1-1 0,0 1 0,0 0-1,0 0 1,0-1 0,5 25 13,-4-19-4,2 10 3,2 1-1,0-1 1,0 0-1,2-1 1,0 1 0,0-1-1,2-1 1,-1 1 0,2-1-1,12 13 1,-15-18-4,1 0 0,0 0 0,0-1 0,1 0 0,0 0 0,0-1 0,1 0 0,-1-1 0,1 0 0,0 0 0,1-1 0,-1 0 1,1-1-1,0-1 0,17 3 0,-20-5-5,1 1 1,0-2 0,0 1-1,0-2 1,0 1-1,-1-1 1,1 0 0,-1-1-1,1 0 1,-1 0 0,15-9-1,-13 6 3,0-1 1,0-1-1,-1 1 0,0-2 0,-1 1 0,0-1 0,13-19 1,-5 3 44,-2-1 0,-1 0 0,-2-1 0,0-1 0,-2 1 0,8-40 0,-15 60-25,0 0 1,-1 0 0,0 0 0,0 0-1,-1 0 1,0 0 0,0 0 0,-1 0-1,0 0 1,-3-13 0,4 20-27,0 0 0,0 0 0,0 0 1,-1-1-1,1 1 0,0 0 0,0 0 1,0-1-1,0 1 0,0 0 0,0 0 1,-1 0-1,1 0 0,0-1 0,0 1 1,0 0-1,0 0 0,-1 0 0,1 0 1,0 0-1,0 0 0,0-1 0,-1 1 1,1 0-1,0 0 0,0 0 0,-1 0 1,1 0-1,0 0 0,0 0 0,-1 0 1,1 0-1,0 0 0,0 0 0,0 0 1,-1 0-1,1 0 0,0 0 0,0 0 1,-1 1-1,1-1 0,-12 8 54,-8 16-4,15-14-54,0-1-1,1 2 1,0-1-1,0 0 0,1 1 1,1-1-1,0 1 0,0 0 1,1 0-1,0 0 1,1 0-1,0 0 0,1 0 1,1 0-1,-1 0 1,1-1-1,1 1 0,0-1 1,1 1-1,0-1 1,5 10-1,-6-15-4,0 0-1,0 0 1,0-1 0,1 1-1,-1-1 1,1 0 0,0 0 0,0 0-1,1 0 1,-1-1 0,1 0-1,-1 0 1,1 0 0,0 0-1,0-1 1,1 0 0,-1 0-1,0 0 1,1-1 0,-1 1-1,1-1 1,-1-1 0,1 1 0,0-1-1,-1 0 1,1 0 0,0-1-1,-1 1 1,1-1 0,-1-1-1,1 1 1,8-4 0,7-5 5,-1-1 0,0 0 0,-1-1 0,-1-1 0,20-18 1,9-5 28,34-31 116,-25 20 83,-56 46-225,1 1 0,0-1 0,-1 0 0,1 1 0,-1-1 0,1 1 0,0 0 0,0-1 0,-1 1 0,1 0 0,0-1 0,0 1-1,-1 0 1,1 0 0,0-1 0,0 1 0,0 0 0,0 0 0,-1 0 0,3 0 0,-3 1 0,1-1 0,-1 0 0,1 1-1,-1-1 1,0 1 0,1-1 0,-1 0 0,1 1 0,-1-1-1,0 1 1,0-1 0,1 1 0,-1 0 0,0-1 0,0 1-1,1-1 1,-1 1 0,0-1 0,0 1 0,0 0 0,0 0-1,0 7 6,0 0 0,-1 0 0,-1 11 0,0-8-4,-15 132-2,17-142 0,-1-1 0,1 1 0,0 0 0,0 0 0,0-1 0,0 1 0,0 0 0,0-1 0,0 1 0,0 0 0,0 0 0,0-1 0,0 1 0,0 0 0,0 0 0,1-1 0,-1 1 0,0 0 0,1-1 0,-1 1 0,0 0 0,1-1 0,-1 1 0,1-1 0,-1 1 0,1-1 0,0 2 0,0-2 0,0 0 0,0 0 0,0 0 0,0 0 0,0-1 0,0 1 0,0 0 0,0 0 0,0 0 0,0-1 0,-1 1 0,1-1 0,0 1 0,0-1 0,0 1 0,0-1 0,0 0 0,6-4 0,-1 0 0,0-1 0,10-11 0,11-17 0,1 1 0,2 1 0,49-40 0,-78 71 0,0 0 0,0 0 0,0 0 0,0 1 0,0-1 0,0 0 0,1 1 0,-1-1 0,0 0 0,0 1 0,1 0 0,-1-1 0,0 1 0,1 0 0,-1 0 0,0 0 0,1-1 0,-1 1 0,0 1 0,1-1 0,-1 0 0,0 0 0,1 0 0,-1 1 0,0-1 0,1 1 0,-1-1 0,0 1 0,0-1 0,0 1 0,1 0 0,-1 0 0,0 0 0,0-1 0,0 1 0,0 0 0,1 1 0,3 5 0,-1 0 0,1 0 0,-1 0 0,0 0 0,3 10 0,2 3 0,1-1 0,28 47 0,-34-58 0,1-1 0,0 0 0,1 0 0,0-1 0,0 0 0,9 7 0,-13-11 0,0 0 0,1-1 0,0 1 0,-1-1 0,1 0 0,0 1 0,0-1 0,0 0 0,-1-1 0,1 1 0,0-1 0,0 1 0,0-1 0,0 0 0,0 0 0,0 0 0,0 0 0,0-1 0,0 1 0,0-1 0,0 0 0,0 0 0,0 0 0,0 0 0,-1 0 0,1 0 0,0-1 0,-1 0 0,1 1 0,-1-1 0,4-3 0,3-4 0,-1 0 0,0 0 0,0 0 0,-1-1 0,0-1 0,6-13 0,10-21 0,-3-2 0,-1 0 0,13-57 0,21-153 0,-46 218 0,8-68 0,-14 92 0,0-1 0,-2 1 0,1 0 0,-6-30 0,6 45 0,0 0 0,0-1 0,0 1 0,0-1 0,-1 1 0,1-1 0,0 1 0,0 0 0,0-1 0,0 1 0,0-1 0,0 1 0,-1-1 0,1 1 0,0 0 0,0-1 0,-1 1 0,1 0 0,0-1 0,-1 1 0,1 0 0,0-1 0,-1 1 0,1 0 0,0 0 0,-1-1 0,1 1 0,-1 0 0,1 0 0,-1 0 0,-8 8 0,-5 24 0,8-8 0,1 1 0,2 0 0,0 0 0,1 0 0,2 1 0,0-1 0,2 0 0,8 43 0,0-26 0,1 0 0,3-1 0,1 0 0,25 48 0,-24-55 0,-10-20 0,1 0 0,0 0 0,1 0 0,1-1 0,0 0 0,12 13 0,-19-24 321,5 5 237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2:57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15376,'0'0'2342,"12"0"-1685,65-2 268,1 5 0,0 2-1,146 31 1,-219-35-892,2 0 44,-1 1 0,0 0 0,0 0 0,8 4-1,-13-6-70,-1 0-1,0 0 0,1 0 1,-1 0-1,0 1 0,1-1 1,-1 0-1,0 0 0,1 1 1,-1-1-1,0 0 0,0 0 1,1 1-1,-1-1 0,0 0 1,0 1-1,0-1 0,1 0 1,-1 1-1,0-1 0,0 0 1,0 1-1,0-1 0,0 1 1,0-1-1,0 0 0,0 1 1,0-1-1,0 0 0,0 1 1,0 0-1,-1 0-2,0 0 0,1 0 1,-1 0-1,0 0 0,0 0 0,-1 0 0,1 0 1,0 0-1,0-1 0,0 1 0,0 0 0,-1-1 1,1 1-1,-2 0 0,-26 9-2830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2:57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14368,'0'0'2111,"85"-32"-1503,-31 24 16,13 2-272,-5 2 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1:1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93 5824,'0'0'3217,"0"-10"-2921,0-67 1808,-1 71-1332,0 7 63,0 14 26,6 16-447,20 146 691,-16-115-679,2 0 1,3-1-1,32 84 1,-40-122-101,7 39 0,-4-14 58,-3-5 436,-6-43-313,-5-22-291,4 10-187,2 1 1,-1 0 0,2-1 0,-1 1-1,2 0 1,-1 0 0,2 0-1,-1 0 1,1 1 0,1-1-1,0 1 1,1 0 0,-1 0-1,2 1 1,0 0 0,14-16 0,-5 9 9,0 1 1,1 0 0,1 1 0,0 1 0,1 1 0,0 1 0,35-16 0,-36 19 5,0 0 38,32-10 1,-45 17-65,1 0 0,-1 0 0,0 0 0,1 0 0,-1 1 0,0 0 0,1 0 0,-1 0 0,1 1 0,-1 0 0,7 2 0,-11-3-19,0 0 0,0 1 0,0-1 0,0 0 0,0 1 0,0-1 0,0 1 0,0 0 0,0-1 0,0 1 0,0 0 0,-1 0 0,1-1 0,0 1 0,0 0 0,-1 0 0,1 0 0,0 0 0,-1 0 1,1 0-1,-1 0 0,0 0 0,1 2 0,0-1 1,-1 0-1,0-1 1,0 1 0,-1 0 0,1 0 0,0 0 0,-1 0 0,1 0 0,-1-1-1,1 1 1,-1 0 0,0 0 0,-1 1 0,-1 2 5,-1 1 0,1-1 0,-1 0 1,0 0-1,-1-1 0,1 1 0,-10 6 0,0-3 12,0 0 0,0-1 0,-1 0 0,0-1 0,0-1-1,-21 5 1,9-5 37,1-1-1,-1-2 1,-28 1-1,55-3-54,0 0 1,0 0-1,0 0 0,0 0 0,0 0 1,0 0-1,0 0 0,0 0 0,0 0 1,1 0-1,-1 0 0,0 0 0,0 0 1,0 0-1,0 0 0,0 0 0,0 0 1,0 0-1,0 0 0,0 0 0,0 0 1,0 0-1,0 0 0,0 0 0,1 0 1,-1 1-1,0-1 0,0 0 0,0 0 1,0 0-1,0 0 0,0 0 1,0 0-1,0 0 0,0 0 0,0 0 1,0 0-1,0 1 0,0-1 0,0 0 1,0 0-1,0 0 0,0 0 0,0 0 1,0 0-1,0 0 0,0 0 0,0 0 1,0 1-1,0-1 0,0 0 0,-1 0 1,1 0-1,0 0 0,0 0 0,0 0 1,0 0-1,0 0 0,0 0 0,0 0 1,0 0-1,0 0 0,0 0 1,13 9 1,21 9 0,27 7 42,-45-19-9,0 0 0,0 0 1,-1 2-1,1 0 0,-2 0 0,1 2 0,20 17 1,26 31 634,-60-57-491,-5-15-2931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02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177 777 4008,'0'0'8216,"-11"16"-7688,2-2-403,0 0 1,1 1-1,0 0 1,1 0 0,1 1-1,1 0 1,0 0 0,-4 23-1,-14 115 911,-32 270 1605,42-330-1661,5-50 719,8-50-1122,0-21-108,1-41-191,5-13 86,5 1 0,2 0 0,35-112 0,-31 134-207,68-199 352,-73 228-444,1 1 1,1 0-1,1 2 0,2-1 0,1 2 0,31-36 1,-44 55-37,0 1 1,0 0 0,1 1 0,-1 0 0,12-7-1,-16 10-21,1 0-1,-1 1 0,0-1 1,1 1-1,-1-1 0,1 1 1,-1 0-1,1 0 0,-1-1 1,0 1-1,1 0 0,-1 0 1,1 1-1,-1-1 0,1 0 1,-1 0-1,1 1 0,-1-1 1,0 1-1,1-1 0,-1 1 1,0 0-1,1-1 0,-1 1 1,0 0-1,0 0 0,0 0 1,0 0-1,0 0 0,0 0 1,0 0-1,0 0 0,1 2 1,3 4 19,-1 1 0,0 0 1,0 0-1,-1 0 0,0 0 1,0 0-1,-1 1 0,0-1 1,2 18-1,-3-5 32,0-1 0,-1 1 0,-4 24 0,2-29-15,-1 0 1,-1 0-1,0-1 0,-1 1 0,-1-1 1,0 0-1,-16 26 0,9-22 19,0-1 0,-1-1-1,-1 0 1,0 0 0,-21 16 0,33-31-47,0 0 1,0 0-1,0 0 1,-1 0-1,1 0 1,-1-1-1,1 1 1,-1-1-1,1 0 1,-1 0-1,0 0 1,1-1-1,-1 1 1,-7-1-1,9 0 2,-1 0 0,0-1-1,1 1 1,-1-1 0,0 1 0,1-1-1,-1 0 1,1 0 0,0 0 0,-1 0-1,1-1 1,0 1 0,-1-1 0,1 1-1,0-1 1,0 0 0,0 0 0,1 1 0,-1-2-1,0 1 1,1 0 0,-2-2 0,2 3-9,1 0 0,-1 0 1,1 0-1,0 0 0,-1 0 1,1 1-1,0-1 0,-1 0 1,1 0-1,0 0 0,0 0 1,0 0-1,0 0 0,0 0 1,0 0-1,0 0 0,0 0 1,0 0-1,1 0 0,-1 0 1,0 0-1,1 0 0,0-1 1,0 0-3,0 1 1,0 0-1,1-1 0,-1 1 1,0 0-1,1 0 1,-1 0-1,1 0 1,-1 0-1,1 0 0,3-1 1,5-1 4,0 0 1,0 1 0,16-2-1,-21 3 2,45-4 23,0-3-1,0-2 1,-1-2 0,67-25 0,-83 22-27,-1-2 0,0-1 1,-2-1-1,0-2 0,-1-1 0,-1-1 1,-1-1-1,-1-2 0,31-38 1,-5 0 0,65-76 82,-96 117-63,-1-2 0,0 0 0,-2-1 0,-1-1 0,21-45 0,-29 49 4,0 0 1,-1-1-1,-2 0 0,0 0 0,-2 0 1,0-1-1,0-41 0,-4 66-30,0-1-1,0 1 0,0-1 1,0 0-1,0 1 1,0-1-1,0 1 1,0-1-1,0 0 0,0 1 1,0-1-1,0 1 1,-1-1-1,1 0 1,0 1-1,0-1 0,-1 1 1,1-1-1,0 1 1,-1-1-1,1 1 1,0-1-1,-1 1 0,0-1 1,0 1-2,1 0 0,-1 0 0,1 0 0,-1 0 0,1 0 0,-1 0 0,1 1-1,-1-1 1,0 0 0,1 0 0,-1 1 0,1-1 0,-1 0 0,1 1 0,-1-1 0,1 0 0,0 1 0,-1-1 0,0 1 0,-20 27 18,3 6-13,1 1 0,2 1-1,-17 57 1,6-13-3,-51 142 13,-17 47 22,84-244 75,-19 35 0,27-55-108,-2 5 93,2-9-39,1-7-14,3-3-21,0-1 1,1 1-1,0-1 1,0 1-1,1 0 1,0 0-1,9-14 1,-4 5-11,2 0 1,0 0 0,2 1 0,0 1-1,0 0 1,1 0 0,1 2-1,28-22 1,-40 34-15,0 0-1,0 0 1,0 0 0,0 1-1,0-1 1,0 1 0,0 0-1,1 0 1,-1 0-1,0 0 1,1 0 0,-1 1-1,1 0 1,-1-1 0,1 1-1,-1 1 1,1-1 0,-1 0-1,1 1 1,-1 0-1,7 2 1,-6-1 0,0 0-1,0 1 1,0 0 0,0 0-1,0 0 1,0 1 0,-1-1-1,1 1 1,-1 0 0,0 0-1,0 0 1,-1 0 0,1 0-1,2 8 1,34 90 35,-2-7 16,-37-94-48,0-1-1,0 1 1,1 0 0,-1-1-1,0 1 1,1-1 0,-1 1-1,0 0 1,1-1-1,-1 1 1,1-1 0,-1 1-1,1-1 1,-1 1 0,1-1-1,-1 1 1,1-1 0,0 0-1,-1 1 1,1-1-1,0 0 1,-1 0 0,1 1-1,0-1 1,-1 0 0,1 0-1,0 0 1,0 0-1,1 0 3,-1 0 0,1-1 0,-1 1 0,0-1 0,1 0 0,-1 1 0,0-1-1,1 0 1,-1 0 0,0 0 0,0 0 0,2-2 0,5-5 28,-1 0 0,12-19-1,-16 22-16,19-37 42,-19 35-39,1-1 0,-1 1 0,1 0 0,0 0 0,1 0 0,-1 1 1,1 0-1,1 0 0,-1 0 0,9-7 0,-14 13-19,0 0 0,1 0 0,-1 0-1,0 0 1,1 0 0,-1-1 0,0 1 0,0 0 0,1 0 0,-1 0-1,0 0 1,1 0 0,-1 0 0,0 0 0,1 0 0,-1 0 0,0 0-1,1 0 1,-1 1 0,0-1 0,1 0 0,-1 0 0,0 0-1,0 0 1,1 0 0,-1 1 0,0-1 0,1 0 0,-1 0 0,0 0-1,0 1 1,8 12 9,2 20-8,-9-28 2,5 19-6,-3-10 21,0 0-1,10 25 1,-12-37-16,0 1 1,0 0-1,1-1 0,-1 1 1,1 0-1,0-1 1,-1 0-1,1 1 1,0-1-1,1 0 1,-1 0-1,0 0 0,1 0 1,-1-1-1,1 1 1,-1-1-1,1 1 1,0-1-1,3 1 0,-5-1 1,1-1 0,-1 0-1,1 0 1,0 0-1,-1 0 1,1 0-1,-1 0 1,1-1-1,-1 1 1,1 0-1,-1-1 1,1 1-1,-1-1 1,0 0-1,1 1 1,-1-1-1,1 0 1,-1 0-1,0 0 1,2-1 0,22-27 56,-19 21-48,10-16 36,0-1 0,22-50 0,7-11 117,-34 73-122,-11 13-41,0 0-1,1 0 1,-1 0-1,0 0 0,0 0 1,0 0-1,1 0 0,-1 0 1,0 0-1,0 0 1,0 0-1,1 0 0,-1 0 1,0 0-1,0 0 1,1 0-1,-1 0 0,0 0 1,0 0-1,0 0 0,0 0 1,1 1-1,-1-1 1,0 0-1,0 0 0,0 0 1,0 0-1,1 0 1,-1 1-1,0-1 0,0 0 1,0 0-1,0 0 0,0 1 1,0-1-1,1 0 1,-1 0-1,0 1 0,1 2 8,0 1-1,-1-1 0,1 1 1,-1-1-1,0 1 1,0-1-1,0 6 0,-7 66 67,-28 122 0,-38 69-2,56-210-2,-2-1 0,-3-1 0,-53 93 0,72-141-52,-1 0 0,0-1-1,-1 0 1,1 0 0,-1 0 0,0 0-1,0-1 1,0 0 0,-7 4 0,10-7-12,1 0 0,-1 0 1,0 0-1,1-1 0,-1 1 1,0 0-1,0-1 0,1 1 1,-1-1-1,0 0 1,0 0-1,0 0 0,0 0 1,0 0-1,1 0 0,-1 0 1,0 0-1,0-1 0,0 1 1,1-1-1,-1 1 1,0-1-1,0 0 0,1 0 1,-1 0-1,0 0 0,1 0 1,-1 0-1,1 0 1,0 0-1,-1-1 0,1 1 1,0 0-1,0-1 0,0 1 1,-2-3-1,2 1-1,-1-1-1,1 1 1,-1 0-1,1-1 1,0 1-1,1 0 1,-1-1-1,0 1 1,1-1 0,0 1-1,0-1 1,0 1-1,0-1 1,1 1-1,-1-1 1,2-4-1,1-3 10,1 0 1,-1 0-1,11-19 0,-4 14 2,0-1 0,1 1 1,0 1-1,23-23 1,60-50 76,-4 6-71,64-82-47,-115 118 15,57-88-1,-47 55 8,93-143 116,-141 220-113,0 0 1,1 0-1,-1 0 0,1 1 0,-1-1 0,1 1 1,-1-1-1,1 1 0,0-1 0,0 1 1,0 0-1,0 0 0,4-2 0,-5 3 0,0 0 0,0 0 0,0 0 0,0 0 0,0 0 0,1 0 0,-1 1 0,0-1 1,0 0-1,0 1 0,0-1 0,0 0 0,0 1 0,0-1 0,0 1 0,0 0 0,0-1 0,0 1 0,-1 0 0,1 0 0,0-1 0,0 1 0,-1 0 0,1 0 0,0 0 0,-1 0 0,1 0 0,-1 0 0,1 2 0,3 5 6,-1-1 0,0 1 0,0 1 0,-1-1 0,0 0 0,-1 1 0,0-1 0,0 1 0,-1 9 0,-7 78 58,6-88-64,0 2 7,-1 0 0,0 0-1,0 0 1,-1 0 0,0 0 0,-1-1-1,0 0 1,-1 0 0,-7 11 0,10-17-5,0 1 1,-1-1-1,1 0 1,-1 0-1,0 0 1,0-1-1,0 1 1,-1-1-1,1 0 1,0 1-1,-1-1 1,0-1 0,1 1-1,-1-1 1,0 1-1,0-1 1,0 0-1,0 0 1,0-1-1,0 1 1,0-1-1,0 0 1,0 0-1,0 0 1,-4-1-1,-10-2 26,13 3-14,1 0-1,0 0 1,-1-1-1,1 0 1,0 0-1,-1 0 1,1 0-1,0-1 1,0 0-1,0 1 1,0-2-1,-5-3 1,12 8-10,0-1-1,0 1 1,0-1 0,0 0 0,0 0 0,1 0 0,-1-1-1,5 1 1,-2 1-3,11 0 6,0 0 0,0 0 0,0-2-1,0 0 1,0-1 0,0-1 0,0 0 0,0-1 0,0-1 0,-1-1-1,1 0 1,-1-1 0,-1-1 0,1 0 0,-1-1 0,0-1 0,26-21-1,-20 14 5,-1-2 0,0-1 0,-1 0 0,-1-1 0,23-34 0,-31 40 6,22-25 0,-32 40-18,0-1 1,-1 0-1,1 0 0,0 0 0,0 0 0,0 1 0,0-1 0,0 0 0,0 0 0,0 0 1,0 0-1,0 0 0,0 1 0,0-1 0,0 0 0,0 0 0,0 0 0,0 0 0,0 1 1,1-1-1,-1 0 0,0 0 0,0 0 0,0 0 0,0 0 0,0 1 0,0-1 0,0 0 1,0 0-1,0 0 0,1 0 0,-1 0 0,0 0 0,0 0 0,0 0 0,0 1 0,0-1 1,1 0-1,-1 0 0,0 0 0,0 0 0,0 0 0,0 0 0,0 0 0,1 0 0,-1 0 1,0 0-1,0 0 0,0 0 0,0 0 0,1 0 0,-1 0 0,0 0 0,0 0 0,0 0 1,0 0-1,0 0 0,1-1 0,-1 1 0,0 0 0,0 0 0,0 0 0,0 0 1,-2 17 6,2-14-7,-4 24 34,1 0 0,1 34 0,3-50-21,-1-1-1,2 1 1,-1 0 0,2-1-1,-1 1 1,1-1 0,1 0-1,7 16 1,-9-23-11,0 0 0,0 0 1,1 0-1,-1-1 0,0 1 0,1-1 1,0 0-1,0 0 0,-1 0 0,1 0 1,0 0-1,1 0 0,-1-1 0,0 0 0,0 0 1,1 1-1,-1-2 0,1 1 0,-1 0 1,0-1-1,1 0 0,-1 1 0,1-1 1,6-1-1,2-1 2,0 0 1,0 0 0,0-1 0,-1 0-1,22-10 1,2-5-4,-1-1 1,48-37-1,-36 24-1,-14 8 0,-19 14 0,-1 1 0,22-12 0,-33 23 0,-5 7 0,-7 8 0,-6 8 0,-20 42 0,33-60 0,1 1 0,0-1 0,0 1 0,0 0 0,1 0 0,1 0 0,-1 0 0,1 0 0,1 1 0,0-1 0,0 9 0,1-14 0,0 0 0,0 0 0,0 1 0,0-1 0,0 0 0,1-1 0,-1 1 0,1 0 0,0 0 0,0-1 0,0 1 0,0-1 0,0 1 0,0-1 0,1 0 0,-1 0 0,1 0 0,0 0 0,-1-1 0,1 1 0,0-1 0,0 1 0,0-1 0,0 0 0,0 0 0,0-1 0,1 1 0,3 0 0,5 1 0,0-1 0,0-1 0,0 0 0,1 0 0,-1-1 0,16-4 0,3-3 0,-1-2 0,0-1 0,44-23 0,-40 18 0,92-55 0,-109 63 0,-8 4 0,1 0 0,-1 0 0,9-7 0,-55 60 0,25-36 0,-2 3 0,-23 32 0,34-44 0,0 0 0,1 1 0,0 0 0,-1-1 0,1 1 0,1 0 0,-1 0 0,1 0 0,0 0 0,0 0 0,0 0 0,1 0 0,0 6 0,0-10 0,0 0 0,0 1 0,1-1 0,-1 0 0,0 0 0,1 0 0,-1 0 0,1 0 0,0 0 0,-1 1 0,1-1 0,0 0 0,-1-1 0,1 1 0,0 0 0,0 0 0,0 0 0,0 0 0,0-1 0,0 1 0,0 0 0,0-1 0,0 1 0,0-1 0,0 1 0,0-1 0,0 1 0,1-1 0,-1 0 0,0 0 0,0 0 0,0 0 0,1 0 0,-1 0 0,0 0 0,0 0 0,0 0 0,1 0 0,-1 0 0,1-1 0,5-1 0,-1 1 0,1-1 0,-1 0 0,0 0 0,11-7 0,-8 4 0,-1-1 0,0 0 0,0-1 0,0 0 0,-1 0 0,0-1 0,7-9 0,-1-2 0,-1 0 0,11-24 0,-20 31 0,-7 8 0,3 4 0,0 0 0,0 1 0,0-1 0,0 0 0,0 1 0,0-1 0,0 0 0,0 1 0,1-1 0,-1 1 0,0 0 0,0-1 0,0 1 0,1 0 0,-1 0 0,0-1 0,1 1 0,-2 1 0,-1 3 0,0 0 0,0 0 0,1 1 0,0-1 0,-1 1 0,2-1 0,-1 1 0,1 0 0,0 0 0,0 0 0,0 0 0,1-1 0,0 1 0,0 0 0,2 10 0,-2-13 0,1 1 0,0-1 0,0 1 0,0-1 0,0 1 0,0-1 0,0 0 0,1 0 0,0 0 0,0 0 0,0 0 0,0 0 0,0 0 0,0 0 0,1-1 0,-1 1 0,1-1 0,0 0 0,0 0 0,0 0 0,0 0 0,0 0 0,0-1 0,0 1 0,1-1 0,-1 0 0,4 1 0,3-1 0,-1 0 0,1-1 0,-1 0 0,0-1 0,1 0 0,-1-1 0,0 1 0,1-2 0,-1 1 0,0-2 0,-1 1 0,1-1 0,14-9 0,-3 1 0,-1-1 0,-1 0 0,0-2 0,26-26 0,-16 7 0,-1-1 0,-2-2 0,30-56 0,-48 79 0,26-48 0,-3-2 0,-2-1 0,-4-1 0,-2-1 0,24-135 0,-45 195 0,6-50 0,-7 54 0,0 1 0,0-1 0,0 0 0,0 0 0,0 0 0,-1 0 0,1 0 0,-1 0 0,0 0 0,0 1 0,0-1 0,-1 0 0,1 1 0,0-1 0,-4-4 0,4 7 0,1 0 0,-1-1 0,0 1 0,0 0 0,0-1 0,0 1 0,0 0 0,1 0 0,-1 0 0,0-1 0,0 1 0,0 0 0,0 0 0,0 1 0,0-1 0,0 0 0,1 0 0,-1 0 0,0 0 0,0 1 0,0-1 0,0 0 0,1 1 0,-1-1 0,0 1 0,0-1 0,1 1 0,-1-1 0,0 1 0,1 0 0,-1-1 0,0 1 0,1 0 0,-1 0 0,-22 28 0,9-2 0,1 1 0,1 1 0,2 0 0,-13 59 0,21-81 0,-6 28 0,2 2 0,2-1 0,1 0 0,2 1 0,4 39 0,30 180 0,-24-203 0,0 37 293,-8-81-1008,-1 0 0,-1 0-1,0 0 1,0 0 0,0 0-1,-1 0 1,-5 14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02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15680,'0'0'2031,"61"-32"-1711,19 22-216,-31 8 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08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410 1142 7136,'0'0'7017,"-14"-3"-6438,7 1-514,1 1 1,-1-1-1,1 1 1,-1 1-1,0-1 1,0 1 0,1 1-1,-1-1 1,0 1-1,1 0 1,-1 1-1,0-1 1,1 1-1,0 1 1,-1-1 0,-9 6-1,-10 9 245,1 0 0,0 2 0,1 0 0,1 2 0,-30 33 1,42-40-178,0 0 0,1 0 0,1 1 0,0 0 0,1 0 0,0 1 0,2 0 0,0 1 0,0-1 0,2 1 0,-4 20 0,8-30-59,-1 0-1,1 0 0,0 1 1,1-1-1,0 0 0,0 1 0,0-1 1,4 11-1,-4-16-51,0 0-1,-1 0 1,1 0 0,0-1-1,0 1 1,0 0-1,0-1 1,0 1 0,0-1-1,0 1 1,1-1 0,-1 1-1,0-1 1,1 0-1,-1 0 1,1 0 0,0 0-1,-1 0 1,1 0-1,0 0 1,0 0 0,-1-1-1,1 1 1,0-1 0,0 1-1,0-1 1,0 0-1,0 1 1,0-1 0,0 0-1,0-1 1,-1 1 0,1 0-1,0 0 1,0-1-1,0 1 1,3-2 0,5-2 49,0-1-1,0 0 1,-1 0 0,1-1 0,-1 0 0,0-1 0,13-13 0,52-60 427,-66 70-431,15-20 303,-1-1 0,-1-1 1,-2-1-1,25-57 1,-98 263 1294,-129 336-1062,156-443-525,-28 83 213,64-157-113,9-14-156,199-243 232,9-11-4,176-209 280,-312 375-262,-82 99-217,2-1 97,-10 12-146,0 0 1,0 0 0,0 0 0,0 0 0,0 1 0,0-1 0,0 0 0,0 0 0,0 0 0,0 0 0,0 0-1,0 0 1,0 0 0,0 0 0,0 0 0,0 0 0,0 0 0,0 0 0,0 0 0,0 0 0,0 0 0,0 0-1,0 0 1,0 1 0,0-1 0,0 0 0,0 0 0,0 0 0,0 0 0,0 0 0,0 0 0,0 0 0,0 0-1,0 0 1,0 0 0,0 0 0,0 0 0,0 0 0,0 0 0,0 0 0,0 0 0,0 0 0,1 0 0,-1 0-1,0 0 1,0 0 0,0 0 0,0 0 0,0 0 0,0 0 0,0 0 0,-11 24 203,4-9-215,-12 29 64,2 1 0,1 1 0,3 0 0,2 1 0,1 1 0,3 0 0,-1 66 0,7-112-45,1-1-1,0 1 1,0 0 0,0 0-1,0-1 1,1 1-1,-1 0 1,0-1 0,1 1-1,-1 0 1,1-1-1,0 1 1,-1-1 0,1 1-1,0-1 1,2 3 0,-2-3-5,0-1 1,0 0 0,0 1 0,0-1 0,1 0 0,-1 0 0,0 0 0,0 0-1,0 0 1,0 0 0,0-1 0,0 1 0,1 0 0,-1 0 0,0-1 0,0 1-1,0-1 1,0 1 0,0-1 0,0 1 0,0-1 0,0 0 0,-1 1 0,1-1-1,0 0 1,0 0 0,1-1 0,16-15 45,0 0-1,-2-1 0,0-1 1,23-35-1,46-93 153,-24 37-50,8-15 311,-69 124-397,0 8 34,-3 51 0,6 92-1,-3-140-99,2 0 0,-1 0 0,1 0 0,1 0 0,0-1 0,0 1-1,1-1 1,0 0 0,11 17 0,-13-23 1,0 0 1,1 1-1,0-1 0,0 0 1,0 0-1,0-1 0,1 1 1,-1-1-1,0 1 0,1-1 1,0 0-1,0-1 0,0 1 1,-1 0-1,1-1 1,1 0-1,-1 0 0,0 0 1,0-1-1,0 1 0,0-1 1,0 0-1,1 0 0,-1-1 1,0 1-1,6-2 0,6-2 12,-1 0 0,0-2 0,0 1-1,22-14 1,54-37 16,-28 16 13,120-77 198,-167 106-180,-1-1 1,0 0-1,-1-1 0,19-21 1,-33 34-60,1-1-1,-1 1 1,0 0 0,0 0 0,0 0 0,1 0 0,-1 0-1,0 0 1,0-1 0,0 1 0,1 0 0,-1 0 0,0 0-1,0-1 1,0 1 0,0 0 0,0 0 0,0 0 0,1-1-1,-1 1 1,0 0 0,0 0 0,0-1 0,0 1 0,0 0-1,0 0 1,0-1 0,0 1 0,0 0 0,0 0 0,0-1-1,0 1 1,0 0 0,0 0 0,0-1 0,0 1 0,-1 0-1,1 0 1,0-1 0,0 1 0,0 0 0,0 0 0,0 0-1,-1-1 1,-13 2 30,-20 12-9,6 0-1,1 1-1,0 1 1,1 2 0,-29 24 0,39-28-16,1 1 0,1 0 1,0 1-1,1 0 1,0 1-1,2 1 1,-16 28-1,24-39 0,0 0 1,0 0-1,1 1 1,0-1-1,1 1 0,-1-1 1,1 1-1,1-1 1,-1 1-1,1 0 0,0 0 1,1 6-1,0-10-2,-1-1-1,1 1 1,0-1-1,0 1 1,0-1 0,0 0-1,0 0 1,1 0-1,-1 1 1,1-1 0,-1 0-1,1-1 1,0 1-1,0 0 1,-1 0 0,1-1-1,0 1 1,1-1-1,-1 0 1,0 1 0,0-1-1,1 0 1,-1 0-1,0-1 1,1 1 0,-1 0-1,1-1 1,-1 0-1,1 1 1,-1-1 0,1 0-1,-1 0 1,6-1-1,-2 0 1,1 0 1,0 0-1,-1-1 0,1 0 0,-1 0 0,1 0 0,-1-1 0,0 0 1,0 0-1,0-1 0,0 0 0,-1 0 0,0 0 0,1 0 0,-2-1 0,7-6 1,7-11 28,-2 0 1,24-38 0,-29 41 1,49-94 130,-36 63-42,-24 50-124,12-20 128,-8 17-16,-3 15-47,-2 15-59,2 1 0,1-1 0,0 1 0,2-1 0,2 0 0,11 36 0,-17-61-5,1 0 0,0 0 0,-1 0 0,1-1 0,0 1 0,0 0 0,0 0 0,0-1 0,1 1 0,-1-1 0,0 1 0,1-1 0,-1 1 0,1-1 0,-1 0 0,1 0 0,0 0 0,-1 1 0,1-2 0,3 2 0,-2-1 0,-1 0 0,1-1 0,0 0 0,0 0 0,0 0 0,0 0 0,0 0 0,0 0 0,0-1 0,0 1 0,0-1 0,4-1 0,4-3 0,1 0 0,-2-1 0,1 0 0,0-1 0,14-13 0,181-139 0,-204 158 0,0-1 0,0 1 0,0 0 0,0 0 0,0 0 0,0 0 0,0 0 0,0 1 0,4-1 0,-6 1 0,1 0 0,-1 0 0,1 0 0,-1 0 0,1 0 0,-1 0 0,1 0 0,-1 0 0,1 1 0,-1-1 0,1 0 0,-1 0 0,1 1 0,-1-1 0,1 0 0,-1 1 0,1-1 0,-1 0 0,0 1 0,1-1 0,-1 0 0,0 1 0,1-1 0,-1 1 0,0-1 0,0 1 0,1-1 0,-1 1 0,0-1 0,0 1 0,0-1 0,0 1 0,0-1 0,0 1 0,0-1 0,0 1 0,0-1 0,0 1 0,0 0 0,0-1 0,0 1 0,0-1 0,0 1 0,0-1 0,0 1 0,-1 0 0,-13 62 0,9-46 0,1 1 0,-2 24 0,6-41 0,-1 0 0,1 0 0,0 0 0,0 0 0,0 0 0,0 0 0,0-1 0,0 1 0,0 0 0,0 0 0,1 0 0,-1 0 0,0 0 0,1 0 0,-1 0 0,0 0 0,1 0 0,-1 0 0,1-1 0,-1 1 0,1 0 0,0 0 0,1 1 0,-2-2 0,1 0 0,0 0 0,0 1 0,0-1 0,0 0 0,0 0 0,0 0 0,0 0 0,0 0 0,0 0 0,0-1 0,0 1 0,0 0 0,0 0 0,0-1 0,0 1 0,0 0 0,1-2 0,7-3 0,0 0 0,-1-1 0,12-10 0,-14 11 0,80-54 0,-85 58 0,0 0 0,0 0 0,1 0 0,-1 0 0,0 1 0,1-1 0,-1 0 0,0 1 0,1-1 0,-1 1 0,1-1 0,-1 1 0,1 0 0,-1-1 0,1 1 0,0 0 0,-1 0 0,1 0 0,-1 0 0,1 1 0,-1-1 0,1 0 0,-1 1 0,1-1 0,1 1 0,0 1 0,0 0 0,-1 0 0,1 1 0,-1-1 0,1 1 0,-1-1 0,0 1 0,0 0 0,0 0 0,2 4 0,4 7 0,1 0 0,0-1 0,1 1 0,0-2 0,16 15 0,-23-24 0,1 0 0,-1-1 0,0 1 0,1-1 0,0 0 0,-1 0 0,1 0 0,0-1 0,0 1 0,0-1 0,0 0 0,0 0 0,0 0 0,1-1 0,-1 1 0,0-1 0,0 0 0,1 0 0,-1-1 0,0 1 0,0-1 0,0 0 0,0 0 0,0-1 0,0 1 0,4-2 0,5-4 0,0-1 0,-1 0 0,0 0 0,-1-1 0,1 0 0,-2-1 0,17-19 0,2-7 0,27-43 0,-27 31 0,-2 0 0,-3-2 0,-1-1 0,20-68 0,-13 15 0,19-131 0,-46 219 0,1-2 0,-1 1 0,-1-1 0,-1 1 0,0-1 0,-3-20 0,2 38 0,0-1 0,0 1 0,1 0 0,-1-1 0,0 1 0,0-1 0,0 1 0,0 0 0,-1-1 0,1 1 0,0-1 0,0 1 0,0 0 0,0-1 0,0 1 0,0 0 0,-1-1 0,1 1 0,0 0 0,0-1 0,0 1 0,-1 0 0,1-1 0,0 1 0,-1 0 0,1-1 0,0 1 0,-1 0 0,1 0 0,0 0 0,-1-1 0,1 1 0,0 0 0,-1 0 0,1 0 0,0 0 0,-1 0 0,1-1 0,-1 1 0,1 0 0,0 0 0,-1 0 0,1 0 0,-1 0 0,1 0 0,-1 1 0,1-1 0,0 0 0,-1 0 0,1 0 0,0 0 0,-1 0 0,1 0 0,-1 1 0,1-1 0,0 0 0,-1 0 0,1 1 0,0-1 0,0 0 0,-1 0 0,1 1 0,0-1 0,0 0 0,-1 1 0,1-1 0,0 1 0,-19 24 0,9-2 0,0-1 0,1 1 0,-8 37 0,-8 74 0,4 78 0,20-166 0,2-1 0,11 77 0,-9-106 0,0-1 0,1 1 0,1-1 0,1 0 0,0-1 0,0 1 0,18 26 0,-23-39 0,0 0 0,1-1 0,0 1 0,-1 0 0,1-1 0,0 1 0,-1-1 0,1 0 0,0 0 0,0 1 0,0-1 0,0 0 0,0-1 0,1 1 0,-1 0 0,0-1 0,3 1 0,0 0 0,-1-1 0,0 0 0,0-1 0,1 1 0,-1-1 0,0 0 0,0 0 0,7-2 0,2-3 0,0 0 0,-1-1 0,0 0 0,19-16 0,-5 1 0,41-46 0,-22 21 0,-45 46 0,1 1 0,0-1 0,-1 0 0,1 0 0,0 1 0,-1-1 0,1 1 0,0-1 0,0 1 0,0-1 0,0 1 0,0-1 0,-1 1 0,1 0 0,0-1 0,0 1 0,0 0 0,0 0 0,0 0 0,0 0 0,1 0 0,-1 0 0,0 0 0,0 1 0,-1-1 0,1 1 0,0-1 0,-1 1 0,1-1 0,0 1 0,-1-1 0,1 1 0,-1 0 0,1-1 0,-1 1 0,1 0 0,-1 0 0,1-1 0,-1 1 0,0 0 0,1 1 0,1 6 0,0 1 0,0-1 0,0 17 0,-1-15 0,1 20 0,-1-18 0,-1 0 0,2 0 0,-1 0 0,2 0 0,-1 0 0,2-1 0,0 1 0,9 19 0,-12-30 0,0 0 0,0 0 0,-1 0 0,1 0 0,0 0 0,0 0 0,0 0 0,0 0 0,0-1 0,0 1 0,1 0 0,-1-1 0,0 1 0,0-1 0,0 1 0,1-1 0,-1 0 0,0 1 0,0-1 0,2 0 0,0 0 0,0 0 0,0 0 0,0-1 0,0 1 0,0-1 0,-1 0 0,1 0 0,5-2 0,2-2 0,0-1 0,-1 0 0,13-11 0,-21 17 0,28-25 0,-2-1 0,0-2 0,-2 0 0,-1-2 0,-2 0 0,-1-2 0,-1 0 0,28-64 0,-5-9 0,47-180 0,-63 178 0,14-110 0,-36 162 0,-5 50 0,1 0 0,-2 0 0,1 0 0,-1 0 0,0 0 0,0 0 0,0 0 0,-3-6 0,4 10 0,0 1 0,0-1 0,-1 1 0,1 0 0,0-1 0,0 1 0,-1 0 0,1-1 0,0 1 0,-1 0 0,1-1 0,0 1 0,-1 0 0,1 0 0,0-1 0,-1 1 0,1 0 0,0 0 0,-1 0 0,1 0 0,-1-1 0,1 1 0,0 0 0,-1 0 0,1 0 0,-1 0 0,1 0 0,-1 0 0,1 0 0,0 0 0,-1 0 0,1 0 0,-1 0 0,1 1 0,0-1 0,-1 0 0,1 0 0,-1 0 0,1 0 0,0 1 0,-1-1 0,1 0 0,0 0 0,-1 1 0,1-1 0,0 0 0,-1 1 0,-15 17 0,-3 14 0,1 0 0,1 1 0,2 1 0,1 0 0,1 1 0,3 1 0,0 0 0,-4 38 0,3 15 0,3 0 0,5 107 0,4-156 0,2-1 0,2-1 0,1 1 0,15 51 0,-20-88 0,0 1 0,0-1 0,0 1 0,0-1 0,0 1 0,0-1 0,1 1 0,-1-1 0,1 0 0,0 0 0,0 0 0,0 0 0,0 0 0,0 0 0,0-1 0,0 1 0,0-1 0,1 1 0,2 0 0,-1 0 0,-1-1 0,1-1 0,0 1 0,-1-1 0,1 1 0,0-1 0,0 0 0,0 0 0,-1-1 0,1 1 0,0-1 0,4-1 0,4-2 0,0-1 0,0 0 0,-1 0 0,0-1 0,0-1 0,0 0 0,10-9 0,9-9 0,-2-2 0,34-39 0,-29 34 0,-33 32 0,0 0 0,1-1 0,-1 1 0,0 0 0,0 0 0,0 0 0,1-1 0,-1 1 0,0 0 0,0 0 0,0 0 0,1 0 0,-1 0 0,0-1 0,0 1 0,1 0 0,-1 0 0,0 0 0,0 0 0,1 0 0,-1 0 0,0 0 0,0 0 0,1 0 0,-1 0 0,0 0 0,0 0 0,1 0 0,-1 0 0,0 0 0,0 0 0,1 0 0,-1 0 0,0 0 0,0 1 0,1-1 0,-1 0 0,0 0 0,0 0 0,0 0 0,1 1 0,-1-1 0,0 0 0,0 0 0,0 0 0,1 1 0,-1-1 0,0 0 0,5 13 0,-3 5 0,0 1 0,2-1 0,0 1 0,1-1 0,1 0 0,0-1 0,10 18 0,-14-31 0,1 0 0,0 0 0,0 0 0,1 0 0,-1 0 0,8 5 0,10 12 0,-19-19 0,0 1 0,1-1 0,0 0 0,-1 0 0,1 0 0,0 0 0,0 0 0,0-1 0,0 1 0,0-1 0,1 0 0,-1 0 0,7 1 0,-4 0 0,1-2 0,0 1 0,-1-1 0,1 0 0,0 0 0,6-2 0,2-1 0,0-1 0,-1 0 0,0-1 0,0-1 0,0 0 0,-1-1 0,0-1 0,0 0 0,-1 0 0,0-1 0,0-1 0,-1 0 0,0-1 0,-1 0 0,0 0 0,-1-1 0,10-18 0,-2 2 0,-1-1 0,-2-1 0,-1 0 0,-1-1 0,-2 0 0,12-62 0,16-167 0,-25 162 0,-10 71 0,-1-30 0,3 29 0,-4 25 0,-5 11 0,0 0 0,3-7 0,0 2 0,-1 0 0,1 0 0,-1 0 0,1 0 0,0 1 0,0-1 0,1 0 0,-1 0 0,0 4 0,0 5 0,-1-1 0,0 0 0,0 1 0,-5 10 0,3-8 0,-58 291 0,30-123 0,24-129 0,-4 98 0,11-141 0,1 0 0,1-1 0,2 20 0,-3-27 0,1 0 0,-1 0 0,1 0 0,-1 0 0,1-1 0,0 1 0,-1 0 0,1 0 0,0-1 0,0 1 0,0-1 0,1 1 0,-1-1 0,0 1 0,0-1 0,1 0 0,-1 1 0,1-1 0,-1 0 0,1 0 0,0 0 0,-1 0 0,1 0 0,0-1 0,0 1 0,0 0 0,1-1 0,4 1 0,0-1 0,0 0 0,0 0 0,0 0 0,-1-1 0,1 0 0,0-1 0,-1 0 0,1 0 0,-1 0 0,1 0 0,6-5 0,9-6 0,0 0 0,19-17 0,-11 9 0,-21 13 0,14-8 0,-22 16 0,0-1 0,0 1 0,0-1 0,0 1 0,0 0 0,0-1 0,0 1 0,0 0 0,0 0 0,0 0 0,1 0 0,-1 0 0,0 0 0,0 0 0,0 0 0,0 0 0,0 0 0,0 0 0,2 2 0,-2-2 0,-1 1 0,1 0 0,-1 0 0,1 0 0,-1 0 0,1 0 0,-1 0 0,0 0 0,0 0 0,1 0 0,-1 0 0,0 0 0,0 1 0,0-1 0,0 0 0,0 0 0,0 0 0,-1 0 0,1 2 0,-1 0 0,-1 29 0,1-18 0,0 1 0,0-1 0,1 0 0,1 0 0,0 0 0,1 0 0,6 22 0,-7-36 0,-1 1 0,0-1 0,0 0 0,0 1 0,0-1 0,1 1 0,-1-1 0,0 0 0,0 1 0,1-1 0,-1 0 0,0 1 0,1-1 0,-1 0 0,0 0 0,1 1 0,-1-1 0,1 0 0,-1 0 0,0 0 0,1 1 0,-1-1 0,1 0 0,-1 0 0,1 0 0,-1 0 0,0 0 0,1 0 0,-1 0 0,1 0 0,-1 0 0,2 0 0,17-9 0,16-21 0,-32 28 0,22-26 0,-20 22 0,1-1 0,0 1 0,0 0 0,0 0 0,1 1 0,10-7 0,-17 12 0,0 0 0,0 0 0,0 0 0,0 0 0,0 0 0,0 0 0,0 1 0,0-1 0,0 0 0,0 0 0,0 0 0,0 0 0,0 0 0,0 0 0,0 0 0,0 0 0,0 1 0,0-1 0,0 0 0,0 0 0,0 0 0,0 0 0,0 0 0,0 0 0,0 0 0,0 0 0,0 0 0,0 1 0,0-1 0,0 0 0,1 0 0,-1 0 0,0 0 0,0 0 0,0 0 0,0 0 0,0 0 0,0 0 0,0 0 0,0 0 0,0 0 0,0 0 0,1 0 0,-1 0 0,0 0 0,0 0 0,0 0 0,0 0 0,0 0 0,0 0 0,0 0 0,0 0 0,1 0 0,-1 0 0,0 0 0,0 0 0,0 0 0,0 0 0,0 0 0,0 0 0,-4 8 0,-277 390 0,115-191 0,154-196 0,18-20 0,25-29 0,-26 31 0,25-31 0,2 2 0,2 1 0,1 1 0,62-45 0,-72 62 0,115-77 0,-97 66 870,-17 10-5769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08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9648,'0'0'2984,"15"-2"-2215,19-3-324,0 3 0,36 1 0,73 5 811,63 3 987,-52-2 867,-148-3-2881,-7 0 186,-6 1-3138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09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14064,'0'0'3559,"68"-28"-3367,-55 22-120,-3 0 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09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0 183 13056,'0'0'856,"77"-14"-360,-9 2-8,17-4 24,12 0 8,-4-2 23,3-2 1,-9-2-128,-4-3 8,-17 1-104,-16 8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10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8744,'0'0'3500,"13"6"-2398,6 1-681,0 0-1,1-1 1,0-1-1,29 3 1,40-1 635,0-3 0,0-4 0,143-18 0,-207 13-861,0-2-1,46-16 1,-30 5-2595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14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0 608 9144,'0'0'3026,"9"10"-2132,30 32-61,-38-40-759,1-1 0,-1 0 0,1 0 0,0 0 0,-1 1 0,1-1 0,0-1 0,0 1 0,-1 0 0,1 0 0,0-1 0,0 1 0,0-1 0,0 1 0,0-1 1,0 0-1,0 0 0,0 0 0,0 0 0,0 0 0,0-1 0,0 1 0,0 0 0,0-1 0,0 0 0,-1 1 0,1-1 0,0 0 0,2-1 0,1 0 102,3-2 1,-1 0 1,1-1-1,-1 0 0,0 0 0,0-1 0,0 0 1,-1 0-1,0 0 0,0-1 0,0 0 0,-1 0 1,0 0-1,5-12 0,6-13 243,-2 1 0,10-39 0,-7 23 62,108-259 2659,-124 304-3119,4-12 418,1-1 0,1 1 0,15-24 1,-22 38-423,0 0 1,1-1 0,-1 1 0,0 0-1,1 0 1,-1 0 0,0 0 0,1 0-1,-1 0 1,0 0 0,1 0 0,-1 0-1,0 0 1,1 0 0,-1 0 0,0 0-1,1 0 1,-1 0 0,0 0 0,1 0-1,-1 1 1,0-1 0,1 0 0,-1 0-1,0 0 1,0 0 0,1 1 0,-1-1-1,0 0 1,0 0 0,1 1 0,-1-1-1,0 0 1,0 0 0,0 1 0,1-1-1,-1 0 1,0 1 0,0-1 0,0 1-1,12 16 103,-10-14-52,10 19 31,-1 1 0,-1-1 0,-1 2 0,0-1 0,-2 1 0,-1 0 0,5 48 0,-6-21 109,-3 1 0,-7 92 0,4-135-173,0 9 53,-1 0 0,-1 0 1,-6 21-1,8-35-60,0-1 0,-1 1 0,1 0 1,-1 0-1,0-1 0,0 1 0,0-1 0,0 1 0,-1-1 0,1 0 1,-1 0-1,0 0 0,0 0 0,0-1 0,0 1 0,-1-1 1,1 1-1,-1-1 0,1 0 0,-5 1 0,4-2-3,0-1 0,0 0 0,1 1 0,-1-1 1,0 0-1,0-1 0,0 1 0,0-1 0,0 0 0,1 0 0,-1 0 0,0 0 0,1-1 0,-1 1 0,1-1 0,-6-3 1,-3-3 48,0 0 1,1-1 0,-12-10 0,6 1 124,1-1 0,1 0 0,-13-24 0,19 30 72,15 16-248,1 0 1,-1 0 0,1 0-1,0 0 1,0-1-1,11 2 1,-2 0-15,6 2-3,23 8 11,90 13-1,-120-25-22,1-1 1,0 0-1,0-2 1,-1 0-1,1 0 1,0-2-1,-1 0 1,0 0-1,27-11 0,-25 6 9,-1 0 0,-1-1 0,0 0 0,0-1 0,24-22-1,57-68 78,-17 16 17,-54 57-54,-20 20-28,1 0 0,-1 1-1,1 0 1,1 1 0,-1-1-1,1 1 1,0 0 0,0 1 0,0-1-1,10-3 1,-15 8-14,0-1 0,0 1 0,0 0 0,0 0 0,1 0 0,-1 0 0,0 1 0,0-1 0,0 0 0,0 1 0,0 0 0,0-1 0,-1 1 0,4 1 0,26 18 12,-13-8-1,90 61 155,-153-103 209,25 16-296,0 1 0,0 0 0,-33-13 0,47 23-69,-1 1-1,0 0 1,1 0 0,-1 1 0,0-1-1,0 1 1,-1 1 0,1-1 0,0 1-1,0 1 1,0-1 0,0 1-1,0 0 1,0 1 0,0 0 0,-10 4-1,10-3-12,0 1 0,1-1 0,0 1 0,0 1 0,0-1 0,0 1 0,1 0 0,0 0 0,0 1 0,0-1-1,1 1 1,0 0 0,0 0 0,0 1 0,1-1 0,0 1 0,0 0 0,0 0 0,1 0 0,-2 13 0,1-5-19,0 0 0,2 0-1,0 0 1,0 0 0,2 0 0,0 1 0,0-1 0,1 0 0,1-1 0,1 1 0,0 0 0,1-1 0,0 0 0,1 0 0,1 0-1,12 17 1,-17-27 14,1 0 0,0 0 0,0 0 0,0 0 0,0 0-1,1-1 1,0 0 0,0 0 0,0 0 0,0 0 0,0 0-1,0-1 1,1 0 0,-1 0 0,1 0 0,-1 0 0,1-1 0,0 0-1,0 0 1,0 0 0,7 0 0,-5-1 1,-1-1 0,1 0 1,0 0-1,-1 0 0,1-1 0,-1 0 0,0-1 1,0 1-1,0-1 0,0 0 0,0 0 0,0-1 1,-1 0-1,0 0 0,8-7 0,4-7 20,0-1 0,0-1 0,-2 0 0,-1-1-1,19-37 1,46-121 607,-76 172-574,6-10 25,-9 32 5,1 20-25,3-20-53,0 0 0,1 0 0,1 0 0,13 25 0,-15-34 0,0 1 0,0-1 0,1 0 0,0 0 0,0 0 0,0 0 0,0-1 0,1 0 0,0 0 0,0-1 0,0 0 0,8 5 0,-10-8 0,0 0 0,0 0 0,0 0 0,0-1 0,0 1 0,0-1 0,0 0 0,0 0 0,0 0 0,-1-1 0,1 1 0,0-1 0,0 0 0,0 0 0,0 0 0,-1-1 0,1 1 0,0-1 0,-1 0 0,1 0 0,3-3 0,7-5 0,0-1 0,-1-1 0,16-16 0,5-7 0,-2-1 0,-1-2 0,-2 0 0,26-47 0,-46 70 0,-7 13 0,0-1 0,-1 1 0,1-1 0,-1 1 0,0-1 0,0 0 0,0 1 0,0-1 0,0 0 0,0 0 0,-1 0 0,1 0 0,-1-4 0,2 3 0,1 0 0,-12-2 0,7 10 0,0 1 0,1-1 0,-1 0 0,1 1 0,-1-1 0,0 7 0,-4 22 0,0 1 0,3-1 0,0 1 0,2 0 0,2 0 0,6 42 0,-7-71 0,1-1 0,0 1 0,1-1 0,-1 1 0,1-1 0,0 0 0,2 5 0,-3-8 0,0 0 0,-1 0 0,1 0 0,0 0 0,0 0 0,0 0 0,0 0 0,0 0 0,0-1 0,0 1 0,0 0 0,0 0 0,1-1 0,-1 1 0,0-1 0,0 1 0,1-1 0,-1 1 0,0-1 0,0 0 0,1 0 0,-1 0 0,0 0 0,1 0 0,-1 0 0,0 0 0,1 0 0,-1 0 0,2-1 0,4-1 0,1-1 0,-1 0 0,0-1 0,-1 0 0,1 0 0,-1 0 0,1-1 0,9-9 0,45-51 0,-48 50 0,28-31 0,49-58 0,-66 80 0,-24 24 0,0 0 0,0 0 0,1 0 0,-1 0 0,0 0 0,0 0 0,0 0 0,0 0 0,1 0 0,-1 0 0,0 0 0,0 0 0,0 0 0,0 0 0,0 0 0,0 0 0,1 0 0,-1 0 0,0 1 0,0-1 0,0 0 0,0 0 0,0 0 0,0 0 0,0 0 0,0 0 0,1 1 0,-1-1 0,0 0 0,0 0 0,0 0 0,0 0 0,0 0 0,0 1 0,0-1 0,0 0 0,0 0 0,0 0 0,0 0 0,0 1 0,0-1 0,0 0 0,0 0 0,0 0 0,0 0 0,0 0 0,0 1 0,-1-1 0,1 0 0,0 0 0,0 0 0,0 0 0,0 0 0,0 1 0,0-1 0,0 0 0,-1 0 0,1 1 0,-4 29 0,-1-1 0,-12 36 0,5-19 0,-171 564 0,161-553 0,-34 62 0,27-61 0,29-56 0,-1-1 0,1 1 0,-1-1 0,0 0 0,0 1 0,1-1 0,-1 0 0,0 1 0,0-1 0,0 0 0,0 0 0,0 0 0,-1 0 0,1 0 0,0 0 0,0 0 0,-1 0 0,1 0 0,-1-1 0,1 1 0,0-1 0,-3 2 0,2-3 0,1 1 0,-1-1 0,1 1 0,-1-1 0,1 0 0,0 1 0,-1-1 0,1 0 0,0 0 0,0 0 0,0 0 0,-1 0 0,1 0 0,0 0 0,0 0 0,1 0 0,-1-1 0,0 1 0,0 0 0,0-1 0,1 1 0,-1 0 0,0-3 0,-3-6 0,0-1 0,1 0 0,1 0 0,-1 1 0,2-2 0,-2-18 0,3 10 0,1 0 0,5-37 0,-2 41 0,0 0 0,1 0 0,1 0 0,0 0 0,1 1 0,1 0 0,0 0 0,1 1 0,1 0 0,0 1 0,1 0 0,0 0 0,1 1 0,0 1 0,1 0 0,16-11 0,19-8 0,2 1 0,1 3 0,73-27 0,-95 41 0,22-6 0,-38 15 0,0-1 0,0-1 0,-1 0 0,1-1 0,13-8 0,-19 6 931,-7 5-3109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18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23 6016,'0'0'5577,"11"-4"-4522,35-13-54,-44 16-953,-1 1-1,1 0 1,-1 0 0,1 0 0,0 0-1,-1 0 1,1 0 0,-1 0-1,1 1 1,0-1 0,-1 1 0,1-1-1,-1 1 1,1-1 0,-1 1 0,0 0-1,1 0 1,-1 0 0,0 0 0,1 0-1,-1 0 1,0 0 0,0 0-1,0 0 1,0 1 0,0-1 0,0 0-1,0 1 1,0 1 0,2 1 97,5 9 95,0-1 1,-1 1-1,-1 0 0,0 0 0,-1 1 0,-1-1 1,0 1-1,0 0 0,-2 1 0,0-1 1,1 15-1,-3-18-54,0-1 0,0 0 0,-1 1 0,0-1 0,0 1 0,-1-1-1,-1 0 1,0 0 0,0 0 0,-1-1 0,0 1 0,-1-1 0,0 1 0,0-2 0,-1 1 0,-9 9 0,12-14-79,0-1 0,0 0 0,-1 0 0,1 0 1,-1-1-1,0 0 0,0 1 0,0-1 0,0 0 0,0-1 0,-1 1 0,1-1 0,0 0 0,-1 0 1,1 0-1,-1-1 0,1 1 0,-9-1 0,10-1-346,0 1 0,-1-1 0,1 0 0,0 0 0,0 0 0,0 0 0,-1 0 0,1-1 0,-3-2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20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79 5016,'0'0'7873,"2"-10"-7153,2-3-266,1-12-342,-4-5 4562,-1 33-4557,-1 0 0,0 0 0,1 0 0,-1-1 0,0 1 0,-1 0 0,1 0 0,-3 4 1,-3 7 114,-2 7 42,2 1-1,-5 27 0,-5 14 125,-33 85 419,-53 189 971,76-210-51,27-126-1702,-1 0-1,1 0 0,0-1 0,0 1 1,0 0-1,0 0 0,0-1 1,0 1-1,0 0 0,0 0 0,0 0 1,0-1-1,0 1 0,0 0 1,1 0-1,-1 0 0,0-1 1,1 1-1,-1 0 0,0-1 0,1 1 1,-1 0-1,1-1 0,-1 1 1,1 0-1,-1-1 0,1 1 0,0-1 1,-1 1-1,1-1 0,0 1 1,-1-1-1,1 0 0,0 1 1,-1-1-1,1 0 0,0 0 0,0 1 1,0-1-1,0 0 0,5 1 80,-1-1-1,1 0 0,0 0 1,9-1-1,-8 0-115,177-7 689,-23 1-174,-132 5-211,0 2-1,46 5 1,-62-3-166,0 0 318,-13-2-450,0 0-1,1 0 1,-1 0 0,0 0 0,0 0 0,0 0-1,0 0 1,0 0 0,0 0 0,0 0-1,0 0 1,0 0 0,1 0 0,-1 0 0,0 0-1,0 0 1,0 0 0,0 0 0,0 0 0,0 0-1,0 0 1,0 0 0,0 0 0,0 0-1,1 0 1,-1-1 0,0 1 0,0 0 0,0 0-1,0 0 1,0 0 0,0 0 0,0 0-1,0 0 1,0 0 0,0 0 0,0 0 0,0-1-1,0 1 1,0 0 0,0 0 0,0 0 0,0 0-1,0 0 1,0 0 0,0 0 0,0 0-1,0 0 1,0-1 0,0 1 0,0 0 0,0 0-1,0 0 1,0 0 0,0 0 0,0 0 0,0 0-1,0 0 1,0 0 0,0 0 0,0-1-1,0 1 1,-1 0 0,1 0 0,0 0 0,0 0-1,0 0 1,0 0 0,0 0 0,-6-25-1009,4 17-2555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1:1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6728,'0'0'8636,"11"2"-8319,51 5 145,1-2 0,91-6-1,29 2 343,36 3 698,-188-4-1129,2-5 351,-32 5-843,0 0 0,0 0 0,0 0 0,0 0 0,1 0 0,-1-1 0,0 1 0,0-1 0,0 1 0,0-1 0,0 1 0,0-1 0,0 1 0,0-1 0,0 0 0,0 0 0,-1 1 0,1-1 0,0 0 0,1-2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21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0 121 15576,'0'0'4042,"15"-5"-3765,250-96 2097,-255 98-2140,1 0 1,-1 1 0,1 0-1,-1 0 1,13 0-1,-17 2-35,0 0 0,0 0 0,0 1 0,-1-1-1,1 1 1,0 1 0,0-1 0,-1 1 0,1 0-1,8 5 1,-10-5-48,-2-1 11,-3-5-3840,1 3 3534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21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12864,'0'0'3210,"11"-2"-2723,229-30 2076,-67 11-101,-125 17-1467,-35 3-667,1 0 0,0 0 1,14-5-1,-18 4-352,-1-1 650,-14-5-3952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21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12664,'0'0'4767,"14"3"-4031,6 0-495,0-1-1,1-1 1,-1-1-1,1-1 1,28-5-1,65-15 788,76-13 924,-170 31-1431,1 1 0,36 2 0,-48 1-770,-1 0 0,0 0-1,1 1 1,-1 0 0,0 0 0,0 1-1,0 0 1,0 1 0,7 4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23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319 908 6328,'0'0'7088,"-8"10"-6575,-24 32 1084,69-83-979,-1-1 0,-3-1-1,-1-2 1,-2-1 0,33-72-1,91-263 2104,-143 351-2433,-1 6 60,-1 0 1,-2-1 0,0 0-1,-2 0 1,4-47 0,-9 71-310,0 0 1,1 0-1,-1 0 1,-1 0 0,1 0-1,0 0 1,0 0-1,0 0 1,0 0 0,-1 0-1,1 0 1,0 1-1,-1-1 1,1 0 0,-1 0-1,0-1 1,1 2-20,-1 0 0,1-1 0,0 1 0,-1 0 0,1 0 1,-1 0-1,1 0 0,0 0 0,-1 0 0,1 0 0,0 0 0,-1 0 1,1 0-1,-1 0 0,1 0 0,0 0 0,-1 0 0,1 0 0,0 0 1,-1 1-1,1-1 0,0 0 0,-1 0 0,1 0 0,0 1 0,-1-1 1,0 1-1,-2 2 47,-1 0 0,1 0 0,0 1 0,0 0 0,0 0 0,-3 4 0,-37 71 354,-63 164-1,81-179-318,-99 264 267,-48 114 54,-30 36-91,194-455-207,7-18 11,6-13-5,25-42 17,2 2 0,3 2 0,44-47 0,-49 58-84,70-76 157,4 4 0,133-105 1,8-3 133,-184 160-184,-50 45-62,0 0 0,-1-1-1,11-15 1,-19 22 182,-5 5 14,-6 9-137,1 11-85,1-1 0,0 2 0,2-1 0,-6 42 0,5 91 419,6-153-505,0 0-1,0 0 0,0 0 0,0 0 1,0 0-1,0 1 0,0-1 1,0 0-1,1 0 0,-1 0 0,0 0 1,1 0-1,-1 0 0,1 0 0,-1 0 1,1 0-1,-1-1 0,1 1 0,0 0 1,-1 0-1,1 0 0,1 0 1,-2-1-17,0 1 0,1-1 1,-1 0-1,1 0 1,-1 0-1,0 0 1,1 0-1,-1 0 1,0 0-1,1 0 1,-1-1-1,0 1 1,1 0-1,-1 0 1,0 0-1,1 0 1,-1 0-1,0-1 1,1 1-1,-1 0 1,0 0-1,0 0 1,1-1-1,-1 1 0,0 0 1,10-16-734,-2-9-3683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23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15472,'0'0'2935,"79"20"-3183,-49-8 136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24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1 998 10544,'0'0'2269,"12"9"-1674,40 30 3,-49-38-537,0 0-1,0 0 1,-1-1-1,1 1 1,0 0-1,0-1 0,0 0 1,0 1-1,-1-1 1,1 0-1,0-1 1,0 1-1,0 0 1,0-1-1,0 0 1,-1 0-1,1 1 0,0-2 1,-1 1-1,1 0 1,-1 0-1,1-1 1,-1 1-1,1-1 1,-1 0-1,0 0 1,0 0-1,3-4 1,0 1 72,0 0 1,0 0-1,-1-1 1,0 0-1,0 0 1,0 0-1,-1 0 1,1-1-1,-2 1 1,1-1-1,-1 0 1,0 0-1,0 0 1,-1 0-1,0 0 1,0 0-1,-1 0 1,0 0-1,0 0 1,0 0-1,-3-12 1,3 18-97,-1 0 0,1-1 0,0 1 0,0 0 0,-1 0 0,1 0 0,-1 0 0,1 0 0,-1 0 0,1 0 0,-1 0 0,0 0 0,1 0 0,-1 0 1,0 0-1,0 0 0,0 1 0,1-1 0,-1 0 0,0 1 0,0-1 0,0 0 0,-2 0 0,1 1 3,1 0 0,-1 0 0,1 0 0,-1 0 0,1 0 0,-1 0 0,1 1 0,0-1 0,-1 1 0,1-1 0,-1 1 0,1-1 0,0 1 0,-1 0 0,-1 1 0,-4 4 87,0 0-1,0 0 0,1 0 1,-9 11-1,9-10-42,1 1 0,0-1 0,0 1-1,1-1 1,0 1 0,0 1 0,1-1 0,0 0-1,0 1 1,-2 15 0,4-18-37,1-1 0,0 1 0,0-1 0,1 1 0,-1-1 0,1 1 0,1-1 0,-1 1 0,1-1 0,-1 0 0,2 0 0,-1 0 0,0 0 0,1 0 0,0 0 0,0-1 0,1 1 0,5 5 0,-3-3 16,1-1 0,0 1 0,0-2 0,1 1 0,-1-1 0,1 0 0,1 0 0,-1-1 0,0 0 0,1-1 0,0 0 0,0 0 0,0-1 0,13 2 0,-9-3 6,0 0 0,0-2 0,0 1-1,0-2 1,0 1 0,-1-2 0,1 0-1,0 0 1,22-10 0,-1-2 44,-1-1 0,-1-1 1,0-2-1,-2-1 0,0-2 0,-1 0 0,-1-2 1,-1-1-1,-2-2 0,0 0 0,27-41 1,3-24 228,-4-3 0,73-192 0,-105 241-166,-3-2 0,-2 0-1,-2 0 1,9-81 0,-23 92 22,-4 23-66,6 14-127,0-1 1,-1 1 0,1 0 0,0 0-1,-1 0 1,1-1 0,0 1 0,-1 0-1,1 0 1,0 0 0,-1 0 0,1 0-1,-1 0 1,1 0 0,0 0 0,-1 0-1,1 0 1,-1 0 0,1 0 0,0 0-1,-1 0 1,1 0 0,0 0 0,-1 0-1,1 0 1,0 1 0,-1-1 0,1 0-1,0 0 1,-1 0 0,1 1 0,0-1-1,-1 1 1,-6 5 35,1 0 1,-1 0-1,2 1 0,-1 0 0,-9 16 1,3-6-2,-17 29 45,2 0-1,-31 73 1,-27 110 62,70-177-111,1 1 0,-9 86-1,19-109-23,3 0-1,0 0 1,2 0 0,1 0-1,2 0 1,8 37-1,-11-61-9,1 0-1,0 0 0,0 0 0,0 0 0,1 0 0,0 0 0,0-1 0,1 1 0,-1-1 0,1 0 1,0 0-1,0 0 0,1-1 0,0 0 0,0 1 0,0-1 0,0-1 0,0 1 0,1-1 0,-1 0 0,1 0 1,0-1-1,0 0 0,0 0 0,0 0 0,0-1 0,13 2 0,-5-3 9,1 0 0,-1-1-1,0 0 1,1-1 0,-1 0-1,0-2 1,0 1 0,-1-2-1,1 0 1,-1-1 0,24-13 0,8-9 54,75-59 1,-114 83-60,73-67 191,-179 160 66,77-66-218,1 2 0,-20 29-1,37-48-29,0 1 0,1 0 0,0 0 0,0 1 0,1-1 0,0 1 0,1 0 0,-1-1 0,1 1 0,1 0 0,-1 1 0,2-1 0,-1 0-1,1 9 1,0-16-11,0 1-1,0-1 0,0 0 0,0 0 1,1 0-1,-1 0 0,0 0 0,1 0 1,-1 0-1,1 0 0,-1 0 0,1 0 1,-1-1-1,1 1 0,-1 0 0,1 0 1,0 0-1,0-1 0,-1 1 0,1 0 0,0 0 1,0-1-1,0 1 0,0-1 0,0 1 1,0-1-1,0 1 0,0-1 0,0 0 1,0 1-1,0-1 0,0 0 0,0 0 1,0 0-1,0 0 0,0 0 0,0 0 1,0 0-1,0 0 0,0 0 0,0 0 1,0-1-1,0 1 0,0 0 0,0-1 1,2 0-1,5-2 8,0-1 0,0 0-1,0 0 1,8-7 0,7-5 9,-2 0-1,0-2 1,-1-1-1,-1 0 1,-1-1-1,-1-1 1,0-1-1,-2 0 1,20-39-1,2-17 134,-3-1 0,-4-2 0,-4-2-1,-3 0 1,14-102 0,-35 173-101,0 1 28,0 0 0,-1 0-1,0 0 1,0 0 0,-1 0 0,-1 0-1,0-1 1,-5-20 0,6 32-73,0 0 0,0-1 0,0 1 1,0 0-1,0 0 0,0 0 0,0 0 0,0 0 0,0-1 0,-1 1 0,1 0 1,0 0-1,0 0 0,0 0 0,0 0 0,0 0 0,0 0 0,0 0 1,-1-1-1,1 1 0,0 0 0,0 0 0,0 0 0,0 0 0,-1 0 0,1 0 1,0 0-1,0 0 0,0 0 0,0 0 0,0 0 0,-1 0 0,1 0 1,0 0-1,0 0 0,0 0 0,0 0 0,-1 0 0,1 0 0,0 1 0,0-1 1,0 0-1,0 0 0,-10 7 133,-9 15 5,3 1-125,1 1-1,1 0 0,2 1 1,0 0-1,-14 46 1,15-34-11,2 0 0,1 1 0,-4 65 0,-1 160-8,13-255-1,0 0 0,0 0 1,-1 0-1,0 0 0,-1-1 0,1 1 1,-2 0-1,1 0 0,-1-1 0,0 0 1,0 1-1,-1-1 0,-9 13 0,-5-2-4129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25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4120,'0'0'8490,"14"-4"-7778,225-51 2475,-36-6-1217,-129 33-3810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30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 7632,'0'0'9486,"4"13"-9133,4 16-80,-1 1-1,-2 0 0,3 44 1,-8-49-28,-1 0 0,-1 0 0,-2 0 0,0 0 0,-15 47 0,13-57-26,0 1 0,0-1 0,-2 0 0,0 0 0,-1-1 0,0 0 0,-1-1 0,0 0-1,-1-1 1,-14 13 0,21-21-252,-7 6 572,6-8-3087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35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63 895 4008,'0'0'4966,"-8"10"-4635,-34 46 389,29-28 4175,37-54-2841,238-340 1954,-184 280-2351,-76 84-1550,-1 0-1,2 0 0,-1 0 1,0 0-1,0 1 0,1-1 1,3-2-1,-6 4-82,1 0 1,-1 0-1,1 0 0,-1-1 1,1 1-1,-1 0 0,1 0 0,-1 0 1,1 0-1,-1 0 0,1 0 1,-1 0-1,1 0 0,-1 0 0,1 0 1,-1 0-1,1 0 0,-1 0 1,1 0-1,-1 0 0,1 1 0,-1-1 1,0 0-1,1 0 0,-1 0 0,1 1 1,-1-1-1,1 0 0,-1 1 1,0-1-1,1 0 0,-1 1 0,0-1 1,1 1-1,-1-1 0,0 0 1,0 1-1,1-1 0,-1 1 0,0-1 1,0 1-1,0-1 0,0 1 1,1-1-1,-1 1 0,0-1 0,0 1 1,0-1-1,0 1 0,0 0 1,0 18 134,0 1 1,0-1 0,-6 27-1,2-11-31,-2 27 147,-4 0 0,-22 82-1,18-80 120,54-149 179,46-100-275,-62 139-88,60-83 0,-82 125-188,0 1-1,1 0 0,0 0 1,-1 0-1,1 0 0,0 1 0,0-1 1,5-2-1,-8 5-15,1 0 0,-1 0 0,1-1 0,0 1 0,-1 0 0,1 0 0,0 0 0,-1 0 0,1 0 0,-1 0 0,1 0 0,0 0 0,-1 0 0,1 0 0,0 0 1,-1 0-1,1 0 0,0 1 0,-1-1 0,1 0 0,0 1 0,0 0 0,0 0 1,0 0 0,1 0 0,-1 0-1,0 0 1,-1 1 0,1-1 0,0 0-1,0 1 1,0-1 0,-1 0 0,2 3-1,2 10 31,0 1 0,0-1 0,-1 1 0,2 27 0,-4 64 85,-2-62-62,-3 96 372,4-140-428,0 0 0,0 0 0,1-1 0,-1 1 0,0 0 0,0 0 1,0 0-1,0 0 0,1 0 0,-1 0 0,0 0 0,0 0 0,0 0 0,1-1 0,-1 1 0,0 0 0,0 0 0,0 0 0,1 0 0,-1 0 0,0 0 0,0 0 0,1 0 1,-1 0-1,0 1 0,0-1 0,0 0 0,1 0 0,-1 0 0,0 0 0,0 0 0,0 0 0,0 0 0,1 0 0,-1 1 0,0-1 0,0 0 0,0 0 0,0 0 0,0 0 1,1 0-1,-1 1 0,0-1 0,0 0 0,0 0 0,0 0 0,0 1 0,0-1 0,0 0 0,0 0 0,0 0 0,0 1 0,0-1 0,0 0 0,0 0 0,0 0 0,0 1 0,0-1 1,0 0-1,0 0 0,0 1 0,12-18 88,42-107 132,3-7-61,-48 113-117,1 1 0,1 1 0,0-1 1,1 2-1,15-16 0,-26 30-41,-1 0 0,1 1 0,-1-1 0,1 0 0,-1 1-1,1-1 1,-1 0 0,1 1 0,0-1 0,-1 1 0,1-1 0,0 1 0,0-1 0,-1 1-1,1 0 1,0-1 0,0 1 0,0 0 0,-1 0 0,1 0 0,0-1 0,0 1 0,0 0-1,0 0 1,0 0 0,-1 0 0,1 0 0,0 1 0,0-1 0,0 0 0,0 0 0,-1 0-1,1 1 1,0-1 0,0 0 0,0 1 0,-1-1 0,1 1 0,0-1 0,-1 1 0,1-1-1,0 1 1,-1 0 0,1-1 0,0 2 0,2 3 7,0 0-1,-1 0 1,1 1 0,-1-1 0,2 10-1,-2-8-5,11 42 21,9 76-1,-14-73-19,17 64 0,-23-110-2,0 0 0,1 0 0,-1 0 0,1 0 0,0 0 0,1 0 0,-1-1 0,9 10 0,-10-13 0,-1-1 1,1 0-1,-1 1 0,1-1 1,0 0-1,-1 0 0,1 0 1,0 0-1,0 0 0,0 0 1,0-1-1,0 1 0,0 0 1,0-1-1,0 0 0,0 1 1,0-1-1,0 0 1,0 0-1,0 0 0,0-1 1,0 1-1,0 0 0,0-1 1,0 1-1,0-1 0,0 0 1,0 0-1,0 1 0,0-1 1,2-2-1,6-4 23,0-1 0,0 0 0,-1 0 0,0-1 0,-1 0 0,0 0 0,0-1 0,-1 0 0,11-21 0,2-8 81,20-60-1,-26 61-30,5-22 215,-25 137-129,5-53-157,0-1 0,1 0 0,2 0-1,0 1 1,2-1 0,10 41 0,-12-60-2,-1-1 1,1 1-1,-1-1 0,1 1 1,0-1-1,1 1 0,-1-1 0,0 0 1,1 0-1,0 0 0,-1-1 1,1 1-1,0 0 0,1-1 1,-1 0-1,0 0 0,1 0 1,-1 0-1,1-1 0,-1 1 0,1-1 1,0 0-1,7 2 0,-3-3 8,0 0-1,0 0 0,-1 0 0,1-1 1,0 0-1,-1-1 0,1 0 1,-1 0-1,1 0 0,-1-1 0,9-5 1,23-12 44,-2-1 1,70-53 0,-80 52-39,111-93 114,-106 86-57,-22 22-43,0-2-1,-1 1 1,0-1 0,0 0-1,10-15 1,-20 23-33,-4 4 0,-8 9 0,-14 16 0,2 2 0,-40 62 0,56-77 0,1 0 0,0 0 0,1 0 0,1 1 0,1 0 0,0 0 0,1 1 0,0-1 0,-1 24 0,5-37 0,0 1 0,0-1 0,0 1 0,1-1 0,-1 0 0,1 1 0,0-1 0,0 0 0,0 1 0,0-1 0,1 0 0,-1 0 0,1 0 0,3 5 0,-4-7 0,0 0 0,1 0 0,-1 0 0,0 0 0,1 0 0,-1 0 0,1 0 0,-1 0 0,1-1 0,0 1 0,-1 0 0,1-1 0,-1 0 0,1 1 0,0-1 0,0 0 0,-1 0 0,1 0 0,0 0 0,0 0 0,-1 0 0,1 0 0,0-1 0,-1 1 0,1 0 0,0-1 0,-1 0 0,1 1 0,-1-1 0,3-1 0,1-1 0,0 0 0,-1-1 0,1 1 0,-1-1 0,0 0 0,0 0 0,0 0 0,0-1 0,-1 0 0,1 1 0,-1-1 0,-1 0 0,5-10 0,1-4 0,-2 0 0,8-31 0,22-148 0,-36 197 0,0 0 0,0 0 0,0 0 0,0 1 0,1-1 0,-1 0 0,0 0 0,0 0 0,0 1 0,1-1 0,-1 0 0,1 0 0,-1 1 0,0-1 0,1 0 0,-1 1 0,1-1 0,-1 1 0,1-1 0,1 0 0,-2 1 0,1 0 0,-1 1 0,1-1 0,-1 0 0,0 1 0,1-1 0,-1 0 0,1 1 0,-1-1 0,0 1 0,1-1 0,-1 1 0,0-1 0,1 0 0,-1 1 0,0 0 0,0-1 0,1 1 0,-1-1 0,0 2 0,10 37 0,2 24 0,3 19 0,5 83 0,-16-80 0,-5 0 0,-11 93 0,10-163 0,-1 0 0,-1-1 0,0 1 0,0-1 0,-2 0 0,0 0 0,0 0 0,-1-1 0,-1 0 0,0 0 0,-10 11 0,14-19 0,0 0 0,-1-1 0,1 0 0,-1 0 0,0 0 0,0 0 0,0-1 0,-1 0 0,1 0 0,-1 0 0,1-1 0,-1 0 0,0 0 0,0 0 0,0-1 0,0 0 0,-1 0 0,1 0 0,0-1 0,0 0 0,0 0 0,-1 0 0,1-1 0,0 0 0,0-1 0,0 1 0,0-1 0,-10-5 0,11 6 0,0-1 0,1-1 0,0 1 0,-1-1 0,1 0 0,0 0 0,0 0 0,0 0 0,1-1 0,-1 1 0,1-1 0,0 0 0,0 0 0,0 0 0,1-1 0,-1 1 0,1-1 0,0 1 0,0-1 0,-1-8 0,2 7 0,0 0 0,1 0 0,0 0 0,0 1 0,0-1 0,1 0 0,0 0 0,0 0 0,0 1 0,1-1 0,0 0 0,0 1 0,1-1 0,-1 1 0,1 0 0,0 0 0,6-7 0,14-16 0,1 1 0,40-36 0,64-41 0,-81 69 0,-2-2 0,-1-3 0,53-60 0,-66 57 0,-1-1 0,-2-2 0,-2 0 0,-2-2 0,-3-1 0,-1-1 0,16-65 0,5-37 0,21-161 0,-56 264 0,-26 412 0,-22 0 0,41-359 0,-3 24 0,2-17 0,0-1 0,1 1 0,0 0 0,1-1 0,1 16 0,-1-25 0,0-1 0,0 1 0,0-1 0,0 1 0,0-1 0,0 1 0,1-1 0,-1 0 0,0 1 0,0-1 0,0 1 0,1-1 0,-1 0 0,0 1 0,0-1 0,1 0 0,-1 1 0,0-1 0,1 0 0,-1 1 0,1-1 0,-1 0 0,0 0 0,1 0 0,-1 1 0,1-1 0,-1 0 0,0 0 0,1 0 0,-1 0 0,1 0 0,-1 0 0,1 1 0,-1-1 0,0 0 0,1 0 0,-1-1 0,1 1 0,-1 0 0,1 0 0,-1 0 0,1 0 0,-1 0 0,0 0 0,1-1 0,-1 1 0,1 0 0,-1 0 0,0 0 0,1-1 0,-1 1 0,0 0 0,1-1 0,-1 1 0,0 0 0,1-1 0,23-22 0,-21 20 0,18-20 0,-15 15 0,0 0 0,1 1 0,0 0 0,0 0 0,0 0 0,1 1 0,0 1 0,14-8 0,-20 12 0,1 0 0,-1 1 0,1 0 0,0-1 0,-1 1 0,1 0 0,0 0 0,-1 1 0,1-1 0,0 1 0,-1-1 0,1 1 0,-1 0 0,1 0 0,-1 0 0,1 0 0,-1 0 0,3 2 0,8 5 0,-1 1 0,14 12 0,4 2 0,-25-19 0,2 0 0,-1 0 0,0 0 0,1-1 0,0 0 0,10 3 0,-15-5 0,1-1 0,-1 0 0,0 1 0,1-1 0,-1 0 0,0 0 0,1-1 0,-1 1 0,0 0 0,1-1 0,-1 0 0,0 1 0,0-1 0,0 0 0,0 0 0,1 0 0,-1 0 0,0-1 0,-1 1 0,1-1 0,2-1 0,5-7 0,-1 1 0,0-1 0,-1 0 0,0-1 0,-1 0 0,0 0 0,-1 0 0,8-23 0,-3 6 0,-1 0 0,9-56 0,9-44 0,-16 85 0,-1 0 0,-3 0 0,3-84 0,-10 90 0,-6-67 0,3 112 0,0 14 0,28 363 0,39-9 0,-53-329 0,20 52 0,-36-117-28,3 14-19,1 0 1,-1 0 0,0 1 0,0-1-1,0 0 1,-1 1 0,-3-5-1,0 2-485,-1 0-1,0 1 1,0 0-1,0 0 1,-1 0-1,1 1 1,-14-5-1,-3 1-1258,-33-7 0,49 13 1527,2 1 38,-82-23-2856,76 20 2639,0 0 0,1-1-1,-1 0 1,1-1 0,-10-8-1,18 12 343,-1-1 0,1 1-1,0-1 1,0 0 0,0 0 0,1 0-1,-1-1 1,1 1 0,0-1 0,0 1-1,0-1 1,0 0 0,1 0-1,-1 0 1,0-5 0,1 3 50,0 0 0,1 0 0,0 1 0,0-1-1,0 0 1,1 0 0,0 0 0,0 0 0,4-10 0,0 3 122,1-1 0,0 1 0,1 0 0,1 0-1,0 1 1,1 0 0,19-20 0,-14 17 182,2 0 0,0 2 0,30-22 0,-40 32-153,1-1 0,-1 1 0,0-1 0,1 2 0,0-1 0,0 1 0,0 0 0,0 0 0,0 1 0,0 0 0,0 0 0,0 1 0,0 0 0,12 1 0,-13 0-17,-1 0 0,1 1 1,0-1-1,-1 1 0,0 0 0,1 0 0,8 6 1,-12-7-70,0 1 1,-1-1-1,1 1 1,0-1-1,-1 1 1,1 0-1,-1 0 1,0-1-1,0 1 0,0 0 1,1 0-1,-2 1 1,1-1-1,0 0 1,0 0-1,-1 0 1,1 1-1,-1-1 1,0 0-1,1 0 1,-1 1-1,-1 2 1,-2 18-2514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35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13360,'0'0'3207,"72"-69"-3047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1:1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85 6328,'0'0'4648,"-11"0"-4082,-4 1-247,0 0 0,0 1 0,0 0 0,-25 8 0,19-1 628,16-5 97,16-7-323,1-3-471,0 1-1,0-2 1,-1 0-1,1 0 1,-2-1 0,1 0-1,10-11 1,-20 18-218,-1 1 0,1-1-1,0 0 1,-1 1 0,1-1-1,0 1 1,-1-1 0,1 0 0,-1 0-1,1 1 1,-1-1 0,1 0 0,-1 0-1,0 0 1,1 1 0,-1-1-1,0 0 1,0 0 0,1 0 0,-1 0-1,0 0 1,0 0 0,0 1-1,0-1 1,0 0 0,0 0 0,-1 0-1,1 0 1,0 0 0,0 0 0,-1 0-1,1 1 1,0-1 0,-1 0-1,1 0 1,-1 0 0,1 1 0,-1-1-1,1 0 1,-1 1 0,1-1 0,-1 0-1,-1 0 1,0 0 19,1 0 0,-1 0 1,0 0-1,0 0 0,0 1 0,0-1 1,0 0-1,0 1 0,0 0 0,0-1 1,0 1-1,0 0 0,0 0 0,-1 0 0,1 0 1,0 1-1,0-1 0,-3 1 0,-1 3 43,8-1-2,14-1-28,-1-5-2608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37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97 740 5824,'0'0'5530,"1"-10"-5118,2-33 20,-1 28 198,-1 6 211,-4 11 379,1 1-1074,0 0 0,0 0 0,0 0 0,1 0 1,-1 1-1,1-1 0,0 0 0,0 1 0,-1 6 0,-1 4 81,-61 273 2567,57-250-2373,3-21 198,2 0 0,-3 27 0,8-42-79,2-7-307,6-7-14,-3-5-71,0-1 1,6-20-1,9-25 84,9-9 298,75-122 0,-89 163-350,-15 26-115,0-1 0,0 1 1,1 0-1,-1 1 0,1-1 1,1 1-1,9-10 1,-14 15-60,0-1 1,0 1 0,0 0-1,1 0 1,-1 0-1,0 0 1,0 0 0,0 0-1,1 0 1,-1 0 0,0 0-1,0-1 1,0 1 0,1 0-1,-1 0 1,0 0 0,0 0-1,0 0 1,1 0-1,-1 0 1,0 0 0,0 0-1,0 0 1,1 0 0,-1 1-1,0-1 1,0 0 0,0 0-1,0 0 1,1 0 0,-1 0-1,0 0 1,0 0-1,0 0 1,0 1 0,1-1-1,-1 0 1,0 0 0,0 0-1,4 11 154,-3 16-14,-1-26-133,-7 135 302,2-84-74,3 1 0,5 57 0,-3-107-206,0 0 0,1 0 0,-1 0 0,1 0 0,0-1 0,0 1 0,0 0 0,0 0 0,0-1 0,1 1 0,-1-1-1,3 4 1,-3-5-20,1 0 0,-1 0-1,0 0 1,0 0 0,1-1-1,-1 1 1,0 0-1,1-1 1,-1 1 0,0-1-1,1 1 1,-1-1 0,1 0-1,-1 1 1,1-1 0,-1 0-1,1 0 1,-1 0-1,1 0 1,-1 0 0,1-1-1,-1 1 1,1 0 0,-1-1-1,3 0 1,9-4 33,-1-1-1,1 1 1,-1-2 0,-1 0-1,18-13 1,52-50 105,-49 42-92,23-22 46,-25 21 57,56-40-1,-86 69-160,0 0 0,0 0 0,0 0 0,1-1 0,-1 1 0,0 0 0,0 0 0,0 0 0,0 0 0,0 0 0,0 0 0,0 0-1,0 0 1,1 0 0,-1 0 0,0 0 0,0 0 0,0 0 0,0 0 0,0 0 0,0 0 0,0 0 0,1 0 0,-1 0 0,0 0-1,0 0 1,0 0 0,0 0 0,0 0 0,0 0 0,0 0 0,0 0 0,1 1 0,-1-1 0,0 0 0,0 0 0,0 0-1,0 0 1,0 0 0,0 0 0,0 0 0,0 0 0,0 0 0,0 0 0,0 1 0,0-1 0,0 0 0,0 0 0,0 0 0,0 0-1,0 0 1,1 0 0,-1 0 0,0 1 0,0-1 0,0 0 0,-1 0 0,1 0 0,0 0 0,0 0 0,0 0 0,0 1 0,-2 12 56,-6 17-23,-7 11 25,3-8-18,-13 57 0,23-82-32,0 1 1,1 0-1,0 0 0,1 0 1,0 0-1,1 1 0,-1-1 1,1 0-1,1-1 0,0 1 1,5 14-1,-6-22-8,-1 1 0,1-1 0,0 0-1,-1 0 1,1 1 0,0-1 0,0 0 0,0 0 0,0 0-1,0 0 1,0 0 0,0 0 0,0 0 0,1 0-1,-1-1 1,0 1 0,0 0 0,1-1 0,-1 1 0,1-1-1,-1 1 1,0-1 0,1 0 0,-1 0 0,1 0-1,-1 1 1,1-1 0,-1 0 0,0-1 0,3 1 0,-2-1 3,1 1 0,-1-1 1,1 0-1,-1 0 1,0 0-1,1 0 1,-1 0-1,0 0 1,0 0-1,0-1 1,0 0-1,0 1 1,0-1-1,0 0 1,-1 0-1,4-3 0,-2-2 8,1 0 0,-1 0-1,0 0 1,-1 0-1,0-1 1,0 1-1,0-1 1,-1 1 0,0-1-1,-1 1 1,0-1-1,0 0 1,-2-13-1,-2-2 27,-1 0-1,-1 0 0,-10-25 0,15 44-17,-1 0 0,1 1 0,-1-1 0,0 0 1,0 1-1,0 0 0,0-1 0,-1 1 0,1 0 0,-1 0 0,0 0 0,0 1 0,-5-5 0,15 11-4,0 0 0,0-1-1,0 0 1,1-1-1,-1 1 1,1-1 0,0-1-1,-1 1 1,1-2-1,0 1 1,12-1-1,-6 0-19,1-1-1,-1 0 0,0-1 0,-1-1 0,1 0 0,18-7 0,-20 5 7,-1-1 0,0 0 0,0-1 0,-1 0 0,0-1 0,0 0 0,-1-1 0,0 1 0,0-2 0,-1 1 0,-1-1 0,9-14 0,5-13 21,-1 0 0,17-51 1,-36 87-26,16-48 66,-2-1 0,-2 0 0,-2 0 0,-2-1 1,-3-1-1,0-84 0,-6 122-14,0 1 0,-2-1 1,-2-16-1,4 30-50,0 0 1,0 1-1,0-1 0,-1 0 1,1 0-1,0 0 0,0 0 1,0 0-1,0 0 0,0 0 1,0 0-1,0 0 0,0 0 1,0 0-1,0 0 0,-1 1 1,1-1-1,0 0 0,0 0 1,0 0-1,0 0 0,0 0 1,0 0-1,0 0 0,0 0 1,-1 0-1,1 0 0,0 0 1,0 0-1,0 0 0,0 0 1,0 0-1,0 0 0,0 0 1,0 0-1,-1 0 0,1-1 1,0 1-1,0 0 0,0 0 1,0 0-1,0 0 1,0 0-1,0 0 0,0 0 1,0 0-1,0 0 0,-1 0 1,1 0-1,0-1 0,0 1 1,0 0-1,0 0 0,0 0 1,0 0-1,0 0 0,0 0 1,0 0-1,0 0 0,0-1 1,0 1-1,0 0 0,0 0 1,0 0-1,0 0 0,0 0 1,0 0-1,-6 14 64,-5 20-3,1 29 13,3-1 1,1 91-1,5-102-40,3 115 332,42 289-1,-38-390-150,-5-65-225,-1 0-1,0 0 0,0 0 0,0 0 1,0 0-1,0 0 0,0 0 0,0 0 1,0 0-1,0 0 0,0 0 0,0 0 1,0 0-1,0 0 0,1 0 0,-1 0 1,0 0-1,0 0 0,0 0 1,0 0-1,0 0 0,0 0 0,0 0 1,0 0-1,0 0 0,0 0 0,0 0 1,0 0-1,1 0 0,-1 0 0,0 0 1,0 1-1,0-1 0,0 0 0,0 0 1,0 0-1,0 0 0,0 0 0,0 0 1,3-15-392,1-26-524,-5 15-3369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38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1 151 15472,'0'0'1097,"13"-10"-723,-6 5-317,4-4 55,1 0 1,0 1-1,1 0 1,0 1-1,1 0 1,-1 1-1,19-5 0,208-41 1649,-186 43-1157,1 4 0,82 1-1,-123 4-508,0 1 0,1 1 1,-1 0-1,0 2 0,0-1 0,23 10 0,-29-9-758,-1 0 0,1 0 1,11 10-1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39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1189 5320,'0'0'12975,"10"-14"-12513,6-8-282,-1 0 0,-2-1 0,0 0 0,9-27 0,95-292 1711,-96 266-1351,-3-2 0,11-124 1,-27 179-442,3-35 403,-2 0 1,-9-106-1,-2 136-71,1 23-163,7 5-257,-1 0 0,0 1 0,1-1-1,-1 0 1,1 1 0,-1-1 0,0 0 0,1 1-1,-1-1 1,1 1 0,0-1 0,-1 1-1,1-1 1,-1 1 0,1 0 0,0-1 0,-1 1-1,1-1 1,0 2 0,-17 32 143,3 0 0,0 1 0,-8 41 1,-20 114 89,36-161-197,-14 93 106,6 0-1,5 1 1,10 206 0,0-311-123,-1-7 9,1 0 0,-1-1 0,2 1 0,-1-1-1,1 0 1,1 1 0,5 12 0,-8-23-33,0 0 1,0 1-1,0-1 0,1 0 1,-1 1-1,0-1 1,0 0-1,0 1 1,1-1-1,-1 0 0,0 0 1,0 1-1,1-1 1,-1 0-1,0 0 0,1 0 1,-1 1-1,0-1 1,1 0-1,-1 0 1,0 0-1,1 0 0,-1 0 1,0 0-1,1 0 1,-1 0-1,0 0 0,1 0 1,-1 0-1,0 0 1,1 0-1,9-8 96,5-18-16,19-55 227,36-143 0,-67 215-291,1-7 24,-2 7 14,1 0 1,0-1-1,8-14 0,-11 23-58,0 1 0,0 0 0,0 0 1,0-1-1,0 1 0,0 0 0,0 0 1,1-1-1,-1 1 0,0 0 0,0 0 1,0 0-1,0-1 0,1 1 0,-1 0 1,0 0-1,0 0 0,0-1 0,1 1 1,-1 0-1,0 0 0,0 0 0,1 0 0,-1 0 1,0 0-1,0 0 0,1-1 0,-1 1 1,0 0-1,0 0 0,1 0 0,-1 0 1,0 0-1,1 0 0,-1 0 0,0 0 1,0 1-1,1-1 0,-1 0 0,0 0 1,0 0-1,1 0 0,-1 0 0,0 0 0,1 1 1,8 11 67,-7-8-58,19 29 36,2-1-1,1-1 0,1-1 1,30 27-1,-44-47-38,1 0 0,1-1-1,-1-1 1,2 0 0,22 10 0,-26-14-11,-1 0 0,1-1 0,0-1 1,1 0-1,-1 0 0,0-1 0,0 0 1,1-1-1,13-1 0,-18 0 3,-1 0-1,1 0 0,-1 0 1,0-1-1,0 1 0,1-1 1,-1 0-1,0-1 1,-1 0-1,1 1 0,0-1 1,-1-1-1,0 1 1,7-7-1,-6 4 6,0 0 1,0-1-1,-1 0 1,1 1-1,-2-2 1,1 1-1,-1 0 1,0-1-1,2-9 0,-1 4 12,-2 0-1,0 0 0,0-1 1,-2 1-1,1 0 1,-2 0-1,1-1 0,-2 1 1,0 0-1,-1 0 0,-7-23 1,9 32-7,-1-1 1,0 1-1,0 0 0,-1 0 1,1 0-1,-1 0 0,0 0 1,0 0-1,0 1 1,0-1-1,-1 1 0,1 0 1,-1 0-1,0 0 1,0 1-1,-8-4 0,9 5-3,0 0 0,0 0-1,-1 0 1,1 1-1,0 0 1,-1-1 0,1 1-1,-1 0 1,1 1-1,0-1 1,-1 1 0,1-1-1,0 1 1,0 0-1,-1 0 1,1 0 0,0 1-1,0-1 1,0 1-1,0 0 1,0 0 0,1 0-1,-4 3 1,-1 1 1,1 1 1,0 0 0,0 0 0,1 0-1,0 1 1,0 0 0,1 0 0,0 0-1,0 0 1,1 1 0,0-1-1,1 1 1,-1 0 0,2 0 0,-2 14-1,2-11 1,0 1 1,1-1-1,1 1 0,0-1 0,0 1 0,1-1 0,1 1 0,0-1 0,1 0 0,9 21 0,-5-18 14,0-1 0,1 0-1,0 0 1,1-1 0,0-1-1,1 1 1,1-2-1,0 1 1,0-2 0,1 0-1,1 0 1,-1-1-1,2-1 1,-1 0 0,1-1-1,0-1 1,0 0 0,1-1-1,0-1 1,21 4-1,-16-5 34,-1-1 0,1-1-1,-1-1 1,1 0-1,-1-2 1,0 0-1,1-1 1,-1-1 0,0-1-1,-1-1 1,1-1-1,-1-1 1,0 0 0,-1-1-1,29-20 1,-38 23-388,20-15 654,-16 6-4607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40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0 8336,'0'0'7501,"-7"11"-6888,-30 47 737,-54 115 0,1 54 1923,87-222-3050,3-5-198,0 0 1,1 0-1,-1 1 0,0-1 0,0 0 0,0 0 0,0 0 1,0 0-1,0 0 0,0 0 0,0 0 0,0 0 0,0 0 1,0 0-1,0 0 0,0 0 0,0 0 0,0 0 0,0 0 0,0 0 1,0 0-1,0 0 0,0 0 0,0 0 0,9-6 85,-3 1-698,0 0 1,0 0 0,0-1 0,5-6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40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12664,'0'0'2217,"2"13"-1726,-1-5-407,2 9 77,-1 0 0,0 1-1,-1-1 1,-2 18 0,-12 58 1118,-29 104 1,26-131-220,11-46-593,3-12-109,0 0-1,0 0 1,1 0-1,-1 11 1,13-10 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42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0 500 7024,'0'0'8560,"16"-4"-7976,-7 1-490,1 0 1,0 0 0,0-1 0,-1 0 0,0-1 0,0 1 0,0-2 0,-1 0-1,1 0 1,-1 0 0,10-12 0,9-14 378,-2-1 0,-2-2 0,-1 0 0,-2-2 0,-1 0 0,-2-1 0,21-68 0,-31 84-80,-5 17-149,0-1 1,0 1-1,-1 0 1,1-1-1,-1 1 0,0-9 1,-3 11 665,-4 6-531,-5 12-67,0 6-149,1 0-1,1 1 0,1 0 1,1 0-1,1 1 1,-3 23-1,7-34-102,1-1 1,0 1-1,0 0 1,1-1-1,1 1 1,0 0-1,1-1 1,0 1-1,1-1 1,0 0-1,1 1 1,0-1-1,0-1 1,8 13-1,-9-18-26,0-1 1,0 0-1,0 0 0,0-1 1,1 1-1,0-1 0,-1 0 1,1 0-1,0 0 0,1 0 0,-1-1 1,9 5-1,-9-6-12,-1 0 0,0-1 0,0 1-1,1 0 1,-1-1 0,0 0 0,1 0 0,-1 0 0,0 0 0,1 0 0,-1-1 0,0 0-1,0 1 1,1-1 0,-1 0 0,0-1 0,0 1 0,0 0 0,0-1 0,3-2-1,8-6 54,-1-1-1,0 0 0,-1-1 0,0 0 0,-1-1 0,17-25 0,45-93 272,-57 97-194,2 1 0,2 0 0,27-35 1,-46 67-135,0 0 0,-1 0 1,1 0-1,0 0 0,0 0 0,0 0 1,0 0-1,0 1 0,0-1 0,1 0 1,-1 0-1,0 1 0,0-1 1,0 1-1,2-1 0,-2 1-11,-1 0 0,1 0 0,-1 0 0,1 0-1,-1 0 1,1 1 0,-1-1 0,1 0 0,-1 0 0,0 0 0,1 1 0,-1-1-1,1 0 1,-1 1 0,0-1 0,1 0 0,-1 1 0,0-1 0,1 0 0,-1 1-1,0-1 1,1 1 0,-1-1 0,0 0 0,0 1 0,1 0 0,1 5 24,-1 0 0,0 0 1,0 0-1,1 12 0,-2-11-20,0 160 313,-3-68-88,3-92-203,-1-2-6,1 0 0,0-1 0,0 1 0,1-1 0,-1 1 1,1 0-1,0-1 0,0 1 0,3 4 0,-4-9-19,1 0-1,-1 0 0,1 0 1,0 0-1,-1 0 1,1 0-1,-1 0 1,1 0-1,-1-1 1,1 1-1,0 0 1,-1 0-1,1-1 1,-1 1-1,1 0 0,-1 0 1,1-1-1,-1 1 1,0-1-1,1 1 1,-1 0-1,1-1 1,-1 0-1,15-13 78,66-100 206,12-5 42,-92 117-326,0 1 1,0 0-1,0 0 0,1 0 1,-1 0-1,0 0 0,1 0 1,-1 0-1,1 0 0,-1 0 1,1 1-1,-1-1 0,1 1 1,-1-1-1,1 1 0,0-1 1,-1 1-1,1 0 0,0 0 1,-1 0-1,1 0 0,0 0 0,-1 0 1,1 1-1,0-1 0,-1 0 1,1 1-1,-1-1 0,1 1 1,-1 0-1,1-1 0,-1 1 1,1 0-1,-1 0 0,2 1 1,6 5 31,0 0 0,-1 0 0,0 1 0,9 11 0,-9-10-18,10 11 11,4 4 152,48 43-1,-63-62-164,-1 0 0,1-1 0,0 1 0,0-1 0,0 0 0,0-1 0,1 0 0,0 0-1,0 0 1,-1-1 0,1-1 0,1 1 0,8 0 0,-14-2 9,-1 0 0,0 0 0,0 0 1,0-1-1,0 1 0,1 0 0,-1-1 0,0 0 0,0 1 1,0-1-1,0 0 0,0 0 0,0 0 0,-1 0 0,1 0 1,0-1-1,0 1 0,-1-1 0,1 1 0,-1-1 0,1 1 1,-1-1-1,0 0 0,0 0 0,1 1 0,-1-1 1,-1 0-1,1 0 0,0 0 0,0 0 0,-1-1 0,1 1 1,-1 0-1,1 0 0,-1-2 0,0-4-752,1-1-1,-1 1 1,-1 0 0,0 0 0,0 0-1,-4-14 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45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1159 9144,'0'0'6097,"1"13"-5385,3 51 172,-5 84 0,-16 78 496,-1 5 122,13-145-827,-2 89 1212,9-164-1266,2-16-205,3-17-48,54-355 1475,-50 292-1585,8-71 155,26-179 482,-29 247-441,47-148-1,-62 232-430,1 1 0,-1-1 0,0 1 0,1-1 0,0 1 0,0 0 0,0 0 0,0 0 0,1 0 0,2-3 0,-4 5-14,0 1-1,0-1 0,0 0 0,0 1 1,1-1-1,-1 1 0,0-1 0,0 1 1,1 0-1,-1-1 0,0 1 0,1 0 1,-1 0-1,0 0 0,1 0 0,-1 0 1,0 0-1,1 0 0,-1 1 0,0-1 1,0 0-1,1 1 0,-1-1 0,0 1 1,0-1-1,0 1 0,1 0 0,-1-1 1,0 1-1,1 1 0,8 6 20,-1 0-1,-1 0 1,1 0 0,-1 1-1,-1 1 1,1-1 0,-2 1-1,1 1 1,-1-1 0,5 14-1,3 9 36,-2 1-1,10 41 1,-13-38 17,-2 2 0,-1-1 1,-2 1-1,-2 0 0,-1-1 0,-2 1 0,-9 57 0,8-85-30,0-1 0,-1 1 0,0-1 0,-1 0-1,-5 11 1,8-18-24,-1-1-1,0 1 1,1-1-1,-1 1 1,0-1 0,0 0-1,0 1 1,-1-1-1,1 0 1,-4 2 0,4-3-7,1 0 0,-1-1 1,1 1-1,-1-1 0,0 1 1,1-1-1,-1 0 0,0 1 1,1-1-1,-1 0 0,0 0 1,0 0-1,1-1 1,-1 1-1,0 0 0,1 0 1,-1-1-1,0 1 0,1-1 1,-3-1-1,-3-1 32,1-1 0,-1 0 0,0 0 0,1-1 0,0 0 0,0 0 0,1 0 0,-1-1 0,1 0 0,0 0 0,1 0 0,-6-10 0,7 11-23,1 1-1,0 0 1,0-1 0,0 1-1,1-1 1,0 0 0,0 0-1,0 1 1,0-1 0,1 0-1,-1 0 1,1 0 0,1 0-1,-1 0 1,1 0 0,-1 1-1,2-1 1,-1 0 0,0 0-1,5-8 1,-2 6-28,0 0 0,1 1 0,0-1 0,1 1 0,-1 0 0,1 0 0,1 1 0,-1 0 0,1 0 0,-1 0 0,1 1 0,11-5 0,10-4 0,1 2 0,30-8 0,-8 3 0,-12 2 0,62-30 0,-86 35 0,1 0 0,-2-1 0,1-1 0,-1 0 0,-1-1 0,18-20 0,-13 10 0,-1-1 0,-1-1 0,-1 0 0,-2-1 0,0-1 0,-2 0 0,0 0 0,-2-1 0,-1-1 0,6-37 0,13-85 0,12-227 0,-39 366 0,2-10 0,-1 0 0,-2 0 0,0-1 0,-1 1 0,-9-35 0,11 56 0,0 0 0,0-1 0,0 1 0,0 0 0,0-1 0,0 1 0,0 0 0,0 0 0,0-1 0,0 1 0,0 0 0,0 0 0,-1-1 0,1 1 0,0 0 0,0 0 0,0-1 0,0 1 0,-1 0 0,1 0 0,0 0 0,0-1 0,-1 1 0,1 0 0,0 0 0,0 0 0,-1 0 0,1 0 0,0 0 0,0-1 0,-1 1 0,1 0 0,0 0 0,0 0 0,-1 0 0,1 0 0,-8 9 0,-2 20 0,-3 25 0,-11 93 0,9 59 0,7-76 0,-10 295 0,18-358 0,-16 109 0,17-174 0,3-7 0,4-9 0,55-144 0,-52 126 0,-9 26 0,-1 0 0,2-1 0,-1 1 0,1 0 0,0 0 0,0 1 0,0-1 0,9-9 0,-12 14 0,1 1 0,0-1 0,-1 1 0,1 0 0,0-1 0,-1 1 0,1 0 0,0 0 0,0-1 0,0 1 0,-1 0 0,1 0 0,0 0 0,0 0 0,-1 0 0,1 0 0,0 0 0,0 0 0,0 0 0,-1 1 0,1-1 0,0 0 0,0 0 0,-1 1 0,1-1 0,0 0 0,-1 1 0,1-1 0,0 1 0,20 15 0,-8-3 0,1-1 0,1-1 0,0 0 0,1-2 0,0 1 0,0-2 0,1 0 0,27 9 0,-32-14 0,0 0 0,1 0 0,-1-1 0,1-1 0,-1 0 0,1-1 0,-1 0 0,1-1 0,-1 0 0,1-1 0,-1 0 0,0-1 0,20-8 0,-12 3 0,-1-1 0,-1-2 0,1 0 0,-2 0 0,0-2 0,0 0 0,-1-1 0,-1 0 0,0-2 0,-1 0 0,17-24 0,-30 38 0,2-3 0,0 1 0,0-1 0,-1 0 0,1 0 0,-1-1 0,1-4 0,-3 10 0,0-1 0,0 1 0,0 0 0,0 0 0,0 0 0,1 0 0,-1 0 0,0 0 0,0 0 0,0 0 0,0 0 0,0-1 0,0 1 0,0 0 0,0 0 0,0 0 0,0 0 0,0 0 0,0 0 0,0 0 0,0 0 0,0-1 0,-1 1 0,1 0 0,0 0 0,0 0 0,0 0 0,0 0 0,0 0 0,0 0 0,0 0 0,0 0 0,0 0 0,0 0 0,0-1 0,0 1 0,0 0 0,0 0 0,-1 0 0,1 0 0,0 0 0,0 0 0,0 0 0,0 0 0,0 0 0,0 0 0,0 0 0,0 0 0,0 0 0,-1 0 0,1 0 0,0 0 0,0 0 0,0 0 0,0 0 0,0 0 0,0 0 0,0 0 0,0 0 0,-1 0 0,1 0 0,0 0 0,0 0 0,0 1 0,-9 5 0,-9 12 0,0 5 0,2 0 0,-21 40 0,31-52 0,1 1 0,1 0 0,-1-1 0,2 1 0,0 1 0,0-1 0,1 0 0,0 19 0,1-5 0,1 37 0,0-58 0,1-1 0,-1 0 0,1 0 0,0 0 0,0 0 0,1 0 0,-1 0 0,1 0 0,0 0 0,0 0 0,4 5 0,-6-9 0,0 0 0,0 1 0,0-1 0,1 0 0,-1 0 0,0 1 0,0-1 0,1 0 0,-1 0 0,0 0 0,0 0 0,1 1 0,-1-1 0,0 0 0,1 0 0,-1 0 0,0 0 0,1 0 0,-1 0 0,0 0 0,1 0 0,-1 0 0,0 0 0,0 0 0,1 0 0,-1 0 0,0 0 0,1 0 0,-1 0 0,0 0 0,1 0 0,-1-1 0,0 1 0,0 0 0,1 0 0,-1 0 0,0 0 0,0-1 0,1 1 0,-1 0 0,9-12 0,-9 11 0,7-10 0,-2-1 0,0 0 0,0 0 0,-1 0 0,4-20 0,5-63 0,1-9 0,-14 104 0,0 0 0,0 0 0,0 0 0,0 0 0,0-1 0,0 1 0,0 0 0,0 0 0,0 0 0,0 0 0,0-1 0,0 1 0,0 0 0,0 0 0,0 0 0,0 0 0,1-1 0,-1 1 0,0 0 0,0 0 0,0 0 0,0 0 0,0 0 0,0 0 0,1 0 0,-1-1 0,0 1 0,0 0 0,0 0 0,0 0 0,0 0 0,1 0 0,-1 0 0,0 0 0,0 0 0,0 0 0,0 0 0,1 0 0,-1 0 0,0 0 0,6 6 0,5 14 0,-10-19 0,25 63 0,-14-35 0,19 36 0,-30-62 0,8 13 0,1 0 0,0-1 0,1 0 0,17 18 0,-25-30 0,0 0 0,1 0 0,0 0 0,0 0 0,0-1 0,0 1 0,0-1 0,1 0 0,7 2 0,-9-3 0,0 0 0,0-1 0,1 0 0,-1 0 0,0 0 0,0 0 0,0 0 0,0 0 0,0-1 0,0 0 0,0 1 0,0-1 0,0 0 0,0-1 0,0 1 0,4-3 0,5-4 0,1-1 0,-1 0 0,-1-1 0,1 0 0,-2-1 0,19-24 0,46-82 0,-46 69 0,-12 14 0,-15 28 0,0 1 0,0 0 0,1-1 0,0 1 0,0 0 0,0 1 0,0-1 0,1 1 0,0-1 0,5-4 0,-9 9 0,0 0 0,1 0 0,-1-1 0,0 1 0,1 0 0,-1 0 0,0 0 0,1 0 0,-1 0 0,0-1 0,1 1 0,-1 0 0,0 0 0,1 0 0,-1 0 0,1 0 0,-1 0 0,0 0 0,1 0 0,-1 0 0,0 0 0,1 1 0,-1-1 0,0 0 0,1 0 0,-1 0 0,0 0 0,1 0 0,-1 1 0,0-1 0,1 0 0,-1 0 0,0 1 0,1-1 0,6 16 0,-2 18 0,-5 27 0,-9 75 0,6-98 0,1-16 0,-1 0 0,-1 0 0,-1-1 0,-1 0 0,-1 0 0,0 0 0,-13 23 0,19-43 0,1 0 0,-1 0 0,1 0 0,-1 1 0,0-1 0,1 0 0,-1 0 0,0 0 0,0 0 0,0 0 0,0 0 0,0 0 0,0 0 0,0-1 0,0 1 0,0 0 0,0-1 0,-1 1 0,1-1 0,0 1 0,0-1 0,-3 1 0,3-1 0,0 0 0,0-1 0,-1 1 0,1 0 0,0-1 0,0 1 0,0-1 0,0 1 0,-1-1 0,1 0 0,0 1 0,0-1 0,0 0 0,0 0 0,1 0 0,-1 0 0,0 0 0,-1-2 0,-1-2 0,0 1 0,0-2 0,0 1 0,1 0 0,0 0 0,0-1 0,0 1 0,1-1 0,-1-7 0,1 3 0,0 7 0,1 1 0,0-1 0,0 1 0,0-1 0,0 1 0,0-1 0,0 1 0,2-5 0,-2 7 0,1-1 0,-1 0 0,1 0 0,0 1 0,-1-1 0,1 0 0,-1 1 0,1-1 0,0 1 0,0-1 0,-1 1 0,1-1 0,0 1 0,0 0 0,0-1 0,0 1 0,-1 0 0,1 0 0,0 0 0,0-1 0,0 1 0,0 0 0,0 0 0,0 0 0,-1 0 0,1 1 0,0-1 0,0 0 0,1 0 0,56 7 0,93-1 0,-131-7 0,0-1 0,0-1 0,-1-1 0,0 0 0,0-1 0,0-1 0,0-1 0,27-14 0,-34 14 0,1 0 0,-1-1 0,-1 0 0,1-1 0,18-19 0,-25 23 0,-1-1 0,0 1 0,0-1 0,-1 0 0,1-1 0,-1 1 0,0-1 0,-1 1 0,0-1 0,0 0 0,0 0 0,-1 0 0,1-12 0,-2 11 0,1 1 0,-2 0 0,1-1 0,-1 1 0,0 0 0,-1 0 0,1-1 0,-5-8 0,6 14 0,-1 0 0,0 1 0,0-1 0,0 1 0,0-1 0,0 0 0,0 1 0,0 0 0,-1-1 0,1 1 0,0 0 0,-1-1 0,1 1 0,-1 0 0,1 0 0,-1 0 0,0 1 0,1-1 0,-1 0 0,0 0 0,0 1 0,1-1 0,-1 1 0,0 0 0,0 0 0,0-1 0,0 1 0,0 0 0,1 1 0,-1-1 0,0 0 0,0 0 0,0 1 0,0-1 0,1 1 0,-1 0 0,0-1 0,-2 2 0,-1 1 0,0 0 0,0 0 0,0 0 0,1 1 0,-1-1 0,1 1 0,0 0 0,0 1 0,0-1 0,0 1 0,1-1 0,0 1 0,0 0 0,0 0 0,1 1 0,-1-1 0,1 0 0,1 1 0,-1 0 0,1-1 0,0 1 0,-1 8 0,1-4 0,0 1 0,1-1 0,0 1 0,0-1 0,1 0 0,1 1 0,0-1 0,0 0 0,1 1 0,0-2 0,8 19 0,-4-18 0,-1 0 0,2 0 0,-1-1 0,1 0 0,0 0 0,1-1 0,0 0 0,1 0 0,-1-1 0,1 0 0,1-1 0,-1 0 0,1-1 0,17 6 0,-15-6 0,0-1 0,1-1 0,-1 0 0,1-1 0,0 0 0,0-1 0,0-1 0,0 0 0,-1-1 0,1 0 0,0-1 0,18-5 0,-27 5 107,0 1 0,0-1 0,-1 0 0,1-1-1,-1 1 1,1-1 0,6-5 0,-9 7-477,-1-1-1,0 1 1,1-1 0,-1 1 0,0-1-1,0 0 1,0 1 0,0-1 0,0 0-1,0 0 1,0 0 0,0-2-1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46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6424,'0'0'4450,"1"-10"-3558,-1 4-641,2-30 277,-1 33-356,-1 0 0,1 0 0,-1 0 0,1 0 0,0 1 0,0-1 0,0 0 0,0 1 0,1-1 0,-1 1 0,3-4 0,-4 6-138,1-1 1,-1 1-1,0 0 1,0 0-1,0 0 0,1 0 1,-1-1-1,0 1 1,0 0-1,0 0 0,1 0 1,-1 0-1,0 0 1,0 0-1,1-1 1,-1 1-1,0 0 0,0 0 1,1 0-1,-1 0 1,0 0-1,0 0 0,1 0 1,-1 0-1,0 0 1,0 0-1,1 0 1,-1 0-1,0 0 0,0 1 1,1-1-1,-1 0 1,0 0-1,0 0 1,1 0-1,-1 0 0,0 1 1,7 11 586,-1 20-94,-5-29-393,42 309 3956,-35-261-2038,-1 83 0,-12-141-1142,3-11-931,1 0 0,1-26 0,1 10-132,0-22-3301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46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15576,'0'0'1487,"8"16"-937,-2-3-411,5 9 164,-1 1-1,-1 0 1,7 28-1,1 26 978,-5 0 0,-2 1 0,-2 124 0,-7-185-526,0-5-3813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48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390 839 7736,'0'0'7949,"-14"6"-7442,0 1-394,0 1 0,1 0 0,-1 1 0,1 0 0,1 1 0,0 1 1,-16 18-1,-9 20 212,2 2 0,2 1 0,2 1 0,-26 66 0,46-98-109,2 1 0,0 0 0,1 0-1,2 0 1,0 1 0,1 0 0,-3 42 0,8-63-163,0 1 1,0 0-1,0-1 0,0 1 1,1 0-1,-1-1 1,1 1-1,0-1 0,0 1 1,-1-1-1,2 1 1,-1-1-1,0 1 0,0-1 1,1 0-1,-1 0 1,1 0-1,0 0 0,2 3 1,-2-4-14,1 0 0,-1 0 0,0 0 1,0 0-1,0-1 0,0 1 0,1-1 1,-1 1-1,0-1 0,1 0 0,-1 0 0,0 0 1,1 0-1,-1 0 0,0-1 0,1 1 0,-1-1 1,0 1-1,0-1 0,0 0 0,0 0 1,1 0-1,2-2 0,15-9 125,0 0-1,-1-1 1,0-1 0,-1-1 0,-1 0-1,23-27 1,85-119 570,-73 91-376,44-60 954,-100 144-1000,1 1-1,-1 19 1,3-25-235,-1 12-18,1 1-1,0-1 1,5 41 0,-2-49-31,0 0 1,1-1 0,1 0 0,0 1 0,1-2 0,0 1-1,13 22 1,-16-31-17,0 0 0,0 1 0,1-1 0,-1-1 1,1 1-1,-1 0 0,1-1 0,0 1 0,0-1 0,0 0 0,0 0 0,0 0 0,1 0 0,-1 0 0,1-1 0,-1 0 0,1 1 0,0-1 1,-1-1-1,1 1 0,0 0 0,-1-1 0,1 0 0,0 0 0,0 0 0,0 0 0,5-2 0,-3 0 9,1 0 1,-1 0-1,1-1 0,-1 0 1,0 0-1,0-1 0,0 0 0,-1 0 1,1 0-1,-1 0 0,0-1 0,0 0 1,-1 0-1,7-9 0,9-16 55,-1-1-1,-1-1 1,-2-1 0,-1 0-1,14-45 1,-26 64-23,1-1-1,-2 1 1,2-29 0,-4 34 2,0 1 0,-1 0 0,1 0 0,-2 0 0,1 0 1,-1 0-1,0 0 0,-6-12 0,4 12 104,4 8-154,0 0 1,0 0 0,0 0-1,1 0 1,-1 0-1,0 0 1,0 0-1,0 0 1,0 0 0,0 0-1,1 0 1,-1 0-1,0 0 1,0 0-1,0 0 1,0 0-1,0 0 1,0 0 0,1 0-1,-1 0 1,0-1-1,0 1 1,0 0-1,0 0 1,0 0 0,0 0-1,0 0 1,0 0-1,0 0 1,0-1-1,0 1 1,1 0 0,-1 0-1,0 0 1,0 0-1,0 0 1,0 0-1,0-1 1,0 1 0,0 0-1,0 0 1,0 0-1,0 0 1,0 0-1,0 0 1,0-1 0,0 1-1,0 0 1,0 0-1,-1 0 1,1 0-1,0 0 1,0 0 0,0-1-1,0 1 1,0 0-1,18 0 13,97-7 133,-49 4-69,84-15 1,-140 16-72,-3 0-1,-1 1 1,1 0 0,0 0-1,-1 1 1,1-1 0,7 2-1,-13-1-9,1 0 0,-1 1-1,1-1 1,-1 1 0,1-1-1,-1 1 1,1 0-1,-1 0 1,0-1 0,1 1-1,-1 0 1,0 0 0,0 0-1,0 0 1,1 0-1,-1 1 1,0-1 0,-1 0-1,1 0 1,0 1 0,0-1-1,-1 1 1,1-1-1,0 1 1,-1-1 0,1 1-1,-1-1 1,0 1 0,0-1-1,1 1 1,-1 2-1,0 6 2,-1 1-1,0 0 1,0-1-1,-1 1 0,0-1 1,-1 1-1,0-1 1,-5 10-1,2-2 23,-7 30-1,9-29 12,1 0-1,1 1 0,1 0 1,1-1-1,0 1 1,5 25-1,-5-44-29,0 0-1,0 1 1,1-1-1,-1 0 1,1 0-1,-1 1 1,1-1-1,-1 0 1,1 0 0,0 1-1,-1-1 1,1 0-1,0 0 1,0 0-1,0 0 1,0 0-1,1 1 1,-1-2-2,0 0-1,0 1 1,0-1 0,0 0-1,-1 0 1,1 0 0,0 0-1,0 1 1,0-1 0,0 0-1,0 0 1,0-1 0,0 1-1,0 0 1,0 0 0,0 0-1,0-1 1,1 0 0,4-2 10,0-1 0,0 0 0,0 0 0,-1 0 0,8-8 1,-9 8-7,144-140 196,-123 116-161,-1-2 0,-1 0 0,29-53 0,30-83 122,69-206 0,-144 354-145,15-47 52,-20 58-59,-1 0 0,1 0 0,-1 0 0,-1 0-1,1 0 1,-1 0 0,-1-7 0,1 13-12,0 1 0,0 0 0,0-1-1,0 1 1,0 0 0,0-1 0,0 1 0,0 0 0,0 0-1,0-1 1,0 1 0,0 0 0,0-1 0,0 1 0,0 0-1,-1 0 1,1-1 0,0 1 0,0 0 0,0 0 0,0-1-1,-1 1 1,1 0 0,0 0 0,0-1 0,0 1 0,-1 0-1,1 0 1,0 0 0,0 0 0,-1 0 0,1-1 0,0 1-1,0 0 1,-1 0 0,1 0 0,0 0 0,-1 0 0,1 0-1,0 0 1,-1 0 0,1 0 0,0 0 0,0 0 0,-1 0-1,1 0 1,0 0 0,-1 0 0,1 0 0,0 0 0,0 0-1,-1 1 1,1-1 0,0 0 0,0 0 0,-1 0 0,1 0-1,0 1 1,0-1 0,-1 0 0,1 0 0,0 0 0,0 1-1,-1-1 1,-14 20 14,-4 16-8,2 1 1,2 0-1,-16 56 0,27-81-6,-12 44-11,2 0 1,3 1 0,-8 112-1,18-120-17,1-1-1,3 0 1,2-1-1,18 77 1,-22-118 22,1 0-1,0-1 1,0 1 0,1 0 0,-1 0-1,1-1 1,8 10 0,-10-13 4,1-1-1,-1 1 1,1-1 0,0 1 0,-1-1 0,1 0 0,0 0-1,0 0 1,0 0 0,0 0 0,0 0 0,0 0-1,0-1 1,0 1 0,0-1 0,0 0 0,1 1-1,-1-1 1,0 0 0,0 0 0,0 0 0,0-1-1,1 1 1,2-1 0,4-2 6,-1 0 0,1 0 0,-1-1 0,0 0 0,0-1 0,0 0 0,-1 0 0,0 0 0,9-9-1,1-3 20,0 0-1,18-26 0,-10 7 7,-1-1 0,-1-2 0,33-79 0,31-134 106,-59 165-79,21-64 122,37-196 1,-103 439-98,-27 154-67,4 113 44,3-28-14,31-292-45,3-27 0,1 1 0,1-1 0,-1 23 0,2-35 0,0 0 0,0 0 0,0 1 0,0-1 0,0 0 0,0 1 0,0-1 0,0 0 0,0 0 0,0 1 0,0-1 0,0 0 0,0 1 0,0-1 0,0 0 0,0 0 0,0 1 0,1-1 0,-1 0 0,0 0 0,0 1 0,0-1 0,0 0 0,1 0 0,-1 1 0,0-1 0,0 0 0,0 0 0,1 0 0,-1 0 0,0 1 0,0-1 0,1 0 0,-1 0 0,0 0 0,0 0 0,1 0 0,-1 0 0,0 0 0,1 0 0,-1 1 0,11-11 0,9-20 0,-15 19 0,12-28 0,1 1 0,28-41 0,-45 78 0,-1-1 0,1 1 0,0 0 0,0 0 0,-1 0 0,1 0 0,0 0 0,0 0 0,0 0 0,0 0 0,0 0 0,0 0 0,0 0 0,1 1 0,-1-1 0,0 0 0,0 1 0,0-1 0,1 1 0,-1-1 0,0 1 0,1 0 0,-1 0 0,0-1 0,3 1 0,-1 1 0,0 1 0,0-1 0,-1 1 0,1-1 0,-1 1 0,1 0 0,-1 0 0,0 0 0,0 0 0,0 0 0,3 4 0,12 14 0,1 0 0,1-1 0,1-1 0,1-1 0,0 0 0,2-2 0,26 14 0,11 2 0,-82-42-301,-27-10-1,25 12-4360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1:1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23 127 8536,'0'0'4065,"-3"12"-3692,1-3-290,-4 18 295,-4 33-1,9-53-181,1 1 0,-1 0 0,1 0 0,1 0 0,-1-1 0,1 1 0,1 0 0,-1 0 0,2-1 0,2 9 0,-5-15-131,0 0 1,0-1-1,1 1 0,-1-1 1,0 1-1,0-1 1,1 1-1,-1 0 1,0-1-1,0 1 1,1-1-1,-1 1 1,1-1-1,-1 0 1,0 1-1,1-1 1,-1 1-1,1-1 1,-1 0-1,1 1 1,-1-1-1,1 0 1,-1 0-1,1 1 1,0-1-1,-1 0 1,1 0-1,-1 0 1,2 1-1,-1-2-2,-1-1 0,1 1 0,0 0 0,0 0 1,0 0-1,-1 0 0,1 0 0,-1-1 0,1 1 0,-1 0 0,1-1 0,-1 1 0,0 0 0,1-3 0,1-9 70,-1 1 1,0-22-1,1-11 59,2-8 18,-4 38-115,1 0 0,0-1-1,2 1 1,0 0 0,6-19 0,-7 31-65,-1-1 1,1 1 0,1-1-1,-1 1 1,0 0-1,1 0 1,0 0 0,-1 1-1,1-1 1,0 1 0,0-1-1,1 1 1,-1 0-1,0 0 1,1 0 0,0 1-1,-1-1 1,1 1-1,0 0 1,-1 0 0,1 0-1,0 0 1,0 1 0,6 0-1,3-1 24,1 2 0,-1-1 0,0 2 0,-1 0 0,1 0-1,14 5 1,-1 1 79,-17-7-51,0 2-1,0-1 1,0 1 0,-1 0 0,1 1 0,-1 0 0,0 0 0,0 1 0,10 8 0,-17-13-60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49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14968,'0'0'798,"15"-8"-443,14-5-137,0 0-1,1 2 1,34-8-1,9 2 242,0 4 0,0 3-1,1 3 1,0 3 0,82 7-1,-129 0-73,0 2-1,0 0 0,47 18 1,-74-23-375,1 0 1,0 0-1,0 0 1,-1 1-1,1-1 1,0 0-1,0 1 1,-1-1-1,1 0 1,0 1-1,-1-1 1,1 1-1,-1-1 1,1 1 0,-1 0-1,1-1 1,-1 1-1,1-1 1,-1 1-1,1 0 1,-1-1-1,0 1 1,1 0-1,-1 0 1,0-1-1,0 1 1,0 0-1,1 0 1,-1 1-1,-1 0 29,1-1 0,0 1-1,-1 0 1,0 0 0,1-1-1,-1 1 1,0 0 0,0-1-1,0 1 1,0-1 0,0 1-1,-2 1 1,-3 4-622,-2 0-1,1-1 1,-10 7-1,16-12-23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49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13168,'0'0'2488,"72"-44"-2312,-17 24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51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1519 7832,'0'0'4650,"11"-11"-4032,219-231 1860,-195 201-1930,-3-2 1,-2-2-1,-1 0 0,35-77 0,33-117 1301,-76 178-1145,-2 0 0,10-67-1,-27 120-607,5-50 495,-6 54-496,-1-1 1,0 1-1,0-1 1,-1 1-1,1-1 1,-1 1-1,0 0 1,0-1 0,-1 1-1,-1-5 1,3 8-85,0 1 1,0 0 0,-1 0 0,1 0 0,0-1 0,0 1 0,0 0-1,0 0 1,-1 0 0,1-1 0,0 1 0,0 0 0,0 0 0,-1 0 0,1 0-1,0-1 1,0 1 0,-1 0 0,1 0 0,0 0 0,0 0 0,-1 0-1,1 0 1,0 0 0,0 0 0,-1 0 0,1 0 0,0 0 0,0 0-1,-1 0 1,1 0 0,0 0 0,0 0 0,-1 0 0,1 0 0,-1 1 0,-9 8 222,-8 18 19,-2 12-124,1 1 0,3 0 0,1 1 0,2 1-1,-8 51 1,10-34-27,4 0 0,2 1-1,3 77 1,3-105-16,9 52-1,-8-75-64,0 0 0,0-1 0,1 1 0,0 0 0,0-1 0,1 0 0,0 0 1,1 0-1,0 0 0,9 11 0,-12-18-15,-1 1 0,1-1 0,0 1 0,0-1-1,0 0 1,0 0 0,0 0 0,0 0 0,0 0 0,0 0 0,0 0 0,0-1 0,1 1 0,-1-1 0,0 0-1,1 1 1,-1-1 0,0 0 0,0 0 0,1-1 0,-1 1 0,0 0 0,0-1 0,1 1 0,-1-1 0,0 0-1,0 0 1,0 0 0,3-1 0,3-3 12,0 0-1,0 0 1,-1-1-1,1 1 1,12-15 0,6-10 31,-2-1 1,0-1 0,30-56 0,45-113 132,-84 170-157,105-242 213,-92 199-65,32-133 0,-51 165-94,24-122 490,-34 153-403,1 11-162,0 0 0,0 0 0,-1 0-1,1-1 1,0 1 0,0 0 0,0 0 0,0 0 0,0 0 0,-1 0 0,1 0 0,0 0 0,0 0 0,0-1 0,0 1 0,-1 0 0,1 0-1,0 0 1,0 0 0,0 0 0,-1 0 0,1 0 0,0 0 0,0 0 0,0 0 0,-1 0 0,1 0 0,0 0 0,0 0 0,0 0-1,-1 1 1,1-1 0,0 0 0,0 0 0,0 0 0,0 0 0,-1 0 0,1 0 0,0 0 0,0 0 0,0 1 0,0-1 0,0 0-1,-1 0 1,1 0 0,0 0 0,0 1 0,0-1 0,0 0 0,0 0 0,0 0 0,0 0 0,0 1 0,0-1 0,0 0 0,0 0 0,0 1-1,-9 13 55,2 1-1,0 0 0,0 0 0,-7 28 0,8-22-21,-29 105 131,-20 135 1,36-161-97,-12 83 65,-22 99 48,5-115 40,33-127 232,26-62-18,50-108 314,-58 121-710,0 1 0,1 0 0,0 0 0,0 0 0,1 1 1,0-1-1,1 1 0,0 0 0,0 1 0,0-1 0,1 1 1,13-10-1,-18 16-27,1-1 0,-1 0 1,0 0-1,1 1 0,-1 0 0,1-1 1,-1 1-1,0 0 0,1 0 1,-1 0-1,1 0 0,-1 1 1,0-1-1,1 1 0,-1-1 0,1 1 1,-1 0-1,0 0 0,0 0 1,0 0-1,4 3 0,5 3 11,0 1-1,17 16 1,-18-15-33,33 33-17,-28-26 16,0-1 1,1-1-1,34 23 0,-45-34 12,-1 0 0,1 0 0,0-1 0,1 0-1,-1 0 1,0 0 0,1-1 0,-1 0 0,1 0-1,-1 0 1,1 0 0,-1-1 0,1 0 0,0 0 0,-1-1-1,1 0 1,-1 0 0,1 0 0,9-4 0,-9 3-3,-1-1-1,1 0 1,-1 0 0,0-1 0,0 1 0,0-1 0,0 0 0,-1-1 0,1 1 0,-1-1-1,0 0 1,-1 0 0,1 0 0,-1 0 0,0-1 0,0 1 0,-1-1 0,1 0 0,-1 0 0,-1 0-1,3-10 1,-3 6 0,1 0-1,-2 0 1,1-1-1,-1 1 1,-1 0-1,0 0 0,0 0 1,-1 0-1,-1 0 1,1 0-1,-2 0 1,-6-13-1,10 21 0,-1 1 0,1-1 0,-1 1 0,0-1 0,0 1 0,0 0 0,0-1 0,0 1 0,0 0 0,0 0 0,-1 0 0,1 0 0,0 0 0,0 0 0,-1 0 0,1 0 0,-1 0 0,1 1 0,-2-1 0,1 0 0,1 1 0,-1 0 0,1 0 0,-1 1 0,1-1 0,0 0 0,-1 0 0,1 1 0,-1-1 0,1 1 0,0-1 0,-1 1 0,1-1 0,0 1 0,-1 0 0,-1 1 0,-3 4 0,0 0 0,0 0 0,0 0 0,1 1 0,-7 11 0,7-10 0,0 0 0,1 0 0,0 1 0,0 0 0,1-1 0,0 2 0,1-1 0,0 0 0,0 0 0,1 1 0,0-1 0,0 1 0,1-1 0,1 1 0,0-1 0,0 0 0,5 18 0,-3-17 0,1 1 0,0-1 0,1-1 0,0 1 0,0 0 0,1-1 0,0 0 0,1-1 0,0 1 0,0-1 0,1-1 0,0 1 0,0-1 0,1-1 0,12 8 0,-14-10 0,11 7 0,29 13 0,-42-22 0,-1 0 0,1-1 0,-1 1 0,1-1 0,0 0 0,-1 0 0,1-1 0,0 1 0,0-1 0,-1 0 0,1-1 0,8 0 0,-13 1 25,1-1 0,0 1-1,-1 0 1,1 0 0,-1 0 0,1-1 0,-1 1 0,1 0-1,-1-1 1,1 1 0,-1 0 0,1-1 0,-1 1 0,1-1-1,-1 1 1,1 0 0,-1-1 0,0 1 0,1-1 0,-1 1-1,0-1 1,0 0 0,1 1 0,-1-1 0,0 1 0,0-1-1,0 1 1,0-2 0,0-9-3578,0 9 1799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51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0 139 15272,'0'0'830,"12"-2"-453,289-57 1052,40-8 106,-284 61-1073,0 2-1,73 4 0,-115 1-400,0 0-1,-1 2 1,0-1 0,1 2-1,-1 0 1,14 5-1,13 14-2761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53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288 869 8336,'0'0'7441,"12"-17"-6769,39-58 371,51-100 0,72-254 2231,-166 407-3026,0 2 107,-1-1 0,-1-1 0,0 1 0,2-30 1,-9 38 143,-5 11 33,4 3-470,0 1 0,0 0 0,0-1 0,0 1 0,0 0-1,0 0 1,-3 4 0,-22 30 174,1 1 1,-36 70-1,-30 90 5,78-166-197,-60 140 131,-61 134 134,80-182-125,-53 164 1,88-226-121,-8 31 123,27-91-179,1 1 1,0-1-1,-1 0 1,1 1 0,0-1-1,0 0 1,0 1-1,-1-1 1,2 0 0,-1 1-1,0-1 1,0 1-1,0-1 1,1 0 0,-1 2-1,1-3-4,-1 1 0,0-1 0,1 0 0,-1 0 0,0 1 0,1-1-1,-1 0 1,1 0 0,-1 0 0,0 1 0,1-1 0,-1 0 0,1 0 0,-1 0-1,1 0 1,-1 0 0,0 0 0,1 0 0,-1 0 0,1 0 0,-1 0 0,1 0 0,-1 0-1,0 0 1,1 0 0,-1-1 0,1 1 0,-1 0 0,1-1 0,6-2 23,-1-1 0,0 1 0,0-2 0,7-5 0,23-23 74,-1-1 1,54-67 0,49-88 112,-108 146-160,42-58 130,-12 21 138,-4-3 0,47-96-1,-47 37 355,-54 135-630,14-55 458,-26 111-295,2 0 0,2 1 0,3 1 0,6 98 0,-2-141-203,0 1 0,1-1 0,0 0 0,1 0 1,0-1-1,4 10 0,-6-15-2,0 0 0,0-1 1,0 1-1,0 0 0,1 0 0,-1 0 1,1-1-1,-1 1 0,1-1 1,-1 1-1,1-1 0,0 0 0,0 1 1,-1-1-1,1 0 0,0 0 1,0 0-1,0 0 0,0-1 0,0 1 1,1-1-1,-1 1 0,0-1 1,0 0-1,0 1 0,0-1 0,4-1 1,5-1 12,0-1 1,0-1 0,0 0 0,0 0 0,-1-1-1,0-1 1,0 1 0,15-12 0,2-4 77,39-40 0,-49 44-38,-1-1 0,-1 0-1,23-36 1,-32 45-41,-1-1 0,0 0 1,-1 0-1,0 0 1,-1 0-1,0-1 0,0 0 1,-1 1-1,-1-1 1,1-15-1,25 55-16,-18-10 0,0 0 0,-1 0 0,10 39 0,-14-39 0,2-1 0,0 0 0,1-1 0,1 1 0,13 21 0,-19-36 0,0 0 0,0-1 0,0 0 0,0 1 0,0-1 0,0 0 0,1 0 0,-1 0 0,1 0 0,0 0 0,-1-1 0,1 1 0,0-1 0,0 0 0,0 0 0,0 0 0,5 1 0,-3-1 0,0-1 0,1 0 0,-1-1 0,0 1 0,0-1 0,1 0 0,-1-1 0,0 1 0,0-1 0,4-2 0,2-1 0,0-1 0,-1 0 0,1-1 0,-2 0 0,1-1 0,-1 0 0,14-15 0,1-4 0,26-41 0,-11 6 0,13-19 0,33-44 0,-85 125 0,0 0 0,0 0 0,0 0 0,0 0 0,0 0 0,0 0 0,0 0 0,0 0 0,0 1 0,0-1 0,1 0 0,-1 0 0,0 0 0,0 0 0,0 0 0,0 0 0,0 0 0,0 0 0,0 0 0,0 0 0,0 0 0,0 0 0,0 0 0,0 0 0,1 0 0,-1 0 0,0 0 0,0 0 0,0 0 0,0 0 0,0 0 0,0 0 0,0 0 0,0 0 0,0 0 0,0 0 0,0 0 0,1 0 0,-1 0 0,0 0 0,0 0 0,0 0 0,0 0 0,0 0 0,0 0 0,0 0 0,0 0 0,0 0 0,0-1 0,0 1 0,0 0 0,0 0 0,0 0 0,0 0 0,0 0 0,1 0 0,-1 0 0,0 0 0,0 0 0,0 0 0,0 0 0,0 0 0,0-1 0,0 1 0,0 0 0,0 0 0,0 0 0,0 0 0,0 0 0,0 10 0,-1 17 0,1-24 0,-6 48 0,-2 0 0,-22 77 0,-49 94 0,77-215 0,-18 36 0,18-40 0,1-1 0,-1 1 0,0-1 0,0 0 0,0 0 0,0 0 0,0 0 0,0 0 0,0 0 0,-1 0 0,1-1 0,-1 1 0,-2 1 0,4-3 0,0 0 0,0 0 0,1 0 0,-1 0 0,0 0 0,0 0 0,1 0 0,-1-1 0,0 1 0,0 0 0,1 0 0,-1-1 0,0 1 0,1 0 0,-1-1 0,0 1 0,1 0 0,-1-1 0,1 1 0,-1-1 0,0 1 0,1-1 0,-1 0 0,1 1 0,-1-1 0,1 0 0,0 1 0,-1-1 0,1 0 0,0 1 0,-1-2 0,-9-24 0,9 23 0,-3-6 0,1-1 0,1 0 0,0 0 0,0 0 0,1 0 0,0 0 0,1-1 0,1-15 0,-1 25 0,1 1 0,-1-1 0,0 1 0,1-1 0,-1 0 0,0 1 0,1-1 0,-1 1 0,1-1 0,-1 1 0,1-1 0,-1 1 0,1-1 0,-1 1 0,1 0 0,-1-1 0,1 1 0,0 0 0,-1-1 0,1 1 0,0 0 0,-1 0 0,1 0 0,0 0 0,-1-1 0,1 1 0,0 0 0,0 0 0,26 0 0,-18 1 0,29-1 0,0-1 0,1-2 0,53-11 0,-78 10 0,-1 1 0,1-2 0,-1 0 0,0 0 0,-1-2 0,1 1 0,-1-2 0,-1 1 0,1-2 0,-1 1 0,-1-1 0,19-21 0,-11 6 0,-1 0 0,-1-1 0,-1-1 0,16-38 0,34-111 0,-56 148 0,26-87 0,-30 94 0,-1 0 0,0-1 0,0-33 0,-4 53 0,0 0 0,0 0 0,0 0 0,0 0 0,0 1 0,0-1 0,0 0 0,0 0 0,0 0 0,0 1 0,-1-1 0,1 0 0,0 0 0,-1 1 0,1-1 0,0 0 0,-1 1 0,0-2 0,1 2 0,-1 0 0,1 0 0,0 0 0,-1 0 0,1 0 0,-1 0 0,1 1 0,0-1 0,-1 0 0,1 0 0,0 0 0,-1 1 0,1-1 0,0 0 0,-1 0 0,1 1 0,0-1 0,0 0 0,-1 0 0,1 1 0,0-1 0,0 0 0,0 1 0,-1 0 0,-15 29 0,3 8 0,1-1 0,2 2 0,2-1 0,2 1 0,1 0 0,0 70 0,8-28 0,4-1 0,21 105 0,-26-172 0,4 14 0,8 28 0,-14-54 158,-3-3 191,-5-10 158,-6-10-5578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53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17583,'0'0'1731,"13"-4"-1007,25-7-214,1 2 0,47-5 1,-63 11-347,103-7 703,-105 10-619,-1 0 0,1 2 0,0 1 0,22 5 1,3 3 595,-46-11-838,0 1 1,0-1 0,0 0 0,0 0-1,1 0 1,-1 0 0,0 1 0,0-1-1,0 0 1,0 0 0,0 1 0,0-1-1,0 0 1,0 0 0,0 0 0,1 1-1,-1-1 1,0 0 0,0 0 0,0 1-1,0-1 1,0 0 0,-1 0 0,1 1-1,0-1 1,0 0 0,0 0 0,0 0-1,0 1 1,0-1 0,0 0 0,0 0-1,0 1 1,-1-1 0,1 0 0,0 0-1,0 0 1,0 0 0,0 1 0,-1-1-1,1 0 1,0 0 0,0 0 0,0 0-1,-1 0 1,1 1 0,-12 9-66,-10 4-3117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53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15176,'0'0'2679,"8"-61"-2191,4 51-288,0 2 0,4 4-112,-1-2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57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3 7136,'0'0'9542,"-14"-1"-9215,8 1-287,1-1-10,1 1 0,-1-1 0,1 1 1,-1 0-1,0 1 0,1-1 0,-1 1 1,1 0-1,0 0 0,-1 0 0,1 0 1,0 1-1,0 0 0,0 0 0,0 0 1,0 0-1,0 1 0,0 0 0,1-1 1,-1 1-1,-4 6 0,-13 19 194,1 0 0,2 2-1,1 0 1,1 0 0,2 2-1,1 0 1,1 0 0,2 1-1,2 1 1,-7 49 0,10-42 44,1 0 0,3 0 0,1 1 1,2-1-1,2 0 0,2 0 0,2-1 0,17 58 1,-16-73-114,0 0 0,2-1 0,1 0 0,1-1 0,1 0 0,0-1 0,2-1 0,1 0 1,0-1-1,2-1 0,27 23 0,-33-31-44,4 4 239,1-1 0,31 18 0,-48-31-319,0 0-1,0-1 0,0 1 1,0-1-1,0 1 1,0-1-1,0 1 1,0-1-1,0 1 0,1-1 1,-1 0-1,0 0 1,0 0-1,0 0 1,0 0-1,1 0 0,-1 0 1,0 0-1,0 0 1,0 0-1,1-1 1,-1 1-1,0 0 0,0-1 1,0 1-1,0-1 1,0 0-1,0 1 1,0-1-1,0 0 1,0 1-1,0-1 0,1-1 1,-1 0 1,1-1 1,-1 1 0,0-1-1,0 1 1,0-1-1,0 1 1,0-1-1,-1 0 1,1 0 0,-1 1-1,0-1 1,0 0-1,0-3 1,-7-121 64,3 81-3631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3:59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0 550 10448,'0'0'2913,"11"-1"-2376,-6 0-456,1 1 4,0-1-1,0 1 1,0-1 0,0-1-1,0 1 1,-1-1 0,1 0-1,0 0 1,-1-1 0,0 0-1,1 0 1,4-4 0,7-8 264,-1 0 0,-1-1 0,-1-1 0,15-22 0,43-81 1211,-38 47 556,47-141 0,-74 203-1448,-7 11-644,0 0 0,1-1-1,-1 1 1,0 0-1,1 0 1,-1 0 0,0 0-1,0 0 1,1 0-1,-1 0 1,0 0 0,1 1-1,-1-1 1,0 0-1,0 0 1,1 0 0,-1 0-1,0 0 1,0 0-1,1 0 1,-1 1 0,0-1-1,0 0 1,1 0-1,-1 0 1,0 1 0,0-1-1,2 3 38,0-1 0,0 1 0,-1 0-1,0 0 1,1 0 0,-1 0 0,1 3 0,5 24 122,-1 1 0,2 51 0,1 2 10,9 81 111,-17-134-200,-2 0-1,-1 0 1,-8 44 0,10-74-92,0 1 0,0-1 0,-1 0 0,1 1 0,-1-1 0,1 0 0,-1 0 0,1 1 0,-1-1 0,1 0 0,-1 0 0,0 0 0,0 0 0,0 0 0,0 0 0,0 0 1,0 0-1,0 0 0,0 0 0,0 0 0,0 0 0,0-1 0,-2 2 0,1-2 2,0 0 0,0 1 1,0-1-1,0 0 0,0 0 0,0 0 1,0-1-1,0 1 0,0 0 1,0-1-1,0 1 0,0-1 0,-3-1 1,-7-4 44,1 0 1,0-1 0,-19-16 0,22 17-25,-7-5 25,-12-10 171,-28-27-1,54 47-217,0 0 0,0 0 0,0 0 0,0 0 0,0 0 0,0 0 0,1 0 0,-1 0 1,0 0-1,1-1 0,-1 1 0,1 0 0,-1-2 0,1 3-10,0 0 1,0-1-1,0 1 0,0 0 1,0 0-1,0-1 0,1 1 1,-1 0-1,0 0 1,0-1-1,0 1 0,0 0 1,1 0-1,-1-1 0,0 1 1,0 0-1,1 0 1,-1 0-1,0-1 0,0 1 1,1 0-1,-1 0 0,0 0 1,0 0-1,1 0 1,-1 0-1,0-1 0,1 1 1,-1 0-1,0 0 0,0 0 1,1 0-1,0 0 0,37 4 55,-35-3-61,61 9 0,112 5 0,-139-15 8,0-2 1,-1-1 0,0-2 0,61-16-1,-66 11 12,-1-1 0,0-1 0,0-2 0,-1-1-1,-1-1 1,-1-2 0,0-1 0,-1 0-1,-1-2 1,-1-1 0,41-49 0,-59 64 0,-5 6-5,1-1 0,-1 1 0,1-1 0,-1 0 0,1 1 0,-1-1 0,0 0 0,0 0 0,0 0 0,0 0 0,0 0 0,0 0 0,0 0 0,-1 0 0,1 0 0,-1 0 0,1-1 0,-1 1 0,0 0 0,0-4 0,-1 6-4,1-1-1,-1 1 1,1 0-1,0-1 1,-1 1-1,1 0 1,-1 0-1,1-1 1,-1 1 0,1 0-1,-1 0 1,1 0-1,-1 0 1,1 0-1,-1-1 1,0 1-1,1 0 1,-1 0-1,1 0 1,-1 0 0,1 1-1,-1-1 1,1 0-1,-1 0 1,1 0-1,-2 0 1,-14 5 60,7 0-49,1 0-1,0 1 1,0 0-1,0 1 1,1-1-1,0 2 1,-9 9-1,-39 61 43,48-67-50,-2 2 0,1-1 0,1 2 0,0-1-1,1 1 1,1 0 0,0 0 0,1 1-1,0 0 1,1-1 0,-2 28 0,5-40-7,0 1 1,0 0 0,0 0-1,0-1 1,1 1-1,-1 0 1,1-1 0,0 1-1,0 0 1,0-1-1,0 1 1,0-1 0,0 1-1,1-1 1,-1 0-1,1 0 1,0 1-1,-1-1 1,1 0 0,0-1-1,0 1 1,1 0-1,-1 0 1,0-1 0,0 0-1,1 1 1,-1-1-1,1 0 1,-1 0 0,1 0-1,4 1 1,-2-1 4,1-1 0,-1 1 0,1-1 1,-1 0-1,0 0 0,1-1 0,-1 0 1,1 0-1,-1 0 0,0 0 0,0-1 1,0 0-1,0 0 0,0 0 0,5-4 0,1-2 11,-1 0-1,0-1 0,0 0 0,-1 0 1,0-1-1,-1 0 0,0-1 0,0 0 1,-1 0-1,-1 0 0,0-1 0,5-15 1,1-7 39,-1 0 0,-2 0 0,5-44 0,-10 62-28,-3 14-16,-1-1 0,1 0 0,0 0 0,-1 0-1,1 0 1,-1 0 0,0 0 0,0 0 0,0 0 0,0 0 0,-2-4-1,2 7-10,0 0 0,-1 0 0,1 0-1,0 0 1,0 0 0,-1 0 0,1 0-1,0 0 1,-1 0 0,1 0 0,0 0-1,0 0 1,-1 0 0,1 0 0,0 0-1,0 1 1,-1-1 0,1 0 0,0 0-1,0 0 1,-1 0 0,1 0 0,0 1-1,0-1 1,-1 0 0,1 0 0,0 0-1,0 1 1,0-1 0,0 0 0,-1 0-1,1 1 1,0-1 0,0 0 0,0 1-1,0-1 1,0 0 0,0 0 0,0 1-1,0-1 1,0 0 0,0 0 0,0 1-1,0-1 1,0 0 0,0 1 0,0-1-1,-3 14 28,0 1-1,1-1 1,0 0-1,2 26 1,8 57 46,-6-81-60,1-1 0,0-1 0,1 1 0,10 23 0,-12-32-7,0-1 0,1 0 0,0 1 0,0-1 0,0-1 0,1 1 0,-1 0 0,1-1 1,0 0-1,1 0 0,-1 0 0,1 0 0,0-1 0,10 6 0,-13-8-5,0-1 0,0 1 0,0-1 0,1 1 0,-1-1 0,0 0 0,0 0 0,1 0 0,-1 0 0,0 0 0,0-1 0,1 1 0,-1-1 0,0 1 0,0-1 0,0 0 0,3-2 0,2 0 13,0-1 0,0-1 0,10-7 0,3-7 27,-1 1-1,-1-2 0,0-1 0,-2 0 1,0-1-1,12-24 0,2-9 247,33-85-1,-60 133-232,-3 5-35,1-1 1,-1 1 0,1 0-1,0 0 1,0-1 0,0 1-1,0 0 1,1 0 0,-1 0-1,0 0 1,1 1 0,0-1-1,-1 0 1,1 0 0,0 1-1,2-3 1,-3 5-16,0-1 0,-1 0 0,1 0 0,-1 0 0,1 1 0,0-1 0,-1 0 0,1 1 0,-1-1 0,1 0 1,-1 1-1,1-1 0,-1 1 0,0-1 0,1 0 0,-1 1 0,0-1 0,1 1 0,-1 0 0,0-1 0,1 1 0,-1-1 0,0 1 0,0-1 0,0 1 0,1 0 0,-1-1 0,0 2 0,6 21 85,-5-19-64,12 71 204,-11-54-169,1 0 0,1-1-1,1 0 1,1 0 0,10 24 0,-16-43-64,0-1 0,0 0 0,0 1 0,1-1 0,-1 0 1,0 1-1,0-1 0,0 0 0,0 1 0,1-1 0,-1 0 1,0 0-1,0 1 0,1-1 0,-1 0 0,0 0 0,0 0 0,1 1 1,-1-1-1,0 0 0,1 0 0,-1 0 0,0 0 0,1 0 1,-1 0-1,0 0 0,1 1 0,-1-1 0,0 0 0,1 0 1,-1 0-1,9-8 1,5-21-2,-12 25 1,19-36 0,-13 24 0,14-32 0,-41 80 0,-118 268 0,-20-10 0,140-259 0,-66 107 0,71-120 0,0-2 0,-2 0 0,0 0 0,0-1 0,-27 20 0,39-33 0,0-1 0,-1 1 0,1 0 0,-1-1 0,1 0 0,-1 0 0,0 0 0,0 0 0,1 0 0,-1 0 0,0-1 0,-3 1 0,4-1 0,1 0 0,0 0 0,-1-1 0,1 1 0,0 0 0,-1-1 0,1 1 0,0-1 0,-1 1 0,1-1 0,0 0 0,0 1 0,0-1 0,0 0 0,0 0 0,0 0 0,0 0 0,0 0 0,0 0 0,0 0 0,0 0 0,1 0 0,-1 0 0,0-1 0,1 1 0,-1 0 0,0-2 0,-1-4 0,-1 0 0,1-1 0,1 1 0,0 0 0,0 0 0,0-1 0,1 1 0,0-1 0,0 1 0,3-15 0,-1 11 0,1 0 0,1 1 0,0-1 0,0 1 0,1 0 0,10-16 0,-2 7 0,1 0 0,1 2 0,1 0 0,0 0 0,1 1 0,29-20 0,81-46 0,141-69 0,-239 136 0,70-31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29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347 176 6488,'0'0'8216,"8"-11"-7751,23-36 4,-30 45-374,0 0 0,0 0 0,0-1 0,0 1 0,-1 0 0,1 0-1,-1-1 1,0 1 0,1 0 0,-1-1 0,0 1 0,0 0 0,0-1 0,-1 1 0,1-1 0,-1 1 0,1 0-1,-1 0 1,0-1 0,1 1 0,-1 0 0,-1 0 0,1 0 0,0 0 0,0 0 0,-1 0 0,1 0-1,-1 1 1,1-1 0,-1 0 0,0 1 0,-3-3 0,3 2 56,-2-2-5,0-1 0,-1 2 0,1-1 0,-1 1 0,0-1 0,0 1 0,0 1 0,0-1 0,-1 1 1,1 0-1,-1 0 0,1 0 0,-1 1 0,0 0 0,1 0 0,-1 0 0,0 1 0,0 0 0,0 0 0,1 0 0,-1 1 0,0 0 1,0 0-1,1 0 0,-1 1 0,0 0 0,1 0 0,0 0 0,-10 6 0,2 1 27,-1 0 0,1 0 0,1 1-1,0 1 1,1 0 0,-1 1 0,2 0 0,0 0-1,-14 25 1,14-22-53,2 2-1,0 0 1,0 0-1,2 0 1,0 1-1,1-1 0,1 1 1,0 1-1,2-1 1,0 1-1,1-1 1,1 1-1,0-1 1,4 23-1,-2-34-68,0 0-1,0 1 1,0-1-1,1-1 1,0 1 0,0 0-1,1-1 1,-1 1-1,2-1 1,-1 0-1,1-1 1,-1 1 0,2-1-1,-1 0 1,1 0-1,-1 0 1,1-1-1,0 0 1,10 5-1,-8-5 5,2 0 0,-1 0-1,0 0 1,1-1 0,-1-1-1,1 0 1,0 0-1,0-1 1,0 0 0,0-1-1,0 0 1,0 0 0,18-4-1,-1-3 85,0-1-1,0-2 1,-1 0-1,-1-2 1,1 0-1,44-31 1,-28 11 147,0-1 1,62-67-1,-85 83-144,-15 13-71,0 1-1,0-1 1,0 0 0,0-1 0,-1 1 0,4-6 0,-47 79 682,35-56-709,-1 0 0,2 1 0,-1-1 0,2 1-1,0 0 1,1 1 0,-1 27 0,3-34-22,0-1-1,1 0 1,-1 1-1,2-1 1,-1 0-1,1 1 1,1-1-1,-1 0 1,1-1-1,0 1 1,0 0-1,1-1 1,0 0 0,0 0-1,1 0 1,0 0-1,7 7 1,-7-9-16,0-1 1,0 0-1,0 0 1,1 0-1,-1-1 1,1 1-1,-1-1 1,1-1-1,0 1 1,0-1 0,0 0-1,0 0 1,0-1-1,0 1 1,0-1-1,0-1 1,7 0-1,-6 0 0,0 0-1,0-1 1,0 1 0,-1-1-1,1-1 1,0 1-1,-1-1 1,0 0 0,0-1-1,0 0 1,0 0-1,0 0 1,-1 0-1,6-7 1,-7 6-6,0 0 0,-1 0 0,1-1 0,-1 1 0,0-1 0,-1 0 0,0 0 0,1 0 0,-2 0 0,1 0 0,-1 0 0,0-1 0,0 1 0,-1-1 0,0 1 0,0 0 0,-1-1 0,1 1 0,-1 0 0,-4-13 0,3 12 0,-1-1 0,0 1 0,0-1 0,-1 1 0,0 0 0,0 1 0,0-1 0,-1 1 0,0-1 0,0 2 0,-1-1 0,0 0 0,0 1 0,0 0 0,-1 1 0,-12-8 0,12 9 0,0 0 0,0 0 0,-14-3 0,18 5 0,0 0 0,0 1 0,0 0 0,0-1 0,0 1 0,0 0 0,0 1 0,0-1 0,0 0 0,1 1 0,-1 0 0,0 0 0,-3 1 0,5-2 0,0 1 0,1-1 0,-1 1 0,1-1 0,-1 1 0,0 0 0,1-1 0,-1 1 0,1 0 0,0-1 0,-1 1 0,1 0 0,0 0 0,-1-1 0,1 1 0,0 0 0,0 0 0,-1 0 0,1-1 0,0 1 0,0 0 0,0 0 0,0 0 0,0 0 0,0-1 0,1 1 0,-1 0 0,0 0 0,0 0 0,0-1 0,1 1 0,-1 0 0,1 1 0,14 24 0,-6-16 0,0-1 0,0 0 0,0-1 0,1 1 0,0-2 0,1 1 0,0-2 0,0 1 0,0-2 0,1 1 0,17 4 0,-22-8 0,0 0 0,1 0 0,-1-1 0,0 0 0,1-1 0,-1 0 0,1 0 0,-1 0 0,0-1 0,1 0 0,-1-1 0,0 0 0,0 0 0,0 0 0,0-1 0,0 0 0,0 0 0,-1-1 0,1 1 0,-1-2 0,7-5 0,-4 1 0,0 0 0,-1 0 0,-1-1 0,1 0 0,8-17 0,26-55 0,-39 75 0,4-10 0,-1-1 0,0 0 0,-1 0 0,4-35 0,4-15 0,-12 62 0,4-15 0,0 18 0,2 13 0,13 35 0,-2 0 0,-3 1 0,-1 1 0,-3 1 0,7 57 0,-16-87 0,-2 0 0,0 1 0,0-1 0,-2 1 0,-4 17 0,6-34 0,0-1 0,-1 1 0,0-1 0,1 1 0,-1-1 0,0 0 0,1 1 0,-1-1 0,0 0 0,0 1 0,0-1 0,-1 0 0,1 0 0,0 0 0,0 0 0,0 0 0,-1 0 0,1 0 0,-1 0 0,1-1 0,0 1 0,-1 0 0,0-1 0,1 1 0,-1-1 0,1 0 0,-1 1 0,1-1 0,-1 0 0,0 0 0,1 0 0,-1 0 0,1 0 0,-1-1 0,0 1 0,-2-1 0,-5-1 0,0 0 0,0-1 0,0 0 0,-15-7 0,-66-36 0,69 28 0,26 21 0,0-1 0,0 1 0,0-1 0,0 0 0,9 2 0,316 77 0,-271-68 0,-37-7 0,0-1 0,1-1 0,36 2 0,-55-6 0,-3 1 0,-1-1 0,1 0 0,0 1 0,-1-1 0,1 0 0,-1 0 0,1 0 0,-1 0 0,1 1 0,0-1 0,-1 0 0,1 0 0,0 0 0,-1 0 0,1 0 0,-1 0 0,1-1 0,0 1 0,-1 0 0,1 0 0,-1 0 0,1-1 0,-1 1 0,2-1 0,-7-1-798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6:2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1008 11856,'0'0'7777,"11"6"-7257,-10-6-511,9 6 169,1-1 0,0 0 0,0-1 0,0 0 0,0-1 0,0 0 0,22 3 0,-27-6-74,0 1 1,0-1-1,1-1 1,-1 1-1,0-1 1,0 0-1,0-1 1,-1 1-1,1-1 1,0 0-1,-1 0 1,1-1-1,-1 0 1,1 0-1,-1 0 1,0-1-1,-1 1 1,1-1-1,0 0 1,-1-1-1,0 1 1,0-1-1,0 0 1,-1 0-1,0 0 1,0 0-1,0-1 1,0 1-1,2-9 1,-2 5 26,-1 0 0,0 0 1,0 0-1,0-1 0,-1 1 0,-1-1 1,0 1-1,-1-11 0,1 18-95,0-1-1,0 1 1,-1-1-1,1 1 1,-1-1-1,0 1 1,0-1-1,0 1 0,0 0 1,0-1-1,0 1 1,-1 0-1,1 0 1,-1 0-1,1 0 1,-1 0-1,0 0 0,0 1 1,0-1-1,0 0 1,0 1-1,0 0 1,0-1-1,0 1 1,-1 0-1,1 0 1,0 0-1,-1 0 0,1 1 1,-1-1-1,1 1 1,-1-1-1,1 1 1,-5 0-1,3 1-6,0-1 1,0 1-1,0 0 0,0 1 0,1-1 1,-1 1-1,1-1 0,-1 1 0,1 0 1,-1 0-1,1 0 0,0 1 0,0-1 0,0 1 1,0 0-1,-4 6 0,-2 1 30,1 2 0,0-1 0,-9 18 0,11-17-7,1 1-1,0-1 0,1 1 0,0-1 0,-3 23 1,6-29-25,1-1 0,-1 1 0,1 0 0,0 0 0,0-1 0,1 1 0,0 0 0,0 0 0,0-1 0,0 1 0,1-1 0,0 1 0,0-1 0,1 1 0,3 5 0,5 3 75,-1 0 0,22 20 0,-28-30-224,1 0 0,0 0 0,0-1 0,0 0 0,0 0 0,1 0 0,0 0 0,-1-1 0,1 0 0,0 0 0,7 1 0,0-1-641,3 2 85,1-1 0,0-1 0,-1-1 0,1 0 0,19-2 0,-16-1 285,-11 1 314,0 1 0,0-1-1,0-1 1,0 1-1,0-1 1,-1-1-1,1 0 1,-1 0 0,1-1-1,12-8 1,-4-1 101,0-1 0,-2-1 1,0 0-1,0-1 1,-2-1-1,0 0 0,12-21 1,-7 5 95,-2 0 0,0-1 0,12-45 1,-25 70-90,5-14 43,-1-1 0,0 0 0,-2 0 0,-1 0 0,2-34 0,-3 45-25,-2 10-14,-3 7 22,1-1-50,0 0 0,0 1 1,1-1-1,-1 1 1,1-1-1,0 1 0,0 4 1,-2 17 5,-36 222 72,-9 39-94,43-262 33,0 0-1,0 31 0,-2 10-2,4-4-3,2-61 17,8-25 142,9-22 78,19-86 1,-10 32-128,-4 21-48,24-76 18,-36 128-111,2 0 0,0 1 1,22-34-1,-32 58 4,0 1 0,-1 0 1,1 0-1,0 0 0,0 0 0,0 0 1,0 0-1,1 0 0,-1 1 0,0-1 1,1 1-1,-1-1 0,1 1 0,-1 0 1,1 0-1,4-1 0,-5 2 7,-1 0 0,1 0 0,-1 0 0,1 0 0,-1 0 0,1 0 0,-1 1 0,0-1 0,1 0 0,-1 1 0,1-1 0,-1 1 0,0 0 0,0-1 0,1 1 0,-1 0 0,0 0 0,0 0 0,0 0 0,0 0 0,0 0 0,0 0 0,0 0 0,0 0 0,0 0 0,0 0 0,0 1 0,-1-1 0,1 0 0,-1 1 0,1-1 0,-1 0 0,1 3 0,3 12-8,0 0 0,-1 1 0,-1-1-1,0 1 1,-2-1 0,0 1 0,0-1 0,-2 1-1,0-1 1,-1 1 0,0-1 0,-10 27 0,9-36 13,1 0 0,-1 0 0,0-1 1,-1 0-1,1 1 0,-1-2 0,-7 7 1,9-9 22,1 0 1,-2-1-1,1 0 1,0 1-1,0-1 0,-1-1 1,1 1-1,-1 0 1,0-1-1,0 0 1,1 1-1,-1-2 1,0 1-1,0 0 0,-4 0 1,8-1 8,-5 1 22,4-2-86,5-4-162,378-330 430,-378 332-235,-1 0 0,1 0 0,-1 0 0,1 1 0,0 0 0,0-1 0,0 1 0,0 1 0,0-1 0,0 1 0,7-2 0,-8 3-2,8-3 0,0 2 0,0-1 0,14 1 0,-20 2 0,-1-1 0,1 1 0,-1 0 0,1 0 0,-1 0 0,1 1 0,-1 0 0,0 0 0,1 0 0,6 5 0,-5-3 3,-1 0 1,0 0-1,0 1 0,0 0 0,-1 0 1,1 0-1,-1 1 0,0-1 0,-1 1 1,1 0-1,-1 0 0,-1 0 0,1 0 0,-1 1 1,0-1-1,2 9 0,-1 9 16,0 0 0,-2-1 0,-1 32 0,-1-19-12,2-28 14,0 0 1,0 0 0,0 0 0,1 0-1,0-1 1,1 1 0,0 0 0,5 9 0,-6-12-3,-1 1 0,1-1-1,-1 0 1,0 1 0,0 0 0,-1-1 0,1 1 0,-1 6 0,1-10-13,1 0 0,0 1 0,0-1 0,1 0-1,-1 0 1,0 0 0,1 0 0,-1-1 0,1 1 0,0-1 0,0 1-1,5 1 1,9 0 17,-1 0 0,1-2-1,0 1 1,0-2 0,0 0-1,30-5 1,-8-3-27,47-15-1,-68 17 5,-1-1 0,1-1-1,-1-1 1,28-19-1,-36 23 11,-1-1-1,0 0 0,0-1 1,-1 1-1,0-2 1,0 1-1,-1-1 1,0 0-1,0 0 0,-1 0 1,0-1-1,0 0 1,-1 0-1,0 0 1,4-17-1,-6 18 11,-1-1 0,0 0 0,-1 0 0,1 0 0,-2 0 0,-1-16 0,2 22-17,-1 1 0,1 0 0,-1 0 1,1 0-1,-1-1 0,1 1 0,-1 0 0,0 0 0,0 0 0,0 0 0,-1 0 0,1 0 0,0 1 1,-1-1-1,1 0 0,-1 1 0,1-1 0,-1 0 0,0 1 0,0 0 0,0 0 0,1-1 1,-1 1-1,0 0 0,-1 0 0,1 1 0,0-1 0,0 0 0,0 1 0,0-1 0,-1 1 0,-2 0 1,1 0-8,1 1 0,-1 0 0,0 0 0,0 0 0,0 0 0,0 1 1,1 0-1,-1 0 0,1 0 0,-1 0 0,1 0 0,0 0 0,0 1 1,0 0-1,-3 3 0,-2 3-11,-1 0 0,1 1 0,-9 16 0,13-19 5,1 0 1,0 0-1,1 0 0,-1 1 0,1-1 0,1 0 1,0 1-1,-1 15 0,1-6-2,2 0 0,4 33 0,-3-39-8,1-1 0,0 0 0,0 0 1,1 0-1,1-1 0,0 1 0,0-1 0,1 0 0,0 0 0,10 11 0,-11-14 7,1 0-1,0 0 0,0 0 1,1-1-1,-1 0 1,1-1-1,0 1 0,1-1 1,-1 0-1,1-1 1,0 0-1,-1 0 1,16 3-1,-17-6 16,0 0 1,1 0-1,-1-1 1,0 1-1,0-1 1,0-1-1,0 1 1,-1-1-1,1 0 0,0 0 1,-1-1-1,1 1 1,-1-1-1,0-1 1,0 1-1,6-6 1,3-2 4,-1 0 1,-1-2 0,0 0-1,15-21 1,14-29 78,66-136 1,-37 61 21,-65 128-91,-2 3-4,1 1 0,-1 0 0,1 0 0,0 0 0,0 0 0,9-7 0,-13 12-13,1 1-1,-1 0 0,1 0 1,-1 0-1,1 0 0,-1 0 1,1-1-1,-1 1 1,1 0-1,-1 0 0,0 0 1,1 0-1,-1 0 0,1 1 1,-1-1-1,1 0 0,-1 0 1,1 0-1,-1 0 0,1 0 1,-1 1-1,1-1 1,-1 0-1,0 0 0,1 1 1,-1-1-1,1 0 0,-1 1 1,0-1-1,1 0 0,-1 1 1,0-1-1,0 0 1,1 1-1,-1-1 0,0 1 1,0-1-1,0 1 0,1-1 1,-1 1-1,0-1 0,0 1 1,0-1-1,0 0 1,0 2-1,8 25-35,-1 30-9,-1 1 0,-6 117 0,-1-139 39,-5 78-54,4-94 57,-1-1 0,-1 0 0,-11 33 0,15-51 4,0-1 1,0 1 0,-1-1-1,1 1 1,0 0 0,-1-1 0,1 1-1,0-1 1,-1 1 0,1-1-1,-1 1 1,1-1 0,-1 0-1,1 1 1,-1-1 0,1 1 0,-1-1-1,1 0 1,-1 0 0,0 1-1,1-1 1,-1 0 0,1 0 0,-1 0-1,0 1 1,1-1 0,-1 0-1,0 0 1,1 0 0,-1 0-1,0 0 1,1 0 0,-1-1 0,1 1-1,-1 0 1,0 0 0,1 0-1,-1-1 1,0 1 0,1 0-1,-1 0 1,1-1 0,-1 1 0,1-1-1,-1 1 1,1 0 0,-1-1-1,-27-24 141,24 21-116,-4-6 49,7 8-66,-1 0 0,0-1 0,0 1 0,0 0 0,0 0 0,0 0 0,0 1 0,-1-1 0,1 0 0,0 1 0,-5-3 0,5 3-28,-6-1-20,7 3 12,5 4-11,1 0 21,1 0 0,-1-1 0,0 0 1,1 0-1,0-1 0,0 0 0,0 0 0,0 0 0,1 0 1,-1-1-1,8 1 0,-3-1 5,0 0 0,0-1 0,-1-1-1,1 1 1,0-2 0,15-2 0,-3-1 9,0-2 1,0 0-1,-1-2 1,0 0-1,39-22 0,-49 23 14,0 0 0,-1 0 0,0-1 0,-1-1 0,1 0 0,-1 0 1,-1-1-1,0 0 0,-1-1 0,1 0 0,-2 0 0,0 0 0,0-1 0,-1 0 0,-1-1 0,0 1 0,5-19 0,-8 25-3,0-1 1,-1 0 0,1 0-1,-1-1 1,-1 1-1,1 0 1,-1 0-1,0 0 1,-1 0 0,0-1-1,0 1 1,-1 0-1,-2-7 1,4 13-9,0 0 0,0 1 0,0-1 1,-1 1-1,1-1 0,0 1 0,-1-1 0,1 1 0,0-1 1,-1 1-1,1 0 0,0-1 0,-1 1 0,1-1 1,-1 1-1,1 0 0,-1-1 0,1 1 0,-1 0 0,1 0 1,-1-1-1,1 1 0,-1 0 0,1 0 0,-1 0 0,0 0 1,1 0-1,-1 0 0,-17 6 9,-13 19 2,26-20-21,0 1 0,0-1 0,1 1 0,0 0 0,0 0 0,0 0 0,1 1 0,-1-1 0,2 1 0,-1 0 0,1 0 0,0 0 0,0 0 0,1 0 0,0 1 0,0-1 0,1 0 0,0 11 0,0-10-4,0 0 0,1 0-1,0 0 1,0 0 0,1 0 0,0 0 0,1 0 0,-1-1 0,1 1 0,5 8 0,-6-14 12,0 1-1,0 0 0,0-1 0,0 0 1,0 1-1,0-1 0,0 0 0,1 0 1,-1 0-1,1 0 0,0-1 1,0 1-1,-1-1 0,1 1 0,0-1 1,0 0-1,0 0 0,0-1 0,0 1 1,1 0-1,-1-1 0,0 0 1,0 0-1,0 0 0,0 0 0,0 0 1,1-1-1,4-1 0,2-1 10,-1-2-1,1 1 1,-1-2 0,0 1-1,0-1 1,-1 0-1,1-1 1,11-12 0,-4 5 16,31-26 66,41-47-1,-87 86-86,0-1 0,0 1-1,0 0 1,1 0 0,-1 0-1,0 0 1,1-1 0,-1 2-1,1-1 1,-1 0 0,1 0 0,-1 0-1,1 1 1,-1-1 0,1 1-1,0-1 1,-1 1 0,1 0-1,3-1 1,-4 2 1,0-1-1,1 1 1,-1-1-1,0 1 1,0-1 0,0 1-1,0 0 1,0-1-1,0 1 1,0 0 0,-1 0-1,1 0 1,0 0-1,0 0 1,-1 0 0,1 0-1,0 0 1,-1 0-1,1 0 1,-1 0 0,0 0-1,1 0 1,-1 1 0,0-1-1,1 0 1,-1 0-1,0 2 1,4 22 57,-2 1 0,0 27 0,-2-52-52,0 0 1,0 0-1,0 0 0,0 0 1,0 0-1,0 0 1,0 1-1,0-1 0,1 0 1,-1 0-1,0 0 0,1 0 1,-1 0-1,0 0 0,1 0 1,0 0-1,-1-1 1,1 1-1,-1 0 0,1 0 1,0 0-1,0-1 0,-1 1 1,2 1-1,0-2-1,-1 0 0,0 1-1,0-1 1,1 0 0,-1 0-1,0 0 1,1 0 0,-1 0-1,0 0 1,1 0 0,-1-1 0,0 1-1,1 0 1,-1-1 0,0 1-1,2-2 1,6-2 21,0-1-1,0-1 1,14-11-1,-22 16-21,13-10 25,16-12 74,32-33 0,7-9 116,-68 64-217,-1 0 0,1 1-1,0-1 1,-1 0 0,1 1-1,0-1 1,0 0 0,0 1 0,0 0-1,0-1 1,0 1 0,0-1-1,0 1 1,0 0 0,0 0-1,0-1 1,1 1 0,-1 0-3,-1 1 0,1-1 1,-1 0-1,0 0 0,1 1 1,-1-1-1,1 0 0,-1 1 1,0-1-1,1 0 0,-1 1 1,0-1-1,1 0 0,-1 1 1,0-1-1,1 1 0,-1-1 1,0 1-1,0-1 0,0 1 1,0-1-1,1 0 0,-1 1 1,0 0-1,1 6 1,-1 0 1,0-1 0,0 1-1,-1 8 1,0-2-1,1 7-9,-1-9-5,1 1 1,0-1 0,1 1-1,0-1 1,3 12 0,-4-21 10,1 0-1,-1 0 1,1 0 0,0 0-1,0 0 1,0-1 0,0 1 0,0 0-1,0-1 1,0 1 0,0 0-1,0-1 1,1 0 0,-1 1 0,1-1-1,-1 0 1,1 0 0,0 0-1,-1 0 1,1 0 0,0 0 0,0 0-1,-1 0 1,1-1 0,0 1-1,0-1 1,0 1 0,0-1 0,0 0-1,0 0 1,0 0 0,0 0-1,0 0 1,0 0 0,0-1 0,1 1-1,6-3 5,0 1 1,0-1-1,0 0 0,-1-1 0,0 0 0,1 0 1,-2-1-1,1 0 0,0 0 0,-1-1 0,0 0 1,9-10-1,1-4 9,0 0 0,-1-1 0,15-27 0,1-11 41,40-102 1,-41 86 1,-8 14-24,-3 0 0,-3-1 1,-2-1-1,-3 0 0,7-116 0,-17 168-31,-2 1 0,0 0 1,0 0-1,-1 0 0,0-1 1,0 1-1,-1 0 0,-6-17 1,7 26-3,1 1 1,0 0-1,0 0 1,-1-1-1,1 1 1,0 0-1,-1 0 1,1-1 0,-1 1-1,1 0 1,0 0-1,-1 0 1,1 0-1,-1-1 1,1 1-1,0 0 1,-1 0 0,1 0-1,-1 0 1,1 0-1,0 0 1,-1 0-1,1 0 1,-1 0-1,1 0 1,-1 1 0,1-1-1,0 0 1,-1 0-1,1 0 1,0 0-1,-1 1 1,1-1-1,-1 0 1,1 0 0,0 1-1,0-1 1,-1 0-1,1 0 1,0 1-1,-1-1 1,1 1-1,-14 14-49,5-3 25,0 1 1,2 0-1,-1 0 0,2 1 0,0 0 0,0 1 0,1-1 1,-5 30-1,2 8-64,-2 66 0,5-49 6,0 7-2,3 0 1,16 151-1,-13-213 85,1 0 0,1-1 0,0 1 1,1 0-1,1-1 0,0 0 0,7 14 0,-11-25 3,0-1-1,0 1 0,1-1 0,-1 0 1,0 1-1,0-1 0,1 0 1,-1 0-1,0 0 0,1 0 1,0 0-1,-1 0 0,1-1 0,-1 1 1,1 0-1,0-1 0,-1 1 1,4 0-1,-1-1 3,-1 0 1,0 0-1,0-1 0,0 1 1,0-1-1,0 1 0,0-1 0,0 0 1,6-3-1,3-3 24,0 0 0,0 0 0,19-18 0,-25 20-13,39-32 73,-10 6 18,2 2-1,44-26 0,-76 52-101,0 1 1,0 1 0,0-1-1,0 1 1,0 0-1,0 0 1,0 0 0,1 1-1,-1 0 1,0 0-1,0 0 1,10 2 0,3 1 10,-1 1 0,21 8 0,-20-3-15,-16-8 0,-1 0 0,1 0 0,0 0 0,0 0 0,0 0 0,1 0 0,-1-1 0,0 1 0,3 0 0,-5-1 1,0 0-1,1 0 1,-1 0 0,0-1-1,0 1 1,0 0 0,0 0-1,0 0 1,0 0-1,0-1 1,0 1 0,1 0-1,-1 0 1,0 0 0,0-1-1,0 1 1,0 0-1,0 0 1,0 0 0,0 0-1,0-1 1,0 1-1,0 0 1,0 0 0,0 0-1,0-1 1,-1 1 0,1 0-1,0 0 1,0 0-1,0-1 1,0 1 0,0 0-1,0 0 1,0 0 0,0 0-1,-1 0 1,1-1-1,0 1 1,0 0 0,0 0-1,0 0 1,0 0 0,-1 0-1,1 0 1,0 0-1,0 0 1,0-1 0,-1 1-1,1 0 1,-8-8 41,5 6-35,0-1 0,0 1 1,0 0-1,-1 0 1,1 0-1,-1 1 1,1-1-1,-1 1 1,0 0-1,1 0 1,-1 0-1,0 0 1,0 1-1,0 0 1,1-1-1,-1 1 1,-5 1-1,2 0-9,0 1-1,0 0 0,0 0 1,0 0-1,0 1 0,1 0 1,0 0-1,-12 7 0,7-2-3,0 0 0,1 1-1,0 0 1,-17 19 0,23-22-2,-1 0 0,1 0 0,0 1 0,0-1-1,1 1 1,0 0 0,0 0 0,0 0 0,1 0 0,-2 11 0,4-16 7,0 0 0,-1-1-1,1 1 1,0-1 0,0 1 0,0-1-1,0 1 1,1-1 0,-1 1 0,0-1-1,1 1 1,-1-1 0,1 1 0,-1-1-1,1 0 1,0 1 0,0-1 0,-1 0 0,1 1-1,0-1 1,0 0 0,0 0 0,0 0-1,1 0 1,-1 0 0,0 0 0,0 0-1,1 0 1,-1 0 0,0-1 0,1 1-1,-1 0 1,1-1 0,2 1 0,0 0 0,0 0 0,0-1 1,0 0-1,0 0 0,0 0 1,0 0-1,0 0 0,0-1 1,0 0-1,0 1 0,-1-2 1,6-1-1,2-2 15,-2-1 0,1 0 0,-1-1 0,0 1-1,0-2 1,-1 1 0,0-2 0,0 1 0,-1-1 0,0 0 0,0 0-1,8-17 1,-12 21-6,-1 1 0,1 0 0,0 0 0,0 0 0,0 1-1,0-1 1,1 1 0,-1-1 0,6-2 0,-8 6-8,-1 0 1,1 0-1,0 1 1,-1-1-1,1 0 1,0 1 0,-1-1-1,1 0 1,-1 1-1,1-1 1,-1 0-1,1 1 1,-1-1-1,1 1 1,-1-1-1,1 1 1,-1 0-1,1-1 1,-1 1-1,0-1 1,1 1-1,-1 1 1,11 18 3,-10-17-3,8 15 4,-7-13-12,0 0 0,0 0 0,1 0 0,-1-1 0,1 0 0,0 1 0,0-1 0,1 0 0,-1 0 0,8 5 0,-9-7 8,0 0 1,0 0-1,1 0 0,-1 0 1,0-1-1,1 1 0,0-1 0,-1 0 1,1 1-1,0-1 0,-1-1 1,1 1-1,0 0 0,0-1 0,0 1 1,0-1-1,0 0 0,0 0 0,-1 0 1,1 0-1,0-1 0,0 1 1,5-2-1,1-1 2,-1 0 0,0-1 0,0 1 0,0-2 0,0 1 1,0-1-1,-1 0 0,14-13 0,3-5 5,21-28 0,-42 49-7,29-41 29,-1-2 0,27-50-1,-41 64-18,4-6 15,-2-2 0,-2 0-1,22-76 1,-24 55 5,-2-1-1,4-66 1,-16 118-20,1-2-4,-1-1 0,0 1 0,-1-1 0,-1 1 0,-3-23 0,4 34-8,0-1 1,0 1-1,0-1 0,0 1 1,0 0-1,0-1 0,0 1 0,0 0 1,0-1-1,0 1 0,-1 0 1,1-1-1,0 1 0,0 0 1,0 0-1,-1-1 0,1 1 0,0 0 1,0 0-1,-1-1 0,1 1 1,0 0-1,0 0 0,-1-1 0,1 1 1,0 0-1,-1 0 0,1 0 1,0 0-1,-1 0 0,1 0 0,0 0 1,-1-1-1,1 1 0,-1 0 1,-9 10-28,-7 22-14,16-30 40,-17 47-68,2 2 1,-18 96 0,31-132 54,-7 47-54,4 1 0,1 66-1,5-127 69,0 41-16,1 1 1,3-1 0,1 0-1,2-1 1,18 59-1,-24-97 28,0 0 1,0-1-1,1 0 0,-1 1 1,1-1-1,0 0 0,0 0 0,0 0 1,0 0-1,1 0 0,-1 0 0,1-1 1,-1 1-1,1-1 0,0 0 1,0 1-1,0-2 0,1 1 0,-1 0 1,0 0-1,4 0 0,-2-1 3,-1 0-1,1 0 1,-1-1-1,1 0 1,-1 0-1,1 0 1,0 0-1,-1-1 1,1 0-1,-1 0 1,0 0-1,1 0 1,-1-1-1,0 1 1,0-1-1,7-4 1,14-11 82,-1 0 0,33-31 1,1 0 119,-57 46-213,17-8 73,-12 12-38,-3 11-18,-4 23-10,0-21-15,0 0 1,1 1-1,1-1 0,0 0 0,1 0 1,1 0-1,7 22 0,-9-34 7,0-1 0,0 1 0,1 0 0,-1-1 0,1 1 0,0-1 0,0 1 0,0-1 0,0 0 0,0 0 0,1 0 0,-1 0 0,0 0 0,1-1 0,0 1 0,-1-1 0,1 1 0,0-1 0,0 0 0,0 0 0,-1 0 0,1-1 0,0 1 0,0-1 0,0 1 0,0-1 0,1 0 0,-1 0 0,0-1 0,0 1 0,0-1 0,0 1 0,2-2 0,11-2 11,0-2 1,-1 0 0,1 0 0,23-15 0,-32 17-14,19-11 33,0-2 0,0 0-1,-2-2 1,27-26-1,-39 36 70,-11 19-21,-2 4-93,2-10 12,-1 1 0,1 0 1,-1-1-1,1 1 0,1 0 1,-1-1-1,1 1 0,-1-1 1,1 0-1,0 0 0,1 0 1,-1 0-1,1 0 0,0 0 1,0 0-1,0-1 0,6 6 0,-6-7 1,1 1-1,-1-1 0,0 0 0,0 0 0,1 0 0,-1 0 1,1-1-1,0 1 0,-1-1 0,1 0 0,0 0 1,0 0-1,0-1 0,0 1 0,0-1 0,0 0 0,0 0 1,-1-1-1,1 1 0,0-1 0,5-1 0,-4 0 9,-1 0 1,1 0-1,0 0 0,-1-1 0,1 0 0,-1 0 1,0 0-1,0 0 0,0-1 0,0 0 1,-1 0-1,0 0 0,1 0 0,2-5 0,-5 7-3,1 0-1,-1-1 0,0 1 0,0 0 0,0-1 0,0 1 0,-1-1 0,1 1 0,-1-1 0,1 1 0,-1-1 0,0 1 0,0-1 0,0 1 0,0-1 0,0 1 0,-1-1 0,1 0 0,-1 1 0,0 0 0,0-1 0,0 1 0,0-1 1,0 1-1,0 0 0,0 0 0,-1 0 0,1-1 0,-1 2 0,-2-3 0,0 0 0,0 1 1,0 1-1,-1-1 1,1 0 0,-1 1-1,1 0 1,-1 0-1,0 1 1,0-1-1,0 1 1,0 0-1,0 0 1,-10 0-1,4 1 5,1 0 0,-1 0 0,0 1 0,1 1 0,-18 4 0,25-5-10,-20 6 0,20-4 0,15-3 0,31-6-22,1-2 0,-2-2 0,71-26 1,50-12-28,-117 42 17,-44 6 31,-1-1-1,1 1 1,-1 0 0,0 0-1,1 0 1,-1 1-1,1-1 1,-1 0 0,1 0-1,-1 1 1,0-1 0,1 1-1,-1-1 1,0 1-1,1 0 1,-1-1 0,0 1-1,0 0 1,0 0 0,0 0-1,0 0 1,0 0-1,0 0 1,0 0 0,0 0-1,0 0 1,0 0-1,0 3 1,1 3-5,-1 0 0,-1 0 1,0 1-1,0-1 0,0 0 0,-1 0 0,0 0 0,0 0 0,-3 9 1,2-8 14,0 0 0,1 0 1,0 0-1,0 0 0,1 1 0,0 10 1,1-19-9,-1 1 0,0-1 0,0 1 0,0-1 0,1 1 0,-1-1 0,0 1 1,1-1-1,-1 1 0,0-1 0,1 1 0,-1-1 0,1 0 0,-1 1 0,1-1 0,-1 0 0,0 1 0,1-1 1,0 0-1,-1 0 0,1 1 0,-1-1 0,1 0 0,-1 0 0,1 0 0,-1 0 0,1 0 0,0 1 0,-1-1 1,1 0-1,-1-1 0,1 1 0,-1 0 0,1 0 0,0 0 0,-1 0 0,1 0 0,-1 0 0,1-1 0,25-8 42,-8-1-22,0-1 0,24-19-1,8-6 1,-26 19-12,-20 13-6,1 0 0,0 1-1,1-1 1,-1 1-1,1 0 1,-1 0-1,1 1 1,11-4-1,-17 6-2,1 0 0,-1 1 0,1-1 0,-1 0 0,1 0 0,-1 1 0,1-1 0,-1 0 0,0 0 0,1 1 0,-1-1 0,1 0 0,-1 1 0,0-1 0,1 1 0,-1-1 0,0 0 0,0 1 0,1-1 0,-1 1 0,0-1 0,0 1 0,0-1 0,0 1 0,1-1 0,-1 1 0,0-1 0,0 1 0,0-1 0,0 1 0,0-1 0,0 1 0,0-1 0,-1 1 0,1 26 0,0-19 0,0 5 6,0 0 1,1 0-1,1 1 1,0-1-1,1 0 0,0-1 1,1 1-1,0-1 0,1 1 1,1-1-1,0-1 0,10 17 1,-2-20-223,-11-9 29,-7-7 20,-3 1-4,-1 0 0,0 0 0,0 1 0,-1 1-1,-9-6 1,-3-2-3243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1:1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8840,'0'0'5808,"13"-8"-5566,0-1-170,-6 4-32,0 0 0,0 1 0,0 0 0,0 0 0,1 1 0,-1 0 0,1 0 0,0 1 0,0 0 0,13-2 0,186-3 1281,-38 2-63,-124 4-644,0 0-2691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31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398 1 6424,'0'0'10159,"-11"6"-9680,4-2-390,-3 2 55,0 0 0,0 1 0,0 0 0,1 0 0,-16 17 0,-3 11 307,1 1-1,2 1 1,2 1-1,1 2 1,-27 67-1,21-30 229,2 1-1,-16 95 1,28-100-52,4 0 0,-1 75 0,10-101-255,2 0 0,3 0 0,1 0 0,16 59 0,-14-80-150,1 0-1,2-1 0,0 0 1,2-1-1,1 0 1,1-1-1,0 0 0,2-2 1,1 1-1,0-2 1,2 0-1,0-2 0,1 0 1,1-1-1,0-1 1,25 14-1,-44-29-191,32 16 879,-33-16-871,0 0 0,0-1 1,0 1-1,0-1 0,0 0 0,1 1 0,-1-1 0,0 0 0,0 0 1,0 0-1,0 0 0,0 0 0,0 0 0,1 0 0,-1 0 0,0 0 1,0 0-1,0-1 0,0 1 0,0 0 0,0-1 0,0 1 0,0-1 1,0 1-1,0-1 0,0 0 0,0 1 0,1-2 0,72-112-1083,-50 73-3276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32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9440,'0'0'5080,"0"10"-4528,2 170 1220,0 1-457,-27 323 2436,4-264-332,17-214-836,3-31-1547,1-39 188,2 12-1049,2 1 0,1-1 0,1 1 0,2 0-1,1 1 1,2 0 0,1 0 0,1 1 0,32-53-1,-29 62-96,1 1 0,0 1-1,1 0 1,21-15-1,-25 21-33,0 1 4,-1 0 0,1 1-1,1 1 1,21-10 0,-29 16-34,1-1 0,0 1 0,0 1 0,0 0 0,0 0 0,0 0 0,0 1 0,1 0 0,-1 1 0,0 0 0,10 1 0,-16 0-14,1-1 0,0 1 0,-1 0 0,1-1 0,0 1 0,-1 1 0,1-1 0,-1 0 0,0 1 0,1-1 0,-1 1 0,0 0 0,0-1 0,0 1 0,0 0 0,0 1 0,0-1 0,-1 0 0,1 0 0,-1 1 0,1-1 0,-1 1 0,0-1 0,0 1 0,0-1 0,0 1 0,-1 0 0,1 0 0,-1-1 0,0 1 0,1 0 0,-2 5 0,1 1 0,0 0 0,-1-1 0,0 1 0,-1 0 0,0 0 0,-1-1 0,1 1 0,-2-1 0,-4 9 0,3-8 0,-1 0 0,0 0 0,-1-1 0,0 0 0,0 0 0,-1-1 0,0 0 0,0-1 0,-1 1 0,1-1 0,-1-1 0,-1 0 0,-16 7 0,17-9 0,1 0 0,-1 0 0,0-1 0,1 0 0,-1 0 0,0-1 0,0 0 0,0-1 0,-1 0 0,1 0 0,0-1 0,0-1 0,0 1 0,1-1 0,-1-1 0,-11-4 0,-2 1 0,53 32 0,66 54 0,76 56 0,-130-102 0,-23-16 0,-19-18 0,-1 1 0,1-1 0,-1 0 0,1 0 0,0 1 0,0-1 0,-1 0 0,1 0 0,0 0 0,-1 0 0,1 0 0,0 0 0,-1 0 0,1 0 0,0 0 0,0 0 0,-1 0 0,1-1 0,0 1 0,-1 0 0,1 0 0,0-1 0,-1 1 0,1-1 0,-1 1 0,1 0 0,-1-1 0,1 1 0,0-1 0,-1 1 0,0-1 0,1 1 0,-1-1 0,1 0 0,-1 1 0,0-1 0,1-1 0,18-30 0,-15 25 0,23-46 729,-13 26-5814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32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14272,'0'0'4657,"9"-5"-4137,0 0-383,0 0 1,0 1-1,0 0 1,1 1-1,-1 0 1,1 1-1,0 0 1,-1 0-1,1 1 1,0 0-1,0 1 1,0 0-1,0 0 1,17 4-1,-18-2 5,-1 2 0,0-1 0,0 1 0,-1 0-1,1 0 1,-1 1 0,0 0 0,0 0 0,0 1-1,-1 0 1,0 0 0,0 0 0,0 1 0,-1 0-1,8 13 1,2 9 527,0 0 0,19 60 0,3 4 803,-30-77-1198,20 36 932,-24-48-1034,-1 0-1,1 0 1,0 0-1,1 0 1,-1 0 0,1-1-1,-1 0 1,1 0-1,5 4 1,-7-6-121,0-1 0,0 1-1,1-1 1,-1 1 0,0-1 0,0 0-1,0 0 1,1 0 0,-1 0 0,0 0 0,0 0-1,0-1 1,0 1 0,1-1 0,-1 1-1,0-1 1,0 0 0,0 0 0,0 0 0,0 0-1,0 0 1,2-3 0,5-1-60,-1-2 0,0 1 0,10-13 0,46-56-788,-43 48-3390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33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929 1 14872,'0'0'2143,"-10"10"-1747,-120 104 394,-324 184 2025,330-224-1966,-73 59 837,187-126-1528,7-4-22,4-4-44,17-14-100,8-9-3019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36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66 6112,'0'0'16430,"-10"0"-15902,-50 0 505,49-1 490,19-3-586,28-3-300,30-3 257,115-4-1,-148 12-527,35-5-1,-35 2 256,35 1 0,-56 2-377,-1 0 452,-10 2-674,-1 0 0,0 0 0,0 0 0,0 0 0,1 0 0,-1 0 0,0 0-1,0 0 1,0 0 0,1 0 0,-1 0 0,0 0 0,0 0 0,0 1 0,1-1 0,-1 0 0,0 0 0,0 0 0,0 0 0,0 0-1,0 1 1,1-1 0,-1 0 0,0 0 0,0 0 0,0 0 0,0 1 0,0-1 0,0 0 0,0 0 0,0 0 0,0 1-1,1-1 1,-1 0 0,0 0 0,0 1 0,0-1 0,0 0 0,22-6-714,-7 0-3755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37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38 11152,'0'0'6494,"-11"5"-5917,-92 41 1101,84-36-1231,1 0 0,0 1 1,1 1-1,0 1 1,-26 26-1,35-30-258,0 0 1,0 0-1,1 1 0,0 0 0,1 0 1,0 1-1,1 0 0,0 0 1,0 0-1,1 0 0,-3 17 1,7-26-115,-1 1 1,1 0-1,0 0 1,0 0-1,0-1 1,0 1-1,0 0 1,0 0-1,1 0 1,0-1-1,-1 1 1,1 0-1,0 0 1,0-1-1,1 1 1,-1-1-1,0 1 1,4 3-1,-3-4-27,-1-1 0,1 1 0,0-1 0,0 1 0,0-1 0,0 0 0,0 0 0,0 0 0,0 0 0,0 0 0,1 0 0,-1-1 0,0 1 0,0-1 0,1 0 0,-1 1 0,0-1 0,1 0 0,-1 0 0,0-1 0,1 1 0,-1 0 0,3-2 0,6 0 65,-1-2 0,1 1 0,-1-1 0,0-1 0,0 0 1,10-7-1,51-42 498,4-2 575,-74 56-1153,-1-1 1,1 1-1,0 0 0,0 0 0,-1-1 0,1 1 0,0 0 0,-1 0 0,1 0 0,0 0 0,0 0 0,-1 0 0,1 0 0,0 0 0,0 0 0,-1 0 0,1 0 0,0 0 1,0 1-1,-1-1 0,1 0 0,0 1 0,-1-1 0,1 0 0,0 1 0,-1-1 0,1 1 0,-1-1 0,1 1 0,-1-1 0,1 1 0,-1-1 0,1 2 0,17 27 209,-10-15-113,2 0-37,0 0-1,0-1 1,2 0 0,19 19 0,-25-28-66,0 0 0,-1 0 0,1 0 0,0-1 0,1 0 0,-1 0 1,0 0-1,1-1 0,0 0 0,0-1 0,-1 1 0,1-1 0,0 0 1,9-1-1,-7 0-11,1-1 0,-1 0 1,0-1-1,1 0 0,-1-1 1,0 0-1,0 0 0,0-1 1,-1 0-1,1 0 0,-1-1 1,0-1-1,10-8 0,-9 7-1,-1 0 0,0-1 0,-1 0 0,1 0 0,-2-1 0,1 0 0,-1 0-1,-1-1 1,0 0 0,0 0 0,5-16 0,-8 18-14,0-1 0,-1 0 0,1 1 0,-2-1 0,1 0 0,-1 0 0,-1 0 0,0 0 0,0 1 0,-1-1 0,1 0 0,-2 1 0,-4-13 0,4 14 0,0 1 0,0 0 0,-1 0 0,0 0 0,0 0 0,0 0 0,-1 1 0,0 0 0,0 0 0,0 0 0,-1 0 0,1 1 0,-1 0 0,0 0 0,0 1 0,-1-1 0,-7-2 0,10 5 0,-3-2 0,-1 0 0,0 1 0,0 0 0,0 0 0,0 1 0,-14-1 0,24-2 782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37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 9240,'0'0'5560,"-5"14"-4952,-40 99 687,29-73-511,2 1-1,1 1 0,-9 61 0,-8 132 1949,16-107-1485,11-104-942,0-7 55,0 32 0,3-44-248,0 0 1,0 0-1,1 1 0,0-1 1,0 0-1,0 0 0,1 0 0,0 0 1,0 0-1,3 6 0,0-6 31,0 0-1,0 0 1,0 0-1,0-1 0,1 1 1,0-1-1,-1 0 1,2-1-1,-1 0 1,0 0-1,9 3 0,4 0 15,1-1-1,1-1 0,-1 0 1,0-2-1,1 0 0,0-2 1,-1 0-1,1-1 0,-1-1 1,1-1-1,-1-1 0,30-9 0,-45 11-229,1 0 0,-1-1-1,0 1 1,0-1 0,0 0 0,8-7-1,1-2-3766,-13 12 3631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38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11256,'0'0'5582,"16"7"-4722,-11-5-790,24 12 458,1-2 1,44 11-1,-53-18-243,27 8 566,2-3 0,72 7 0,-79-15 250,81-6 0,-112 3-1308,1-1 0,0 0 1,-1-1-1,1-1 0,-1 0 1,0 0-1,0-1 0,-1-1 1,1 0-1,13-11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39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9848,'0'0'12274,"-10"6"-11435,3-2-658,4-3-115,0 1 0,-1 0 0,1-1 0,0 1 0,0 0 0,1 0 0,-1 1 0,0-1 0,1 1 0,-1-1 0,1 1 0,0 0 0,0 0 0,0 0 0,0 0 0,1 0 0,-1 0 0,1 1 0,0-1 1,-1 4-1,-6 57 1251,3-1 1,4 111 0,3-74-265,-1-28-335,-1 54 1131,-3-81-1192,-3-96-657,11-11 789,-3 29-5665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39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14272,'0'0'5565,"16"2"-4912,180 15 1636,-166-16-1810,23 0 849,1 2 0,58 13 0,-104-15-1151,15 5 588,-1-1 1,1-2 0,0 0-1,31-1 1,-48-3-623,0 0 0,-1-1 0,1 1 1,-1-1-1,1-1 0,-1 1 0,0-1 0,0 0 0,8-5 0,31-29-4220,-42 35 3436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1:1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6424,'0'0'10530,"10"-7"-10259,32-23-7,-41 29-197,1 0 0,-1 0 1,1 0-1,0 0 0,-1 0 1,1 0-1,0 0 0,0 1 1,0-1-1,0 1 0,0 0 1,0-1-1,0 1 0,0 0 1,-1 0-1,5 0 0,6 0 118,50-10 351,98-4 0,-57 5-123,-57 4-19,75 2-1,-48 8 95,-68-1-423,-4-4-56,-1 0 0,0 0 0,0 1 0,0-1 1,0 0-1,0 0 0,1 0 0,-1 1 0,0-1 0,0 0 0,0 0 0,1 0 0,-1 0 0,0 0 0,0 0 0,0 1 1,1-1-1,-1 0 0,0 0 0,0 0 0,1 0 0,-1 0 0,0 0 0,0 0 0,1 0 0,-1 0 0,0 0 0,0 0 1,0 0-1,1 0 0,-1 0 0,0 0 0,0 0 0,1-1 0,-1 1 0,0 0 0,0 0 0,0 0 0,1 0 1,-1 0-1,0-1 0,8-3-2805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40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451 505 6728,'0'0'11511,"-10"-4"-10832,6 2-635,-4-2 180,0 0 0,-1 1-1,0 0 1,0 0 0,0 1-1,0 0 1,0 0 0,-19 0-1,12 3 184,1 1-1,-1 1 0,1 0 1,0 1-1,0 0 1,0 1-1,0 1 0,-19 11 1,24-12-132,-3 2 219,0 0-1,1 1 1,-1 0 0,2 1-1,-14 12 1,20-16-246,0 0 1,0 0-1,0 0 1,1 1 0,0 0-1,0 0 1,-6 12-1,9-15-195,1 0-1,-1 0 1,1 0 0,-1 0-1,1 0 1,0 0-1,0 0 1,0 0-1,1 0 1,-1 0 0,1 0-1,0 0 1,0 0-1,0 0 1,0 0 0,0 0-1,0-1 1,1 1-1,-1-1 1,1 1-1,3 3 1,6 7 2,0-1 0,0-1 1,1 0-1,1-1 0,-1 0 0,2 0 0,-1-2 0,2 0 1,-1 0-1,1-1 0,0-1 0,0-1 0,0 0 1,1-1-1,0 0 0,16 1 0,-11-2 12,0-2 0,0 0 1,0-1-1,0-1 0,0-1 0,0 0 0,0-2 0,-1-1 0,1 0 1,-1-1-1,37-18 0,-52 21-67,0 1 0,0-1 0,-1 0 0,1-1 0,-1 1 0,1-1 0,-1 0 0,0 0 0,-1-1 0,1 1 0,5-10 0,-7 10 0,-1 1 0,1-1 0,-1 0 0,0 0 0,0 0 0,0 0 0,-1 0 0,1 0 0,-1 0 0,0 0 0,0 0 0,-1 0 0,1 0 0,-1 0 0,0 0 0,0 0 0,-2-6 0,-2-1 0,-1-1 0,0 1 0,0 1 0,-1-1 0,0 1 0,-1 0 0,-1 1 0,1 0 0,-1 0 0,-1 1 0,1 0 0,-17-10 0,-13-6 0,-2 2 0,-44-17 0,58 27 0,-49-23 0,-91-55 0,157 83 0,0 1 0,0-1 0,1-1 0,0 0 0,1 0 0,0-1 0,-11-14 0,16 18 0,1 1 0,-1-1 0,1 0 0,0 0 0,0 0 0,0 0 0,1 0 0,0 0 0,0 0 0,0-1 0,0 1 0,1 0 0,0-1 0,0 1 0,1 0 0,-1-1 0,1 1 0,3-9 0,-2 7 0,0 1 0,1-1 0,0 1 0,0 0 0,1 0 0,-1 0 0,1 0 0,0 1 0,1-1 0,0 1 0,-1 0 0,2 1 0,-1-1 0,0 1 0,12-6 0,-7 4 0,1 1 0,0 1 0,0 0 0,1 0 0,-1 1 0,1 1 0,-1 0 0,22-1 0,3 1 0,-1 2 0,0 1 0,1 2 0,-1 1 0,0 2 0,-1 1 0,1 2 0,-1 2 0,52 23 0,58 33 0,-142-66 0,6 7 0,-8-8 0,0 0 0,0 0 0,0 0 0,0 0 0,0 0 0,0 0 0,0 0 0,0 0 0,-1 0 0,1 0 0,0 0 0,0 0 0,0 0 0,0 0 0,0 0 0,0 0 0,0 0 0,0 0 0,0 0 0,-1 0 0,1 0 0,0 0 0,0 0 0,0 0 0,0 0 0,0 0 0,0 0 0,0 0 0,0 0 0,0 0 0,0 0 0,0 1 0,-1-1 0,1 0 0,0 0 0,0 0 0,0 0 0,0 0 0,0 0 0,0 0 0,0 0 0,0 0 0,0 0 0,0 0 0,0 0 0,0 1 0,0-1 0,0 0 0,0 0 0,0 0 0,0 0 0,0 0 0,0 0 0,0 0 0,0 0 0,0 0 0,0 1 0,0-1 0,0 0 0,0 0 0,0 0 0,0 0 0,0 0 0,0 0 0,0 0 0,-8-7 0,6 1-55,0 1 0,0-1 0,1 0-1,0 0 1,1 0 0,-1-8 0,0 5-3543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41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2808,'0'0'0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41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20 8032,'0'0'3297,"-10"-3"-2282,-31-9-30,40 11-729,-1 0-1,0 0 1,1 1-1,-1-1 1,0 1 0,0 0-1,1-1 1,-1 1-1,0 0 1,0 0 0,1 0-1,-1 0 1,0 1-1,0-1 1,1 0 0,-1 1-1,0-1 1,0 1-1,1-1 1,-1 1-1,1 0 1,-1 0 0,1 0-1,-4 2 1,4-1-32,0 0 0,0 0 0,0 0 0,0 0 1,0 0-1,0 0 0,1 1 0,-1-1 0,1 0 0,-1 0 0,1 1 0,0-1 1,0 5-1,1 1 19,0 0 0,0 0 0,1 0 0,0 0 1,0 0-1,1 0 0,0 0 0,0-1 0,5 8 1,6 8 285,25 33 0,-14-26-67,45 40 0,-11-12-77,-2 4 14,-3 2-1,-2 2 0,65 113 1,-103-151-261,-1 0 0,-1 0 0,-1 1 0,-2 0 0,-1 1 0,-1 0 0,5 57 0,-10-64-28,-2 0 0,0 1-1,-2-1 1,0 0 0,-1 0-1,-2 0 1,0 0-1,-2 0 1,0-1 0,-21 41-1,-6-4 188,-2-1-1,-2-3 0,-80 88 1,86-110-289,-65 53 0,77-71-8,0-1-1,0-1 1,-1-1-1,-1-1 1,-29 11-1,10-14 866,18-7-5733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49.1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75 141 5224,'0'0'5345,"4"-11"-4476,37-100 2262,-40 109-2990,-1 1 0,1 0 0,-1-1 0,1 1 1,0 0-1,0 0 0,0 0 0,0-1 0,0 1 0,0 0 0,2-2 0,-3 3-72,1 0-1,-1 0 0,1 0 1,-1-1-1,1 1 0,-1 0 1,0 0-1,1 0 0,-1 0 1,1 0-1,-1 0 0,1 0 1,-1 0-1,1 0 0,-1 0 1,1 0-1,-1 0 0,1 0 1,-1 0-1,1 1 0,-1-1 1,1 0-1,-1 0 0,1 1 1,1 0 61,0 1 0,-1 0 0,1 0 1,0 0-1,-1 0 0,0 0 0,1 0 0,-1 0 1,0 0-1,0 1 0,0-1 0,1 4 0,2 10 93,0 1-1,-1 0 1,0 0 0,-1 0-1,-1 20 1,-8 89 523,-73 417 1860,74-511-2434,-25 123 653,-18 126 976,47-225-1275,0 5 389,1-58-835,0 1 0,1-1 0,0 1-1,0-1 1,0 1 0,0-1 0,1 1 0,-1-1 0,1 1 0,0-1 0,2 7 0,-2-8-28,1 0-1,-1 0 1,1 0 0,-1 0-1,1-1 1,0 1 0,0 0 0,0-1-1,0 1 1,0-1 0,0 0-1,0 0 1,0 1 0,1-1-1,-1-1 1,0 1 0,1 0 0,-1 0-1,5 0 1,25 4 198,1-2 0,57 0 0,69-12 168,220-9 401,-164 17-705,-98-2-77,191 20 1,-308-17-38,1 0 0,0 0 0,-1 0 0,1 0 0,0 0 0,0 0 0,-1 0 0,1 0 0,0 1 0,-1-1 0,1 0 0,0 0 0,-1 1 0,1-1 0,0 0 0,-1 1 0,1-1 0,-1 1 0,1-1 0,-1 0 0,1 1 0,-1-1 0,1 1 0,-1 0 0,1 0 0,-1 0 0,-1-1 0,0 1 0,1-1 0,-1 1 0,0-1 0,0 0 0,1 1 0,-1-1 0,0 0 0,0 0 0,0 1 0,1-1 0,-1 0 0,0 0 0,0 0 0,0 0 0,1 0 0,-1 0 0,0 0 0,0 0 0,0 0 0,-1-1 0,-26-3 294,0-1 0,-42-14 0,3-5-5257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50.4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317 50 6824,'0'0'13979,"0"11"-13439,0 2-313,-1 0 0,-1 0-1,0 0 1,0-1 0,-1 1-1,-1-1 1,0 0 0,-6 13-1,-53 69 982,44-67-743,0 0 0,-23 47 0,14-15 608,-67 105 0,92-159-953,0 0-1,0 1 0,0-1 1,1 1-1,0 0 0,0-1 0,0 1 1,0 9-1,3-15-89,0 0 1,-1 0 0,1 0-1,0 0 1,0-1 0,0 1-1,0 0 1,0 0 0,0 0-1,0-1 1,0 1 0,0-1-1,-1 1 1,1-1 0,0 1-1,0-1 1,-1 1 0,1-1-1,0 1 1,0-1 0,0-1-1,6-6 20,0-1 0,-1 0-1,0 0 1,0 0-1,-1 0 1,6-15 0,0 1 29,12-28 171,-3 0-1,21-86 0,-3 10 120,-29 98-244,-2-1 0,4-37 1,3-10 372,-14 76-491,0 1 0,0-1 0,0 1 0,0-1 0,0 1 0,0-1 0,0 1 1,0-1-1,0 1 0,0-1 0,0 1 0,1-1 0,-1 1 0,0-1 0,0 1 0,1-1 0,-1 1 1,0 0-1,1-1 0,-1 1 0,0-1 0,1 1 0,-1 0 0,1-1 0,5 13 214,-1 1-158,84 220-63,-34-84 0,-46-130 0,1 0 0,0-1 0,22 29 0,-30-44 0,1 0 0,-1 0 0,1 0 0,0-1 0,0 1 0,1-1 0,3 2 0,13 12 0,-20-16 0,0-1 0,0 1 0,0 0 0,0 0 0,-1 0 0,1 0 0,0 0 0,0 0 0,0 0 0,0 0 0,0 0 0,-1 0 0,1 0 0,0 0 0,0 0 0,0 0 0,0 1 0,0-1 0,0 0 0,-1 0 0,1 0 0,0 0 0,0 0 0,0 0 0,0 0 0,0 0 0,0 0 0,0 0 0,-1 0 0,1 1 0,0-1 0,0 0 0,0 0 0,0 0 0,0 0 0,0 0 0,0 0 0,0 1 0,0-1 0,0 0 0,0 0 0,0 0 0,0 0 0,0 0 0,0 0 0,0 1 0,0-1 0,0 0 0,0 0 0,0 0 0,0 0 0,0 0 0,0 1 0,0-1 0,0 0 0,0 0 0,0 0 0,0 0 0,0 0 0,1 1 0,-14-4 0,12 3 0,-40-5 0,-1 2 0,0 1 0,1 2 0,-1 2 0,0 2 0,-42 10 0,64-8 0,17-2 0,13-2 0,0 0-3989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53.9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1244 7328,'0'0'7814,"12"0"-7283,1 0-330,1-1 1,-1 0-1,17-3 1,-24 2-87,0 1 0,-1-1 1,1 0-1,0-1 1,-1 1-1,1-1 0,-1 0 1,0 0-1,0-1 1,0 0-1,8-8 0,-3-1 440,0-1 0,-1 0 0,0 0 0,-1-1 0,0 0-1,9-29 1,-14 36 1005,-7 21-629,0 4-576,-65 320 1291,-11 43-623,-13 34 265,92-410-1338,-4 19 842,3-20-184,1-14-168,20-219 667,-4 96-706,-10 87-295,3 0-1,1 1 1,21-59-1,60-131 348,-62 167-417,-5 18-36,2 1 0,2 1 0,2 1 0,2 2 0,57-66 0,-80 102 0,1 0 0,0 1 0,1 0 0,0 0 0,0 1 0,1 0 0,0 1 0,13-6 0,-21 12 0,-1 1 0,0-1 0,1 1 0,-1 0 0,1 0 0,-1 0 0,0 0 0,1 0 0,-1 0 0,1 1 0,-1-1 0,0 1 0,1 0 0,-1 0 0,0-1 0,0 2 0,1-1 0,-1 0 0,0 0 0,0 1 0,0-1 0,-1 1 0,1-1 0,0 1 0,0 0 0,-1 0 0,3 3 0,2 4 0,1 0 0,-1 0 0,-1 0 0,8 18 0,-8-14 0,0 0 0,0 1 0,-1 0 0,-1 0 0,-1 0 0,0 1 0,0-1 0,-2 0 0,1 1 0,-2-1 0,0 0 0,-1 1 0,0-1 0,-1 0 0,-1 0 0,0 0 0,-10 20 0,6-17 0,0-1 0,-20 29 0,25-41 0,0 0 0,-1 0 0,0 0 0,1 0 0,-1-1 0,0 0 0,-1 0 0,1 0 0,-1 0 0,1-1 0,-1 1 0,0-1 0,0 0 0,-8 2 0,2-2 0,1-1 0,-1 0 0,0 0 0,0-1 0,0 0 0,0-1 0,1 0 0,-1-1 0,0 0 0,1-1 0,-15-5 0,24 7 0,-1 1 0,1-1 0,0 1 0,0-1 0,-1 0 0,1 0 0,0 0 0,0 0 0,0 0 0,0 0 0,0 0 0,0 0 0,0 0 0,0 0 0,-1-3 0,2 4 0,0-1 0,0 0 0,0 1 0,0-1 0,0 0 0,0 1 0,0-1 0,0 1 0,0-1 0,0 0 0,0 1 0,0-1 0,0 1 0,1-1 0,-1 0 0,0 1 0,0-1 0,1 1 0,-1-1 0,0 1 0,1-1 0,-1 1 0,1-1 0,-1 1 0,1-1 0,-1 1 0,1 0 0,-1-1 0,1 1 0,-1 0 0,1-1 0,-1 1 0,1 0 0,0-1 0,42-18 0,1 1 0,1 3 0,0 1 0,52-8 0,-66 13 0,0-1 0,0-2 0,-1-1 0,-1-1 0,40-26 0,-66 39 0,22-15 0,-1-1 0,-1-1 0,0 0 0,-1-2 0,33-39 0,-13 6 0,48-78 0,-74 104 0,-2-1 0,-1-1 0,0 0 0,-3-1 0,13-53 0,-8 5 0,5-84 0,-4-160 0,-19 304 0,-5 41 0,-25 144 0,-17 72 0,-25 87 0,45-181 0,21-90 0,-3-1 0,-34 94 0,43-140 0,1-5 0,1 0 0,0 0 0,0 1 0,0-1 0,0 0 0,0 0 0,0 4 0,3-38 0,1 0 0,13-52 0,-12 64 0,1 1 0,1 0 0,0 0 0,13-23 0,-17 37 0,0 0 0,0 0 0,1 0 0,-1 0 0,1 0 0,0 1 0,0-1 0,0 1 0,1 0 0,-1 0 0,1 0 0,0 0 0,0 1 0,0-1 0,0 1 0,0 0 0,0 0 0,0 1 0,1-1 0,-1 1 0,1 0 0,-1 0 0,6 0 0,-6 1 0,1 1 0,0 0 0,-1 0 0,1 1 0,-1-1 0,1 1 0,-1 0 0,0 0 0,0 1 0,0-1 0,0 1 0,0 0 0,0 0 0,-1 0 0,1 0 0,-1 0 0,0 1 0,0 0 0,3 5 0,7 10 0,-2 0 0,15 34 0,-24-49 0,17 48 0,-16-43 0,0 0 0,0 0 0,1 0 0,0 0 0,0 0 0,1-1 0,0 0 0,0 0 0,13 14 0,-16-21 0,0 0 0,-1 0 0,1 0 0,0 0 0,-1-1 0,1 1 0,0 0 0,0-1 0,0 1 0,0-1 0,0 0 0,0 0 0,-1 0 0,1 0 0,0 0 0,0 0 0,0 0 0,0 0 0,0-1 0,0 1 0,0-1 0,-1 1 0,1-1 0,0 0 0,2-1 0,6-3 0,0-1 0,-1 0 0,11-8 0,-12 8 0,31-26 0,-2-1 0,39-43 0,-4 3 0,-65 67 0,0 1 0,0 0 0,0 1 0,1 0 0,-1 0 0,1 0 0,10-2 0,20-10 0,-34 14 0,-1 1 0,1 0 0,0-1 0,0 1 0,1 1 0,3-1 0,13-3 0,-49 14 0,0 2 0,1 1 0,0 1 0,1 1 0,-41 31 0,48-30 0,1 1 0,1 1 0,1 1 0,0 0 0,-17 27 0,29-39 0,1 0 0,-1 0 0,1 0 0,1 1 0,-1-1 0,1 1 0,1-1 0,-1 1 0,0 8 0,2-11 0,1 1 0,-1-1 0,1 0 0,0 0 0,0 1 0,0-1 0,1 0 0,-1 0 0,1 0 0,0 0 0,1-1 0,0 1 0,-1 0 0,7 6 0,-7-9 0,0 0 0,-1 0 0,1-1 0,0 1 0,0 0 0,1-1 0,-1 0 0,0 1 0,0-1 0,1 0 0,-1 0 0,1 0 0,-1-1 0,1 1 0,-1-1 0,1 1 0,-1-1 0,1 0 0,-1 0 0,1 0 0,0 0 0,-1 0 0,1-1 0,-1 1 0,1-1 0,-1 0 0,1 1 0,-1-1 0,0 0 0,1-1 0,3-1 0,0-1 0,1 1 0,-1-2 0,0 1 0,0-1 0,-1 0 0,1 0 0,-1 0 0,0-1 0,0 0 0,3-6 0,6-12 0,-2-1 0,0 0 0,-2 0 0,-1-1 0,-1-1 0,9-50 0,-13 58 0,1 30 0,0 0 0,-1 1 0,5 19 0,-2-6 0,-7-23 0,9 27 0,0-1 0,18 36 0,-23-55 0,0-1 0,1-1 0,0 1 0,1-1 0,-1 0 0,1 0 0,1 0 0,-1-1 0,1 0 0,0 0 0,1-1 0,12 8 0,-18-12 0,1 0 0,-1 0 0,0 0 0,1-1 0,-1 1 0,1-1 0,-1 1 0,1-1 0,-1 0 0,1 0 0,0 0 0,-1 0 0,1-1 0,-1 1 0,1-1 0,-1 1 0,0-1 0,1 0 0,-1 0 0,0 0 0,1 0 0,-1 0 0,0-1 0,0 1 0,0-1 0,0 1 0,0-1 0,0 0 0,0 0 0,-1 1 0,3-5 0,5-6 0,-1 0 0,-1 0 0,0-1 0,6-17 0,-11 26 0,29-73 0,36-141 0,-60 196 0,16-36 0,-11 29 0,-11 26 0,0 0 0,0-1 0,1 1 0,-1 0 0,1 0 0,0 0 0,3-4 0,-4 7 0,-1 0 0,0 0 0,1-1 0,-1 1 0,0 0 0,1 0 0,-1 0 0,1-1 0,-1 1 0,0 0 0,1 0 0,-1 0 0,1 0 0,-1 0 0,1 0 0,-1 0 0,0 0 0,1 0 0,-1 0 0,1 0 0,-1 0 0,1 0 0,0 0 0,12 12 0,2 11 0,0 1 0,-2 0 0,-1 1 0,9 26 0,-15-33 0,0 1 0,-1-1 0,-1 1 0,-1 0 0,0 0 0,-2 0 0,0 0 0,-1 0 0,-1 0 0,-3 22 0,3-37 0,0 1 0,0 0 0,-1-1 0,1 0 0,-1 1 0,0-1 0,0 0 0,-1 0 0,1 0 0,-1 0 0,0 0 0,0 0 0,0-1 0,-4 4 0,4-5 0,1 0 0,-1-1 0,1 1 0,-1-1 0,0 0 0,0 0 0,0 0 0,1 0 0,-1 0 0,0 0 0,0-1 0,0 1 0,0-1 0,0 0 0,0 0 0,-1 0 0,1 0 0,0-1 0,0 1 0,1-1 0,-1 0 0,-4-1 0,-5-4 0,0 0 0,0 0 0,0-2 0,1 1 0,1-1 0,-1-1 0,1 0 0,-12-14 0,8 0 0,6 6 0,8 17 0,0 0 0,0 0 0,0-1 0,0 1 0,0 0 0,0 0 0,0 0 0,0-1 0,0 1 0,0 0 0,0 0 0,0 0 0,0 0 0,0-1 0,0 1 0,0 0 0,0 0 0,0 0 0,0 0 0,1-1 0,-1 1 0,0 0 0,0 0 0,0 0 0,0 0 0,0 0 0,1 0 0,-1-1 0,0 1 0,0 0 0,0 0 0,0 0 0,1 0 0,-1 0 0,0 0 0,0 0 0,0 0 0,0 0 0,1 0 0,-1 0 0,0 0 0,0 0 0,0 0 0,1 0 0,-1 0 0,0 0 0,0 0 0,12-1 0,110 28 0,-87-17 0,1-2 0,52 5 0,-40-11 0,-1-1 0,60-7 0,-89 4 0,1-1 0,-1-1 0,0-1 0,0 0 0,-1-1 0,0-1 0,0 0 0,31-20 0,-41 22 0,-1-1 0,0 1 0,0-1 0,0 0 0,-1-1 0,1 1 0,-2-1 0,1 0 0,-1-1 0,0 1 0,0-1 0,-1 0 0,3-8 0,-3 6 0,-1 1 0,0-1 0,0 0 0,-1 0 0,0 0 0,-1 0 0,0 0 0,-1 0 0,0 0 0,-4-16 0,5 23 0,-1 0 0,1 1 0,-1-1 0,0 1 0,0-1 0,0 1 0,-1-1 0,1 1 0,0 0 0,-1 0 0,1 0 0,-1 0 0,0 0 0,0 0 0,0 0 0,0 0 0,0 1 0,0-1 0,-1 1 0,-3-3 0,3 3 0,-1 1 0,1-1 0,0 1 0,0-1 0,0 1 0,-1 0 0,1 0 0,0 1 0,0-1 0,0 1 0,-1 0 0,1-1 0,0 1 0,0 1 0,0-1 0,-3 2 0,0 0 0,1 0 0,-1 1 0,1-1 0,0 1 0,0 0 0,1 1 0,-1-1 0,1 1 0,0 0 0,0 0 0,0 0 0,1 0 0,0 1 0,0 0 0,0-1 0,1 1 0,-1 0 0,2 0 0,-1 1 0,1-1 0,-1 0 0,2 0 0,-1 1 0,1 6 0,0 0 0,1 0 0,0 0 0,1 0 0,0 0 0,1-1 0,0 1 0,1-1 0,1 0 0,0 0 0,12 22 0,-9-22 0,1-1 0,0 0 0,1-1 0,0 0 0,0 0 0,1-1 0,0 0 0,1-1 0,0 0 0,0-1 0,1-1 0,-1 0 0,15 5 0,-9-5 0,0 0 0,0-2 0,0 0 0,1-1 0,0-1 0,-1-1 0,1 0 0,0-1 0,26-4 0,-35 2 246,1 0 0,-1-1 0,17-7 0,-24 9-505,0 0 0,-1 0 0,1 0 0,0-1 0,-1 1 1,1-1-1,-1 0 0,0 1 0,0-1 0,1 0 0,-1-1 0,-1 1 1,1 0-1,0 0 0,0-1 0,-1 1 0,1-1 0,0-3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57.6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1546 9848,'0'0'1880,"-2"13"-824,-6 39 0,8-49-946,0-1 0,0 1 0,0-1 0,0 1 0,0-1 0,0 1 0,1-1 0,-1 1 0,1-1 0,0 0 0,-1 1 0,1-1 0,0 0 1,0 1-1,1-1 0,-1 0 0,0 0 0,1 0 0,0 0 0,-1 0 0,1-1 0,0 1 0,0 0 0,0-1 0,0 1 0,3 1 0,4 1 128,-1 0 0,1 0 0,0-1 0,0 0 0,10 1 0,-16-3-167,9 2 99,-1-1 0,1 0 0,-1-1-1,1 0 1,0-1 0,-1 0 0,1-1 0,0 0-1,-1-1 1,1 0 0,-1-1 0,1 0 0,-1 0 0,0-2-1,-1 1 1,1-2 0,-1 1 0,14-10 0,-6 1 60,0 0 0,-1 0 0,-1-2 1,-1 0-1,0-1 0,-1 0 0,0-1 0,-2-1 1,19-36-1,-3-7 368,36-123 1,-42 116 261,37-84-1,-58 151-786,1-3 110,0 0 1,0 0-1,1 0 1,0 1-1,0-1 1,0 1 0,0-1-1,1 1 1,6-6-1,-9 10-158,-1 0 0,0 0 0,0 0 0,1-1 0,-1 1 0,0 0 0,1 0 0,-1 0 0,0 0 0,1 0 0,-1 0 0,0 0 0,1 0 0,-1 0 0,0 0 0,1 0 0,-1 0 0,0 0 0,1 0 0,-1 1-1,0-1 1,1 0 0,-1 0 0,0 0 0,0 0 0,1 1 0,-1-1 0,0 0 0,0 0 0,1 0 0,-1 1 0,0-1 0,0 0 0,0 1 0,1-1 0,-1 0 0,0 0 0,0 1 0,7 15 292,-6-14-248,17 49 316,-2 1 0,10 55 0,-22-83-250,-1 1 1,0 1-1,-2-1 0,-1 0 0,-1 0 0,-7 42 0,6-61-117,0-1 0,0 0 0,0 0 0,-1 0 0,1 0 0,-1 0-1,0-1 1,-1 1 0,1-1 0,-1 0 0,0 0 0,0 0 0,0 0-1,0-1 1,-1 1 0,1-1 0,-1 0 0,0-1 0,-10 5 0,8-4 3,-1 0 0,0 0 1,0-1-1,0 0 0,-1-1 1,1 0-1,0 0 0,-1 0 1,1-1-1,-1 0 0,1-1 1,-12-2-1,6-1-21,0 0 0,0 0 0,0-1 0,1-1 0,0-1 0,0 0 0,1 0 0,0-1 0,0-1 0,0 0 0,-14-15 0,24 18 0,10 7 0,22 7 0,-12-2 0,22 3 0,0-2 0,0-2 0,0-1 0,0-2 0,43-4 0,-68 1 0,1-2 0,-1 0 0,0-1 0,0 0 0,0-1 0,-1-1 0,0 0 0,18-11 0,-13 4 0,0 0 0,-1 0 0,-1-2 0,0 0 0,15-19 0,8-17 0,-2-2 0,61-113 0,-62 98 0,-2-1 0,-4-2 0,41-139 0,-36 80 0,32-138 0,-50 204 0,-13 48 0,0 1 0,-1-1 0,-1 0 0,3-29 0,-6 37 0,0 14 0,-1 20 0,1-23 0,-42 273 0,-32 139 0,35-189 0,27-164 0,-3-1 0,-2 0 0,-3-2 0,-3 0 0,-32 60 0,48-106 0,-1 0 0,-14 20 0,18-29 0,0 0 0,0 0 0,0 0 0,0 0 0,0 0 0,-1-1 0,0 0 0,0 0 0,0 0 0,-9 3 0,14-6 0,1 0 0,-1 0 0,0-1 0,0 1 0,0 0 0,0 0 0,0 0 0,0-1 0,1 1 0,-1 0 0,0 0 0,0-1 0,0 1 0,0 0 0,0 0 0,0-1 0,0 1 0,0 0 0,0 0 0,0-1 0,0 1 0,0 0 0,0 0 0,0-1 0,0 1 0,0 0 0,0 0 0,-1-1 0,1 1 0,0 0 0,0 0 0,0-1 0,0 1 0,0 0 0,-1 0 0,1 0 0,0-1 0,0 1 0,0 0 0,-1 0 0,1 0 0,0 0 0,0 0 0,-1-1 0,1 1 0,0 0 0,0 0 0,-1 0 0,1 0 0,0 0 0,0 0 0,-1 0 0,1 0 0,0 0 0,0 0 0,-1 0 0,1 0 0,0 0 0,0 0 0,-1 0 0,1 0 0,0 0 0,0 0 0,-1 1 0,19-30 0,-9 16 0,24-38 0,3 2 0,1 1 0,3 2 0,62-55 0,-90 90 0,1 0 0,1 1 0,0 1 0,22-11 0,-36 20 0,0 0 0,1 0 0,-1-1 0,1 1 0,-1 0 0,1 0 0,-1 0 0,1 0 0,-1 0 0,1 0 0,-1 0 0,1 0 0,-1 0 0,1 0 0,-1 0 0,1 0 0,-1 1 0,1-1 0,-1 0 0,1 0 0,-1 0 0,1 1 0,-1-1 0,0 0 0,1 0 0,-1 1 0,1-1 0,-1 0 0,0 1 0,1 0 0,10 19 0,0 25 0,-2 8 0,8 58 0,-16-103 0,0 1 0,1-1 0,0 1 0,0-1 0,0 0 0,1 0 0,1 0 0,7 14 0,-10-21 0,-1-1 0,1 0 0,-1 1 0,1-1 0,0 1 0,-1-1 0,1 0 0,0 0 0,-1 0 0,1 1 0,0-1 0,-1 0 0,1 0 0,0 0 0,-1 0 0,1 0 0,0 0 0,-1 0 0,1 0 0,0 0 0,0 0 0,-1-1 0,1 1 0,-1 0 0,1 0 0,0-1 0,-1 1 0,1 0 0,0-1 0,-1 1 0,1-1 0,-1 1 0,1-1 0,-1 1 0,1-1 0,-1 1 0,1-1 0,20-24 0,-18 22 0,26-38 0,-2-1 0,-2-2 0,29-65 0,-47 98 0,-5 22 0,-2-2 0,2 20 0,2-1 0,0 0 0,2 0 0,18 52 0,-22-75 0,1-1 0,0 1 0,0-1 0,0 1 0,1-1 0,0 0 0,-1 0 0,1 0 0,1-1 0,-1 1 0,0-1 0,1 0 0,0-1 0,5 4 0,-9-6 0,1 0 0,-1 0 0,0 1 0,0-1 0,1 0 0,-1 0 0,0 0 0,0 0 0,1 0 0,-1-1 0,0 1 0,0 0 0,1-1 0,-1 1 0,0 0 0,0-1 0,0 0 0,0 1 0,1-1 0,-1 0 0,0 1 0,1-2 0,25-24 0,-15 15 0,8-9 0,-1 0 0,0-1 0,-1-1 0,-2 0 0,0-1 0,-1-1 0,12-28 0,5-18 0,-4 0 0,30-110 0,-50 125 0,-7 42 0,1 0 0,0 0 0,4-14 0,1 10 0,-11 26 0,-11 26 0,7-19 0,2-2 0,6-15 0,0-1 0,0 1 0,0-1 0,0 1 0,1 0 0,-1-1 0,0 1 0,1-1 0,-1 1 0,1-1 0,-1 1 0,1 0 0,0-1 0,0 1 0,1-2 0,3-6 0,14-38 0,-3-1 0,-1 0 0,11-64 0,11-153 0,-29 191 0,-6 59 0,1-3 0,-1 0 0,-1 0 0,-2-29 0,-2 39 0,0 9 0,-3 14 0,-27 129 0,-39 212 0,57-249 0,-45 269 0,-22-6 0,70-333 0,0-2 0,-3 0 0,0-1 0,-3 0 0,-24 37 0,37-64 0,-1 1 0,0-1 0,0 0 0,0 0 0,-1 0 0,0-1 0,0 0 0,-8 4 0,25-20 0,-1-1 0,0 0 0,0-1 0,-1 0 0,8-16 0,-2 5 0,119-155 0,-47 69 0,-2-2 0,151-225 0,-134 153 0,-80 140 0,-2-2 0,18-60 0,-9 13 0,18-75 0,-43 157 0,-1 1 0,-1-1 0,0 0 0,-1 0 0,1 1 0,-4-20 0,-4 50 0,-33 105 0,-3 14 0,11-3 0,-24 230 0,54-306 0,3 0 0,14 98 0,-11-128 0,-3-17 0,2 0 0,4 16 0,-6-27 0,0 1 0,0 0 0,0-1 0,1 1 0,0-1 0,0 1 0,0-1 0,0 0 0,0 0 0,0 0 0,1 0 0,0 0 0,4 3 0,-4-5 0,0 1 0,0-1 0,-1 0 0,1 0 0,1-1 0,-1 1 0,0-1 0,0 0 0,0 1 0,0-1 0,0 0 0,0-1 0,0 1 0,4-1 0,-1-1 0,0 1 0,0-1 0,0 0 0,0 0 0,0-1 0,6-3 0,24-8 0,-32 13 0,0 0 0,0 0 0,0-1 0,0 1 0,-1-1 0,1 0 0,0 0 0,-1 0 0,1 0 0,-1-1 0,0 0 0,0 1 0,0-1 0,3-4 0,1-2 0,-5 8 0,0-1 0,-1 1 0,0-1 0,1 0 0,-1 0 0,0 0 0,0 1 0,0-1 0,0 0 0,0 0 0,0 0 0,-1 0 0,1-3 0,-2 4 0,0-1 0,-1 1 0,1 0 0,-1 0 0,1 0 0,-1 0 0,0 0 0,1 0 0,-1 0 0,-2 0 0,3 0 0,-30-10-288,24 9-3495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58.0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0 130 10248,'0'0'5610,"9"-11"-4846,-3 1-544,-4 7-146,0-1 0,0 1 0,1-1 0,-1 1-1,1 0 1,0 0 0,0 0 0,0 0 0,0 0 0,1 1 0,-1-1 0,1 1 0,-1 0 0,1 0 0,0 0-1,0 1 1,0 0 0,7-2 0,60-11 1579,123-6-1,80-1 1204,-155 18-1064,-81 3 360,-46 6-1105,-6-3-1335,0 0 0,0 0 0,-1-2 0,-25 0 0,29 0-1979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58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18 269 8840,'0'0'960,"0"-11"-440,0-71 2696,-2 74-715,-3 14-267,-3 15-50,8-17-1973,-1-1 0,0 1 0,1 0 0,0 0 0,0 0 0,0 0 0,1 0 0,-1 0 0,1 0 0,1 5 0,-1-7-103,-1 0 0,1 0-1,0-1 1,0 1 0,0 0-1,0-1 1,0 1 0,1 0-1,-1-1 1,0 1 0,1-1-1,-1 0 1,1 0 0,-1 1-1,1-1 1,0 0 0,0 0-1,-1 0 1,1-1 0,0 1-1,0 0 1,3 0 0,-4-1-42,1 0-1,-1 0 1,1-1 0,-1 1 0,1 0 0,-1-1 0,1 1 0,-1-1 0,1 1 0,-1-1 0,0 0 0,1 1 0,-1-1 0,0 0 0,1 0 0,-1 0 0,0 0 0,0 0 0,0 0 0,0-1 0,0 1 0,0 0 0,-1 0 0,1-1 0,0 1-1,0-1 1,-1 1 0,1 0 0,-1-2 0,3-4 132,0-1-1,-1 1 0,1 0 1,0-11-1,-2 7-62,-1 1 1,-1-1 0,0 0-1,0 1 1,-1-1 0,0 1-1,-1 0 1,0-1 0,0 1-1,-1 0 1,-7-12 0,-9-26 366,16 34-4121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6:33.4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4312,'0'0'14015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1:1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220 148 8336,'0'0'3349,"-13"7"-2961,12-7-387,-17 10 223,0 0-1,1 1 1,0 0 0,1 2 0,0 0 0,-27 29 0,39-37-152,-5 6 170,0 2 0,0-1 0,-11 25 0,18-34-188,1 0-1,0 0 0,-1 0 1,2 0-1,-1 0 1,0 0-1,0 0 0,1 0 1,0 0-1,-1 1 0,1-1 1,1 0-1,-1 0 0,0 0 1,1 1-1,-1-1 1,1 0-1,0 0 0,0 0 1,0 0-1,1 0 0,-1 0 1,1 0-1,2 3 1,-1-3-1,0-1 1,0 0 0,0 1 0,0-1 0,1-1 0,-1 1 0,1 0 0,-1-1 0,1 0 0,-1 0 0,1 0 0,0 0 0,-1 0 0,1-1 0,0 0-1,0 1 1,-1-1 0,1-1 0,0 1 0,7-2 0,5-1 101,0-1 0,-1 0 0,22-9-1,-12 1 79,-1 0 0,0-2 0,0-1-1,28-25 1,16-9 694,-72 118 70,4-65-980,1 0-1,0 1 0,0-1 0,0 0 1,0 0-1,1 0 0,0 0 0,-1-1 1,2 1-1,-1 0 0,0-1 1,1 1-1,-1-1 0,1 0 0,0 0 1,4 3-1,-3-3 0,1 1 1,0-1-1,1-1 0,-1 1 1,0-1-1,1 0 1,-1 0-1,1 0 0,0-1 1,9 1-1,-2-1 26,1-1 0,-1 0 0,1-1-1,-1 0 1,1-1 0,-1-1 0,0 0-1,0-1 1,19-7 0,-22 6 7,-1 0 0,1 0 0,-1-1 0,0 0 0,-1-1 0,1 0 0,-2 0 0,1-1 0,-1 0 0,0 0 0,0-1 0,-1 0 0,0 0 0,8-18 0,-9 14 32,0 0 1,0 0-1,-2-1 0,0 0 0,0 0 1,-1 0-1,-1 0 0,0 0 1,-1 0-1,-4-28 0,3 35-37,-1 1 0,1-1 0,-1 1 0,-1-1-1,1 1 1,-1 0 0,0 0 0,0 0 0,-8-10-1,8 13-23,1 0-1,0 0 0,-1 0 0,0 1 0,0-1 0,0 1 0,0 0 0,0 0 0,0 0 1,0 0-1,-1 0 0,1 1 0,-1 0 0,1-1 0,-1 1 0,0 1 0,1-1 0,-8 0 1,2 3-73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6:12.8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333 807 4120,'0'0'8888,"-2"-11"-8399,-9-36 11,10 44-361,0-1 0,-1 1 1,1 0-1,-1-1 0,0 1 0,0 0 0,0 0 1,0 0-1,0 1 0,-1-1 0,1 0 1,-1 1-1,0 0 0,0 0 0,0-1 0,0 2 1,0-1-1,0 0 0,0 1 0,-1-1 1,1 1-1,-1 0 0,1 0 0,-1 0 0,1 1 1,-1-1-1,1 1 0,-1 0 0,0 0 1,-5 1-1,1 0-10,1 1 0,-1 1 1,1-1-1,0 1 0,0 1 1,0-1-1,0 1 0,1 0 1,-1 1-1,1-1 0,-7 8 1,-7 8 296,-30 35 0,42-44-292,0 0 0,0 0 0,1 1 0,0 0 0,1 0 1,1 1-1,-7 21 0,10-26-51,0 0 0,0 0 0,1 0 0,1 0 0,-1 0 0,1 1 0,0-1 0,1 0 0,0 0 0,0 1 0,1-1 0,0 0 1,6 15-1,-4-17-7,0-1 1,0 0 0,0 0 0,1 0 0,-1 0-1,1-1 1,0 0 0,1 0 0,-1 0 0,10 5-1,-2 0 124,-11-8-166,0 0-1,0 0 1,1 0 0,-1 0 0,0 0 0,0-1 0,1 1 0,-1 0 0,0-1 0,1 0 0,-1 0 0,0 1 0,1-1 0,-1-1 0,0 1-1,5-1 1,-3 0 13,1-1 0,0 1 0,-1-1 0,1 0 0,-1 0 0,0-1 0,8-5 0,-4 2 21,0-1 1,0-1-1,-1 0 0,1 0 1,-2 0-1,12-18 0,-8 8 25,-1-1 0,0 0 1,-2 0-1,0-1 0,-1 0 0,-1 0 0,-1-1 0,-1 0 0,0 1 0,-2-1 0,-2-34 1,-1 27 180,-1 1 1,-13-51-1,10 66-18,4 22-70,5 27-66,7 32 82,37 132 1,-47-198-185,1 0-1,0-1 1,0 1-1,0 0 1,0-1-1,1 1 1,-1-1 0,1 1-1,-1-1 1,1 0-1,0 0 1,0 0-1,0 0 1,0 0-1,1 0 1,-1 0 0,0-1-1,1 1 1,-1-1-1,1 1 1,-1-1-1,1 0 1,0 0-1,-1 0 1,1-1 0,0 1-1,0-1 1,0 1-1,0-1 1,-1 0-1,1 0 1,0 0-1,0-1 1,0 1 0,3-2-1,19-7 53,-1-2-1,-1-1 1,32-23-1,63-53 125,0 0 17,-101 75-168,-13 10-27,1-1 0,0 1 0,0 0 0,0 0 1,6-2-1,-8 0 63,-10 8-28,-62 40 45,23 0-77,3 2-1,-41 52 0,77-87-27,1 0 0,0 1 0,0 0 0,1-1 0,1 2 0,-1-1 1,2 0-1,0 1 0,-2 13 0,5-24 7,-1 0 0,1 0 0,0 0 0,0 0 1,0 1-1,0-1 0,0 0 0,1 0 0,-1 0 0,0 0 0,1 0 1,-1 0-1,0 0 0,1 1 0,-1-1 0,1 0 0,0 0 0,-1-1 1,1 1-1,0 0 0,-1 0 0,1 0 0,0 0 0,0-1 1,0 1-1,0 0 0,0-1 0,0 1 0,0 0 0,0-1 0,0 1 1,0-1-1,0 0 0,0 1 0,0-1 0,2 0 0,1 1 0,-1 0 0,1-1 0,0 1-1,-1-1 1,1 0 0,0 0-1,-1-1 1,1 1 0,0-1 0,5-1-1,-1-2 3,-1 1 1,0-1-1,1-1 0,-1 1 0,-1-1 0,1-1 0,-1 1 0,0-1 0,7-8 0,3-6 18,25-40 1,-28 37-11,0 0 0,-2-1 0,13-42 0,15-80 16,-31 110-15,58-307 98,-61 314-72,-2 0 0,0-1 1,-2 1-1,-1-1 0,-6-39 1,6 68-34,0 0 1,0 0-1,0 1 1,0-1 0,0 0-1,0 1 1,0-1-1,0 0 1,0 0-1,-1 1 1,1-1 0,0 0-1,-1 1 1,1-1-1,0 0 1,-1 1-1,1-1 1,-1 1-1,1-1 1,-1 1 0,1-1-1,-1 1 1,1-1-1,-1 1 1,-1-1-1,1 1 0,1 0-1,-1 1 1,0-1 0,1 1-1,-1-1 1,0 0-1,1 1 1,-1-1-1,0 1 1,1 0-1,-1-1 1,1 1 0,-1 0-1,1-1 1,-1 1-1,1 0 1,-1-1-1,1 2 1,-19 43 18,19-44-19,-20 54-25,3 2-1,3 0 0,2 1 1,-6 71-1,17-118 20,-4 126-50,6-113 46,1 0 0,0 0 0,10 38 0,-7-46 10,-1 1-16,0 0-1,2-1 1,0 0 0,10 19 0,-14-32 11,0 1 0,0-1 0,0 1 0,1-1 0,-1 0 0,1 0 1,0 0-1,0 0 0,0 0 0,0-1 0,1 0 0,-1 1 1,1-1-1,-1 0 0,1-1 0,0 1 0,0-1 0,0 1 1,0-1-1,0 0 0,0-1 0,0 1 0,6-1 0,3 0 9,-1-2-1,1 1 0,0-2 0,-1 0 1,25-8-1,58-32 33,-74 33-29,0-2 30,0-1-1,-1-1 1,-1-1 0,0-1-1,20-22 1,-1 3 64,-34 32-84,0-1 0,0 0 0,0 0 0,0 0 0,-1 0 0,1-1 0,-1 0 0,-1 0 0,1 1 0,0-1-1,-1-1 1,3-8 0,-5 14-16,0 0 0,0 0 0,0-1 0,0 1 0,0 0 0,0 0-1,0 0 1,0 0 0,0 0 0,0 0 0,0 0 0,0 0 0,0 0 0,0-1-1,0 1 1,0 0 0,0 0 0,0 0 0,0 0 0,0 0 0,0 0-1,0 0 1,-1 0 0,1 0 0,0-1 0,0 1 0,0 0 0,0 0 0,0 0-1,0 0 1,0 0 0,0 0 0,0 0 0,0 0 0,0 0 0,0 0-1,-1 0 1,1 0 0,0 0 0,0 0 0,0 0 0,0 0 0,0 0 0,0 0-1,0 0 1,0 0 0,-1 0 0,1 0 0,0 0 0,0 0 0,0 0-1,0 0 1,-8 3 30,-7 7-36,-4 7-4,1 1 1,0 1-1,2 0 0,-25 39 0,7-10-1,26-37 8,0 1 0,1 0 0,0 0 0,1 1 0,0 0 0,-4 16 0,8-23-5,0 1 1,1 0 0,-1 0 0,2 0 0,-1 0 0,1 0-1,0 0 1,0 1 0,1-1 0,0 0 0,0 0-1,1-1 1,4 13 0,-6-17 2,1-1 1,-1 1-1,1-1 0,0 1 1,0-1-1,0 1 0,0-1 0,0 0 1,0 0-1,0 1 0,0-1 1,0 0-1,1 0 0,-1 0 1,0 0-1,1 0 0,-1-1 1,1 1-1,-1 0 0,1-1 0,-1 1 1,1-1-1,-1 1 0,1-1 1,0 0-1,-1 1 0,1-1 1,0 0-1,-1 0 0,1 0 0,-1-1 1,1 1-1,0 0 0,-1-1 1,1 1-1,-1-1 0,1 1 1,0-1-1,-1 1 0,0-1 0,3-2 1,5-2-7,0-1 1,0 0-1,-1-1 1,15-15-1,-5 2 18,0-1 0,-2 0-1,0-1 1,-2-1 0,0-1 0,-2 0 0,-1 0 0,10-32-1,3-20 43,19-115 0,-31 122-9,-3-1 0,-3 0 0,-4 0 0,-8-106 0,5 164-20,1 8-9,0 1 0,0-1 0,-1 1 0,1 0 0,-1-1 0,0 1 0,0 0 0,0-1 0,-3-5 0,4 9-10,0 0 0,-1-1 0,1 1 0,-1 0 0,1 0 0,0-1 0,-1 1 1,1 0-1,-1 0 0,1 0 0,-1-1 0,1 1 0,-1 0 0,1 0 0,-1 0 0,1 0 1,-1 0-1,1 0 0,-1 0 0,1 0 0,0 0 0,-1 0 0,1 0 0,-1 0 0,1 1 1,-1-1-1,1 0 0,-1 0 0,1 0 0,-1 1 0,1-1 0,0 0 0,-1 1 0,1-1 1,0 0-1,-1 1 0,1-1 0,0 0 0,-1 1 0,1-1 0,0 0 0,0 1 0,-1-1 1,1 1-1,0-1 0,0 1 0,-1 0 0,-11 22-12,3 5-1,1 0 0,2 1 0,1-1 0,1 1 0,-1 46 0,14 153-118,-4-150 89,4 0-41,3 1 1,27 96-1,-36-163 80,1-1-1,0 0 0,1 0 0,0 0 1,10 16-1,-11-21 1,0 0 1,1 0 0,0-1 0,0 1-1,0-1 1,1 0 0,-1 0 0,1-1-1,12 7 1,-15-10 2,-1 0 0,1 0 0,-1-1 0,1 0 0,-1 1 0,1-1 0,0 0 0,-1 0 0,1 0 0,-1-1 0,1 1 0,-1-1 0,5 0 0,36-15 69,-30 11-54,-4 1-2,-1 0 1,0-1-1,0 1 0,-1-2 1,1 1-1,-1-1 1,0 0-1,-1 0 0,1-1 1,-1 0-1,-1 0 0,1 0 1,-1-1-1,-1 0 0,1 0 1,5-15-1,-7 15-7,0 0 0,0-1 1,-1 1-1,0-1 0,-1 1 0,0-1 0,0 0 0,-1 1 0,0-1 1,0 0-1,-1 1 0,0-1 0,0 0 0,-1 1 0,-1-1 0,1 1 1,-7-13-1,8 19-2,1 1 0,-1-1 1,0 1-1,0-1 1,0 1-1,0 0 0,0 0 1,0-1-1,0 1 0,-1 0 1,1 0-1,0 0 0,-1 0 1,1 0-1,0 0 0,-1 1 1,1-1-1,-1 0 0,0 1 1,1-1-1,-1 1 1,1-1-1,-4 1 0,3 0 2,-1 0 0,0 1-1,0-1 1,0 1 0,1 0-1,-1 0 1,0 0 0,1 0 0,-1 0-1,1 1 1,-1-1 0,-3 4-1,-1 1 3,0 0-1,0 0 1,0 1-1,1 0 1,0 0-1,1 1 1,-8 13-1,9-12-4,0 0-1,1 1 1,1-1 0,-1 1-1,1 0 1,1 0 0,0 0-1,0 0 1,1 0 0,0 0-1,1 0 1,0 0 0,1-1-1,0 1 1,0 0 0,1-1-1,4 11 1,-4-13-8,0 0 0,1 0 0,0-1-1,0 1 1,0-1 0,0 0 0,1 0 0,0-1 0,1 0 0,-1 1 0,1-2-1,0 1 1,0-1 0,0 0 0,1 0 0,0 0 0,-1-1 0,1 0-1,0-1 1,0 1 0,1-1 0,-1-1 0,12 2 0,-2-2 8,0-1-1,0-1 1,1 0 0,-1-2 0,0 0 0,0 0 0,-1-2 0,1 0-1,-1-1 1,0 0 0,0-2 0,-1 0 0,0 0 0,14-12 0,18-11 32,-7 5 15,-1-1 1,37-36-1,-51 33 7,-24 29-49,0 0 0,0 0 0,0 0 0,-1 0 0,1 0 0,0 0 0,-1 0 0,1 0 0,-1 0 0,1 0 0,-1 0 0,1 0 0,-1-1 1,0 1-1,0 0 0,0 0 0,1-1 0,-1 1 0,0 0 0,-1 0 0,1 0 0,0-1 0,0 1 0,0 0 0,-2-2 0,0 3 24,-1 1 0,1 0 1,-1 0-1,1 1 0,0-1 0,-1 0 0,1 1 1,-2 1-1,-1 1-9,-20 11-12,2 1-1,-30 25 1,45-33-13,0 0 0,0 0 0,1 1-1,0 0 1,1 0 0,0 0 0,0 1-1,1 0 1,-5 15 0,8-21-1,1-1 0,0 1 0,0 0 0,1 0 0,-1 0 0,1 0 0,0 0 0,0 0 0,0 0 0,0 0 0,1 0 0,0 0 0,-1 0 0,2 0 0,-1-1 0,0 1 0,1 0 0,-1 0 0,1-1 0,0 0 0,1 1 0,-1-1 0,3 3 0,-2-2 0,1-1 0,-1 0 0,1 0 0,0 0 0,0-1 0,0 1 0,0-1 0,0 0 0,0 0 0,1-1 0,-1 1 0,0-1 0,1 0 0,0 0 0,-1 0 0,1-1 0,0 1 0,-1-1 0,8-1 0,-1-1 0,-1 0 0,1 0 0,-1-1 0,0-1 0,1 0 0,-2 0 0,1-1 0,0 0 0,-1-1 0,0 0 0,0-1 0,-1 1 0,15-17 0,-10 10 0,-1-1 0,-1 0 0,-1-1 0,0-1 0,0 0 0,-2 0 0,10-25 0,-1-9 0,-3 0 0,16-101 0,-12-107 0,-18 245 0,-1-122 0,0 117 0,-1 0 0,-1 1 0,0-1 0,-2 0 0,-7-20 0,10 35 0,1-1 0,-1 1 0,1 0 0,-1 0 0,0 0 0,0 0 0,0 0 0,-5-4 0,6 7 0,0-1 0,0 1 0,1-1 0,-1 1 0,0-1 0,0 1 0,0-1 0,0 1 0,0 0 0,0 0 0,0-1 0,0 1 0,0 0 0,0 0 0,0 0 0,0 0 0,0 0 0,0 0 0,0 0 0,1 1 0,-1-1 0,0 0 0,0 0 0,0 1 0,0-1 0,0 1 0,0-1 0,0 0 0,1 1 0,-1 0 0,0-1 0,0 1 0,0 0 0,1-1 0,-1 1 0,0 1 0,-11 13 0,0 0 0,1 1 0,0 1 0,2 0 0,0 0 0,-11 33 0,15-38 0,-7 20 0,1 0 0,2 1 0,1 1 0,2-1 0,1 1 0,2 1 0,1-1 0,1 0 0,6 46 0,2-19 0,3 0 0,2-1 0,3-1 0,24 61 0,-10-47 0,3-2 0,71 117 0,-96-177 131,0-1 0,0 0 0,1-1 0,1 0 0,14 14 1,-17-19-853,-1 0 0,1 0 0,0-1 0,0 1 0,1-1 0,7 2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6:14.6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0 816 7528,'0'0'7182,"11"3"-6562,34 9-54,-43-11-474,0-1 1,1 0-1,-1 0 1,0 1-1,0-2 1,0 1-1,1 0 1,-1 0-1,0-1 1,0 1-1,0-1 1,1 1-1,-1-1 1,0 0-1,0 0 0,0 0 1,0 0-1,0 0 1,-1-1-1,1 1 1,3-3-1,-1-2 101,1 1-1,-1-1 1,0 1-1,0-1 0,2-7 1,0 3-21,4-9 137,-2 0 1,0-1-1,-1 0 0,8-38 1,9-90 859,-21 123-973,14-162 1160,-9 87-556,-5 66-108,1 0 0,16-57 0,-20 90-670,0 1 1,0 0 0,0-1 0,0 1 0,0-1 0,0 1-1,0-1 1,0 1 0,0 0 0,0-1 0,0 1 0,1-1 0,-1 1-1,0 0 1,0-1 0,1 1 0,-1 0 0,0-1 0,0 1-1,1 0 1,-1-1 0,0 1 0,1 0 0,-1 0 0,0-1 0,1 1-1,-1 0 1,1 0 0,-1 0 0,0 0 0,1-1 0,-1 1-1,1 0 1,-1 0 0,1 0 0,-1 0 0,0 0 0,1 0 0,-1 0-1,1 0 1,-1 0 0,1 0 0,-1 0 0,0 0 0,1 1-1,-1-1 1,1 0 0,-1 0 0,0 0 0,1 1 0,-1-1 0,1 0-1,-1 0 1,0 1 0,1-1 0,-1 0 0,0 1 0,0-1-1,1 0 1,-1 1 0,0-1 0,1 1 0,19 29 377,-18-27-377,18 37 104,-2 1 0,-1 0 0,-2 2 0,-2 0 0,-2 0 0,-1 1 0,3 49 0,-12-85-113,1 17 46,0 0-1,-3 41 1,1-60-43,0-1 0,-1 1 0,0-1 1,0 1-1,0-1 0,-1 0 0,0 0 1,0 1-1,0-1 0,0-1 0,-1 1 0,0 0 1,0 0-1,0-1 0,-1 0 0,0 0 1,1 0-1,-9 6 0,8-8-2,-1 0-1,1 0 1,-1 0-1,0-1 1,0 1-1,1-1 1,-1-1-1,0 1 1,0-1-1,0 1 1,0-1-1,0-1 1,0 1 0,0-1-1,0 0 1,0 0-1,0 0 1,-9-5-1,-2 0 25,-1-2 0,1 0 0,-26-18 0,-88-73 302,113 86-274,17 12-65,-1 1 0,1-1 0,0 1 0,0-1 0,0 1 0,-1-1 0,1 1 0,0-1-1,0 1 1,0-1 0,0 1 0,0-1 0,0 1 0,0-1 0,0 1 0,0-1 0,0 1 0,0-1 0,0 1 0,1-1 0,-1 1 0,0-1 0,0 1 0,0-1-1,1 1 1,-1 0 0,0-1 0,1 1 0,-1-1 0,0 1 0,1 0 0,-1-1 0,0 1 0,1 0 0,-1-1 0,1 1 0,-1 0 0,0 0 0,2-1-1,19-13 9,12 4-8,-1 2 0,1 1 1,53-4-1,-61 8-2,87-10 0,152-23 0,-227 26 0,-31 7 0,1 1 0,0 0 0,0 0 0,1 1 0,8-1 0,-16 2 0,1 0 0,-1 0 0,0 0 0,0 0 0,0 0 0,1 0 0,-1 0 0,0 0 0,0 0 0,0 0 0,1 0 0,-1 0 0,0 0 0,0 1 0,0-1 0,0 0 0,1 0 0,-1 0 0,0 0 0,0 0 0,0 1 0,0-1 0,0 0 0,0 0 0,1 0 0,-1 0 0,0 1 0,0-1-1,0 0 1,0 0 0,0 0 0,0 1 0,0-1 0,0 0 0,0 0 0,0 0 0,0 1 0,0-1 0,0 0 0,0 0 0,0 0 0,0 1 0,0-1 0,0 0 0,0 0 0,0 0 0,0 1 0,-1-1 0,-3 9 3,4-8-1,-14 26 35,8-17-26,0 0 0,1 1 0,1-1 0,-1 1 0,2 1 0,-1-1 0,2 0 0,-1 1 1,2-1-1,-2 19 0,3-27-1,0 1 0,1-1 0,-1 0 0,0 0 0,1 1 0,0-1 0,-1 0 0,1 0 0,1 0 0,-1 0 0,3 5-1,-3-6-4,1-1-1,-1 1 0,1-1 0,-1 0 0,1 1 0,-1-1 0,1 0 1,0 0-1,-1 0 0,1 0 0,0 0 0,0 0 0,0-1 0,0 1 0,0-1 1,0 1-1,0-1 0,0 0 0,0 0 0,0 0 0,2 0 0,1 0 1,0 0 0,0-1 0,0 1 0,0-1 0,0 0 0,0-1 1,0 1-1,0-1 0,0 0 0,-1-1 0,1 1 0,-1-1 0,0 1 0,1-1 0,-1-1 0,-1 1 0,1 0 0,0-1 0,-1 0 0,0 0 0,0 0 0,0 0 0,0 0 0,-1-1 0,1 1 0,-1-1 0,0 0 0,-1 0 0,1 0 0,1-8 0,-2 5 12,1 1 0,-2-1 0,1 0 1,-1 1-1,0-1 0,0 0 0,-1 1 0,0-1 0,0 0 1,-1 1-1,0 0 0,-1-1 0,1 1 0,-1 0 0,-1 0 1,1 0-1,-1 1 0,0-1 0,-1 1 0,-5-7 0,5 10 7,0 0-1,0 0 1,0 0-1,0 1 1,0 0-1,0 0 1,-1 0-1,1 1 0,-1 0 1,-6-1-1,-7-2 105,27 4-100,-1 0 0,1-1 0,-1 1 1,1-1-1,-1-1 0,14-4 0,-8 3-9,37-10 24,4-2 201,61-7 1,15 1-284,-112 19-4188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6:17.3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1381 9144,'0'0'4337,"12"-3"-3393,-4 1-801,1 0 0,-1-1 0,0 1 0,0-2-1,0 1 1,-1-1 0,1 0 0,-1-1 0,0 0 0,11-10 0,5-8 98,-2-1 1,-1-1-1,0 0 1,-2-2-1,-1 0 1,-2-1-1,0-1 0,-2 0 1,17-55-1,-14 24 39,-3-1 0,-2 0 0,-3-1-1,0-68 1,-7 92 75,-2 0 0,-8-54 0,5 78-77,0 11 145,2 4-387,1 0 0,0 1 0,0-1 0,0 0 0,0 0 0,0 1 0,0-1-1,1 1 1,-1-1 0,0 1 0,1-1 0,-1 1 0,0 1 0,-6 21 74,1 0-1,0 1 0,2-1 0,1 1 1,0 37-1,3-22 40,3 1 1,12 68-1,-13-100-122,3 17 69,1 0-1,11 29 1,-15-49-71,0 0 1,1-1-1,-1 1 1,1-1-1,0 0 1,1 0-1,-1 0 1,1 0-1,0-1 1,0 1-1,1-1 1,-1 0-1,1 0 1,0-1-1,8 6 1,-10-8-13,-1 0 0,1-1 0,-1 1 0,1-1 0,-1 1 1,1-1-1,-1 0 0,1 0 0,-1 0 0,1 0 0,-1 0 1,1-1-1,-1 1 0,1-1 0,-1 1 0,1-1 0,-1 0 1,1 0-1,-1 0 0,0 0 0,0-1 0,0 1 1,0-1-1,0 1 0,3-4 0,4-4 24,0 0-1,0-1 1,12-21 0,-13 20-9,22-34 102,-3-1-1,-1-2 1,31-82 0,-30 53 103,30-140 0,-48 171-136,23-124 231,-28 137-76,-1-1-1,-1 0 0,-4-35 1,0 61 102,-2 10 25,-5 17-32,-6 36-183,3 1 0,1 0 1,-2 60-1,3-25-11,-1-4-25,-18 127 180,19-157-129,-31 94 0,1-56 395,36-81-418,4-12-127,-1 1 1,0-1 0,0 1 0,0-1 0,0 0 0,0 0-1,0 0 1,0 0 0,-1 0 0,1 0 0,-4 3 0,2 0 50,0-1 0,0 0 0,1 1 0,0-1 0,0 1 0,0 0 0,0-1 1,1 1-1,-1 0 0,1 0 0,1 0 0,-2 9 0,2-13-27,11-22 107,31-46-72,71-86-1,-102 142-65,0 1 0,1 0 0,0 1 0,1 0 0,0 1 0,0 0 0,15-6 0,-27 14-18,0-1 1,0 0-1,0 1 0,0 0 0,0-1 1,0 1-1,0-1 0,0 1 0,0 0 1,0 0-1,0 0 0,1 0 1,-1-1-1,0 2 0,0-1 0,0 0 1,0 0-1,0 0 0,0 0 0,0 1 1,0-1-1,0 0 0,0 1 1,0-1-1,0 1 0,0-1 0,0 1 1,0-1-1,0 1 0,0 0 0,-1 0 1,1-1-1,0 1 0,0 0 1,-1 0-1,1 0 0,0 0 0,-1 0 1,1 0-1,-1 0 0,0 0 0,1 0 1,0 1-1,1 7 11,0-1 0,0 1 1,-1-1-1,1 14 0,-2-15-7,5 101 99,-9 109 1,3-205-99,0 1-2,0-1-1,1 0 1,0 0 0,1 1 0,0-1 0,6 21 0,-7-32-7,0 0 0,1 0 0,-1-1 0,0 1 0,1 0 0,-1-1 0,1 1 0,-1 0 0,1-1 0,-1 1 0,1 0 0,0-1 0,-1 1 0,1-1 0,0 1 0,0-1 0,-1 0 0,1 1 0,0-1 0,0 0 0,-1 1 0,1-1 0,0 0 0,0 0 0,0 0 0,0 0 0,-1 0 0,1 0 0,0 0 0,0 0 0,0 0 0,0 0 0,-1 0 0,1 0 0,0 0 0,0-1 0,0 1 0,35-17 0,-28 12 0,14-7 0,-1-2 0,-1 0 0,0-1 0,-1-1 0,0-1 0,20-25 0,90-124 0,-113 143 0,-3-2 0,-16 25 0,-4 7 0,-21 37 0,2 0 0,2 2 0,-23 60 0,47-106 0,-12 39 0,11-38 0,1 1 0,-1-1 0,1 1 0,0-1 0,-1 1 0,1-1 0,0 1 0,0-1 0,0 1 0,0-1 0,1 1 0,-1-1 0,0 1 0,1-1 0,-1 1 0,1-1 0,-1 1 0,1-1 0,0 0 0,-1 1 0,1-1 0,2 2 0,-2-2 0,-1-1 0,2 0 0,-1 1 0,0-1 0,0 0 0,0 0 0,0 0 0,0 0 0,0 0 0,0 0 0,0 0 0,0 0 0,0 0 0,0-1 0,0 1 0,0 0 0,0 0 0,0-1 0,0 1 0,0-1 0,0 1 0,0-1 0,0 0 0,-1 1 0,1-1 0,0 0 0,1 0 0,23-25 0,-14 11 0,0-1 0,-1-1 0,-1 0 0,0-1 0,7-23 0,27-97 0,-40 124 0,7-35 0,-9 38 0,1 0 0,1 0 0,6-18 0,-6 70 0,-1-22 0,1 1 0,1 0 0,0-1 0,10 24 0,-9-31 0,0-1 0,0 0 0,2 0 0,-1 0 0,1-1 0,1 0 0,-1 0 0,12 10 0,-16-17 0,-1-1 0,1 0 0,0 0 0,0 0 0,0 0 0,0 0 0,0-1 0,0 1 0,0-1 0,0 0 0,0 0 0,1 0 0,-1 0 0,1-1 0,-1 1 0,5-1 0,-3 0 0,0-1 0,0 0 0,0 0 0,0 0 0,-1-1 0,1 1 0,0-1 0,-1 0 0,1 0 0,4-4 0,6-5 0,0 0 0,0-2 0,-2 0 0,23-26 0,-26 26 0,0-1 0,0 0 0,-2 0 0,0-1 0,11-27 0,22-87 0,-24 72 0,55-218 0,-44 108 0,-29 162 0,-3 11 0,-3 13 0,-13 75 0,4 1 0,5 1 0,1 156 0,11-178 0,15 117 0,-8-162 0,-7-28 0,-1 0 0,1 0 0,-1 0 0,0 0 0,1 0 0,-1 0 0,1 0 0,0 0 0,-1-1 0,1 1 0,0 0 0,0 0 0,-1-1 0,1 1 0,0-1 0,0 1 0,0-1 0,0 1 0,0-1 0,0 1 0,-1-1 0,1 0 0,0 1 0,2-1 0,-2 0 0,-1-1 0,1 1 0,0 0 0,-1-1 0,1 1 0,0-1 0,-1 1 0,1-1 0,0 1 0,-1-1 0,1 1 0,-1-1 0,1 0 0,-1 1 0,1-1 0,-1 0 0,0 0 0,1 1 0,-1-1 0,1-1 0,5-16 0,-5 11 147,0-1 0,0 0-1,0 1 1,-1-1 0,-1-11 0,-6-14-5107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6:17.6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98 17079,'0'0'2416,"14"-6"-1830,29-12-311,2 1 0,0 3 0,48-10 0,-11 14 449,144 2 1,-211 7-605,40 3 328,-51-2-387,0 1-1,0 0 1,0-1-1,0 1 1,0 1-1,0-1 0,-1 1 1,1-1-1,0 1 1,3 3-1,-6-5-57,-1 1-1,1-1 1,-1 1-1,1-1 1,-1 1 0,1-1-1,-1 1 1,0-1-1,1 1 1,-1-1-1,0 1 1,1 0-1,-1-1 1,0 1 0,0 0-1,0-1 1,0 1-1,0 0 1,0-1-1,0 1 1,0 0-1,0-1 1,0 1-1,0 0 1,0-1 0,0 1-1,0 0 1,0-1-1,-1 1 1,1 0-1,0-1 1,-1 1-1,1-1 1,0 1-1,-1-1 1,1 1 0,-1-1-1,1 1 1,-1-1-1,1 1 1,-1-1-1,1 1 1,-2 0-1,-21 15-2280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6:17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0 134 13464,'0'0'1112,"71"0"-688,3-4 168,23-4 0,2-10-225,8 2 9,-5 3-136,3-5 16,4-6-104,-12-8 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6:20.6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203 90 6424,'0'0'5560,"8"-10"-4623,40-53 918,-33 51 2283,-8 8 1347,-9 8-5301,0 0 0,0 0 0,0 0 0,1 1 0,-2 5-1,-1 9 49,-118 378 2048,109-349-2056,2-10 144,-20 53 1,7-36 114,2 1-1,-16 69 1,37-122-459,0-2 22,1 0 1,0 0 0,-1 0 0,1 0 0,0 1 0,-1-1 0,1 0-1,0 0 1,0 1 0,0-1 0,0 0 0,0 0 0,1 1-1,-1 0 1,1-2-26,0 1 0,1-1 0,-1 0 0,0 0 0,0 0 0,0 0 0,0 0 0,0 0 0,0 0 0,1 0 0,-1-1 0,0 1 0,0 0 0,0-1 0,0 1 0,0-1 0,1 0 0,142-48 494,39-12-42,-155 54-392,0 2 1,50-4-1,-56 6-81,-17 2 0,0 1 0,0-1 0,0 1 0,0 0 0,0 0 0,0 1 0,0-1 0,0 1 0,6 2 0,-9-3 0,0 0 0,-1 0 0,1 0 0,-1 0 0,1-1 0,-1 1 0,1 0 0,-1-1 0,1 1 0,-1-1 0,0 1 0,1-1 0,-1 0 0,0 0 0,2-1 0,2 0 0,-5 0-86,0-1 0,0 0 1,0 1-1,0-1 0,0 1 0,-1-1 0,1 1 1,-1-1-1,0 1 0,-1-5 0,1 5-82,-10-17-1381,6 14-2218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6:21.0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1 103 11256,'0'0'6687,"17"-6"-5885,244-56 2158,-65 37-276,-178 20-2076,-17 4-543,0 1 0,0-1 0,-1 1 0,1 0 0,0-1 0,0 1 0,0 0 0,0-1 0,0 1 0,0 0 0,0 0 0,0 0 0,0 0 0,0 0 0,0 0 0,-1 0 0,1 0 0,0 0 0,0 1 0,0-1 0,0 0 0,0 0 0,1 1 0,-23 11 502,4-5-4870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6:21.4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1 123 10952,'0'0'5052,"10"-3"-4327,30-6 156,41-3 1,1 0 256,31-7 424,99-20 877,-155 30-1681,-42 7-365,1 0 1,-1-1-1,24-8 0,-38 11-364,0 0 0,0-1 0,0 1 0,0 0 0,0 0 0,0 0 0,0 0 0,0 0 0,0 0 0,0 0 0,0 0 0,0 0 0,0 1 0,0-1 0,0 0 0,0 0 0,0 1 0,0-1 0,0 1 0,-1-1 0,1 1 0,0-1 0,0 1 0,0 0 0,-1-1 0,2 2 0,6 7-3061,-8-9 2718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6:22.6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65 7328,'0'0'6360,"8"-10"-5923,40-44 1056,-44 79 896,-4 5-1753,0 1-1,-3-1 1,-5 35 0,3-33-243,3-19-210,-7 62 1914,-28 101 1,35-160-377,10-39-976,-5 13-654,-1-1-1,1 1 0,1 0 1,-1 0-1,11-17 1,33-48 245,-32 52-216,-7 13-70,0 1 0,1 0 0,0 1 0,0-1 1,1 2-1,0-1 0,0 1 0,1 1 0,0 0 0,0 1 0,0 0 1,24-7-1,-34 11-42,1 1 0,-1 0-1,0-1 1,0 1 0,0 0 0,1 0 0,-1 0 0,0 0 0,0 0 0,0 0 0,1 0-1,-1 0 1,0 1 0,0-1 0,0 0 0,0 1 0,1-1 0,-1 1 0,0-1 0,2 2 0,-3-1-4,1 0 1,-1 0 0,1 0-1,-1 0 1,1 0 0,-1 1 0,0-1-1,1 0 1,-1 0 0,0 0 0,0 0-1,0 1 1,0-1 0,0 0 0,0 0-1,0 0 1,0 1 0,-1-1 0,1 0-1,0 0 1,-1 0 0,0 2-1,-2 4 7,0 0-1,0 0 1,-1 0-1,0 0 1,-1 0-1,1-1 0,-1 1 1,-1-2-1,1 1 1,-1 0-1,-9 6 1,5-4 3,0-2 1,0 1-1,0-1 1,-1-1-1,0 0 1,-21 7-1,29-11-2,0-1-1,0 1 0,0-1 1,0 0-1,0 0 1,0 0-1,0 0 0,0-1 1,0 1-1,-5-2 1,-13-2 130,20 4-99,1 0-37,1-1 1,-1 1 0,0 0-1,0-1 1,1 1-1,-1 0 1,0-1-1,1 1 1,-1 0 0,0-1-1,1 1 1,-1 0-1,1-1 1,-1 1 0,0 0-1,1 0 1,-1 0-1,1-1 1,-1 1-1,1 0 1,-1 0 0,0 0-1,1 0 1,-1 0-1,1 0 1,-1 0 0,1 0-1,-1 0 1,1 0-1,-1 0 1,1 0-1,0 1 1,25 2 16,-12-1 15,32-2 42,22 2 30,-62-1-72,-1 0-1,1 0 1,-1 0-1,1 1 0,-1 0 1,0 0-1,0 0 1,0 0-1,8 6 0,2 5 84,5 1-72,-2-10-4301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6:23.5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179 75 9744,'0'0'8999,"-10"3"-8297,1 0-570,1 1 0,0 0 0,0 0 0,1 0 0,-1 1 0,1 0 0,0 0 0,0 1 0,1 0 1,0 0-1,0 1 0,0-1 0,0 1 0,-7 13 0,4-2 231,-1 1 0,2-1-1,0 1 1,-5 25 0,10-37-188,2 1 1,-1 0-1,1-1 1,0 1-1,0 0 1,1 0-1,1 0 1,-1 0-1,1 0 1,0-1-1,1 1 1,0 0-1,5 14 1,-6-21-140,0 0 0,-1 0 1,1 1-1,0-1 0,0 0 0,0 0 1,0 0-1,0 0 0,0-1 1,0 1-1,1 0 0,-1 0 1,0-1-1,0 1 0,1 0 1,-1-1-1,0 0 0,1 1 1,-1-1-1,0 0 0,1 1 1,-1-1-1,0 0 0,1 0 1,-1 0-1,1 0 0,-1 0 0,0-1 1,1 1-1,-1 0 0,1-1 1,-1 1-1,0-1 0,0 1 1,1-1-1,0-1 0,8-2 139,-1-1 0,0-1-1,14-10 1,-17 12-107,10-9 217,1 0 0,-1-1 0,-1 0 0,-1-1 0,0-1 0,22-33 0,-27 41 756,-4 15-563,-1 28-346,-2-16 14,0-8-105,1 0-1,0 0 1,0-1 0,1 1 0,1-1-1,0 0 1,0 0 0,1 0-1,0-1 1,1 0 0,0 0 0,8 9-1,-13-17-29,-1 0 0,1 0-1,0 1 1,0-1 0,-1 0-1,1-1 1,0 1 0,0 0-1,0 0 1,0-1 0,0 1-1,0-1 1,0 0 0,0 1-1,0-1 1,0 0 0,1 0-1,2-1 1,-1 0 10,0 0-1,0 0 1,0-1 0,-1 1-1,1-1 1,0 0 0,-1 0-1,0 0 1,4-3 0,1-2 9,0 0 1,-1 0-1,0 0 1,-1-1-1,0 0 1,10-17-1,-9 10-29,-1 0 0,0 0 0,-1 0 0,-1-1 0,0 0 0,-1 0 0,-1 0 0,-1 0 0,0-17 0,-1 22-1,0 0 0,-1 0 0,-1 0-1,1 0 1,-2 1 0,1-1 0,-2 0 0,1 1 0,-2 0 0,1 0 0,-1 0-1,-1 1 1,0-1 0,-8-9 0,11 16 0,0 0 0,0 1 0,0-1 0,-1 1 0,1-1 0,-1 1 0,1 0 0,-1 1 0,0-1 0,0 1 0,1-1 0,-1 1 0,0 0 0,-1 1 0,1-1 0,0 1 0,0-1 0,0 1 0,-7 1 0,1 4 955,6 0-4717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1:1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6424,'0'0'7721,"-6"11"-7209,-7 11-295,-19 34 860,-32 78 1,-26 124 1030,84-240-1879,1 0 0,1 0 0,0 1 0,1-1 0,1 1 1,1 37-1,2-52-191,-1-1-1,1 1 1,0-1 0,0 1 0,0-1 0,0 0 0,1 1-1,0-1 1,-1 0 0,1 0 0,0 0 0,0 0 0,1 0 0,-1 0-1,1-1 1,-1 1 0,1-1 0,0 0 0,0 0 0,0 0-1,0 0 1,0 0 0,0-1 0,1 1 0,-1-1 0,5 2 0,6 1 39,0-1 1,0 0 0,1 0-1,-1-2 1,18 1 0,26 0 282,0-3 1,0-2 0,69-13-1,-121 15-318,-2 0 55,0 0 1,0 0 0,0 0-1,0 0 1,6-4-1,-9 5-87,0-1 0,0 0 1,0 0-1,0 0 0,0 0 0,0 0 0,0 0 0,0 0 1,0 0-1,-1 0 0,1-1 0,0 1 0,-1 0 0,1 0 0,-1-1 1,1 1-1,-1 0 0,0-1 0,0 1 0,1-3 0,-1-14-1030,0 14-1308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6:25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0 590 9040,'0'0'5145,"11"4"-4564,37 9-15,-42-12-426,-1-1 0,1 1 1,-1-1-1,1 0 0,0 0 1,-1-1-1,1 1 1,0-1-1,-1-1 0,0 1 1,1-1-1,-1 0 1,0 0-1,0 0 0,0-1 1,8-5-1,-1 0 159,-2-1 0,1-1 0,-1 1 0,16-21 0,27-42 1657,54-98 1,-95 150-1624,2-5 554,-1-1 0,15-43-1,-25 58 366,-5 25-519,1 12-593,1 1-1,1-1 1,2 1-1,0-1 0,2 0 1,0 0-1,2 0 1,20 48-1,-24-68-109,0 0 0,1 0 0,0 0 1,0-1-1,0 1 0,0-1 0,1 0 0,0 0 0,0 0 0,0-1 0,0 0 1,1 0-1,7 4 0,-7-5-7,-1-1-1,1 0 1,-1 0-1,1-1 1,0 0 0,0 0-1,-1 0 1,1 0 0,0-1-1,0 0 1,0-1 0,0 1-1,0-1 1,-1 0-1,11-3 1,-3-1 14,0 0 0,-1-1 0,1 0 0,-2-1 0,1-1 0,-1 0 0,0 0 0,0-1 0,-1 0 0,-1-1 0,1 0 0,-2 0 0,15-22 0,3-12 170,-1-1 0,25-69 1,7-9 403,-33 81 123,-23 42-731,-1 0-1,0-1 0,0 1 1,0 0-1,0 0 0,1-1 1,-1 1-1,0 0 0,0 0 1,0 0-1,1-1 0,-1 1 1,0 0-1,0 0 0,1 0 0,-1 0 1,0-1-1,1 1 0,-1 0 1,0 0-1,1 0 0,-1 0 1,0 0-1,0 0 0,1 0 1,-1 0-1,0 0 0,1 0 1,-1 0-1,0 0 0,1 0 1,-1 0-1,0 0 0,1 0 1,-1 0-1,0 1 0,0-1 1,1 0-1,-1 0 0,0 0 0,0 0 1,1 1-1,-1-1 0,0 0 1,0 0-1,1 1 0,-1-1 1,8 15 16,1 20-19,-2 1 0,-1 0 0,2 72 0,-8-92 0,-2 0 0,0-1 0,-5 24 0,6-34 0,-1 0 0,1 0 0,-1 0 0,0 0 0,-1 0 0,1 0 0,-1-1 0,0 1 0,0-1 0,0 0 0,-1 0 0,0 0 0,1 0 0,-6 3 0,6-5 0,0-1 0,-1 0 0,1 0 0,0 0 0,-1 0 0,1-1 0,0 1 0,-1-1 0,1 0 0,-1 0 0,1 0 0,-1-1 0,1 1 0,0-1 0,-1 0 0,1 0 0,0 0 0,-6-3 0,9 4 0,-1 0 0,1 0 0,0 0 0,0 0 0,0 0 0,-1 0 0,1 0 0,0 0 0,0 0 0,0 0 0,-1-1 0,1 1 0,0 0 0,0 0 0,0 0 0,0 0 0,-1-1 0,1 1 0,0 0 0,0 0 0,0 0 0,0-1 0,0 1 0,0 0 0,0 0 0,0 0 0,0-1 0,0 1 0,0 0 0,0 0 0,0-1 0,0 1 0,0 0 0,0 0 0,0 0 0,0-1 0,0 1 0,7-7 0,14-1 0,-21 8 0,11-3 0,-1 0 0,1 1 0,0 0 0,0 1 0,0 0 0,0 1 0,18 2 0,5 2 0,37 11 0,-43-8 0,1-2 0,41 4 0,-58-9 147,0 0 0,1-1 0,-1-1 0,0 1 0,17-6 0,-23 5-975,1-1 1,-1 1 0,1-1-1,-1 0 1,11-8-1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6:25.5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16479,'0'0'896,"96"6"-1240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6:28.7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1408 10152,'0'0'3408,"11"-16"-2679,74-110 688,91-194 2816,-126 223-2695,-41 75-1087,-8 18-329,0 1 0,0-1 0,1 0 1,-1 1-1,1-1 0,0 1 0,0 0 0,0-1 1,0 1-1,1 0 0,-1 0 0,1 1 0,0-1 0,6-4 1,-9 7-78,1 0 1,0 0 0,0 0 0,0 0 0,-1 0 0,1 0 0,0 0-1,0 0 1,0 1 0,-1-1 0,1 0 0,0 1 0,0-1 0,-1 0 0,1 1-1,0-1 1,0 1 0,-1-1 0,1 1 0,-1-1 0,1 1 0,-1-1-1,1 1 1,-1 0 0,1-1 0,-1 1 0,1 1 0,13 22 157,-13-22-118,3 6-10,-1 1 0,0 0 0,0-1 0,-1 1 1,0 0-1,0 15 0,-1 55 268,-1-68-283,-1 1 4,-1 0 1,0-1-1,-1 1 1,-1-1-1,1 0 1,-2 0-1,1 0 1,-2 0-1,1-1 1,-1 0-1,-1 0 1,0 0-1,0-1 1,-1 0-1,0-1 1,-1 0-1,0 0 1,-11 8-1,13-12-15,1 0 0,-1-1 0,0 0 1,0 0-1,0 0 0,-1-1 0,-8 2 0,12-4-10,1 1 0,0-1 1,0 1-1,0-1 0,0 0 0,0 0 1,0 0-1,0-1 0,0 1 0,-1-1 0,1 1 1,0-1-1,1 0 0,-1 0 0,0-1 1,0 1-1,0-1 0,1 1 0,-5-4 0,23-6 64,4 4-109,0 1-1,40-6 1,-4 0-15,103-35-45,-86 24 37,-54 17 30,-1-2 0,0 0 0,0-1 0,-1-1-1,-1-1 1,1 0 0,-2-1 0,1-1 0,-2 0-1,0-1 1,0-1 0,15-22 0,-9 9 29,-2-1 1,0-1-1,-2-1 1,-1-1-1,-2 0 1,12-41-1,-14 31 11,-2-1-1,-2-1 0,2-65 0,-8 41 48,-11-104-1,-1 103-20,9 61-46,0 1 0,0 0 0,-1 0 0,0 0 0,0 0 0,-1 0 0,-4-7 0,7 14-19,1 0 0,0 0 0,0 0-1,-1-1 1,1 1 0,0 0 0,0 0 0,-1 0-1,1 0 1,0-1 0,-1 1 0,1 0 0,0 0 0,-1 0-1,1 0 1,0 0 0,-1 0 0,1 0 0,0 0-1,-1 0 1,1 0 0,0 0 0,-1 0 0,1 0 0,0 0-1,-1 0 1,1 0 0,0 1 0,-1-1 0,1 0-1,0 0 1,0 0 0,-1 0 0,1 1 0,0-1 0,0 0-1,-1 0 1,1 1 0,0-1 0,0 0 0,-1 0-1,1 1 1,0-1 0,0 0 0,0 1 0,0-1 0,0 0-1,0 1 1,-1-1 0,1 0 0,0 0 0,0 1 0,-9 20 13,-5 26-6,1 1 1,3 0-1,-7 74 0,12 153-26,6-234 6,8 117-71,-5-125 47,1 0 1,17 59-1,-17-77 27,-3-5 2,1 0 1,1-1-1,-1 0 0,8 13 1,-10-20 5,0-1 0,-1 1 0,1-1 0,0 0 0,0 1 0,1-1 0,-1 0 0,0 0 0,0 0 0,1 0 0,-1 0 0,0 0 0,1 0 0,-1 0 0,1 0 0,-1-1 0,1 1 0,-1-1 0,1 1 0,0-1 1,-1 1-1,1-1 0,-1 0 0,1 0 0,0 0 0,-1 0 0,1 0 0,0 0 0,-1 0 0,1-1 0,0 1 0,-1-1 0,3 0 0,2-1 9,0-1 0,-1 0 0,1-1 1,-1 1-1,1-1 0,-1 0 0,0-1 0,-1 1 0,8-10 0,2-3 40,16-31-1,3-3 21,-26 39-17,-3 6-4,-1 16 31,0 21-37,14 49 0,-15-69-31,2 0 1,0 0-1,0-1 0,1 0 0,0 0 1,1 0-1,0-1 0,8 10 0,-13-18-8,1 1 1,-1-1-1,1 0 0,-1 0 0,1 1 0,0-1 0,0 0 0,-1 0 0,1-1 0,0 1 0,0 0 0,0-1 0,0 1 0,0-1 0,0 0 0,0 1 1,0-1-1,0 0 0,0 0 0,0 0 0,0-1 0,0 1 0,4-1 0,3-2 9,1 0 0,-1-1 0,16-7 0,-16 6-10,5-2 5,-1-1 0,1-1-1,-2-1 1,1 1 0,-1-2-1,-1 0 1,0 0-1,-1-1 1,0 0 0,16-28-1,-5 5 18,-3-2 0,-1 0 0,15-46-1,-15 26 39,18-101-1,-7-62 111,-23 178-132,-2 20 15,0 0-1,-2 0 1,0 0 0,-2-1-1,-3-27 1,4 50-52,0 0 0,0-1 0,0 1 1,0 0-1,0 0 0,0-1 0,0 1 0,0 0 0,0-1 0,0 1 0,0 0 1,0-1-1,0 1 0,0 0 0,0-1 0,-1 1 0,1 0 0,0 0 1,0-1-1,0 1 0,0 0 0,-1 0 0,1-1 0,0 1 0,0 0 0,0 0 1,-1-1-1,1 1 0,0 0 0,0 0 0,-1 0 0,1 0 0,0-1 0,-1 1 1,1 0-1,0 0 0,0 0 0,-1 0 0,1 0 0,0 0 0,-1 0 1,1 0-1,0 0 0,-1 0 0,1 0 0,0 0 0,-1 0 0,1 0 0,0 0 1,0 0-1,-1 0 0,1 0 0,0 1 0,-1-1 0,1 0 0,-1 0 1,-13 19 72,3 4-61,2 1 0,0 0 0,2 1 0,0-1 0,-4 41-1,7-44-9,-8 49-9,3 2 0,3-1 0,4 1-1,7 82 1,-4-137-13,2 0 0,0 0 1,1 0-1,0 0 0,2-1 0,0 0 0,8 17 0,-13-32 14,0 1-1,0-1 0,0 1 0,0-1 0,0 0 0,0 1 0,0-1 0,0 0 0,1 0 1,-1 0-1,0 0 0,1 0 0,-1 0 0,1 0 0,-1 0 0,1-1 0,-1 1 1,1-1-1,0 1 0,-1-1 0,1 1 0,0-1 0,-1 0 0,1 0 0,0 0 1,-1 0-1,1 0 0,0 0 0,0 0 0,-1-1 0,1 1 0,-1-1 0,1 1 1,0-1-1,-1 0 0,1 1 0,-1-1 0,1 0 0,1-1 0,4-3-1,0 0-1,0 0 1,0-1-1,-1 0 1,0 0 0,9-11-1,-2-1 7,-2 0-1,0 0 1,-2-1 0,0 0-1,0-1 1,5-22 0,27-128 39,-30 114-36,59-351 92,-70 407-96,1-7-1,1-1 0,-2 1 1,1-1-1,-1 1 0,0-1 0,0 1 0,-1 0 0,0-1 0,0 1 0,-5-14 0,6 21 1,0 0-1,0 0 1,0 0 0,-1 0 0,1 0 0,0-1 0,0 1 0,0 0 0,0 0 0,0 0 0,0 0-1,0 0 1,0 0 0,-1 0 0,1 0 0,0 0 0,0 0 0,0 0 0,0 0 0,0 0-1,0 0 1,0 0 0,-1 0 0,1 0 0,0 0 0,0 0 0,0 0 0,0 0 0,0 0-1,0 0 1,-1 0 0,1 0 0,0 0 0,0 0 0,0 0 0,0 0 0,0 0 0,0 0-1,0 0 1,-1 0 0,1 0 0,0 0 0,0 1 0,0-1 0,0 0 0,0 0 0,0 0-1,0 0 1,0 0 0,0 0 0,0 1 0,-8 9 2,-4 17 14,-8 46 17,3 0 0,-14 136 1,20-77 66,9 182 0,18-34-64,-13-263-75,-3-16 15,0 0 0,1 0 0,-1 0 0,0 0 1,1 0-1,-1-1 0,0 1 0,0 0 0,0 0 0,0 0 1,0 0-1,0 0 0,0 0 0,0 0 0,-1 0 1,1 0-1,0 0 0,0 0 0,-1-1 0,1 1 0,-1 0 1,1 0-1,-1 0 0,0 1 0,-8-17-5034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6:28.8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 15680,'0'0'1783,"69"0"-1895,-39 4 0,-2-8-104,-10 2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6:29.0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0 155 11256,'0'0'960,"99"-14"-656,-2 2 344,32 0 8,22 6-128,6 0 0,-6-10-160,-10-8 0,-6-6-208,-10-5 16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6:30.8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1241 10656,'0'0'3442,"7"-12"-2623,33-49 327,64-76 0,116-96 2130,-131 142-1496,-85 86-1573,29-26 665,-32 29-691,1 1 0,0-1 0,1 0 0,-1 1 0,0 0 0,0-1 0,1 1 0,-1 0 1,1 0-1,-1 0 0,1 1 0,2-2 0,-10 31 956,1 10-876,3 1 0,0-1 0,3 0 1,1 1-1,9 38 0,-10-66-201,1-1 0,1 1 1,0-1-1,0 0 0,1 0 0,0-1 0,1 1 1,0-1-1,12 14 0,-13-18-28,1 0-1,0 0 1,0-1-1,1 1 1,-1-2 0,1 1-1,0-1 1,0 0-1,1 0 1,-1-1-1,1 0 1,0 0 0,-1-1-1,13 2 1,-10-2-4,0-1 1,0 0-1,0-1 1,1 0-1,-1-1 1,0 0-1,0 0 0,0-1 1,0 0-1,0-1 1,11-5-1,-9 3 1,-1-2 0,0 1-1,0-2 1,0 1 0,-1-1 0,0-1-1,0 0 1,10-12 0,-10 8 5,1 0 1,-1 0-1,-1-1 1,-1-1 0,0 1-1,-1-1 1,6-17-1,-10 24-7,0-1 0,-1 0-1,0 0 1,-1 0-1,0 0 1,0 0 0,-1 0-1,0 0 1,-1 0 0,0 0-1,0 0 1,-1 0-1,0 0 1,-4-11 0,5 17-16,0 0-1,0 1 1,0-1 0,0 1 0,-1-1-1,1 1 1,-1 0 0,1-1 0,-1 1 0,0 0-1,0 0 1,0 0 0,0 0 0,0 1 0,0-1-1,-1 0 1,1 1 0,0 0 0,-1-1 0,1 1-1,-1 0 1,0 0 0,1 1 0,-1-1-1,0 0 1,0 1 0,1 0 0,-1 0 0,0 0-1,0 0 1,1 0 0,-1 0 0,0 1 0,0-1-1,1 1 1,-1 0 0,0-1 0,1 1 0,-1 1-1,1-1 1,-1 0 0,-3 3 0,-3 2 2,1 0 0,0 1 1,0 0-1,0 0 1,1 0-1,0 1 0,0 0 1,1 1-1,-10 16 1,13-19-11,0 0 0,0 1 1,1-1-1,0 1 0,0-1 1,1 1-1,-1 0 0,1 0 1,1-1-1,-1 1 0,1 0 1,0 0-1,1 0 0,0 0 1,0-1-1,2 9 0,1-4 2,0 1 0,1-1-1,0 0 1,0 0 0,2 0-1,-1-1 1,1 0 0,10 12-1,-12-17 2,1 1 0,0-1 1,0 0-1,0-1 0,0 0 0,0 0 0,1 0 0,0-1 0,0 1 0,0-2 0,0 1 0,0-1 0,1 0 1,11 1-1,3-1 26,0-2 1,1 0 0,-1-1-1,0-1 1,1-2-1,-1 0 1,-1-1 0,31-11-1,14-11 127,82-44 1,-108 50-94,-1-3 1,-2-1 0,65-55-1,-102 80-59,1 0-1,-1 0 0,1-1 0,-1 1 1,1 0-1,-1 0 0,1-1 0,-1 1 1,0-1-1,1 1 0,-1 0 0,1-1 1,-1 1-1,0-1 0,1 1 0,-1-1 1,0 1-1,0-1 0,1 1 0,-1-1 1,0 1-1,0-1 0,0 1 0,0-1 1,0 1-1,0-1 0,0 1 0,0-2 1,-19 3 150,6 1-157,1 1 0,-1 1 0,1 1 0,0-1 0,0 2 0,-12 7 0,-65 46 0,75-48 0,0 0 0,0 1 0,1 1 0,1 1 0,0 0 0,1 0 0,1 1 0,0 0 0,1 1 0,0 0 0,1 0 0,-7 25 0,14-39 0,0 1 0,0 0 0,0 0 0,1 0 0,-1 0 0,1 1 0,0-1 0,0 0 0,0 0 0,0 0 0,1 0 0,-1 0 0,1 0 0,0 0 0,0 0 0,1 3 0,-1-5 0,0 1 0,0-1 0,1 1 0,-1-1 0,0 0 0,1 0 0,-1 0 0,1 1 0,0-1 0,-1-1 0,1 1 0,0 0 0,-1 0 0,1-1 0,0 1 0,0-1 0,0 1 0,0-1 0,-1 0 0,1 0 0,0 1 0,0-2 0,0 1 0,0 0 0,0 0 0,3-1 0,4-1 0,0-1 0,0 1 0,0-1 0,-1-1 0,1 0 0,-1 0 0,0-1 0,0 0 0,0 0 0,-1-1 0,0 0 0,0 0 0,10-12 0,1-3 0,-1-1 0,-1 0 0,18-34 0,-25 40 0,0-1 0,-1 0 0,-1-1 0,0 1 0,5-27 0,-13 57 0,1-1 0,0 0 0,1 1 0,0-1 0,1 0 0,0 0 0,5 12 0,0-1 0,0 0 0,22 43 0,-24-57 0,0 0 0,1 0 0,0 0 0,0-1 0,1 0 0,0 0 0,1 0 0,0-1 0,0 0 0,0-1 0,11 7 0,-14-11 0,0 1 0,1-1 0,-1 0 0,1 0 0,-1-1 0,1 0 0,0 0 0,-1 0 0,1-1 0,0 1 0,0-1 0,-1-1 0,1 1 0,0-1 0,-1 0 0,1 0 0,0-1 0,-1 0 0,1 0 0,-1 0 0,10-6 0,6-4 0,-1-1 0,-1 0 0,0-2 0,-1 0 0,-1-1 0,0-1 0,21-28 0,-17 16 0,-1-2 0,-2 0 0,0-1 0,15-42 0,-2-16 0,-4-1 0,27-164 0,-29 74 0,-23 160 0,-2 0 0,0 0 0,-2 0 0,0-1 0,-1 2 0,-8-28 0,10 43 0,-1 0 0,0 0 0,0 1 0,0-1 0,0 1 0,-1-1 0,0 1 0,0 0 0,0 0 0,-6-6 0,7 9 0,0-1 0,1 1 0,-1 0 0,0 0 0,0 0 0,1 1 0,-1-1 0,0 0 0,0 1 0,0-1 0,0 1 0,0 0 0,0-1 0,0 1 0,0 0 0,0 0 0,0 0 0,0 1 0,0-1 0,0 0 0,0 1 0,0-1 0,0 1 0,1 0 0,-1 0 0,0 0 0,0-1 0,0 2 0,-2 0 0,-4 4 0,0 1 0,1-1 0,-1 1 0,1 1 0,0-1 0,1 1 0,-10 15 0,-32 67 0,32-53 0,1 1 0,2 1 0,2 0 0,2 0 0,1 1 0,2 1 0,1-1 0,3 1 0,1-1 0,2 1 0,2 0 0,1-1 0,3 0 0,1 0 0,1 0 0,3-1 0,1-1 0,2 0 0,1-1 0,2 0 0,24 35 0,-34-62 90,-1 0 0,2 0 0,-1-1 0,1 0 0,0 0 0,1-1 0,0 0 0,1-1 1,-1 0-1,13 5 0,-5-3-1081,1-1 0,0 0 1,0-2-1,40 9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6:35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1 107 6728,'0'0'18550,"11"-1"-18210,196-12 956,53-4-220,-116-3-617,-82 10 0,99-3 1,-110 18-19,-41-4-336,-1 1 0,1-2 0,0 1 0,-1-1 0,20-3 0,-14 2-37,-13 1-73,-1 0 1,1 0-1,0 0 1,-1 0-1,1 0 1,-1 0-1,1 0 1,-1-1-1,1 1 0,-1 0 1,1-1-1,-1 0 1,1 1-1,-1-1 1,1 0-1,-1 0 1,0 1-1,1-1 1,-1 0-1,0-1 0,0 1 1,0 0-1,0 0 1,0 0-1,0-1 1,0 1-1,0 0 1,0-3-1,4-12-3935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02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428 1045 5016,'0'0'8833,"-16"-9"-8309,4 2-393,7 3-79,-1 1 1,1-1 0,-1 1 0,1 0-1,-1 1 1,0-1 0,0 1 0,0 0 0,0 1-1,-1 0 1,1 0 0,0 0 0,-1 0 0,1 1-1,0 0 1,-10 2 0,0 2 142,0 1 0,1 0 0,-1 2 0,1-1 0,1 2 0,-1 0 0,2 1 0,-1 0 0,1 1 1,0 1-1,1 0 0,-14 17 0,16-18 14,1 1 0,0 1 0,1 0 0,0 0 0,1 0 0,1 1 0,0 0 0,0 0 0,2 1-1,-1-1 1,2 1 0,0 0 0,0 0 0,0 20 0,3-31-163,0-1 0,0 1-1,0-1 1,0 1 0,0 0-1,0-1 1,1 1 0,0-1-1,-1 1 1,1-1 0,0 1-1,0-1 1,0 1 0,0-1 0,1 0-1,-1 0 1,1 0 0,-1 1-1,1-1 1,0-1 0,0 1-1,0 0 1,0 0 0,0-1-1,0 1 1,0-1 0,1 0-1,-1 1 1,0-1 0,1 0-1,-1-1 1,1 1 0,-1 0-1,1-1 1,0 1 0,4-1-1,2 0 30,0 0 0,0-1 0,0 0 0,0 0 0,0-1 0,0-1-1,-1 1 1,1-1 0,13-7 0,8-7 33,0-1 0,-2-1 0,0-2 0,-1 0 0,-1-2 0,-2-1 0,0-1 0,-1-1 0,20-31 0,-4 0 77,-3-3 0,-2 0 0,39-101 0,-55 118-44,-3-1-1,-1 0 1,-3-1 0,-1-1 0,-3 0-1,4-68 1,-11 100-80,0 8-17,1-1-1,-1 0 0,0 0 1,-1 1-1,0-1 1,0 0-1,0 1 0,-1-1 1,-3-8-1,5 15-36,-1-1-1,1 1 1,-1 0-1,1-1 1,-1 1 0,1 0-1,-1 0 1,0-1 0,1 1-1,-1 0 1,1 0 0,-1 0-1,0 0 1,1-1 0,-1 1-1,1 0 1,-1 0 0,0 0-1,1 0 1,-1 1 0,1-1-1,-1 0 1,0 0 0,1 0-1,-1 0 1,1 1 0,-1-1-1,1 0 1,-1 0 0,0 1-1,1-1 1,-1 1 0,1-1-1,0 0 1,-1 1 0,1-1-1,-1 1 1,1-1 0,0 1-1,-1-1 1,1 1-1,-20 24 70,-1 9-42,2 1 0,1 0 0,1 1 0,3 1 0,1 1 1,1 0-1,2 0 0,2 1 0,-4 51 0,10-63-35,1 1 0,2 0 0,0 0 0,2-1 0,1 1 0,1-1 0,1 0 0,2 0-1,0-1 1,2 1 0,1-2 0,1 0 0,1 0 0,18 24 0,-25-41 5,0 0 1,0-1-1,1 1 1,0-1-1,0-1 1,1 0-1,0 0 1,0 0-1,0-1 1,16 7-1,-18-10 4,-1 0-1,1 0 1,0 0-1,0-1 1,0 0-1,0 0 1,0-1-1,0 0 1,0 0-1,0 0 1,0-1-1,0 0 1,0 0-1,0 0 1,0-1-1,-1 0 1,1 0-1,7-4 1,0-1 19,-1-1-1,0 0 1,-1-1 0,1 0-1,-2-1 1,1 0 0,-2-1 0,1 0-1,-1-1 1,14-24 0,-15 21 13,0 0 1,-1-1-1,-1 0 1,0 0-1,-1 0 1,-1-1-1,-1 1 1,0-1-1,0-18 0,-3 29-10,0 1 0,0 0 0,-1-1 0,0 1 0,0 0 0,0 0 0,-4-10 0,5 13-21,-1 1 0,1 0 0,-1 0 1,1 0-1,-1 0 0,0 0 0,1 0 1,-1 0-1,0 1 0,0-1 0,0 0 1,0 0-1,0 0 0,0 1 0,0-1 1,0 1-1,0-1 0,0 0 1,0 1-1,0 0 0,0-1 0,0 1 1,-1 0-1,1 0 0,0-1 0,0 1 1,0 0-1,-1 0 0,1 0 0,0 0 1,0 1-1,0-1 0,0 0 0,-1 0 1,1 1-1,0-1 0,0 1 0,0-1 1,0 1-1,-2 1 0,-4 2 14,0 1 1,0 0-1,0 0 0,1 1 0,-1 0 1,1 0-1,1 1 0,-1-1 1,1 1-1,1 0 0,-1 1 0,1-1 1,0 1-1,-3 9 0,0 2 16,0 1 0,2 0 0,0 1 0,-3 36 0,7-48-23,1 0-1,0 0 1,0 0-1,1 0 1,0 0-1,1 0 1,0-1-1,0 1 1,1 0 0,0-1-1,0 0 1,6 9-1,-7-13-6,1 0-1,0 0 0,0 0 1,0 0-1,0-1 0,0 0 1,1 0-1,-1 0 0,1 0 1,0 0-1,0-1 0,0 1 1,1-1-1,-1 0 0,0 0 1,1-1-1,-1 1 0,1-1 1,-1 0-1,1-1 0,0 1 1,0-1-1,-1 0 0,10 0 1,-2-2 11,1 0 1,-1-1 0,-1-1 0,1 1-1,0-2 1,-1 0 0,0 0-1,0-1 1,15-11 0,8-8 87,42-40 1,-73 62-101,219-182 613,-218 182-586,-1 0-1,1 0 1,1 1-1,-1-1 1,0 1 0,6-2-1,-9 4-26,0 0 1,0 0-1,0 0 0,-1 0 0,1 0 0,0 0 0,0 0 0,0 0 0,-1 0 0,1 0 1,0 1-1,0-1 0,0 0 0,-1 0 0,1 1 0,0-1 0,0 1 0,-1-1 0,1 0 0,0 1 1,-1 0-1,1-1 0,-1 1 0,1-1 0,0 1 0,-1 0 0,0-1 0,1 1 0,-1 0 1,1-1-1,-1 1 0,0 0 0,1 0 0,-1 0 0,0-1 0,0 1 0,0 0 0,0 0 1,1 1-1,1 14 42,-1 0 0,0 0 0,0 0 0,-2 0 0,0 0-1,-5 21 1,3-9 6,-5 29 157,-20 83 1,27-131-189,5-7 20,12-16 74,20-29 45,-19 20-164,-10 11 0,1 1 0,0 0 0,1 1 0,0 0 0,1 1 0,0-1 0,0 2 0,16-11 0,-24 19 0,0-1 0,-1 0 0,1 1 0,0-1 0,0 1 0,0-1 0,0 1 0,0 0 0,0 0 0,0 0 0,0 0 0,0 0 0,0 1 0,0-1 0,0 1 0,-1-1 0,1 1 0,0-1 0,0 1 0,0 0 0,-1 0 0,1 0 0,0 0 0,-1 0 0,1 0 0,-1 1 0,1-1 0,2 3 0,3 5 0,0 0 0,0 1 0,10 18 0,-5-9 0,-9-14 0,0 0 0,1 0 0,0 0 0,0 0 0,0-1 0,1 0 0,0 1 0,0-2 0,8 7 0,-10-9 0,1 0 0,-1 0 0,0 0 0,0 0 0,0 0 0,1-1 0,-1 0 0,0 1 0,0-1 0,1 0 0,-1-1 0,0 1 0,1-1 0,-1 1 0,0-1 0,0 0 0,0 0 0,0 0 0,0-1 0,4-1 0,2-3 0,0 0 0,0 0 0,0-1 0,-1 0 0,-1 0 0,1-1 0,-1 0 0,12-17 0,-1-2 0,23-49 0,98-207 0,-136 278 0,-1 0 0,1 0 0,0 0 0,0 1 0,0-1 0,5-4 0,-8 9 0,0 0 0,0 0 0,1 0 0,-1-1 0,0 1 0,0 0 0,1 0 0,-1 0 0,0 0 0,1 0 0,-1 0 0,0 0 0,1 0 0,-1 0 0,0 0 0,0 0 0,1 0 0,-1 0 0,0 0 0,1 0 0,-1 0 0,0 1 0,0-1 0,1 0 0,-1 0 0,0 0 0,0 0 0,1 0 0,-1 1 0,0-1 0,0 0 0,1 0 0,-1 0 0,0 1 0,0-1 0,0 0 0,0 0 0,1 1 0,-1-1 0,0 0 0,0 1 0,0-1 0,0 0 0,0 0 0,0 1 0,0-1 0,0 0 0,0 1 0,6 16 0,0 13 0,-1-1 0,-1 1 0,-1 51 0,-15 91 0,12-166 0,-1 1 0,0-1 0,0 1 0,-1-1 0,0 1 0,0-1 0,-5 10 0,6-14 0,0-1 0,0 1 0,-1-1 0,1 1 0,0-1 0,-1 1 0,1-1 0,-1 0 0,1 0 0,-1 1 0,0-1 0,1 0 0,-1-1 0,0 1 0,0 0 0,0 0 0,0-1 0,1 1 0,-1-1 0,0 0 0,0 1 0,0-1 0,0 0 0,0 0 0,0 0 0,0 0 0,0-1 0,0 1 0,-2-1 0,-7-2 0,0-1 0,1 1 0,-1-2 0,1 0 0,-14-8 0,-48-36 0,59 40 0,7 4 0,5 4 0,0 0 0,0 0 0,0 0 0,0 0 0,0 0 0,0 0 0,0 0 0,-1 0 0,1 1 0,0-1 0,0 1 0,-1-1 0,1 1 0,-1-1 0,1 1 0,0 0 0,-3-1 0,21 30 0,-8-18 0,1 0 0,0-1 0,0 1 0,2-2 0,-1 0 0,1 0 0,0-1 0,1-1 0,0 0 0,0 0 0,26 8 0,-30-12 0,-1-1 0,1 0 0,0-1 0,0 0 0,-1 0 0,1-1 0,0 0 0,0 0 0,0-1 0,0 0 0,-1-1 0,1 0 0,0 0 0,-1-1 0,0 0 0,0 0 0,1-1 0,-2 0 0,1 0 0,13-11 0,-7 2 0,0 0 0,-2 0 0,1-1 0,-2 0 0,17-27 0,38-85 0,-43 80 0,-14 29 0,-5 15 0,-6 25 0,0-6 0,-1 4 0,1 0 0,1 1 0,1-1 0,1 1 0,1-1 0,1 0 0,0 0 0,2 0 0,12 34 0,-16-51 0,1 0 0,-1-1 0,1 0 0,0 1 0,0-1 0,0 0 0,0 0 0,0 0 0,1 0 0,0-1 0,-1 1 0,1 0 0,0-1 0,0 0 0,0 0 0,1 0 0,-1 0 0,0-1 0,1 1 0,0-1 0,-1 0 0,1 0 0,-1 0 0,1 0 0,0 0 0,0-1 0,-1 0 0,1 0 0,0 0 0,5-1 0,0-1 0,-1 0 0,1 0 0,-1-1 0,0 0 0,0-1 0,0 0 0,0 0 0,-1-1 0,1 1 0,-1-2 0,-1 1 0,9-9 0,3-6 0,-1 0 0,-1-1 0,26-44 0,29-80 0,-36 53 0,-5-2 0,19-101 0,-34 132 0,62-387 0,-75 439 0,-1 7 0,0 0 0,-1 0 0,1-1 0,-1 1 0,0 0 0,0 0 0,0 0 0,-1 0 0,0 0 0,1 0 0,-3-5 0,3 9 0,0 0 0,0 0 0,-1 0 0,1 0 0,0 0 0,0-1 0,0 1 0,-1 0 0,1 0 0,0 0 0,0 0 0,-1 0 0,1 0 0,0 0 0,0 0 0,-1 0 0,1 0 0,0 0 0,0 0 0,-1 1 0,1-1 0,0 0 0,0 0 0,0 0 0,-1 0 0,1 0 0,0 0 0,0 0 0,0 1 0,-1-1 0,1 0 0,0 0 0,0 0 0,0 0 0,0 1 0,-1-1 0,1 0 0,0 0 0,0 1 0,0-1 0,0 0 0,0 0 0,0 0 0,0 1 0,-8 12 0,-3 14 0,1 1 0,1 0 0,-5 31 0,-11 92 0,16-86 0,-25 402 0,33-432 0,1 19 0,2 1 0,14 75 0,-16-128 0,0-1 0,0 1 0,0-1 0,1 1 0,-1-1 0,0 1 0,1-1 0,0 1 0,-1-1 0,1 0 0,0 1 0,-1-1 0,1 0 0,0 1 0,0-1 0,0 0 0,0 0 0,0 0 0,1 0 0,-1 0 0,0 0 0,0 0 0,1 0 0,-1-1 0,0 1 0,1 0 0,-1-1 0,1 1 0,-1-1 0,1 0 0,-1 1 0,1-1 0,-1 0 0,1 0 0,-1 0 0,1 0 0,-1 0 0,1 0 0,-1 0 0,1-1 0,-1 1 0,1-1 0,-1 1 0,1-1 0,-1 1 0,0-1 0,1 0 0,-1 0 0,0 1 0,1-1 0,-1 0 0,1-2 0,16-11 0,0-2 0,-1 0 0,-1-2 0,-1 1 0,24-38 0,-38 54 0,0-1 0,0 1 0,0-1 0,0 1 0,0-1 0,1 1 0,-1 0 0,0-1 0,1 1 0,-1 0 0,1 0 0,0 0 0,2-1 0,-3 2 0,0 0 0,0 0 0,0 0 0,-1 0 0,1 0 0,0 0 0,0 0 0,-1 0 0,1 1 0,0-1 0,0 0 0,0 0 0,-1 1 0,1-1 0,0 1 0,-1-1 0,1 1 0,0-1 0,-1 1 0,1-1 0,-1 1 0,1-1 0,-1 1 0,1 0 0,-1-1 0,1 1 0,-1 0 0,0 0 0,1-1 0,-1 1 0,0 0 0,0 0 0,1 0 0,3 10 0,-1 1 0,0-1 0,-1 1 0,2 14 0,-2-13 0,0 0 0,0 0 0,6 14 0,-8-26 0,1 1 0,0-1 0,-1 0 0,1 1 0,0-1 0,-1 0 0,1 0 0,0 0 0,0 0 0,0 0 0,0 0 0,0 0 0,0 0 0,0 0 0,1 0 0,-1 0 0,0-1 0,0 1 0,1 0 0,-1-1 0,0 1 0,1-1 0,-1 0 0,0 1 0,1-1 0,-1 0 0,1 0 0,-1 0 0,1 0 0,-1 0 0,0 0 0,1 0 0,-1-1 0,1 1 0,-1 0 0,0-1 0,2 0 0,6-2 0,0-1 0,-1 0 0,0-1 0,11-7 0,-16 10 0,34-25 0,-2-2 0,33-34 0,-25 22 0,-28 25 0,-12 12 0,0 1 0,0-1 0,1 1 0,0-1 0,-1 1 0,1 0 0,0 0 0,7-3 0,-10 7 0,-1-1 0,1 0 0,-1 0 0,1 0 0,-1 0 0,1 0 0,-1 1 0,1-1 0,0 0 0,-1 1 0,1-1 0,-1 0 0,0 1 0,1-1 0,-1 0 0,1 1 0,-1-1 0,0 1 0,1-1 0,-1 1 0,0-1 0,1 1 0,-1-1 0,0 1 0,0 0 0,1-1 0,-1 1 0,0-1 0,0 1 0,0-1 0,0 1 0,0 0 0,0-1 0,0 1 0,0-1 0,0 1 0,0 0 0,0-1 0,0 1 0,0-1 0,-1 2 0,-1 13 0,-1 0 0,0 1 0,-1-1 0,-1 0 0,-12 25 0,0 4 0,-41 108 0,-141 261 0,186-390 0,-62 102 0,63-107 0,-1-1 0,-1 0 0,-1-1 0,-24 23 0,38-38 0,-1 0 0,1 0 0,0 0 0,0 0 0,0 0 0,-1-1 0,1 1 0,-1 0 0,1-1 0,0 1 0,-1-1 0,1 1 0,-1-1 0,1 0 0,-1 1 0,1-1 0,-1 0 0,1 0 0,-1 0 0,0 0 0,-1-1 0,2 1 0,-1-1 0,1 0 0,-1 0 0,1 0 0,0 0 0,0 0 0,-1 0 0,1 0 0,0 0 0,0 0 0,0 0 0,0-1 0,0 1 0,0 0 0,1-1 0,-2-2 0,-1-3 0,1-1 0,-1 0 0,2 0 0,-1 0 0,1 0 0,0-14 0,1 5 0,2 0 0,0 0 0,1 0 0,1 0 0,0 1 0,1 0 0,1-1 0,0 2 0,2-1 0,-1 1 0,2 0 0,0 1 0,22-26 0,-8 14 0,1 1 0,1 1 0,49-36 0,-56 49 381,19-14 85,-36 24-735,1-1 1,-1 1-1,0 0 0,1-1 0,-1 1 0,0-1 0,0 1 1,0-1-1,0 0 0,0 1 0,0-1 0,0 0 0,0 0 0,-1 1 1,1-1-1,-1 0 0,1-3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03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17287,'0'0'1904,"61"19"-1520,-13-3-280,19-2 16,7 2-80,9-8-8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03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1 10848,'0'0'686,"15"7"20,6 5-385,0 0 1,-1 1 0,-1 1 0,31 28 0,-25-14-65,-1 1-1,-1 1 1,-2 1 0,-1 1-1,-1 0 1,-2 2 0,-2 0 0,19 58-1,-18-37 22,-3 0-1,-2 1 0,-2 0 1,-3 1-1,-1 59 0,-5-69 5,-3-1 0,-1 1 0,-3-1 0,-1 1 0,-3-2 0,-2 0 0,-1 0 0,-3-1 0,-1-1 0,-2-1 0,-43 67 0,29-58 266,-3-2-1,-51 55 0,76-91-437,-1-1-1,-1 0 0,0 0 0,0-2 1,-1 0-1,0 0 0,-1-1 1,0-1-1,0-1 0,-1 0 0,0-2 1,-21 6-1,27-10-80,1 0 1,0-1 0,-1 0-1,1-1 1,0 0-1,-1 0 1,1-1-1,0-1 1,0 1-1,0-2 1,-13-5-1,-20-14-3034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1:1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9040,'0'0'5161,"11"-5"-4701,3-1-277,1 0 0,0 1 0,0 1 1,25-4-1,329-7 3116,-306 15-2642,-40 1-421,19-1-2370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6:52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6328,'0'0'9712,"7"11"-9344,-6-11-367,1 4 30,0-1 0,0 1-1,0-1 1,1 1 0,0-1 0,0 0 0,0 0 0,0 0 0,0 0 0,1 0 0,-1-1 0,1 0-1,-1 0 1,1 0 0,0 0 0,0 0 0,0-1 0,0 1 0,0-1 0,0 0 0,1-1 0,5 1-1,98 14 890,-3 0 418,-104-15-1467,0 0 0,1 0 1,-1 1-1,0-1 0,1 0 0,-1 1 1,0-1-1,1 1 0,-1 0 0,0-1 1,0 1-1,0 0 0,0-1 0,0 1 1,2 2-1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06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247 153 5824,'0'0'3472,"7"-13"-2672,46-92 1361,-51 101-1960,1 1 0,-1-1 0,1 1 0,-1 0 0,1 0 0,4-4 0,1 0 944,-12 38 932,-1-8-1745,-100 400 3041,18-177-1871,47-137-726,20-59 270,-46 85 0,65-133-977,-4 9 390,2-8-141,3-5 12,0-3-285,1-1 0,1 1 0,-1 0 1,1-1-1,0 1 0,3-6 0,3-10-19,17-50-393,-17 48-2700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06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0 174 14464,'0'0'3630,"18"-5"-3363,233-42 742,21 22 831,-262 25-1654,0 0-1,0-1 1,0 0 0,0-1-1,0 0 1,0 0 0,0-1 0,-1-1-1,1 1 1,9-6 0,-12 4-85,0 0 0,1 0-1,-2 0 1,1-1 0,-1 0 0,11-12 0,0-1-3137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07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1 13560,'0'0'793,"-1"13"-465,-34 341 1726,-94 197-121,104-456-1536,-50 173 1256,67-240-1165,6-21-42,6-18-51,13-44 30,2 1 0,38-75-1,-38 95-176,0 0 0,3 1 0,0 1 0,43-46 0,-61 75-191,0-1 0,0 0 1,0 1-1,0 0 0,0 0 1,1 0-1,0 0 0,-1 1 1,11-4-1,-13 5-29,0 1-1,0-1 1,1 1 0,-1 0-1,0 0 1,0 0 0,1 0-1,-1 0 1,0 0 0,0 1 0,1-1-1,-1 1 1,0 0 0,0-1-1,0 1 1,0 0 0,0 0-1,0 0 1,0 1 0,0-1-1,0 0 1,0 1 0,-1-1-1,1 1 1,2 3 0,4 4 55,-1 1 0,-1 1 0,0-1 1,0 1-1,-1 0 0,6 20 0,17 76 362,-19-67-273,1 7 90,-7-29-83,1 1 0,1-1 0,0 0 0,1-1 0,1 1 0,17 29 0,-23-45-142,0 0-1,1 0 1,-1-1-1,1 1 1,-1 0-1,1-1 1,0 1-1,0-1 1,0 1-1,0-1 1,0 0-1,0 0 1,0 0-1,0 0 1,1 0-1,-1 0 1,0 0-1,0-1 1,1 1-1,3-1 1,-2 0-2,0 0 1,0-1 0,0 0 0,0 0 0,-1 0-1,1 0 1,0 0 0,0-1 0,-1 0 0,1 0-1,3-2 1,5-5 30,-1 1 1,0-1-1,-1-1 0,0 0 0,15-21 1,-12 13 2,0-1 1,-1 0-1,-1-1 1,10-27-1,-18 40-46,0 0 0,-1 1 0,0-1-1,-1 0 1,1-1 0,-1 1 0,-1 0 0,1 0 0,-1 0 0,0-1-1,-1 1 1,0 0 0,0 0 0,0 0 0,-1 0 0,0 0 0,-4-9-1,5 14-11,0 0-1,0 0 1,0 0-1,0 0 0,0 0 1,-1 0-1,1 1 0,0-1 1,-1 0-1,1 1 1,-1-1-1,0 1 0,1 0 1,-1 0-1,0-1 1,0 1-1,0 0 0,0 0 1,0 1-1,0-1 0,0 0 1,0 1-1,0-1 1,0 1-1,0 0 0,-1-1 1,1 1-1,0 0 1,0 0-1,-4 1 0,3 0 2,-1 1 0,0-1 0,0 1 0,1 0 0,-1 0 0,1 0 0,0 1 0,0-1 0,-1 1 0,2 0 0,-1 0 0,0 0 0,0 0 0,1 0 0,-3 5 0,-3 6 9,1 0 1,1 0-1,0 1 1,0 0-1,2 0 1,0 0-1,0 0 1,-1 25-1,4-26-13,0 0 1,1 0-1,1 0 0,0 0 0,1 0 1,0 0-1,1-1 0,1 1 0,9 23 1,-11-33-7,0 0 1,0 0 0,0 0-1,1 0 1,-1 0 0,1-1 0,0 1-1,0-1 1,0 0 0,1 0-1,-1 0 1,1 0 0,-1-1 0,1 0-1,0 1 1,0-1 0,0 0-1,0-1 1,5 2 0,-3-2 4,-1 0 0,1-1 0,-1 0 0,1 0 0,0 0 0,-1 0 0,1-1 0,-1 0 0,1-1 0,-1 1 0,0-1 0,1 0 1,-1 0-1,9-5 0,14-10 34,-1 0 0,44-37 1,42-52 169,32-24 254,-144 128-460,1 1 1,0 0 0,0-1 0,0 1 0,0 0-1,0 0 1,0 0 0,0 0 0,0 0 0,4 0-1,-6 1-4,0 0 0,1 0-1,-1 0 1,0 0 0,1 0 0,-1 0-1,0 0 1,1 0 0,-1 0-1,0 1 1,1-1 0,-1 0-1,0 0 1,1 0 0,-1 0-1,0 1 1,0-1 0,1 0 0,-1 0-1,0 1 1,0-1 0,1 0-1,-1 0 1,0 1 0,0-1-1,0 1 1,2 15 6,-7 17-7,-2 0 0,-13 37 0,-1 7 0,28-89 0,-1 0 0,2 1 0,8-11 0,-9 13 0,1 0 0,0 0 0,0 0 0,1 1 0,15-12 0,-22 19 0,1 0 0,-1 1 0,0-1 0,1 0 0,-1 1 0,0-1 0,1 1 0,-1 0 0,1 0 0,-1 0 0,0 0 0,1 0 0,-1 1 0,1-1 0,-1 1 0,0-1 0,1 1 0,-1 0 0,0 0 0,3 2 0,5 2 0,0 1 0,18 14 0,-18-12 0,40 31 0,-23-17 0,54 33 0,-76-52 109,23 15 497,-16-3-5313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09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138 127 4720,'0'0'5704,"2"-10"-5095,25-80 2764,-20 64 4454,-14 35-6514,-5 15-934,0 1-1,2 0 1,1 0 0,-7 30-1,-17 110 380,29-142-634,-53 516 1728,50-448-1231,7-76-400,0-1 1,3 17 0,0 13 962,-4-43-1155,1 0 1,0 0-1,0 0 0,-1 0 0,1-1 0,0 1 1,-1 0-1,1 0 0,-1-1 0,1 1 1,-1 0-1,0-1 0,1 1 0,-1 0 0,-1 0 1,-1 3 150,6-3 17,-2-1-58,9-7-79,32-16-27,1 2-1,0 1 1,2 3-1,47-13 1,-11 10 24,121-15-1,-196 34-52,179-14 125,-185 15-138,-14-24-530,0-1-4416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09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105 182 13056,'0'0'1153,"-9"-5"-1041,-78-33 24,86 38-97,1 0-1,-1 0 1,1 0 0,0-1-1,-1 1 1,1 0 0,-1 0-1,1 0 1,0-1 0,-1 1-1,1 0 1,0-1 0,-1 1-1,1 0 1,0 0 0,-1-1-1,1 1 1,0-1 0,0 1-1,-1 0 1,1-1 0,0 1-1,0-1 1,0 1 0,0 0 0,-1-1-1,1 1 1,0-1 0,0 1-1,0-1 1,0 1 0,0 0-1,0-1 1,12-10 1096,27-4 111,-37 14-1226,33-7 915,1 1-1,73-5 1,-59 7-182,161-5 2500,-100 8-412,-120-15-2329,-8-13-1262,9 21-2935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10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 5224,'0'0'15135,"10"-4"-14624,8-2-33,1 1 0,27-5-1,-24 7-218,296-34 2172,-223 29-1818,147-6 938,-134 6-172,-108 7-1444,0 0 0,0 0 0,0 1 0,0-1 0,0 0-1,0 0 1,0 0 0,-1 0 0,1 0 0,0 1-1,-1-1 1,1 0 0,-1 0 0,1 0 0,-1 0-1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21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 4416,'0'0'16417,"-10"10"-15984,-29 29-21,29-25 2818,10-14-3194,0 1 0,0-1 0,0 0 0,0 1 0,0-1 0,0 0 0,0 1 0,0-1 1,0 0-1,0 1 0,0-1 0,0 0 0,0 0 0,0 1 0,0-1 0,0 0 0,1 1 0,-1-1 0,0 0 0,0 1 0,0-1 0,1 0 0,-1 0 0,0 1 1,1-1-1,18 6-289,-16-6 603,25 6-111,0-2 0,0 0-1,1-2 1,-1-1 0,1-2-1,36-4 1,132-19 986,-120 16-678,-13 2 381,-64 6-915,0 0 0,1 0 0,-1 0 0,0 0 0,0 0-1,0 0 1,0 0 0,1 0 0,-1 0 0,0 0 0,0 0 0,0 0 0,0 0 0,0 0 0,1 0 0,-1 0 0,0 0 0,0 0 0,0 0 0,0 0 0,0 0 0,1 0 0,-1-1 0,0 1 0,0 0 0,0 0 0,0 0-1,0 0 1,0 0 0,0 0 0,0-1 0,1 1 0,-1 0 0,0 0 0,0 0 0,0 0 0,0-1 0,0 1 0,0 0 0,0 0 0,0 0 0,0 0 0,0 0 0,0-1 0,0 1 0,0 0 0,0 0 0,0 0 0,0 0-1,0-1 1,-1 1 0,1 0 0,0 0 0,0 0 0,0 0 0,0 0 0,0-1 0,-4-3-815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21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0 128 8744,'0'0'13061,"11"0"-12587,164-15 1736,22 0-330,-152 15-1092,62 7-1,-99-7-585,-8 0-182,1 0 0,-1 0 0,1 0 0,0 0 1,-1 0-1,1 0 0,0 0 0,-1 0 0,1 0 1,0 0-1,-1 0 0,1 0 0,-1 0 1,1 0-1,0 0 0,-1 1 0,1-1 0,-1 0 1,1 0-1,0 1 0,-1-1 0,1 1 0,-1-1 1,1 0-1,0 1 0,-17-15 420,14 10-435,0 1 1,1-1-1,0 0 0,-1 0 0,1 0 0,0 1 1,1-1-1,-1 0 0,1 0 0,0-6 1,3-33-3173,-2 40 2290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23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240 140 4512,'0'0'7612,"1"-11"-6991,4-69 1314,-2 67-1201,-2 12-530,-1 0 0,1-1 1,-1 1-1,0 0 1,1-1-1,-1 1 0,0-1 1,0 1-1,0 0 0,0-1 1,0 1-1,0-1 1,-1 1-1,1 0 0,0-1 1,-1 1-1,1 0 0,-1-2 1,-4-5 2958,0 18-2350,-6 14-453,2 1-1,1 0 1,-6 34 0,-1 1 54,-100 410 1819,87-293-1413,3-18 768,19-138-918,4-17-492,1 0 1,0 1 0,0-1-1,0 0 1,0 0-1,1 1 1,-1-1 0,1 0-1,0 1 1,1-1 0,-1 0-1,1 5 1,1-8-179,0 0 0,-1-1 0,1 1 0,0 0 0,0-1 0,0 1 0,-1-1 0,1 0 0,0 0 0,2 1 0,0-1 0,12 1 0,1-1 0,-1 0 0,1-1 0,-1-1 0,33-8 0,-4 1 0,6 1 0,1 2 0,-1 3 0,80 4 0,-72 3 0,45 5 0,-52-1 0,-46-7 0,-6-1 0,0 0 0,0 0 0,0 0 0,0 0 0,0 0 0,0 0 0,0 0 0,0 0 0,0 0 0,0 0 0,0-1 0,0 1 0,0 0 0,0 0 0,0 0 0,0 0 0,0 0 0,0 0 0,0 0 0,0 0 0,1 0 0,-1 0 0,0 0 0,0 0 0,0 0 0,0-1 0,0 1 0,0 0 0,0 0 0,0 0 0,0 0 0,0 0 0,0 0 0,0 0 0,1 0 0,-1 0 0,0 0 0,0 0 0,0 0 0,0 0 0,0 0 0,0 0 0,0 0 0,0 0 0,0 0 0,0 0 0,0 0 0,1 0 0,-1 0 0,0 0 0,0 0 0,-4-12 0,2 5 6,-1-1 0,0 1 0,-6-12 0,-10-25-126,14 24-4288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1:1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6824,'0'0'7262,"6"11"-6854,33 45 180,47 76 772,-45-56-475,41 111 0,-66-139-594,-1 0 0,-2 1 0,9 84 1,-20-105-147,-1-1 0,-1 0 1,-2 0-1,-1 0 0,-11 49 1,0-23 258,-41 93 0,10-60 354,43-81-445,5-7-1024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23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13360,'0'0'4631,"11"-5"-4053,4-1-294,1 1 1,-1 0-1,2 1 0,-1 1 1,0 0-1,20 0 0,82 11 2482,-2 0 989,-105-7-3256,-11 0-449,0-1 1,1 0-1,-1 0 0,1 1 1,-1-1-1,1 0 1,-1 0-1,0 0 1,1 0-1,-1 0 0,1 0 1,-1 0-1,1 1 1,-1-1-1,1-1 1,-1 1-1,1 0 0,-1 0 1,0 0-1,1 0 1,-1 0-1,1 0 1,-1 0-1,1-1 0,-1 1 1,0 0-1,1 0 1,-1 0-1,0-1 1,1 1-1,0-1 0,-1 1 229,-3-11 17,-1 4-477,1 1-114,0 0 0,0-1 0,0 1 0,1-1 0,0 0 0,-2-11-1,1-2-3741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24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64 199 12760,'0'0'1114,"-10"-8"-1027,-4-3-36,-25-20 261,44 29-25,0-1 1,1 1 0,-1-1 0,1 1-1,10-2 1,51-12 1040,104-13 0,-121 22 122,57-17 1,-15 3 889,-84 18-1974,0 1-1,0-1 0,14-7 1,-18 7-266,0 1 1,0 0 0,1 0-1,-1 0 1,1 1-1,-1-1 1,1 1 0,0 0-1,-1 0 1,1 1-1,0-1 1,0 1 0,-1 0-1,1 1 1,0-1 0,6 2-1,8 5-3485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25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0 7328,'0'0'8969,"-9"13"-8339,-4 10-282,1 0 0,0 1 0,2 1 0,1 0-1,1 0 1,-9 51 0,-11 90 1775,20-134-1489,4-17-178,0 0 0,1 0 0,-2 29 0,2-29 133,1-11 269,2-9 1168,3-22-1740,1-1 0,9-27 0,-10 44-206,0 1-1,1 0 0,0 0 0,0 1 0,1-1 0,1 1 0,-1 0 0,12-12 0,-7 11 25,2 0 0,-1 2 0,21-13 1,-9 7 30,-16 9-87,0 1 0,0 0 1,0 1-1,1 0 0,0 0 1,0 0-1,0 1 0,0 0 0,15-1 1,-20 3-35,-1-1-1,1 1 1,-1 0 0,0 1 0,1-1 0,-1 0-1,0 1 1,1-1 0,-1 1 0,0 0 0,1 0 0,-1 0-1,0 0 1,0 0 0,0 0 0,0 1 0,0-1-1,0 1 1,-1-1 0,1 1 0,0 0 0,-1 0-1,1 0 1,-1-1 0,0 1 0,1 1 0,-1-1 0,0 0-1,0 0 1,0 0 0,-1 1 0,1-1 0,-1 0-1,1 1 1,-1-1 0,0 0 0,0 5 0,1-5 2,-1 1 0,0-1-1,0 1 1,-1-1 0,1 1 0,0-1 0,-1 1 0,0-1 0,0 0 0,1 1 0,-1-1 0,0 0 0,-1 1 0,1-1-1,0 0 1,-1 0 0,-2 3 0,1-2 8,-1 0 0,1 0 0,-1 0 0,0-1 0,0 1 0,0-1 0,0 0 0,-8 3 0,-1-1 45,0-1 0,-1 0 0,1 0 1,-1-2-1,-20 1 0,28-2-10,5-1-46,0 1-1,0 0 0,0 0 1,-1 0-1,1 0 0,0 0 1,0 0-1,0 0 0,-1 0 1,1 1-1,0-1 0,0 0 1,0 1-1,0-1 1,0 0-1,0 1 0,0 0 1,0-1-1,0 1 0,-1 0 1,1 0 19,5 7 14,3-2-39,0-1-1,0 1 1,1-2 0,11 7-1,16 9 35,10 17 84,-33-26-10,1 0-1,1-1 0,-1-1 1,22 12-1,-10-11 14,-25-11-129,1 1 0,-1-1-1,0 0 1,1 0 0,-1 0 0,0 0-1,0 0 1,1 0 0,-1 0 0,0 0-1,0 0 1,0 1 0,0-1 0,-1-2-1,4-12-373,-1 7-3940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4:26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95 12960,'0'0'7969,"-11"3"-7387,4-1-463,3-2-57,0 1-1,0 0 0,0 0 1,0 1-1,0-1 0,0 1 1,0 0-1,1 0 0,-1 0 1,1 0-1,-1 0 0,1 1 0,0 0 1,0 0-1,0 0 0,-4 6 1,0 3 237,1 1 0,0 0 1,1 1-1,0-1 1,1 1-1,1 0 0,0 0 1,1 0-1,1 0 0,0 1 1,1-1-1,3 26 1,-3-24-95,0-10-15,0 1 1,1-1-1,0 1 1,0-1-1,0 0 1,0 1-1,4 6 0,-5-11-138,1-1 0,0 0-1,0 0 1,-1 0 0,1 0 0,0 0-1,0 0 1,0 0 0,0 0-1,0 0 1,0 0 0,0-1 0,1 1-1,-1 0 1,0-1 0,2 2-1,-1-2 9,1 1 0,-1-1 0,1 0 0,-1 0-1,1 0 1,-1 0 0,1 0 0,-1 0-1,1 0 1,-1-1 0,5-1 0,-2 0-12,0 1 0,0-1 1,0-1-1,0 1 0,0-1 1,0 0-1,-1 0 0,0 0 1,1-1-1,-1 1 0,4-5 1,1-4 130,0 0 0,12-22 0,-1 2 292,-20 32-468,0 0 1,0 0-1,0 0 1,0-1-1,0 1 1,1 0-1,-1 0 1,0 0 0,0 0-1,0 0 1,0 0-1,0 0 1,0 0-1,1 0 1,-1-1-1,0 1 1,0 0-1,0 0 1,0 0-1,0 0 1,1 0 0,-1 0-1,0 0 1,0 0-1,0 0 1,0 0-1,1 0 1,-1 0-1,0 0 1,0 0-1,0 0 1,0 0-1,0 0 1,1 0-1,-1 1 1,0-1 0,0 0-1,0 0 1,0 0-1,1 0 1,6 9 243,10 22 330,-1-1-265,-10-21-312,1 0 0,0-1 0,0 0 0,1-1 0,0 0 0,0 0 0,12 7 0,-18-12 0,0-1 0,1 0 0,-1 0 0,0 1 0,1-1 0,-1-1 0,1 1 0,0 0 0,-1-1 0,1 1 0,0-1 0,-1 0 0,1 0 0,0 0 0,-1 0 0,1 0 0,0-1 0,-1 1 0,1-1 0,-1 0 0,1 1 0,-1-1 0,1 0 0,-1-1 0,1 1 0,-1 0 0,0-1 0,0 1 0,0-1 0,0 0 0,0 0 0,0 0 0,3-3 0,0-2 0,0 0 0,-1-1 0,0 1 0,0-1 0,0 1 0,-1-1 0,-1-1 0,1 1 0,-1 0 0,0 0 0,-1-1 0,0 1 0,-1-1 0,1 1 0,-1-1 0,-1 0 0,0 1 0,-4-16 0,0 3 0,-1 0 0,-1 1 0,-1 0 0,0 0 0,-2 0 0,-14-21 0,19 32 0,0 1 0,-1 0 0,0 0 0,-1 1 0,1 0 0,-1 0 0,-1 0 0,1 1 0,-1 0 0,0 1 0,-1-1 0,-15-6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6:40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4416,'0'0'26188,"13"0"-26014,57 2 48,121-2 529,-184 0-725,205-24 924,-181 18-930,-1-1-18,1 2 1,0 0-1,0 2 1,61 2-1,84 25-2,-146-21 0,-39-12 0,-10-5-3963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6:41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 4616,'0'0'12482,"-5"11"-12067,-37 82 969,30-68-791,9-21-476,0 1 0,1-1 0,0 1-1,0 0 1,0 0 0,0 0 0,1 0-1,0 0 1,-1 8 0,-4 17 2606,9-42-1287,20-9-651,14-16 148,-31 31-819,0 1-1,1-1 1,-1 1-1,1 1 1,0-1 0,1 1-1,-1 0 1,1 1-1,-1 0 1,1 0-1,0 1 1,0 0 0,15-2-1,11 0 316,65-1 0,212 17 1978,-271-10-2101,1-2 1,66-8-1,25-2 144,-98 11-450,-3-1 0,0 0 0,34-6 0,-6 3 0,-45 3 0,-27-18 0,2 0-3944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8:07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1014 5920,'0'0'10593,"-7"-13"-10269,-18-42-10,24 52-278,1-1 0,-1 1 0,1-1 0,0 0 0,0 1 0,0-1 0,0 0 0,1 1-1,-1-1 1,1 1 0,0-1 0,0 1 0,0-1 0,1 1 0,-1 0 0,1-1-1,2-2 1,3-10 177,-4 9-93,-1 1-1,1-1 1,0 0 0,1 1 0,-1 0-1,1 0 1,1 0 0,-1 0-1,1 0 1,0 1 0,0 0-1,10-8 1,-14 12-78,0 0 0,0 1 1,0-1-1,1 0 0,-1 0 0,0 1 0,0-1 0,1 1 0,-1-1 1,0 1-1,1-1 0,-1 1 0,1 0 0,-1 0 0,0-1 1,3 1-1,-2 1 0,0 0 0,0 0 1,-1 1-1,1-1 0,0 0 1,-1 1-1,1-1 0,-1 1 0,0-1 1,0 1-1,1-1 0,0 4 1,32 54 275,-7-9-159,23 49 186,-47-94-294,1 0 0,-1 0-1,1 0 1,0-1 0,1 0-1,-1 0 1,1 0 0,0 0-1,0-1 1,0 1 0,0-1-1,0-1 1,1 1 0,-1-1-1,11 3 1,-15-5-27,1 0 1,-1 0-1,1-1 0,0 1 0,-1-1 1,1 1-1,-1-1 0,0 1 1,1-1-1,-1 0 0,1 0 0,-1 0 1,0 0-1,0 0 0,1 0 1,-1 0-1,2-2 0,20-26 141,-19 23-110,6-8 16,-2 0-1,0-1 1,-1 0-1,0 0 1,9-32-1,13-83 297,-25 110-274,-1 0 0,-1 0 1,-1 0-1,-1-1 0,-3-36 1,3 55-75,-1-1 1,1 0 0,0 0 0,1 0-1,-1 1 1,0-1 0,2-5 0,1-3 20,-3 11-40,0 0 1,0-1-1,0 1 0,1 0 0,-1 0 1,0 0-1,0 0 0,0 0 0,0 0 1,1 0-1,-1 0 0,0 0 0,0 0 0,0 0 1,1 0-1,-1 0 0,0 0 0,0 0 1,0 0-1,0 0 0,1 0 0,-1 0 1,0 0-1,0 0 0,0 0 0,1 0 0,-1 0 1,0 0-1,0 0 0,0 0 0,0 1 1,0-1-1,1 0 0,-1 0 0,0 0 0,0 0 1,0 0-1,0 0 0,0 1 0,0-1 1,1 0-1,-1 0 0,0 0 0,0 0 1,0 1-1,0-1 0,0 0 0,0 0 0,0 1 1,14 15 11,7 7-4,20 18-3,-33-32 0,1 0 0,0 0 0,16 12 1,-10-11 23,0 0 1,30 13 0,-34-18-14,-2-1-4,-1 1 0,1-1 0,1-1 0,-1 0 0,0 0 0,1-1 0,0 0 0,-1 0 0,1-1 0,0 0 0,0-1 0,12-1 0,18-3 49,-32 4-46,-1 0 0,1-1 1,0 0-1,-1 0 1,1-1-1,-1 0 0,0 0 1,1-1-1,12-6 1,-9 2-14,-7 5 6,0 0 1,0-1 0,0 1-1,-1-1 1,1 0 0,-1 0-1,6-6 1,-8 7-3,-1 0-1,1 0 1,0 0-1,0 0 1,-1 0 0,1 0-1,-1 0 1,1 0-1,-1 0 1,0 0 0,0 0-1,0-1 1,0 1 0,0 0-1,-1 0 1,1 0-1,-1 0 1,1 0 0,-1 0-1,-1-3 1,-2-2 8,0 2 1,0-1-1,0 0 1,-1 1-1,0 0 0,0 0 1,0 0-1,0 1 1,-1-1-1,0 1 0,0 1 1,0-1-1,0 1 1,-1 0-1,-12-3 1,16 5-5,0 1 0,-1 1-1,1-1 1,0 0 0,-1 1 0,1-1 0,0 1 0,0 0 0,0 0 0,-1 1 0,1-1 0,0 1 0,1-1 0,-1 1 0,0 0 0,0 0 0,1 0 0,-1 0 0,1 1 0,-1-1 0,-2 5 0,-1 0 3,0 0 0,1 1 0,0-1-1,0 1 1,1 0 0,-7 16 0,8-13-11,0 1 1,1-1 0,0 0-1,1 1 1,0-1 0,0 1-1,2-1 1,-1 1-1,1-1 1,1 0 0,0 1-1,1-1 1,0 0-1,1 0 1,0 0 0,0-1-1,1 1 1,1-1-1,0 0 1,0-1 0,14 17-1,-9-14 13,0 0 0,0-1 0,1-1 0,20 15 0,-26-21-8,1 0 1,0 0 0,0-1-1,0 0 1,1 0-1,-1-1 1,1 0-1,-1 0 1,1 0-1,0-1 1,10 0 0,-11-1 3,0-1 0,1 0 0,-1 0 0,0-1 0,0 0 1,0 0-1,8-4 0,47-27 58,-33 17-23,-9 4-10,0-2 1,0 0-1,29-29 1,27-21 131,-47 42-122,-22 15-20,1 1-1,0 0 1,1 0-1,-1 1 0,12-5 1,-5 3 12,15-4 31,-30 11-68,1 0 0,-1 0 1,1 0-1,-1 0 0,1 0 1,-1 0-1,1-1 0,-1 1 1,1 0-1,-1 0 0,1 0 1,-1-1-1,1 1 1,-1 0-1,0 0 0,1-1 1,-1 1-1,1 0 0,-1-1 1,0 1-1,1-1 0,-1 1 1,0 0-1,1-1 0,-1 0 1,0 1 0,-1 0 1,1-1-1,-1 1 0,1 0 1,-1 0-1,1 0 0,-1 0 1,1-1-1,-1 1 0,1 0 1,-1 0-1,1 0 0,-1 0 1,1 0-1,-1 0 0,1 0 1,-1 0-1,1 1 0,-1-1 1,1 0-1,-1 0 0,1 0 1,0 0-1,-1 1 0,1-1 1,-1 0-1,1 0 0,-1 1 1,1 0-1,-5 1 0,0 1-1,0 0 1,0 1 0,0-1 0,1 1-1,0 0 1,0 0 0,0 0 0,0 1-1,1-1 1,-1 1 0,1 0 0,0 0-1,1 0 1,-1 0 0,1 1 0,-2 8-1,-1 2 4,2 0-1,0 0 0,0 0 1,2 0-1,0 17 0,1-27-4,0 1 0,1-1 0,0 0 0,0 1 0,1-1 0,0 0 0,0 0 0,0 0 0,1 0 0,-1 0 0,5 5 0,1 1 0,0-1 0,1-1 0,20 19 0,-25-25 0,1-1 1,0 0-1,0 0 0,0 0 1,1 0-1,-1-1 0,0 0 0,1 0 1,-1-1-1,1 0 0,0 0 1,0 0-1,-1 0 0,1-1 0,0 0 1,0 0-1,0-1 0,-1 1 1,9-3-1,2-1 3,-1 0 0,0 0 1,0-2-1,0 0 0,27-15 0,-26 11 13,0-1 0,-1-1 0,-1-1 0,0 0 0,0 0 0,20-28 0,-13 12 19,-1-2 0,25-53 0,-33 57-10,-1-1 0,-2-1 0,-1 0 1,-1 0-1,4-39 0,-5 0 35,-3-82 0,-3 117-35,-1 0 0,-2 0-1,-1 1 1,-2-1 0,-1 1-1,-1 0 1,-22-51 0,24 69-8,-12-25 15,16 37-28,1 0 1,0 0-1,-1 0 1,1 0-1,-1 0 1,1 1-1,-1-1 1,0 0-1,0 1 1,0-1-1,0 1 1,0 0-1,-3-2 1,4 3-4,0-1 0,1 1 0,-1 0-1,1 0 1,-1 0 0,0 0 0,1 0 0,-1 0 0,0 0 0,1 0 0,-1 0 0,1 1 0,-1-1 0,0 0 0,1 0-1,-1 0 1,1 1 0,-1-1 0,1 0 0,-1 1 0,1-1 0,-1 0 0,1 1 0,-2 0 0,-9 17 9,-1 28-8,11-41-3,-6 36-26,1 1-1,2 0 0,4 84 1,7-48-45,21 99 0,-14-105 34,24 105-38,-29-145 66,1-1-1,1-1 0,25 46 1,-35-73 11,1-1-1,-1 1 1,1-1 0,0 1 0,0-1-1,0 0 1,0 1 0,0-1 0,0 0 0,1-1-1,-1 1 1,1 0 0,-1-1 0,1 1-1,0-1 1,-1 0 0,1 0 0,5 2-1,-3-3 8,-1 1-1,1-1 1,-1 0-1,1-1 0,-1 1 1,1-1-1,-1 0 0,0 0 1,1 0-1,-1 0 1,6-4-1,4-2 16,0 0 0,-1-2 0,0 0 1,-1 0-1,0-1 0,12-12 0,74-84 146,-73 67-85,-9 13 64,-20 35-130,0 0 0,1-1 0,0 2 0,1-1 0,0 0 0,0 0 0,1 1 0,0-1 0,1 1 0,0-1 0,1 1-1,-1-1 1,2 1 0,-1-1 0,6 14 0,-3-13-14,0 0-1,1-1 0,1 0 1,0 0-1,0 0 0,1 0 1,0-1-1,0 0 1,11 9-1,-14-14-3,1 0 1,-1-1-1,0 1 0,1-1 0,0 1 1,0-1-1,0-1 0,0 1 0,0-1 1,0 0-1,0 0 0,0 0 1,0-1-1,0 0 0,1 0 0,-1 0 1,0 0-1,0-1 0,0 0 1,0 0-1,6-2 0,-8 2 3,-1 0 1,0 0-1,1 0 0,-1 0 1,0-1-1,0 1 0,1-1 0,-1 1 1,0-1-1,-1 1 0,1-1 1,0 0-1,0 0 0,-1 0 0,1 0 1,-1 0-1,0-1 0,2-2 1,-2 1-1,1-1 0,-1 1 1,0-1-1,0 1 0,0-1 1,-1 1-1,0-1 0,0 0 1,-1-7-1,0 4 0,0 0 0,-1 0 0,0 0 0,0 0 0,-1 0 0,0 0 0,0 1 0,-1-1 0,0 1 0,-1 0 0,-5-8 0,2 7 7,0 1 1,0 0-1,0 0 0,-11-6 0,15 11 0,0-1 0,0 1 0,0 0 0,-1 0 0,1 0 0,-1 1 0,1 0 0,-1-1 0,1 2 0,-1-1 0,-8 0 0,11 1-5,-1 0 0,1 1 0,0-1 0,0 1 1,0 0-1,0-1 0,0 1 0,0 0 0,0 0 0,0 0 1,0 0-1,0 1 0,1-1 0,-1 0 0,0 1 0,1-1 1,-1 1-1,1 0 0,0-1 0,-1 1 0,1 0 0,0 0 1,0 0-1,0 0 0,0 0 0,1 0 0,-1 0 0,0 0 1,1 0-1,0 0 0,-1 1 0,1-1 0,0 0 0,0 0 1,0 0-1,0 0 0,1 1 0,-1-1 0,0 0 0,1 0 0,0 0 1,-1 0-1,1 0 0,0 0 0,0 0 0,2 3 0,0-2-7,0 0-1,0 0 0,0 0 1,1 0-1,-1-1 0,1 1 0,-1-1 1,1 0-1,0 0 0,0 0 0,0-1 1,0 1-1,0-1 0,0 0 0,8 1 1,-5-2 3,1 0 1,-1 0-1,1 0 0,-1-1 1,0 0-1,1-1 1,-1 0-1,11-4 1,-1-1 8,1-2-1,-1 0 1,0-1 0,-1-1 0,0 0 0,17-16 0,57-52 138,-77 65-91,-13 13-39,1 0 0,0 0 0,-1 0-1,1 1 1,0-1 0,0 0 0,-1 0 0,1 0 0,0 1 0,0-1-1,0 0 1,0 1 0,0-1 0,0 1 0,2-1 0,-1 2-7,0-1 0,0 1-1,0 0 1,0 0 0,-1 0 0,1 0 0,0 1 0,0-1 0,-1 0 0,1 1 0,-1-1 0,1 1-1,-1-1 1,2 3 0,8 8 24,16 9 53,-1 2 0,37 41 0,-56-55-74,0 0 0,-1 0 1,0 0-1,0 1 0,-1 0 0,-1 0 0,1 0 1,-2 1-1,1-1 0,-1 1 0,-1 0 0,1 12 0,0 8 20,1 0-1,1 0 0,11 36 1,-16-67-31,0 1 0,0 0 0,1 0 0,-1 0-1,0-1 1,0 1 0,1 0 0,-1-1 0,1 1 0,-1 0 0,1-1 0,-1 1 0,1 0 0,-1-1 0,1 1 0,-1-1 0,1 1 0,-1-1 0,1 1 0,0-1 0,0 1-1,-1-1 1,1 0 0,0 1 0,-1-1 0,1 0 0,0 0 0,0 1 0,0-1 0,-1 0 0,1 0 0,0 0 0,0 0 0,0 0 0,-1 0 0,1 0 0,0 0 0,0-1-1,0 1 1,-1 0 0,1 0 0,0-1 0,-1 1 0,1 0 0,0-1 0,0 1 0,-1-1 0,1 1 0,-1-1 0,1 1 0,1-2 0,2-1 14,0-1 0,0 0 0,-1 0 0,1 0 0,-1 0 0,5-9 0,3-10 27,-1-1 1,-2-1-1,0 1 0,-2-1 1,5-35-1,-6 31 22,1 0 0,2 0-1,16-42 1,-22 68-60,1-5 19,0 1 0,1 0 0,0-1-1,1 1 1,6-7 0,-10 12-19,0 1-1,0 0 1,1 0-1,-1 0 1,0 0-1,1 0 1,-1 0-1,1 0 1,-1 0-1,1 1 1,-1-1-1,1 0 1,-1 1-1,1-1 0,0 1 1,-1 0-1,1 0 1,0-1-1,-1 1 1,1 0-1,0 0 1,0 1-1,-1-1 1,1 0-1,0 0 1,-1 1-1,1-1 1,-1 1-1,1 0 1,0-1-1,2 3 1,3 1 3,0 1 0,-1 1 0,1-1 0,-1 1 0,0 0 1,0 0-1,0 1 0,-1 0 0,0 0 0,4 8 0,6 14 3,16 39-1,-21-42-17,-8-21 6,0 0 0,0 1-1,0 0 1,-1-1 0,0 1-1,0 0 1,0 0 0,-1 0 0,0-1-1,0 1 1,-2 10 0,1-13 5,1-1-1,-1 0 1,0 0 0,0 1 0,1-1 0,-2 0-1,1 0 1,0 0 0,0 0 0,-1-1-1,1 1 1,-1 0 0,1 0 0,-1-1-1,0 1 1,0-1 0,1 1 0,-1-1-1,0 0 1,-1 0 0,1 0 0,0 0-1,0 0 1,0-1 0,0 1 0,-1 0 0,1-1-1,0 0 1,-1 1 0,1-1 0,-5-1-1,-4 1 85,0 0 0,-21-5 0,29 5-63,1-1-1,-1 1 1,0-1 0,1 0 0,-1 0 0,1 0 0,-1 0 0,1 0-1,0-1 1,-1 1 0,1-1 0,0 1 0,0-1 0,0 0 0,0 0 0,0 0-1,-2-4 1,2 4-2,2 2-22,1 0 0,-1 0 0,0 0 0,0 0 0,0 0 0,0 0 1,0 0-1,0 0 0,0 0 0,1 0 0,-1 0 0,0 0 1,0 0-1,0 0 0,0 0 0,0 0 0,0 0 0,1 0 1,-1 0-1,0 0 0,0 0 0,0 0 0,0 0 0,0 0 1,0 0-1,0 0 0,0-1 0,1 1 0,-1 0 0,0 0 1,0 0-1,0 0 0,0 0 0,0 0 0,0 0 0,0 0 1,0 0-1,0-1 0,0 1 0,0 0 0,0 0 0,0 0 0,0 0 1,0 0-1,0 0 0,0-1 0,0 1 0,0 0 0,0 0 1,0 0-1,0 0 0,0 0 0,0 0 0,0 0 0,0-1 1,0 1-1,0 0 0,0 0 0,0 0 0,0 0 0,0 0 1,0 0-1,0 0 0,0-1 0,0 1 0,0 0 0,9-1 21,45-7-23,71 0 0,-78 7 0,1-3 0,78-15 0,-99 12 0,-17 3 0,0 1 0,1 0 0,-1 1 0,1 0 0,0 1 0,-1 0 0,1 1 0,0 0 0,11 1 0,-22 0-2,1-1 1,0 0-1,-1 0 1,0 1-1,1-1 1,-1 0-1,1 1 1,-1-1-1,1 1 0,-1-1 1,1 0-1,-1 1 1,0-1-1,1 1 1,-1-1-1,0 1 0,0-1 1,1 1-1,-1 0 1,0-1-1,0 1 1,0-1-1,0 1 1,0-1-1,0 1 0,0 0 1,0-1-1,0 1 1,0-1-1,0 1 1,0-1-1,0 1 0,0 0 1,-1 0-1,1 0-16,0 1 0,-1-1 0,1 1 0,0-1-1,-1 0 1,0 1 0,1-1 0,-1 0 0,0 0-1,0 0 1,0 1 0,1-1 0,-3 1 0,-5 3-230,0-1 0,-1-1 0,1 1 1,-1-1-1,1-1 0,-18 4 0,0-3-3714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8:08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9440,'0'0'1400,"10"3"-672,26 6-172,-1-2 0,1-1 0,66 1 0,120-12 1077,-117 0-832,-65 4-504,22-2 276,0 2 0,0 4 0,73 11 0,13 18 485,-95-18-3257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8:10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2422 5824,'0'0'5520,"14"-4"-4928,-3 0-463,2 0-4,-1-1 1,1 0-1,-1 0 0,-1-1 1,19-12-1,-5-2 96,0 0-1,-1-2 1,-1 0-1,-1-2 1,-1 0 0,-2-2-1,0 0 1,-2-1-1,0-1 1,16-39 0,-19 36 0,67-155 975,-63 137-660,22-96 1,-31 105-252,-2 0-1,-3-1 0,0 1 1,-3-1-1,-5-57 1,-11-35 394,-26-160 546,-22 38-403,26 114-388,22 87-216,-2 1 0,-3 0 0,-27-52 0,38 89-107,-1 1 1,-1 0-1,-18-21 1,13 17 40,16 17-135,-1 1 0,0 0 0,0 0 0,0 0 0,0 0 0,0 0 0,-1 0 0,1 0 0,0 0-1,0 0 1,-1 1 0,1-1 0,0 0 0,-1 1 0,1-1 0,-1 1 0,-1-1 0,2 1-3,0 0 1,0 1-1,0-1 0,0 0 1,0 0-1,0 1 1,0-1-1,0 0 1,1 1-1,-1-1 0,0 1 1,0-1-1,0 1 1,1-1-1,-1 1 0,0 0 1,1-1-1,-1 1 1,0 0-1,0 1 1,-1 2 11,-1 0 1,1 1-1,0-1 1,1 1 0,-1 0-1,1 0 1,0-1-1,0 1 1,0 6 0,-1 175 214,15-31-69,-11-140-148,1-1 1,0 1-1,1-1 1,0 0-1,1 0 0,7 13 1,-11-25-16,4 6 62,-3-9 13,-3-21 14,1 19-99,-1-10 16,-25-276 250,13-27 72,13 306-319,4-8 36,-4 18-51,0 0 0,0-1 0,0 1-1,1 0 1,-1 0 0,0-1-1,0 1 1,1 0 0,-1-1-1,0 1 1,1 0 0,-1 0 0,0 0-1,1 0 1,-1-1 0,0 1-1,1 0 1,-1 0 0,0 0-1,1 0 1,-1 0 0,0 0 0,1 0-1,-1 0 1,1 0 0,2 1 9,0 0 0,0 0 0,0 0 0,-1 0 0,1 1 0,0-1 0,4 4 0,2 2-16,17 12 27,-1 1-1,-2 1 1,0 2 0,26 32-1,24 24 24,37 37 21,-93-94-92,0 0 0,-2 1-1,20 41 1,31 98-171,-48-102-3258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8:12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2309 5416,'0'0'4396,"17"-6"-4015,243-91 1146,-239 88-1405,69-29 849,166-98 0,211-178 2150,-214 125-1189,-166 121-1368,243-213 1466,-263 220-1417,129-90 0,-144 114-403,33-21 117,-19 14-59,-2-3 0,-3-2 0,-1-4 0,-3-1 0,61-75 0,-45 50 15,34-41 127,46-101 584,-143 206-768,1-4 149,-7 15-234,-2 5-85,3 16-56,-4-16 0,-1 0 0,1-1 0,-1 1 0,1 0 0,-1 0 0,1 0 0,-1 0 0,0 0 0,0 0 0,1 0 0,-1 0 0,0 0 0,0 0 0,0 0 0,0 0 0,0 0 0,0 0 0,0 0 0,0 0 0,-1 1 0,1-2 0,0 1 0,-1 0 0,1 0 0,-1 0 0,1 0 0,-2 2 0,-5 9 2,-1 0 0,-1-1 0,0 0-1,0-1 1,-1 0 0,-1 0 0,1-1 0,-2 0-1,1-1 1,-1 0 0,0-1 0,-1 0 0,-25 10-1,-13 3 43,20-7-20,-58 15 0,31-11-10,-107 46-1,36 0-13,127-62 0,1-1 0,0 0 0,0 1 0,0-1 0,0 0 0,0 0 0,1 1 0,-1-1 0,0 1 0,0-1 0,0 1 0,1-1 0,-1 1 0,0 0 0,0-1 0,1 1 0,-1 0 0,0-1 0,1 1 0,-1 0 0,1 0 0,-1 0 0,1-1 0,0 1 0,-1 2 0,1-3 0,0 0 0,0 0 0,0 0 0,1 1 0,-1-1 0,0 0 0,0 0 0,0 0 0,1 0 0,-1 1 0,0-1 0,0 0 0,1 0 0,-1 0 0,0 0 0,0 0 0,1 0 0,-1 0 0,0 0 0,1 0 0,-1 0 0,0 0 0,0 0 0,1 0 0,-1 0 0,0 0 0,0 0 0,1 0 0,-1 0 0,0 0 0,0 0 0,1 0 0,-1 0 0,0 0 0,0 0 0,1-1 0,-1 1 0,0 0 0,1 0 0,14-8 0,58-31 0,66-50 0,35-22 58,-85 57-24,-46 25 1,-20 13 6,30-15-1,-26 17-1,-10 4 26,34-12 0,-36 15 7,-13 5-58,0 1-1,1 0 1,-1 0-1,0 0 0,0 0 1,1 0-1,-1 1 0,4-1 1,-5 1-11,-1 0 0,1 0-1,0 0 1,0 1 0,0-1 0,-1 0 0,1 1 0,0-1 0,-1 0-1,1 1 1,0-1 0,-1 1 0,1-1 0,0 1 0,-1-1 0,1 1 0,-1 0-1,1-1 1,-1 1 0,1-1 0,-1 1 0,0 0 0,1 0 0,-1-1-1,0 1 1,1 0 0,-1 0 0,0-1 0,0 1 0,0 0 0,0 1-1,3 10 9,-1 0 0,-1 0-1,0 1 1,-1-1 0,0 0-1,0 0 1,-5 19 0,-25 85 77,8-37 54,17-60-66,-4 36-1,9-47-65,0-1-1,0 1 0,1 0 0,0-1 0,0 1 0,1-1 0,4 14 0,28 53-297,-22-51-2749,-12-22 2804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1:2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6224,'0'0'7322,"12"5"-6938,14 4-84,0 0 0,0-2-1,38 7 1,14-9 464,37 5 574,-98-8-940,0 2 1,-1 0-1,1 0 1,24 12-1,-37-14-329,0 1 0,0-1-1,0 1 1,-1 0-1,1 0 1,-1 1-1,0-1 1,0 1 0,0 0-1,0 0 1,-1 0-1,1 0 1,-1 0-1,0 0 1,-1 1 0,1-1-1,-1 1 1,1-1-1,0 10 1,1 9 34,-1 0 1,-1 41-1,-1-41-22,0 36 28,3 294 458,-7-100-202,-1-65-175,3-95-109,0-35 48,3 1 0,11 90 0,-12-149-127,2 11 109,0 0-1,0 0 1,1 0 0,1-1 0,-1 0-1,9 15 1,-12-24-97,0 0 0,1-1 0,-1 1 0,0-1 0,0 1-1,0 0 1,0-1 0,1 1 0,-1 0 0,0-1 0,0 1 0,0 0 0,0-1 0,0 1 0,-1 0 0,1-1 0,0 1-1,0 0 1,0-1 0,0 1 0,-1-1 0,1 1 0,0 0 0,-1-1 0,1 1 0,0-1 0,-1 1 0,1-1 0,-1 1 0,1-1-1,-1 1 1,1-1 0,-1 0 0,1 1 0,-1-1 0,1 0 0,-1 1 0,0-1 0,1 0 0,-1 1 0,1-1 0,-1 0-1,0 0 1,0 0 0,-38 11 167,37-11-172,-221 28 457,157-22-329,50-5-109,-29 4 148,-69 14 0,111-18-166,-1 0 0,1 0 0,0-1 1,-1 0-1,1 1 0,-1-1 0,1 0 1,-1-1-1,1 1 0,0 0 0,-1-1 1,1 0-1,-4-1 0,-9-11-3357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18:33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454 189 2808,'0'0'2323,"-1"-10"-2177,-4-31 24,-8-9 1306,11 45-1279,0 0 1,1-1-1,-1 1 0,1-1 0,0 1 1,0-9-1,2 12 37,-1 0 0,0-1 0,-1 1 1,1 0-1,0-1 0,-1 1 0,1 0 0,-1-1 1,1 1-1,-1 0 0,0 0 0,0 0 1,0 0-1,-1 0 0,1 0 0,0 0 0,-3-3 1,1 7 32,0 0 0,0 0 0,0 0 0,1 0 1,-1 1-1,1-1 0,0 1 0,-4 4 0,2-3 35,-8 8 164,0-2 0,-1 1 0,-24 14 0,2-2 43,-5 8 97,1 1 0,2 1 0,-50 58 0,79-81-485,0 2-1,0-1 0,1 1 0,0 0 1,1 0-1,1 1 0,-5 14 0,8-19-48,0-1 0,0 1-1,1 0 1,0 0 0,0 0-1,1 0 1,0 0 0,0 0-1,1-1 1,0 1 0,1 0-1,-1 0 1,6 11 0,-6-14-35,1-1 0,0-1 0,1 1 0,-1 0 0,1 0 1,-1-1-1,1 1 0,0-1 0,1 0 0,-1 0 0,0 0 0,1-1 1,0 1-1,-1-1 0,1 1 0,0-1 0,0-1 0,1 1 0,7 2 1,-5-3 11,0 0 1,0 0 0,0 0 0,0-1 0,0 0 0,0-1 0,0 1-1,0-1 1,0-1 0,0 1 0,12-6 0,-6 2 28,0-1 1,0 0-1,-1-1 0,0 0 0,-1-1 1,0-1-1,0 1 0,0-2 1,-1 0-1,-1 0 0,0 0 1,0-1-1,-1-1 0,10-18 1,5-12 481,28-76 0,-32 226 216,-17-94-741,2-1 1,-1 1-1,2-1 1,0 0-1,12 23 1,-16-33-29,1 0 0,0 1 0,0-1 0,1 0 0,-1 0 0,1 0 0,-1 0 1,1-1-1,0 1 0,0-1 0,0 0 0,0 0 0,1 0 0,-1 0 0,1 0 1,-1-1-1,1 1 0,-1-1 0,1 0 0,0 0 0,0 0 0,0-1 0,-1 1 1,1-1-1,0 0 0,4-1 0,-1 0-1,1 0 1,0-1-1,-1 0 1,1-1 0,-1 1-1,0-1 1,0-1-1,0 0 1,0 0-1,0 0 1,-1 0-1,8-8 1,-5 3 1,-2 1 0,1-1 0,-1 0-1,-1 0 1,0-1 0,0 1 0,9-22 0,-9 14 18,-1 1-1,0-1 1,-1 0 0,-1-1-1,0 1 1,-2-1 0,0 1-1,0-1 1,-2 1 0,0-1-1,-5-19 1,6 36-17,0-1 0,0 1 1,-1-1-1,1 0 0,-1 1 1,1-1-1,-1 1 0,0-1 1,0 1-1,1 0 0,-1-1 1,0 1-1,0 0 0,-1 0 1,1-1-1,0 1 0,0 0 1,0 0-1,-1 0 0,1 0 1,0 1-1,-1-1 1,-1-1-1,3 1 24,0 1-32,0 0 0,0 0 0,0 0-1,0 0 1,0 0 0,0 0 0,1 0 0,-1 0 0,0 0 0,0 0-1,0 0 1,0 1 0,0-1 0,0 0 0,0 0 0,1 0 0,-1 0-1,0 0 1,0-1 0,0 1 0,0 0 0,0 0 0,0 0 0,0 0-1,0 0 1,1 0 0,-1 0 0,0 0 0,0 0 0,0 0 0,0 0-1,0 0 1,0 0 0,0 0 0,0 0 0,0 0 0,0-1 0,1 1-1,-1 0 1,0 0 0,0 0 0,0 0 0,0 0 0,0 0 0,0 0-1,0 0 1,0-1 0,0 1 0,0 0 0,0 0 0,0 0 0,0 0-1,0 0 1,0 0 0,0 0 0,0-1 0,0 1 0,0 0 0,0 0-1,0 0 1,0 0 0,0 0 0,0 0 0,0 0 0,-1 0 0,1-1-1,24 10 1,-1-1 0,1-2 0,0 0 0,1-2-1,-1-1 1,44 1 0,153-16-84,-212 11 79,25-3-5,1-1-1,-1-2 1,58-20 0,-76 23 54,-13 4-17,-10 5-11,-10 5-4,0 1 0,1 1 0,0 1 0,1 0-1,1 1 1,-17 21 0,5-4 30,-31 48 0,48-64-19,1 1 0,0-1-1,0 1 1,2 0 0,-9 33 0,14-46-20,0 0 0,1 0 0,0 0 1,-1 0-1,1-1 0,0 1 0,0 0 0,1 0 0,-1 0 0,0 0 0,1 0 0,0 0 1,0 0-1,0 0 0,0-1 0,0 1 0,1 0 0,-1-1 0,1 1 0,-1-1 0,1 1 1,0-1-1,0 0 0,0 0 0,4 3 0,-3-3 1,1 0 0,-1 0 0,0-1 0,1 1 0,0-1 0,-1 0 0,1 0 0,0-1 0,-1 1 0,1-1 0,0 1 0,-1-1 0,1 0 0,0-1 0,0 1 0,-1-1 0,1 1 0,0-1 0,-1 0 0,5-2 0,0-1 10,0 0 0,0 0 0,-1-1 0,0 0 0,0 0 0,0-1 0,11-12 0,-6 5 15,-1 0 1,-1-1-1,10-15 0,-10 11 14,-1 0-1,0-1 1,-2 0-1,0 0 1,-1-1-1,4-22 0,-10 40-34,1 0 0,-1 1-1,0-1 1,0 0-1,0 1 1,0-1-1,0 0 1,0 1-1,-1-1 1,0-2 0,1 4-8,0-1 1,0 1 0,0 0 0,0 0 0,0 0 0,0-1 0,-1 1 0,1 0 0,0 0 0,0 0 0,0-1 0,0 1 0,-1 0 0,1 0 0,0 0 0,0 0 0,0 0 0,-1 0 0,1 0 0,0-1 0,0 1-1,-1 0 1,1 0 0,0 0 0,0 0 0,-1 0 0,1 0 0,0 0 0,0 0 0,-1 0 0,1 0 0,0 0 0,0 0 0,0 1 0,-1-1 0,1 0 0,0 0 0,0 0 0,-1 0 0,0 1 3,-1 1 1,1-1-1,-1 0 1,1 1-1,0-1 1,-1 1-1,1 0 0,0-1 1,0 1-1,0 0 1,1-1-1,-1 1 1,0 0-1,1 0 1,-1 0-1,0 2 1,0 5 4,0 0 0,1 0 0,-1 0 1,2 0-1,-1 0 0,2 0 0,-1-1 1,1 1-1,0 0 0,1-1 0,0 1 0,0-1 1,1 0-1,0 0 0,0 0 0,9 11 1,-6-9-5,1-1 0,0 0 0,0 0 0,1-1 0,0 0 0,1 0 0,0-1 0,0-1 0,0 1 0,1-2 0,18 8 0,-24-11 1,-1-1-1,0 0 0,1 0 0,-1 0 0,1 0 0,-1-1 0,1 0 1,-1 0-1,1 0 0,-1 0 0,1-1 0,-1 0 0,1 0 0,-1 0 1,6-2-1,-4 0 12,0 0 0,0 0 0,0-1 1,-1 0-1,1 0 0,-1-1 1,0 0-1,0 1 0,5-7 0,2-6 59,0-1-1,0 0 1,-2-1-1,0 0 1,9-27-1,20-51 296,-39 96-371,0 1 0,0 0-1,0 0 1,0 0-1,0 0 1,0 0-1,0-1 1,0 1-1,0 0 1,0 0-1,1 0 1,-1 0 0,0 0-1,0-1 1,0 1-1,0 0 1,0 0-1,0 0 1,0 0-1,0 0 1,1 0 0,-1 0-1,0 0 1,0-1-1,0 1 1,0 0-1,0 0 1,0 0-1,1 0 1,-1 0-1,0 0 1,0 0 0,0 0-1,0 0 1,1 0-1,-1 0 1,0 0-1,0 0 1,0 0-1,0 0 1,0 0 0,1 0-1,-1 0 1,0 0-1,0 0 1,0 0-1,0 1 1,0-1-1,1 0 1,-1 0-1,0 0 1,0 0 0,0 0-1,0 0 1,0 0-1,0 0 1,0 1-1,1-1 1,-1 0-1,0 0 1,8 16 18,5 32 15,-10-40-17,8 30 74,1-1 0,24 48-1,-34-80-74,0-1 0,1 0-1,-1 0 1,1 0-1,0 0 1,0-1 0,0 1-1,1-1 1,3 4-1,-6-7-9,0 1-1,0-1 0,0 1 0,0-1 1,0 1-1,0-1 0,0 0 1,0 1-1,0-1 0,0 0 0,0 0 1,0 0-1,0 0 0,0 0 1,0 0-1,0 0 0,0 0 0,2-1 1,-1 1 0,-1-1 1,0 0-1,1 0 1,-1 0-1,1 0 1,-1 0 0,0 0-1,0 0 1,1 0-1,-1-1 1,0 1-1,0 0 1,0-1 0,-1 1-1,2-3 1,7-16 47,0-1 1,-2 0-1,-1-1 0,7-34 1,3-16 78,-11 48-73,-4 19-43,0 0-1,-1 0 1,2 0-1,-1 1 1,0-1 0,1 0-1,0 1 1,4-8-1,-5 12-16,0-1 0,0 1 0,-1-1 0,1 0-1,0 1 1,0 0 0,0-1 0,0 1-1,0 0 1,0-1 0,0 1 0,0 0 0,0 0-1,0 0 1,0 0 0,0 0 0,0 0-1,0 0 1,0 0 0,0 0 0,0 0 0,0 1-1,0-1 1,1 1 0,26 10-40,-26-10 37,66 35-41,-42-21 5,1-1 1,41 15-1,-49-22 29,-7-3-2,0 0 0,1 0 0,17 2 0,-25-6 16,-1 0-1,1 0 1,0 0-1,0 0 0,0-1 1,-1 0-1,1 0 1,0 0-1,-1 0 1,1-1-1,-1 0 1,8-4-1,-6 3 15,-1-1-1,0 0 1,0 0-1,0 0 1,0-1-1,-1 0 1,0 1 0,0-1-1,0-1 1,0 1-1,-1-1 1,0 1-1,0-1 1,-1 0 0,3-7-1,-2 3 18,-1-1 0,1 0 1,-2 0-1,0 0 0,0 0 0,-1 0 0,-2-20 1,2 29-30,0 0 0,0 1 1,0-1-1,0 0 1,0 1-1,-1-1 0,1 0 1,-1 1-1,1-1 1,-1 1-1,0-1 0,1 1 1,-1-1-1,0 1 1,0-1-1,0 1 0,0 0 1,0-1-1,0 1 1,-1 0-1,1 0 0,0 0 1,-1 0-1,1 0 1,0 0-1,-1 0 0,1 0 1,-1 1-1,0-1 1,1 1-1,-3-1 0,0 1 3,-1 0-1,1 0 0,0 1 0,0 0 1,0-1-1,1 2 0,-1-1 0,0 0 1,0 1-1,1 0 0,-1-1 0,-4 4 1,0 1 1,1-1 0,-1 1 1,1 0-1,0 1 0,1 0 1,0 0-1,0 0 0,0 1 1,1-1-1,0 1 1,0 1-1,1-1 0,0 1 1,1 0-1,0 0 0,0 0 1,-1 11-1,2-13 3,1 0-1,1 1 1,-1-1 0,1 1-1,0-1 1,1 0 0,0 1-1,0-1 1,0 0-1,1 1 1,0-1 0,1 0-1,0 0 1,0-1 0,0 1-1,0-1 1,1 1 0,1-1-1,-1 0 1,1 0 0,0-1-1,8 8 1,0-3-10,0 0 1,1 0-1,0-2 0,1 0 1,0 0-1,0-1 1,27 8-1,-32-12-3,1-1 0,0 0 0,0 0 0,0-1 0,0-1 0,0 1 1,0-2-1,0 0 0,0 0 0,-1-1 0,1 0 0,17-6 0,-1-3 293,1-2 1,37-23-1,-51 27-1945,1-2 0,17-16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2:3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310 281 3808,'0'0'10362,"-11"-1"-9986,0-1-256,6 1-77,1 0 0,0 0 0,-1 1 0,1 0 1,0 0-1,-1 0 0,1 0 0,-1 1 0,1-1 0,0 1 1,-1 0-1,1 1 0,-6 1 0,-1 2 129,-1 0 1,0 0-1,1 1 0,0 0 1,1 1-1,-1 1 0,1 0 0,1 0 1,-11 11-1,6-2 30,0 1 0,1 0 0,1 1 1,1 0-1,-10 22 0,18-33-126,-1 0 1,2 0-1,-1 0 0,1 1 1,1-1-1,-1 0 1,2 1-1,-1-1 1,1 1-1,0-1 0,1 1 1,0-1-1,0 1 1,0-1-1,2 0 0,4 13 1,-5-13 15,2-1-1,-1 1 1,1-1 0,0 0 0,1 0 0,6 7-1,-10-12-62,1-1 1,0 1-1,0-1 0,0 1 0,0-1 0,1 0 0,-1 0 0,0 0 0,0 0 1,1 0-1,-1 0 0,0 0 0,1-1 0,-1 1 0,1-1 0,-1 0 0,1 0 1,-1 0-1,1 0 0,-1 0 0,1-1 0,-1 1 0,0-1 0,4 0 0,3-2 21,-1 0 0,0 0 0,0-1 0,-1 0 0,1 0 0,-1-1 0,0 0 0,0 0 0,0-1 0,7-7 0,3-6 67,-1-1-1,16-24 0,-18 22 134,1 1 0,23-23 1,-38 43-246,1 1 0,-1 0 1,0 0-1,0 0 1,0 0-1,0 0 0,0 0 1,1 0-1,-1 0 0,0 0 1,0 0-1,0 0 1,0-1-1,1 1 0,-1 0 1,0 0-1,0 0 0,0 0 1,0 0-1,1 0 1,-1 1-1,0-1 0,0 0 1,0 0-1,0 0 1,1 0-1,-1 0 0,0 0 1,0 0-1,0 0 0,0 0 1,1 0-1,-1 0 1,0 1-1,0-1 0,0 0 1,0 0-1,0 0 0,0 0 1,7 11 102,4 16-41,-10-22-48,17 51 75,-11-32-49,0 0 0,16 32 0,-20-50-30,0-1-1,0 1 0,0-1 0,1 1 1,0-1-1,0-1 0,1 1 0,-1 0 0,1-1 1,0 0-1,0 0 0,0 0 0,1-1 0,7 4 1,-8-5-3,0-1 1,0 1-1,0-1 1,0 0-1,0 0 1,0-1 0,0 0-1,0 0 1,0 0-1,0 0 1,0-1-1,0 0 1,0 0-1,0 0 1,8-3-1,-6 1 7,-1 0 0,1-1 0,0 1 0,-1-1 0,0-1 0,0 1 0,0-1 0,0 0 0,8-10 0,-3 0 41,0 0-1,-1 0 0,0-1 1,-2 0-1,0-1 0,0 0 0,-2 0 1,7-25-1,-7 15 33,-2 0 0,-1 1 0,-1-1 1,-1-1-1,-3-27 0,-13-87 342,11 121-352,0 0-1,-2 1 0,-1-1 1,-13-30-1,1 20 11,14 24-65,1-1 0,-1 0 0,-4-12 0,8 12 454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2:3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8032,'0'0'3009,"13"5"-2338,43 15-33,-51-19-519,0 0-1,0 0 1,-1 0 0,1-1-1,0 1 1,0-1-1,0 0 1,0-1-1,0 1 1,0-1 0,-1 0-1,1 0 1,0-1-1,-1 1 1,1-1-1,-1 0 1,1 0 0,-1 0-1,0-1 1,0 0-1,0 0 1,0 0-1,0 0 1,-1 0-1,1-1 1,-1 0 0,0 1-1,0-1 1,-1-1-1,1 1 1,-1 0-1,0 0 1,0-1 0,0 1-1,0-1 1,-1 0-1,0 0 1,0 1-1,0-1 1,-1 0 0,1-8-1,-2 7 55,0 0 0,0 0 0,-1 1 0,0-1 0,0 1 0,-5-11 0,7 15-146,-1 0 1,1 1-1,0-1 1,-1 0-1,1 0 0,-1 0 1,0 0-1,1 0 1,-1 0-1,0 1 1,1-1-1,-1 0 1,0 1-1,0-1 1,0 0-1,0 1 0,0-1 1,1 1-1,-1-1 1,0 1-1,0 0 1,0-1-1,0 1 1,0 0-1,0 0 1,-1 0-1,1 0 0,0-1 1,0 1-1,0 1 1,0-1-1,0 0 1,0 0-1,0 0 1,0 1-1,0-1 1,0 0-1,0 1 0,0-1 1,0 1-1,0-1 1,1 1-1,-3 1 1,-6 5 93,1 2 0,0-1 1,0 1-1,0 1 0,2-1 0,-1 1 1,1 0-1,0 1 0,1 0 1,0 0-1,1 0 0,0 0 1,1 0-1,0 1 0,-1 12 0,3-16-36,1 0 0,-1 0-1,2 0 1,-1 0 0,1 0-1,0 0 1,0 0 0,1-1-1,0 1 1,5 9 0,-5-11-15,1-1 0,0 0 1,0 1-1,1-1 0,0-1 0,0 1 1,0-1-1,0 1 0,1-1 1,-1 0-1,1-1 0,0 1 1,1-1-1,8 4 0,-4-2 47,0 0 0,0-1 0,1 0-1,0-1 1,0-1 0,0 1 0,17 0-1,-21-3-71,-1 0 0,1-1-1,-1 0 1,1 0-1,-1 0 1,1-1 0,-1 0-1,0 0 1,1-1-1,-1 1 1,-1-1 0,1-1-1,10-7 1,1-3 53,0-1-1,-2-1 1,27-34 0,-34 39-3320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2:38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55 5224,'0'0'6985,"-14"-3"-6594,-21-4 241,-43-17 1,64 19-332,1 1 1,-1 0-1,0 2 1,0-1-1,0 2 1,-19-1-1,28 2-200,0 0-1,0 0 0,0 1 0,0 0 1,0-1-1,0 2 0,0-1 1,0 0-1,0 1 0,0 0 0,1 0 1,-1 0-1,1 1 0,0 0 0,0 0 1,0 0-1,0 0 0,0 0 0,0 1 1,-5 7-1,7-7-41,0 1-1,1-1 1,0 0 0,0 0-1,0 1 1,0-1 0,1 1 0,-1-1-1,1 0 1,0 1 0,1-1 0,-1 1-1,1-1 1,0 0 0,0 1 0,0-1-1,0 0 1,1 0 0,2 5 0,3 6 87,0-1-1,1 0 1,19 25 0,-19-28-52,1-1-1,0-1 1,1 1 0,0-2-1,0 1 1,1-1-1,0-1 1,23 12-1,-27-16-47,0 0-1,0 0 0,0-1 1,1 0-1,-1 0 0,1-1 1,-1 0-1,1 0 1,-1-1-1,1 0 0,0-1 1,-1 1-1,1-1 0,-1-1 1,1 1-1,-1-1 1,8-3-1,3-4 32,0-1 0,-1 0 0,1-1 0,-2-1 0,0 0 0,0-2 0,-2 1 0,25-30 0,-24 26-12,65-67 352,-77 82-396,0 0 1,1 0-1,-1 0 1,0 0-1,1 1 0,-1 0 1,1-1-1,0 1 1,-1 1-1,1-1 1,0 0-1,0 1 1,-1 0-1,1 0 1,0 0-1,0 0 1,-1 1-1,8 1 0,7 2 56,-1 1 0,26 10 0,-39-13-61,15 6 176,0 0 0,28 19 0,-47-27-183,0 0 1,0 0-1,0 0 0,0 0 0,0-1 0,0 1 0,0 0 0,0 0 0,0 0 1,0 0-1,0 0 0,0 0 0,0 0 0,0 0 0,0 0 0,0-1 0,1 1 1,-1 0-1,0 0 0,0 0 0,0 0 0,0 0 0,0 0 0,0 0 0,0 0 1,0 0-1,0 0 0,1 0 0,-1 0 0,0 0 0,0 0 0,0 0 0,0 0 1,0 0-1,0 0 0,0 0 0,0 0 0,1 0 0,-1 0 0,0 0 0,0 0 1,0 0-1,0 0 0,-9-10 164,4 8-149,0 1 0,0-1 0,0 1 0,0 0 0,0 0 0,0 0 0,0 1 0,0 0 0,0 0 0,0 0 0,0 1-1,0-1 1,-9 3 0,7 0-4,0-1 0,0 1-1,0 0 1,0 1-1,1 0 1,0 0-1,-1 0 1,-9 10-1,9-8-10,0 2-1,0-1 0,1 1 0,0 0 0,0 0 1,1 1-1,0-1 0,1 1 0,0 0 0,0 1 1,1-1-1,0 1 0,0-1 0,-1 15 1,4-16-1,0-1 0,0 1 0,1 0 0,0 0 1,1-1-1,-1 1 0,2 0 0,-1-1 1,1 0-1,6 13 0,-8-18-2,0 0 1,0 0-1,0-1 1,0 1-1,1 0 1,-1 0-1,1-1 1,-1 1-1,1-1 0,0 1 1,-1-1-1,1 0 1,0 0-1,0 1 1,0-1-1,0-1 1,0 1-1,0 0 1,0 0-1,0-1 0,0 1 1,1-1-1,-1 0 1,0 1-1,0-1 1,0 0-1,1-1 1,-1 1-1,0 0 1,0 0-1,0-1 0,0 1 1,0-1-1,1 0 1,-1 0-1,0 0 1,-1 0-1,1 0 1,0 0-1,0 0 0,3-3 1,3-3 23,-1 1 0,1-1-1,-2 0 1,1-1 0,-1 0 0,0 0 0,0 0 0,-1 0-1,0-1 1,-1 0 0,6-13 0,-4 3 74,0-1 0,-1 0 0,0 0 0,1-32 1,-4 44-28,1-1 10,-4 9-83,1 0-1,0 0 1,0 0 0,0 0 0,0 0-1,0 0 1,0 0 0,0 0 0,0 0-1,0 0 1,0 0 0,0 0 0,0 0 0,0 0-1,0 0 1,0 0 0,0 0 0,0 0-1,-1 0 1,1 0 0,0 0 0,0 0 0,0 0-1,0 0 1,0 0 0,0 0 0,0 0-1,0 0 1,0 0 0,0 0 0,0 0 0,0 0-1,0 0 1,0 0 0,0 0 0,0 0-1,0 0 1,0-1 0,0 1 0,0 0-1,0 0 1,0 0 0,0 0 0,0 0 0,0 0-1,0 0 1,0 0 0,0 0 0,0 0-1,0 0 1,0 0 0,0 0 0,0 0 0,6 36 157,-2-17-127,0 0 0,1-1 1,9 19-1,-10-28-12,0 0 1,1 1-1,0-2 0,0 1 1,1-1-1,0 1 0,12 10 1,-17-17-11,1-1 0,-1 0 0,1 0 0,0 0 0,0 0 0,-1 0 0,1 0 0,0 0 1,0-1-1,0 1 0,0 0 0,0-1 0,0 0 0,0 1 0,0-1 0,0 0 0,0 0 0,0 0 0,0-1 0,0 1 0,0 0 1,0-1-1,0 1 0,0-1 0,0 0 0,0 1 0,0-1 0,-1 0 0,1 0 0,2-2 0,6-4 40,-1 0 1,-1-1-1,0 1 0,10-13 0,-7 8-22,21-26 92,-23 27-64,0 0 0,1 0 1,11-9-1,-10 10-17,-9 7-30,0 1 1,0 0-1,0 0 1,1 0-1,-1 0 1,1 0-1,2-1 0,-4 3-8,0-1 0,0 1 0,-1 0 0,1 0 0,0 0 0,0 0 0,-1 0 0,1 0 0,0 0 0,0 0 0,0 0 0,-1 0 0,1 1 0,0-1 0,0 0 0,-1 0 0,1 1 0,0-1 0,-1 0 0,1 1 0,0-1 0,-1 1 0,1-1 0,-1 1-1,1-1 1,0 1 0,-1-1 0,1 1 0,-1 0 0,0-1 0,1 1 0,-1 0 0,1 1 0,3 6 21,0 0 0,0 1 0,-1 0 0,0 0-1,0 0 1,-1 0 0,0 0 0,0 11 0,4 14 125,-6-34-142,0 1-1,0-1 0,0 0 1,0 1-1,0-1 1,0 1-1,0-1 1,0 1-1,0-1 0,0 1 1,1-1-1,-1 1 1,0-1-1,0 1 1,1-1-1,-1 0 0,0 1 1,1-1-1,-1 0 1,0 1-1,1-1 1,-1 0-1,0 1 0,1-1 1,-1 0-1,1 0 1,-1 1-1,1-1 1,-1 0-1,0 0 0,1 0 1,-1 0-1,1 1 1,-1-1-1,1 0 1,0 0-1,1-1 3,0 1-1,-1-1 1,1 0 0,0 0 0,-1 0-1,1 0 1,-1 0 0,1 0 0,-1 0-1,2-2 1,32-39 57,-34 41-57,15-22 35,-2 2 15,1 1 0,1 0 0,29-27 0,-44 46-54,0 0 0,0 0-1,0 0 1,0 0-1,0 0 1,0 0 0,0 1-1,0-1 1,1 0-1,-1 1 1,0-1 0,0 1-1,1 0 1,-1-1-1,0 1 1,0 0 0,1 0-1,-1-1 1,0 1-1,1 0 1,-1 1-1,0-1 1,1 0 0,-1 0-1,0 0 1,1 1-1,-1-1 1,0 1 0,0-1-1,0 1 1,1-1-1,-1 1 1,0 0 0,0 0-1,0-1 1,0 1-1,0 0 1,0 0 0,0 0-1,0 0 1,-1 0-1,1 0 1,0 0 0,0 2-1,5 7 24,-2 0 1,1 0-1,-1 1 0,3 16 0,-1-7 34,0-2-5,1-1-1,1 1 1,16 26 0,-20-38-25,1 0-1,-1 0 1,1 0 0,1 0-1,-1-1 1,0 0 0,1 0-1,0-1 1,1 1-1,-1-1 1,1 0 0,6 3-1,-10-7-5,-1 1-1,0 0 1,1 0-1,-1-1 1,1 1-1,-1-1 1,1 0-1,-1 0 1,1 0-1,-1 0 1,0 0-1,1 0 0,-1-1 1,1 1-1,-1-1 1,1 0-1,-1 0 1,0 0-1,0 0 1,1 0-1,-1 0 1,0 0-1,3-4 1,-1 2-412,-1 0-1,0-1 1,0 1 0,0-1 0,0 0 0,0 0 0,-1 0 0,0 0 0,0 0 0,2-7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2:4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0 966 5824,'0'0'6945,"11"-11"-6590,13-12-111,-2-2 0,-1 0 0,-1-2 0,-1 0 0,22-43 0,1-36 320,-11 23-142,43-115 725,-62 155-723,-2 1 1,9-78-1,-19 107-266,0 0 1,-2-19-1,-1-11 383,3 41-477,0 0-1,0 0 1,0 0-1,-1 0 1,1 0-1,0 0 1,-1 0-1,1 0 1,-1 0-1,-1-2 1,2 3-53,0 1 0,0 0 0,0 0 1,0 0-1,0 0 0,0 0 1,0 0-1,-1 0 0,1 0 1,0 0-1,0 0 0,0 0 1,0 0-1,0 0 0,0 0 0,-1-1 1,1 1-1,0 0 0,0 0 1,0 0-1,0 0 0,0 0 1,-1 1-1,1-1 0,0 0 1,0 0-1,0 0 0,0 0 0,0 0 1,0 0-1,-1 0 0,1 0 1,0 0-1,0 0 0,0 0 1,0 0-1,0 0 0,0 0 0,0 1 1,0-1-1,0 0 0,-1 0 1,1 0-1,0 0 0,-7 15 242,-8 31 65,3 0 0,1 1 1,-7 85-1,10 145 456,10-211-481,3 0-1,16 80 1,-19-137-226,1 0 1,-1 1-1,2-1 0,-1 0 0,1 0 0,1 0 0,-1-1 0,2 0 0,-1 0 0,1 0 0,9 9 1,-13-15-52,0-1 1,0 0 0,1 0 0,-1 0 0,0 0 0,1-1 0,-1 1 0,0-1-1,1 1 1,-1-1 0,1 0 0,-1 0 0,0 0 0,1 0 0,-1 0 0,1 0-1,-1-1 1,5-1 0,0 0 11,0 0 0,-1 0 0,1-1 0,-1 0 0,9-5 0,-4 0 19,0-1 0,-1-1 0,1 1 0,-2-2 1,0 1-1,0-1 0,12-20 0,1-8 197,19-44 0,13-47 315,-52 124-489,-1 1 0,1-1 1,-1 1-1,-1-1 1,1-11-1,-10 53 92,-2 0-157,9-14-1,1 1 1,1-1-1,1 1 1,0-1-1,2 0 1,1 0-1,1 0 0,8 26 1,-10-41 3,0 0 0,0 0 0,0 0 0,1-1-1,0 1 1,8 9 0,-10-13-4,1 0 0,0 0 0,0 0-1,0 0 1,0-1 0,0 1 0,0-1-1,1 0 1,-1 1 0,1-2 0,0 1-1,-1 0 1,9 1 0,-10-3 1,0 0 0,0 0 1,1 0-1,-1 0 0,0-1 0,0 1 1,0-1-1,0 1 0,0-1 0,0 0 1,0 0-1,0 0 0,0 0 0,0 0 1,0-1-1,0 1 0,2-3 1,29-31 59,-26 26-57,6-8 24,-1-1 1,-1-1 0,-1 0-1,0-1 1,-1 0-1,7-25 1,6-41 253,-18 75-126,-3 17-66,1 11-73,2 5 7,1 9 38,13 39 0,-15-61-49,0 0-1,1 0 1,0 0-1,1 0 0,0-1 1,0 0-1,1 0 1,10 12-1,-14-19-11,0 0 0,0 0 0,-1 0 0,1 0 0,0 0 0,0 0 0,0 0 0,0 0 0,0-1-1,0 1 1,1-1 0,-1 0 0,0 1 0,0-1 0,0 0 0,0 0 0,0-1 0,1 1 0,-1 0 0,0-1 0,0 1 0,0-1-1,0 0 1,0 1 0,3-3 0,7-2 19,-1-1-1,0-1 1,11-8-1,-13 9-1,71-51 100,-54 36-85,1 2-1,0 1 1,2 1-1,0 1 1,39-15-1,-40 20-21,-20 8 5,0-1 0,0 2 1,0-1-1,11-1 0,-12 3-10,2 0 39,-9 2-47,1-1 1,-1 1-1,0-1 0,0 1 1,0 0-1,0-1 0,0 1 1,0-1-1,0 1 0,0-1 1,0 1-1,0 0 0,0-1 1,-1 1-1,1-1 0,0 1 1,0-1-1,0 1 0,-1 0 1,1-1-1,0 1 0,-1 0 0,-7 13 19,0 0 0,-13 18 0,-4 5 31,10-12-31,8-17 7,2 1-1,-1 1 1,1-1 0,1 1 0,-5 12 0,8-19-18,0 0-1,1-1 1,-1 1 0,1 0-1,0 0 1,0 0-1,0-1 1,0 1 0,1 0-1,-1 0 1,1-1-1,0 1 1,-1 0 0,1-1-1,0 1 1,1 0-1,-1-1 1,0 0 0,1 1-1,-1-1 1,1 0-1,0 1 1,0-1 0,4 3-1,-2-2 6,0 1-1,1-2 1,-1 1-1,1 0 1,-1-1-1,1 0 1,0 0-1,0-1 1,0 1-1,0-1 1,0 0-1,1 0 1,-1-1-1,0 1 1,0-1 0,1-1-1,-1 1 1,0-1-1,0 1 1,0-1-1,0-1 1,0 1-1,7-4 1,2 0 7,0-1 1,-1-1 0,0 0 0,0-1 0,0 0-1,-1-1 1,11-11 0,-2 0 3,-1-2 0,-1-1 0,0 0 1,15-29-1,57-110 82,-60 104-90,-8 13 20,-3-1 0,29-93 0,4-102 100,-50 220-120,-3 20-16,1 0 0,-1 0 0,0 0 0,0 0 0,0 0 0,0 0 0,0 0 0,0 0 0,0 0 0,0 0 0,-1 0 0,1 0 0,0 0 0,-1 0 1,1 0-1,0 0 0,-2-1 0,2 2-4,-1 1 1,0-1-1,1 0 1,-1 1-1,1-1 1,-1 1-1,1-1 1,-1 1-1,1 0 1,-1-1-1,1 1 1,0-1-1,-1 1 1,1 0-1,0-1 1,0 1-1,-1 0 1,1-1-1,0 1 1,0 1-1,-7 21 0,6-18 5,-11 49-11,2 0 1,-5 86-1,10-82-4,-7 152-22,7-90 23,3 66 478,3-101-303,-1-85-160,0 1 0,0-1 1,0 0-1,1 0 0,-1 0 0,0 0 1,0 0-1,0 0 0,0 0 1,1 0-1,-1 0 0,0 0 0,0 0 1,0 0-1,0 0 0,0 0 1,1 0-1,-1 0 0,0 0 0,0 0 1,0 0-1,0 0 0,1 0 1,-1 0-1,0 0 0,0 0 1,0 0-1,0 0 0,0-1 0,1 1 1,-1 0-1,0 0 0,0 0 1,0 0-1,0 0 0,0 0 0,0 0 1,0-1-1,0 1 0,0 0 1,1 0-1,-1 0 0,0 0 0,0 0 1,0-1-1,0 1 0,0 0 1,0 0-1,0 0 0,0 0 0,0-1 1,6-8 98,26-68 87,23-52-65,-43 106-111,1-1 0,1 2 0,23-29 0,-34 47-17,0 0 1,1 0-1,0 0 1,0 1-1,0-1 1,7-3-1,-10 6 3,0 1-1,0-1 1,0 1 0,0-1-1,0 1 1,0 0 0,0 0-1,0-1 1,0 1 0,0 0-1,0 0 1,0 0 0,0 0-1,0 0 1,0 0 0,0 1-1,0-1 1,0 0 0,0 0-1,0 1 1,0-1 0,0 1-1,0-1 1,0 1 0,-1-1-1,1 1 1,0-1 0,0 1-1,0 0 1,-1-1 0,1 1-1,0 0 1,-1 0 0,1 0-1,0 0 1,-1-1 0,1 1-1,-1 0 1,0 0 0,1 0-1,-1 2 1,3 2 0,-1 0 0,-1 0 0,1 1 0,-1-1 0,0 1 0,0-1 0,-1 0 0,0 1 0,0-1 0,0 1 0,0-1 0,-1 1 0,0-1 0,-3 10 0,1-6 0,0 0 0,-1 0 0,0-1 0,-1 1 0,0-1 0,0-1 0,-12 15 0,-9 14 0,25-35 0,1 0 0,0 0 0,0 0 1,0 0-1,0 1 0,0-1 0,0 0 0,0 0 0,0 0 0,1 0 1,-1 0-1,0 0 0,1 0 0,-1 0 0,1 0 0,-1 0 0,1 0 0,-1 0 1,1 0-1,-1 0 0,1 0 0,0 0 0,0-1 0,0 1 0,-1 0 1,3 0-1,25 22 13,-18-18 3,1 1 0,0-2 0,0 1 0,0-2 0,0 1 0,1-1 0,0-1 0,-1 0 0,1-1 0,14 0 0,-11-6 144,-9 0-1108,-5 0-3495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2:4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6224,'0'0'3882,"16"-1"-3122,26 0-326,158-10 1292,78-31 191,-232 32-2178,0-1 1,-1-3-1,71-31 1,-103 39-9657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2:4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1100 6424,'0'0'6384,"11"-13"-5994,-3 2-302,7-6 103,-1-1-1,-1-1 0,18-35 1,69-190 1426,-36 81-443,-47 118-554,-2 0 0,19-91-1,-34 135-575,0 0 0,1-1-1,-1 1 1,0 0 0,0 0 0,0-1 0,0 1-1,0 0 1,0 0 0,0 0 0,0-1-1,0 1 1,-1 0 0,1 0 0,0-1-1,-1 1 1,1 0 0,-2-2 0,-5 5 467,-2 13-266,2 5-108,0 0 0,0 1 0,2 0 0,-5 42-1,2 90 249,7-111-258,0-7 15,1-1 0,2 0 0,1 0 0,2 1 0,15 53 0,-18-81-108,1 0 0,0 0-1,0-1 1,1 1 0,0-1 0,0 0-1,1 0 1,7 8 0,-11-12-23,1 0 1,0 0-1,0-1 0,0 1 0,0-1 1,1 1-1,-1-1 0,0 0 1,0 1-1,1-1 0,-1 0 1,1-1-1,-1 1 0,1 0 1,-1-1-1,1 1 0,0-1 0,-1 0 1,1 0-1,-1 0 0,1 0 1,0-1-1,-1 1 0,1-1 1,-1 1-1,5-3 0,3-2 16,-1-2 0,1 1-1,-1-1 1,-1-1 0,0 0-1,0 0 1,0 0 0,-1-1-1,12-19 1,-12 18-6,38-57 219,61-121-1,19-82 370,-122 262-591,14-30 116,-2-1 0,-2 0 1,-1-1-1,-2-1 0,-2 1 1,-1-1-1,0-50 0,-7 91-125,0 0 0,0 0 0,0 0 0,0 0 0,0 0 0,0 0 0,0 0 0,0 0 0,0 0 0,0 0 0,0 0 0,-1 0 0,1 0 0,0 0 0,0 0 0,0 0 0,0 0 0,0 0 0,0 0 0,0 0 0,0 0 0,0 0 0,0 0 0,0 0 0,-1 0 0,1 0 0,0 0 0,0 0-1,0 0 1,0 0 0,0 0 0,0-1 0,0 1 0,0 0 0,0 0 0,0 0 0,0 0 0,0 0 0,0 0 0,0 0 0,0 0 0,0 0 0,0 0 0,0 0 0,0 0 0,0-1 0,0 1 0,0 0 0,0 0 0,0 0 0,0 0 0,0 0 0,0 0 0,-6 12 167,-6 20-49,-51 336 658,60-353-759,-20 199 361,-20 115 286,35-276-257,10-65-276,2 1 1,-1 1 0,2-1-1,-1 1 1,7-11-1,37-55-73,-10 19 71,-31 45-106,0 1 0,1 0 0,1 1 1,0 0-1,0 0 0,16-11 0,-24 20-30,0 0-1,0 0 1,1 0 0,-1 0 0,1 0-1,-1 0 1,1 1 0,-1-1-1,1 1 1,-1-1 0,1 1-1,-1 0 1,1-1 0,0 1-1,-1 0 1,1 0 0,0 0-1,-1 0 1,1 1 0,-1-1-1,1 0 1,0 1 0,-1-1-1,1 1 1,-1-1 0,1 1 0,-1 0-1,0-1 1,1 1 0,-1 0-1,0 0 1,1 0 0,-1 0-1,0 0 1,0 1 0,0-1-1,0 0 1,2 3 0,3 5 8,0 0 1,-1 1-1,0 0 1,5 16-1,-7-18-8,6 13-2,0 3 0,20 37 0,-27-57 0,1 0 1,-1-1-1,1 0 0,-1 0 0,1 0 0,0 0 1,1 0-1,-1 0 0,0-1 0,1 1 0,-1-1 1,1 0-1,0 0 0,0 0 0,0-1 0,0 0 1,0 1-1,0-1 0,0-1 0,0 1 0,0 0 1,0-1-1,1 0 0,-1 0 0,0 0 0,0-1 1,0 1-1,8-3 0,-4 1 1,0-1 1,0 1-1,-1-1 0,1-1 1,-1 0-1,0 0 0,0 0 0,0-1 1,-1 1-1,1-2 0,-1 1 1,0-1-1,9-11 0,-6 3 34,0 0 0,-1-1 0,-1 0 0,0 0 0,-1-1 0,-1 1 0,0-1 0,-1 0 0,-1-1 0,-1 1 0,0-1 0,0-19 0,-2 36-32,0-1 1,0 1 0,0-1-1,0 1 1,0-1 0,0 1-1,0 0 1,0-1 0,0 1-1,0-1 1,0 1-1,-1-1 1,1 1 0,0-1-1,0 1 1,0 0 0,-1-1-1,1 1 1,0-1 0,0 1-1,-1 0 1,1-1 0,0 1-1,0 0 1,-1-1-1,1 1 1,-1 0 0,1 0-1,0-1 1,-1 1 0,1 0-1,-1 0 1,1 0 0,0-1-1,-1 1 1,1 0 0,-1 0-1,1 0 1,-1 0 0,-1 0 2,0 1 0,1 0 1,-1-1-1,1 1 0,-1 0 1,0 0-1,1 0 1,-1 0-1,1 0 0,-2 2 1,-30 32 27,29-29-34,0 0 0,0-1 0,0 1 0,1 0 0,0 1 0,1-1 0,-1 0 0,1 1 0,1-1 0,-1 1 0,1 0 0,0 0 0,1 0-1,-1 8 1,2-11 0,-1 0 0,1 0 0,0 1-1,0-1 1,0 0 0,0 0 0,1 0 0,0 0-1,0 0 1,0 0 0,0-1 0,0 1-1,1 0 1,0-1 0,0 0 0,0 0-1,0 0 1,0 0 0,0 0 0,1-1-1,0 1 1,-1-1 0,7 3 0,-2-2 12,1 1 0,0-1 1,0-1-1,0 0 0,0 0 1,1 0-1,-1-1 0,0-1 0,1 0 1,-1 0-1,0-1 0,1 0 1,-1 0-1,0-1 0,0 0 1,0-1-1,10-4 0,-9 3-82,1-1 0,0-1 0,-1 0-1,0 0 1,0-1 0,-1-1 0,0 1 0,0-1-1,-1-1 1,0 0 0,0 0 0,-1 0 0,7-14-1,-13 21-33,0 0-1,0 0 1,0 0-1,-1 0 0,1 0 1,-1 0-1,0 0 0,1 0 1,-1 0-1,0-1 0,0 1 1,0 0-1,-1-4 1,-2-5-3817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2:4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10448,'0'0'904,"68"4"-512,-1-8-8,7 4-8,5-2 40,-2-2 8,-1 2-24,1-4-8,-5-6-136,-9-1 8,-9-3-104,-10 4 16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2:4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1 582 5624,'0'0'2972,"0"11"-2630,-1 67 188,14 396 2394,-1-179 966,-22-336-2613,-4-244 562,14 265-1754,-1-13 47,2-142 442,1 143-423,1 0 1,2 0-1,11-43 0,-11 59-57,1 0 1,1 0-1,0 1 0,10-17 0,-14 27-48,0-1-1,1 1 0,0 0 0,0 1 1,0-1-1,0 1 0,1 0 1,0 0-1,0 0 0,0 0 0,0 1 1,1 0-1,-1 0 0,8-3 1,-10 5-20,1 1 0,-1-1 1,0 1-1,0-1 0,0 1 1,0 0-1,0 0 1,1 1-1,-1-1 0,0 0 1,0 1-1,0 0 0,0 0 1,0 0-1,4 2 1,-2 0 13,0 0 1,0 0-1,0 0 1,0 1-1,-1 0 1,0 0-1,7 8 1,-1 0 34,-2 1 0,1 0 0,-2 1 1,0 0-1,8 19 0,-8-12 53,-1 0 0,6 30 1,-10-41-68,-1 0 0,0 0 1,-1 0-1,0 0 1,0 0-1,-1 0 1,-3 16-1,3-23-43,0-1 1,1 1-1,-1 0 0,0-1 1,-1 1-1,1 0 1,0-1-1,-1 1 0,1-1 1,-1 0-1,0 0 0,0 1 1,0-1-1,0 0 1,0-1-1,0 1 0,-1 0 1,1-1-1,0 1 0,-1-1 1,0 0-1,1 1 1,-1-1-1,0 0 0,1-1 1,-1 1-1,0-1 0,0 1 1,0-1-1,1 0 1,-1 0-1,0 0 0,0 0 1,0 0-1,0-1 0,-4-1 1,0 1 22,0-1 1,0-1-1,0 0 1,0 0-1,1 0 1,-1-1-1,1 1 1,0-2 0,0 1-1,0-1 1,1 1-1,-1-2 1,-5-6-1,11 11-37,0 1-1,-1 0 0,1-1 1,0 1-1,0-1 0,0 1 1,0 0-1,0-1 0,-1 1 0,1-1 1,0 1-1,0-1 0,0 1 1,0 0-1,0-1 0,0 1 1,1-1-1,-1 1 0,0-1 1,0 1-1,0 0 0,0-1 1,0 1-1,1-1 0,-1 1 1,0 0-1,0-1 0,0 1 1,1 0-1,-1-1 0,0 1 1,1 0-1,-1-1 0,0 1 1,1 0-1,-1 0 0,0-1 1,1 1-1,-1 0 0,1 0 1,-1 0-1,0 0 0,1-1 1,21-6 33,-21 6-34,111-19 65,-88 17-65,1 0 1,-1-2-1,-1-1 0,1-1 1,29-13-1,-28 6 0,-1-1-1,0-1 1,-2-1-1,37-35 1,-8 6-3,-26 25-3,23-18 26,-3-2 0,75-86 0,-105 106-5,-1 0 0,-1-1 0,-1 0 1,-1-1-1,-1 0 0,-1-1 0,-1 0 1,-1 0-1,-1-1 0,-2 0 0,0 0 1,0-49-1,-8 33 194,4 41-210,0 0 1,0-1 0,0 1-1,0 0 1,0 0-1,0-1 1,0 1-1,0 0 1,0 0-1,-1 0 1,1-1 0,0 1-1,0 0 1,0 0-1,0-1 1,0 1-1,0 0 1,-1 0-1,1 0 1,0 0 0,0-1-1,0 1 1,-1 0-1,1 0 1,0 0-1,0 0 1,0 0-1,-1 0 1,1-1 0,0 1-1,0 0 1,-1 0-1,1 0 1,0 0-1,0 0 1,-1 0-1,-9 6 68,-6 14 13,4 5-30,2 0 1,1 1-1,-10 48 1,-6 86 114,25-159-166,-13 103 99,0 11 64,-39 158 0,37-229-39,14-40-74,-1-1-1,1 0 1,-1 1 0,0-1 0,0 0-1,0 0 1,0 0 0,0 0 0,-1-1-1,-3 4 1,5-6-40,1 0-1,-1 1 0,1-1 1,-1 0-1,1 0 0,-1 0 1,0 0-1,1 0 1,-1 0-1,1 0 0,-1 0 1,1 0-1,-1 0 0,0 0 1,1 0-1,-1-1 0,1 1 1,-1 0-1,1 0 1,-1 0-1,1-1 0,-1 1 1,1 0-1,-1-1 0,1 1 1,-1 0-1,1-1 1,0 1-1,-1-1 0,1 1 1,0-1-1,-1 1 0,1-1 1,0 1-1,-1-1 1,1 1-1,0-2 0,-1 1 11,0-1 0,0 1-1,1-1 1,-1 1-1,1-1 1,-1 1 0,1-1-1,-1 0 1,1 1 0,0-1-1,0 0 1,0-2-1,7-15 10,0 0-1,2 1 0,0 0 0,18-26 0,-14 25-23,2 1 0,0 0 0,1 0 0,1 2 0,0 0 1,1 1-1,1 1 0,0 1 0,29-15 0,-47 27-5,1 0 0,0 0 1,0 0-1,-1 0 0,1 1 1,0-1-1,0 1 0,0-1 1,0 1-1,0 0 0,0-1 0,0 1 1,0 0-1,0 1 0,0-1 1,0 0-1,0 0 0,0 1 1,0-1-1,-1 1 0,1 0 1,0-1-1,0 1 0,3 2 1,-2 0-2,-1 0 1,1 0 0,-1 0 0,1 0 0,-1 1 0,0-1 0,0 1-1,-1-1 1,1 1 0,-1 0 0,2 5 0,22 110-27,-1-9-44,-23-105 70,0-1-1,1 1 0,0 0 0,0-1 0,1 1 0,-1-1 0,1 0 0,0 0 0,0 0 0,0 0 0,0 0 0,1-1 0,0 1 1,7 4-1,-8-6 3,0 0 1,0-1 0,0 0 0,1 0 0,-1 0-1,0 0 1,1 0 0,-1 0 0,1-1-1,-1 0 1,1 0 0,-1 0 0,1 0-1,-1 0 1,0-1 0,1 0 0,-1 1 0,1-1-1,-1 0 1,0-1 0,0 1 0,4-2-1,4-4 12,0 0-1,0 0 0,0-1 1,-1-1-1,0 0 0,-1 0 1,14-18-1,51-81 115,-62 89-97,10-18 90,35-74-1,-58 109-85,-5 5-23,-6 10-7,1 2-5,1 2 0,0 0 0,1 0 0,1 0 1,1 1-1,0 0 0,2 1 0,0-1 0,1 1 0,0 0 0,2 0 1,0 1-1,2-1 0,1 20 0,-1-34 5,0-1 0,1 1 0,0 0 0,0-1-1,0 1 1,1-1 0,-1 0 0,1 1 0,0-1 0,4 7 0,-5-10-4,-1-1 1,1 1 0,-1 0 0,1-1 0,0 1 0,-1 0 0,1-1 0,0 1 0,0-1 0,-1 1 0,1-1 0,0 1 0,0-1 0,0 0 0,0 0 0,-1 1 0,1-1 0,0 0 0,0 0 0,0 0 0,0 0 0,1 0 0,0 0 0,-1-1 1,1 1-1,-1-1 1,1 0-1,-1 0 0,1 1 1,-1-1-1,1 0 1,-1 0-1,0-1 0,1 1 1,-1 0-1,0 0 1,0-1-1,0 1 0,1-3 1,9-13 18,-1 0 1,-1-1 0,-1 0-1,-1-1 1,0 0-1,4-22 1,13-35 88,-24 76-110,0-1 0,0 1 0,0 0 0,0 0 1,0 0-1,0-1 0,0 1 0,0 0 0,0 0 0,0 0 0,0 0 0,0-1 0,1 1 0,-1 0 1,0 0-1,0 0 0,0 0 0,0 0 0,0-1 0,0 1 0,1 0 0,-1 0 0,0 0 0,0 0 1,0 0-1,0 0 0,1 0 0,-1 0 0,0 0 0,0-1 0,0 1 0,0 0 0,1 0 0,-1 0 0,0 0 1,0 0-1,0 0 0,1 0 0,-1 0 0,0 0 0,0 0 0,0 0 0,1 1 0,5 7 24,4 16-6,-10-24-19,5 17 19,2-1 0,0 0 0,1 0 0,15 23 0,-19-34-14,-1 1 0,1-1 0,1 0 0,-1-1 0,1 1-1,-1-1 1,1 0 0,0 0 0,1-1 0,-1 1 0,1-1 0,-1 0 0,1-1 0,0 1 0,0-1 0,8 2 0,-10-4 4,1 0 0,-1 0 0,1 0 0,-1 0 0,1-1 1,-1 0-1,1 0 0,-1 0 0,0 0 0,0 0 0,1-1 0,-1 0 1,0 0-1,0 0 0,-1-1 0,1 1 0,0-1 0,-1 0 0,5-5 1,6-6 19,-2 0 0,0-1 0,12-20 0,-16 24-18,31-49 74,37-49 65,-76 109-149,0-1-1,1 0 1,-1 0-1,1 1 0,0-1 1,-1 0-1,1 1 1,0-1-1,-1 0 1,1 1-1,0-1 1,0 1-1,-1-1 1,1 1-1,0 0 1,0-1-1,0 1 1,0 0-1,0-1 1,-1 1-1,1 0 1,1 0-1,-1 0 1,0 1 0,-1-1 0,1 0-1,-1 1 1,1-1 0,0 1 0,-1-1-1,1 1 1,-1 0 0,0-1 0,1 1 0,-1-1-1,1 1 1,-1 0 0,0-1 0,0 1 0,1 0-1,-1-1 1,0 1 0,0 0 0,0 0-1,2 8 11,-1 1-1,0-1 0,-1 11 0,0-17-6,0 51 37,-3 0-1,-10 59 1,11-106-35,1 0 1,-1 0 0,0-1-1,-1 1 1,0-1 0,0 1 0,-6 8-1,8-13-5,0 0-1,0-1 0,-1 1 1,1-1-1,-1 1 1,1-1-1,-1 1 0,1-1 1,-1 0-1,0 1 0,0-1 1,0 0-1,0 0 1,0-1-1,0 1 0,0 0 1,0-1-1,0 1 0,0-1 1,0 1-1,0-1 1,0 0-1,0 0 0,-1 0 1,1 0-1,0-1 0,-3 0 1,-25-12 55,29 12-51,-1 0-1,1 1 1,0-1 0,-1 0 0,1 0 0,0 0-1,0 0 1,0 0 0,0-1 0,0 1 0,0 0-1,0 0 1,0-1 0,0 1 0,1 0 0,-1-1-1,0 1 1,1-1 0,-1-1 0,3 2-3,0 0 1,0 0-1,0-1 0,0 2 1,0-1-1,0 0 1,0 0-1,1 1 1,-1-1-1,0 1 1,5-1-1,-2 0 5,42-11 42,63-25 0,-85 26-43,-1-1 0,0-1 0,0-1 0,21-17 0,-25 15-3,0-1 0,-1-1 0,-1 0 0,-1-2 0,0 0 0,13-23 0,-29 42-3,0 0 0,0 0 0,-1 0 0,1 0 0,0-1 0,-1 1 0,0 0 0,1 0 0,-1-1 0,1 1 0,-1 0 0,0-1 0,0 1 0,0 0 0,0-1 0,0 1 0,0 0 0,-1-3 0,1 3 0,0 1 0,-1-1 0,1 0 0,-1 0 0,1 0 0,-1 1 0,0-1 0,1 0 0,-1 1 0,0-1 0,1 0 0,-1 1 0,0-1 0,0 1 0,1-1 0,-1 1 0,0 0 0,0-1 0,0 1 0,-1-1 0,-1 1 0,1-1 0,-1 1 0,0 0 0,0 0 0,1 0 0,-1 0 0,0 0 0,1 0 0,-1 1 0,0 0 0,1-1 0,-1 1 0,0 0 0,1 0 0,-1 0 0,1 1 0,-5 2 0,1 2 4,-1 0 0,0 0 0,1 1 1,0 0-1,1 0 0,0 1 0,0 0 0,0 0 0,-6 16 0,10-21 4,-1 1 0,1 0 0,0 0 0,0 0 0,0-1-1,0 1 1,1 0 0,-1 0 0,1 0 0,0 0 0,1 0 0,-1 0-1,1 0 1,-1 0 0,1 0 0,0 0 0,1 0 0,-1-1-1,1 1 1,-1 0 0,1-1 0,0 1 0,0-1 0,1 0 0,2 4-1,4 1 30,1-1 0,-1 0 0,1 0-1,1-1 1,-1 0 0,1-1-1,0 0 1,0-1 0,0 0 0,1-1-1,-1 0 1,1-1 0,0 0-1,0 0 1,0-2 0,22-1 0,-23 1-44,0-1 0,-1 0 0,1-1 1,-1 0-1,0-1 0,0 0 0,0-1 1,0 0-1,0 0 0,-1-1 0,0 0 1,0-1-1,0 0 0,0-1 0,-1 1 1,0-2-1,-1 1 0,0-1 0,8-10 1,-13 14-114,1-1 0,-1 1 0,0-1 1,0 1-1,1-7 0,-1 0-3616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2:5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0 842 4312,'0'0'8174,"10"3"-7442,-3-1-579,-5-1-107,0 0 0,0 0 0,0-1 0,0 1 0,0-1 0,1 1 0,-1-1 0,0 1-1,0-1 1,1 0 0,-1 0 0,0 0 0,0-1 0,0 1 0,1 0 0,-1-1 0,0 0 0,0 1 0,0-1 0,0 0 0,0 0 0,0 0 0,0 0 0,0 0 0,0-1 0,-1 1 0,1 0 0,3-4 0,3-7 282,0 0 1,0 0 0,-1-1-1,0 0 1,6-20 0,17-70 964,-24 77-687,1 1 1,0-1-1,2 2 0,23-44 1,-23 48 23,-6 13-359,1 0 1,-1 0-1,8-10 1,-10 16-214,0 0 1,-1 0-1,1 0 0,0 0 1,0 0-1,0 0 0,0 0 1,0 1-1,0-1 0,0 0 1,0 1-1,0-1 0,0 1 1,0-1-1,0 1 0,1-1 1,-1 1-1,0 0 0,0 0 1,0-1-1,1 1 0,-1 0 1,0 0-1,0 0 0,1 0 1,-1 1-1,0-1 0,1 0 1,1 2-22,-1 0 1,0 0-1,-1 0 1,1 0-1,0 0 1,0 0 0,-1 0-1,1 0 1,-1 1-1,0-1 1,0 1 0,0-1-1,0 1 1,0-1-1,1 6 1,0 0 25,14 38 174,-3 1 0,10 65 0,-19-88-141,-2-1 0,0 1 0,-2-1 0,-1 1 0,-1-1 0,0 1 0,-7 23 1,8-43-61,0 0 0,0 0 0,0-1 0,-1 1 1,0 0-1,0 0 0,0-1 0,0 1 1,0-1-1,-1 1 0,1-1 0,-4 3 1,4-5-17,0 0 0,1 0 0,-1 0 0,0 0 0,0 0 0,0 0 0,0 0 0,-1-1 0,1 1 0,0-1 0,0 0 0,0 1 0,0-1 0,-1 0 0,1 0 0,0-1 0,0 1 0,0 0 0,0-1 0,0 1 0,-1-1 0,1 0 0,-2-1 1,-1 0-1,1-1 1,0 1-1,0-1 1,0-1-1,0 1 1,0 0-1,1-1 1,-1 0 0,1 0-1,0 0 1,0 0-1,1 0 1,-1-1-1,-1-4 1,0 2 19,1 0-1,1 1 1,-1-1 0,1 0-1,0-1 1,1 1 0,0 0-1,0 0 1,0-10 0,1 15-34,1 0 0,-1 1 0,1-1 0,-1 1 0,1-1-1,-1 1 1,1-1 0,0 1 0,0-1 0,-1 1 0,1 0 0,0-1 0,1 1 0,-1 0 0,0 0 0,0 0 0,0 0 0,1 0 0,-1 0 0,0 0 0,1 0 0,-1 0 0,1 1 0,-1-1 0,1 0-1,-1 1 1,1-1 0,0 1 0,-1 0 0,1 0 0,2-1 0,5 1-1,1-1 0,0 1-1,17 3 1,-23-3-2,189 13-97,-187-14 99,0 0-1,0 0 0,-1 0 0,1-1 1,0 0-1,-1 0 0,0 0 0,1-1 1,-1 0-1,0 0 0,0 0 0,-1 0 1,1-1-1,-1 0 0,1 0 0,-1 0 1,-1 0-1,5-7 0,6-6 4,-2-2 0,0 0 0,12-27-1,14-43 91,-23 51-1,28-52-1,-23 53-19,-2-1 1,22-70-1,-35 88-54,-1 0-1,-1 0 1,-1-1-1,0 1 1,-3-35 0,1 22 77,-2 21-51,-1 12-25,-7 20-16,-10 36-4,-17 78-1,-2 64 5,29-142-8,-8 46 27,-3 105 1,10-117 38,11-89-64,0-1-1,0 0 0,0 0 1,0 1-1,0-1 0,0 0 1,0 0-1,0 1 0,0-1 1,0 0-1,0 0 0,0 1 1,0-1-1,0 0 0,0 0 1,0 1-1,0-1 0,1 0 1,-1 0-1,0 0 0,0 1 1,0-1-1,0 0 0,0 0 1,1 0-1,-1 1 0,0-1 1,0 0-1,0 0 0,1 0 1,-1 0-1,0 0 0,0 1 1,1-1-1,-1 0 0,0 0 1,1 0-1,9-5 25,10-14 1,-19 19-25,109-134 268,-47 55-102,-53 65-134,-4 6-12,1 1 0,-1-1 0,1 1 0,12-10 0,-19 17-20,1 0 0,-1 0-1,1-1 1,-1 1-1,1 0 1,-1 0 0,1-1-1,-1 1 1,1 0-1,-1 0 1,1 0 0,0 0-1,-1 0 1,1 0-1,-1 0 1,1 0 0,-1 0-1,1 0 1,-1 0-1,1 1 1,0-1 0,-1 0-1,1 0 1,-1 0-1,1 1 1,-1-1 0,1 0-1,-1 1 1,0-1-1,1 0 1,-1 1 0,1-1-1,-1 1 1,0-1-1,1 0 1,-1 1 0,0-1-1,1 1 1,-1-1-1,0 1 1,0-1 0,1 1-1,-1-1 1,0 2-1,7 26 39,-4-3-12,0 1 27,1 0 1,10 39 0,-13-64-53,-1 0-1,0 0 1,0 0 0,1-1-1,-1 1 1,0 0 0,1-1-1,-1 1 1,1 0-1,-1-1 1,1 1 0,-1 0-1,1-1 1,-1 1 0,1-1-1,-1 1 1,1-1 0,0 1-1,-1-1 1,1 0 0,0 1-1,0-1 1,-1 0-1,1 1 1,0-1 0,0 0-1,-1 0 1,1 0 0,0 0-1,0 0 1,0 0 0,-1 0-1,1 0 1,0 0-1,0 0 1,-1 0 0,1 0-1,0-1 1,0 1 0,0 0-1,-1-1 1,1 1 0,0 0-1,-1-1 1,1 1 0,0-1-1,0 0 1,4-2 5,-1-1 1,1 1 0,-1-1-1,0 0 1,5-6 0,6-11 19,-1 0 0,14-29 1,-5 9 6,-23 41-34,0-1 0,0 1 0,0-1 1,0 1-1,0-1 0,0 1 0,1 0 1,-1-1-1,0 1 0,0-1 0,1 1 1,-1 0-1,0-1 0,0 1 0,1 0 1,-1-1-1,0 1 0,1 0 0,-1 0 0,1-1 1,-1 1-1,0 0 0,1 0 0,-1 0 1,1 0-1,-1-1 0,1 1 0,-1 0 1,0 0-1,1 0 0,-1 0 0,1 0 1,-1 0-1,1 0 0,-1 0 0,1 0 0,-1 0 1,0 0-1,1 1 0,-1-1 0,1 0 1,-1 0-1,0 0 0,1 0 0,-1 1 1,1-1-1,-1 0 0,0 0 0,1 1 1,-1-1-1,0 0 0,1 1 0,-1-1 0,0 0 1,0 1-1,1-1 0,-1 1 0,0-1 1,0 0-1,0 1 0,1-1 0,-1 1 1,14 37 40,-10-24-34,-4-13-8,4 8 11,0 1 0,0-1 0,1 0 0,0 0 0,9 12 0,-12-19-9,-1 0 1,1-1-1,-1 1 1,1-1-1,0 1 1,0-1-1,0 0 1,0 1-1,0-1 1,0 0-1,0 0 1,0-1-1,1 1 1,-1 0-1,0-1 1,0 1-1,1-1 1,-1 0 0,0 0-1,1 1 1,-1-2-1,0 1 1,0 0-1,1 0 1,-1-1-1,0 1 1,0-1-1,1 0 1,-1 0-1,3-1 1,6-4 0,0-1 0,-1 0 0,1 0 0,-2-1 0,1 0 0,-1 0 0,0-1 0,-1-1 0,8-10 0,10-17 1,23-45 0,-44 74-2,18-31 21,-2-2 1,-1 0 0,-2-1 0,-2-1 0,12-54-1,-9 28 103,-11 43 22,6-38 0,-23 258 86,7-88-254,0-49 16,-33 387-41,33-433 37,0 0 0,0 0 1,-1-1-1,0 1 0,-1-1 0,-9 19 0,13-29 9,0 0 0,0 1 0,-1-1 0,1 0 0,0 1 0,0-1 0,0 0 0,0 1 0,0-1 0,0 0 0,-1 0-1,1 1 1,0-1 0,0 0 0,0 1 0,-1-1 0,1 0 0,0 0 0,-1 0 0,1 1 0,0-1 0,0 0 0,-1 0-1,1 0 1,0 0 0,-1 1 0,1-1 0,0 0 0,-1 0 0,1 0 0,0 0 0,-1 0 0,1 0 0,-1 0 0,-5-13 83,6 11-75,-2-2-1,2 0 1,-1 0 0,0 0-1,1 1 1,0-1 0,-1 0 0,2 0-1,-1 0 1,0 0 0,1 0-1,0 1 1,0-1 0,0 0-1,0 0 1,0 1 0,1-1-1,0 1 1,2-5 0,5-5-21,0 1 1,1 0 0,15-15 0,-7 9 3,135-178 44,-77 93 65,11-26-12,-80 113-85,4-3-1,-4 0 70,4-17-38,-1-1 0,-1 1 0,-2-2 0,3-67 0,-10 103-37,1-1 1,-1 1-1,0 0 0,0-1 0,-1 1 1,1-1-1,0 1 0,-1 0 1,0-1-1,0-1 0,1 4 2,0 0 0,0 0-1,0 0 1,-1-1 0,1 1 0,0 0-1,0 0 1,0 0 0,0 0 0,0 0-1,0 0 1,0 0 0,0 0-1,0 0 1,-1 0 0,1 0 0,0 0-1,0 0 1,0 0 0,0 0 0,0 0-1,0 0 1,0 0 0,0 0 0,-1 0-1,1 0 1,0 0 0,0 0 0,0 0-1,0 0 1,0 0 0,0 0-1,0 0 1,0 0 0,0 0 0,-1 1-1,1-1 1,0 0 0,0 0 0,0 0-1,0 0 1,0 0 0,0 0 0,0 0-1,0 0 1,0 0 0,0 0 0,0 1-1,0-1 1,0 0 0,0 0 0,0 0-1,0 0 1,0 0 0,0 0-1,0 1 1,-4 16-21,-4 49 56,4 1-1,3 0 0,2 0 0,4 0 1,2 0-1,29 115 0,-36-180-35,3 8-38,-1 0 1,1-1 0,1 0-1,5 13 1,-9-22 26,1 0 0,-1 0 0,0 0 0,0 0 0,0 0 0,0 0 0,0 1 0,0-1 0,0 0 0,0 0 0,0 0 0,0 0 0,0 0 0,0 0 1,0 0-1,0 0 0,1 1 0,-1-1 0,0 0 0,0 0 0,0 0 0,0 0 0,0 0 0,0 0 0,0 0 0,1 0 0,-1 0 0,0 0 0,0 0 0,0 0 0,0 0 0,0 0 0,0 0 0,1 0 0,-1 0 0,0 0 0,0 0 0,0 0 0,0 0 0,0 0 0,0 0 0,1 0 0,-1 0 0,0 0 1,0 0-1,0 0 0,0 0 0,0-1 0,0 1 0,0 0 0,1 0 0,-1 0 0,0 0 0,0 0 0,0 0 0,0 0 0,0-1 0,4-10-507,1-17-373,-6-8-619,0 25-2194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7:5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315 920 7936,'0'0'8793,"-12"2"-8439,3-1-304,1 0 0,0 1 0,0 0 0,0 1 0,1 0 0,-1 0 0,1 0 0,-1 1-1,1 0 1,0 1 0,-10 8 0,-4 6 76,2 1-1,0 1 1,1 1 0,2 0-1,0 2 1,1-1-1,2 2 1,0 0-1,-10 30 1,0 22 189,22-69-263,-1 0 0,1 1 1,1-1-1,-1 1 0,1 0 1,1-1-1,1 10 0,-2-17-37,0 1 0,0-1 0,1 0 0,-1 1 0,0-1 0,1 0 0,-1 1 0,1-1 0,-1 0 0,1 0 0,0 0 0,-1 1 0,1-1 0,0 0 0,0 0 0,0 0 0,0 0 0,0 0 0,0 0 0,0-1 0,0 1-1,0 0 1,0 0 0,0-1 0,1 1 0,-1-1 0,0 1 0,0-1 0,1 1 0,-1-1 0,0 0 0,1 0 0,-1 1 0,1-1 0,-1 0 0,2-1 0,1 1 13,1-2 0,-1 1 0,0 0 0,1-1 0,-1 0 0,0 0 0,0 0 0,0 0 0,-1-1 0,5-3 0,150-141 509,-95 86-338,-17 14 76,-2-1 1,-2-2 0,52-82-1,-102 146-83,0 0 1,-9 25-1,14-33-178,1 2 1,-1-1-1,2 0 0,-1 0 1,1 0-1,0 1 1,1-1-1,0 1 0,0-1 1,0 0-1,3 12 1,-2-13 0,1-1 1,1 1 0,-1-1 0,1 1 0,0-1-1,0 0 1,0 0 0,1 0 0,0 0 0,0-1-1,0 1 1,0-1 0,1 0 0,0-1 0,-1 1-1,1-1 1,1 0 0,-1 0 0,0 0 0,1-1-1,0 0 1,-1 0 0,1 0 0,0-1-1,0 0 1,0 0 0,0 0 0,0-1 0,0 0-1,0 0 1,0 0 0,0-1 0,0 0 0,0 0-1,0-1 1,-1 1 0,1-1 0,10-5 0,-3 0 13,-1 0 1,1 0 0,-1-1 0,-1-1-1,0 0 1,0 0 0,-1-1 0,0-1 0,0 0-1,-1 0 1,-1 0 0,0-1 0,0-1-1,-2 1 1,1-1 0,-1 0 0,7-28 0,-12 36-5,0-1 1,0 1 0,-1 0 0,0 0 0,-1-10-1,1 13-15,0 0-1,0 1 0,0-1 1,-1 1-1,1-1 0,0 0 1,-1 1-1,1-1 0,-1 1 1,0 0-1,1-1 0,-1 1 1,0-1-1,0 1 0,0 0 1,0 0-1,0-1 0,0 1 1,0 0-1,-1 0 0,-1-1 1,3 1-9,0 1 0,0 0 0,-1 0 1,1 0-1,0 0 0,0-1 0,-1 1 1,1 0-1,0 0 0,0 0 1,-1 0-1,1 0 0,0 0 0,0 0 1,-1 0-1,1 0 0,0 0 0,0 0 1,-1 0-1,1 0 0,0 0 1,-1 0-1,1 0 0,0 0 0,0 0 1,-1 0-1,1 0 0,0 0 1,0 0-1,-1 0 0,1 0 0,0 1 1,0-1-1,0 0 0,-1 0 0,1 0 1,0 1-1,0-1 0,0 0 1,-1 0-1,1 0 0,0 1 0,0-1 1,0 0-1,0 0 0,0 1 0,-1-1 1,2 1-2,-1-1 0,0 1 1,1-1-1,-1 1 0,0-1 1,1 1-1,-1-1 0,1 1 1,-1-1-1,0 1 0,1-1 1,-1 0-1,1 1 1,-1-1-1,1 0 0,0 1 1,-1-1-1,1 0 0,-1 0 1,1 1-1,0-1 0,-1 0 1,1 0-1,17 2 0,0 0 0,-1-1 1,1-1-1,0-1 0,25-4 0,5 0 0,28-2 29,49-2 40,-124 9-68,0 0 0,-1 1 0,1-1 0,0 0 0,-1 0 1,1 1-1,-1-1 0,1 0 0,0 1 0,-1-1 0,1 0 1,-1 1-1,1-1 0,-1 1 0,1-1 0,-1 1 1,0-1-1,1 1 0,-1-1 0,0 1 0,1-1 0,-1 1 1,0 0-1,1-1 0,-1 1 0,0 0 0,0-1 0,0 1 1,0 0-1,0-1 0,0 1 0,0-1 0,0 1 0,0 0 1,0-1-1,0 2 0,-4 32 13,2-24-1,-7 41 27,-2 14-9,11-58-26,0-1 0,-1 0 0,2 0-1,-1 1 1,1-1 0,0 0 0,3 10 0,-3-14-3,-1 0 0,1 0 0,0 0 0,0 0 0,0-1 0,0 1 1,0 0-1,1-1 0,-1 1 0,0-1 0,1 1 0,-1-1 0,1 1 1,0-1-1,-1 0 0,1 0 0,0 0 0,0 0 0,2 1 0,0-1 2,0 0-1,0-1 1,-1 1-1,1-1 1,0 0-1,0 0 1,0 0-1,0 0 1,6-2-1,3-1 8,1-1 0,-1-1 0,0 0 0,19-11 0,-9 3 10,-1-2 1,0-1-1,-1-1 1,-1 0 0,0-2-1,-2 0 1,0-1-1,23-34 1,9-23 43,45-93 0,-79 139-53,184-366 201,-195 387-200,-1 2 2,0 1 1,0-1 0,-1 1 0,-1-1 0,1 0-1,-1 0 1,0 0 0,-1-1 0,0 1 0,0-17 0,-1 25-15,0 0 1,0-1 0,0 1 0,0 0 0,0 0 0,0-1 0,0 1 0,0 0 0,0-1 0,0 1 0,0 0-1,0 0 1,0-1 0,0 1 0,0 0 0,0-1 0,-1 1 0,1 0 0,0 0 0,0-1 0,0 1 0,0 0-1,-1 0 1,1 0 0,0-1 0,0 1 0,-1 0 0,1 0 0,0 0 0,0 0 0,-1-1 0,1 1 0,0 0-1,0 0 1,-1 0 0,1 0 0,0 0 0,-1 0 0,1 0 0,0 0 0,0 0 0,-1 0 0,1 0 0,0 0-1,-1 0 1,1 0 0,0 0 0,0 0 0,-1 0 0,1 0 0,0 0 0,0 0 0,-1 1 0,1-1 0,0 0 0,0 0-1,-1 0 1,1 0 0,0 1 0,0-1 0,-1 0 0,1 0 0,0 1 0,0-1 0,0 0 0,-17 20 33,15-17-30,-30 41-10,2 2 1,2 2-1,2 0 0,-24 63 0,14-13-47,-30 130 0,53-175 9,3 1 0,1 0 0,3 0-1,1 69 1,5-121 43,0-1-1,0 1 0,0-1 0,0 1 1,0-1-1,1 1 0,-1-1 1,0 1-1,1-1 0,-1 1 1,1-1-1,0 0 0,-1 1 1,1-1-1,0 0 0,0 1 0,0-1 1,0 0-1,0 0 0,0 0 1,1 1-1,-1-1 1,1-1 0,-1 1 1,1-1-1,-1 1 0,1-1 0,-1 0 0,1 0 0,-1 0 1,1 0-1,-1 0 0,1 0 0,-1 0 0,1 0 0,-1-1 1,1 1-1,-1 0 0,2-2 0,7-2 3,0-1-1,0 0 0,-1-1 1,13-10-1,-21 15-2,20-16 7,-1 0 0,-1-2 0,-1 0 0,-1-1 0,23-34 0,63-119 86,-95 159-82,174-332 295,-133 241-173,48-153 0,-82 217-120,-67 224-100,-105 295 162,5-15 116,122-373 37,41-99-44,5-9-119,6-10 42,-8 8 0,2 1 0,0 0 0,1 1-1,25-20 1,-38 34-90,-1 2 14,0 0 0,0-1 1,0 1-1,0 0 0,0 1 0,1-1 1,6-2-1,-9 4-23,1 0 0,-1 0-1,1 0 1,-1 0 0,1 0 0,-1 1 0,1-1 0,-1 0-1,1 1 1,-1-1 0,1 1 0,-1 0 0,0-1 0,1 1-1,-1 0 1,0 0 0,0 0 0,0 0 0,0 0 0,1 0-1,-1 0 1,0 0 0,1 2 0,45 56 62,-26-31-60,47 47 0,-60-67-12,0-1 0,1 0 0,0-1 0,1 0 0,-1 0 0,1-1 0,0 0 0,1-1 0,-1 0 0,13 2 0,-18-5-34,1-1-1,-1 1 1,1-1 0,-1-1-1,1 1 1,-1-1 0,1 0-1,-1 0 1,0-1 0,1 1 0,-1-1-1,0 0 1,0-1 0,0 1-1,-1-1 1,1 0 0,0 0-1,-1-1 1,0 1 0,0-1 0,0 0-1,0 0 1,-1 0 0,0-1-1,1 1 1,3-9 0,-6 11-72,0-1-1,0 0 1,0 0 0,0 0-1,-1 0 1,1 0 0,-1-4 0,1-2-3041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2:5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13560,'0'0'1024,"12"-3"-738,12-2-142,29-8 416,71-6-1,-90 16-215,-1 2 1,0 1-1,1 1 1,39 8-1,-72-9-323,1 0-1,-1 1 1,0-1-1,0 0 1,0 1-1,0-1 1,0 1-1,0-1 1,1 1-1,-1 0 1,0-1-1,-1 1 1,1 0-1,0 0 1,0 0-1,0 0 0,0 0 1,-1 0-1,2 1 1,0 9-2250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2:5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11760,'0'0'1656,"56"-71"-1464,-10 45-304,1 0 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2:5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0 672 6728,'0'0'7528,"12"-6"-6935,-4 1-490,1 0-1,-1 0 1,0-1 0,0 0-1,-1 0 1,0-1 0,0 0-1,0 0 1,-1 0 0,7-12-1,11-23 557,-2-2 0,-1 0-1,19-66 1,24-142 1999,-63 241-2274,1 0-1,-1 0 0,-2-18 1,1 10 340,0 19-713,0 0 0,0 0 0,0 0 0,0 0 1,0 0-1,0 0 0,1-1 0,-1 1 1,0 0-1,0 0 0,0 0 0,0 0 0,0 0 1,0 0-1,0 0 0,0 0 0,0 0 1,0 0-1,0-1 0,0 1 0,0 0 0,0 0 1,0 0-1,0 0 0,0 0 0,0 0 1,0 0-1,0 0 0,0 0 0,0 0 0,0 0 1,0-1-1,0 1 0,0 0 0,-1 0 1,1 0-1,0 0 0,0 0 0,0 0 0,0 0 1,0 0-1,0 0 0,0 0 0,0 0 1,0 0-1,0 0 0,0 0 0,0 0 0,0 0 1,-1 0-1,1-1 0,0 1 0,0 0 1,0 0-1,0 0 0,0 0 0,0 0 0,0 0 1,0 0-1,0 0 0,0 0 0,-1 0 0,1 1 1,0-1-1,0 0 0,0 0 0,-5 7 298,-3 13-123,-66 228 627,61-189-678,2 0 1,-4 80-1,13-87-66,-3 283 413,5-323-455,0-8 0,0 1-1,0 0 1,0-1 0,1 1 0,-1 0-1,1-1 1,0 1 0,1-1-1,-1 1 1,1-1 0,0 1-1,2 4 1,-3-9-21,-1 0 1,0 1-1,1-1 0,-1 0 1,1 1-1,-1-1 0,1 0 1,-1 0-1,1 0 0,-1 1 1,1-1-1,-1 0 0,1 0 0,0 0 1,-1 0-1,1 0 0,-1 0 1,1 0-1,-1 0 0,1 0 1,-1 0-1,1 0 0,-1-1 0,1 1 1,-1 0-1,1 0 0,-1 0 1,1-1-1,-1 1 0,1 0 1,0-1-1,14-13 103,6-12-17,0-1 0,-2 0 0,-2-2 0,0 0 0,22-58 0,-19 32 171,21-101 0,-39 139-132,3 1 108,-5 15-235,1 1 0,0-1 0,0 1 0,-1 0 0,1 0 0,0-1-1,0 1 1,0 0 0,-1 0 0,1 0 0,0 0 0,0 0 0,0 0-1,0 0 1,0 0 0,-1 0 0,1 0 0,0 1 0,0-1 0,0 0-1,-1 0 1,2 1 0,28 7 11,0-1 1,0-2-1,1-1 1,36 1-1,-10-5-10,77-10 0,112-39 0,-241 48-8,38-12-26,-40 12 29,-1 0 1,1 0-1,0-1 1,-1 1-1,1 0 1,-1-1-1,0 0 0,0 1 1,1-1-1,-1 0 1,0 0-1,1-3 0,-3 5 1,-1-1 0,1 0 0,-1 1 1,0-1-1,1 1 0,-1-1 0,0 1 0,0 0 0,1-1 0,-1 1 0,0 0 0,0-1 0,0 1 0,0 0 0,1 0 0,-1 0 0,0 0 0,0 0 0,-1 0 0,-23-3 25,13 4-18,-1 0-1,1 1 1,0 1-1,0 0 1,0 1-1,0 0 1,0 0-1,1 1 1,-1 1-1,1 0 1,-14 11-1,-1 1 15,2 2-1,0 1 1,-28 32-1,38-39-4,1 2 0,0-1 0,2 2 0,0-1 0,0 2 0,2-1 0,-9 22 0,17-35-11,0 0-1,0 0 1,1 0-1,-1 0 1,1 0-1,0 0 1,0 0-1,0 0 1,1-1-1,-1 1 1,1 0 0,0 0-1,0 0 1,1 0-1,-1-1 1,1 1-1,-1 0 1,1-1-1,0 0 1,1 1-1,-1-1 1,0 0-1,1 0 1,0 0 0,0 0-1,0-1 1,0 1-1,0-1 1,0 0-1,1 0 1,-1 0-1,1 0 1,-1 0-1,1-1 1,0 0-1,0 0 1,-1 0 0,1 0-1,0 0 1,0-1-1,0 0 1,0 0-1,0 0 1,0 0-1,6-2 1,1 1 1,-1-1 0,0-1 0,0 0 0,-1-1 0,1 1 0,0-2 0,-1 1 0,17-13 0,-13 7 6,0 0 0,-1-1 0,0-1 0,-1 0-1,10-14 1,2-7 58,-2-1 1,-2-1-1,28-66 0,-31 59 92,-16 42-161,0 0-1,0-1 1,0 1 0,0 0 0,0 0 0,0 0 0,0 0-1,0 0 1,0 0 0,0 0 0,0 0 0,0 0 0,1-1-1,-1 1 1,0 0 0,0 0 0,0 0 0,0 0 0,0 0-1,0 0 1,0 0 0,0-1 0,0 1 0,0 0 0,-1 0-1,1 0 1,0 0 0,0 0 0,0 0 0,0 0 0,0 0-1,0-1 1,0 1 0,0 0 0,0 0 0,0 0 0,0 0 0,0 0-1,0 0 1,0 0 0,-1 0 0,1 0 0,0 0 0,0 0-1,0 0 1,0-1 0,0 1 0,0 0 0,0 0 0,0 0-1,-1 0 1,1 0 0,0 0 0,0 0 0,0 0 0,0 0-1,0 0 1,0 0 0,0 0 0,0 0 0,-1 0 0,-6 6 102,2 5-82,1 0 0,0 1-1,0 0 1,1-1-1,1 1 1,0 1 0,1-1-1,0 0 1,1 23-1,1-24-5,-1 0 0,2-1 0,-1 1-1,1 0 1,1 0 0,0-1 0,1 0-1,0 1 1,9 16 0,-11-25-9,-1 0 0,1 0 0,0 0 0,0 0 0,0 0 0,0-1 0,0 1 0,0-1 0,0 1 0,0-1 0,1 0 0,-1 0 0,1 0-1,-1 0 1,1 0 0,-1-1 0,1 1 0,3 0 0,-2-1 3,1-1-1,-1 1 0,0-1 0,0 1 0,0-1 1,1-1-1,-1 1 0,0 0 0,-1-1 1,7-3-1,1-2 9,0 0-1,0-1 1,0-1 0,-1 0 0,0 0 0,8-12-1,190-254 505,-160 220-306,-47 41-108,-1 11-70,0 10-18,-1-4-8,0 1-1,0 0 0,0-1 0,0 1 0,-1-1 1,0 1-1,1-1 0,-1 0 0,0 0 1,-1 0-1,1 0 0,-5 5 0,2-3 0,1 0 0,1 0 0,-1 1 1,-3 6-1,-3 12 6,1 1 1,1 0-1,2 1 1,0-1-1,-3 42 1,9-65-14,0 1-1,0 0 1,1-1-1,-1 1 1,1-1-1,-1 1 1,1-1-1,0 1 1,0-1-1,0 0 1,0 1 0,0-1-1,0 0 1,1 0-1,-1 0 1,1 0-1,0 0 1,-1 0-1,1 0 1,0 0-1,0-1 1,0 1 0,3 1-1,-1-1-2,0 0 1,0 0-1,0 0 0,0 0 0,0-1 1,0 1-1,1-1 0,-1 0 0,1-1 1,-1 1-1,1-1 0,6 0 0,0-1 1,-1-1-1,1 0 1,0-1-1,-1 0 1,0-1-1,1 0 1,-2-1-1,18-10 1,6-7-2,33-29 1,-26 20-1,-17 12 0,-1 0 0,-1-2 0,-1 0 0,0-1 0,-2-1 0,0-1 0,19-37 0,-15 20 0,-3-1 0,-1-1 0,-2 0 0,9-46 0,-16 59 5,-5 19 14,-1 0-1,0 0 0,-1-1 1,2-16-1,-4 28-16,0 0 0,0 0-1,0-1 1,0 1-1,1 0 1,-1 0-1,0 0 1,0-1 0,0 1-1,0 0 1,0 0-1,0 0 1,0-1-1,0 1 1,0 0 0,0 0-1,0-1 1,0 1-1,0 0 1,0 0-1,0 0 1,0-1 0,0 1-1,0 0 1,-1 0-1,1 0 1,0-1 0,0 1-1,0 0 1,0 0-1,0 0 1,0 0-1,-1-1 1,1 1 0,0 0-1,0 0 1,0 0-1,0 0 1,-1 0-1,1-1 1,0 1 0,0 0-1,0 0 1,-1 0-1,1 0 1,0 0 0,0 0-1,-1 0 1,1 0-1,-9 12 34,-8 24-11,16-35-20,-16 43-5,1 0 0,3 1 0,-14 80 0,-2 141-73,20-170 68,-2-8 134,12-86-89,3-10 16,5-14 16,-7 19-71,67-165 0,-59 149 0,1-1 0,0 2 0,2-1 0,0 2 0,1 0 0,20-20 0,-33 36 0,0 0 0,0 0 0,1-1 0,-1 1 0,0 1 0,1-1 0,-1 0 0,0 0 0,1 0 0,-1 1 0,1-1 0,-1 1 0,1-1 0,-1 1 0,1 0 0,-1-1 0,1 1 0,0 0 0,-1 0 0,1 0 0,-1 0 0,1 0 0,0 1 0,-1-1 0,1 0 0,-1 1 0,1-1 0,-1 1 0,1 0 0,-1-1 0,1 1 0,-1 0 0,0 0 0,0 0 0,1 0 0,-1 0 0,0 0 0,0 0 0,0 0 0,0 1 0,0-1 0,0 0 0,0 1 0,0-1 0,-1 1 0,1-1 0,-1 0 0,1 1 0,-1 0 0,1-1 0,-1 1 0,0-1 0,0 1 0,1-1 0,-1 1 0,0 0 0,-1-1 0,1 3 0,-5 18 0,-1 1 0,-1-1 0,-13 29 0,16-40 0,2-6 0,0 0 0,0 1 0,0-1 0,1 1 0,0-1 0,0 1 0,0 8 0,1-11 0,0 1 0,1-1 0,0 0 0,0 1 0,0-1 0,0 0 0,1 0 0,-1 0 0,1 0 0,-1 0 0,1 0 0,0 0 0,4 3 0,-1 1 0,1-1 0,-1-1 0,1 1 0,1-1 0,-1 0 0,1 0 0,-1-1 0,2 1 0,-1-2 0,0 1 0,1-1 0,-1 0 0,1-1 0,15 4 0,-13-5 0,1 0 0,-1-1 0,1 0 0,0-1 0,-1 0 0,1 0 0,-1-1 0,0-1 0,1 0 0,17-7 0,-5 1 527,-14 6-5129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2:5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1 938 6632,'0'0'8124,"11"1"-7658,-5 0-395,-3 0-36,0 0 0,0 0 0,0-1 0,0 0 0,0 1 0,0-1 0,0 0-1,0 0 1,0-1 0,0 1 0,0-1 0,0 0 0,0 1 0,0-1 0,0-1 0,0 1 0,0 0 0,0-1 0,-1 1 0,1-1-1,-1 0 1,1 0 0,-1 0 0,3-2 0,22-32 519,-2-1 1,-1-1-1,20-44 0,5-9 309,-35 68-351,-1 0 0,-1-1 0,9-28 0,-21 50-410,1 0-1,-1 0 1,1 0 0,-1 0 0,0 0-1,0 0 1,0 0 0,0 0-1,0 0 1,0 0 0,0 0 0,-1 0-1,0-2 1,-1 6-35,1 1 0,0 0 0,0-1 0,-1 1 0,2 0 0,-1-1 0,0 1 0,0 0 0,0 4 0,0-1 26,-9 38 277,-8 63 1,17-91-285,0 0 0,1 0 0,1 0 0,0 0 0,2 0 0,0 0 0,7 23 0,-9-33-29,1-1 1,0 1-1,1 0 1,0-1 0,-1 0-1,2 1 1,-1-1-1,0 0 1,7 6-1,-8-10-36,-1 0 1,1 0-1,0 1 1,0-1-1,0 0 0,0-1 1,0 1-1,0 0 0,0-1 1,0 1-1,0-1 0,0 1 1,1-1-1,-1 0 1,0 0-1,0 0 0,0 0 1,0 0-1,1-1 0,-1 1 1,0-1-1,0 1 0,0-1 1,0 0-1,0 0 0,0 0 1,0 0-1,0 0 1,2-2-1,6-3 57,-1-1 1,0 0-1,0-1 1,0 1-1,9-13 1,36-50 266,-4 5-38,-38 52-234,20-24 347,53-46 0,-84 82-405,0 0 0,0 0-1,0 0 1,0 0 0,0 1 0,0-1 0,1 0 0,-1 0 0,0 1 0,0-1-1,1 1 1,-1-1 0,0 1 0,1 0 0,-1-1 0,1 1 0,-1 0 0,1 0-1,1 0 1,-2 0-4,0 1-1,0-1 0,0 1 0,0-1 1,0 1-1,-1 0 0,1-1 1,0 1-1,0 0 0,-1 0 0,1-1 1,0 1-1,-1 0 0,1 0 0,-1 0 1,1 0-1,-1 0 0,0 0 1,1-1-1,-1 3 0,2 5 18,-1 1-1,0-1 1,0 0-1,-1 1 1,0 8-1,-5 43 285,-23 112-1,25-149-82,6-17-17,7-12-61,-1-6-86,0 0 0,-1 0 0,-1-1 0,7-14 0,17-28 55,-26 48-97,28-38 97,-31 42-100,1 0-1,-1 0 1,1 1 0,0-1-1,0 1 1,0-1 0,0 1-1,1 0 1,-1 0 0,0 0-1,5-1 1,-8 3-13,1 0 0,0 0 0,0 0 0,-1 1 0,1-1 0,0 0 1,-1 0-1,1 0 0,0 0 0,-1 1 0,1-1 0,0 0 0,-1 1 0,1-1 0,0 1 0,-1-1 0,1 0 0,-1 1 0,1-1 1,-1 1-1,1 0 0,-1-1 0,0 1 0,1-1 0,-1 1 0,1 0 0,11 23 67,-7-12-34,-2-8-27,-1 0-1,1-1 0,0 1 1,0-1-1,0 1 0,1-1 1,-1 0-1,1-1 0,0 1 0,0 0 1,-1-1-1,2 0 0,-1 0 1,0 0-1,0-1 0,1 1 1,-1-1-1,1 0 0,-1 0 0,1-1 1,-1 1-1,7-1 0,-4 0-3,-1-1 0,1 0-1,0 0 1,-1-1 0,1 0 0,-1 0-1,1 0 1,-1-1 0,0 0-1,0 0 1,0 0 0,-1-1-1,1 0 1,8-8 0,19-20 7,-1-1-1,-2-2 1,-2-1 0,-1-1 0,-1-1 0,-3-2 0,-1 0 0,-1-1-1,19-61 1,-17 24 67,18-110 0,-40 185-69,2-12 42,-4 12-5,-3 7 25,-6 12-54,1 1 0,1 1 0,0-1 0,2 1 0,-9 33 0,-12 98 3,24-131-21,-4 39-7,2 0 0,2 1-1,9 91 1,-5-132 16,1 0 1,1-1-1,0 0 0,1 0 1,1 0-1,13 29 0,-17-43-8,0 0-1,0 0 0,1 0 0,-1-1 0,0 1 1,1 0-1,0-1 0,-1 1 0,1-1 1,0 0-1,-1 0 0,1 1 0,0-1 1,0 0-1,0-1 0,0 1 0,0 0 0,0-1 1,0 1-1,1-1 0,-1 1 0,0-1 1,0 0-1,0 0 0,0 0 0,1 0 1,-1 0-1,0-1 0,0 1 0,0-1 0,0 1 1,0-1-1,0 0 0,3-1 0,4-2 17,0-1 0,-1 0-1,1 0 1,-1-1 0,14-13-1,45-44 39,47-41 9,-120 141-68,3-24 0,-2 3 0,2 0 0,-3 30 0,6-42 0,0 1 0,0-1 0,0 1 0,1-1 0,0 1 0,-1-1 0,2 0 0,-1 1 0,0-1 0,1 0 0,0 0 0,0 0 0,0 0 0,0 0 0,5 5 0,-7-9 0,0 1 0,1-1 0,-1 1 0,0-1 0,1 0 0,-1 1 0,0-1 0,1 1 0,-1-1 0,1 0 0,-1 1 0,1-1 0,-1 0 0,1 1 0,-1-1 0,1 0 0,-1 0 0,1 0 0,0 0 0,-1 1 0,1-1 0,-1 0 0,1 0 0,-1 0 0,1 0 0,0 0 0,-1 0 0,1 0 0,-1 0 0,1-1 0,-1 1 0,1 0 0,-1 0 0,1 0 0,0-1 0,-1 1 0,1 0 0,-1-1 0,0 1 0,1 0 0,-1-1 0,1 1 0,0-1 0,0-1 0,0 1 0,0-1 0,0 1 0,0-1 0,0 0 0,0 1 0,-1-1 0,1 0 0,-1 0 0,1 1 0,0-5 0,-1-1 0,1 0 0,-1 0 0,0-1 0,-1 1 0,0 0 0,0 0 0,-1 0 0,1 0 0,-1 0 0,-1 1 0,1-1 0,-1 0 0,-1 1 0,1 0 0,-1 0 0,0 0 0,0 0 0,-1 0 0,0 1 0,-5-5 0,9 9 0,0 1 0,0-1 0,0 1 0,0-1 0,1 0 0,-1 1 0,0-1 0,1 0 0,-1 0 0,0 1 0,1-1 0,-1 0 0,1 0 0,-1 0 0,1 0 0,0 0 0,-1-1 0,2 1 0,-1 1 0,1-1 0,0 0 0,0 1 0,-1-1 0,1 1 0,0-1 0,0 1 0,0-1 0,0 1 0,0 0 0,0-1 0,0 1 0,0 0 0,0 0 0,0 0 0,0-1 0,0 1 0,1 0 0,143-13 0,-90 10 0,75-15 0,-122 17-104,10-3-717,-17 1 318,-10-1 83,-19 0-1243,19 2-1955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2:5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14272,'0'0'800,"97"22"-576,-35-10 232,11 1 0,0-3-113,-13-2 9,-4-2-16,-9 0 8,-15-2-136,-10-2-8,-10-2-72,-6 0 8,-4-2-88,-2-2-8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2:5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11952,'0'0'1240,"62"-20"-824,33 0-448,20-4 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0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7 910 4616,'0'0'3254,"-1"11"-2834,-4 34 11,5-44-383,0 0 1,0 0-1,0 1 0,0-1 0,0 0 1,0 0-1,0 0 0,0 0 0,0 0 1,1 0-1,-1 0 0,0 0 0,1 0 1,0 2-1,0-3-25,-1 0 0,0 1 0,1-1 0,-1 0 0,0 0 0,1 1 0,-1-1 0,1 0 0,-1 0 0,1 1 0,-1-1 0,0 0 0,1 0 0,-1 0 0,1 0 0,-1 0 0,1 0 0,-1 0 0,1 0 0,-1 0 0,2 0 0,20-9 715,-22 9-731,12-7 223,-1-1 1,0-1-1,0 0 0,-1 0 1,0-1-1,14-19 1,46-74 856,-45 63-654,104-182 1635,-111 184-1494,-2 0 0,-2 0 0,-1-2-1,8-47 1,-22 78 235,-4 19-291,-72 320 968,69-280-1210,2 0 0,2 0 0,3 0 0,8 88 0,-7-134-226,1 1 0,0-1 0,1 0 0,-1 0-1,1 0 1,3 6 0,-5-9-35,1 0 1,-1 0 0,1 0-1,-1 0 1,1 0-1,0 0 1,-1 0 0,1 0-1,0 0 1,0-1-1,0 1 1,0 0-1,-1 0 1,1-1 0,0 1-1,0-1 1,0 1-1,0-1 1,0 1-1,0-1 1,1 0 0,-1 1-1,0-1 1,0 0-1,0 0 1,0 0 0,0 0-1,0 0 1,3 0-1,1-3 21,0 0 0,0 0 0,0-1 0,0 0 0,0 0 0,-1 0 0,0 0 0,0-1 0,4-5 0,-6 8-25,84-101 395,86-140 0,-116 150-111,-5-3 1,62-160 0,-96 208 98,18-79 0,-71 208 397,-60 217-201,35-95-226,7-23 89,48-163-435,-2 11 386,7-25-286,3-4-10,5-14 44,2-3-79,1 1 0,0 0 1,1 1-1,1 0 0,1 0 0,0 2 0,17-16 0,-28 28-58,0 0-1,0 1 0,0-1 0,0 1 0,0 0 0,0-1 1,1 1-1,-1 0 0,0 0 0,1 0 0,-1 1 0,1-1 1,2 0-1,-3 1-6,-1 0 1,1 0 0,0 1-1,-1-1 1,1 0 0,0 1-1,-1-1 1,1 1 0,-1-1-1,1 1 1,-1 0-1,1-1 1,-1 1 0,1 0-1,1 2 1,2 3 9,1 0-1,-1 0 1,0 1-1,-1-1 1,0 1 0,6 12-1,0 0-14,11 23 24,9 15 26,-27-52-46,0 0-1,0 0 0,1 0 1,0-1-1,0 1 0,0-1 0,10 7 1,-12-10-8,0 1-1,1-1 1,-1 0 0,1 0 0,-1 0 0,1 0 0,0 0-1,-1-1 1,1 1 0,0-1 0,-1 0 0,1 1 0,0-1 0,-1-1-1,1 1 1,0 0 0,3-1 0,-1-1 1,0 0 1,0 1-1,-1-2 0,1 1 1,-1 0-1,0-1 0,1 0 1,5-6-1,1-2 5,0 0 0,-1 0 1,0-2-1,-1 1 0,8-15 0,-10 15-1,0-1-1,7-19 1,-12 28 2,-1 0 0,1-1 0,-1 1-1,-1 0 1,1-1 0,-1 1 0,1-1 0,-1 1-1,0-1 1,-1 1 0,1-1 0,-2-4 0,2 9-3,0-1 0,0 1 0,0-1 0,-1 0-1,1 1 1,0-1 0,0 1 0,-1-1 0,1 1 0,0 0 0,0-1 0,-1 1 0,1-1 0,0 1 0,-1-1 0,1 1 0,-1 0 0,1-1 0,-1 1 0,1 0 0,0-1 0,-1 1-1,1 0 1,-1 0 0,1 0 0,-1-1 0,0 1 0,1 0 0,-1 0 0,1 0 0,-2 0 0,0 0 5,1 0-1,-1 1 1,0-1-1,1 1 1,-1 0-1,0-1 1,1 1-1,-1 0 1,1 0 0,-3 1-1,-2 3 11,1 0 0,-1 0 0,1 0 0,-6 8-1,7-8-7,0 1 0,1 0 0,0 0 0,0 1 0,1-1 0,-1 0 0,1 1 0,1 0 0,-1-1 0,1 1 0,1 0 0,-1 0 0,1 0 0,0-1 0,0 1 0,1 0 0,0 0 0,0 0 0,1-1 0,3 9 0,-3-9-7,0-1-1,0 0 1,1 0-1,0 0 1,0 0-1,0 0 1,0-1-1,1 1 1,0-1-1,0 0 1,0 0-1,0 0 1,1-1-1,0 1 1,-1-1-1,1 0 1,0-1-1,0 1 0,1-1 1,-1 0-1,1 0 1,-1-1-1,1 1 1,9 0-1,-1-2 26,-1 0-1,1 0 0,-1-1 0,0-1 0,0-1 1,0 0-1,0 0 0,0-1 0,0-1 1,-1 0-1,0-1 0,16-10 0,-16 9-229,-1-1-1,0-1 1,0 0 0,17-19-1,-21 20-467,0-1-1,-1 0 1,0 0-1,0 0 1,-1-1-1,5-13 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0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10656,'0'0'2208,"75"-24"-1728,-4 1 8,27-1-232,19-4 8,10 4-160,2 0 8,-4 1-32,-4 3 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0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362 421 5720,'0'0'6789,"-14"-2"-6346,4 0-338,4 1-44,-1 0 0,1 0 0,0 0-1,0 1 1,-1 0 0,1 0 0,0 0 0,-1 1-1,1 0 1,0 0 0,0 1 0,-12 4 0,-3 4 214,1 1 0,1 0 1,0 2-1,1 0 1,0 1-1,1 1 0,0 1 1,1 0-1,1 1 0,-23 34 1,34-45-167,1 1 1,-1 1-1,1-1 0,0 0 1,1 1-1,0-1 0,0 1 1,0 0-1,1 0 0,1-1 1,-1 11-1,1-15-61,0 0 0,0 1 1,1-1-1,-1 0 0,1 0 0,0 0 0,0 0 0,0 0 1,0 0-1,0 0 0,1 0 0,-1 0 0,1 0 0,0 0 1,0-1-1,0 1 0,0-1 0,0 0 0,0 1 0,1-1 1,-1 0-1,1 0 0,0-1 0,-1 1 0,1 0 0,0-1 1,0 0-1,0 1 0,4 0 0,-3-1 5,-1-1-1,1 1 1,0-1 0,-1 0-1,1 1 1,0-2 0,-1 1-1,1 0 1,-1-1 0,1 1-1,0-1 1,-1 0 0,1-1-1,3-1 1,-1 0 25,0 0-1,-1-1 1,0 1 0,1-1-1,-2-1 1,1 1 0,6-8-1,2-5 159,0-1-1,-2 0 0,16-33 1,-27 50-224,3-4 52,28-62 583,-28 59-479,0-1 0,0 1 0,-1 0-1,-1-1 1,1 1 0,-1-11 0,-1 19-158,0 0 0,0-1 1,0 1-1,0 0 1,0 0-1,0 0 1,0 0-1,-1 0 1,1 0-1,0 0 0,0 0 1,0 0-1,0 0 1,0 0-1,-1 0 1,1 0-1,0 0 1,0 0-1,0 0 1,0 0-1,-1 0 0,1 0 1,0 0-1,0 0 1,0 0-1,0 0 1,0 0-1,0 0 1,-1 0-1,1 0 0,0 0 1,0 0-1,0 1 1,0-1-1,0 0 1,0 0-1,-1 0 1,1 0-1,0 0 0,0 0 1,0 0-1,0 1 1,0-1-1,0 0 1,0 0-1,0 0 1,0 0-1,-3 14 62,0 1 0,1-1 0,1 0 0,1 1 0,0-1 0,3 25 0,-1-22-27,0 0 0,1-1-1,0 0 1,7 17 0,-9-29-28,1 0 1,-1 1-1,1-1 0,0 0 1,1 0-1,-1 0 0,1 0 1,-1 0-1,1-1 0,0 1 1,0-1-1,1 0 0,-1 0 1,1 0-1,0 0 0,-1-1 1,1 1-1,0-1 0,1 0 1,3 1-1,-5-2-5,0-1 0,0 0 0,0 0 0,0 0 0,0 0 0,0-1 0,0 1 0,0-1 1,0 0-1,0 1 0,0-1 0,0-1 0,0 1 0,-1 0 0,1-1 0,-1 1 0,1-1 0,3-3 0,7-6 25,-1 0-1,14-16 0,-10 10 18,56-61 124,-47 48-61,2 1 0,58-48 0,-36 36 61,-49 41-173,0-1 1,0 1 0,0 0-1,0 0 1,1-1 0,-1 1 0,0 0-1,0 0 1,0 0 0,1 0 0,-1-1-1,0 1 1,0 0 0,1 0 0,-1 0-1,0 0 1,0 0 0,1 0 0,-1 0-1,0-1 1,0 1 0,1 0 0,-1 0-1,0 0 1,1 0 0,-1 0-1,0 0 1,0 0 0,1 1 0,-1-1-1,0 0 1,0 0 0,1 0 0,-1 0-1,0 0 1,0 0 0,1 1 0,1 11 97,-7 21-22,5-30-59,-12 67 154,-12 52 175,20-91-27,4-31-319,0 1 0,0-1-1,0 0 1,0 0 0,0 0 0,0 0 0,0 0 0,0 0 0,0 0 0,0 1 0,0-1 0,0 0-1,0 0 1,0 0 0,1 0 0,-1 0 0,0 0 0,0 0 0,0 0 0,0 1 0,0-1 0,0 0-1,0 0 1,0 0 0,0 0 0,1 0 0,-1 0 0,0 0 0,0 0 0,0 0 0,0 0 0,0 0-1,0 0 1,0 0 0,1 0 0,-1 0 0,0 0 0,0 0 0,0 0 0,0 0 0,0 0 0,0 0-1,0 0 1,1 0 0,-1 0 0,0 0 0,0 0 0,0 0 0,0 0 0,0 0 0,0 0 0,0 0-1,1 0 1,-1-1 0,11-13 137,7-8-38,0 1 0,1 0 0,1 1 0,1 2 0,0 0 0,40-25 0,-60 42-97,0 0 1,0 1-1,-1-1 1,1 0-1,1 1 0,-1-1 1,0 1-1,0 0 0,0-1 1,0 1-1,0 0 1,0-1-1,0 1 0,0 0 1,1 0-1,-1 0 0,0 0 1,0 0-1,2 1 1,-2-1-4,0 1 0,0-1 0,-1 1 0,1-1 1,0 1-1,-1-1 0,1 1 0,0 0 0,-1 0 1,1-1-1,-1 1 0,1 0 0,-1 0 0,1-1 1,-1 1-1,0 0 0,1 0 0,-1 2 0,2 3 3,-1 1-1,-1-1 0,1 1 1,-1 0-1,-1 6 0,-4 34 13,0 25 0,5-72-19,0 0 0,0 1 0,0-1 0,0 0 0,0 1 0,0-1 0,0 0 0,0 0 0,0 1 0,0-1 0,0 0 0,0 1 0,0-1 0,0 0 0,1 0 0,-1 1 1,0-1-1,0 0 0,0 0 0,0 1 0,0-1 0,1 0 0,-1 0 0,0 1 0,0-1 0,0 0 0,1 0 0,-1 0 0,0 1 0,0-1 0,1 0 0,-1 0 0,0 0 0,0 0 0,1 0 0,-1 0 0,0 0 0,1 1 1,-1-1-1,0 0 0,0 0 0,1 0 0,-1 0 0,0 0 0,1 0 0,-1 0 0,0-1 0,0 1 0,1 0 0,-1 0 0,0 0 0,1 0 0,-1 0 0,0 0 0,0 0 0,1-1 0,-1 1 0,0 0 0,0 0 0,1-1 1,18-13 18,-16 11-9,38-34 28,-31 25-18,1 2-1,1 0 0,0 0 0,26-15 0,-37 24-17,0 0 0,0 1 0,0 0 0,0-1 0,0 1 0,0-1 0,0 1 0,0 0 0,0 0 0,0 0 0,0 0 0,1 0 0,-1 0 0,0 0-1,0 0 1,0 0 0,0 0 0,0 1 0,0-1 0,0 0 0,0 1 0,0-1 0,0 1 0,0-1 0,0 1 0,0-1 0,0 1 0,0 0 0,0 0 0,0-1-1,0 1 1,-1 0 0,1 0 0,0 0 0,-1 0 0,1 0 0,-1 0 0,1 0 0,0 1 0,2 5 6,0 1-1,-1-1 1,0 1 0,2 11-1,-2-11 1,4 36 22,-6-33-25,1 0 0,1 0 0,0 0-1,1-1 1,0 1 0,0-1 0,7 15-1,-9-25-2,-1 1 0,0 0 0,1 0 0,-1-1 0,1 1 0,0 0 0,-1-1 0,1 1 0,-1-1 0,1 1 0,0-1 0,0 1 0,-1-1 0,1 1 0,0-1-1,0 0 1,-1 1 0,1-1 0,0 0 0,0 0 0,0 0 0,0 1 0,1-1 0,0-1 2,0 1-1,0 0 1,-1-1-1,1 1 1,0-1 0,-1 0-1,1 1 1,0-1-1,-1 0 1,4-2-1,2-3 12,1-1-1,-1 1 0,8-12 0,-11 14-7,41-45 70,54-47 0,-96 94-73,0-1 0,0 1 0,0 0 0,0 0 0,0 0 0,0 0 0,7-1 0,-10 2-3,1 1 1,0 0-1,0 0 1,-1 0-1,1 0 1,0 0-1,0 0 1,0 0-1,-1 0 1,1 0-1,0 0 1,0 0-1,-1 1 1,1-1-1,0 0 1,0 1-1,-1-1 1,1 0-1,0 1 1,-1-1-1,1 1 1,-1-1-1,1 1 1,0-1-1,-1 1 1,1-1 0,-1 1-1,1 0 1,-1-1-1,0 1 1,1 0-1,-1-1 1,0 1-1,1 0 1,-1-1-1,0 1 1,0 0-1,0 0 1,1 0-1,-1-1 1,0 2-1,1 10 8,1 0 0,-1-1 0,-1 1 0,0 0 0,-3 17 0,-14 63 45,11-62-37,-80 402 254,80-397-227,3-13 22,-9 32 0,24-119 114,18-55-45,55-137 0,-66 209-103,2 1-1,2 2 1,3 0-1,1 1 0,55-67 1,-76 105-32,-1 0 0,1 1 0,-1 0 0,1 0 1,1 1-1,-1-1 0,1 1 0,-1 1 0,1-1 0,13-3 1,-17 6-4,-1 0 1,1 0 0,0 1 0,0 0 0,0-1 0,0 1 0,0 0 0,0 0 0,0 1 0,0-1-1,0 0 1,0 1 0,0 0 0,0 0 0,0 0 0,0 0 0,0 0 0,-1 1 0,1-1-1,-1 1 1,1 0 0,-1-1 0,1 1 0,-1 0 0,0 1 0,0-1 0,0 0 0,0 1-1,2 4 1,-1-2 1,0 0 0,0 0-1,-1 1 1,0-1 0,0 1-1,-1-1 1,1 1 0,-1 0-1,0-1 1,-1 1-1,0 0 1,1 0 0,-2 0-1,1-1 1,-1 1 0,0 0-1,0 0 1,0-1 0,-1 1-1,-3 6 1,4-8 3,-1-1-1,0 1 1,0 0-1,-1-1 1,1 1-1,-1-1 1,0 0 0,0 0-1,0 0 1,0 0-1,0 0 1,0-1-1,-1 1 1,0-1 0,1 0-1,-1 0 1,0-1-1,0 1 1,0-1 0,0 1-1,0-1 1,0-1-1,0 1 1,-1 0-1,1-1 1,0 0 0,0 0-1,-5-1 1,3 1 12,0-1 0,0 0 0,0-1 0,1 1 1,-1-1-1,0 0 0,1 0 0,0-1 0,-1 0 1,1 0-1,0 0 0,0 0 0,-4-5 0,9 8-13,0 0-1,-1 0 1,1 0-1,0 0 1,0-1-1,-1 1 1,1 0-1,0 0 1,0 0 0,0 0-1,0-1 1,-1 1-1,1 0 1,0 0-1,0 0 1,0-1-1,0 1 1,0 0-1,0 0 1,0-1-1,-1 1 1,1 0-1,0 0 1,0-1-1,0 1 1,0 0-1,0 0 1,0-1-1,0 1 1,0 0-1,0 0 1,0-1-1,1 1 1,-1 0-1,0 0 1,0-1-1,10 0-7,16 5-22,-3 0 9,0-1 0,0-1 0,0 0 0,0-2 0,0-1 0,0-1 0,29-6 0,-36 4 14,0-1 0,0-1 0,0 0 0,-1-1 0,0-1 1,0 0-1,-1-1 0,0-1 0,13-11 0,-5 2 5,-1-1 1,0-1 0,-2-1-1,24-34 1,-22 23 19,-1-1 1,-2 0-1,-1-2 0,-2 0 1,-1 0-1,-2-2 0,-2 1 1,-1-1-1,-2-1 1,3-53-1,-10 92-19,-1-29 58,1 28-57,0 0 0,0 0 0,0-1 0,0 1 0,-1 0 0,1 0 0,0 0 0,-1 0 0,1-1 0,-1 1 0,1 0 0,-1 0 1,1 0-1,-1 0 0,0 0 0,0 0 0,1 1 0,-1-1 0,0 0 0,-1-1 0,1 2-1,0 0 0,0 0 0,1 0 0,-1 0 0,0 0 0,0 0 0,1 0 0,-1 0 0,0 0 0,1 1 0,-1-1-1,0 0 1,1 0 0,-1 1 0,0-1 0,1 0 0,-1 1 0,0-1 0,1 1 0,-1-1 0,1 1 0,-1-1 0,1 1 0,-1 0 0,-14 18-5,14-17 4,-10 14 1,1 2 0,1-1 0,1 2-1,1-1 1,0 1 0,-8 37 0,7-13-18,2 1-1,0 47 1,5-65 8,3 1 0,0 0 0,1-1 0,2 0 0,0 0-1,2 0 1,12 29 0,-18-51 9,0-1 1,0 0-1,1 1 0,0-1 0,0 0 1,0 0-1,0 0 0,0 0 0,1 0 1,-1 0-1,5 3 0,-5-5 2,0 0 0,-1 0 0,1 0 0,0-1-1,1 1 1,-1 0 0,0-1 0,0 0 0,0 1 0,0-1 0,0 0-1,0 0 1,0 0 0,1-1 0,-1 1 0,0 0 0,0-1 0,0 1 0,0-1-1,2-1 1,7-2 21,-2-1-1,1 1 0,0-2 0,-1 0 1,0 0-1,-1 0 0,13-12 1,51-61 214,-36 37-100,-19 21-68,-13 15-45,1 1 1,0-1-1,0 1 1,0-1-1,1 1 1,7-5-1,-12 10-23,-1-1 0,0 1 0,1 0 0,-1 0 0,1 0 0,-1 0 0,0 0 0,1 0 0,-1 0 0,1 0 0,-1 0 0,0 0 0,1 0 0,-1 0 0,1 0 0,-1 0 0,0 0 1,1 0-1,-1 0 0,1 0 0,-1 1 0,0-1 0,1 0 0,-1 0 0,0 0 0,1 1 0,-1-1 0,0 0 0,0 0 0,1 1 0,-1-1 0,0 0 0,1 1 0,-1-1 0,0 0 0,0 1 0,0-1 0,0 0 0,1 1 0,-1-1 0,0 1 0,0-1 0,0 0 0,0 1 0,5 22-32,-5-19 32,4 19-28,1 15-2,15 55-1,-16-81 43,0-1 1,0 0-1,1-1 0,0 1 0,1-1 0,0 0 0,0 0 0,1-1 0,11 12 0,-10-13-23,-7-6 0,0-1 0,1 1 0,-1 0-1,1-1 1,-1 1 0,1-1 0,0 1 0,0-1 0,-1 0-1,1 0 1,0 0 0,0 0 0,0 0 0,0 0 0,0 0-1,1-1 1,-1 1 0,0-1 0,0 1 0,0-1 0,1 0 0,3 0-1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0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14568,'0'0'2359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7:5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12760,'0'0'1137,"13"-4"-746,109-22 540,170-16 1,-106 19-81,-129 12-490,-35 7 67,0 0 1,37-1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0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9944,'0'0'2856,"3"12"-2176,-3-11-668,4 18 241,0 0 1,-2 0 0,0 0 0,-2 21 0,-9 57 1075,-33 138 0,5-32 145,29-150-577,1 99 0,12-86-113,-4-60-637,0 0-1,0 0 1,1 1 0,0-2 0,0 1-1,0 0 1,1 0 0,4 7-1,-5-11-90,0 0-1,0 0 0,0-1 1,0 1-1,0-1 1,0 0-1,1 1 0,-1-1 1,0 0-1,1 0 0,-1 0 1,0-1-1,1 1 0,-1-1 1,1 1-1,-1-1 1,1 0-1,0 0 0,-1 0 1,1 0-1,-1 0 0,1 0 1,-1-1-1,4-1 1,7-1 132,-1 0 0,0-1 0,16-8 1,-24 10-155,97-48 872,-89 43-758,-1 0 0,0-1-1,0 0 1,0-1 0,-1 0-1,11-13 1,7-22 209,-26 41-414,-1 0 0,1 0 0,-1 0-1,0 0 1,0 0 0,0-1 0,0 1 0,-1 0-1,1 0 1,-1-1 0,0 1 0,0-7 0,-8-1-2442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0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13672,'0'0'1345,"12"-3"-860,40-12 188,73-9-1,187-16 1704,-259 31-1780,21-1 1000,-64 9-2137,-1 1 1,1 1-1,10 1 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0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11856,'0'0'2037,"3"11"-1364,2 5-450,2 9 496,0-1-1,2 0 1,20 39-1,-28-62-651,-1 1 0,1-1-1,0 0 1,0 0 0,0 0-1,0 1 1,0-1 0,0 0-1,0 0 1,0 0 0,0 0-1,0-1 1,0 1 0,1 0-1,-1 0 1,0-1-1,1 1 1,-1-1 0,0 1-1,1-1 1,-1 1 0,1-1-1,-1 0 1,1 0 0,-1 0-1,1 0 1,-1 0 0,1 0-1,-1 0 1,0 0 0,1-1-1,-1 1 1,1-1 0,-1 1-1,0-1 1,1 1-1,1-2 1,4-3 188,0 0 0,-1 0 0,0 0 0,0-1 0,8-10 0,-4 5-116,4-4 187,-1 0 1,-1-1-1,18-30 1,-24 36-119,-1-1 1,0 0 0,-1 1 0,0-2-1,-1 1 1,0 0 0,3-22 0,-7 23 28,1-6 30,1 11-3497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06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174 436 13168,'0'0'2065,"-14"10"-1410,-110 80 1170,121-88-1674,0 1 0,0 0 0,0 0 1,0 0-1,0 0 0,0 0 0,1 0 0,0 1 1,-1 0-1,-1 4 0,3-6-89,1-1 0,-1 0 0,1 1 0,0-1 0,-1 0 0,1 1 0,0-1 0,0 0 0,0 1 0,0-1 0,0 1 0,0-1 0,0 0 0,0 1 0,0-1 0,1 0 0,-1 1 0,1-1 0,-1 0 0,1 1 0,-1-1 0,1 0 0,0 0 0,0 0 0,-1 1 0,1-1 1,0 0-1,0 0 0,0 0 0,0-1 0,0 1 0,1 0 0,1 1 0,-1-1-13,-1 0 0,1-1 0,0 1 0,0-1 0,0 1 1,0-1-1,0 1 0,0-1 0,0 0 0,0 0 0,0 0 0,0 0 1,0-1-1,0 1 0,0 0 0,0-1 0,0 0 0,0 1 0,-1-1 1,1 0-1,0 0 0,0 0 0,-1 0 0,3-2 0,2-1 46,-1 0-1,1 0 0,-1-1 1,0 0-1,7-10 0,2-6 35,-2 1-1,0-2 1,-1 1-1,-2-2 1,0 1-1,-1-1 1,4-25-1,25-170 483,-35 200-551,-1 12-41,3-21 140,-2 0-1,0-35 1,-6 48 0,4 14-154,0-1 0,0 1-1,0 0 1,0 0 0,0 0 0,0 0-1,-1 0 1,1-1 0,0 1 0,0 0 0,0 0-1,0 0 1,0 0 0,-1 0 0,1 0-1,0 0 1,0 0 0,0 0 0,0 0-1,-1 0 1,1 0 0,0 0 0,0 0-1,0 0 1,-1 0 0,1 0 0,0 0-1,0 0 1,0 0 0,0 0 0,-1 0 0,1 0-1,0 0 1,0 0 0,0 0 0,-1 0-1,-14 20 157,4 0-106,1 0 0,2 0 1,0 1-1,-10 40 1,-9 90 112,24-128-143,-3 15 36,3 0 0,1 0 0,2 1 0,1-1 0,2 1 0,15 70 0,-16-100-34,1 0 1,0 0-1,0-1 0,0 1 1,1-1-1,1 0 1,-1 0-1,10 12 0,-11-17-9,-1 0-1,1-1 0,0 1 0,0-1 0,0 1 0,1-1 1,-1 0-1,1 0 0,-1 0 0,1-1 0,0 1 0,-1-1 1,1 0-1,0 0 0,0 0 0,0-1 0,0 1 0,0-1 1,0 0-1,0 0 0,0 0 0,6-2 0,9-2 35,-1-1 1,0-1-1,0 0 0,-1-2 0,1 0 0,-2-1 0,1-1 1,-1 0-1,18-15 0,-5 0 83,-1 0 0,-1-2 1,39-49-1,-66 75-130,40-55 239,-38 52-208,1 0-1,-1 0 1,0 0-1,0-1 1,-1 1 0,1-1-1,-1 0 1,0 1-1,0-1 1,0 0-1,-1-5 1,0 9-28,0 0 1,0 1 0,-1-1-1,1 1 1,0-1 0,-1 0-1,1 1 1,0-1 0,-1 1 0,1-1-1,-1 1 1,1-1 0,-1 1-1,1 0 1,-1-1 0,1 1-1,-1-1 1,0 1 0,1 0-1,-1 0 1,1-1 0,-1 1-1,0 0 1,1 0 0,-1 0-1,0 0 1,1 0 0,-1 0-1,0 0 1,1 0 0,-1 0-1,0 0 1,1 0 0,-2 0-1,-25 5 153,15 0-115,-1 0-1,1 1 1,-1 0 0,2 0 0,-1 2 0,1-1-1,0 2 1,0-1 0,1 1 0,1 1 0,-1 0-1,1 0 1,-11 19 0,17-25-26,1 1 1,-1 0-1,1 1 0,0-1 1,1 0-1,-1 0 0,1 1 1,0-1-1,1 1 0,-1-1 1,1 1-1,0-1 0,0 1 0,1 0 1,0-1-1,0 0 0,0 1 1,0-1-1,1 1 0,0-1 1,0 0-1,1 0 0,-1 0 1,1-1-1,0 1 0,0 0 0,4 3 1,-1-1 13,0 0 0,0-1 0,0 0-1,1 0 1,-1 0 0,2-1 0,-1 0 0,0-1 0,1 1 0,0-1 0,0-1 0,0 0 0,0 0 0,1 0 0,-1-1-1,14 2 1,-9-4 26,-1 0-1,1 0 0,-1-1 0,0-1 1,0 0-1,1 0 0,-1-1 1,-1-1-1,1 0 0,15-8 0,-10 3-61,-1-1-1,-1-1 0,0 0 0,0-1 0,-1 0 0,16-20 0,8-12-4101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11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7024,'0'0'6093,"2"11"-5730,1 20-105,-2 1 0,0-1 0,-7 46 0,-7 17 513,-37 133 0,-45 86 711,87-290-1363,-38 143 1572,44-160-1476,1-2 211,2-6 34,8-15-74,22-36 37,-14 20-212,2 1-1,2 1 1,31-36-1,-26 39 117,1 0 0,58-44 0,-84 71-312,0 0-1,0 0 0,-1 1 0,1-1 1,0 1-1,0-1 0,0 1 0,0 0 1,0-1-1,0 1 0,0 0 0,1-1 1,-1 1-1,0 0 0,0 0 0,0 0 1,0 0-1,0 0 0,0 0 0,0 0 1,0 1-1,0-1 0,0 0 0,0 1 1,0-1-1,0 0 0,0 1 0,0-1 1,0 1-1,0 0 0,0-1 0,0 1 1,0 0-1,-1-1 0,1 1 0,0 0 1,0 0-1,-1 0 0,1 0 0,-1 0 1,2 1-1,0 2 14,0 1 0,0 0 0,0-1 1,-1 1-1,1 0 0,-1 0 0,1 8 0,-1 4 12,-1-1 0,0 1 0,-1-1-1,-1 0 1,0 1 0,-2-1 0,-6 22-1,7-29-4,0 0 0,-1 0 0,0 0 0,-1-1 0,0 1 0,0-1 0,-1 0 0,0 0-1,0-1 1,-1 0 0,0 0 0,0 0 0,-15 10 0,18-15-9,-1 0 0,1-1 1,0 1-1,-1-1 0,1 0 1,-1 0-1,0-1 0,1 1 0,-1-1 1,-7 0-1,11 0-14,-1 0 0,1 0 0,-1 0 0,1 0 0,0 0-1,-1 0 1,1-1 0,0 1 0,-1 0 0,1-1 0,0 1 0,-1-1 0,1 0 0,0 1 0,0-1 0,0 0-1,-1 0 1,1 0 0,0 0 0,0 0 0,0 0 0,1 0 0,-1 0 0,0 0 0,0 0 0,0 0-1,1-1 1,-1 1 0,1 0 0,-1 0 0,1-1 0,-1 1 0,1 0 0,0-1 0,0 1 0,-1-1-1,1 1 1,0 0 0,1-3 0,0 1 1,1-1-1,0 1 1,0 0 0,0-1-1,0 1 1,1 0-1,-1 0 1,1 1 0,0-1-1,0 0 1,3-2-1,2-2 8,2-1-6,0 0 0,1 1 0,0 0 0,0 0 1,1 1-1,0 1 0,0 0 0,0 1 0,18-4 0,12-1 10,64-6 0,-87 13-5,-1-2-1,-1 0 1,1-1 0,0 0-1,-1-2 1,17-8-1,-2-2 47,-1-1-1,32-24 0,-50 31 3,0-1-1,-1 0 1,-1 0 0,19-26 0,-18 22 74,-1 6 360,-17 26-92,0-1-397,-17 47 149,-9 31 7,28-80-115,1 0 0,1-1 0,1 1 0,-1 0 0,2 21 0,0-33-47,0-1 0,0 1 0,0-1 0,0 1 1,0 0-1,0-1 0,0 1 0,0-1 0,0 1 0,0 0 1,0-1-1,0 1 0,1-1 0,-1 1 0,0-1 0,0 1 1,1-1-1,-1 1 0,0-1 0,1 1 0,-1-1 0,0 1 1,1-1-1,-1 0 0,1 1 0,-1-1 0,0 1 0,1-1 1,-1 0-1,1 0 0,0 1 0,-1-1 0,1 0 0,-1 0 1,1 1-1,-1-1 0,1 0 0,-1 0 0,1 0 1,0 0-1,-1 0 0,1 0 0,-1 0 0,1 0 0,-1 0 1,1 0-1,0-1 0,-1 1 0,1 0 0,-1 0 0,1 0 1,-1-1-1,1 1 0,-1 0 0,1-1 0,-1 1 0,1 0 1,0-1-1,5-4 29,1 1 1,-1-1 0,9-9 0,-11 10-18,202-203 579,-203 203-571,0 1-1,1 0 1,0 0 0,0 0-1,0 1 1,0-1-1,5-2 1,-8 5-20,0 0 0,-1 0 0,1 0 0,-1-1 0,1 1 0,0 0 0,-1 0 0,1 0 0,-1 0 0,1 0 0,0 0 0,-1 0 0,1 1 0,-1-1 0,1 0 0,-1 0 0,1 0 0,0 1 0,-1-1 0,1 0 0,-1 0 0,1 1 1,-1-1-1,1 1 0,0 0 1,0 0 0,0 1 1,-1-1-1,1 0 0,0 1 1,-1-1-1,1 1 0,-1-1 1,0 1-1,1-1 0,-1 1 1,0-1-1,0 1 0,0 1 1,0 51 45,-2-1 0,-3 0 0,-1 0 0,-4 0 1,-1-1-1,-3 0 0,-39 96 0,44-129-21,0 0 1,-21 32-1,25-44-18,0 0 1,0 0-1,-1-1 1,0 0-1,0 0 1,0-1-1,-1 0 1,0 0-1,-12 7 0,18-11-7,-1 0-1,1-1 0,-1 1 0,1-1 0,-1 1 0,1-1 0,-1 1 1,1-1-1,-1 0 0,0 0 0,1 0 0,-1 0 0,1 0 0,-1 0 1,0 0-1,1-1 0,-1 1 0,1-1 0,-1 1 0,1-1 0,-1 1 0,-1-2 1,0 0 1,1 0-1,0 0 1,0 0 0,0 0 0,0-1 0,0 1 0,1 0 0,-1-1 0,1 0 0,-1 1 0,0-5 0,-2-2 6,1-1 0,1 1-1,0-1 1,0 0 0,1 0 0,-1-11 0,3 10-3,-1 0 0,2 0-1,-1 0 1,1 0 0,1 0 0,0 0 0,1 0 0,0 1 0,0 0 0,1 0 0,1 0 0,-1 0 0,2 1-1,11-14 1,-2 5-1,1 2-1,1 0 0,1 1 0,0 1 0,37-21 0,90-43 73,-125 68-114,108-44-730,-106 46-3231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1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123 283 7136,'0'0'6766,"-3"14"-6438,0 3-206,-16 63 480,-49 196 2087,52-203-1851,11-58-583,-4 17 364,9-26-32,7-17 300,18-34-630,2 2 0,2 1 0,51-58 0,-51 69-113,2 1 0,0 2 0,71-48 0,-100 74-128,-1 1 1,1 0 0,0 0 0,-1 0-1,1 0 1,0 1 0,0-1 0,0 0-1,0 1 1,-1-1 0,1 1-1,0 0 1,0-1 0,0 1 0,0 0-1,3 1 1,-4-1-5,0 1 0,0-1 0,0 1 1,0-1-1,0 1 0,0 0 0,0 0 0,0-1 0,-1 1 0,1 0 0,0 0 1,-1 0-1,1 0 0,-1 0 0,1 0 0,-1 0 0,1 0 0,-1 0 0,1 0 0,-1 0 1,0 0-1,0 0 0,0 1 0,1-1 0,-1 0 0,0 0 0,0 0 0,-1 0 0,1 2 1,-1 11 50,0 0 1,-1 0-1,0-1 1,-1 1-1,-7 20 1,-32 66 337,26-65-145,16-35-246,-1 1 0,1-1 0,0 0 0,0 0 0,-1 1 0,1-1 0,0 0 0,0 0 0,0 1 0,-1-1 0,1 0 0,0 1-1,0-1 1,0 0 0,0 1 0,0-1 0,0 0 0,0 1 0,0-1 0,0 0 0,0 1 0,0-1 0,0 0 0,0 1 0,0-1 0,0 0 0,0 1 0,0-1-1,0 0 1,0 1 0,1-1 0,-1 0 0,0 0 0,0 1 0,1-1 0,11-8 208,170-166 593,-180 172-796,0 0-1,1 0 1,0 0 0,-1 0 0,1 1 0,0-1 0,0 1-1,0-1 1,0 1 0,0 0 0,0 0 0,0 1-1,1-1 1,-1 1 0,0-1 0,0 1 0,1 0-1,3 1 1,-4-1-1,0 1 0,1 1 1,-1-1-1,0 0 0,0 1 0,-1-1 0,1 1 0,0 0 0,0 0 1,-1 0-1,1 1 0,-1-1 0,0 0 0,0 1 0,0-1 1,0 1-1,3 6 0,4 8 30,-2 1 1,0 0 0,-1 0-1,0 1 1,4 36-1,-2-15 77,-7-37-95,-1 1-1,1 0 1,0-1 0,0 1 0,1-1-1,-1 0 1,1 1 0,-1-1-1,1 0 1,0 0 0,5 6 0,-5-8-15,-1 0 1,1 0 0,0 0 0,0 0-1,0 0 1,0 0 0,1-1-1,-1 1 1,0-1 0,0 1-1,0-1 1,0 0 0,1 0 0,-1 0-1,0 0 1,0 0 0,0 0-1,1-1 1,-1 1 0,3-2 0,18-5 29,0-1 1,0-1 0,0-1-1,-2-2 1,1 0 0,23-18 0,23-12 40,-38 26-34,-7 4 19,0-2 1,0 0-1,-1-1 0,23-22 0,-45 37-62,-1 0 0,1 0-1,0 0 1,0 0 0,0 0-1,0 0 1,-1 0 0,1 0 0,0 0-1,0 0 1,0 0 0,0 0-1,0 0 1,-1 0 0,1 0-1,0-1 1,0 1 0,0 0 0,0 0-1,0 0 1,0 0 0,-1 0-1,1 0 1,0-1 0,0 1 0,0 0-1,0 0 1,0 0 0,0 0-1,0 0 1,0-1 0,0 1-1,0 0 1,0 0 0,0 0 0,0 0-1,0-1 1,0 1 0,0 0-1,0 0 1,0 0 0,0 0 0,0-1-1,0 1 1,0 0 0,0 0-1,0 0 1,0 0 0,0-1-1,1 1 1,-20 8 86,3 4-59,1 0 0,0 1 0,1 1 1,-23 29-1,15-12 46,-30 52 0,46-72-47,0 1-1,1-1 1,-6 23-1,10-31-16,0 1 0,0-1 0,0 0 0,1 0 0,0 0 0,-1 1 0,1-1 0,1 0 0,-1 1 0,0-1 0,1 0 0,-1 0 0,1 0 0,0 1 0,0-1 0,0 0 0,1 0 0,-1 0-1,4 4 1,-5-6-8,1-1 0,-1 1 0,0-1 0,1 0 0,-1 1 0,1-1 0,-1 0 0,1 1 0,-1-1-1,1 0 1,0 1 0,-1-1 0,1 0 0,-1 0 0,1 0 0,-1 0 0,1 0 0,0 0-1,-1 1 1,1-1 0,-1 0 0,1-1 0,0 1 0,-1 0 0,1 0 0,-1 0 0,1 0-1,0 0 1,-1-1 0,1 1 0,-1 0 0,1 0 0,-1-1 0,1 1 0,-1 0 0,1-1 0,0 0-1,17-20 104,-15 18-100,17-27 113,-1-2 0,27-59 0,-10 18 202,-34 69-284,-1 1-5,0 1 0,0-1 1,1 1-1,-1-1 0,1 1 0,-1 0 1,1 0-1,0-1 0,0 1 1,0 0-1,4-2 0,-5 5-19,1 1 0,-1 0-1,0 0 1,1 0 0,-1 0-1,0-1 1,0 2 0,0-1 0,-1 0-1,1 0 1,0 0 0,-1 0 0,1 3-1,3 7 6,5 9-5,1-1 0,1 0 0,1 0 0,22 26 0,-31-43-8,0 0-1,0-1 0,0 0 1,0 1-1,0-1 1,1 0-1,-1 0 0,1-1 1,-1 1-1,1-1 0,-1 0 1,1 0-1,0 0 0,0 0 1,0-1-1,0 1 1,0-1-1,-1 0 0,1 0 1,0 0-1,0-1 0,0 0 1,0 1-1,0-1 0,-1-1 1,1 1-1,0 0 1,3-3-1,6-2 19,0-2 0,-1 1 1,0-1-1,0-1 0,-1 0 0,12-12 1,-4 0 2,0 0 0,-2-1 0,0-1 0,-1-1 0,-1 0 0,-2-1 0,0-1 1,13-40-1,1-21 70,21-116 0,-37 148-63,-6 37-17,-3 13-7,-1 0 0,1 0 0,-1 0 0,0 0 0,-1 0 0,1 0 0,-1 0 0,0 0-1,-1-8 1,-3 10 59,-1 9-35,-2 10-8,-14 69 58,5 0 0,-8 108-1,7-49 18,10-64 16,6-52-1,-2 0-1,-7 34 1,4-40-69,5-32 0,9-35 5,-3 25-54,2 1 0,0 0 0,1 0 0,1 1 0,18-28 0,-21 38 0,0 0 0,0 0 0,0 0 0,1 1 0,0 0 0,1 1 0,-1 0 0,1 0 0,1 0 0,-1 1 0,1 0 0,0 1 0,15-6 0,-22 9 0,0 1 0,0-1 0,0 0 0,0 1 0,1 0 0,-1-1 0,0 1 0,0 0 0,0 0 0,1 0 0,-1 1 0,0-1 0,0 1 0,0-1 0,1 1 0,-1-1 0,0 1 0,0 0 0,0 0 0,0 0 0,0 0 0,0 1 0,-1-1 0,1 0 0,0 1 0,-1-1 0,1 1 0,-1 0 0,1-1 0,-1 1 0,0 0 0,0 0 0,0 0 0,0 0 0,0 0 0,0 0 0,0 0 0,-1 0 0,1 1 0,-1-1 0,1 0 0,-1 0 0,0 0 0,0 1 0,0 1 0,-1 2 0,1 0 0,-1 0 0,0-1 0,-1 1 0,1-1 0,-1 1 0,0-1 0,-1 0 0,1 0 0,-1 0 0,0 0 0,0 0 0,-1 0 0,1-1 0,-1 1 0,0-1 0,0 0 0,-1-1 0,-7 6 0,8-7 0,0-1 0,0 0 0,-1-1 0,1 1 0,0-1 0,-1 0 0,1 0 0,0 0 0,-6-1 0,-6 0 0,16 1 0,-1 0 0,1 0 0,0 0 0,0 0 0,0 0 0,-1 0 0,1 0 0,0 0 0,0 0 0,-1 0 0,1 0 0,0 0 0,0 0 0,0 1 0,-1-1 0,1 0 0,0 0 0,0 0 0,0 0 0,0 0 0,-1 0 0,1 1 0,0-1 0,0 0 0,0 0 0,0 0 0,0 1 0,0-1 0,-1 0 0,1 0 0,0 0 0,0 1 0,0-1 0,0 0 0,0 0 0,0 1 0,0-1 0,0 0 0,0 0 0,0 1 0,4 12 0,10 11 0,-9-19 0,0 0 0,0 0 0,0 0 0,0-1 0,1 0 0,0 0 0,0 0 0,0 0 0,0-1 0,0 0 0,1-1 0,-1 1 0,1-1 0,0 0 0,0-1 0,0 0 0,0 0 0,12 0 0,-8-1 0,0 0 0,-1-1 0,1-1 0,0 0 0,-1 0 0,1-1 0,-1 0 0,0-1 0,0 0 0,0-1 0,15-9 0,9-10 0,-2-1 0,0-1 0,54-59 0,-71 73 0,-15 12 0,1 0 0,-1 0 0,0 0 0,0 0 0,1 0 0,-1 0 0,0 0 0,0 0 0,1 0 0,-1 0 0,0 1 0,0-1 0,1 0 0,-1 0 0,0 0 0,0 0 0,1 0 0,-1 1 0,0-1 0,0 0 0,0 0 0,1 0 0,-1 0 0,0 1 0,0-1 0,0 0 0,0 0 0,0 1 0,0-1 0,1 0 0,-1 0 0,0 1 0,0-1 0,0 0 0,0 1 0,0 34 0,-1-20 0,1-10 0,0 6 0,0-1 0,1 1 0,0-1 0,0 1 0,4 10 0,-5-19 0,1 0 0,0-1 0,-1 1 0,1-1 0,0 1 0,0-1 0,0 1 0,0-1 0,0 1 0,0-1 0,0 0 0,0 0 0,1 1 0,-1-1 0,1 0 0,1 1 0,-1-2 0,-1 1 0,1-1 0,0 1 0,0-1 0,0 0 0,0 0 0,-1 0 0,1 0 0,0 0 0,0 0 0,0-1 0,0 1 0,-1 0 0,1-1 0,0 0 0,0 1 0,-1-1 0,4-2 0,18-10 0,0-2 0,34-29 0,-1 1 0,-47 36 0,-4 3 0,0 1 0,0-1 0,0 1 0,9-5 0,-13 8 0,0-1 0,-1 1 0,1 0 0,0 0 0,-1 0 0,1-1 0,0 1 0,-1 0 0,1 0 0,0 0 0,-1 0 0,1 0 0,0 0 0,-1 0 0,1 1 0,-1-1 0,1 0 0,0 0 0,-1 0 0,1 1 0,0-1 0,-1 0 0,1 1 0,-1-1 0,1 0 0,-1 1 0,1-1 0,-1 1 0,1-1 0,-1 1 0,1-1 0,-1 1 0,0-1 0,1 1 0,-1-1 0,0 1 0,1 0 0,-1-1 0,0 1 0,0 0 0,0-1 0,1 1 0,-1 0 0,0-1 0,0 1 0,0 0 0,0-1 0,0 1 0,0 0 0,0-1 0,-1 2 0,0 52 0,0-37 0,0 1 0,3 20 0,-2-38 0,0 0 0,0 1 0,1-1 0,-1 0 0,0 1 0,0-1 0,1 0 0,-1 1 0,0-1 0,1 0 0,-1 0 0,1 1 0,-1-1 0,0 0 0,1 0 0,-1 0 0,0 1 0,1-1 0,-1 0 0,1 0 0,-1 0 0,1 0 0,-1 0 0,0 0 0,1 0 0,-1 0 0,1 0 0,-1 0 0,1 0 0,-1 0 0,0 0 0,1-1 0,-1 1 0,1 0 0,-1 0 0,0 0 0,1 0 0,-1-1 0,0 1 0,1 0 0,-1 0 0,0-1 0,1 1 0,-1-1 0,25-14 0,-22 13 0,34-26 0,-27 19 0,1 0 0,15-8 0,-25 17 0,-1-1 0,1 1 0,-1-1 0,1 1 0,-1-1 0,1 1 0,0 0 0,-1-1 0,1 1 0,0 0 0,-1 0 0,1 0 0,0-1 0,-1 1 0,1 0 0,0 0 0,-1 0 0,1 0 0,0 0 0,0 0 0,-1 0 0,1 0 0,0 1 0,-1-1 0,1 0 0,0 0 0,-1 1 0,1-1 0,0 0 0,-1 1 0,1-1 0,-1 0 0,1 1 0,0-1 0,-1 1 0,1-1 0,-1 1 0,0-1 0,1 1 0,-1-1 0,1 1 0,-1 0 0,1 0 0,0 4 0,0 0 0,1 0 0,-2 0 0,1 0 0,-1 8 0,0-9 0,1 0 0,-1 0 0,0-1 0,1 1 0,0 0 0,1 5 0,-1-8 0,0 0 0,-1-1 0,1 1 0,0 0 0,-1 0 0,1-1 0,0 1 0,0 0 0,0-1 0,0 1 0,0-1 0,0 1 0,0-1 0,0 0 0,0 1 0,0-1 0,0 0 0,0 0 0,0 0 0,0 0 0,0 1 0,0-1 0,0-1 0,0 1 0,0 0 0,0 0 0,0 0 0,0 0 0,2-1 0,33-15 0,-25 11 0,21-10 0,0-1 0,46-31 0,-50 28 0,38-18 0,-66 37 0,1 0 0,-1 0 0,0-1 0,0 1 0,0 0 0,0 0 0,0 0 0,0 0 0,0 0 0,0 0 0,0 0 0,0 0 0,1 0 0,-1 0 0,0 0 0,0 0 0,0 0 0,0 0 0,0 0 0,0 0 0,0 0 0,1 0 0,-1 0 0,0 0 0,0 0 0,0 0 0,0 0 0,0 0 0,0 0 0,0 0 0,1 0 0,-1 0 0,0 0 0,0 0 0,0 0 0,0 0 0,0 0 0,0 0 0,0 0 0,0 1 0,0-1 0,0 0 0,1 0 0,-1 0 0,0 0 0,0 0 0,0 0 0,0 0 0,0 0 0,0 0 0,0 1 0,-2 7 0,-7 11 0,-18 25 0,16-27 0,1-1 0,0 2 0,1-1 0,1 1 0,-10 34 0,18-53 0,0 1 0,0 0 0,1 0 0,-1 0 0,0-1 0,0 1 0,1 0 0,-1 0 0,0 0 0,0 0 0,1-1 0,-1 1 0,0 0 0,0 0 0,1 0 0,-1 0 0,0 0 0,0 0 0,1 0 0,-1 0 0,0 0 0,1 0 0,-1 0 0,0 0 0,1 0 0,-1 0 0,0 0 0,0 0 0,1 0 0,-1 0 0,0 0 0,0 0 0,1 1 0,-1-1 0,0 0 0,0 0 0,1 0 0,-1 0 0,0 1 0,0-1 0,1 0 0,-1 0 0,0 0 0,0 1 0,0-1 0,0 0 0,0 0 0,1 1 0,-1-1 0,0 0 0,0 0 0,0 1 0,0-1 0,0 0 0,0 1 0,0-1 0,0 0 0,0 1 0,0-1 0,0 0 0,0 0 0,0 1 0,0-1 0,0 0 0,0 1 0,0-1 0,0 0 0,0 0 0,-1 1 0,21-15 0,-1-5 0,0-2 0,-2 0 0,19-29 0,-4 5 0,-31 44 0,-1 0 0,1 1 0,-1-1 0,1 0 0,-1 0 0,1 1 0,-1-1 0,1 1 0,0-1 0,0 0 0,-1 1 0,1 0 0,0-1 0,0 1 0,-1-1 0,1 1 0,0 0 0,0-1 0,0 1 0,1 0 0,-1 0 0,-1 0 0,1 0 0,0 1 0,-1-1 0,1 0 0,-1 1 0,1-1 0,0 0 0,-1 1 0,1-1 0,-1 1 0,1-1 0,-1 1 0,1-1 0,-1 1 0,0-1 0,1 1 0,-1-1 0,1 1 0,-1 0 0,3 5 0,-1 0 0,0-1 0,0 1 0,1 10 0,2 30 0,-1 0 0,-2 1 0,-3 0 0,-1-1 0,-9 48 0,7-68 0,-1 1 0,-1-1 0,-15 42 0,16-57 0,0 0 0,0 0 0,-1-1 0,0 0 0,-1 0 0,0 0 0,-1-1 0,0 0 0,0 0 0,-15 11 0,20-18 0,-1 1 0,1-1 0,-1 0 0,0 0 0,1 0 0,-1 0 0,0-1 0,0 0 0,0 1 0,0-2 0,0 1 0,-1 0 0,1-1 0,0 0 0,0 0 0,0 0 0,0 0 0,-1-1 0,1 1 0,0-1 0,0 0 0,0 0 0,0-1 0,0 1 0,-6-5 0,4 3 0,1-1 0,-1 0 0,1 0 0,0-1 0,0 0 0,0 0 0,1 0 0,0 0 0,0 0 0,0-1 0,1 0 0,0 0 0,0 0 0,0 0 0,-2-8 0,4 9 0,1 1 0,-1-1 0,1 1 0,0 0 0,0-1 0,0 1 0,1-1 0,-1 1 0,1 0 0,0-1 0,0 1 0,1 0 0,-1 0 0,1 0 0,0 0 0,0 0 0,1 0 0,3-4 0,2-4 0,1 1 0,0 1 0,0 0 0,19-14 0,-1 4 0,1 2 0,1 0 0,37-15 0,-2 0 0,-37 20 0,17-10 0,-37 19 613,-4 3-1709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1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15680,'0'0'1455,"20"-60"-1631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1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1242 6728,'0'0'7016,"14"1"-6540,-9-1-425,2 1 8,-1 0 0,1-1 0,0 0 1,0 0-1,-1-1 0,1 0 1,-1 0-1,1-1 0,-1 1 0,1-1 1,-1-1-1,0 1 0,0-1 0,7-4 1,19-16 242,-1-1 0,-1-1 0,-1-1 0,-1-2 0,-2-1 0,-1-1 0,25-39 1,-19 20 154,-2-1 1,-2-2-1,-2-1 1,21-67 0,0-54 1542,-44 157-1586,-3 11-58,0 6 455,-17 61-509,2 0-1,4 1 1,2 0 0,2 1 0,2 67 0,6-103-126,5 37 0,-4-56-110,1 0-1,-1 0 1,2 0 0,-1 0 0,1 0-1,0-1 1,1 1 0,7 11 0,-11-18-51,1-1 0,0 1 1,0 0-1,-1 0 1,1 0-1,0-1 1,0 1-1,0 0 1,0-1-1,0 1 1,0-1-1,0 1 0,0-1 1,0 0-1,0 1 1,1-1-1,-1 0 1,0 0-1,0 0 1,0 0-1,0 0 0,0 0 1,1 0-1,-1 0 1,0 0-1,0 0 1,0-1-1,0 1 1,0 0-1,0-1 1,0 1-1,0-1 0,0 1 1,2-2-1,3-2 31,0 0 0,0 0 0,-1-1 0,7-6-1,-11 10-33,15-16 73,-2 0 1,0 0-1,22-37 0,28-66 111,59-168 197,-55 120-162,-39 101-72,-4-1 0,-3-1 0,15-77 0,-37 146-152,0 0-1,0 0 0,-1 0 1,1 0-1,0 0 1,0 0-1,0 0 0,0 0 1,0 0-1,0 0 1,0 0-1,0 0 0,0 0 1,-1 0-1,1 0 0,0 0 1,0 0-1,0 0 1,0 0-1,0 0 0,0 0 1,0 0-1,0 0 1,0 0-1,0-1 0,0 1 1,-1 0-1,1 0 1,0 0-1,0 0 0,0 0 1,0 0-1,0 0 1,0 0-1,0 0 0,0 0 1,0 0-1,0-1 1,0 1-1,0 0 0,0 0 1,0 0-1,0 0 1,0 0-1,0 0 0,0 0 1,0 0-1,0 0 1,0-1-1,0 1 0,0 0 1,0 0-1,0 0 1,0 0-1,-9 12 116,-10 20-37,-13 29 112,-38 98 0,-30 200 280,50-163-132,-17 90 779,56-257-602,8-24-210,3-4-160,14-20-57,-8 8-95,-1 0 0,2 0 0,0 0 0,0 1 0,1 0 0,16-16 0,18-24 0,-38 45 0,0-1 0,0 1 0,1 1 0,0-1 0,0 0 0,0 1 0,0 0 0,0 0 0,1 1 0,0 0 0,0 0 0,11-4 0,-15 6 0,-1 1 0,0-1 0,1 1 0,-1 0 0,1 0 0,-1 0 0,1 0 0,-1 0 0,1 0 0,-1 0 0,0 0 0,1 0 0,-1 1 0,1-1 0,-1 1 0,0-1 0,1 1 0,-1-1 0,0 1 0,0 0 0,1 0 0,-1 0 0,0-1 0,0 1 0,0 0 0,0 1 0,0-1 0,0 0 0,0 0 0,0 0 0,-1 0 0,2 3 0,3 4 0,-1 1 0,0 0 0,5 15 0,-6-16 0,4 13 0,-3-10 0,0 1 0,0-1 0,1 0 0,0 0 0,1 0 0,7 10 0,-11-19 0,0 0 0,0 0 0,0 0 0,0 0 0,0-1 0,1 1 0,-1 0 0,0-1 0,1 0 0,-1 1 0,1-1 0,0 0 0,-1 0 0,1-1 0,0 1 0,0 0 0,0-1 0,-1 0 0,1 0 0,0 0 0,0 0 0,0 0 0,-1 0 0,1-1 0,0 1 0,0-1 0,-1 0 0,1 0 0,0 0 0,-1 0 0,4-2 0,4-2 0,-1 0 0,0-1 0,0 0 0,-1 0 0,0-1 0,0 0 0,0 0 0,-1-1 0,0 0 0,-1 0 0,0-1 0,0 0 0,0 0 0,-2 0 0,1-1 0,-1 0 0,0 1 0,4-21 0,-8 30 0,1-1 0,-1 1 0,0 0 0,0-1 0,0 1 0,0-1 0,1 1 0,-1 0 0,0-1 0,0 1 0,0-1 0,0 1 0,0-1 0,0 1 0,0-1 0,0 1 0,0 0 0,0-1 0,-1 1 0,1-1 0,0 1 0,0-1 0,0 1 0,0 0 0,-1-1 0,1 1 0,0 0 0,0-1 0,-1 1 0,1 0 0,0-1 0,-1 1 0,1 0 0,0-1 0,-1 1 0,1 0 0,0 0 0,-1-1 0,1 1 0,-1 0 0,0 0 0,0 0 0,0 0 0,0 1 0,0-1 0,0 0 0,0 1 0,0-1 0,1 1 0,-1-1 0,0 1 0,0-1 0,0 1 0,1-1 0,-1 1 0,0 0 0,1-1 0,-1 1 0,0 1 0,-2 2 0,0 0 0,1 0 0,0 0 0,-1 1 0,1-1 0,1 1 0,-1-1 0,1 1 0,0 0 0,0 0 0,0-1 0,1 1 0,-1 0 0,1 0 0,0 0 0,1 0 0,-1-1 0,1 1 0,0 0 0,2 7 0,0-5 0,0 0 0,0-1 0,0 0 0,1 1 0,0-2 0,0 1 0,0 0 0,1-1 0,-1 1 0,2-2 0,-1 1 0,0 0 0,11 6 0,1-1 0,0 0 0,0-2 0,0 0 0,1-1 0,35 10 0,-47-16 0,-1 0 0,1 0 0,-1 0 0,1 0 0,0-1 0,-1 0 0,1 0 0,0-1 0,-1 0 0,1 1 0,-1-2 0,1 1 0,-1-1 0,0 0 0,1 0 0,-1 0 0,0-1 0,0 0 0,-1 0 0,1 0 0,0 0 0,-1-1 0,0 0 0,7-7 0,-10 9-20,0 0-1,0 0 1,0 0 0,0 0 0,0 0-1,0-1 1,-1 1 0,1 0 0,-1 0-1,1-1 1,-1 1 0,0 0 0,0-1-1,0 1 1,0 0 0,0 0 0,-1-1-1,0-1 1,-6-22-5168,6 25 4756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1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13672,'0'0'952,"72"6"-656,21-8 24,20-15 0,0-13 88,-1-6-8,-3-10 63,-48 15-7,-5-5 56,17-2 8,1 8-144,5 5 0,-7-3-112,-11 2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2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402 981 7024,'0'0'5001,"-13"0"-4497,13 0-500,-11-1 100,0 1 1,0 0-1,0 0 0,0 1 1,0 1-1,0 0 1,0 1-1,-17 6 1,13-2 65,1 1 0,-1 0 0,1 1 0,1 1 0,-19 17 0,-54 63 1037,68-70-886,9-10-84,1 1 0,0 0-1,0 0 1,1 1 0,-7 15 0,12-23-122,1-1 1,-1 1-1,1 0 1,-1 0-1,1 0 1,1 0-1,-1 0 1,0 0-1,1 0 1,0 0-1,0 0 0,0 1 1,0-1-1,1 0 1,0 0-1,0 0 1,0 0-1,0 0 1,0 0-1,1-1 1,3 8-1,-3-10-55,-1 1 0,1 0 0,0-1 1,-1 1-1,1-1 0,0 1 0,0-1 0,0 0 0,0 0 0,0 0 0,1 0 1,-1 0-1,0-1 0,0 1 0,0-1 0,1 1 0,-1-1 0,0 0 1,1 0-1,-1 0 0,0 0 0,1 0 0,-1 0 0,0-1 0,1 1 0,-1-1 1,2 0-1,6-2 55,-1-1 1,0 1-1,0-2 1,0 1 0,8-7-1,6-5 34,-2 0 0,0-2 0,-1 0-1,-1-2 1,-1 0 0,-1-1 0,0-1 0,-2 0-1,-1-1 1,0-1 0,11-29 0,-18 37-30,-1 0 1,-1-1 0,-1 1 0,0-1 0,-1 0-1,0-19 1,-2 35-107,-1 1-1,0 0 0,0 0 0,0-1 1,0 1-1,0 0 0,0 0 1,0-1-1,0 1 0,0 0 1,0-1-1,0 1 0,0 0 1,0 0-1,0-1 0,0 1 1,0 0-1,0-1 0,0 1 1,0 0-1,0 0 0,0-1 0,0 1 1,-1 0-1,1 0 0,0-1 1,0 1-1,0 0 0,0 0 1,-1 0-1,1-1 0,0 1 1,0 0-1,0 0 0,-1 0 1,1-1-1,0 1 0,0 0 0,-1 0 1,1 0-1,0 0 0,-1 0 1,1 0-1,0 0 0,-1 0 1,-11 11 277,-8 24-61,17-25-193,-1-1 1,2 1 0,-1-1 0,1 1 0,0 0 0,1 0-1,0 0 1,1 10 0,1-14-20,-1-1 1,1 1-1,0-1 1,1 1-1,-1-1 1,1 0-1,0 0 1,0 0-1,1 0 0,-1 0 1,1 0-1,0 0 1,1-1-1,-1 0 1,1 1-1,5 4 1,-5-6 1,0 0 0,0-1 1,0 0-1,0 1 1,0-1-1,0-1 0,1 1 1,-1-1-1,1 1 1,-1-1-1,1 0 0,-1-1 1,1 1-1,0-1 1,-1 0-1,1 0 0,0-1 1,-1 1-1,1-1 1,-1 0-1,1 0 0,-1-1 1,8-2-1,7-4 67,-1-1 0,-1 0 0,0-2-1,18-13 1,-20 14-14,-1 0 23,0 0 1,-1 0-1,0-2 0,0 1 1,10-15-1,-21 24-82,-1 0 16,1-1-1,0 0 0,0 1 0,0-1 0,0 1 1,1 0-1,-1-1 0,1 1 0,-1 1 0,1-1 0,0 0 1,-1 0-1,1 1 0,3-2 0,-5 5-15,1-1 0,-2 1-1,1 0 1,0-1 0,0 1 0,0 0-1,-1 0 1,1-1 0,-1 1 0,1 0-1,-1 0 1,0 0 0,0 0 0,0 1-1,1 1 4,30 139 258,-30-140-255,0 0-1,0 0 1,0 1 0,1-1-1,-1 0 1,1 0-1,-1 0 1,5 4-1,-6-6-11,1 0 0,0-1-1,0 1 1,0 0 0,0-1-1,0 1 1,0-1 0,0 0 0,0 1-1,0-1 1,0 0 0,0 1-1,0-1 1,0 0 0,0 0 0,0 0-1,1 0 1,-1 0 0,0 0-1,0 0 1,0-1 0,0 1-1,0 0 1,0-1 0,0 1 0,0 0-1,0-1 1,0 1 0,1-2-1,7-4 20,0 0-1,-1-1 0,0 1 0,-1-2 1,1 1-1,-1-1 0,-1 0 0,0-1 1,10-16-1,10-12 56,13-11 171,88-85 0,-126 132-245,-1 1 1,1-1-1,0 0 0,0 0 1,0 0-1,0 1 0,0-1 1,0 0-1,1 1 1,-1-1-1,0 1 0,0 0 1,0-1-1,0 1 0,1 0 1,-1 0-1,1-1 1,-1 2-2,0-1 0,0 0 0,-1 0 1,1 0-1,0 1 0,-1-1 0,1 0 1,-1 1-1,1-1 0,0 1 1,-1-1-1,1 1 0,-1-1 0,1 1 1,-1-1-1,1 1 0,-1-1 0,1 1 1,-1-1-1,0 1 0,1 0 1,0 3 10,1-1 0,-1 1 0,0 0 0,-1-1 0,1 1 0,-1 0 0,1-1 0,-1 1 0,-1 5 0,-20 176 386,20-184-399,1-1 1,0 0-1,0 0 1,0 0-1,0 0 1,0 1 0,0-1-1,0 0 1,0 0-1,0 0 1,0 1-1,0-1 1,0 0 0,0 0-1,0 1 1,0-1-1,0 0 1,0 0-1,0 0 1,0 1-1,0-1 1,0 0 0,0 0-1,0 0 1,1 0-1,-1 1 1,0-1-1,0 0 1,0 0-1,0 0 1,0 0 0,1 1-1,-1-1 1,0 0-1,0 0 1,0 0-1,0 0 1,1 0-1,-1 0 1,0 0-1,9-5 93,14-21-25,-16 17-30,64-71 174,-66 75-188,-1 0-1,1 1 1,0-1 0,9-5-1,-13 9-21,0 0 0,0 1 0,-1-1 0,1 1 1,0-1-1,0 1 0,0-1 0,0 1 0,0 0 0,-1-1 0,1 1 0,0 0 0,0 0 0,0 0 0,0-1 0,0 1 0,0 0 0,0 0 0,0 0 0,0 1 0,0-1 0,0 0 0,0 0 0,0 0 0,0 1 0,0-1 1,0 1-1,-1-1 0,1 0 0,0 1 0,0-1 0,0 1 0,-1 0 0,1-1 0,0 1 0,-1 0 0,2 1 0,2 6-2,0-1 0,-1 1 0,3 13 0,-4-14-6,1 1 0,-1-1 0,1 0 1,7 11-1,-10-17 2,1 0 0,-1-1 1,1 1-1,0 0 1,0-1-1,-1 1 0,1 0 1,0-1-1,0 1 1,0-1-1,0 1 0,0-1 1,0 1-1,-1-1 0,1 0 1,0 0-1,0 1 1,0-1-1,0 0 0,0 0 1,0 0-1,0 0 0,0 0 1,0 0-1,0 0 1,0-1-1,0 1 0,0 0 1,0 0-1,0-1 1,0 1-1,1-1 0,30-19 54,-29 17-47,20-15 29,-2-2 0,21-24-1,-26 26 2,1 0-1,0 2 1,39-29-1,-55 44-34,0 0-1,0 1 0,0-1 0,0 0 0,0 1 1,1-1-1,-1 1 0,0-1 0,0 1 1,0 0-1,0 0 0,1-1 0,-1 1 1,0 0-1,0 0 0,1 0 0,-1 0 0,0 0 1,0 0-1,1 1 0,-1-1 0,0 0 1,0 1-1,0-1 0,0 1 0,1-1 1,-1 1-1,0-1 0,0 1 0,0 0 0,0 0 1,0-1-1,0 1 0,0 0 0,-1 0 1,1 0-1,0 0 0,0 0 0,-1 0 0,1 0 1,-1 0-1,1 0 0,0 2 0,3 6 2,-1 0 0,0 1 0,0-1-1,1 15 1,-2-17-3,7 53 25,-3 0-1,0 81 1,-17 123 70,7-198-89,2-31-6,2-11 0,-2 1 0,-1-1 0,-8 38 0,11-61 0,0-1 0,0 1 0,0-1 0,-1 1 0,1-1 0,0 1 0,0-1 0,0 1 0,0-1 0,0 0 0,-1 1 0,1-1 0,0 1 0,0-1 0,-1 0 0,1 1 0,0-1 0,-1 1 0,1-1 0,0 0 0,-1 1 0,1-1 0,0 0 0,-1 1 0,-3-11 0,2-23 0,3-27 0,2 0 0,3 1 0,3-1 0,2 1 0,3 1 0,3 0 0,2 1 0,2 1 0,3 1 0,31-52 0,-47 93 0,1 0 0,0 1 0,1 0 0,19-19 0,-26 29 0,0 1 0,0-1 0,0 1 0,0 0 0,1 0 0,-1 0 0,1 0 0,-1 1 0,1-1 0,7-1 0,-8 3 0,-1 0 0,0 0 0,1 0 0,-1 0 0,0 0 0,1 1 0,-1-1 0,0 1 0,1-1 0,-1 1 0,0 0 0,0 0 0,0 0 0,0 0 0,0 0 0,0 1 0,0-1 0,0 0 0,3 4 0,0 0 0,-1 1 0,0-1 0,0 1 0,0 0 0,-1 0 0,0 0 0,0 1 0,0-1 0,-1 1 0,0 0 0,-1-1 0,1 1 0,-1 0 0,0 7 0,0-7 0,-1 0 0,0 0 0,0-1 0,0 1 0,-1 0 0,0 0 0,-1-1 0,1 1 0,-1-1 0,-1 1 0,1-1 0,-1 0 0,0 0 0,-7 10 0,6-12 0,1 0 0,-1 0 0,-1-1 0,1 0 0,0 0 0,-1 0 0,1 0 0,-1-1 0,0 0 0,0 0 0,0 0 0,0 0 0,-9 1 0,11-3 0,0 1 0,0 0 0,-1-1 0,1 0 0,0 0 0,-1 0 0,1 0 0,0 0 0,-1-1 0,1 0 0,0 1 0,0-1 0,0 0 0,0-1 0,-1 1 0,1-1 0,1 1 0,-1-1 0,0 0 0,0 0 0,1 0 0,-5-4 0,2 1 0,14 9 0,9 0 0,1-2 0,-1 0 0,1-1 0,0-1 0,-1 0 0,1-1 0,-1-2 0,1 0 0,-1 0 0,0-2 0,22-8 0,-18 5 0,-1-2 0,1 0 0,-2-1 0,1-1 0,-2-1 0,0 0 0,0-2 0,25-26 0,-28 22 0,-2-1 0,0 0 0,-2-1 0,0 0 0,14-37 0,-11 24 0,17-37 0,-3-1 0,-3-1 0,28-132 0,-14-56 0,-40 241 0,0 20 0,0 0 0,0 0 0,0-1 0,0 1 0,-1 0 0,1 0 0,0-1 0,0 1 0,0 0 0,0 0 0,0-1 0,0 1 0,0 0 0,0 0 0,0 0 0,-1-1 0,1 1 0,0 0 0,0 0 0,0 0 0,-1-1 0,1 1 0,0 0 0,0 0 0,0 0 0,-1 0 0,1 0 0,0-1 0,0 1 0,-1 0 0,1 0 0,0 0 0,0 0 0,-1 0 0,1 0 0,0 0 0,0 0 0,-1 0 0,1 0 0,0 0 0,0 0 0,-1 0 0,1 0 0,0 0 0,0 0 0,-1 0 0,1 1 0,0-1 0,0 0 0,0 0 0,-1 0 0,1 0 0,0 0 0,0 1 0,0-1 0,-1 0 0,1 0 0,0 0 0,0 1 0,0-1 0,0 0 0,0 0 0,-1 0 0,1 1 0,0-1 0,0 0 0,0 0 0,0 1 0,0-1 0,-7 10 0,0 1 0,0 0 0,2 0 0,-1 0 0,1 1 0,1 0 0,-5 17 0,-14 92 0,18-94 0,-33 279 0,34-244 0,3 1 0,14 118 0,-12-174 0,0 4 0,1 0 0,0 0 0,1-1 0,0 1 0,7 15 0,-9-24 0,-1 0 0,1-1 0,0 1 0,0-1 0,1 1 0,-1-1 0,0 1 0,0-1 0,1 1 0,-1-1 0,1 0 0,-1 0 0,1 0 0,0 0 0,-1 0 0,1 0 0,0 0 0,0-1 0,-1 1 0,1-1 0,0 1 0,0-1 0,0 0 0,0 0 0,0 1 0,0-1 0,-1 0 0,1-1 0,0 1 0,0 0 0,0-1 0,0 1 0,0-1 0,0 1 0,-1-1 0,1 0 0,0 0 0,-1 0 0,3-1 0,13-9 0,-1 0 0,-1-1 0,0-1 0,0 0 0,16-20 0,-19 20 0,14-15 0,39-61 0,-22 27 0,-43 61 0,1 1 0,-1-1 0,1 0 0,-1 1 0,1-1 0,-1 0 0,1 1 0,-1-1 0,1 1 0,-1-1 0,1 1 0,0-1 0,-1 1 0,1-1 0,0 1 0,0 0 0,-1-1 0,1 1 0,1-1 0,-1 2 0,-1-1 0,0 0 0,1 1 0,-1-1 0,0 0 0,1 1 0,-1-1 0,0 1 0,1-1 0,-1 0 0,0 1 0,0-1 0,0 1 0,0-1 0,1 1 0,-1-1 0,0 1 0,0-1 0,0 1 0,0-1 0,0 1 0,0-1 0,0 1 0,-4 43 0,2-33 0,2 9 0,0 1 0,1-1 0,1 1 0,1-1 0,1 0 0,10 31 0,-14-49 0,1 0 0,0 0 0,-1 0 0,1 0 0,0 0 0,0 0 0,0 0 0,0 0 0,0 0 0,1 0 0,-1-1 0,0 1 0,1 0 0,-1-1 0,1 1 0,0-1 0,0 0 0,-1 1 0,1-1 0,0 0 0,0 0 0,0 0 0,0-1 0,0 1 0,0 0 0,1-1 0,-1 1 0,0-1 0,0 0 0,0 0 0,0 0 0,1 0 0,-1 0 0,0 0 0,0 0 0,0-1 0,0 1 0,1-1 0,-1 0 0,0 1 0,0-1 0,0 0 0,2-2 0,10-5 0,-1-1 0,0-1 0,-1 0 0,0-1 0,0 0 0,-1-1 0,-1-1 0,16-22 0,3-12 0,27-62 0,-30 57 0,9-16 0,-4-2 0,-2-1 0,34-130 0,-54 165 0,1-4 0,-2 0 0,-2-1 0,2-44 0,-8 81 0,0-1 0,-1 1 0,1-1 0,-1 1 0,-2-8 0,3 12 0,0-1 0,0 1 0,0-1 0,-1 1 0,1-1 0,0 1 0,0 0 0,-1-1 0,1 1 0,0-1 0,-1 1 0,1 0 0,0-1 0,-1 1 0,1 0 0,-1-1 0,1 1 0,0 0 0,-1 0 0,1 0 0,-1-1 0,1 1 0,-1 0 0,0 0 0,0 0 0,0 0 0,0 1 0,0-1 0,0 0 0,0 1 0,1-1 0,-1 0 0,0 1 0,0-1 0,0 1 0,1-1 0,-1 1 0,0 0 0,1-1 0,-1 1 0,-1 1 0,-4 7 0,-1 0 0,1 0 0,1 0 0,-1 1 0,2 0 0,-1 0 0,-5 19 0,-14 77 0,24-105 0,-18 120 0,5 1 0,5 215 0,9-301 0,1-1 0,2 1 0,1-1 0,15 54 0,-20-88 0,1 1 0,-1 0 0,1-1 0,-1 1 0,1-1 0,-1 1 0,1-1 0,0 1 0,0-1 0,0 1 0,0-1 0,0 0 0,0 0 0,0 1 0,1-1 0,-1 0 0,0 0 0,1 0 0,-1 0 0,0 0 0,1-1 0,-1 1 0,1 0 0,-1-1 0,1 1 0,0-1 0,-1 1 0,1-1 0,0 0 0,-1 0 0,1 0 0,0 0 0,-1 0 0,1 0 0,0 0 0,-1 0 0,1-1 0,0 1 0,-1-1 0,1 1 0,-1-1 0,1 0 0,-1 1 0,3-2 0,4-3 0,0 0 0,0 0 0,-1-1 0,1 0 0,-1 0 0,10-11 0,5-12 0,0 0 0,28-54 0,-20 31 0,-19 34 0,21-30 0,-29 48 0,-1 8 0,-1 11 0,-4 13 0,2 0 0,1 0 0,9 58 0,-9-89 0,0 1 0,0-1 0,0 0 0,0 1 0,1-1 0,-1 0 0,1 1 0,-1-1 0,1 0 0,-1 0 0,1 1 0,0-1 0,0 0 0,-1 0 0,1 0 0,0 0 0,0 0 0,0 0 0,0 0 0,0 0 0,0 0 0,2 0 0,-1-1 0,-1 1 0,1-1 0,0 0 0,-1 0 0,1-1 0,0 1 0,-1 0 0,1 0 0,-1-1 0,1 1 0,-1-1 0,1 1 0,-1-1 0,1 0 0,-1 0 0,1 0 0,-1 0 0,0 0 0,2-1 0,6-6 0,-1 1 0,1-2 0,-2 1 0,1-1 0,-1 0 0,8-15 0,32-66 0,-31 56 0,11-21 0,29-55 0,-42 92 0,-14 18 0,0 0 0,0 0 0,0 0 0,1 0 0,-1 0 0,0 0 0,0 0 0,0 0 0,0 0 0,1 0 0,-1 0 0,0 0 0,0 0 0,0 0 0,1 0 0,-1 0 0,0 0 0,0 1 0,0-1 0,0 0 0,1 0 0,-1 0 0,0 0 0,0 0 0,0 0 0,0 1 0,0-1 0,1 0 0,-1 0 0,0 0 0,0 0 0,0 0 0,0 1 0,0-1 0,0 0 0,0 0 0,0 0 0,0 1 0,0-1 0,0 0 0,0 0 0,0 0 0,0 1 0,0-1 0,0 0 0,0 0 0,0 1 0,-1 39 0,0-25 0,-3 16 0,2 0 0,1 1 0,6 60 0,-5-90 0,0 0 0,0 1 0,1-1 0,-1 0 0,1 0 0,-1 1 0,1-1 0,0 0 0,0 0 0,0 0 0,0 0 0,0 0 0,1 0 0,-1 0 0,0 0 0,1 0 0,0-1 0,-1 1 0,1-1 0,0 1 0,0-1 0,0 1 0,-1-1 0,2 0 0,-1 0 0,0 0 0,0 0 0,0-1 0,0 1 0,1 0 0,-1-1 0,0 0 0,0 1 0,1-1 0,-1 0 0,0 0 0,1 0 0,-1-1 0,0 1 0,4-1 0,8-3 0,0 0 0,0-1 0,-1-1 0,0 0 0,15-10 0,-20 12 0,43-28 0,87-69 0,-50 33 0,-45 29 0,-30 26 0,-34 34 0,1 2 0,1 0 0,2 1 0,-17 28 0,26-37 0,0-1 0,1 1 0,1 1 0,0-1 0,1 1 0,1 0 0,1 0 0,0 0 0,-1 29 0,4-41 0,0-1 0,0 1 0,0 0 0,1-1 0,-1 1 0,1-1 0,0 1 0,0-1 0,0 1 0,1-1 0,-1 0 0,1 1 0,0-1 0,3 4 0,-3-5 0,-1 0 0,1-1 0,0 1 0,0-1 0,1 0 0,-1 0 0,0 0 0,0 0 0,0 0 0,1 0 0,-1 0 0,1-1 0,-1 1 0,0-1 0,1 0 0,-1 0 0,1 0 0,-1 0 0,1 0 0,-1 0 0,0-1 0,5 0 0,-1-1 0,1-1 0,-1 1 0,0-1 0,0 0 0,0 0 0,0-1 0,0 0 0,-1 0 0,0 0 0,0-1 0,0 0 0,0 0 0,-1 0 0,1 0 0,-2-1 0,7-10 0,5-10 0,-2-1 0,14-41 0,-25 64 0,27-79 0,24-106 0,-42 133 0,-2-1 0,4-113 0,-13 137 0,1 20 0,0 0 0,-1 0 0,-1 0 0,0 0 0,-1 0 0,-4-13 0,6 25 0,0 1 0,0-1 0,-1 0 0,1 0 0,0 0 0,0 0 0,-1 1 0,1-1 0,-1 0 0,1 0 0,-1 1 0,1-1 0,-1 0 0,1 1 0,-1-1 0,0 0 0,1 1 0,-1-1 0,0 1 0,1-1 0,-1 1 0,0-1 0,0 1 0,0 0 0,1-1 0,-1 1 0,0 0 0,-1-1 0,0 2 0,1-1 0,-1 1 0,1-1 0,-1 1 0,1 0 0,-1-1 0,1 1 0,0 0 0,0 0 0,-1 0 0,1 0 0,0 0 0,0 0 0,-2 2 0,-4 6 0,1 0 0,0 1 0,-7 13 0,5-4 0,0 1 0,1 0 0,2 1 0,0 0 0,1-1 0,1 1 0,-1 42 0,5-14 0,1-1 0,13 66 0,-11-87 0,2-1 0,0 0 0,2-1 0,1 0 0,1 0 0,1-1 0,1 0 0,1-1 0,19 26 0,-29-45 0,0-1 0,0 1 0,1-1 0,-1 1 0,1-1 0,0 0 0,0-1 0,0 1 0,0-1 0,0 0 0,0 1 0,1-2 0,-1 1 0,1-1 0,0 1 0,-1-1 0,1 0 0,0-1 0,0 1 0,0-1 0,-1 0 0,1 0 0,0-1 0,0 0 0,-1 1 0,1-1 0,0-1 0,-1 1 0,1-1 0,-1 0 0,6-3 0,4-2 0,-1 0 0,0-2 0,-1 0 0,0 0 0,0-1 0,-1 0 0,0-1 0,15-21 0,-11 14 0,-2-1 0,0-1 0,-1 0 0,-1-1 0,-1 0 0,9-27 0,-19 47 0,1 0 0,-1-1 0,1 1 0,-1-1 0,1 1 0,-1-1 0,0 0 0,0 1 0,0-1 0,0 1 0,0-1 0,0 1 0,0-1 0,-1 1 0,1-1 0,0 0 0,-1 1 0,1 0 0,-1-1 0,-1-1 0,2 2 0,-1 1 0,0-1 0,0 0 0,0 1 0,0-1 0,0 0 0,0 1 0,0 0 0,0-1 0,0 1 0,-1 0 0,1-1 0,0 1 0,0 0 0,0 0 0,0 0 0,0 0 0,-1 0 0,1 0 0,-2 1 0,-2 0 0,0 0 0,0 0 0,-1 1 0,1 0 0,1 0 0,-1 0 0,0 1 0,0 0 0,-8 6 0,7-2 0,-1 0 0,1 1 0,0-1 0,1 1 0,0 1 0,0-1 0,1 1 0,0-1 0,0 1 0,1 0 0,0 1 0,1-1 0,0 1 0,0-1 0,1 1 0,0-1 0,1 1 0,0 0 0,1-1 0,0 1 0,0-1 0,1 1 0,3 10 0,-2-10 0,-1-1 0,2 0 0,-1 0 0,1 0 0,0-1 0,1 1 0,0-1 0,1 0 0,0 0 0,0-1 0,0 0 0,1 0 0,0 0 0,0-1 0,1 0 0,0 0 0,0-1 0,0 0 0,0-1 0,1 1 0,0-2 0,0 1 0,12 2 0,-14-5 56,0 0 1,0 0-1,1-1 0,-1 0 1,0-1-1,1 1 0,-1-1 1,0-1-1,0 1 1,0-1-1,0-1 0,0 1 1,0-1-1,-1 0 0,1-1 1,-1 1-1,6-5 0,-8 5-251,-1 0 0,1 0 0,0 0 0,-1-1 0,0 1 0,0-1 0,0 0 0,0 0 0,-1 0 0,1 0 0,-1 0 0,0 0 0,0-1-1,-1 1 1,1-1 0,-1 1 0,0-1 0,0 0 0,-1 1 0,1-1 0,-1 0 0,0 0 0,-1 1 0,1-1 0,-2-8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7:5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11952,'0'0'1976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2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8744,'0'0'4702,"20"2"-4130,307 26 2025,-18-16 2725,-322-19-7636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2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14272,'0'0'3447,"95"-60"-3263,-45 35 16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2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383 622 3912,'0'0'4393,"7"-11"-4013,20-37 24,-26 45-339,0 0 0,0 0 0,0 0 0,-1 0 0,0 0-1,1 0 1,-1 0 0,0 0 0,-1 0 0,1-1 0,-1 1 0,1 0 0,-1 0 0,0 0 0,0 0-1,0 0 1,0 0 0,-1 1 0,1-1 0,-1 0 0,-2-2 0,4 4-25,-2-2 47,0 0-1,0 0 1,0 0-1,0 0 1,0 1-1,-1-1 1,1 1-1,-1-1 1,0 1-1,1 0 1,-1 0-1,0 1 1,0-1 0,0 0-1,-1 1 1,1 0-1,-6-2 1,4 2 24,0 1 0,0 0 0,0 0 0,0 0 0,0 0 0,0 1 0,0 0 0,0 0 0,0 0-1,0 1 1,-4 2 0,-10 5 295,0 1 0,1 1 0,0 0-1,-24 22 1,40-31-369,-15 12 252,1 1 1,0 0-1,1 2 1,0-1-1,1 2 1,2 0-1,0 1 1,0 0 0,2 1-1,-14 36 1,22-50-209,0 0 1,1 0-1,0 0 1,0 0-1,0 0 1,1 0-1,0 0 1,0 0-1,1 0 1,0 0-1,0 0 1,0 0-1,0 0 1,1 0-1,0-1 1,1 1-1,-1 0 1,1-1-1,0 0 1,0 0-1,1 0 1,-1 0-1,6 5 1,-4-4 3,1-1-1,1 1 1,-1-1 0,1-1 0,0 1 0,0-1 0,0 0 0,0 0 0,1-1 0,-1 0 0,1-1 0,0 0 0,0 0 0,0 0 0,0-1 0,14 0 0,1-2 40,-1-1 0,0-1 0,0-1 0,0-2 0,-1 0 0,0-1 0,0-1 0,20-10 0,154-95 603,-180 103-669,36-25 328,59-54 0,-63 49 4,-28 25 215,-30 26 3,-11 10-439,11-9-105,1 0-1,0 0 1,1 1-1,0 0 0,1 1 1,1 0-1,0 0 1,-8 23-1,14-31-41,-1 0 0,1-1 0,0 1 0,1 0 0,-1 0 0,1 0 0,0 0 0,1 0 0,-1-1 0,1 1 0,2 8 0,-1-10-6,0 0 0,0 1 0,0-1 0,1 0 1,-1 0-1,1 0 0,0 0 0,0-1 0,0 1 0,0-1 0,1 0 0,0 0 0,-1 0 0,1 0 0,8 3 1,-6-3 14,0-1 1,-1 0-1,1 0 1,0 0-1,0-1 1,0 0 0,1 0-1,-1-1 1,0 0-1,0 0 1,0 0-1,0-1 1,0 0 0,0 0-1,0 0 1,0-1-1,0 0 1,0 0 0,0 0-1,-1-1 1,1 0-1,-1 0 1,0 0-1,0-1 1,0 0 0,0 0-1,-1 0 1,1 0-1,-1-1 1,0 0 0,5-8-1,-7 9-4,-1 0 0,0 0 0,0 1 0,0-1 1,0 0-1,-1 0 0,1 0 0,-1 0 0,0 0 0,0 0 0,-1 0 0,1 0 0,-1 0 0,0 0 0,0 0 0,-2-6 0,2 8-11,0-1-1,0 1 0,0-1 0,0 1 0,0-1 0,-1 1 0,1 0 0,-1-1 0,0 1 1,1 0-1,-1 0 0,0 0 0,0 0 0,0 1 0,-1-1 0,1 0 0,0 1 0,-1 0 0,1-1 1,-1 1-1,1 0 0,-1 0 0,0 1 0,-3-2 0,-7 1 64,0 1 0,-17 2 1,27-1-64,0-1 1,0 0-1,0 1 1,0-1 0,0 1-1,0 0 1,0 0 0,0 0-1,1 1 1,-1-1-1,0 1 1,1-1 0,-1 1-1,1 0 1,0 0-1,-3 3 1,4-5-14,1 0 0,0 0 0,0 1 0,-1-1 0,1 0 0,0 0 1,0 0-1,-1 1 0,1-1 0,0 0 0,0 0 0,0 1 0,0-1 0,0 0 0,-1 0 0,1 1 0,0-1 0,0 0 0,0 1 0,0-1 1,0 0-1,0 0 0,0 1 0,0-1 0,0 0 0,0 1 0,0-1 0,0 0 0,0 0 0,0 1 0,0-1 0,0 0 0,0 1 0,1-1 0,-1 0 1,0 0-1,0 1 0,0-1 0,0 0 0,1 0 0,-1 1 0,0-1 0,0 0 0,0 0 0,1 0 0,-1 1 0,0-1 0,0 0 0,1 0 1,-1 0-1,0 0 0,0 0 0,1 1 0,18-2 97,-15 1-106,57-10 126,0-2-1,62-21 0,-49 13-16,-46 12-46,0 2 0,36-3 0,-55 8-34,1 1 1,-1-1-1,1 2 1,-1-1-1,1 2 1,-1-1-1,0 1 1,0 0-1,1 1 1,13 6-1,-21-7-13,1-1 1,-1 1-1,0 0 0,0 0 0,1 0 1,-1 0-1,0 0 0,-1 0 1,1 1-1,0-1 0,-1 1 0,1-1 1,-1 1-1,0 0 0,0-1 0,0 1 1,0 0-1,0 0 0,0 0 1,-1-1-1,0 1 0,1 0 0,-1 0 1,0 0-1,-1 5 0,-1 6 34,0 0-1,-1-1 0,0 1 0,-6 12 1,8-23-39,-10 23 176,0-1 0,-2 0-1,-30 42 1,67-105-111,-13 19-55,1 1 0,0 0 1,16-16-1,-8 12-16,1-1 0,2 1 0,25-21 0,-46 41 0,1 1 0,-1-1 0,1 0 0,-1 1 0,1-1 0,0 1 0,0 0 0,0 0 0,0 0 0,0 0 0,0 1 0,0-1 0,0 1 0,0 0 0,0 0 0,5 0 0,-6 1 0,0-1 0,0 1 0,-1 0 0,1-1 0,0 1 0,0 0 0,-1 0 0,1 0 0,-1 0 0,1 1 0,-1-1 0,1 0 0,-1 1 0,0-1 0,0 1 0,1-1 0,-1 1 0,0 0 0,0-1 0,-1 1 0,1 0 0,0 0 0,-1-1 0,1 1 0,-1 0 0,1 0 0,-1 3 0,2 9 0,8 36 0,-9-47 0,0 0 0,0 0 0,0 0 0,0-1 0,0 1 0,1 0 0,-1 0 0,1-1 0,0 1 0,0-1 0,0 1 0,4 3 0,-5-6 0,0 1 0,0-1 0,0 0 0,1 1 0,-1-1 0,0 0 0,1 0 0,-1 1 0,0-1 0,1 0 0,-1-1 0,0 1 0,1 0 0,-1 0 0,0 0 0,0-1 0,1 1 0,-1-1 0,0 1 0,0-1 0,0 1 0,1-1 0,-1 0 0,1 0 0,29-24 0,-28 23 0,10-10 0,1 0 0,0 0 0,24-16 0,-35 26 0,0 0 0,0 1 0,0-1 0,1 0 0,-1 1 0,1 0 0,-1 0 0,1 0 0,-1 0 0,1 0 0,-1 1 0,1 0 0,0-1 0,-1 1 0,1 1 0,0-1 0,-1 1 0,1-1 0,4 2 0,-5 1 0,1-1 0,-1 1 0,1 0 0,-1 0 0,0 0 0,0 0 0,0 1 0,0-1 0,-1 1 0,1 0 0,-1 0 0,0 0 0,0 0 0,2 7 0,-1-4 0,0-1 0,0 1 0,1-1 0,7 11 0,-9-16 0,0 1 0,-1-1 0,1 1 0,0-1 0,0 0 0,0 0 0,0 1 0,0-1 0,0-1 0,0 1 0,1 0 0,-1 0 0,0-1 0,0 0 0,1 1 0,-1-1 0,0 0 0,1 0 0,-1 0 0,0 0 0,1 0 0,-1-1 0,0 1 0,0-1 0,4-1 0,5-2 0,-1-1 0,1 0 0,19-12 0,-11 5 0,-6 4 0,6-3 0,27-12 0,-41 21 0,0 0 0,0 0 0,0 1 0,0 0 0,0 0 0,0 0 0,0 0 0,1 1 0,-1-1 0,0 2 0,7 0 0,-9-1 0,-1 1 0,1 1 0,-1-1 0,0 0 0,1 0 0,-1 1 0,0 0 0,0-1 0,0 1 0,0 0 0,0 0 0,0 0 0,0 0 0,-1 0 0,1 0 0,-1 1 0,0-1 0,0 1 0,1-1 0,-2 1 0,1-1 0,1 5 0,2 8 0,-1 1 0,2 26 0,-5-39 0,4 63 0,-8 110 0,-22 68 0,16-162 0,7-56 0,-14 92 0,15-111 0,2-14 0,3-20 0,115-534 0,-108 525 0,48-156 0,-46 161 0,0 1 0,2 0 0,35-54 0,-47 81 0,0 0 0,0 1 0,0-1 0,1 1 0,-1-1 0,1 1 0,-1 0 0,1 0 0,0 0 0,0 0 0,5-2 0,-7 4 0,0-1 0,1 1 0,-1 0 0,0 0 0,1 0 0,-1 0 0,0 0 0,0 0 0,1 0 0,-1 0 0,0 0 0,1 0 0,-1 1 0,0-1 0,0 1 0,0-1 0,1 1 0,-1-1 0,0 1 0,0 0 0,0-1 0,0 1 0,0 0 0,0 0 0,0 0 0,0 0 0,0 0 0,-1 0 0,1 0 0,0 0 0,0 0 0,-1 0 0,1 2 0,2 3 0,0 1 0,-1-1 0,0 0 0,-1 1 0,1-1 0,-1 1 0,-1-1 0,1 1 0,-1-1 0,0 1 0,0 0 0,-1-1 0,0 1 0,-4 11 0,4-11 0,-1 0 0,0-1 0,-1 1 0,0-1 0,0 1 0,0-1 0,-1 0 0,0-1 0,0 1 0,0-1 0,-1 1 0,0-1 0,0 0 0,-6 4 0,9-8 0,-1 1 0,0-1 0,1 1 0,-1-1 0,0 0 0,0 0 0,0 0 0,0-1 0,0 1 0,0-1 0,0 0 0,0 1 0,0-1 0,0-1 0,0 1 0,0 0 0,0-1 0,0 1 0,0-1 0,0 0 0,1 0 0,-1 0 0,0 0 0,0-1 0,1 1 0,-1-1 0,1 0 0,-4-2 0,6 4 0,0 0 0,0 0 0,0 0 0,0 0 0,0 0 0,0 0 0,0 0 0,0 0 0,0-1 0,0 1 0,0 0 0,0 0 0,0 0 0,0 0 0,0 0 0,-1 0 0,1 0 0,0 0 0,0 0 0,0 0 0,0-1 0,0 1 0,0 0 0,0 0 0,0 0 0,0 0 0,0 0 0,0 0 0,0 0 0,0 0 0,1 0 0,-1-1 0,0 1 0,0 0 0,0 0 0,0 0 0,0 0 0,0 0 0,0 0 0,0 0 0,0 0 0,0 0 0,0 0 0,0 0 0,0 0 0,0-1 0,0 1 0,1 0 0,-1 0 0,0 0 0,0 0 0,0 0 0,0 0 0,0 0 0,0 0 0,0 0 0,0 0 0,0 0 0,1 0 0,-1 0 0,0 0 0,11-1 0,14 3 0,-9-1 0,0 0 0,1-1 0,-1 0 0,0-1 0,1-1 0,-1-1 0,0 0 0,30-11 0,-25 5 0,0-1 0,0 0 0,-1-1 0,-1-1 0,35-29 0,-29 18 0,0-1 0,-1-1 0,-1-2 0,-2 0 0,-1-1 0,-1-2 0,-1 1 0,21-50 0,-25 43 0,-1-1 0,-2 0 0,7-42 0,-13 55 0,-2 0 0,-2 0 0,0 0 0,-1 0 0,-1 0 0,-6-31 0,7 53 0,0 1 0,-1-1 0,1 0 0,-1 0 0,1 0 0,-1 0 0,0 0 0,0 1 0,0-1 0,0 0 0,0 1 0,0-1 0,0 1 0,0-1 0,-3-2 0,3 4 0,0-1 0,0 1 0,0-1 0,-1 1 0,1-1 0,0 1 0,0 0 0,0 0 0,0-1 0,0 1 0,-1 0 0,1 0 0,0 0 0,0 0 0,0 0 0,-1 1 0,1-1 0,0 0 0,-2 1 0,-1 1 0,0 0 0,0 0 0,0 1 0,0-1 0,1 1 0,-1 0 0,1 0 0,-1 0 0,1 0 0,0 1 0,-4 5 0,0 2 0,1 1 0,0 0 0,1 0 0,1 1 0,0-1 0,0 1 0,-3 21 0,3 3 0,-2 53 0,5-29 0,2 0 0,11 67 0,-9-109 0,1-1 0,0 1 0,2-1 0,0 0 0,1 0 0,0 0 0,2-1 0,0-1 0,1 1 0,0-1 0,14 14 0,-21-26 0,1-1 0,-1 1 0,1-1 0,0 0 0,0 0 0,0 0 0,0-1 0,1 0 0,-1 1 0,1-1 0,-1-1 0,1 1 0,0-1 0,0 0 0,-1 0 0,1 0 0,0-1 0,0 1 0,0-1 0,0-1 0,0 1 0,0-1 0,0 1 0,0-1 0,-1-1 0,1 1 0,0-1 0,4-2 0,3-1 0,-1-1 0,-1 0 0,1-1 0,-1 0 0,0 0 0,0-1 0,-1 0 0,0-1 0,-1 0 0,8-12 0,1-3 0,0 0 0,22-49 0,-34 61 0,0 0 0,0 0 0,-2-1 0,1 0 0,-1 0 0,-1 0 0,-1 0 0,1-21 0,-2 29 0,0 1 0,-1 0 0,1 0 0,-1-1 0,0 1 0,-1 0 0,1 0 0,-3-5 0,4 8 0,-1 1 0,1-1 0,-1 0 0,1 0 0,-1 0 0,0 1 0,1-1 0,-1 0 0,0 1 0,0-1 0,0 1 0,1-1 0,-1 1 0,0-1 0,0 1 0,0 0 0,0-1 0,0 1 0,0 0 0,0 0 0,0-1 0,0 1 0,0 0 0,0 0 0,0 0 0,0 0 0,0 1 0,0-1 0,0 0 0,0 0 0,0 0 0,0 1 0,1-1 0,-1 1 0,0-1 0,0 1 0,0-1 0,0 1 0,-1 0 0,-3 2 0,0 1 0,1-1 0,-1 1 0,1 0 0,-1 0 0,1 1 0,0-1 0,1 1 0,-1 0 0,1 0 0,0 0 0,0 0 0,-2 6 0,2-3 0,0 0 0,0 1 0,1-1 0,1 0 0,-1 1 0,1-1 0,1 1 0,0 16 0,1-18 0,0 1 0,0-1 0,1 0 0,0 0 0,0 0 0,0 0 0,1 0 0,0-1 0,1 1 0,5 8 0,-6-10 0,1-1 0,-1-1 0,1 1 0,0 0 0,-1-1 0,1 0 0,1 0 0,-1 0 0,0-1 0,1 1 0,0-1 0,-1 0 0,1 0 0,0-1 0,9 3 0,-8-4 0,0 1 0,0-1 0,1-1 0,-1 1 0,0-1 0,0 0 0,0 0 0,0 0 0,0-1 0,7-3 0,9-5 0,25-15 0,-42 22 0,65-41 0,70-57 0,-135 98 0,6-5 0,0 0 0,0 1 0,0 1 0,1 0 0,0 0 0,23-6 0,-33 11 0,1 1 0,-1 0 0,0 0 0,0 0 0,1 0 0,-1 0 0,0 0 0,0 1 0,0-1 0,1 1 0,-1-1 0,0 1 0,0 0 0,0 0 0,0 0 0,0 0 0,0 0 0,0 0 0,-1 1 0,1-1 0,0 1 0,-1-1 0,1 1 0,-1 0 0,1-1 0,-1 1 0,1 2 0,6 8 0,-1 1 0,0 0 0,6 16 0,-3-5 0,-1-6 0,82 153 0,-85-163 0,-1 0 0,2 0 0,-1 0 0,1-1 0,10 9 0,-14-13 0,1 0 0,-1-1 0,1 1 0,0 0 0,0-1 0,0 0 0,1 0 0,-1 0 0,0-1 0,1 1 0,-1-1 0,1 0 0,5 0 0,5-4 860,-10-5-5701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2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778 1 15072,'0'0'3319,"-18"14"-3012,-216 175 1137,99-86-531,32-25 655,-141 136 0,200-172-246,61-52-571,-5 2-3978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2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19 5920,'0'0'7505,"-14"1"-6926,7 0-499,-5-1 50,-1 1 0,1 1-1,0 0 1,0 1 0,0 0 0,0 1-1,-12 5 1,1 5 189,0 1-1,2 1 0,0 0 0,0 2 1,-26 30-1,29-30-65,7-6-62,1-1 1,0 1-1,0 1 1,1 0 0,-13 25-1,19-32-110,0 0 1,1 1-1,0-1 0,0 0 1,0 1-1,1-1 0,0 1 1,0 0-1,1-1 0,0 1 1,0 0-1,0-1 0,1 1 1,0 0-1,0-1 0,3 8 1,-3-11-39,0 0 1,0-1 0,0 1 0,0 0 0,1-1-1,0 1 1,-1-1 0,1 1 0,0-1-1,0 0 1,0 0 0,0 0 0,1 0-1,-1 0 1,0 0 0,1-1 0,0 1-1,2 0 1,-1 0 10,0-1-1,0 0 1,0-1 0,-1 1-1,1-1 1,0 1-1,0-1 1,0-1 0,0 1-1,0 0 1,8-3-1,-1 0 51,0-1 0,0 0-1,-1-1 1,0 0 0,1-1 0,-2 0-1,1-1 1,10-8 0,0-4 190,-1-1 1,0 0-1,-2-1 1,0-2-1,-2 1 1,0-2-1,-1 0 1,-2 0-1,0-2 1,11-37 0,-19 57 285,-3 15-278,-3 16-24,2-6-162,0 0 1,2 0-1,0 0 1,1 0-1,1 0 1,0-1-1,2 1 1,0-1-1,1-1 1,0 1 0,18 27-1,-23-41-81,1-1-1,-1 1 1,1-1-1,0 0 1,-1 0 0,1 0-1,1 0 1,-1 0-1,0-1 1,1 1-1,-1-1 1,1 0 0,0 0-1,0-1 1,5 3-1,-4-3 11,1 0-1,0 0 1,0-1-1,0 1 1,-1-1-1,1 0 1,0-1-1,0 1 0,10-4 1,6-3 67,0-1 0,0-1 1,-1-1-1,28-18 0,-39 22-83,34-19 91,19-10 111,-1-3-1,73-59 1,-112 78-129,2-2 110,0-1 0,-1-1 0,-1 0 0,22-31-1,-45 53-205,0 1 0,0 0 0,0 0 0,0-1 0,0 1-1,0 0 1,0 0 0,0 0 0,0-1 0,0 1 0,0 0 0,0 0-1,-1 0 1,1-1 0,0 1 0,0 0 0,0 0 0,0 0 0,0-1-1,-1 1 1,1 0 0,0 0 0,0 0 0,0 0 0,-1 0 0,1-1-1,0 1 1,0 0 0,0 0 0,-1 0 0,1 0 0,0 0 0,0 0-1,0 0 1,-1 0 0,1 0 0,0 0 0,0 0 0,-1 0 0,1 0-1,0 0 1,0 0 0,-1 0 0,1 0 0,0 0 0,0 0 0,0 0-1,-1 0 1,-14 1 93,2 2-67,0 0 0,0 2 0,0-1 0,0 2 0,1-1 1,0 2-1,0-1 0,0 2 0,1 0 0,-11 10 0,-15 15 35,-44 51-1,80-84-66,-12 14 28,1 2-1,0-1 1,-12 23-1,20-32-11,0 1-1,1 0 0,0 0 1,0 0-1,1 1 0,0-1 0,0 1 1,1-1-1,0 1 0,0-1 0,1 12 1,0-17-16,0 1 1,1-1-1,-1 0 1,1 0-1,-1 0 0,1 0 1,-1 0-1,1 0 1,0 0-1,0-1 1,0 1-1,0 0 1,0 0-1,1-1 1,-1 1-1,0 0 1,1-1-1,-1 0 1,3 3-1,-1-3 0,0 0 0,-1 1 1,1-1-1,0 0 0,0 0 0,0-1 0,0 1 0,0 0 1,0-1-1,0 0 0,0 0 0,3 0 0,4-1 0,-1 0 0,1-1-1,-1 0 1,1-1 0,-1 1 0,0-2-1,12-5 1,-6 0 0,0-1 0,0 0 0,-1 0 0,-1-2 0,0 0 0,0 0 0,-1-1 0,-1-1 0,15-21 0,-12 13 0,-2-1 0,0 0 0,-1 0 0,-1-1 0,11-46 0,-18 57 0,-5 15 0,-8 23 0,8-21 0,-117 396 0,80-256 0,23-87 0,-3-1 0,-2 0 0,-3-2 0,-34 58 0,57-109 0,-1 0 0,0 1 0,0-1 0,0 0 0,-1 0 0,1-1 0,-1 1 0,1 0 0,-1-1 0,0 0 0,0 1 0,0-1 0,-5 2 0,8-4 0,-1 0 0,0 0 0,1-1 0,-1 1 0,1 0 0,-1 0 0,1 0 0,-1-1 0,1 1 0,-1 0 0,1-1 0,-1 1 0,1 0 0,-1-1 0,1 1 0,-1-1 0,1 1 0,0-1 0,-1 1 0,1-1 0,0 1 0,-1-1 0,1 1 0,0-1 0,0 1 0,0-1 0,0 0 0,-1 1 0,1-1 0,0 1 0,0-2 0,-5-21 0,4 21 0,0-8 0,-1-1 0,2 1 0,-1 0 0,1-1 0,1 1 0,0 0 0,0-1 0,1 1 0,1 0 0,0 0 0,0 0 0,0 1 0,1-1 0,1 1 0,0 0 0,0 0 0,1 0 0,0 1 0,0-1 0,1 2 0,0-1 0,13-10 0,276-218 0,-77 68 0,-207 158 0,146-127 0,-128 108 0,-1-2 0,-2 0 0,24-37 0,-50 67 0,-1 1 0,0 0 0,1-1 0,-1 1 0,0 0 0,1-1 0,-1 1 0,0 0 0,0-1 0,1 1 0,-1-1 0,0 1 0,0 0 0,0-1 0,1 1 0,-1-1 0,0 1 0,0-1 0,0 1 0,0 0 0,0-1 0,0 1 0,0-1 0,0 1 0,0-1 0,0 1 0,0-1 0,0 1 0,-1-1 0,1 1 0,0 0 0,0-1 0,0 1 0,0-1 0,-1 1 0,1 0 0,0-1 0,0 1 0,-1-1 0,0 1 0,-1 0 0,1-1 0,0 1 0,0 0 0,0 1 0,0-1 0,0 0 0,0 0 0,0 0 0,0 0 0,0 1 0,0-1 0,0 1 0,0-1 0,0 1 0,0-1 0,-2 2 0,-7 5 0,-1 1 0,1 1 0,0 0 0,1 0 0,0 1 0,0 0 0,-10 17 0,5-6 0,2 1 0,0 0 0,-9 26 0,15-31 0,0 0 0,2 0 0,-5 27 0,8-38 0,0-1 0,1 1 0,0 0 0,0 0 0,0 0 0,0 0 0,1 0 0,0-1 0,1 1 0,-1 0 0,1-1 0,0 1 0,0-1 0,4 7 0,-5-10 0,0-1 0,1 0 0,-1 0 0,0 0 0,1 1 0,-1-1 0,1-1 0,-1 1 0,1 0 0,-1 0 0,1 0 0,-1-1 0,1 1 0,0-1 0,-1 1 0,1-1 0,0 0 0,0 0 0,-1 0 0,1 0 0,0 0 0,-1 0 0,1 0 0,0 0 0,0-1 0,-1 1 0,1-1 0,0 1 0,-1-1 0,1 0 0,1-1 0,3 0 0,-1-1 0,0 0 0,1 0 0,-1-1 0,-1 1 0,1-1 0,7-7 0,5-13 0,-1 0 0,0-1 0,-2-1 0,-1 0 0,16-48 0,16-30 0,-49 114 0,1 1 0,0 0 0,1 0 0,0 0 0,1 0 0,0 17 0,1-18 0,0 0 0,1 0 0,0 0 0,1 0 0,0 0 0,1 0 0,0 0 0,1-1 0,5 11 0,-8-16 0,1-1 0,0 0 0,0 1 0,1-1 0,-1 0 0,1-1 0,0 1 0,-1 0 0,1-1 0,0 1 0,0-1 0,1 0 0,-1 0 0,0 0 0,1-1 0,-1 1 0,1-1 0,0 1 0,-1-1 0,1-1 0,0 1 0,0 0 0,0-1 0,-1 0 0,1 0 0,7-1 0,-2 0 0,1-1 0,-1 0 0,0 0 0,0-1 0,0-1 0,0 1 0,0-1 0,-1-1 0,1 0 0,-1 0 0,-1-1 0,9-6 0,6-9 0,-1-1 0,27-36 0,19-21 0,-52 64 0,-6 5 0,0 0 0,1 1 0,17-11 0,-26 19 0,-1 1 0,0 0 0,1 0 0,-1 0 0,1-1 0,-1 1 0,1 0 0,-1 0 0,1 0 0,-1 0 0,0 0 0,1 0 0,-1 0 0,1 0 0,-1 0 0,1 0 0,-1 0 0,1 1 0,-1-1 0,1 0 0,-1 0 0,0 0 0,1 1 0,-1-1 0,1 0 0,-1 0 0,0 1 0,1-1 0,-1 0 0,0 1 0,1-1 0,-1 0 0,0 1 0,0-1 0,1 0 0,-1 1 0,0-1 0,0 1 0,0-1 0,1 1 0,-1-1 0,0 0 0,0 1 0,0-1 0,0 1 0,0-1 0,0 1 0,0 0 0,5 30 0,-5-23 0,2 4 0,0 0 0,0 1 0,1-1 0,0 0 0,1 0 0,1-1 0,10 21 0,-13-29 0,0 0 0,0 0 0,1 0 0,-1 0 0,1 0 0,-1 0 0,1-1 0,0 1 0,0-1 0,0 0 0,0 0 0,1 0 0,-1 0 0,1-1 0,-1 1 0,1-1 0,-1 0 0,1 0 0,0 0 0,0 0 0,-1-1 0,1 0 0,0 1 0,0-1 0,-1-1 0,1 1 0,0 0 0,0-1 0,5-2 0,3 0 0,-1-1 0,-1-1 0,1 0 0,-1 0 0,15-11 0,49-39 0,-40 28 0,5-5 0,-23 18 0,1 1 0,1 0 0,0 1 0,27-13 0,-44 24 0,0 1 0,0-1 0,0 1 0,0 0 0,0-1 0,1 1 0,-1 0 0,0 0 0,0 0 0,0 0 0,0 0 0,0 0 0,1 0 0,-1 0 0,0 1 0,0-1 0,0 0 0,0 1 0,0-1 0,0 1 0,2 0 0,-1 0 0,-1 1 0,1-1 0,0 1 0,0 0 0,-1 0 0,1 0 0,-1 0 0,0 0 0,3 4 0,1 5 0,-1 1 0,0 0 0,3 16 0,-4-15 0,2 3 0,0-1 0,12 26 0,-14-35 0,0 0 0,0-1 0,1 1 0,0-1 0,0 0 0,0 0 0,1-1 0,-1 1 0,10 6 0,130 77 0,-132-82 859,-4-4-5694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3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7736,'0'0'4201,"-6"11"-3230,-33 62 401,-67 118 1834,95-174-2804,-18 30 477,27-43-631,0 0 1,0 0-1,0 1 0,0-1 0,1 1 0,0-1 0,0 1 1,0 7-1,3-10 440,4-5-426,2-5-911,0 0 0,11-15 0,-18 23 411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3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68 249 10952,'0'0'10066,"-10"2"-9298,-31 2-5,28-5 112,9-4-92,12-10 203,-5 10-914,87-159 1882,-57 99-5134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3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23 5824,'0'0'16222,"-10"-5"-15875,-32-12 3,41 17-335,0 0 0,1 0-1,-1 0 1,0 0 0,0 0 0,0 0-1,0 0 1,0 0 0,0 1-1,0-1 1,0 0 0,0 1-1,0-1 1,0 0 0,1 1 0,-1-1-1,0 1 1,0 0 0,0-1-1,1 1 1,-1-1 0,0 1 0,1 0-1,-1 0 1,1-1 0,-1 1-1,1 0 1,-1 0 0,1 0-1,-1 0 1,1 0 0,0 0 0,0-1-1,-1 1 1,1 0 0,0 0-1,0 0 1,0 2 0,-2 3 61,-12 40 383,-14 82 0,16-67-228,-131 567 1807,121-537-1673,9-19 40,-4 13 548,17-85-933,0 0-1,0 0 0,0 1 1,0-1-1,0 0 1,0 0-1,0 0 0,0 0 1,0 0-1,0 1 1,0-1-1,0 0 0,0 0 1,0 0-1,0 0 1,0 0-1,0 1 1,0-1-1,0 0 0,0 0 1,0 0-1,0 0 1,0 1-1,0-1 0,0 0 1,0 0-1,0 0 1,0 0-1,0 0 0,1 0 1,-1 1-1,0-1 1,0 0-1,0 0 1,0 0-1,0 0 0,0 0 1,1 0-1,-1 0 1,0 0-1,0 0 0,0 0 1,0 0-1,0 0 1,1 0-1,-1 1 0,0-1 1,0 0-1,0 0 1,13-4 416,25-16-356,-15 8 57,11-3-40,1 1 0,0 1 0,1 3 1,0 0-1,47-4 0,207-1 719,-290 15-815,0 0 0,0 0 0,0 0 0,0 0-1,0 0 1,0 0 0,0 0 0,0 0 0,0 0 0,0 0 0,0 0 0,-1 0 0,1 0 0,0 0 0,0-1 0,0 1 0,0 0 0,0 0 0,0 0 0,0 0 0,0 0 0,0 0 0,0 0-1,0 0 1,0 0 0,0 0 0,0 0 0,1 0 0,-1-1 0,0 1 0,0 0 0,0 0 0,0 0 0,0 0 0,0 0 0,0 0 0,0 0 0,0 0 0,0 0 0,0 0 0,0 0 0,0 0 0,0 0-1,0 0 1,0 0 0,0 0 0,0 0 0,1 0 0,-1 0 0,0-1 0,0 1 0,0 0 0,0 0 0,0 0 0,0 0 0,0 0 0,0 0 0,0 0 0,0 0 0,0 0 0,0 0 0,1 0 0,-1 1-1,0-1 1,0 0 0,0 0 0,-8-7-79,-12-4-370,-13-10-816,23 12-2788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3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11856,'0'0'9425,"15"-9"-8843,0 0-415,0-1 14,1 1-1,0 0 1,0 2 0,23-8 0,-18 9 83,0 1 0,1 1 0,-1 1 1,25-1-1,88 6 913,-38 1 184,-84 1-816,-13-5-344,-3-2-264,-6-1-572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4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8432,'0'0'12626,"11"-12"-12070,-2 2-427,-5 4-70,0 1 1,1-1 0,0 1-1,0 1 1,1-1-1,-1 1 1,1 0 0,0 0-1,0 0 1,0 1-1,1 0 1,-1 0-1,1 1 1,7-2 0,43-4 495,2 2 0,-1 3 0,80 6 0,-18 0 243,-44 3 1067,-76-6-1642,-6-7 438,1 3-4466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6:2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10656,'0'0'3736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8:0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467 878 8240,'0'0'2864,"-12"-2"-2263,-7 0-358,0 0 0,0 1 1,-1 1-1,1 0 0,0 2 0,-21 4 1,18-1 11,-1 1 0,1 1 1,1 2-1,-1 0 1,1 1-1,-38 25 1,50-29-161,1 0-1,-1 1 1,2 0 0,-1 0 0,1 0 0,0 1-1,0 1 1,1-1 0,0 1 0,1 0 0,0 0-1,0 0 1,1 1 0,0 0 0,1 0 0,0 0-1,-3 17 1,6-25-70,0-1 0,-1 1 0,1 0 0,0-1 0,0 1 0,1 0 0,-1 0 0,0-1 0,0 1 0,1 0 0,-1-1 0,1 1 0,0-1 0,-1 1 0,1-1 0,0 1 0,0-1 0,0 1 0,0-1 0,0 0 0,2 3 0,-1-3 0,0 1-1,1-1 1,-1 0-1,1 0 1,-1 0-1,0 0 1,1 0-1,-1 0 1,1-1 0,0 1-1,-1-1 1,5 0-1,2 0 14,-1 0-1,0-1 1,0 0 0,0-1-1,0 0 1,0 0 0,-1 0-1,9-5 1,3-3 33,0-2 0,-1 0 0,-1-1 0,0-1 0,16-16 0,-5 1 92,44-59 0,-31 28 11,-3-2 0,40-89 0,37-137 200,-100 245-257,-2 0 0,7-49 0,-17 75-50,-1-1-1,-1 1 0,0 0 0,-2-1 0,0 1 0,0-1 0,-2 1 1,-6-22-1,9 37-55,0 0 0,-1 1 0,1-1 1,-1 1-1,1-1 0,-1 1 0,0-1 0,0 1 1,0-1-1,1 1 0,-1-1 0,-1 1 1,1 0-1,0 0 0,0 0 0,0-1 1,-1 1-1,1 0 0,0 1 0,-1-1 0,1 0 1,-1 0-1,1 0 0,-1 1 0,1-1 1,-1 1-1,0-1 0,1 1 0,-1 0 0,0 0 1,-3 0-1,2 0 2,0 1 0,-1 0 0,1 0 0,0 0 0,-1 1 1,1-1-1,0 1 0,0 0 0,0 0 0,0 0 0,0 0 0,1 0 0,-1 0 1,-3 5-1,-8 10 16,1 2 0,0-1 0,1 1 0,1 1 0,1 0 0,1 1 0,1 0-1,-7 25 1,1 8 1,3 2 0,-6 59 0,13-69-12,1 0 0,6 87 0,-2-115-5,2-1 0,0 0 0,1 0-1,0-1 1,1 1 0,1-1 0,1 0 0,0 0-1,1-1 1,20 28 0,-23-38-6,-1 0-1,1 0 1,1-1-1,-1 1 1,1-2-1,-1 1 1,1 0-1,0-1 1,1 0-1,-1 0 1,0-1 0,1 0-1,-1 0 1,1-1-1,0 1 1,0-1-1,0-1 1,9 1-1,-1-2 8,-1 0-1,0 0 0,0-1 0,1-1 1,-1 0-1,-1-1 0,26-11 1,-22 6 19,0-1 1,0-1-1,0 0 0,-2-1 1,1-1-1,-2 0 1,0-1-1,16-21 1,-7 6 122,-2-1 0,-1 0 1,25-53-1,-37 63-13,-6 14-16,-5 11 138,-5 16-227,1-1 0,1 1 0,1 0 0,1 0 0,1 1 1,-1 26-1,4-40-35,0 0 1,1 0 0,0 0-1,1-1 1,-1 1 0,1-1-1,1 1 1,0-1 0,0 1 0,0-1-1,1 0 1,0-1 0,9 13-1,-10-15 0,1-1 0,-1 1 0,1-1 0,0 0 0,0 0-1,0 0 1,0-1 0,0 1 0,0-1 0,1 0 0,-1 0-1,1-1 1,-1 1 0,1-1 0,0 0 0,0 0 0,0-1 0,-1 1-1,1-1 1,0 0 0,0-1 0,0 1 0,6-2 0,-2 0 3,-1-1 0,1 0 0,-1-1 0,0 0 0,0 0 0,0 0 0,0-1 0,-1 0 0,0-1 0,0 0 0,7-8 0,9-10 47,32-46 0,-50 64-43,20-31 46,-1-1 1,-2-1-1,20-50 0,41-131 205,-67 177-194,-9 23-16,-2 8 31,-1-1-1,0 0 1,0 0-1,-1 0 0,-1-1 1,1-21-1,-16 51 98,3 0-161,0 0 1,1 0-1,-13 33 0,-14 60 3,25-75-15,-21 69 2,-191 646 25,220-739-33,-111 382 122,112-386-105,2-4-4,-1 0 1,1 0 0,-1 0 0,0 0-1,0 0 1,0 0 0,0 0-1,0 0 1,0 0 0,0 0 0,0 0-1,-1-1 1,-2 4 0,4-5 31,-2-2 63,2 2-106,0 0 0,0 0 0,0 0 0,0 0 0,0 0 0,-1-1 0,1 1 0,0 0 0,0 0 0,0 0 0,0 0 1,0 0-1,0-1 0,0 1 0,0 0 0,0 0 0,0 0 0,0 0 0,0-1 0,0 1 0,0 0 0,-1 0 0,2 0 0,-1 0 0,0-1 0,0 1 0,0 0 0,0 0 0,0 0 0,0 0 0,0-1 0,0 1 0,0 0 0,0 0 0,0 0 0,0 0 0,0-1 0,0 1 1,1 0-1,-1 0 0,0 0 0,0 0 0,0 0 0,0 0 0,0 0 0,0-1 0,1 1 0,-1 0 0,0 0 0,0 0 0,0 0 0,0 0 0,1 0 0,-1 0 0,0 0 0,0 0 0,19-22 84,-1 0 1,29-49-1,-28 42-61,30-49 7,50-72 28,-12 36-12,6-5 32,98-166-1,-127 169-53,-5-2 1,-5-4-1,49-166 0,-100 279-26,4-18 0,-6 26 0,-1 0 0,0 0 0,0 0 0,0 0 0,0 0 0,0-1 0,0 1 0,0 0 0,0 0 0,0 0 0,-1 0 0,1 0 0,0 0 0,-1 0 0,1 0 0,0 0 0,-1 0 0,-1-2 0,1 3-1,1 0 1,-1 0-1,0 0 0,1 0 0,-1 0 1,0 0-1,0 0 0,1 0 0,-1 1 0,0-1 1,1 0-1,-1 0 0,0 1 0,1-1 1,-1 0-1,0 1 0,1-1 0,-1 1 0,1-1 1,-1 1-1,1-1 0,-1 1 0,1-1 1,-1 1-1,1-1 0,-1 1 0,1 0 0,-1 0 1,0 0-3,-8 11-15,0 1 0,1 0 0,0 1 1,-10 25-1,2-4-5,-165 393-222,104-234 169,-46 126-69,19-49 60,78-206 120,26-65-33,0-1-1,0 1 1,0 0-1,-1 0 1,1 0 0,0 0-1,0 0 1,0 0 0,0 0-1,0 0 1,0 0 0,0-1-1,0 1 1,0 0 0,0 0-1,0 0 1,0 0 0,0 0-1,-1 0 1,1 0-1,0 0 1,0 0 0,0 0-1,0 0 1,0 0 0,0 0-1,0 0 1,0 0 0,-1 0-1,1 0 1,0 0 0,0 0-1,0 0 1,0 0-1,0 0 1,0 0 0,0 0-1,0 0 1,-1 0 0,1 0-1,0 0 1,0 0 0,0 0-1,0 0 1,0 0 0,0 1-1,1-16 55,7-7-11,1 0 0,1 0 0,1 1 0,0 1 0,2 0 0,0 0 0,1 1 0,1 1 0,1 1 0,27-24 0,-13 15 3,2 1 1,45-26-1,-40 30-10,138-69 133,-141 76-173,-2-2-1,0-1 0,55-39 0,-69 43 0,-1-2 0,-1 1 1,0-2-1,-1 0 0,-1-1 1,0-1-1,16-28 0,-25 37 3,-1-1 0,1 0 0,-2 0 0,1 0 0,-1-1 0,1-13 0,-3 20 0,0-1 0,-1 0 0,0 1 0,1-1 0,-2 0 0,1 0 0,-1 1 0,1-1 0,-1 0 0,-1 1 0,1-1 0,-1 1 0,1-1 0,-1 1 0,0 0 0,-4-5 0,5 8-1,0-1 0,0 1 0,0 0-1,-1 0 1,1 0 0,0 0 0,-1 0 0,1 0 0,-1 1-1,1-1 1,-1 0 0,1 1 0,-1-1 0,1 1 0,-1-1-1,0 1 1,1 0 0,-1 0 0,0 0 0,1 0-1,-1 0 1,1 0 0,-1 0 0,0 0 0,1 1 0,-1-1-1,1 1 1,-1-1 0,0 1 0,1-1 0,-1 1 0,1 0-1,-2 1 1,-4 3-7,0-1 0,1 1 0,0 0 0,0 0 0,-7 9 0,2-1-3,1 0-1,1 1 0,0 0 1,1 0-1,-12 28 1,16-31-10,0 0 1,1 1-1,0-1 1,1 1 0,0-1-1,0 1 1,2 0-1,0 21 1,0-29 17,1 0 0,-1 0 0,1 0 0,0 0 0,1 0 0,-1 0 0,0-1 0,1 1 0,0 0 0,0-1 0,0 1 0,0-1 0,1 0 0,-1 0 0,1 0 0,0 0 0,0 0 0,0 0 0,0-1 0,6 4 0,-3-3 0,0-1 0,-1 0 0,1 0 1,0 0-1,0 0 0,1-1 0,-1 0 1,0-1-1,0 1 0,0-1 1,1-1-1,9 0 0,10-4 29,-1 0 1,1-1-1,-1-2 0,-1-1 0,1 0 0,-2-2 0,1-1 1,-1 0-1,-1-2 0,32-26 0,-16 10 57,117-102 354,-152 129-423,0 1 0,1-1 0,-1 1 0,0-1 0,1 1 0,5-2 0,-9 4-13,1-1 0,-1 1 0,1 0 0,-1-1-1,1 1 1,0 0 0,-1 0 0,1 0 0,-1 0 0,1-1 0,0 1 0,-1 0-1,1 0 1,-1 0 0,1 0 0,0 1 0,-1-1 0,1 0 0,0 0 0,-1 0 0,1 0-1,-1 0 1,1 1 0,-1-1 0,1 0 0,0 1 0,-1-1 0,1 0 0,-1 1 0,0-1-1,1 1 1,-1-1 0,1 1 0,-1-1 0,1 1 0,-1-1 0,0 1 0,0-1 0,1 1-1,-1-1 1,0 1 0,0-1 0,1 1 0,-1 0 0,0-1 0,0 1 0,0-1 0,0 1-1,0 0 1,0-1 0,0 2 0,0 23-25,-2 29-1,0-41 22,1 1 0,1 0 0,0-1 0,0 1 0,2-1 0,0 1-1,0-1 1,1 1 0,6 14 0,-8-23 7,1-1 0,0 1 1,0-1-1,1 0 0,-1 1 0,1-1 0,0 0 0,0-1 0,0 1 0,1-1 1,-1 1-1,1-1 0,0 0 0,0 0 0,0-1 0,0 1 0,0-1 1,1 0-1,-1 0 0,1 0 0,-1-1 0,1 1 0,0-1 0,-1 0 0,1-1 1,0 1-1,0-1 0,0 0 0,5 0 0,5-2 15,0 0-1,0-1 0,-1 0 1,0-1-1,1-1 0,-1 0 1,-1-1-1,1 0 0,-1-1 1,0-1-1,-1 0 0,1-1 1,12-12-1,-16 13 14,1-2 0,-2 1 0,1-1 0,-1 0 1,0-1-1,-1 0 0,-1 0 0,0-1 0,0 1 0,-1-1 0,0-1 0,-1 1 0,-1-1 1,0 1-1,2-19 0,-5 29-21,0-1 1,0 0 0,0 1-1,0-1 1,0 1 0,0-1-1,-1 1 1,0-1-1,1 1 1,-1-1 0,0 1-1,0-1 1,0 1 0,-3-4-1,3 5-7,0 0 0,0 0-1,0 0 1,0 0 0,0 1 0,0-1-1,0 0 1,-1 1 0,1-1 0,0 0-1,0 1 1,-1 0 0,1-1-1,0 1 1,-1 0 0,1 0 0,-1-1-1,1 1 1,0 0 0,-1 0 0,1 1-1,-1-1 1,1 0 0,0 0 0,-1 1-1,1-1 1,0 1 0,-3 0-1,-3 3 2,-1-1 0,1 1 0,0 1-1,0-1 1,0 1 0,1 1-1,0-1 1,0 1 0,0 0 0,0 1-1,1-1 1,0 1 0,1 0-1,-1 0 1,-2 8 0,4-9-9,0 0 0,0 0 0,1 0 1,0 0-1,1 1 0,-1-1 0,1 0 1,0 1-1,1-1 0,-1 1 0,1-1 1,0 1-1,1 0 0,0-1 0,0 0 1,0 1-1,1-1 0,0 0 0,5 11 0,-4-13 4,0 0 1,0 0-1,0-1 0,1 1 0,0-1 0,-1 0 0,1 0 0,1 0 0,-1 0 0,0-1 0,1 1 0,-1-1 0,1-1 0,0 1 0,-1 0 0,1-1 0,0 0 0,0 0 0,0-1 0,10 1 0,-1-1 9,1 0 1,-1-1-1,1 0 0,-1-1 0,29-8 0,57-27 72,-61 22 30,61-17 0,-98 31-109,0 1 0,0-1 0,0 1-1,0-1 1,0 1 0,0 0 0,0 0 0,0 0 0,0 0 0,0 0-1,0 1 1,3 0 0,-4-1-2,0 1 1,0 0-1,0 0 1,0 0-1,-1 0 0,1 0 1,0 0-1,0 0 1,-1 1-1,1-1 0,-1 0 1,1 0-1,-1 0 0,1 1 1,-1-1-1,0 0 1,0 0-1,0 1 0,0-1 1,0 3-1,1 6 11,-1 1 1,-1 0-1,-2 14 1,2-17-1,0 0 0,0 0 0,0 0 0,1 0 0,0 0 0,1 0 1,2 13-1,-2-20-7,-1 0 0,1 0 0,-1 0 0,1 0 0,0 0 0,-1-1 0,1 1 0,0 0 1,0 0-1,-1 0 0,1-1 0,0 1 0,0 0 0,0-1 0,0 1 0,0-1 0,0 1 0,0-1 0,0 1 0,0-1 0,0 0 1,0 1-1,1-1 0,-1 0 0,0 0 0,0 0 0,0 0 0,0 0 0,0 0 0,0 0 0,1-1 0,-1 1 0,0 0 1,0 0-1,0-1 0,0 1 0,1-1 0,8-3 19,-1 0 1,1 0-1,9-6 1,-13 6-7,156-87 421,-160 90-429,0 0 0,-1 1 1,1-1-1,0 1 0,0 0 1,-1-1-1,1 1 0,0 0 1,0 0-1,0 0 0,-1 0 1,1 0-1,0 0 0,0 1 1,0-1-1,-1 1 0,1-1 1,0 1-1,-1 0 0,1-1 1,0 1-1,2 2 0,3 3 8,1-1 0,-1 1 0,9 11 0,15 11-1,-27-26-13,1 0 0,-1 1 0,1-2 0,0 1-1,0-1 1,0 1 0,0-1 0,0 0 0,0-1-1,0 0 1,0 1 0,0-1 0,0-1 0,0 1-1,0-1 1,0 0 0,0 0 0,0-1 0,-1 1-1,1-1 1,0 0 0,-1 0 0,8-5 0,3-3 9,-1 0 0,0-1 1,-1 0-1,0-1 0,19-23 1,-9 5 16,-1-1 0,-1 0 0,23-49 0,41-108 67,-64 138-82,3-9 21,23-86 0,-47 144-35,1-1 2,0 0 0,0-1 0,-1 1 0,1 0 0,-1-1 0,1 1 0,-1-1 0,0 1 0,0 0 0,0-1 0,-1 1 0,1-1 0,0 1 0,-1 0 0,1-1 0,-3-3 0,3 6 0,-1 0 0,0 0 0,0 0-1,0 0 1,1 0 0,-1 0 0,0 0 0,0 0-1,1 0 1,-1 1 0,0-1 0,0 0-1,1 1 1,-1-1 0,0 0 0,1 1-1,-1-1 1,0 1 0,1-1 0,-1 1 0,1-1-1,-1 1 1,1-1 0,-1 1 0,1-1-1,-1 1 1,0 1 0,-16 20 10,1 5-10,2 1 0,1 0 0,-19 58 0,18-36-2,-12 84 1,21-102 6,3 0 0,0 0 0,2 0 0,8 59 0,-6-76 6,1-1 1,1 1-1,0-1 1,0 0 0,2 0-1,0-1 1,0 1-1,1-1 1,1 0-1,0-1 1,1 0-1,17 18 1,-20-24-31,1-1 0,0 0 1,1 0-1,-1 0 0,1-1 1,0 0-1,0-1 0,1 0 0,-1 0 1,1 0-1,-1-1 0,1-1 1,0 1-1,0-2 0,-1 1 1,1-1-1,0 0 0,0-1 1,0 0-1,-1 0 0,1-1 0,0 0 1,-1-1-1,11-4 0,-17 6-52,0-1 0,0 1 0,0-1-1,1 0 1,-1 1 0,-1-1 0,1 0-1,0 0 1,0 0 0,-1 0 0,1-1-1,-1 1 1,0 0 0,0-1 0,0 1-1,0-1 1,1-2 0,1-12-3746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4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75 108 5320,'0'0'10080,"10"6"-9610,3 2-263,-1-2 0,1 1-1,1-2 1,-1 0-1,1 0 1,-1-1 0,16 2-1,-12-4 262,0-1-1,1-1 0,-1 0 0,0-1 1,0-1-1,0-1 0,-1 0 0,27-9 1,-41 11-405,0 1 0,-1-1 0,1 0 0,-1 0 0,1 1 0,-1-1 0,1 0 1,-1 0-1,0-1 0,1 1 0,-1 0 0,0 0 0,0-1 0,0 1 0,0 0 0,0-1 1,0 1-1,0-1 0,-1 1 0,1-1 0,0 0 0,-1 1 0,1-1 0,-1 0 0,0 1 1,0-1-1,1 0 0,-1 0 0,0 1 0,0-1 0,-1 0 0,1 1 0,0-1 0,-1 0 1,1 1-1,-1-1 0,1 0 0,-1 1 0,-1-3 0,0-1 8,0 1 0,0 0 0,-1-1 1,1 1-1,-1 0 0,0 0 0,-1 1 0,1-1 0,-1 1 0,1-1 0,-1 1 0,0 0 0,-5-2 1,1 0-11,-1 1 0,0 0 0,0 1 1,-1 0-1,1 0 0,-1 1 0,1 0 1,-1 1-1,0 0 0,1 1 0,-1 0 1,0 0-1,0 1 0,1 0 0,-1 1 1,1 0-1,-13 4 0,-3 2 76,6-1 14,0 0 0,-34 18 0,49-23-114,-1 1 0,1 0 0,0 0 0,0 0 0,0 0 0,0 1 0,1-1 0,0 1 0,-1 0 0,1 0 0,1 1 0,-1-1 0,0 0 0,1 1 0,0 0 0,-2 8 0,2-7 3,1 0 0,1 0 0,-1 0 0,1 1 0,0-1 0,1 0 0,-1 0 0,1 0 0,1 0 0,-1 0 0,1 0 0,0 0 0,0 0 0,1 0-1,-1-1 1,1 1 0,6 7 0,5 5 69,0-2 0,1 1 0,26 20 0,-36-31-82,11 8 125,0 0 0,1-2 0,0 1-1,1-2 1,1 0 0,0-2-1,0 0 1,0 0 0,1-2-1,0-1 1,1 0 0,36 4-1,-47-9-65,-1-1 0,1 0-1,-1-1 1,1 0 0,-1 0-1,0-1 1,0 0-1,0-1 1,0 0 0,0 0-1,0-1 1,-1 0 0,11-7-1,-7 3-41,-2-1-1,1 0 1,-1-1-1,0 0 1,-1 0-1,0-1 1,-1 0 0,10-18-1,7-15-695,-17 30-3073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4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5824,'0'0'12674,"-10"9"-12259,-3 4-265,6-6-20,0 0 0,-1 0 0,1-1 0,-16 10 0,17-12 74,0 1 0,1 0 0,-1 1 0,-7 9 0,-11 12 286,9-14-198,0 2-1,1 0 1,-14 20-1,24-30-182,1 0-1,0 0 1,0 1-1,0-1 1,0 1 0,1 0-1,0 0 1,0 0-1,0 0 1,1 0 0,0 0-1,1 0 1,-1 0-1,1 13 1,1-16-45,-1 0 0,1 1 1,0-1-1,0 0 0,0 0 0,1 0 1,-1 1-1,1-1 0,-1-1 0,1 1 0,0 0 1,0 0-1,0-1 0,1 1 0,3 3 1,-1-3 19,0 0 0,-1 0 1,2 0-1,-1 0 0,0-1 1,0 0-1,1 0 0,8 2 1,1-1 107,0-1 1,0-1-1,0 0 1,0-1-1,1-1 1,15-2-1,-29 3-253,9-2 173,0 1 0,0-2 0,-1 1 0,14-6 0,-1-7-4266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46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14168,'0'0'3727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47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0 6928,'0'0'6873,"-10"10"-6305,-62 58 552,48-46-601,1 1 0,2 1 0,-29 42 0,20-19 188,-31 61 0,47-79-405,2 0 0,0 1 0,2 1 0,1-1 0,1 1 0,2 1 0,1-1 0,2 1 0,1 60 0,2-82-176,1 0 1,0 0-1,1 0 0,-1 0 0,2-1 0,0 1 0,0-1 0,0 1 1,2-1-1,-1 0 0,1 0 0,0-1 0,1 1 0,-1-1 0,2 0 1,-1-1-1,12 10 0,-12-11 6,1-1 0,1 0-1,-1 0 1,1 0 0,0-1 0,0-1 0,10 5-1,-13-7-44,-1 0-1,1 0 1,-1 0-1,1-1 1,0 0-1,-1 1 1,1-2-1,-1 1 1,1 0-1,0-1 1,-1 0-1,1 0 1,-1 0-1,1-1 1,6-3 0,-8 3-25,0 0 0,-1 0 0,1 0 0,0 0 1,-1-1-1,0 1 0,3-4 0,7-7-3850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5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5016,'0'0'9264,"-8"17"-8711,5-13-507,-5 13 134,0 0 0,2 1 0,0-1-1,0 1 1,-4 33 0,-8 221 2487,12-113 547,6-156-1669,0-7-590,-1-17-278,3-30-527,3 33-83,0 0 0,1 0 0,0 0 0,2 1 0,0 0 0,1 1 0,0 0 0,13-15 0,-4 8 2,1 0 0,0 2-1,2 0 1,33-24 0,-46 38-47,0 2 0,1-1 0,0 1 0,0 0 0,0 1 0,0 0 0,14-4 0,-19 7-14,-1 0 0,1 1 0,-1-1 0,1 1-1,-1 0 1,1 0 0,-1 0 0,1 0 0,-1 0-1,1 1 1,-1 0 0,1-1 0,-1 1 0,0 1-1,1-1 1,-1 0 0,0 1 0,0 0 0,0 0-1,0 0 1,0 0 0,0 0 0,-1 0 0,5 5 0,-2 0 17,0 0 1,-1-1 0,0 2-1,-1-1 1,1 0 0,-1 1-1,-1-1 1,1 1 0,-1 0-1,-1 0 1,0 0 0,0 0-1,0 15 1,-1-17-5,0 0 0,-1 0-1,1 0 1,-1 0 0,-1 0 0,1-1 0,-1 1 0,0 0-1,0-1 1,-1 1 0,1-1 0,-1 0 0,0 0 0,-1 0-1,1 0 1,-1 0 0,0-1 0,0 1 0,-7 4-1,8-7 2,-1 0-1,0 1 0,0-1 0,0-1 0,0 1 0,0-1 1,0 1-1,-1-1 0,1 0 0,-1-1 0,1 1 0,-8-1 1,-2 0 54,0-2 0,-23-5 0,-7 0 119,38 6-144,-4 1 247,17 13-163,-3-7-178,97 148 378,-97-148-275,1 1 1,-1-2-1,1 1 0,0-1 1,1 1-1,0-1 0,-1-1 1,1 1-1,11 5 0,-15-9-39,1 0 0,-1 0 0,0-1 0,0 1 0,1-1-1,-1 1 1,0-1 0,1 0 0,-1 0 0,0 0-1,1 0 1,-1 0 0,0 0 0,1-1 0,-1 1 0,0-1-1,1 0 1,-1 0 0,0 0 0,0 0 0,0 0-1,0 0 1,0 0 0,0 0 0,0-1 0,0 1 0,-1-1-1,1 0 1,0 0 0,-1 1 0,0-1 0,1 0-1,-1 0 1,2-4 0,12-21-1027,-12 20-2196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3:5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9144,'0'0'7559,"7"-10"-7071,24-30 31,-29 38-426,1-1 0,-1 1-1,1 0 1,0 0 0,0 0 0,0 0 0,0 0-1,0 1 1,0 0 0,1-1 0,-1 1 0,0 0-1,1 0 1,-1 1 0,0-1 0,1 1 0,-1 0-1,1 0 1,-1 0 0,1 0 0,-1 1-1,1-1 1,-1 1 0,1 0 0,-1 0 0,0 0-1,0 0 1,1 1 0,-1-1 0,0 1 0,5 4-1,-3-3 16,0 1-1,0 0 1,0 1-1,-1-1 1,1 1 0,-1 0-1,-1 0 1,1 1-1,-1-1 1,1 1-1,1 5 1,5 12 280,10 36 0,-13-37-149,2 9 749,10 60 0,-19-90-950,1-1 0,-1 1 0,0-1 0,0 0 0,0 1 0,0-1 0,1 1 0,-1-1 0,0 1 0,0-1 0,1 0 0,-1 1 0,0-1 0,1 1 0,-1-1 0,0 0 0,1 0 0,-1 1 0,0-1 0,1 0 0,-1 0 0,1 1 0,-1-1 0,0 0 0,1 0 0,-1 0 0,1 0 0,-1 1 0,1-1 0,-1 0 0,1 0 0,-1 0 0,1 0 0,-1 0 0,1 0 0,-1 0 0,1 0 0,-1-1 1,1 1-1,-1 0 0,0 0 0,1 0 0,-1 0 0,1-1 0,23-11-1543,-20 10-759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0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0 11048,'0'0'3394,"-13"8"-2916,-150 101 812,115-72-848,-142 122 1617,155-122-1351,-12 12 827,44-46-1258,-1 0 1,1 0-1,0 0 0,0 1 1,0-1-1,-3 8 0,4-16-181,2 1-3093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0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5920,'0'0'16862,"14"-1"-16526,90 0 301,-45 5-223,-38-2-145,-1 0 0,1-2 1,-1 0-1,1-1 0,-1-1 1,41-10-1,-60 12-154,0-1 1,1 1-1,-1 0 1,1-1-1,-1 1 0,1 0 1,-1 0-1,1 0 1,-1 0-1,1 0 1,-1 0-1,0 0 1,2 1-1,9 1-4059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0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43 12552,'0'0'4086,"-12"11"-3499,-16 18 17,-26 33 1,43-47-274,0-1 0,1 1 1,1 1-1,0 0 1,-12 32-1,17-34-15,0-1-1,1 1 1,1 0 0,-2 20-1,4-30-218,0 0 1,0 0-1,0-1 0,0 1 0,1 0 0,-1-1 0,1 1 0,0-1 0,0 1 0,0-1 1,1 1-1,-1-1 0,1 1 0,0-1 0,0 0 0,0 0 0,0 0 0,1 0 0,-1-1 1,1 1-1,-1 0 0,5 2 0,-5-4-44,1 0 1,0 0-1,-1 0 0,1 0 0,0-1 1,-1 1-1,1-1 0,0 0 1,0 0-1,-1 0 0,1 0 1,0 0-1,0-1 0,-1 1 1,1-1-1,0 1 0,-1-1 1,1 0-1,0 0 0,-1-1 0,1 1 1,3-3-1,7-4 137,-1-1 0,21-18 0,-29 23-125,6-7 77,1-1 0,-1 0 0,12-20 0,-14 20 54,0 0-1,1 0 1,1 1-1,14-15 0,-23 26-183,-1 0-1,0 0 1,1-1-1,-1 1 1,1 0-1,-1 0 1,0 0-1,1 0 1,-1 0-1,1 0 0,-1 0 1,0 0-1,1 0 1,-1 0-1,0 0 1,1 0-1,-1 0 1,1 0-1,-1 0 0,0 0 1,1 1-1,-1-1 1,0 0-1,1 0 1,-1 0-1,0 1 1,1-1-1,-1 0 0,0 0 1,1 1-1,-1-1 1,0 0-1,0 1 1,1-1-1,-1 0 1,0 1-1,0-1 0,0 0 1,0 1-1,1-1 1,-1 0-1,0 1 1,11 24 133,-5-9-48,-2-9-67,0-1 0,0 1-1,1-1 1,0 0 0,0-1 0,0 1 0,1-1-1,0 0 1,0 0 0,11 7 0,-13-10-10,0 0 0,0 0 0,1-1 0,-1 1-1,0-1 1,1 0 0,-1 0 0,1 0 0,-1-1 0,1 0 0,0 0 0,-1 0 0,1 0 0,-1-1 0,1 1 0,0-1 0,-1-1 0,0 1 0,6-3 0,-1 0 29,-1-1 1,0 0-1,0 0 1,0-1-1,0 0 1,-1 0-1,0-1 1,-1 0-1,1 0 0,-2-1 1,1 1-1,-1-1 1,7-14-1,4-11 281,-1-1 0,11-40-1,-22 63-224,-2 4 9,1-1 0,-2 1 0,1 0 0,-1-1 0,0 1 1,0-13-1,-1 18-90,0 1 0,0-1 0,-1 0 0,1 0 1,0 1-1,-1-1 0,1 0 0,-1 0 0,0 1 1,0-1-1,1 1 0,-1-1 0,0 1 1,0-1-1,0 1 0,-1-1 0,1 1 0,0 0 1,0 0-1,-1-1 0,1 1 0,-1 0 0,1 0 1,-1 1-1,1-1 0,-1 0 0,0 0 1,1 1-1,-1-1 0,0 1 0,1-1 0,-5 1 1,-15-1 131,17 2-247,1-1 0,-1 0 0,0 0-1,1 0 1,-1-1 0,1 1 0,-7-3-1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0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9648,'0'0'4694,"-4"13"-4179,-1 7-298,-19 48 670,-65 209 3129,78-227-3233,3 0 1,1 1 0,3-1 0,4 91-1,0-127-483,1 1 0,1-1 0,0 0 0,6 20-1,-6-30-205,-1 0 0,1 0 0,0 0 0,0 0 0,0-1 0,0 1 0,0 0 0,1-1 0,0 0 0,0 1 0,0-1 0,0 0 0,0-1 0,1 1 0,-1-1 0,1 1 0,0-1 1,5 3-1,1-2 25,1 0 0,-1 0 1,1-1-1,0-1 1,-1 0-1,1 0 1,0-1-1,0 0 0,0-1 1,0 0-1,-1-1 1,1 0-1,18-6 1,-9 1-15,-1-1 1,-1 0 0,1-1-1,-2-1 1,1-1 0,24-20-1,-12 2-938,-22 21-2935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8:01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15272,'0'0'3343,"67"19"-3015,-9-11 8,9-2-104,-5-2 0,1-2-56,-11 2-8,-20-2-40,-14 2 8,-8-4-96,-14 2 16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0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11760,'0'0'4092,"17"0"-3257,229-12 2512,-30-23 244,-205 32-3610,29-5 1168,-16 1-4353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0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5920,'0'0'12783,"-3"13"-12044,0-1-548,-1 1 54,1 0 0,1 1 0,0-1 0,1 23 0,-5 324 4667,6-354-4719,0-1 1,0 1 0,1-1-1,0 1 1,2 6-1,-3-11-130,0 0-1,0-1 1,0 1-1,0 0 1,0-1-1,0 1 1,-1-1-1,1 1 1,0 0-1,0-1 1,0 1-1,-1-1 1,1 1 0,0-1-1,-1 1 1,1 0-1,-1-1 1,1 0-1,0 1 1,-1-1-1,1 1 1,-2 0-1,-4-1 75,3-11-797,2-9-2586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0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11760,'0'0'2730,"16"-1"-2034,109-9 767,116-16 2666,-175 17-1734,-65 8-2318,0 0 1,0 0 0,0 1 0,0-1-1,-1 0 1,1 0 0,0 0 0,0 0-1,-1 0 1,1 0 0,-1-1-1,1 1 1,-1 0 0,0 0 0,1 0-1,-1 0 1,0 0 0,0-3 0,4-23-1978,-4 25 560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0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284 427 7632,'0'0'5258,"-11"10"-4344,-14 12-467,-30 25 1773,-56 63 0,108-107-2036,0 1 0,0-1 0,1 1-1,-1 0 1,1 0 0,0 0 0,0 0 0,1 0-1,-1 1 1,1-1 0,0 0 0,0 1-1,1-1 1,-1 1 0,1-1 0,0 0-1,0 8 1,1-9-86,0 1 0,0-1 1,0 1-1,0-1 0,1 1 0,0-1 0,-1 0 0,1 0 0,0 0 0,0 0 0,1 0 0,-1 0 0,1-1 0,-1 1 1,1-1-1,0 0 0,0 0 0,0 0 0,0 0 0,0 0 0,0 0 0,5 1 0,0 0 72,0 0 0,1 0 0,0-1 0,-1 0-1,1 0 1,0-1 0,0 0 0,14-1 0,-20 0-114,0 0 1,-1-1 0,1 1 0,0-1 0,0 0 0,0 1-1,-1-1 1,1 0 0,-1-1 0,1 1 0,-1 0-1,1-1 1,-1 0 0,0 1 0,1-1 0,-1 0 0,0 0-1,0 0 1,0-1 0,-1 1 0,1 0 0,0-1-1,-1 1 1,0-1 0,0 1 0,1-1 0,-1 0 0,-1 1-1,1-1 1,0 0 0,0-3 0,0-8 53,0 0-1,0 0 1,-1-1 0,-1 1-1,-1 0 1,-3-16 0,-25-83 344,23 88-280,-2 0 0,-1 0-1,-1 1 1,-1 0-1,-1 1 1,-1 0-1,-1 1 1,-1 1 0,-1 0-1,-28-26 1,37 40-53,-1-1 1,1 0 0,1 0 0,-9-13-1,14 19-91,1 0-1,-1-1 0,1 1 1,0-1-1,-1 1 0,1-1 1,0 0-1,1 1 1,-1-1-1,1 0 0,-1 1 1,1-1-1,0 0 0,0 0 1,0 0-1,0 1 0,0-1 1,1 0-1,-1 0 1,1 1-1,0-1 0,-1 0 1,3-3-1,1-1-9,0 1-1,1 0 1,0 0-1,0 0 1,0 1 0,0-1-1,1 1 1,0 1-1,0-1 1,1 1 0,-1 0-1,1 0 1,0 1-1,0 0 1,0 0 0,0 0-1,0 1 1,1 0-1,13-1 1,4 0 44,-1 2 0,1 1 0,0 0 0,46 8 0,-64-6-64,0-1 0,0 1 0,1 0 0,-2 1 0,11 4 0,-16 10-578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0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5224,'0'0'3337,"-11"3"-2873,-3 0-256,7-2 31,0 1-1,0 0 1,1 0 0,-1 1-1,-9 4 1,15-6-153,1-1 1,-1 0-1,1 1 0,-1-1 1,0 1-1,1-1 1,-1 1-1,1-1 0,-1 1 1,1-1-1,-1 1 0,1-1 1,-1 1-1,1-1 0,0 1 1,-1 0-1,1-1 1,0 1-1,0 0 0,-1-1 1,1 1-1,0 0 0,0 0 1,0-1-1,0 1 0,0 0 1,0-1-1,0 1 0,0 0 1,0 0-1,0-1 1,0 1-1,1 0 0,-1-1 1,0 1-1,0 0 0,1-1 1,-1 1-1,1 0 0,-1-1 1,0 1-1,1-1 1,-1 1-1,2 0 0,26 28 1063,-24-26-1027,31 29 640,-1 1 1,-1 1-1,37 51 0,-54-62-418,-1 1 1,-1 0-1,-1 1 0,-2 1 0,0 0 0,-1 0 0,5 30 1,-8-26-21,-2 1 1,-1 1 0,-1-1 0,-2 1 0,-1-1-1,-7 48 1,1-42 30,-2 0 1,-2-1-1,-1 0 0,-2 0 1,-19 39-1,15-41-78,-36 72 608,47-95-721,-2 0 0,1 0 0,-1 0 0,-1-1 0,0 0 0,-14 12 0,21-20-108,1-1 0,-1 0 0,0 0 0,1 0 0,-1 0 0,0 0 0,0 0 0,0 0 0,1-1 0,-5 2 0,6-2-153,-1 0 0,1 0 1,-1-1-1,1 1 0,-1 0 1,1 0-1,0 0 0,-1-1 1,1 1-1,-1 0 0,1 0 1,0-1-1,-1 1 0,1 0 1,0-1-1,-1 1 0,1 0 1,0-1-1,-1 1 0,1-1 1,0 1-1,0-1 0,0 1 1,-1 0-1,1-1 0,0 1 1,0-1-1,0 1 0,0-1 1,0 1-1,0-1 0,0 1 1,0-1-1,0 1 1,0-1-1,0 1 0,0-1 1,1 0-1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4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6824,'0'0'19970,"16"-7"-19698,-1 1-202,0 0 16,1 0 0,0 1 1,1 1-1,29-4 0,11 4 387,105 9 0,-62 0-58,99 7 983,-182-11-1255,-7 0-46,1-1 1,-1 0-1,0 0 0,0-1 0,0 0 1,0 0-1,14-5 0,6-4 258,-29 10-339,-1-1 0,0 1 0,0 0 0,1-1 0,-1 1 0,0-1 0,0 1 0,0 0 1,1-1-1,-1 1 0,0-1 0,0 1 0,0-1 0,0 1 0,0 0 0,0-1 0,0 1 0,0-1 0,0 1 1,0-1-1,0 1 0,0 0 0,0-1 0,-2-2-898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4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61 173 8536,'0'0'8849,"-10"1"-8247,-30 2 17,40-2-560,-1-1-1,1 0 1,0 0 0,-1 0 0,1 0-1,0 0 1,0 0 0,-1 0-1,1 0 1,0 0 0,-1 0-1,1 0 1,0 0 0,-1 0-1,1 0 1,0 0 0,-1 0-1,1 0 1,0 0 0,-1 0-1,1-1 1,0 1 0,0 0 0,-1 0-1,1 0 1,0 0 0,0-1-1,-1 1 1,1 0 0,0 0-1,0-1 1,0 1 0,-1 0-1,1 0 1,0-1 0,0 1-1,0 0 1,0-1 0,0 1 0,-1 0-1,1 0 1,0-1 0,0 1-1,0 0 1,0-1 0,0 1-1,0 0 1,0-1 0,0 1-1,0 0 1,0-1 0,0 1-1,1 0 1,-1-1 0,0 1-1,0 0 1,0 0 0,0-1 0,0 1-1,1 0 1,-1-1 0,0 1-1,10-14 662,2 3-405,1 1 0,0 0 0,1 1-1,0 0 1,1 1 0,18-7 0,-2 2-44,1 1-1,34-6 1,-44 13-127,1 2 0,-1 0 0,1 2 0,0 0 0,27 3 0,114 22 823,-17-2 87,-141-21-1022,6 0 150,1 0 0,0 0 0,-1-1 0,23-3 0,-32 2-165,1 0-1,0 0 0,-1-1 0,1 1 1,-1 0-1,1-1 0,-1 0 1,0 0-1,0 0 0,0 0 1,0-1-1,0 1 0,0-1 0,-1 0 1,1 0-1,-1 0 0,0 0 1,0 0-1,0 0 0,2-5 0,5-14-3850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4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6520,'0'0'11406,"-3"10"-10690,-10 32 162,3-1-1,-11 87 1,5 98 1096,18 46 148,1-95-29,-4-165-1803,1-10-171,0 1 0,-1-1 0,1 1 0,0 0 0,0-1 0,0 1 0,1-1 0,-1 1 0,1-1 0,-1 1 0,1-1 0,0 1 0,0-1 0,2 4 0,-3-6 125,0 0-221,0 1-1,0-1 1,0 0 0,0 0-1,0 1 1,0-1-1,0 0 1,0 0 0,1 1-1,-1-1 1,0 0 0,0 0-1,0 1 1,0-1-1,0 0 1,1 0 0,-1 0-1,0 0 1,0 1 0,0-1-1,1 0 1,-1 0-1,0 0 1,0 0 0,1 0-1,-1 1 1,0-1 0,0 0-1,1 0 1,-1 0-1,0 0 1,0 0 0,1 0-1,-1 0 1,0 0-1,0 0 1,1 0 0,-1 0-1,0 0 1,0 0 0,1 0-1,-1 0 1,0 0-1,0 0 1,1-1 0,-1 1-1,0 0 1,0 0 0,1 0-1,-1-1 1,17-7 443,-13 6-387,20-9 80,1 1 1,0 1 0,0 1 0,0 1 0,52-6-1,309-14 160,-374 27-319,1-2 0,17-3 0,24-2 0,-51 4 2,-8-3-21,-5-3-232,-3 6-822,4 1-3996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4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9536,'0'0'8450,"14"-7"-7818,45-26-16,-45 26-331,-1 1-1,0 0 1,1 1 0,0 1-1,26-5 1,-9 6 355,40-1 0,-63 4-523,31-1 348,218 4 3266,-248-1-3393,-1 0-1,1 0 1,-1 0-1,1 1 1,-1 0-1,9 5 1,-30 10-229,2-11-810,6-5-2935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4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9648,'0'0'5613,"15"-5"-5042,-13 5-550,33-11 370,1 2 0,38-5 0,183-9 1809,-206 21-991,0 3 1,0 2 0,56 10 0,-101-11-1315,16 1 1791,-22-2-1756,0-1 0,1 0-1,-1 0 1,0 0 0,0 0-1,1 0 1,-1 0 0,0 0-1,0 1 1,1-1 0,-1 0-1,0 0 1,0 0 0,1 0 0,-1 0-1,0 0 1,0 0 0,1 0-1,-1 0 1,0 0 0,0 0-1,0-1 1,1 1 0,-1 0 0,0 0-1,0 0 1,1 0 0,-1 0-1,0 0 1,0 0 0,0-1-1,1 1 1,-1 0 0,0 0-1,0 0 1,0-1 0,0 1 0,1 0-1,-1-1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8:0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14520,'0'0'856,"60"-28"-784,-14 8 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4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0 499 6424,'0'0'11002,"5"-13"-10378,-2 4-486,3-8 129,1 1 0,0 1 0,14-23 1,-8 18 67,1-3 179,2 0 0,21-24 0,-32 42-356,0-1-1,0 1 0,1 0 1,0 1-1,0-1 0,0 1 0,0 1 1,1-1-1,-1 1 0,1 0 1,0 0-1,0 1 0,9-2 1,-13 3-68,1 1 0,-1 0 0,0 0 0,1 1 0,-1-1 0,0 1 0,1-1 0,-1 1 0,0 0 0,0 0 0,0 1 0,1-1 0,-1 1 0,-1-1 0,1 1 0,0 0 0,0 0 0,4 5 0,4 4 290,0 1 0,16 23 0,-12-15-30,-5-7-191,-6-7 38,1 0 0,0 0 0,0 0 0,1-1 0,6 6 0,-9-10-127,-1 1 1,1-1-1,0 1 0,-1-1 1,1 0-1,0 0 0,0-1 1,-1 1-1,1 0 1,0-1-1,0 0 0,0 0 1,0 0-1,0 0 0,0 0 1,-1 0-1,6-2 0,0 0 33,0-1 0,0 0 0,-1 0 0,1-1 0,-1 0 0,0 0 0,0-1 0,0 1 0,8-10 0,7-6 255,22-29 1,-26 25-52,-2 0-1,0-1 1,-2-1-1,-1-1 1,16-45 0,-22 54-279,-6 16-28,0 0 0,0-1 0,0 1 0,-1 0 0,1-1 0,-1 1 0,1-1 0,-1 1 0,0 0 0,0-1 0,0 1 0,0-1 0,0 1 0,-1 0 0,1-1 0,-1 1 0,1-1 0,-1 1 0,-2-4 0,3 6 23,0 0 1,0 0-1,0 0 1,0 0-1,0-1 1,0 1-1,0 0 1,0 0-1,-1 0 1,1 0-1,0 0 1,0 0-1,0-1 1,0 1-1,0 0 1,0 0-1,-1 0 1,1 0-1,0 0 1,0 0-1,0 0 1,0 0-1,-1 0 1,1 0-1,0 0 1,0 0-1,0 0 1,0 0-1,-1 0 1,1 0-1,0 0 1,0 0-1,0 0 1,0 0-1,0 0 1,-1 0-1,1 0 1,0 0-1,0 0 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0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6592,'0'0'20426,"10"4"-20170,-1-1-199,0 1 1,-1-1 0,1 0 0,0-1 0,0 0 0,1 0 1,14 0-1,32 0 252,241 17 980,-282-18-1142,0 0 1,0-1-1,-1 0 1,1-1 0,0-1-1,19-4 1,-21 3-59,-9 3-25,0 0 0,0-1 1,-1 0-1,1 0 0,0 0 0,-1 0 1,5-3-1,-7 4-60,-1-1 0,1 0 0,0 0 0,0 1 0,-1-1 0,1 0 0,0 0 0,-1 0 0,1 0 0,-1 1 0,1-1 0,-1 0 0,0 0 0,1 0 0,-1 0 0,0 0 0,1 0 0,-1 0 0,0 0 0,0 0 0,0-1 0,0 1 0,0 0 0,0 0 0,-1 0 0,1 0 0,0 0 0,0 0 0,-1 0 0,1 0 0,-1-1 0,-7-17-352,2 2-4762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0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9040,'0'0'10146,"11"-4"-9523,8-1-242,0 0 0,1 2 0,-1 0 0,1 1 0,32 1 0,187 10 1887,-201-7-1679,1-2 1,58-7-1,-74 4-836,-1-2 1,1 0 0,-1-2-1,0 0 1,31-15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1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67 3312,'0'0'5869,"-1"-11"-5274,0-4-200,-2-9-184,2 7 5672,-5 44-3758,-24 326 2242,20-275-3835,-29 278 2409,35-312-2367,-1 42 1902,11-55 102,-6-30-2564,0 0 0,0 0 0,1 0 0,-1-1 0,0 1 0,1 0 0,-1-1 0,1 1 0,-1 0 0,1-1 0,-1 1 0,1-1 0,0 1 0,-1 0 0,1-1 0,-1 1 0,1-1 0,0 0 1,0 1-1,-1-1 0,1 0 0,0 1 0,0-1 0,-1 0 0,1 0 0,0 0 0,0 1 0,1-1 0,30 3 421,-23-2-376,33 1-59,0-2 0,0-2 0,71-12 0,-57 6 0,67 0 0,-118 8 0,0 0 0,1 0 0,-1-1 0,0 0 0,0 0 0,0 0 0,1 0 0,-1-1 0,0 0 0,0 0 0,6-4 0,-10 6 0,-1-1 0,0 0 0,1 1 0,-1-1 0,0 0 0,0 1 0,1-1 0,-1 0 0,0 0 0,0 1 0,0-1 0,0 0 0,0 1 0,0-1 0,0 0 0,0 0 0,0 1 0,0-1 0,0 0 0,0 0 0,-1 1 0,1-1 0,0 0 0,0 1 0,-1-1 0,1 0 0,-1 1 0,1-1 0,-1 1 0,0-2 0,-15-18 0,-10-10 872,12 13-5783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1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9944,'0'0'17210,"13"2"-16818,-6-1-333,11 1 93,0 0 0,0-1 0,23-2-1,-15-2 64,-1 2-1,1 1 1,0 1-1,29 5 0,-11 2 105,57 11 820,-64-9 159,-36-11-1305,0 0 1,0-1-1,0 1 0,0 0 0,0 0 0,0 0 0,-1-1 0,1 1 0,0 0 0,-1-1 0,2-2 0,1-6-4813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1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54 8032,'0'0'3169,"-11"0"-2602,-65 2 4086,77-2-4565,-1 0 0,0 0 0,0 0 0,0 0 0,0 0 0,0 0 0,0 1 0,0-1 0,0 0-1,0 0 1,0 0 0,0 0 0,0 0 0,0 0 0,0 0 0,0 1 0,0-1 0,0 0 0,0 0-1,24-7 548,1 1 0,0 2-1,34-3 1,79 4 628,196 0 1721,-314 1-2769,-7 2 151,0-1 1,0 0 0,-1-1-1,1-1 1,0 0-1,-1-1 1,15-6-1,-22 8-3796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1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185 181 4512,'0'0'13017,"-1"10"-12387,0-4-491,0 21 222,1-26-336,1 0 1,-1 0-1,0 0 1,1 0-1,-1 0 1,0 0-1,1-1 1,-1 1-1,1 0 1,-1 0 0,1 0-1,0-1 1,-1 1-1,1 0 1,0-1-1,0 1 1,-1-1-1,1 1 1,0-1-1,0 1 1,0-1-1,0 1 1,0-1 0,0 0-1,-1 1 1,1-1-1,0 0 1,0 0-1,2 0 1,6 1 222,0 0 0,0-1-1,0 0 1,0-1 0,0 0 0,0 0 0,0-1 0,0 0 0,-1 0 0,1-1 0,11-5-1,-15 5-95,0 0-1,-1 0 0,1 0 0,-1 0 1,1-1-1,-1 0 0,0 0 0,0 0 1,-1 0-1,1-1 0,-1 1 1,0-1-1,0 0 0,-1 0 0,1 0 1,-1 0-1,0 0 0,-1-1 0,3-9 1,-3 10-90,0 1 1,-1-1 0,0 1-1,0-1 1,0 0 0,0 1-1,-1-1 1,1 1 0,-1-1 0,0 1-1,-1-1 1,1 1 0,-1-1-1,0 1 1,0 0 0,0 0-1,0 0 1,-1 0 0,0 0 0,0 1-1,0-1 1,0 1 0,0 0-1,-1 0 1,1 0 0,-1 0-1,0 1 1,0-1 0,0 1-1,0 0 1,0 0 0,-1 0 0,1 1-1,0 0 1,-1 0 0,1 0-1,-1 0 1,0 0 0,1 1-1,-1 0 1,-6 1 0,-1-1-7,1 2 0,-1-1 1,0 1-1,1 1 0,0 0 0,-1 1 1,1 0-1,1 1 0,-1 0 0,1 0 1,-1 1-1,2 1 0,-1 0 0,1 0 1,-11 11-1,6-4 36,0 0 0,2 1-1,-21 29 1,30-39-58,0 0 0,1 1 0,-1 0 0,1-1 0,0 1 0,0 0 0,1 0 0,0 0 0,0 0 0,0 0 0,1 0 0,-1 1 0,2-1 0,-1 0 0,1 0 0,1 7 0,1-4 24,0-1-1,0 1 1,1-1 0,0 0-1,1 0 1,-1 0-1,2 0 1,-1-1 0,1 0-1,0 0 1,0 0-1,1-1 1,0 0 0,0 0-1,1-1 1,15 9-1,-6-5 96,1-1 0,-1-1 0,1 0-1,0-1 1,1-1 0,0-1 0,20 2-1,-17-3-43,-1-2 1,0 0-1,0-1 0,1-1 0,37-7 0,-51 7-109,0-1 0,0 0 0,0 0 0,0-1 0,0 0 0,-1 0 0,1-1 0,-1 0 0,0 0 0,0-1 0,9-8 0,-5 3 292,-1 0 0,13-17 0,-3-4-5221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1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7328,'0'0'10489,"-12"4"-9880,3-2-474,5-2-73,-1 1 0,1 0 0,0 1 0,0-1 0,0 1 0,0-1 0,0 1 0,0 0 0,0 1 0,1-1 0,-1 1 0,1-1 0,-1 1 0,1 0 0,0 1 0,0-1 0,-3 5 0,-1 4 263,0 1-1,1-1 1,1 2 0,0-1 0,0 1 0,1-1 0,-2 22 0,5-27-150,0-1 0,0 1 1,1-1-1,1 1 0,-1-1 0,1 1 1,0-1-1,1 0 0,0 1 1,0-1-1,1 0 0,-1 0 1,2 0-1,-1-1 0,8 12 1,-9-15-107,0 0 1,0-1 0,0 1 0,0-1 0,1 1 0,-1-1 0,1 0 0,0 0 0,0 0 0,0 0-1,0 0 1,0-1 0,0 0 0,0 1 0,0-1 0,1 0 0,-1 0 0,0-1 0,1 1 0,-1-1 0,0 1-1,1-1 1,-1 0 0,1-1 0,3 0 0,-1 0-55,0-1 0,-1 0 0,1-1 0,0 1 0,-1-1 0,0 0 0,0 0 0,0-1 0,0 0 0,0 0 0,-1 0 0,1 0 0,4-7 1,28-41-694,-25 34-1962,-11 16 2022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1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14776,'0'0'3383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1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219 543 5920,'0'0'6572,"-12"2"-5880,-1 1-409,0 0 1,0 1 0,0 0 0,1 1 0,-1 1 0,1 0 0,0 0-1,1 1 1,-18 14 0,19-12-29,3-3 184,-1 1 0,2 0 0,-1 0 0,-11 16 0,17-21-336,-1 0 0,1 1 0,0-1 0,0 0 0,0 1 0,1-1 0,-1 1 0,1-1 0,-1 1 0,1-1 0,0 1 0,0-1 0,0 1 0,0-1 0,0 1 0,0-1 0,1 1 0,-1-1 0,1 1 0,0-1 0,0 1 0,0-1 0,0 0 0,2 4 0,1-1 52,0 0-1,0 0 0,0 0 0,1-1 0,0 1 0,0-1 0,0 0 1,0-1-1,1 1 0,-1-1 0,1 0 0,10 3 0,-12-4-44,1 0-1,0 0 1,-1-1 0,1 0-1,0 0 1,0-1-1,0 1 1,0-1-1,0 0 1,0 0-1,0-1 1,-1 1-1,1-1 1,0 0 0,0-1-1,0 1 1,5-3-1,-6 2-23,0 0 1,-1-1-1,1 1 0,-1-1 0,0 0 0,1 0 0,-1 0 0,-1-1 0,1 1 1,0-1-1,-1 1 0,1-1 0,-1 0 0,2-6 0,-2 4 0,0 0 1,0-1-1,-1 0 0,0 1 0,0-1 0,-1 0 0,0 1 0,-1-12 0,-2-1 112,-1-1-1,-1 1 0,-1 0 0,0 0 1,-13-25-1,-35-63 634,-13-27 112,57 110-690,1 1 1,1-2-1,-8-45 1,15 66-200,0 0 0,1-1-1,-1 1 1,1 0 0,0-1 0,0 1 0,1-1 0,-1 1 0,1 0 0,0-1 0,0 1 0,0 0 0,1 0-1,0 0 1,-1 0 0,1 0 0,1 0 0,-1 0 0,1 1 0,-1-1 0,1 1 0,0 0 0,0 0 0,0 0-1,1 0 1,-1 0 0,1 1 0,0-1 0,7-3 0,-1 2-49,0-1 0,1 2-1,0-1 1,-1 1 0,1 1 0,0 0 0,0 0-1,1 1 1,-1 1 0,0 0 0,0 0 0,0 1-1,1 0 1,11 4 0,9 3-3,1 1 0,-2 1 0,48 22 0,-77-31 41,-1 0 0,1 0 0,-1 0 0,1 0-1,-1 0 1,1 1 0,-1-1 0,0 0 0,1 1 0,-1-1 0,0 1 0,0-1-1,0 1 1,0-1 0,0 1 0,-1 0 0,1 0 0,0-1 0,-1 1 0,1 0-1,-1 2 1,1 3-463,-1-1 1,1 1-1,-2-1 0,0 10 0,0-5-2443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1:2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82 6632,'0'0'8981,"-6"-9"-8744,1 0-149,-36-50 724,41 58-776,-1 1 0,0-1 0,1 1 0,-1 0-1,1-1 1,-1 1 0,0 0 0,1-1 0,-1 1 0,0 0-1,0 0 1,1 0 0,-1 0 0,0 0 0,1-1 0,-1 1 0,0 0-1,0 0 1,1 1 0,-1-1 0,0 0 0,1 0 0,-1 0-1,0 0 1,0 1 0,1-1 0,-1 0 0,1 1 0,-1-1-1,0 0 1,1 1 0,-2 0 0,-18 16 200,7 0-174,0 0 1,1 1-1,1 0 1,1 1-1,0 0 0,2 0 1,0 1-1,1 1 1,1-1-1,1 1 1,-2 21-1,6-35-40,0-1-1,1 1 0,0 0 1,0 0-1,0-1 1,3 14-1,-2-19-16,-1 1 1,1 0-1,-1 0 0,1-1 1,0 1-1,0-1 0,0 1 1,0 0-1,0-1 0,0 0 0,0 1 1,0-1-1,1 0 0,-1 1 1,0-1-1,1 0 0,-1 0 1,1 0-1,0 0 0,-1-1 1,1 1-1,-1 0 0,1-1 1,0 1-1,0-1 0,-1 1 0,1-1 1,0 0-1,0 0 0,3 0 1,4 0 14,0-1 1,0-1 0,0 1-1,-1-1 1,1-1-1,-1 0 1,1 0 0,-1-1-1,0 0 1,0 0-1,0 0 1,-1-1 0,0-1-1,0 1 1,0-1-1,7-8 1,-1-1 40,0 0 0,-1 0-1,0-2 1,-2 1 0,0-1 0,10-24 0,-7 7 89,-5 12 25,-6 19-37,-3 7 48,-1 9-164,-1-1 1,2 0-1,0 1 0,0-1 1,1 1-1,1-1 0,0 1 1,1-1-1,0 1 0,1-1 1,6 19-1,-6-23-17,0 0 0,1 0 0,0-1 0,0 1 0,1-1-1,0 0 1,0 0 0,1-1 0,0 1 0,0-1 0,0 0 0,1-1 0,0 1-1,0-2 1,0 1 0,1-1 0,12 6 0,-16-8-3,0-1-1,0 0 1,0 0-1,0 0 1,0-1-1,1 1 1,-1-1 0,0 0-1,0 0 1,0-1-1,0 1 1,0-1-1,1 0 1,-1 0 0,4-2-1,-2 1 10,0-2 0,0 1 0,0 0 0,0-1 0,0 0 0,-1-1 0,0 1-1,7-9 1,-2 2 25,-1 0 0,-1-1-1,0 0 1,0-1 0,-1 0-1,-1 0 1,0 0-1,3-15 1,-7 19-14,0 0 0,-1 1 1,0-1-1,0 0 0,-1 1 0,-2-14 0,2 17-8,-1 0-1,1 1 0,-1-1 0,-1 0 1,1 0-1,-1 1 0,0-1 1,0 1-1,0-1 0,0 1 0,-1 0 1,-5-7-1,-13-1 149,18 10-33,15 5-85,55 13-53,1-3 1,0-3 0,1-4 0,89-1-1,50-17 128,-210 13-106,-1 0 0,1 1 0,-1-1 0,1 1 0,-1 0 0,1 0 0,0 0-1,0 0 1,-2 3 0,-2 1 11,-68 69 136,58-61-104,1 0 0,0 2-1,-14 18 1,25-29-38,0 0 0,1 1 0,0-1 0,0 0 0,1 1 0,-1-1 0,1 1 1,1 0-1,-1 0 0,1 0 0,0 0 0,0 0 0,0 0 0,1 0 0,1 11 0,-1-15-12,0-1 0,0 1-1,0-1 1,1 0 0,-1 1 0,1-1-1,-1 1 1,1-1 0,0 0-1,-1 1 1,1-1 0,0 0 0,0 0-1,0 0 1,0 1 0,0-1-1,0 0 1,0 0 0,0 0 0,0-1-1,0 1 1,1 0 0,-1 0-1,0-1 1,1 1 0,-1 0-1,0-1 1,1 0 0,-1 1 0,1-1-1,-1 0 1,1 0 0,-1 1-1,1-1 1,-1 0 0,0-1 0,1 1-1,1 0 1,2-1 8,0 0 0,-1 0 0,1-1 0,0 1 0,-1-1 0,1 0 0,-1 0-1,0-1 1,1 1 0,4-5 0,0-2 15,0 0-1,-1-1 1,0 1 0,0-2-1,-1 1 1,7-15-1,1-5 90,13-37 0,-25 69-26,1 9-61,8 24-65,-3-6 15,-5-21 26,0 0 0,1-1 0,0 1 1,0-1-1,0 0 0,1 0 0,0-1 1,1 0-1,0 0 0,0 0 0,0-1 0,0 0 1,1-1-1,-1 1 0,1-1 0,1-1 1,-1 0-1,0 0 0,1 0 0,15 2 1,-16-6 10,0 1 1,0-1 0,0-1 0,-1 1-1,1-1 1,-1 0 0,1-1-1,-1 0 1,0 0 0,0-1 0,0 0-1,0 0 1,-1 0 0,1-1-1,-1 0 1,7-8 0,1-1 29,-1-1 0,0-1 0,-1 0 0,-1 0 0,12-23 0,6-28 91,-22 48-94,0 0 0,14-23 0,-12 21 8,-2 6 139,-4 18-105,-3 11-39,3 41 29,11 63 1,-7-68-37,-4-27-10,-3-15-13,0 0 0,1 0 0,1 0 1,-1 0-1,1 0 0,0-1 0,1 1 0,0 0 1,7 11-1,-10-18-14,1-1 0,-1 1-1,1-1 1,-1 1 0,1-1 0,-1 1 0,1-1-1,-1 1 1,1-1 0,0 0 0,-1 0 0,1 1-1,0-1 1,-1 0 0,1 0 0,0 0 0,-1 1-1,1-1 1,0 0 0,0 0 0,-1 0 0,1 0 0,0 0-1,-1 0 1,1-1 0,0 1 0,0 0 0,-1 0-1,1 0 1,0-1 0,-1 1 0,1 0 0,-1-1-1,1 1 1,0-1 0,-1 1 0,1-1 0,0 0-1,21-23 66,-6-1-13,-1 0-1,-1-1 1,-1-1 0,-2-1-1,12-38 1,15-38 148,-37 102-202,0-1 16,0 1 0,0-1 0,0 1 0,1 0 0,-1-1 1,1 1-1,2-3 0,-3 4-14,-1 1 0,1 0-1,-1-1 1,1 1 0,0 0 0,-1 0-1,1-1 1,-1 1 0,1 0 0,0 0-1,-1 0 1,1 0 0,0 0 0,-1 0 0,1 0-1,0 0 1,-1 0 0,1 0 0,0 0-1,-1 0 1,1 0 0,0 1 0,-1-1 0,1 0-1,0 0 1,-1 1 0,1-1 0,-1 1-1,1-1 1,-1 0 0,1 1 0,-1-1 0,1 1-1,-1-1 1,1 1 0,-1-1 0,0 1-1,1 1 1,19 20 9,0-1 1,2-1-1,0-1 0,31 20 1,-45-33-21,1-1 1,-1 0-1,1-1 0,0 0 1,0 0-1,1-1 1,-1 0-1,1-1 0,-1 0 1,1 0-1,0-1 1,0 0-1,0-1 1,0 0-1,-1-1 0,19-3 1,-16 0 14,0-1 0,0 0 0,-1-1 0,0-1 0,0 1 0,0-2 0,-1 0 0,0 0 0,10-10 0,-15 12-3,-1 0 1,0 0-1,0 0 0,0 0 1,4-10-1,-7 14-1,0 0 0,0 0 0,0-1 0,0 1 0,-1 0 0,1 0 0,-1 0 1,1-1-1,-1 1 0,0 0 0,0 0 0,0-1 0,0 1 0,0 0 0,-1 0 0,1-1 0,-1 1 0,1 0 0,-1 0 0,-2-4 0,3 5-3,-1 0 0,0 1 0,0-1 1,0 0-1,0 1 0,0-1 0,-1 1 0,1-1 0,0 1 0,0 0 0,0-1 0,0 1 1,0 0-1,-1 0 0,1 0 0,0 0 0,0 0 0,0 0 0,-1 0 0,1 0 0,0 0 1,0 1-1,0-1 0,0 0 0,0 1 0,-1-1 0,1 1 0,0-1 0,0 1 0,0 0 1,0-1-1,0 1 0,0 1 0,-35 27 33,34-28-34,-4 5-4,1 0 0,1 0-1,-1 0 1,1 1 0,1-1 0,-1 1-1,1 0 1,0 0 0,0 0 0,1 1-1,0-1 1,0 1 0,1-1 0,0 1-1,0 15 1,1-11-3,1 1-1,0 0 1,0 0-1,1-1 0,1 1 1,0-1-1,1 0 1,9 22-1,-8-26 8,0-1 0,1 1 0,0-1 0,0 0 0,0-1 0,1 1 0,0-1 0,0-1 0,16 10 0,-17-13 10,-1 0 0,1 0 0,-1-1 0,1 1 0,0-1 0,0-1 0,0 1 0,-1-1 0,1 0 0,0-1 0,0 1 0,0-1 0,-1 0 0,8-3 0,-10 4-8,16-4 45,0 0 0,0-1 0,0-1 0,25-12 0,-29 10-35,-1 1 14,-1 0 0,1 1 0,21-6 0,-22 10-15,-11 1-2,1 1 1,0 0-1,-1-1 1,1 0 0,-1 0-1,1 0 1,-1 0-1,1 0 1,-1 0 0,0 0-1,1-1 1,-1 1-1,0-1 1,3-3-1,0 1 27,0 0 0,0 0 0,0 0 0,8-4 0,-10 8 31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1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91 224 6824,'0'0'11838,"11"-1"-11307,22-2-47,0-1 0,0-1 0,44-14 0,-75 19-465,8-4 243,1 1-1,-1-1 0,0-1 1,17-10-1,-23 12-174,-2 1-1,1-1 1,0 0 0,0 0-1,-1 0 1,0 0-1,1 0 1,-1 0 0,0 0-1,-1-1 1,1 1-1,-1-1 1,1 0 0,-1 1-1,0-1 1,0 0-1,0-6 1,0 6 3,-1-1 0,0 0 1,0 0-1,0 1 0,0-1 0,-1 0 1,0 1-1,0-1 0,0 0 0,0 1 1,-4-9-1,3 11-47,1 0 0,0 0 0,-1 0 0,1 0 0,-1 0 0,0 0 0,0 0 0,0 0 0,0 1 0,0-1 0,0 1 0,0-1 0,0 1 0,-1 0 0,1 0 0,-1 0 1,1 0-1,0 0 0,-1 1 0,1-1 0,-1 1 0,0 0 0,-2-1 0,-4 1 35,0 1 1,0-1-1,0 1 0,1 1 1,-1 0-1,0 0 0,1 1 1,0 0-1,-1 0 0,-10 7 1,-5 4 208,-43 35 1,33-24 63,26-18-231,0 0 0,1 0 0,0 0 0,0 1 0,0 0 0,1 0 0,1 0 0,-1 1 1,1 0-1,1 0 0,-1 1 0,-4 14 0,8-18-51,-1-1 0,1 1 0,0 0 0,0-1 0,1 1 0,-1 0 0,1-1 0,1 1 0,-1 0 0,1-1 1,0 1-1,0 0 0,1-1 0,-1 1 0,1-1 0,0 0 0,1 0 0,-1 1 0,1-2 0,0 1 0,1 0 0,-1 0 0,8 7 0,0-3-6,0 1-1,1-2 0,0 0 0,1 0 0,0-1 0,25 10 1,87 20 644,-88-27-547,-1 0 0,42 19 0,-73-26-160,1-1 0,-1 0 0,1 0 0,0 0 0,-1-1 0,1 0 0,7 1 0,-10-2 0,0 0 0,0 0 0,-1-1 0,1 1 0,0-1 0,-1 1 0,1-1 0,0 0 0,-1 0 0,1 0 0,-1-1 0,0 1 0,1 0 0,-1-1 0,0 0 0,0 1 0,0-1 0,0 0 0,2-2 0,8-12 290,0 1-1,12-22 1,-3-3-5182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2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4416,'0'0'18161,"-12"13"-17557,2-2-454,-15 15 367,-24 35 1,35-44-205,-7 11 411,0 1 0,-18 36 0,33-54-494,1 1-1,1-1 0,0 1 1,1 0-1,0 0 0,0 0 1,1 0-1,1 0 0,0 25 0,2-33-159,-1-1-1,1 1 0,0-1 0,0 1 1,0-1-1,1 0 0,-1 1 0,1-1 1,0 0-1,0 0 0,0 0 0,0 0 1,1 0-1,-1-1 0,1 1 0,-1-1 1,1 0-1,0 1 0,0-1 1,0 0-1,4 1 0,-3-1-8,0 1 1,1-1-1,-1 0 0,1-1 1,0 1-1,-1-1 0,1 0 1,0 0-1,0-1 1,0 1-1,0-1 0,0 0 1,0 0-1,0-1 0,6-1 1,7-3-50,-1-2 1,1 0-1,-1-1 1,-1 0 0,0-2-1,23-16 1,-28 17-1032,0-1 0,0 0 0,-1-1 0,14-17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2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15976,'0'0'1519,"75"20"-2327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2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8936,'0'0'4662,"-11"9"-3812,-78 79 1081,71-68-1276,2 0 0,0 0 0,-21 38 0,15-14 47,2 1 0,2 2 0,1-1-1,3 2 1,-8 52 0,17-69-328,1-1 1,2 1-1,0 0 0,3-1 1,0 1-1,2 0 1,2-1-1,0 1 0,14 39 1,-16-59-202,1-1 1,1 0-1,0 0 0,0 0 1,9 13-1,-12-21-116,0 1 0,1 0 0,-1-1 0,0 0 0,1 1 0,-1-1 0,1 0 0,0 0 0,-1-1 0,1 1 0,0 0 0,0-1 0,0 0 0,0 1 0,1-1 0,-1-1 0,0 1 0,0 0 0,1-1 0,-1 0 0,7 0 0,1 0-85,0-2 0,0 0 0,0 0 0,0-1 0,0 0 0,0-1 0,-1 0 0,1 0 0,17-12 0,7-8-3838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2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10752,'0'0'4353,"3"14"-3541,1 8-397,0-1 0,-2 1 0,0 42 0,-4-13 248,-2 48 1845,-29 172-1,24-247-2052,3-7 1291,4-5 4044,7-15-5716,153-84 136,-145 80-189,-8 3-3,0 1-1,0 0 1,1 1 0,-1-1 0,1 1-1,-1 0 1,1 0 0,0 1 0,6-1-1,-13 0 7,0 1 0,-1 0-1,1-1 1,0 1-1,0-1 1,0 1 0,0-1-1,0 1 1,0-1-1,1 0 1,-1 0 0,0 1-1,1-1 1,-1 0-1,1 0 1,0 0 0,0 1-1,0-1 1,0-4-1,0 6-17,1-1 0,-1 0 0,1 0-1,-1 1 1,1-1 0,-1 0 0,1 1-1,0-1 1,-1 1 0,1-1-1,0 1 1,0-1 0,-1 1 0,1-1-1,0 1 1,0 0 0,0-1 0,0 1-1,0 0 1,-1 0 0,1 0 0,0-1-1,0 1 1,0 0 0,0 0-1,0 0 1,0 1 0,0-1 0,-1 0-1,1 0 1,0 0 0,0 1 0,0-1-1,0 0 1,0 1 0,-1-1 0,3 2-1,38 20 75,-29-15-56,92 52 206,-102-58-223,-1 0 1,1 0-1,0 0 0,-1-1 0,1 1 0,0-1 0,0 1 1,-1-1-1,1 0 0,0 1 0,0-1 0,0 0 0,0 0 1,-1-1-1,1 1 0,0 0 0,0 0 0,0-1 0,-1 1 1,1-1-1,0 0 0,-1 1 0,1-1 0,3-2 0,1-2-399,0 1 0,-1-1 0,1 0 1,7-9-1,-4 4-2581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2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12760,'0'0'4562,"10"-5"-4078,-4 1-382,1 0-13,-1 1 0,0 0 0,1 0 0,0 0 1,0 1-1,-1 0 0,1 1 0,9-2 0,-16 3-84,15-1 435,-1-1 0,29 3 0,-39-1-345,0 1 0,-1 0 0,1-1 0,0 1-1,0 1 1,-1-1 0,1 0 0,0 1 0,-1 0 0,0 0 0,1 0 0,-1 0 0,0 0 0,0 1 0,0-1 0,3 5 0,7 12 386,-1 1 1,-1 0 0,0 1-1,-2 0 1,11 37-1,7 12 734,-20-52-893,-2-6 45,0 1 1,0-1-1,2 1 0,-1-2 0,1 1 1,1-1-1,0 0 0,13 13 0,-19-23-308,0 0-1,0 0 0,0 0 0,0 0 0,0-1 0,1 1 0,-1 0 0,0-1 0,0 0 0,1 0 0,-1 1 0,0-1 0,0 0 0,1-1 0,-1 1 1,0 0-1,0-1 0,1 1 0,-1-1 0,0 0 0,0 0 0,3-1 0,4-2-124,0 0-1,-1-1 1,0 0 0,8-6-1,4-5-4004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2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0 14064,'0'0'2559,"-10"7"-2155,-243 186 1320,103-75-294,68-49-271,22-16 220,50-44-587,8-6-858,6-5-2614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2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5624,'0'0'9402,"14"-9"-8706,-1 0-521,8-4 280,0 0 0,1 1 1,36-14-1,-53 24-244,1 0 0,0 0 0,0 1 0,0 0 0,0 0 0,1 0 0,-1 1 0,0 0 0,0 0 0,0 0 0,1 1-1,-1 0 1,10 3 0,-15-4-155,0 1-1,0 0 0,0-1 0,0 1 0,0 0 1,0 0-1,0 0 0,0 0 0,0 0 1,0 0-1,0 0 0,-1 0 0,1 0 0,0 0 1,-1 1-1,1-1 0,-1 0 0,1 0 1,-1 1-1,0-1 0,0 0 0,1 1 0,-1-1 1,0 0-1,0 1 0,0-1 0,0 0 1,-1 3-1,0 3 154,0-1 1,0 1-1,-1-1 1,-3 11 0,-36 73 1244,38-84-4422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2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96 119 5624,'0'0'8628,"-11"1"-8135,-4 0-286,-38 3 1095,41-10 1134,7 4-710,9 7-828,-4-6-769,0-1 1,0 1-1,0-1 1,0 1-1,0-1 0,1 1 1,-1-1-1,0 1 1,1-1-1,-1 1 0,1-1 1,-1 1-1,1 0 1,0-1-1,-1 1 0,1 0 1,0 0-1,1-2 1,7-5 17,0 0 1,1 1-1,-1 0 0,1 0 1,1 1-1,-1 1 1,1-1-1,0 2 1,0 0-1,1 0 1,16-3-1,9 0 187,0 2 0,50-2 1,-53 6-116,99 0 959,-93 7-256,-40-1-452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2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7 12552,'0'0'4149,"-14"14"-3795,-98 89 489,101-93-621,1 0-1,-1 1 1,2 0 0,0 1-1,0 0 1,1 0 0,0 1-1,1 0 1,1 0 0,0 1-1,-5 20 1,10-32-136,0 1 0,1 0 0,-1 0 0,1 0-1,0 0 1,0 0 0,0-1 0,0 1 0,1 0 0,-1 0 0,1 0-1,0 0 1,-1-1 0,1 1 0,1 0 0,-1-1 0,0 1 0,4 4 0,-4-5-18,1 0 1,0 0 0,1-1 0,-1 1 0,0-1 0,0 1 0,1-1 0,-1 0 0,1 0 0,-1 0 0,1 0-1,-1 0 1,1-1 0,-1 1 0,1-1 0,0 0 0,-1 0 0,1 0 0,0 0 0,5-1 0,3 0 75,0-1 1,0-1-1,0 0 1,0 0 0,0-1-1,0 0 1,-1-1-1,18-11 1,0-4 406,41-36-1,-14 11 321,-54 43-821,0 1 0,1 0 1,-1 0-1,0 1 0,1-1 0,-1 0 0,1 0 1,0 1-1,-1-1 0,1 1 0,3-1 1,-5 1-22,1 0 1,0 0-1,-1 0 0,1 0 1,0 0-1,-1 0 1,1 1-1,0-1 1,-1 0-1,1 0 1,0 1-1,-1-1 1,1 0-1,-1 1 1,1-1-1,0 1 0,-1-1 1,1 0-1,-1 1 1,1 0-1,1 3 73,0 0 0,0 0 0,0 0-1,0 0 1,-1 0 0,0 0 0,1 6-1,1 3-78,-1-5 58,0-1 0,0 1-1,1-1 1,0 0-1,0 0 1,1 0 0,5 7-1,-8-12-60,1 0-1,0 0 1,0 0-1,0-1 1,0 1 0,1-1-1,-1 1 1,0-1-1,1 0 1,-1 0-1,1 0 1,-1 0-1,1 0 1,-1-1-1,1 1 1,0-1-1,-1 1 1,1-1 0,0 0-1,-1 0 1,1 0-1,0-1 1,-1 1-1,4-1 1,1-1 15,0 0 0,0-1 0,0 1 0,0-1 0,-1-1 0,1 1-1,-1-1 1,0 0 0,0 0 0,-1-1 0,1 0 0,-1 0 0,0 0 0,0-1 0,6-8 0,0-4 97,0 0-1,0 0 1,-2-1-1,9-23 1,-16 35-47,1 0-1,-1 0 1,0-1 0,-1 1 0,0-1-1,0 0 1,0 1 0,-1-1-1,0 0 1,-1 1 0,0-1-1,0 0 1,0 1 0,-1-1 0,0 1-1,-6-14 1,7 20-91,0 1 0,1-1 0,-1 1 0,0-1 0,1 1 1,-1-1-1,0 1 0,0-1 0,1 1 0,-1 0 0,0-1 0,0 1 0,0 0 0,1 0 0,-1 0 0,0-1 0,0 1 1,0 0-1,0 0 0,0 0 0,1 0 0,-1 1 0,0-1 0,0 0 0,0 0 0,0 0 0,0 1 0,1-1 1,-1 0-1,0 1 0,0-1 0,1 1 0,-2 0 0,-9 6-1780,9-5 25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1:3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1 866 7632,'0'0'2084,"11"-5"-1632,5-2-62,-1-1 0,0 0 1,28-21-1,-13 2 777,44-52 1,-29 31-106,-30 27-468,8-9 244,-22 29-752,0 0 0,0-1 0,0 1 1,0 0-1,1 0 0,-1 0 0,0 0 0,1 0 1,-1 1-1,1-1 0,-1 0 0,1 1 1,-1-1-1,1 1 0,0-1 0,1 1 0,-3 0 192,6 15 379,-3 68-167,5 50-81,-6-112-289,2 1-1,0-1 1,1 0 0,10 22-1,-15-41-96,1 0-1,0 0 0,-1 0 0,1 0 1,0-1-1,0 1 0,1 0 0,-1-1 1,0 1-1,0-1 0,1 1 0,-1-1 1,1 0-1,-1 1 0,1-1 0,-1 0 1,1 0-1,0 0 0,0 0 0,2 0 1,-2 0-6,1-1-1,-1 0 1,0 0 0,0 0 0,0-1 0,0 1 0,1 0 0,-1-1 0,0 1-1,0-1 1,0 0 0,0 0 0,0 0 0,0 0 0,0 0 0,-1 0 0,1 0-1,2-3 1,2-1 11,-1 0 0,1-1-1,-1 0 1,-1 0 0,1 0 0,-1 0-1,7-14 1,18-53 125,-25 63-134,18-57 165,17-86 1,-30 118-105,-6 25 15,0 0 0,-1 0 1,0 0-1,0-15 0,-1 30-77,1 0 0,-1-1 1,1 1-1,-1 0 0,1-1 0,4 7 1,0 2 2,1 3-10,1-1 1,0 0-1,1 0 0,1 0 0,0-1 0,1-1 0,1 0 0,21 19 1,-27-27-7,0 0 1,0-1-1,1 1 1,0-1-1,-1-1 1,2 1 0,-1-1-1,0-1 1,0 1-1,1-1 1,0 0-1,-1-1 1,1 0-1,0 0 1,0-1 0,-1 1-1,1-2 1,0 1-1,0-1 1,0-1-1,10-2 1,-5-1 24,0-1 1,-1 0 0,1 0-1,-1-1 1,-1-1-1,0 0 1,0-1-1,17-17 1,-24 21-14,-1 0-1,0 0 1,0 0 0,0 0 0,-1 0 0,0-1 0,0 1 0,0-1 0,-1 1 0,0-1 0,0 0-1,0-6 1,0 9-4,-1 0 0,0 0 0,0 0 0,0 1 1,0-1-1,0 0 0,-1 0 0,1 0 0,-1 0 0,0 1 0,0-1 0,0 0 0,0 1 0,0-1 0,0 0 0,-1 1 0,1 0 0,-1-1 0,0 1 0,0 0 0,0 0 0,0 0 0,0 0 0,0 0 0,-5-3 0,4 5-2,0-1-1,0 0 1,1 1 0,-1 0-1,0 0 1,0 0-1,-1 0 1,1 0 0,1 0-1,-1 1 1,0-1-1,0 1 1,0 0-1,0 0 1,0 0 0,0 0-1,1 1 1,-5 2-1,-4 3 11,0 0 0,-18 16 0,18-14-13,1 1-1,0 0 1,1 0-1,0 1 0,1 1 1,0-1-1,1 1 1,0 1-1,1-1 1,-7 19-1,11-24-6,0-1-1,1 1 0,-1 0 1,1 0-1,1 0 1,-1 1-1,1-1 1,0 0-1,1 0 1,0 0-1,0 0 0,0 0 1,1 0-1,0 0 1,1-1-1,-1 1 1,1-1-1,1 1 0,-1-1 1,1 0-1,0 0 1,6 6-1,-6-7-6,1 1-1,0-1 1,1-1-1,-1 1 1,1-1-1,0 0 1,0 0-1,0-1 1,0 0 0,1 0-1,11 4 1,-8-5 12,0 0-1,0 0 1,0-1 0,-1-1 0,1 0 0,0 0 0,15-2 0,9-5 69,-2-2 1,1-1-1,58-26 1,-67 26-24,129-46 276,-103 34-153,-49 22-174,-1 0 0,0 0 0,0-1-1,0 1 1,0 0 0,0 0 0,0 0 0,0 0 0,0 0 0,0 0 0,1 0 0,-1 0 0,0 0-1,0 0 1,0 0 0,0 0 0,0 0 0,0 0 0,0 0 0,1 0 0,-1 0 0,0 0-1,0 0 1,0 0 0,0 0 0,0 0 0,0 0 0,0 0 0,1 0 0,-1 0 0,0 1 0,0-1-1,0 0 1,0 0 0,0 0 0,0 0 0,0 0 0,0 0 0,0 0 0,0 0 0,0 0-1,0 0 1,0 1 0,1-1 0,-1 0 0,0 0 0,0 0 0,0 0 0,0 0 0,0 0 0,0 0-1,0 1 1,0-1 0,0 0 0,0 0 0,0 0 0,0 0 0,0 0 0,-7 10 35,-17 17 1,14-17-32,-4 5 14,3-4 3,2-1 1,-1 2-1,-9 15 0,17-24-19,0-1 0,1 1 0,0 0 0,-1-1-1,1 1 1,0 0 0,0 0 0,1 0 0,-1-1-1,1 1 1,-1 0 0,1 0 0,0 0 0,0 0-1,0 0 1,0 0 0,1 0 0,-1 0 0,1 0-1,0 0 1,0-1 0,2 5 0,-2-5-2,0 0-1,0-1 1,0 1-1,0 0 1,1-1-1,-1 1 1,1-1 0,-1 0-1,1 1 1,0-1-1,-1 0 1,1 0 0,0 0-1,0 0 1,0 0-1,3 0 1,0 0 2,-1 0 1,1 0-1,-1-1 1,1 0-1,-1 0 0,1 0 1,6-1-1,5-2 12,0-1-1,0-1 0,17-8 1,-31 13-14,21-10 18,-1-1-1,0-1 1,0-1 0,-1-1 0,-1 0-1,36-34 1,-29 20 17,0-2 0,-2 0 0,36-59 0,88-175 173,-123 212-167,2-4 42,32-87 1,-45 102-58,-9 25 0,0 0-1,-1 0 1,6-31 0,-11 46-25,0 1-1,0-1 0,0 0 0,0 1 1,0-1-1,0 0 0,0 1 1,0-1-1,0 0 0,0 1 1,0-1-1,0 0 0,0 1 1,0-1-1,-1 0 0,1 1 0,0-1 1,0 0-1,-1 1 0,1-1 1,-1 1-1,0-2 0,1 2-2,-1 0 1,1 0-1,-1 0 0,1 0 0,-1 0 0,1 0 0,-1 0 0,1 0 0,-1 0 1,1 0-1,-1 1 0,1-1 0,-1 0 0,1 0 0,-1 0 0,1 1 0,-1-1 1,1 0-1,-1 1 0,1-1 0,-1 1 0,-23 24-59,-11 21 3,15-21 21,1 1 1,1 0 0,-13 29-1,11-7-1,2-1-1,2 2 0,2 0 1,-13 97-1,22-93 26,3 93 0,3-131 18,0 0 0,2 0 0,-1-1-1,2 1 1,8 23 0,-9-30-3,0-1 0,0 0 1,1 0-1,0 0 0,0 0 1,1-1-1,0 1 0,0-1 0,0 0 1,1-1-1,0 1 0,10 6 1,-9-9 4,1 1 0,0-1 0,0-1 0,0 1 0,0-1 0,0-1 0,0 0 0,0 0 0,1 0 0,-1-1 0,0 0 0,0-1 0,1 0 0,8-2 1,8-2 39,0-1 0,0-2 1,30-12-1,-45 16-18,-1 0 0,0-1 0,0 0 0,0 0 0,0-1-1,-1 0 1,0 0 0,0-1 0,13-14 0,-20 20-28,13-22 127,-14 23-127,0 0 0,0 0 0,0 0 0,0 0 1,0-1-1,0 1 0,0 0 0,0 0 0,0 0 1,0-1-1,0 1 0,0 0 0,0 0 0,0 0 1,0-1-1,0 1 0,0 0 0,0 0 1,0 0-1,-1-1 0,1 1 0,0 0 0,0 0 1,0 0-1,0 0 0,0 0 0,0-1 0,-1 1 1,1 0-1,0 0 0,0 0 0,0 0 0,0 0 1,-1 0-1,1 0 0,0-1 0,-17 3 54,9 1-44,0 0 1,0 0-1,0 1 1,1 0-1,-1 1 1,1 0-1,0 0 1,0 0-1,1 1 1,-1 0-1,1 0 1,1 1-1,-1 0 1,1 0-1,-4 8 1,8-13-14,0 0 1,0 0-1,1 1 0,-1-1 1,1 1-1,-1-1 1,1 1-1,0-1 0,0 1 1,0-1-1,0 1 1,1-1-1,-1 0 0,1 1 1,-1-1-1,1 1 1,0-1-1,0 0 0,0 1 1,0-1-1,0 0 1,1 0-1,-1 0 0,0 0 1,1 0-1,0 0 1,2 2-1,-1-1 3,1 0-1,0 0 1,-1-1-1,1 1 0,0-1 1,0 1-1,0-1 1,1-1-1,-1 1 1,0-1-1,1 1 1,-1-1-1,9 1 1,-4-2 11,1 0-1,-1 0 1,0-1 0,0 0-1,0-1 1,10-2 0,-16 3-6,-1 0 1,1 0-1,0 0 1,-1 0-1,1 0 1,-1-1-1,1 1 1,-1-1-1,0 1 1,0-1-1,0 0 1,0 0-1,0 0 1,0 0-1,0-1 1,0 1-1,-1 0 0,1-1 1,-1 1-1,0-1 1,0 1-1,0-1 1,0 0-1,1-3 1,-2 5-5,0 0 1,0 0-1,1 0 1,-1 0-1,0 0 1,0 0-1,0 0 1,0 0-1,0 0 0,-1 0 1,1 0-1,0 0 1,0 0-1,-1 0 1,1 0-1,-1 0 1,1 0-1,-1 0 1,1 0-1,-1 0 1,1 0-1,-1 0 1,0 1-1,0-1 0,1 0 1,-2-1-1,-1 1 0,0 0 0,0-1 0,0 1 0,0 0 0,0 0 0,-7 0 0,8 0 3,0 1-1,0 0 1,1 0 0,-1-1 0,0 1 0,0-1 0,0 0-1,0 1 1,1-1 0,-1 0 0,0 0 0,1 0 0,-1 0-1,-2-3 1,4 4-5,0 0 1,0-1-1,0 1 0,0 0 1,0-1-1,0 1 0,0-1 1,0 1-1,0 0 0,0-1 1,0 1-1,0 0 0,0-1 0,0 1 1,1 0-1,-1-1 0,0 1 1,0 0-1,0-1 0,0 1 1,1 0-1,-1-1 0,0 1 0,0 0 1,1-1-1,-1 1 0,0 0 1,1 0-1,-1 0 0,0-1 1,1 1-1,-1 0 0,0 0 1,1 0-1,-1 0 0,0 0 0,1-1 1,-1 1-1,0 0 0,2 0 1,19-6 3,-16 5-1,267-87-48,-262 84 41,0 0 0,-1-1-1,0 0 1,0 0 0,0-1 0,-1 0 0,0-1 0,0 0 0,0 0 0,-1 0 0,7-11 0,-13 18 3,-1-1 0,1 1 0,-1-1 0,0 0 0,1 1 0,-1-1 0,1 1 0,-1-1 0,1 1 0,0 0 0,-1-1 0,1 1 0,-1 0 0,1-1 0,0 1 0,-1 0 0,1 0 0,0-1 0,0 1 0,-1 0 0,1 0 0,1 0 0,-2 13-2,-1 5-3,1 0 1,1 0-1,1 0 1,0 0 0,7 21-1,-8-34 5,0-1-1,1 0 0,0 0 1,0 0-1,0 0 1,0-1-1,1 1 0,-1 0 1,1-1-1,0 0 1,0 1-1,0-1 0,1-1 1,-1 1-1,1 0 1,-1-1-1,1 0 0,0 1 1,0-2-1,0 1 0,0 0 1,0-1-1,1 0 1,-1 0-1,0 0 0,1 0 1,4 0-1,-1-1 6,0 0-1,1 0 1,-1-1-1,0 0 1,1 0-1,-1-1 1,0 0-1,0-1 1,0 0 0,0 0-1,-1 0 1,1-1-1,-1 0 1,0-1-1,7-5 1,9-9 30,-2 0 0,38-44-1,-50 52-28,18-21 186,31-51 1,-57 81-185,-1 1 0,1 0 1,0 0-1,-1 0 0,1 0 0,0 0 0,0 0 0,0 1 1,-1-1-1,1 0 0,0 0 0,0 1 0,0-1 0,0 0 0,0 1 1,0-1-1,1 1 0,-1-1 0,1 1 0,-1 0-1,0 0 0,0 0 0,-1 0-1,1 0 1,0 1 0,-1-1 0,1 0 0,0 1-1,-1-1 1,1 0 0,0 1 0,-1-1 0,1 1-1,-1-1 1,1 1 0,-1-1 0,1 1 0,-1-1-1,1 1 1,-1 0 0,1-1 0,-1 2 0,3 4 17,0 1 1,0 0 0,-1 0 0,2 13 0,2 11-2,-3 0-1,0 1 1,-2-1-1,-2 1 1,-1 0-1,-1-1 1,-10 43-1,13-72-18,0-1 1,0 0-1,-1 1 1,1-1-1,0 0 0,-1 1 1,1-1-1,-1 0 0,1 0 1,-1 0-1,1 1 0,-1-1 1,0 0-1,0 0 0,0 0 1,0 0-1,0 0 0,0 0 1,0-1-1,0 1 1,0 0-1,0 0 0,0-1 1,0 1-1,0 0 0,-1-1 1,1 0-1,0 1 0,-1-1 1,1 0-1,0 1 0,0-1 1,-1 0-1,1 0 0,0 0 1,-1 0-1,1 0 0,0 0 1,-1-1-1,1 1 1,0 0-1,-1-1 0,-1 0 1,-6-3 52,0 0 0,0-1 1,0 0-1,-14-12 1,6 5 39,0 1-5,12 7-48,-1 0 0,0 0 0,0 0 0,0 1 0,0 0 0,-8-2 0,14 5-41,0 0-1,0 0 0,0 0 1,0 0-1,0 0 1,0 0-1,0 0 0,0-1 1,0 1-1,0 0 1,0 0-1,0 0 0,0 0 1,0 0-1,0 0 1,0 0-1,0 0 0,0 0 1,0 0-1,0 0 1,0 0-1,0-1 0,0 1 1,0 0-1,0 0 1,0 0-1,0 0 1,0 0-1,0 0 0,0 0 1,0 0-1,0 0 1,0 0-1,10 0 17,18 7-7,33 9-50,89 10-1,-114-22 65,0-2 0,67-5-1,-86 2-15,-6 0-13,1 0 0,0-1 0,-1 0 0,0-1 0,1 0 0,13-6-1,-20 6-226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2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17511,'0'0'2,"-7"14"-8,-85 201 1650,10 56 2018,78-256-3307,1 1 0,1 0 1,1 0-1,0 0 0,1 1 1,1-1-1,0 0 0,1 0 1,8 30-1,-8-39-218,1 1-1,0-1 0,0 0 1,0 0-1,1-1 1,0 1-1,0-1 1,1 0-1,0 0 1,0 0-1,1-1 1,-1 1-1,1-1 0,0-1 1,0 1-1,1-1 1,-1 0-1,1 0 1,0-1-1,0 0 1,0 0-1,11 2 0,-8-3 8,1 0-1,-1 0 1,0-1-1,1 0 0,-1-1 1,1 0-1,-1-1 1,12-2-1,-16 2-76,0-1 1,1 0-1,-1 0 0,0 0 0,0-1 1,-1 0-1,1 0 0,0 0 1,-1-1-1,0 0 0,0 0 1,0 0-1,-1-1 0,6-6 0,-8 8-184,0 0-1,-1 0 0,1-1 0,-1 1 1,0-1-1,0 1 0,0-1 1,1-5-1,0-13-5266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2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14064,'0'0'1137,"10"0"-738,97 3 528,93-2 867,-68-4-596,125-9 2550,-252 11-3510,0 0 0,0 0 1,1-1-1,-1 1 0,0-1 0,0 0 0,0 0 0,-1-1 0,1 0 0,8-6 0,9-10-2998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5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6632,'0'0'12195,"11"9"-11733,-1-1-356,1 1 16,-1 0 0,0 1 0,0 0 0,-1 0 0,0 1 0,8 12 0,16 34 432,-2 1-1,-2 2 1,-4 1 0,-1 0 0,-4 2 0,-2 1-1,16 112 1,-32-146-315,-2 0 0,0 1-1,-2-1 1,-1 0 0,-2 0-1,-1 0 1,-1-1 0,-1 1-1,-2-2 1,-20 43-1,27-65-147,0 0-1,0-1 1,-1 1-1,1-1 1,-1 0-1,-1 0 1,1 0-1,-1-1 1,1 0-1,-1 0 1,0 0-1,-10 6 1,-21 6-3523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5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88 6128,'0'0'8585,"-11"1"-8146,-5 2-202,-7 0 38,10-3 3918,19 1-4012,0 0 0,-1 0 1,1 1-1,8 3 1,19 5 352,-9-6-183,1-1-1,-1-2 1,1-1 0,-1 0-1,1-2 1,47-9 0,-67 9-247,0 1-1,0 0 1,-1-1 0,1 0 0,-1 0 0,1-1 0,-1 1 0,0-1 0,0 0 0,4-4 0,-7 6-65,0 0 1,0 0-1,0 0 1,-1 0-1,1 0 0,0 0 1,-1 0-1,1-1 1,0 1-1,-1 0 1,0 0-1,1-1 1,-1 1-1,0 0 1,1-1-1,-1 1 1,0 0-1,0-1 1,0 1-1,0-1 1,-1 1-1,1 0 0,0-1 1,0 1-1,-1 0 1,1-1-1,-1 1 1,1 0-1,-1 0 1,0 0-1,1-1 1,-1 1-1,0 0 1,0 0-1,0 0 1,0 0-1,0 0 0,0 0 1,0 0-1,-2-1 1,-2-1 21,0-1-1,0 1 1,0-1 0,0 2-1,-1-1 1,1 0 0,-1 1 0,0 0-1,0 1 1,0-1 0,0 1-1,0 0 1,0 0 0,0 1 0,-11 0-1,4 1 31,1 1 0,-1 0 0,1 1 0,-1 0 0,1 0 0,-19 9 0,9-2 57,6-4 2,0 2 0,1-1 0,-1 2 0,2 0 0,-17 13 0,29-20-105,-1 0 1,1 0-1,0 0 0,0 1 1,1-1-1,-1 1 1,0-1-1,1 1 0,0-1 1,-1 1-1,1 0 1,0 0-1,1 0 0,-1-1 1,0 1-1,1 0 1,-1 0-1,1 0 0,0 6 1,2 0 31,-1 1 1,2-1-1,-1 1 1,7 15-1,-4-11-30,1 1 29,1 0-1,1 0 1,-1-1 0,2 0-1,18 23 1,60 56 405,-69-75-366,-11-11-66,0-1 0,0 0 0,1-1 0,-1 1 0,1-2 0,1 1 0,-1-1 0,17 6 0,-19-8-18,-1-1 0,1 1 1,-1-1-1,1 0 1,0-1-1,0 0 1,0 0-1,-1 0 1,1 0-1,0-1 0,0 0 1,-1 0-1,1-1 1,-1 0-1,8-3 1,12-8-167,0-2 0,-2-1 0,0-1 0,0-1-1,-2 0 1,24-27 0,-25 24-4186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5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9648,'0'0'6744,"-1"10"-5995,-1 22 131,2-1 0,0 1 1,9 51-1,6-34 659,-14-45-1358,0-1 1,1 0-1,0 0 1,0 0-1,0 0 0,0 0 1,0 0-1,1 0 1,-1-1-1,1 1 1,4 2-1,-5-5-152,-1-1 1,1 1-1,-1-1 0,1 1 1,-1-1-1,0 0 0,1 0 1,-1 0-1,0 0 0,0 0 1,1 0-1,-1 0 0,0 0 1,1-2-1,8-13-3190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56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13168,'0'0'1480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5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9944,'0'0'3969,"0"13"-3113,-40 622 5542,35-576-5767,4-39-210,0-1 0,-2 1 1,-6 24-1,6-36 683,1-9-395,3-20-124,4-35-281,0 19-40,1 1 0,13-42 0,-14 61-153,2 0 0,0 0-1,0 0 1,2 0 0,0 1 0,16-20-1,-22 31-71,2 0 0,-1 0 0,0 1-1,1 0 1,0 0 0,0 0 0,0 1-1,1 0 1,-1 0 0,1 0-1,-1 0 1,1 1 0,0 0 0,9-2-1,-11 4-19,-1-1-1,1 1 1,-1 0-1,1 0 1,-1 0 0,1 0-1,-1 1 1,0 0-1,1-1 1,-1 1-1,1 0 1,-1 1-1,0-1 1,0 1-1,0-1 1,0 1-1,0 0 1,0 0-1,0 0 1,-1 0 0,1 1-1,-1-1 1,1 1-1,-1 0 1,0 0-1,3 5 1,-3-4-1,0 1 1,0-1-1,0 1 0,0 0 1,-1-1-1,0 1 0,0 0 1,-1 0-1,1 0 1,-1 0-1,0 0 0,0 0 1,-1 0-1,1-1 0,-1 1 1,0 0-1,-1 0 0,1 0 1,-1-1-1,0 1 1,0-1-1,0 1 0,0-1 1,-7 8-1,6-7 11,-1 0-1,0 0 1,0-1-1,0 1 1,-1-1-1,0 0 1,0 0-1,0 0 1,0-1-1,0 0 1,-1 0-1,0 0 1,1-1-1,-1 0 1,0 0-1,0 0 1,0 0-1,-1-1 1,-7 0-1,14-1-23,0 0-1,-1 0 1,1 0 0,0 0-1,0 0 1,0 0-1,-1 0 1,1 0 0,0 0-1,0 0 1,-1 0 0,1 0-1,0 0 1,0 0-1,0 0 1,-1 0 0,1 0-1,0 0 1,0 0 0,0 0-1,-1 0 1,1 0-1,0 0 1,0 0 0,0 1-1,0-1 1,-1 0 0,1 0-1,0 0 1,0 0-1,0 0 1,0 1 0,0-1-1,-1 0 1,1 0 0,0 0-1,0 0 1,0 1-1,0-1 1,0 0 0,0 0-1,0 0 1,0 1 0,0-1-1,0 0 1,0 0-1,0 0 1,0 1 0,0-1-1,0 0 1,0 0 0,0 0-1,0 1 1,11 12 79,22 11-49,-17-15-22,5 4 52,1-2 0,29 12-1,-44-21-38,-1 1 0,1-2-1,0 1 1,0-1-1,0 0 1,0 0 0,0-1-1,0 0 1,0 0 0,0-1-1,0 1 1,12-4-1,-17 2-29,1 1-1,-1 0 0,0-1 0,0 0 1,1 0-1,-1 1 0,0-1 0,0 0 1,-1-1-1,1 1 0,0 0 0,-1 0 1,2-5-1,11-11-4527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5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13200,'0'0'7769,"14"-7"-7293,-3 2-381,118-50 1464,-127 55-1488,0-1-1,0 0 0,0 1 1,0-1-1,1 1 1,-1 0-1,0 0 0,0-1 1,0 2-1,0-1 0,1 0 1,-1 0-1,3 1 1,-4 0-27,0-1 0,0 1 0,0-1 1,0 1-1,-1-1 0,1 1 0,0 0 1,0 0-1,0-1 0,0 1 0,-1 0 0,1 0 1,0 0-1,-1 0 0,1 0 0,-1 0 1,1 0-1,0 2 0,0 3 59,0 0-1,0 0 0,-1 0 1,0 0-1,0 0 1,0 0-1,-2 10 1,-5 34 325,2-24-129,2 0-1,0 1 1,3 47-1,1-60-114,2 0 0,-1 1-1,9 22 1,-9-31-91,0 0 1,1 0-1,0 0 0,0-1 1,0 1-1,1-1 0,0 0 1,0 0-1,0 0 0,8 7 0,-10-11-55,0 0 0,0 0-1,0 0 1,0 0-1,0 0 1,1 0-1,-1-1 1,0 1-1,1-1 1,-1 0-1,0 1 1,1-1-1,-1 0 1,0 0-1,1 0 1,2-1-1,1 0-787,0-1 0,-1 1 0,1-1 0,0 0 0,4-3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5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0 13968,'0'0'2527,"-13"10"-2227,-215 197 1483,182-159-1027,-39 35 1157,69-65-1305,14-15-370,0-1 1,0 1-1,-1 0 0,0-1 0,1 0 0,-1 1 0,-5 2 1,8-5 229,3-2-581,0 1 0,0-1 0,0 0 0,0 0 0,-1 0 0,1-1 0,0 1 0,-1-1 0,3-2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4:5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11952,'0'0'7775,"14"-2"-7064,188-13 2112,-71 10 1952,-126 4-5012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1:3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11256,'0'0'1312,"91"-28"-576,-4 8 8,34-2-168,24-2 0,26-5-160,-6-1 8,-38 6-136,-18 8-1,-10 10-23,2 6 8,-9 6-104,-5 6 16,-2 4-128,-15-2-8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5:0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50 14672,'0'0'4883,"-9"13"-4388,-60 77 502,65-84-822,0 0 0,0 0 0,1 1 1,-1 0-1,1 0 0,1 0 0,-1 0 0,1 0 0,1 0 0,-2 10 0,3-15-113,-1 0-1,1 0 1,0 1 0,0-1 0,0 0-1,0 0 1,1 1 0,-1-1 0,1 0-1,-1 0 1,1 0 0,0 0 0,0 0-1,0 0 1,0 0 0,0 0 0,0 0-1,0 0 1,1 0 0,-1-1 0,1 1-1,-1-1 1,1 1 0,0-1 0,-1 1-1,1-1 1,0 0 0,0 0 0,0 0-1,0 0 1,0 0 0,0 0 0,0-1-1,0 1 1,1-1 0,-1 1 0,4-1-1,1 0 33,-1 0-1,1 0 1,0-1-1,-1 0 1,0 0-1,1-1 0,-1 0 1,0 0-1,0 0 1,0-1-1,0 0 1,0 0-1,-1 0 1,1-1-1,7-6 1,8-8 361,0-1 1,22-29-1,-27 31-20,-6 10-4,-5 8 53,0 18 134,-4-11-672,0-2 108,0 1 0,1-1-1,0 1 1,0-1 0,0 0 0,1 0-1,0 0 1,0 0 0,0 0 0,1-1-1,0 1 1,8 7 0,-10-10-23,1-1 0,1 1-1,-1-1 1,0 0 0,1 0 0,-1-1 0,1 1 0,-1 0 0,1-1 0,0 0 0,-1 0-1,1 0 1,0-1 0,0 1 0,0-1 0,0 0 0,0 0 0,-1 0 0,1 0-1,0-1 1,0 0 0,0 0 0,3-1 0,1-1 13,0 0 0,-1-1-1,0 0 1,0 0 0,0 0-1,-1-1 1,1 0 0,-1-1 0,0 1-1,0-1 1,-1 0 0,0 0 0,0-1-1,5-9 1,-3 5 19,-1-1 0,0 0 0,-1 0 0,0-1 1,-1 1-1,0-1 0,-1 0 0,2-14 0,-5 24-63,1 0 0,-1 0 0,0-1 0,0 1 0,0 0 0,-1 0 0,1 0 0,-1 0 0,0 0 0,1-1 0,-2 1 0,1 1 0,0-1 0,-3-5 0,2 6 0,0 0 0,1 0 0,-1 0 0,0 1 0,0-1 0,0 1 0,0-1 0,0 1 0,0 0 0,0-1 0,-1 1 0,1 0 0,0 1 0,-1-1 0,-2 0 0,-1 0 0,-1 0 0,1 1 0,0 0 0,-1 0 0,1 1 0,0 0 0,0 0 0,0 0 0,0 1 0,0 0 0,0 0 0,0 0 0,-7 5 0,7-5 575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5:0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14440,'0'0'1969,"-7"10"-1517,-18 27 186,2 1 0,1 0 1,2 2-1,-25 73 0,33-80-114,3 1 1,1 1-1,1 0 0,2 0 0,1 0 1,2 64-1,4-83-278,0 0-1,1 0 1,1 0 0,0 0 0,1-1 0,0 0-1,2 0 1,14 26 0,-16-34-91,-1 0 1,1-1-1,0 0 1,1 0-1,-1 0 1,1 0-1,0-1 1,13 8-1,-15-11-27,1 1 0,0-1 0,0 0 0,1 0-1,-1 0 1,0-1 0,1 0 0,-1 0 0,1 0 0,-1-1 0,1 0-1,-1 0 1,11-2 0,-11 1-65,1 0 0,-1-1 0,0 0 0,-1 0 0,1-1-1,0 1 1,-1-1 0,1 0 0,-1 0 0,0 0 0,0-1 0,0 0 0,4-4 0,10-17-4206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5:0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16879,'0'0'1160,"75"-7"-216,-9-3 8,23-2-72,4-2 8,3 2-328,-9-2 0,-8 2-56,-15 4 8,-13-2-96,-9 4-8,-12 0-88,-12 0-8,-10 4-296,-4 2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5:0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3 5824,'0'0'6821,"-11"-1"-6328,8 1-448,-1-1-1,0 1 1,1-1 0,-1 1-1,0 0 1,1 1 0,-1-1-1,1 1 1,-1-1-1,0 1 1,1 0 0,0 0-1,-1 1 1,1-1-1,0 1 1,-1 0 0,1-1-1,0 1 1,0 1-1,0-1 1,1 0 0,-1 1-1,-3 3 1,-26 38 528,1 1 1,3 2-1,1 0 0,3 2 0,-20 57 1,30-69-230,3 1 1,1 1-1,1 0 1,3 0 0,-4 63-1,9-44 129,3 1-1,2 0 1,13 65-1,-13-102-281,1 0-1,1 0 1,1-1 0,13 29-1,-15-40-97,0-1-1,0 0 0,1 0 0,1 0 0,-1-1 1,1 0-1,1 0 0,0-1 0,0 0 1,0 0-1,12 7 0,-2-4 6,1 0 0,-1-1 0,1-1 0,1-1 0,-1-1 0,1 0 0,0-2 0,1 0 0,-1-1 0,1-1 0,-1-1 0,1-1 0,0-1-1,-1-1 1,1 0 0,-1-2 0,0 0 0,0-1 0,0-1 0,0-1 0,-1-1 0,25-14 0,1-3-3390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5:0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8840,'0'0'1061,"12"3"-464,29 8 84,-1 2-1,42 20 0,-56-21-324,0 2 0,-1 0 0,-1 1-1,34 29 1,-30-18 25,0 1 0,-2 1 0,-1 2 0,-2 0 0,0 2 0,-2 0 0,-2 2-1,-1 0 1,-2 1 0,-1 0 0,19 69 0,-28-77-47,-1 1 0,-1 0 0,-1 0 0,-2 1 0,-1-1 1,-1 0-1,-5 35 0,1-40-81,0 1 0,-2-1 0,0 0 0,-2 0 0,0-1 0,-2 0 0,0-1 0,-1 0 1,-18 22-1,8-17 91,0-1 0,-2-1 0,-1-1 0,-46 33 0,-112 62-3019,179-116 2471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5:22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1 188 8136,'0'0'9159,"9"-10"-8496,-3 3-567,21-24 718,1 2 1,1 1 0,37-26 0,-64 51-703,2 1 0,-1 0 1,0 1-1,0-1 1,1 1-1,-1-1 0,0 1 1,1 0-1,0 0 0,-1 1 1,1-1-1,-1 1 1,1 0-1,0-1 0,-1 2 1,1-1-1,0 0 0,-1 1 1,1 0-1,6 2 1,-1 1 136,-1 1 1,0 0 0,0 0-1,0 1 1,-1 0 0,13 12 0,-10-8-71,-5-4-39,0-1 0,1 0 0,0 0 0,0-1 0,0 1 0,1-1 0,9 4 1,-8-4-19,-1-1 130,1 0-1,-1 0 1,16 3-1,-19-5-165,-1-1-1,1 0 1,-1 0-1,1 0 1,-1-1-1,1 1 1,-1-1-1,1 1 1,-1-1-1,1 0 1,-1-1-1,5-1 0,0-1 66,0-1-1,0 0 0,0 0 1,0 0-1,-1-1 0,0 0 1,0-1-1,-1 1 0,1-2 1,-2 1-1,1 0 0,-1-1 0,0 0 1,7-17-1,-10 17-216,2-1 407,2 11-4384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5:20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431 0 4416,'0'0'9593,"-10"11"-9250,-32 35 1,40-43-286,-1 0 1,0 1 0,1-1 0,0 1 0,0 0-1,0 0 1,0 0 0,0 0 0,1 0 0,0 0-1,0 1 1,0-1 0,1 0 0,-1 8 0,-1 6 107,-11 46 369,-2-2 0,-35 88 0,-62 116 771,53-134-538,-29 84 2616,77-205-2116,8-10-463,6-7-208,9-9-425,2 1 0,0 1 1,0 0-1,1 1 0,0 1 1,1 0-1,1 1 0,0 1 1,22-10-1,-10 9-64,0 0-1,1 2 1,0 1-1,62-5 1,341-6 1040,-355 13-499,-72 4-481,-9-1-100,-13-5-146,11 5-21,-40-20-866,30 13-2834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5:21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13968,'0'0'4010,"12"-2"-3677,198-14 1517,60 16 2215,-255 0-3265,-1 0 0,21-4 0,-34 3-861,-1 0 0,1 1-1,0-1 1,-1 0 0,1 0 0,-1 1 0,1-1-1,-1 0 1,0 0 0,1 0 0,-1 0 0,0 0 0,0 0-1,0 0 1,1 0 0,-1 0 0,0 1 0,0-1 0,0 0-1,-1 0 1,1 0 0,0 0 0,0 0 0,0 0-1,-1-1 1,1-2-2591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5:21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64 156 12360,'0'0'714,"-11"-1"-412,-32 0-2,34-1 438,13-2-387,15-3-48,-18 7-262,119-36 1933,158-26 0,-58 33 1514,-216 29-3309,0-1 0,0 1 0,-1-1 0,1 0 1,0 0-1,4-3 0,9-2-2917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5:22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9040,'0'0'13598,"13"-7"-13141,-7 4-412,9-6 129,0 1 0,1 1 0,0 0 1,0 2-1,0-1 0,30-4 0,49 10 610,-6 1-117,152-5 1851,-175 5-774,-64 0-1357,-6 1-131,-4 1-76,-40 12-1095,29-9-3564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1:3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8240,'0'0'7161,"-3"13"-6784,-1 2-290,-22 127 887,17-60-460,-6 70 291,2-32-208,8-82-155,1 0 1,1 1 0,4 48 0,3-64 582,0-19-79,3-13-392,8-25-249,6-15-4,35-60 0,-41 89-238,0 1 0,2 0 0,0 1-1,1 0 1,0 2 0,33-23 0,-42 33-45,0 1 0,0 0 1,0 1-1,1 0 0,0 0 0,10-2 1,-15 5-9,1-1 0,0 1-1,0 1 1,0-1 0,0 1 0,0 0 0,0 0 0,0 0 0,-1 1 0,1 0 0,11 3 0,-15-3-9,0 0 1,0 0-1,0 1 1,0-1-1,0 0 1,0 1-1,0-1 1,0 1-1,0 0 1,-1-1-1,1 1 1,-1 0-1,1 0 1,-1 0-1,0 0 1,0 0-1,0 1 1,0-1-1,0 0 1,0 0-1,-1 1 1,1-1-1,-1 0 1,1 1-1,-1-1 1,0 1-1,0-1 1,0 0-1,0 1 1,-1 2-1,0 1 2,0-1 0,-1 0 0,1 1 0,-1-1 0,0 0-1,0 0 1,-1 0 0,1-1 0,-1 1 0,0-1 0,-1 1 0,-5 6 0,-5 1 8,1-1 1,-2-1 0,1 0 0,-2 0-1,1-2 1,-19 8 0,-10 1 99,-49 13 1,87-29-94,-7 2 71,12-3-88,1 0 1,0 0-1,0 0 1,0 0 0,0 1-1,-1-1 1,1 0 0,0 0-1,0 0 1,0 0-1,0 1 1,0-1 0,0 0-1,0 0 1,0 0 0,-1 1-1,1-1 1,0 0-1,0 0 1,0 0 0,0 1-1,0-1 1,0 0 0,0 0-1,0 0 1,0 1-1,0-1 1,0 0 0,0 0-1,0 1 1,1-1 0,-1 0-1,0 0 1,0 0-1,0 0 1,0 1 0,0-1-1,0 0 1,0 0 0,1 0-1,-1 0 1,0 1-1,0-1 1,0 0 0,0 0-1,1 0 1,-1 0 0,0 0-1,0 0 1,0 1-1,0-1 1,1 0 0,-1 0-1,0 0 1,5 2 2,-1 1 0,1-1 1,-1-1-1,1 1 0,-1 0 0,1-1 1,0 0-1,0 0 0,0-1 1,6 1-1,1 1 6,46 6 236,110 32-1,-166-39-230,-1-1 0,0 0 0,0 1 0,0-1 0,0 1 0,1-1 1,-1 1-1,0 0 0,0 0 0,0-1 0,0 1 0,0 0 0,0 0 0,-1 0 0,1 0 0,0 0 0,0 0 1,-1 0-1,1 0 0,0 0 0,0 2 0,-1-3-11,0 1 0,0-1 0,0 0-1,0 1 1,0-1 0,0 0 0,0 0 0,0 1 0,0-1 0,-1 0-1,1 1 1,0-1 0,0 0 0,0 0 0,0 1 0,0-1 0,-1 0-1,1 0 1,0 1 0,0-1 0,0 0 0,-1 0 0,1 0 0,0 1-1,0-1 1,-1 0 0,1 0 0,-1 0 0,-15 1-119,10-2-170,0-1-1,1 0 0,-1 0 1,1-1-1,-7-3 1,7 4-1678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5:23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11256,'0'0'4304,"11"3"-3783,36 7 332,72 7 0,62-3 1089,-149-12-1196,47-3 0,-68 0-552,1 0 0,-1-1 0,0-1 0,1 0 1,-1-1-1,0 0 0,15-8 0,8-7-2643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5:43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12 220 11648,'0'0'4977,"3"-10"-4772,10-46 236,-1 9 1023,-8 36-1104,-1 0 0,-1-1 0,0 1 0,1-17 0,3-3 2058,-6 31-2405,0 0 1,0 0-1,0 0 1,0-1-1,1 1 1,-1 0-1,0 0 0,0 0 1,0 0-1,0 0 1,0 0-1,0 0 1,0 0-1,0 0 1,0 0-1,0-1 1,0 1-1,0 0 1,1 0-1,-1 0 1,0 0-1,0 0 1,0 0-1,0 0 1,0 0-1,0 0 1,0 0-1,1 0 1,-1 0-1,0 0 1,0 0-1,0 0 0,0 0 1,0 0-1,0 0 1,0 0-1,1 0 1,-1 0-1,0 0 1,0 0-1,0 0 1,0 0-1,0 0 1,0 0-1,0 0 1,0 1-1,0-1 1,1 0-1,-1 0 1,0 0-1,0 0 1,0 0-1,0 0 1,0 0-1,0 0 1,0 0-1,0 0 0,0 1 1,0-1-1,0 0 1,0 0-1,0 0 1,0 0-1,0 0 1,5 11 479,-35 422 1435,0-29-1060,24-275-512,3 76 532,4-176-658,2 8 163,-2-27-66,-1-14 133,0-9-524,0-1-1,1 0 0,1 0 0,1 1 0,5-18 0,3-6-2538,-8 27 988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5:45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 5720,'0'0'18598,"1"11"-18177,1 27 82,-2 0 0,-8 69 1,-7-24 362,-31 102-1,29-122-414,10-33 58,-18 47-1,24-74-458,1-1-1,-1 1 0,0 0 0,1-1 0,0 1 0,0 0 0,0-1 0,0 1 1,0 0-1,0-1 0,1 1 0,0 4 0,2 15 728,-3-21-754,1-1 0,-1 0 0,0 1 0,1-1 1,-1 0-1,1 1 0,-1-1 0,1 0 0,-1 1 0,1-1 0,-1 0 0,1 0 0,-1 0 0,1 0 0,-1 1 0,1-1 0,-1 0 0,1 0 0,0 0 0,-1 0 0,1 0 0,-1 0 0,1 0 0,-1-1 0,1 1 0,0 0 0,25-3 277,-13 2-192,2 0-12,1-1 1,-1 0 0,23-7-1,7-1 10,10 2 28,70-1 1,-79 6-94,-33 1-31,-1 1 1,1 0-1,0 1 1,0 1-1,21 3 1,-22-3-11,-11-1 0,1 0 0,-1 0 0,0 0 0,1 1 0,-1-1 0,1 0 0,-1 1 0,0-1 0,1 1 0,-1-1 0,2 2 0,0-1-1,-2-1-21,-9-3-2800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5:45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 11952,'0'0'4969,"13"-8"-4359,-6 4-508,9-5 145,1 0 1,0 2 0,0 0 0,21-6-1,17-2 803,0 2-1,1 3 0,85-5 1,-81 10 651,-31 0-1537,-22 2-2809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5:46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0 247 9536,'0'0'5508,"8"-10"-4799,24-32 14,-30 40-644,0 0 1,0 0 0,1 0 0,-1 1 0,0-1 0,1 0 0,-1 1-1,1 0 1,-1-1 0,1 1 0,0 0 0,-1 0 0,1 0 0,5 0 0,5-2 220,215-54 3346,-49 15-1467,-10-18 72,-159 52-1644,-20 6-4419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5:46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0 234 7736,'0'0'11015,"9"-7"-10308,25-21-118,14-11 1331,66-41 0,-112 79-1838,-1 0 1,1 0-1,0 0 0,-1 1 0,1-1 0,0 1 0,0-1 1,0 1-1,-1 0 0,1 0 0,0 0 0,0 0 0,0 0 0,0 0 1,-1 0-1,1 1 0,0-1 0,0 1 0,3 0 0,1 2 160,0 1 1,0-1-1,0 1 0,5 5 0,18 10 392,-23-16-439,-1-1-1,1 1 1,0-1-1,0-1 1,0 1-1,0-1 1,0 0-1,13 1 1,-16-3-81,1 1 0,0-1 1,0 0-1,-1 0 0,1 0 1,0 0-1,-1-1 0,1 1 1,-1-1-1,1 0 0,-1 0 1,0 0-1,0-1 0,0 1 1,4-6-1,-1 2 101,0 0 0,-1-1 0,1 0 0,7-14 0,-12 19-192,0 0 0,0 0-1,0 0 1,0 0 0,0-1 0,0 1 0,-1 0 0,1 0 0,-1 0 0,0-1-1,1 1 1,-1 0 0,0 0 0,0-1 0,-1 1 0,1 0 0,0 0 0,-1 0-1,1-1 1,-1 1 0,0 0 0,0 0 0,0 0 0,-1-2 0,-5 1-2413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5:47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 3208,'0'0'9545,"-4"11"-8832,-9 32-20,3 0 1,-8 61-1,-1 102 714,-5 315 1087,17-425-2049,-6 185 810,14-223-525,2 1 1,18 100-1,-21-156-645,1-1-1,-1 1 1,1-1 0,0 1 0,0-1-1,0 1 1,0-1 0,0 1-1,0-1 1,3 4 0,-3-6-62,-1 0 0,0 1 0,1-1 0,-1 0 0,0 0 1,1 1-1,-1-1 0,1 0 0,-1 0 0,1 0 0,-1 0 0,0 0 1,1 1-1,-1-1 0,1 0 0,-1 0 0,1 0 0,-1 0 0,1 0 0,-1 0 1,0-1-1,1 1 0,-1 0 0,1 0 0,-1 0 0,1 0 0,-1 0 1,0-1-1,1 1 0,-1 0 0,1 0 0,-1-1 0,0 1 0,1 0 0,-1-1 1,4-3 40,0-1 1,-1 0 0,0 0-1,0 0 1,0 0 0,-1 0-1,0 0 1,3-10 0,12-41-3181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5:49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1 267 7936,'0'0'11481,"12"1"-10985,28 0-46,0-2 1,0-1 0,43-9-1,-47 4-111,-12 3 233,43-14 0,-59 16-401,-1-1 1,1-1-1,-1 1 0,0-1 1,-1 0-1,1-1 0,-1 0 1,0 0-1,10-10 0,-14 12-125,-1 1 0,1 0 0,-1-1 0,0 1 0,0 0 0,0-1 0,-1 1 0,1-1 0,0 0 0,-1 1 0,0-1 0,0 1 0,0-1 0,0 0 0,0 1-1,0-1 1,0 0 0,-1 1 0,0-1 0,1 1 0,-1-1 0,0 1 0,0-1 0,-2-2 0,0-2 28,0 1-1,-1 0 1,0 0-1,0 0 1,-1 0-1,1 0 1,-10-8 0,5 8 3,0 0 1,0 0 0,0 1 0,0 1 0,-1-1 0,0 1 0,0 1 0,0 0 0,-1 0 0,-16-1 0,14 2 4,0 1-1,-1 0 1,1 2-1,0-1 1,0 1 0,0 1-1,0 1 1,-15 4-1,24-6-45,0 1 0,0 0-1,0 0 1,0 0 0,1 1-1,-1-1 1,1 1 0,0 0 0,0 0-1,0 0 1,0 0 0,0 1-1,1-1 1,-1 1 0,-2 5-1,-1 4 128,0 0-1,1 1 1,-4 17 0,7-23-76,1 1-1,0-1 1,0 0 0,1 0 0,0 1 0,2 13-1,12 49 372,-13-66-433,3 10 73,1 0-1,1 0 0,0-1 1,1 0-1,0 0 1,1-1-1,1 0 0,0 0 1,1-1-1,0 0 0,17 15 1,-13-14 17,1-1 0,0 0 1,1-1-1,1-1 1,-1-1-1,2 0 0,-1-1 1,36 11-1,-46-18-115,1 1 0,-1-1 0,1-1 0,0 1 0,-1-1 0,1-1 0,-1 1 0,1-1 0,0-1 0,-1 0 0,1 0 0,-1 0 0,0-1 0,0 0 0,11-6 0,-3 0 0,0-1 0,-1 0 0,0-1 0,-1 0 0,20-23 0,43-59 873,-37 38-5787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5:50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6328,'0'0'11761,"-4"10"-10948,2-8-795,-3 12 486,-1 1 0,-3 18 0,8-28-296,-1 1-1,2 0 0,-1 0 0,1 0 0,0 1 0,0-1 1,1 0-1,-1 0 0,1 0 0,3 9 0,-1-6 84,1-1 1,-1 1-1,1 0 0,1-1 0,0 0 0,0 0 0,1 0 1,0-1-1,12 12 0,-14-15-187,1 0-1,0-1 1,0 0-1,0 0 1,1 0 0,-1 0-1,1-1 1,-1 0 0,1 0-1,0-1 1,0 0-1,0 0 1,-1 0 0,1 0-1,0-1 1,11-1 0,-9 1-94,0-2 1,0 1 0,0-1 0,0 0 0,-1 0 0,1-1 0,-1 0 0,0-1 0,1 1 0,11-10 0,10-15-3770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5:50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15576,'0'0'3687,"70"46"-3815,-32-26 8,7 0-200,-3-1 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1:3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9344,'0'0'2101,"17"2"-1736,302 6 1593,-27-34-424,-7 1-272,-196 19-2926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5:51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281 454 4912,'0'0'8593,"-11"-6"-7690,-41-16 2,48 20-755,-1 2 0,0-1 1,1 0-1,-1 1 0,0 0 1,0 0-1,1 1 0,-1-1 1,0 1-1,1 0 0,-1 0 1,1 0-1,-1 1 0,1 0 0,0 0 1,-1 0-1,1 0 0,-7 6 1,-5 1 449,8-6-194,1 1 1,0 1-1,0-1 1,0 1-1,1 0 1,-1 1-1,1 0 1,-7 8-1,12-12-334,1-1 1,-1 1-1,1-1 0,0 0 0,0 1 0,-1-1 0,1 1 1,0-1-1,0 1 0,1-1 0,-1 1 0,0-1 0,0 0 1,1 1-1,-1-1 0,1 1 0,-1-1 0,1 0 0,-1 1 1,1-1-1,0 0 0,0 0 0,-1 0 0,3 2 0,26 30 740,-23-28-649,2 2-23,1 0 1,0 0-1,0-1 1,0 0-1,1-1 1,0 0-1,0-1 1,0 0-1,0 0 1,17 3-1,-12-4 83,1 0 0,0-1 0,0-1 0,-1-1 0,1 0 0,29-4 0,-42 4-189,-1 0 0,0-1 0,1 1-1,-1-1 1,0 1 0,1-1-1,-1 0 1,0 0 0,0 0 0,1 0-1,-1 0 1,0-1 0,0 1-1,0-1 1,-1 1 0,1-1 0,0 0-1,-1 0 1,1 0 0,-1 0-1,1 0 1,-1 0 0,0 0-1,0 0 1,0 0 0,0-1 0,0 1-1,0 0 1,-1-1 0,1 1-1,-1 0 1,0-1 0,0 1 0,0-1-1,0 1 1,0-1 0,0 1-1,-1-5 1,-2-7 71,-1 1 0,0 0 0,-1 0 1,0 0-1,-10-17 0,-1 2 44,-1 1 1,-2 0-1,-29-33 0,-73-66 487,5 7 407,114 117-1032,0 0 0,0-1 1,0 1-1,0 0 0,1-1 1,-1 1-1,1-1 0,-1 0 0,1 1 1,0-1-1,0 0 0,0 0 1,1 0-1,-2-5 0,3 6-9,-1 0 0,1 1 1,-1-1-1,1 1 0,0-1 0,0 1 0,0-1 0,0 1 0,0-1 0,0 1 0,0 0 0,0-1 0,1 1 0,-1 0 0,0 0 0,1 0 0,-1 0 0,1 0 1,-1 0-1,1 1 0,-1-1 0,1 0 0,0 1 0,-1 0 0,1-1 0,3 0 0,13-2-2,1 0 0,0 0 0,0 2 0,0 0 0,19 3 0,23-2 0,5-5 0,-37 2 0,1 1 0,38 3 0,-67-1 41,0 1 0,0-1 0,1 1 1,-1-1-1,0 1 0,0 0 0,0-1 0,0 1 0,0 0 0,0 0 0,0-1 1,0 1-1,0 0 0,0 0 0,0 0 0,0 1 0,-1-1 0,1 0 0,0 0 1,-1 0-1,1 0 0,-1 1 0,1 0 0,6 29-3496,-6-28 1916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25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 7936,'0'0'8919,"-10"4"-8400,-7 0-312,1 0 324,1 1-1,-21 9 1,25-8 745,10-3 194,18-5 927,2 0-2344,273-12 1899,-96 3-1246,-162 10-591,-10 1-29,-5-2 46,0 2 0,0 0 0,0 1-1,0 1 1,0 1 0,21 5 0,9 16 829,-49-24-951,0 0 0,0 0-1,0 0 1,0 0-1,-1 0 1,1 0 0,0 0-1,0 0 1,0 0-1,0 0 1,0 1-1,0-1 1,0 0 0,0 0-1,0 0 1,0 0-1,0 0 1,0 0 0,0 0-1,-1 0 1,1 0-1,0 0 1,0 0-1,0 1 1,0-1 0,0 0-1,0 0 1,0 0-1,0 0 1,0 0 0,0 0-1,0 0 1,0 0-1,0 0 1,0 1-1,0-1 1,0 0 0,0 0-1,0 0 1,0 0-1,1 0 1,-1 0 0,0 0-1,0 0 1,0 0-1,0 0 1,0 1-1,0-1 1,0 0 0,0 0-1,0 0 1,0 0-1,0 0 1,0 0 0,0 0-1,1 0 1,-1 0-1,0 0 1,0 0-1,0 0 1,0 0 0,0 0-1,0 0 1,0 0-1,0 0 1,-10 0-83,-2-3-507,7 2-3383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25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10152,'0'0'11897,"12"2"-11416,2 0-328,-1 0 0,1-1 0,-1-1 0,1 0-1,26-5 1,73-14 750,67-14 133,-41 4-358,49-12 439,-165 37-864,-19 4-151,0 0 0,0-1 1,0 0-1,0 1 1,0-1-1,0-1 1,0 1-1,0-1 1,-1 1-1,6-4 0,-21 7-1177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28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0 8880,'0'0'11299,"-8"13"-10853,2-4-361,0-1 4,0 1 0,0 0 0,1 1 0,1 0 0,-1-1 0,2 1 0,-1 1 0,-3 16 0,-10 136 1350,3 198-1,13-280-1037,0-58-274,0 40 665,8 75 1,-6-101 274,-1-37-1050,0 0-1,1 0 0,-1 0 0,1 0 0,-1 0 0,1 0 0,-1 0 0,1 0 0,-1 0 0,0 0 0,1 0 0,-1 0 0,1-1 0,-1 1 0,0 0 0,1 0 0,-1-1 0,0 1 0,1 0 0,-1 0 0,0-1 1,1 0-1,-1 1-35,5-4-172,8-7-368,-7 5-2595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29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 7432,'0'0'8418,"0"12"-7717,2 49 162,-1 92 1552,-28 97 275,-6-73-364,30-163-2032,0-3 210,1 0-1,0 1 0,0 10 0,21-24 504,95-30-507,-72 18-401,0 2-1,1 2 1,0 2 0,62-4-1,-62 11 13,-16-1 4,-1 1 1,0 2-1,31 4 0,-32 2 33,-20-5-112,1 0 1,0 0-1,-1-1 0,12 1 1,-20-28-2285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29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12456,'0'0'5479,"11"-9"-4857,5-4-385,31-23 812,-29 31 802,-17 5-1736,-1-1 0,1 1 0,-1 0 0,1 0 0,-1 0 0,1 0 0,-1 0 0,0 0 0,1 0-1,-1 0 1,1 0 0,-1 0 0,1 0 0,-1 0 0,1 0 0,-1 0 0,1 0 0,-1 0 0,0 0 0,1 1 0,-1-1 0,1 0-1,-1 0 1,0 1 0,1-1 0,-1 0 0,0 0 0,1 1 0,-1-1 0,0 0 0,1 1 0,-1-1 0,0 1 0,1-1 0,18 10 991,-3-5-932,0-1 0,0-1 1,1 0-1,26 1 0,13 2 34,-11 3-1,-29-5-88,1-1 1,-1 0 0,20 0-1,-15-11-2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30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8640,'0'0'5632,"10"8"-5116,-10-8-510,4 4 61,1 0 1,0 0 0,0 0-1,0-1 1,0 0-1,1 0 1,-1 0 0,1-1-1,0 0 1,0 0-1,0 0 1,0-1 0,0 0-1,0 0 1,10 0 0,30-2 473,9-1 1015,97 9 1,-22 5 1114,-110-11-2058,-7 0-396,-11-1-88,1 1-1,0-1 1,0 0 0,0 0-1,0 0 1,0 0 0,-1-1-1,7-1 1,-8 2-98,0-1 1,0 0-1,0 0 1,0 0-1,1 0 0,-1 0 1,-1 0-1,1 0 1,0 0-1,0 0 0,0-1 1,-1 1-1,1 0 1,0-1-1,-1 1 0,1 0 1,-1-1-1,0 1 1,1 0-1,-1-1 0,0 1 1,0-3-1,1-15-3147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31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1 163 8536,'0'0'6022,"9"-10"-5532,73-90 1231,-78 94-1523,0 1 0,1 0 0,0 0 1,0 1-1,0-1 0,1 1 0,-1 0 0,9-4 0,-12 7-119,0 0 0,0 0-1,0 1 1,0-1 0,1 0-1,-1 1 1,0-1-1,0 1 1,1 0 0,-1 0-1,0 0 1,1 0 0,-1 0-1,0 0 1,0 1-1,1-1 1,-1 1 0,0 0-1,0-1 1,0 1 0,0 0-1,0 0 1,0 0 0,0 1-1,0-1 1,0 0-1,0 1 1,2 2 0,7 8 237,-1 1 0,0 1 0,-1 0 0,8 17 0,-8-15 68,0-1 0,1 0 1,17 20-1,-25-34-324,-1 1 0,1-1 0,-1 1 0,1-1 0,0 0 0,0 1 0,0-1 0,0 0 0,0 0 0,0-1 0,0 1 0,0 0 0,0-1 0,0 1 0,0-1 0,1 0 0,-1 1 0,0-1 0,4-1 0,-2 1 25,1-1 0,-1 0 0,0 0 0,1-1 0,-1 1-1,0-1 1,0 0 0,0 0 0,5-4 0,-1 0 66,0-1 1,0 0-1,-1 0 0,1 0 0,-2-1 1,1 0-1,-1 0 0,5-10 0,-6 9 3,-4 5-103,0 0-1,1 1 1,0-1-1,0 1 1,0 0-1,0 0 0,5-6 1,-2 8-1233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31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8640,'0'0'2378,"3"12"-1683,5 41-1,-1 1 0,-3-1-1,-3 58 1,-18 179 1403,5-123-1003,7-82-512,-6 143 1336,11-166-484,14 103-1,-14-156-1253,5 13 683,-5-22-851,0 0-1,0 0 1,0 0 0,1 0 0,-1 1 0,0-1 0,0 0-1,0 0 1,0 0 0,0 0 0,0 0 0,1 0 0,-1 0 0,0 0-1,0 0 1,0 1 0,0-1 0,1 0 0,-1 0 0,0 0-1,0 0 1,0 0 0,0 0 0,1 0 0,-1 0 0,0 0-1,0 0 1,0 0 0,1 0 0,-1 0 0,0 0 0,0-1 0,0 1-1,0 0 1,1 0 0,-1 0 0,0 0 0,10-12 314,2-10-3244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34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416 224 6424,'0'0'6218,"-6"-12"-5683,1 0-374,-6-14 663,-1 1 0,-15-25 0,24 47-688,0 0 0,0 0 0,0 0 0,0 1 0,-1-1 0,1 1 0,-1 0 0,1 0-1,-1 1 1,0-1 0,0 1 0,0-1 0,0 1 0,0 0 0,0 1 0,0-1 0,0 1 0,-5 0 0,-3-1 125,1 1 0,0 1 1,-1 0-1,1 0 0,-16 5 1,17-2-59,1-1 1,0 2 0,0-1-1,0 1 1,1 1 0,0-1-1,-10 10 1,1-1 266,1 2 0,-16 21 1,25-29-315,1 1 0,1 0 0,0 1 0,0-1 1,1 1-1,0 0 0,0 0 0,1 1 0,1-1 0,0 1 1,0-1-1,0 17 0,2-12-21,0-1 0,1 0 0,0 0 0,1-1 0,1 1 1,0 0-1,1-1 0,1 1 0,6 14 0,-3-15-24,0 1 0,0-1 0,1 0 1,0-1-1,1 0 0,1 0 0,0-1 0,25 19 1,-28-24-69,0-1 0,0 0 1,1 0-1,0 0 0,0-1 1,1 0-1,-1-1 0,1 0 1,-1-1-1,1 0 0,0 0 1,0-1-1,0 0 0,19-2 0,-12-1 0,0-2 0,-1 0 0,1 0-1,-1-2 1,0 0 0,0-1 0,-1-1-1,0 0 1,0-1 0,18-14 0,2-6 71,-2-1 0,51-59-1,-74 78-70,0 0 0,-1-1 0,0 0 0,-1 0-1,-1-1 1,0 0 0,-1 0 0,0-1 0,7-26-1,-13 30 84,-5 8 9,3 3-123,1-1-1,0 1 1,0-1-1,-1 1 0,1 0 1,0 0-1,0-1 1,0 1-1,0 0 1,0 0-1,0 0 0,-1 1 1,-4 8 7,0 0 1,1 0-1,0 1 1,1-1 0,0 1-1,0 0 1,1 0-1,-3 22 1,6-27-14,0 0 0,0 0 0,0 0 0,0-1 0,1 1 0,0 0 1,1 0-1,-1 0 0,1-1 0,0 1 0,0-1 0,1 1 0,-1-1 0,1 0 0,1 0 1,-1 0-1,6 6 0,-3-6-3,-1 0 0,1 0-1,0 0 1,0-1 0,0 0 0,0 0 0,1-1 0,0 0 0,0 0 0,0-1 0,0 1 0,0-1 0,10 1-1,-15-3 0,0 0-1,0 0 0,-1 0 0,1 0 0,0 0 1,-1-1-1,1 1 0,0-1 0,-1 1 0,1-1 0,0 1 1,-1-1-1,1 0 0,-1 0 0,1 0 0,-1 0 1,1 0-1,-1 0 0,0 0 0,0 0 0,1-1 1,-1 1-1,0 0 0,0-1 0,0 1 0,-1-1 0,1 1 1,1-3-1,-1 1 3,1 0 0,-1 0 1,0-1-1,0 1 0,-1 0 1,1-1-1,0 1 0,-1 0 0,0-1 1,0 1-1,0 0 0,0-1 1,-1 1-1,0-4 0,-5-9 19,0 0 0,-1 1 1,-14-25-1,16 32-9,0 1 1,0-1-1,-1 1 1,0 0-1,0 1 0,-1-1 1,1 1-1,-12-7 1,12 10 11,0 1 0,-1 0 1,1 0-1,-1 1 0,1 0 0,-1 0 1,0 0-1,1 1 0,-8 0 0,13 0-20,0 0 0,0 0-1,0 0 1,0 1-1,-1-1 1,1 0-1,0 0 1,0 1-1,0-1 1,0 1-1,0-1 1,0 1 0,0 0-1,0-1 1,0 1-1,0 0 1,0-1-1,1 1 1,-1 0-1,0 0 1,0 0 0,1 0-1,-1 0 1,1 0-1,-1 0 1,1 0-1,-1 0 1,1 0-1,-1 2 1,0-1-1,1 0 0,0 0-1,-1 1 1,1-1 0,0 0 0,0 0 0,0 1-1,0-1 1,1 0 0,-1 0 0,1 0 0,-1 0-1,1 1 1,1 1 0,2 4-7,2 0 0,-1-1 1,1 1-1,0-1 0,1 0 0,0-1 0,0 1 0,0-1 0,1-1 1,0 0-1,0 0 0,9 4 0,-5-3-4,1 0 0,-1-1 0,1-1 0,0 0 0,0-1 0,0 0 0,25 2 0,-29-5 8,0-1 0,0 0 0,0 0 0,0-1 0,0 0 0,0-1 0,0 1 0,0-2 0,-1 1 0,0-1 0,0-1 0,0 1 0,0-1 0,-1-1 0,1 1 0,-1-1 0,-1-1 0,1 1 0,-1-1 0,0 0 0,6-12 0,1 0 31,-2-1-1,0-1 1,-1 1-1,-1-2 1,-2 1-1,0-1 1,6-29-1,-3-26 89,-8 55 101,1 0-1,12-44 0,-15 66-209,0-1-1,0 1 0,0 0 0,0 0 1,0 0-1,1-1 0,-1 1 0,0 0 1,0 0-1,0-1 0,0 1 0,1 0 1,-1 0-1,0 0 0,0 0 0,0-1 1,1 1-1,-1 0 0,0 0 0,0 0 1,1 0-1,-1 0 0,0 0 0,0 0 1,1 0-1,-1 0 0,0 0 0,0 0 1,1 0-1,-1 0 0,0 0 0,0 0 1,1 0-1,-1 0 0,0 0 0,0 0 1,1 0-1,-1 0 0,0 0 1,0 0-1,1 0 0,-1 1 0,0-1 1,0 0-1,1 0 0,-1 0 0,0 0 1,0 1-1,0-1 0,0 0 0,1 0 1,-1 0-1,0 1 0,0-1 0,0 0 1,0 1-1,14 16 88,-12-14-60,3 5-33,35 49 42,34 68-1,-63-104-43,-2-1 0,0 2-1,-1-1 1,-2 1 0,0 0 0,-1 1-1,2 33 1,-6-50-4,-1-1 0,0 1 0,0-1 0,-1 1 0,1-1 0,-1 0 0,-1 1 0,-2 8 0,3-12 0,0 0 0,0 0 0,0 0 0,-1-1 0,1 1 0,0 0 0,-1-1 0,1 1 0,-1-1 0,1 1 0,-1-1 0,0 0 0,1 0 0,-1 0 0,0 0 0,0 0 0,0 0 0,0-1 0,0 1 0,0 0 0,0-1 0,0 0 0,0 1 0,0-1 0,0 0 0,-3 0 0,-10-1 0,1 0 0,-1-1 0,1 0 0,0-1 0,-15-5 0,-67-30 0,47 18 0,26 6 0,15 8 0,8 6 0,0 0 0,0 0 0,0 0 0,0 0 0,0 0 0,0 0 0,0 0 0,1 0 0,-1 0 0,0 0 0,0 0 0,0 0 0,0 0 0,0-1 0,0 1 0,0 0 0,0 0 0,0 0 0,0 0 0,0 0 0,0 0 0,0 0 0,0 0 0,0 0 0,0 0 0,0 0 0,0 0 0,0 0 0,0 0 0,0 0 0,0 0 0,0 0 0,0 0 0,0 0 0,0 0 0,0 0 0,0-1 0,0 1 0,0 0 0,0 0 0,0 0 0,0 0 0,0 0 0,0 0 0,0 0 0,-1 0 0,93 21 0,-38-10 0,-1 2 0,59 24 0,-64-18 0,-24-11 0,42 22 0,-62-27 469,3 1-520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1:3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230 655 3712,'0'0'8977,"-12"-1"-8666,5 0-255,2 0-27,1 0 0,-1 1 0,0 0 0,1 0 0,-1 0 0,0 0 0,1 1 0,-1-1 1,1 1-1,-1 0 0,1 1 0,-1-1 0,1 1 0,0 0 0,-1 0 0,-3 3 0,-5 6 87,0 0 0,1 0 0,1 1 0,0 1-1,1 0 1,0 0 0,-13 25 0,19-31-66,0 0 0,1 1 0,0-1 0,0 1 0,1-1-1,-1 1 1,2 0 0,-1 0 0,1 0 0,1 0 0,-1 0 0,1 0 0,1 1 0,-1-1 0,1 0 0,1 0 0,3 11 0,-4-16-26,0-1 1,0 1 0,0-1-1,1 0 1,-1 1 0,1-1-1,-1 0 1,1 0 0,0 0 0,0 0-1,0 0 1,0 0 0,0-1-1,0 1 1,1-1 0,-1 0 0,0 1-1,4 0 1,-2-1 12,1 0-1,-1 0 1,1 0-1,-1 0 1,0-1-1,1 0 1,-1 0 0,1 0-1,-1-1 1,7-1-1,-3 0 24,0 0-1,1 0 0,-1-1 1,-1-1-1,1 1 0,0-1 1,-1-1-1,0 1 0,0-1 1,0 0-1,7-8 0,-4 2 22,-2 0-1,0-1 0,0 0 1,-1 0-1,-1 0 0,0-1 1,0 0-1,4-18 0,-7 23 7,-1 0-1,0-1 1,-1 1-1,0-1 1,0 0-1,-1 1 1,0-1-1,-1 0 1,0 1-1,0-1 0,0 0 1,-1 1-1,-1 0 1,-5-15-1,7 26-32,-1 0-1,1-1 0,0 1 0,0 0 0,0 0 1,0 0-1,1 0 0,-1 3 0,-1 5-19,1 0 1,0 1-1,1-1 0,0 1 0,1-1 0,0 0 1,1 1-1,0-1 0,5 13 0,-5-19-9,0 0-1,0 0 0,0 0 1,1-1-1,0 1 0,0-1 1,0 1-1,0-1 0,1 0 1,0-1-1,0 1 0,0-1 1,0 1-1,0-1 0,1 0 0,-1-1 1,1 1-1,0-1 0,0 0 1,0 0-1,10 2 0,-8-3 1,0 0 0,0-1-1,0 0 1,0 0 0,0 0 0,0-1-1,0 0 1,0-1 0,-1 0-1,1 0 1,8-3 0,2-3 39,0 0 0,-1 0-1,17-13 1,19-17 220,51-51 0,4-1 171,-106 88-464,26-15 356,-26 17-334,-1 0 0,0-1 0,1 1 0,-1 0 1,1 0-1,-1 0 0,1 0 0,-1 0 0,1 0 0,-1 0 0,1 0 0,-1 0 0,1 0 0,-1 0 1,1 0-1,-1 0 0,1 0 0,-1 0 0,0 0 0,1 1 0,0-1 0,0 1-2,-1-1-1,0 1 1,1 0 0,-1-1-1,0 1 1,1 0 0,-1-1-1,0 1 1,0 0-1,0-1 1,0 1 0,1 0-1,-1 0 1,0-1 0,0 1-1,0 0 1,-1-1-1,1 1 1,0 1 0,-4 27 124,-8 118 443,13-147-573,-1 1 0,0-1 1,0 1-1,0-1 0,0 1 0,0-1 1,0 1-1,1-1 0,-1 0 1,0 1-1,0-1 0,1 1 0,-1-1 1,0 0-1,0 1 0,1-1 0,-1 0 1,0 1-1,1-1 0,-1 0 0,1 1 1,-1-1-1,1 0 0,-1 0 0,0 1 1,1-1-1,-1 0 0,1 0 0,-1 0 1,1 0-1,-1 0 0,1 0 0,-1 0 1,1 0-1,-1 0 0,1 0 0,-1 0 1,1 0-1,-1 0 0,1 0 0,-1 0 1,0 0-1,1 0 0,-1-1 0,1 1 1,-1 0-1,1 0 0,-1-1 0,1 1 1,28-14 86,-26 12-78,28-18 76,0-1 0,47-44 0,18-13 96,-95 77-177,0 0 0,1 0 0,-1 0-1,0 0 1,1 0 0,-1 0 0,1 0 0,-1 1-1,1-1 1,-1 1 0,1-1 0,-1 1 0,1 0-1,-1-1 1,1 1 0,0 0 0,-1 0-1,3 0 1,-3 1-3,-1 0-1,1-1 0,0 1 1,0 0-1,0 0 0,-1 0 1,1-1-1,-1 1 0,1 0 0,0 0 1,-1 0-1,1 0 0,-1 0 1,0 0-1,1 0 0,-1 0 1,0 0-1,0 0 0,0 1 1,1-1-1,-1 0 0,0 0 1,0 0-1,-1 0 0,1 2 1,-4 44 82,2-28-51,1 33 0,1-48-33,0 1 0,1 0 0,-1-1 0,1 1 0,0-1 1,1 1-1,-1-1 0,1 1 0,0-1 0,0 0 0,0 0 0,3 4 1,-1-5-4,-1 0 1,1 0 0,-1 0-1,1-1 1,0 1 0,0-1 0,0 0-1,0 0 1,1-1 0,-1 1 0,0-1-1,1 0 1,-1 0 0,1 0-1,-1-1 1,1 1 0,6-2 0,6 1 6,1-1-1,-1 0 1,21-5 0,1-4 22,0-1 1,-1-1-1,-1-3 0,56-29 0,-40 15 75,-2-3 1,66-54-1,-109 80-78,18-15 69,-23 18-45,-17 13-10,-10 7-16,-26 18 9,1 2 1,-74 75 0,86-67-63,33-41 24,1 0-1,1 1 1,-1-1-1,1 1 1,-1 0-1,1 0 1,1 0-1,-3 8 1,4-12 2,0 1 1,0-1 0,0 0-1,0 1 1,1-1 0,-1 0-1,0 0 1,1 1-1,-1-1 1,1 0 0,-1 0-1,1 1 1,0-1-1,-1 0 1,1 0 0,0 0-1,0 0 1,0 0 0,0 0-1,0 0 1,0 0-1,0-1 1,0 1 0,0 0-1,0 0 1,0-1-1,1 1 1,-1-1 0,0 1-1,2-1 1,1 2-5,1-1 1,0 1 0,0-1-1,0 0 1,0-1-1,0 0 1,6 1-1,6-4 2,1 0-1,-1-1 1,0 0-1,-1-2 0,1 0 1,-1-1-1,0 0 1,0-1-1,-1-1 1,0-1-1,26-22 1,-12 2 19,-1 0 0,-1-2 0,-2-2 0,-2 0 0,-1-1 0,-1-1 0,-2-1 0,16-47 1,-21 48 6,-2 0 1,-2-1 0,-1-1-1,-2 0 1,-1 0 0,-3 0-1,-1-69 1,-2 102-21,-1 0 1,0 0 0,0-1-1,0 1 1,0 0-1,-1 0 1,0 0 0,0 1-1,0-1 1,-5-7-1,6 11-1,0-1-1,0 1 1,-1 0-1,1 0 1,0 0-1,-1 0 0,1 0 1,0 0-1,-1 0 1,1 0-1,-1 1 0,1-1 1,-1 0-1,0 1 1,1-1-1,-1 1 1,0 0-1,1-1 0,-1 1 1,0 0-1,1 0 1,-1 0-1,0 0 0,1 1 1,-1-1-1,0 0 1,1 1-1,-1-1 1,0 1-1,1 0 0,-1-1 1,1 1-1,-1 0 1,1 0-1,-1 0 0,0 1 1,-6 4-8,1-1 1,0 2 0,0-1-1,1 1 1,0 0 0,0 0-1,-7 12 1,2-1-17,1 0 1,-11 27-1,12-21-1,1 1-1,1-1 0,2 1 0,0 1 1,2-1-1,0 1 0,2-1 1,1 1-1,1 0 0,1-1 0,7 32 1,-5-39 0,1 0 1,1 0-1,0-1 0,2 0 1,-1 0-1,2 0 1,11 15-1,-12-20-9,1-1 0,1 0 0,0-1 0,0 0 0,1 0 0,0-1 0,0 0-1,1-1 1,23 12 0,-14-11-36,1 0 1,0-2-1,41 9 0,-16-9-3094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35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331 527 6424,'0'0'8152,"-11"3"-7703,-32 11 530,-57 27 0,58-22-207,19-9 60,-25 15 1,41-21-663,1 1-1,-1-1 1,1 1 0,0 1 0,1-1-1,-1 1 1,-8 12 0,13-17-135,0 1 0,0-1 0,1 0 0,-1 0 1,1 1-1,-1-1 0,1 0 0,-1 1 0,1-1 0,0 0 0,0 1 0,0-1 0,0 1 0,0-1 1,0 0-1,0 1 0,0-1 0,0 1 0,1-1 0,-1 0 0,0 1 0,1-1 0,-1 0 0,1 1 1,0-1-1,-1 0 0,1 0 0,0 0 0,0 1 0,1 0 0,3 3 99,1 1-1,0-1 1,0 0-1,10 6 0,-9-6-92,13 7 148,1 0-1,0-1 1,0-2-1,1 0 1,0-1-1,0-2 1,1 0 0,0-1-1,0-1 1,0-1-1,0-1 1,1-2-1,-1 0 1,0-1 0,46-9-1,-65 9-129,-1 0 0,1 0 0,0 0 0,-1 0 0,0-1 1,1 1-1,-1-1 0,0 0 0,0 0 0,0 0 0,0-1 0,0 1 0,0-1 0,-1 1 0,1-1 0,-1 0 0,0 0 0,0 0 0,0 0 0,0-1 0,0 1 0,-1 0 0,0-1 0,1 1 1,-1-1-1,0 1 0,-1-1 0,1 0 0,-1 1 0,0-1 0,1 0 0,-2 0 0,1 1 0,-1-7 0,-2-5 37,0 0 1,-1 1-1,-1 0 0,0-1 1,-1 2-1,0-1 0,-12-17 0,1 4 63,-2 1 0,-1 1 0,0 1 0,-41-36 0,-106-73 665,139 112-673,10 7-1,-1-1-1,2-1 1,-19-21 0,30 30-88,1 0 0,-1-1 0,1 0 1,0 0-1,1 0 0,0 0 0,0 0 0,1-1 0,0 0 1,0 0-1,-1-9 0,4 15-39,0 0 0,0-1 0,0 1 0,0 0 0,0 0 0,0 0 0,1 0 0,0 0 0,-1 0 0,1 0 0,0 0 1,0 0-1,1 0 0,-1 1 0,1-1 0,3-4 0,-2 3 14,0 1 1,1-1-1,0 1 1,0 0-1,0 0 1,0 0 0,0 0-1,1 1 1,7-3-1,2 0 24,0 1-1,0 0 1,1 1-1,-1 1 1,1 0-1,16 1 1,-6 1-58,0 2 0,0 1 0,0 2 0,0 0 1,-1 1-1,0 1 0,46 21 0,-68-27-3,0 0 0,0 0 0,0 0 0,0 0 0,-1 0 0,1 0 0,0 0 0,0 0 0,-1 1 0,1-1 0,0 1 0,-1-1 0,1 1 0,-1 0 0,0-1 0,0 1 0,2 3 0,-3-2 0,1 0 0,-1 0 0,0 0 0,0 0 0,0 0 0,-1 0 0,1 0 0,-1 0 0,1-1 0,-1 1 0,0 0 0,-2 4 0,-1 3 178,-12 35 308,7-21-5179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36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63 7432,'0'0'6288,"-10"-3"-5655,-32-8 8,38 10-396,0 1-1,0-1 0,-1 1 1,1 0-1,0 0 0,-1 0 1,-7 2-1,2-1 6417,84 0-5082,103-3-40,-136-1-1291,0-1-1,53-13 0,-60 8 2,60-5 0,-77 13-103,0 1-1,-1 0 1,1 1 0,0 0-1,30 8 1,-46-8-130,0-1 1,-1 0 0,1 0-1,0 0 1,0 1-1,0-1 1,-1 0 0,1 1-1,0-1 1,0 1-1,-1-1 1,1 1 0,0-1-1,-1 1 1,1-1 0,0 1-1,-1 0 1,1-1-1,-1 1 1,1 0 0,-1 0-1,0-1 1,1 1-1,-1 0 1,0 0 0,1 0-1,-1-1 1,0 1-1,0 0 1,0 0 0,0 0-1,0 0 1,0 0-1,0-1 1,0 1 0,0 0-1,0 0 1,0 0-1,0 0 1,-1-1 0,1 1-1,0 0 1,-1 0 0,1 0-1,0-1 1,-1 1-1,1 0 1,-1-1 0,1 1-1,-1 0 1,0-1-1,1 1 1,-1 0 0,0-1-1,1 1 1,-2 0-1,1-1-24,1 0-1,0 0 1,0 0-1,0 0 0,-1 0 1,1 0-1,0 0 1,0 0-1,0 0 0,-1 0 1,1 0-1,0 0 0,0 0 1,0 0-1,-1 0 1,1 0-1,0 0 0,0-1 1,0 1-1,0 0 1,-1 0-1,1 0 0,0 0 1,0 0-1,0 0 1,0-1-1,0 1 0,-1 0 1,1 0-1,0 0 0,0 0 1,0-1-1,0 1 1,0 0-1,0 0 0,0 0 1,0 0-1,0-1 1,0 1-1,0 0 0,0 0 1,0 0-1,0-1 1,0 1-1,0 0 0,0 0 1,0 0-1,0-1 0,0 1 1,-1-8-4135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37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9944,'0'0'5214,"5"11"-4647,0-1-411,0 1 1,-1 0-1,0 0 1,-1 0-1,0 0 1,-1 0-1,1 17 1,-14 186 2256,0-56-242,3 7 1777,30-197-2502,13-28-1453,-17 31-3211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38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 4616,'0'0'17597,"-10"11"-17155,1-2-331,-1 2 32,0 0-1,1 1 1,0 0 0,-10 19-1,1-2 272,-9 18 234,26-44-557,-1 1 0,1-1 0,0 1 0,0 0 0,0-1 0,1 1 0,-1 0 0,1 0 0,0-1 0,0 1 0,1 6 0,0-7-23,0 0 0,0 0 0,1 0 0,-1 0 0,1 0 0,0 0 1,-1-1-1,1 1 0,1-1 0,-1 1 0,0-1 0,0 0 0,1 0 1,3 3-1,-2-2 30,0 0-1,1 0 1,-1-1 0,1 1 0,0-1 0,0 0 0,0-1-1,6 2 1,-8-2-51,14 3 282,0-1-1,0-1 1,0 0-1,0-1 1,0-1-1,1-1 0,27-4 1,-42 4-309,-1-1 1,1 1 0,-1 0-1,0 0 1,1-1-1,-1 1 1,0-1 0,0 0-1,0 0 1,0 1 0,-1-1-1,1-1 1,0 1-1,-1 0 1,1 0 0,-1-1-1,0 1 1,2-5 0,0 0-808,-1 0 1,0 0-1,0 0 1,-1 0 0,1-8-1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38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127 112 10544,'0'0'11785,"-11"-2"-11289,-31-5-19,42 7-445,-1 0 1,0 0-1,1 0 0,-1 0 1,1 0-1,-1 0 0,1 0 1,-1 0-1,1 0 0,-1 0 1,0 0-1,1 1 0,-1-1 1,1 0-1,-1 0 0,1 1 1,0-1-1,-1 0 0,1 1 0,-1-1 1,1 0-1,-1 1 0,1-1 1,0 1-1,-1-1 0,1 1 1,0-1-1,-1 1 0,1-1 1,0 1-1,0-1 0,0 1 1,-1-1-1,1 1 0,0-1 1,0 1-1,0-1 0,0 1 1,0-1-1,0 1 0,0 0 1,0-1-1,0 1 0,0-1 1,1 2-1,-1-2-1,0 1 1,0-1-1,0 1 1,0 0-1,0-1 1,0 1-1,1-1 1,-1 1-1,0 0 1,0-1-1,1 1 1,-1-1-1,0 1 0,1-1 1,-1 1-1,0-1 1,1 1-1,-1-1 1,1 0-1,-1 1 1,1-1-1,-1 1 1,1-1-1,-1 0 1,1 0-1,0 1 0,-1-1 1,1 0-1,-1 0 1,1 0-1,0 1 1,-1-1-1,1 0 1,-1 0-1,1 0 1,0 0-1,0-1 1,4 0 72,-1-1 0,0 1 0,1-1 1,-1 0-1,0-1 0,-1 1 1,1-1-1,0 0 0,-1 0 0,1 0 1,-1 0-1,0-1 0,3-4 1,-4 5-64,0 0 1,-1 0-1,1 0 1,-1-1-1,0 1 1,0 0-1,0-1 1,0 1-1,0-1 1,-1 1 0,0-1-1,0 1 1,0-1-1,0 0 1,0 1-1,-1-1 1,-1-4-1,2 6-19,0 1 0,-1-1 0,1 1 0,-1 0-1,0-1 1,1 1 0,-1 0 0,0 0-1,0-1 1,0 1 0,0 0 0,0 0-1,0 0 1,0 0 0,0 0 0,0 0-1,0 0 1,0 1 0,-1-1 0,1 0-1,0 1 1,-1-1 0,1 1 0,-1-1-1,1 1 1,0 0 0,-1-1 0,1 1-1,-1 0 1,1 0 0,-1 0 0,1 0 0,-1 0-1,1 0 1,0 1 0,-1-1 0,1 0-1,-1 1 1,-1 0 0,-8 3 82,1 0 1,-1 0-1,1 1 1,-10 7 0,10-7 20,4-2-402,-9 6 1097,14-6-1690,9-1-2360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40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0 7432,'0'0'10737,"-10"9"-10153,-32 31-23,40-37-509,0 0 1,0 0-1,0 0 1,1 0-1,-1 0 0,1 1 1,0-1-1,0 1 1,0-1-1,0 1 0,0-1 1,1 1-1,-1-1 1,1 1-1,0 0 0,1-1 1,-1 5-1,1 6 108,2 127 1003,-1 82 58,-4-171-968,-16 231 802,11-225-385,-3 0 0,-31 105 0,36-135-76,5-23-204,-1-7 227,7-10-279,0 2-290,19-53-1313,-21 53-1090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41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5520,'0'0'8581,"7"10"-7930,-3-3-542,0-1 5,0 0-1,0 1 1,-1-1 0,1 1-1,-2 0 1,1 0 0,-1 1-1,0-1 1,0 0 0,0 12 0,3 122 3149,-25 247 0,7-317-1813,8-55-532,2 0 0,0 0 0,-1 26 0,5-42-871,0 1 0,0-1 0,0 0 0,0 1 0,0-1 0,0 0 0,0 0 0,0 0 0,0 1-1,0-1 1,-1 0 0,1 0 0,0 0 0,0-1 0,0 1 0,0 0 0,0 0 0,0 0 0,0-1 0,0 1-1,1-1 1,27-6 143,42-16 71,-39 11-159,0 2 0,1 1 0,0 1 0,1 2 0,48-2 0,-50 5-26,-27 2-54,0 0-1,-1 0 0,1 1 0,0 0 0,0 0 1,0 0-1,0 0 0,-1 1 0,1 0 0,0 0 1,5 2-1,-6-1 45,7 1-65,-11-3-33,0 0 1,1-1-1,-1 1 0,0 0 0,0-1 0,1 1 0,-1-1 0,0 1 0,0 0 0,0-1 0,0 1 1,1-1-1,-1 1 0,0-1 0,0 1 0,0-1 0,0 1 0,0 0 0,0-1 0,0 1 1,0-1-1,0 1 0,0-1 0,-1 1 0,1-1 0,0 1 0,0-1 0,-1 0 0,-1-10-3953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42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12664,'0'0'3322,"13"-2"-2747,178-35 1874,-147 29-1566,62-2 0,-49 6 68,-23 5-167,-28 0-562,-1-1 0,0 1 0,1-1 0,-1 0 0,1-1 0,-1 1 0,7-2 0,-1 3 1002,-8 0-937,-4 0-351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42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10952,'0'0'4217,"10"-5"-3545,12-4-261,0 1 1,1 0-1,-1 2 1,31-6-1,-15 8 233,1 1 1,-1 1-1,1 3 0,65 8 0,-93-7-426,0 1-1,0 1 1,12 5-1,-15-6 116,0 1 0,0-1-1,0-1 1,0 0 0,0 0 0,1 0-1,8-1 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43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1 154 8840,'0'0'8327,"12"-6"-7675,1-1-493,17-7 623,48-17 0,-71 29-617,1-1-1,-1 1 1,1 0 0,0 1-1,-1 0 1,1 0 0,0 1-1,0 0 1,-1 0 0,1 1-1,0 0 1,0 0 0,11 4-1,-10 0 119,0 0 0,0 0 0,8 8-1,-10-7-72,0-1 0,0 0-1,0-1 1,1 0 0,9 4-1,-15-7-155,1 0 1,-1 0-1,1-1 0,0 0 0,-1 1 1,1-1-1,-1 0 0,1 0 1,0 0-1,-1-1 0,1 1 0,-1-1 1,1 1-1,0-1 0,-1 0 0,0 0 1,1 0-1,-1 0 0,1-1 0,-1 1 1,3-3-1,6-5 302,1-1 1,-2-1 0,1 1-1,-1-2 1,-1 0-1,14-22 1,-22 32-223,-1 1 0,1-1-1,0 1 1,-1-1 0,0 1 0,1-1 0,-1 0 0,0 1 0,0-1-1,0 1 1,0-1 0,0 0 0,0 1 0,0-1 0,0 1 0,-2-3 0,0-11-4170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1:4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1024 5624,'0'0'5373,"-10"-2"-5185,-31-5 27,41 7-188,0 0 0,-1 0-1,1-1 1,0 1 0,0 0 0,-1-1 0,1 1 0,0 0 0,0-1 0,-1 1 0,1-1 0,0 1 0,0 0 0,0-1 0,0 1 0,0-1 0,0 1 0,0 0 0,0-1-1,0 1 1,0-1 0,0 1 0,0-1 0,0 1 0,0 0 0,0-1 0,0 1 0,0-1 0,0 1 0,0 0 0,1-1 0,-1 1 0,0 0 0,0-1 0,1 1 0,-1 0-1,0-1 1,0 1 0,1 0 0,-1-1 0,14-21 205,-12 19-136,102-144 884,209-332 1120,-210 302-933,-96 163-941,0 0-1,-1 0 0,0 0 0,-1-1 0,-1 0 0,0 0 0,-1 0 0,2-31 0,-5 45-214,0 1 0,0 0 0,0 0 0,0-1 0,0 1 0,0 0 0,0-1 0,0 1 0,0 0 0,0-1 0,0 1 0,0 0 0,0-1 0,-1 1 0,1 0 0,0 0 1,0-1-1,0 1 0,0 0 0,-1 0 0,1-1 0,0 1 0,0 0 0,0 0 0,-1-1 0,1 1 0,0 0 0,0 0 0,-1 0 0,1 0 0,0-1 0,-1 1 0,1 0 0,0 0 0,0 0 0,-1 0 0,1 0 0,0 0 0,-1 0 1,1 0-1,0 0 0,-1 0 0,1 0 0,0 0 0,-1 0 0,1 0 0,0 0 0,0 0 0,-1 0 0,1 0 0,0 0 0,-1 1 0,1-1 0,0 0 0,0 0 0,-1 1 0,-17 10 162,18-11-174,-29 26 75,0 1 1,2 1-1,1 2 1,1 0-1,-35 57 1,-83 183 78,112-208-108,-265 549 246,251-513-224,-34 108-1,79-206-66,-5 22 17,5-22-17,0 0 1,0 1-1,0-1 1,0 0-1,0 1 1,0-1 0,0 0-1,0 1 1,0-1-1,1 0 1,-1 1-1,0-1 1,0 0-1,0 1 1,0-1-1,1 0 1,-1 1 0,0-1-1,0 0 1,1 0-1,-1 1 1,0-1-1,0 0 1,1 0-1,-1 0 1,0 1-1,1-1 1,-1 0 0,0 0-1,1 0 1,-1 0-1,0 0 1,1 0-1,-1 1 1,1-1-1,-1 0 1,0 0-1,1 0 1,-1 0 0,0 0-1,1-1 1,-1 1-1,0 0 1,1 0-1,-1 0 1,0 0-1,1 0 1,-1 0-1,0-1 1,1 1 0,-1 0-1,0 0 1,1 0-1,-1-1 1,0 1-1,0 0 1,1-1-1,17-8 32,-1-1 0,0-1 0,0 0 0,27-26 0,53-63 93,-67 68-90,263-259 309,-209 220-214,42-39 85,-98 83-139,-1-2 1,28-37 0,-44 50-29,-1 0-1,-1-1 1,0 0-1,-2 0 1,0-1-1,-1 0 1,0 0-1,2-20 1,-6 15 318,-4 22-84,-1 13-203,-1 15-58,1 0-1,2 0 1,0 0 0,2 0 0,7 48 0,-5-63-20,0 0 0,0 0 0,1 0 0,0 0 0,1-1 0,1 0-1,0 0 1,0 0 0,14 17 0,-15-24 0,1 1-1,-1-1 0,1 0 0,0 0 1,0 0-1,0-1 0,0 0 1,0 0-1,1 0 0,-1-1 0,1 0 1,0 0-1,0-1 0,0 0 1,0 0-1,0-1 0,0 0 0,0 0 1,7-1-1,9-2 4,0 0 0,0-2 0,0 0 0,31-13 0,-18 5 15,-1-3-1,-1 0 1,0-3 0,37-26 0,-64 39-2,0 0-1,-1-1 0,0 0 0,0 0 0,-1-1 1,1 0-1,-2 0 0,1 0 0,-1 0 1,6-18-1,-9 25-10,-1-1 1,1 0-1,-1 1 1,1-1-1,-1 0 1,0 1-1,1-1 1,-1 0-1,0 1 1,0-1-1,0 0 1,-1 0-1,1 1 1,0-1-1,-1 0 1,1 1-1,-1-1 1,0-2-1,0 4-3,0-1 0,1 0 0,-1 0 0,0 1 0,0-1-1,1 0 1,-1 1 0,0-1 0,0 1 0,0-1 0,0 1 0,0-1 0,0 1 0,0 0 0,0 0 0,0-1 0,0 1-1,0 0 1,0 0 0,0 0 0,0 0 0,0 0 0,-1 0 0,1 0 0,0 1 0,0-1 0,0 0 0,0 1-1,0-1 1,-1 1 0,-9 3 3,1 1 0,-1 0-1,1 0 1,0 1 0,0 1-1,1 0 1,-15 12 0,0 5 2,-29 36 1,51-59-9,1 0 0,-1 1 0,1-1 0,0 1 0,0 0 0,-1-1 0,1 1 0,0 0 0,1 0 1,-1 0-1,0 0 0,0 0 0,1 0 0,-1 0 0,1 0 0,0 0 0,0 0 0,-1 0 0,1 0 0,0 0 0,1 0 0,-1 0 0,0 0 0,1 0 0,-1 0 1,2 3-1,0-3 0,0 1 0,0-1 0,0 0 0,0 1 0,1-1-1,-1 0 1,1-1 0,-1 1 0,1 0 0,0-1 0,0 0 0,-1 1 0,1-1 0,0 0 0,0 0 0,0-1 0,4 2 0,15 1 5,0-1 0,0 0 0,0-2-1,0 0 1,0-1 0,0-2 0,0 0 0,33-10-1,17-9 24,79-35-1,-138 51-26,21-8 31,-2-1-1,0-2 1,-1-1 0,52-39 0,-94 60 37,-11 8-45,-3 8-12,1 1 1,0 1-1,2 1 0,-22 26 1,27-29-8,15-17-4,-27 35 6,28-34-2,0-1 0,-1 0 1,1 1-1,0 0 0,0-1 0,1 1 1,-1-1-1,0 1 0,1 0 0,0 0 0,-1-1 1,1 1-1,0 0 0,1 5 0,0-7-3,-1 0-1,1 0 1,-1 0-1,1 0 1,0 0 0,-1-1-1,1 1 1,0 0-1,0 0 1,-1-1-1,1 1 1,0 0-1,0-1 1,0 1-1,0-1 1,0 1-1,0-1 1,0 0 0,0 1-1,0-1 1,0 0-1,0 0 1,0 1-1,0-1 1,0 0-1,1 0 1,-1 0-1,0-1 1,0 1-1,0 0 1,0 0 0,1-1-1,4 0 8,-1 1-1,1-2 1,0 1 0,-1-1-1,6-2 1,17-12 35,-2 0-1,0-2 1,34-30-1,-27 21 44,-32 26-83,0 0 0,0 0 0,0 0 0,0 1 0,0-1-1,0 0 1,1 1 0,-1-1 0,0 1 0,0-1 0,0 1 0,3-1-1,-4 1-2,0 0 0,0 1 0,1-1 0,-1 0 0,0 0 0,0 0 0,1 0 1,-1 0-1,0 0 0,0 0 0,0 1 0,1-1 0,-1 0 0,0 0 0,0 0 0,0 1 0,0-1 0,1 0 0,-1 0 0,0 0 0,0 1 0,0-1 0,0 0 0,0 0 0,0 1 0,0-1 0,0 0 0,1 0 0,-1 1 0,0-1 0,0 0 0,0 0 0,0 1 0,0-1 0,-1 1 0,1 2 2,-1 1 1,1-1-1,-1 0 0,0 1 1,0-1-1,-1 0 0,-2 6 1,-174 318 22,-50 59-26,122-224 88,103-154-11,9-10-5,11-11 18,-16 13-89,351-325 575,-86 73-313,-218 211-212,11-9 37,-2-3 0,66-79 0,-93 96-66,-38 46-45,-1 2 0,2-1 0,-1 1 0,1 1 0,-9 23 0,-3 5-5,15-34 24,-1 2 1,2-1-1,-1 0 1,1 1-1,0-1 1,1 1-1,0 0 1,0 0 0,1 0-1,0 0 1,1 15-1,0-23 4,0 0 0,0 0 0,1-1 0,-1 1 0,0 0 0,0 0 0,0 0 0,1-1 0,-1 1 0,0 0 0,1-1 0,-1 1 0,1 0 0,-1 0 0,1-1 0,-1 1 0,1-1 0,-1 1 0,1-1 0,0 1 0,-1-1 0,1 1 0,0-1 0,-1 1 0,1-1 0,1 1 0,0-1 0,0 1 0,0-1 0,0 0 0,0 0 0,0 0 0,1 0 0,-1 0 0,0 0 0,0-1 0,3 0 0,5-3 5,1 0 1,-1 0-1,10-6 0,-18 9-2,41-25 39,-1-2 0,-2-1 0,-1-2 0,-1-2 0,-2-1 0,-1-2 0,42-57 0,-61 69-15,-13 18-10,1 1 0,-1 0 0,1 0 0,9-9 0,-4 3 21,-7 7 11,-4 14-9,-3 9-44,0 1 0,1 0 1,1 0-1,1 0 0,1 28 0,1-43 5,0-1-1,1 1 1,-1-1-1,1 0 1,0 1-1,0-1 1,1 0 0,-1 1-1,1-1 1,0 0-1,0 0 1,1 0-1,-1-1 1,1 1-1,-1 0 1,1-1 0,0 0-1,1 0 1,-1 0-1,1 0 1,-1 0-1,1 0 1,0-1-1,0 0 1,0 0-1,0 0 1,0 0 0,0-1-1,0 0 1,1 1-1,-1-2 1,1 1-1,5 0 1,7-1 31,0-1-1,0 0 1,0-1 0,24-7 0,-32 6-19,1 0 1,-1-1 0,0 0-1,-1 0 1,1-1-1,-1 0 1,0 0-1,0-1 1,9-9-1,0-3 36,0 0 0,-1-1 0,24-37-1,-33 44-11,0 1 0,-1-1 0,-1-1-1,0 1 1,0-1 0,-2 1-1,1-1 1,2-22 0,-6 34-34,0 1 0,0-1 0,0 1 0,0-1 0,0 1 1,0-1-1,0 1 0,0-1 0,0 0 0,0 1 0,0-1 0,0 1 0,0-1 0,-1 1 1,1-1-1,0 1 0,0-1 0,-1 1 0,1-1 0,0 1 0,0 0 0,-1-1 1,-8 3 16,-11 19-31,19-20 11,-11 13-5,-7 7-35,1 2 1,-22 37-1,36-54 25,0 1-1,1 0 1,0 0 0,0 0 0,1 1 0,0-1 0,0 0-1,1 1 1,-1 0 0,2-1 0,-1 1 0,1 0 0,0-1-1,2 13 1,-1-16 11,0-1 0,0 0 1,0 1-1,1-1 0,-1 0 0,1 0 0,-1 0 0,1 0 1,0 0-1,0-1 0,0 1 0,1 0 0,-1-1 0,1 0 1,-1 1-1,1-1 0,0 0 0,0 0 0,0-1 0,0 1 1,0-1-1,0 1 0,0-1 0,1 0 0,-1 0 0,0 0 1,1-1-1,-1 1 0,1-1 0,-1 0 0,7 0 0,2-1 9,1 0 0,-1 0 0,1-2 0,-1 1 0,0-2-1,0 1 1,17-9 0,6-4 38,0 1 1,1 2-1,57-13 0,-92 26-42,0 0-1,0-1 1,0 1-1,0 0 0,0 0 1,-1 0-1,1 0 1,0 0-1,0 0 0,0 0 1,0 1-1,-1-1 1,1 0-1,0 0 0,0 1 1,0-1-1,-1 0 1,1 1-1,0-1 0,0 1 1,-1-1-1,1 1 1,0-1-1,-1 1 0,1-1 1,0 2-1,0 0 2,0-1-1,0 1 0,-1 0 1,1 0-1,-1-1 1,1 1-1,-1 0 0,0 0 1,0 0-1,0 0 0,0 3 1,-1 7 4,-1-1 1,0 0 0,-5 14-1,5-19-5,1-5 0,1 0 0,0 0 0,-1 0 0,1 0 0,0 0 0,0 0 0,-1 0 0,1 0 0,0 0-1,0 1 1,0-1 0,1 0 0,-1 0 0,0 0 0,0 0 0,0 0 0,1 0 0,0 2 0,-1-3 1,1 0-1,-1 1 1,1-1 0,-1 0-1,1 1 1,-1-1 0,1 0 0,-1 0-1,1 0 1,0 1 0,-1-1 0,1 0-1,-1 0 1,1 0 0,-1 0-1,1 0 1,0 0 0,-1 0 0,1 0-1,-1 0 1,1-1 0,-1 1 0,1 0-1,1-1 1,6-2 24,-1-1 0,1 0 0,12-8 0,-12 6-7,67-49 218,-52 36-58,42-25 0,-53 36-125,27-11 89,-38 19-144,0 0-1,0 0 1,-1 0-1,1 0 1,0 0-1,0 1 1,0-1-1,-1 0 1,1 0-1,0 1 1,0-1-1,-1 1 1,1-1-1,0 0 1,-1 1-1,1 0 1,0-1-1,-1 1 1,1-1-1,-1 1 1,1 0-1,-1-1 1,1 1-1,-1 0 1,1 0-1,-1-1 1,0 1-1,1 0 1,-1 0-1,0-1 1,0 1-1,0 0 1,0 0-1,0 0 1,0 1-1,5 29-32,-13 61 18,8-88 17,0 1-1,0-1 1,0 0-1,0 1 1,0-1-1,1 0 0,0 1 1,0-1-1,0 0 1,1 0-1,-1 0 1,1 0-1,0 0 1,0 0-1,0 0 1,5 5-1,-5-7 4,1 1-1,-1-1 1,1 0-1,0 0 1,0 0 0,0 0-1,0 0 1,0-1-1,0 1 1,0-1-1,1 0 1,-1 0-1,1 0 1,-1 0-1,0-1 1,1 1 0,-1-1-1,1 0 1,-1 0-1,7-1 1,22-5 64,1-2 0,-1-1 0,59-26 1,-36 14 23,22-5 28,-41 15-46,56-25-1,-43 23 61,-29 9-113,-17 5-61,-14 5-5,-49 16 62,35-15-4,-43 21 0,60-23-11,0-1 0,0 2-1,1-1 1,-1 1-1,1 0 1,0 0 0,1 1-1,-12 14 1,12-13-13,1 0 0,0 1 0,0 0 0,1 0 0,0 1 0,1-1 0,0 1 0,0 0 0,-1 11 0,3-17 9,1-1 1,-1 1-1,1-1 0,0 1 1,0-1-1,1 1 0,-1-1 0,1 0 1,-1 1-1,1-1 0,0 0 0,1 1 1,-1-1-1,0 0 0,1 0 1,0 0-1,0 0 0,0 0 0,0-1 1,0 1-1,0 0 0,1-1 0,-1 0 1,1 1-1,0-1 0,-1 0 1,1-1-1,0 1 0,6 2 0,0-1 4,0-1-1,0-1 1,0 0-1,0 0 1,1-1-1,-1 0 0,0 0 1,0-1-1,12-3 1,3 1-1,11-1 23,-1-2-1,0-1 1,0-2 0,-1-2-1,0 0 1,37-20-1,-32 11 19,0-2 0,-1-1-1,-1-3 1,50-44 0,-71 57-24,-12 11-13,1-1 0,-1 0 1,1 0-1,-1 0 1,0 0-1,5-8 1,-15 17-89,3-2 62,1-1 0,-1 0 0,0 1 0,1-1 0,-1 0 1,-1-1-1,1 1 0,-7 2 0,10-4 20,0 0 0,0 1-1,0-1 1,0 0 0,0 0 0,0 1-1,0-1 1,0 0 0,0 1 0,1-1-1,-1 1 1,1-1 0,-1 1 0,0 2-1,-1 1-27,-9 28-9,10-28 31,0 0 1,-1 0 0,0 0-1,0 0 1,0 0-1,-1 0 1,1-1 0,-5 7-1,-8 4 7,14-12 0,0-1 0,0 0 0,0 1 0,0-1 0,1 0 0,0 1 0,-1-1 0,1 0 0,0 1 0,0-1 0,0 1 0,1 2 0,-1 7 0,-1-9 0,1 0 0,0 0 0,-1 0 0,1 0 0,1 0 0,-1 0 0,0-1 0,1 1 0,0 0 0,-1 0 0,1 0 0,0-1 0,0 1 0,1 0-1,-1-1 1,0 1 0,1-1 0,0 1 0,0-1 0,-1 0 0,1 0 0,1 0 0,2 3 0,-1-2 0,1-1 1,-1 0-1,0-1 0,1 1 1,-1-1-1,0 1 0,1-1 1,0-1-1,-1 1 0,1-1 1,0 0-1,-1 0 0,1 0 1,6-1-1,10-2 13,-1 0-1,0-1 0,0-1 1,-1-1-1,1-1 1,-2 0-1,1-2 1,-1 0-1,0-1 1,0-1-1,-2 0 0,1-1 1,-1-1-1,20-22 1,-30 28-3,-1 0 0,-1 0 0,1 0 1,-1-1-1,0 1 0,-1-1 0,0 0 1,4-15-1,-7 22-8,0 0 0,1 0 0,-1 0 0,0 0 0,0 0 0,0 1 0,0-1 0,0 0 0,0 0 0,-1 0 0,1 0 0,0 0 0,0 0 0,-1 0 0,1 0 0,-1 0 0,1 1 0,0-1 0,-1 0 0,1 0 0,-1 0 0,0 1 0,1-1 0,-1 0 0,0 1 0,1-1 0,-1 1 0,0-1 0,0 1 0,0-1 0,1 1 0,-1-1 0,0 1 0,0 0 0,0-1 0,0 1 0,0 0 0,0 0 0,0 0 0,0-1 0,1 1 0,-1 0 0,0 0 0,0 1 0,-2-1 1,-3 0-7,0 1 1,0 0 0,0 0 0,0 0-1,-10 4 1,5-1 9,1 0 0,0 1 0,0 0 0,1 1 0,0 0-1,-15 13 1,20-16-5,0 1 1,1 0-1,0 0 0,0-1 0,0 2 0,0-1 0,1 0 0,-1 1 0,1-1 0,0 1 1,0-1-1,1 1 0,0 0 0,-1 0 0,2 0 0,-1 0 0,0 6 0,1-7 1,0 0-1,0-1 0,1 1 0,-1-1 0,1 1 0,0 0 0,0-1 0,0 0 0,0 1 0,1-1 0,-1 1 1,1-1-1,0 0 0,0 0 0,0 0 0,0 0 0,0-1 0,1 1 0,0 0 0,-1-1 0,1 0 1,0 1-1,0-1 0,0 0 0,0-1 0,1 1 0,-1-1 0,0 1 0,1-1 0,-1 0 0,1 0 1,-1 0-1,7 0 0,2-1-2,-1 0 1,1 0 0,0-1-1,0-1 1,0 0 0,-1-1-1,1 0 1,-1 0 0,0-2-1,0 1 1,18-11-1,6-6-5,-1-1 0,33-28 0,41-43 6,-72 61 0,-14 14-24,-35 50-93,-151 262-150,161-289 269,0-1 0,0 0 0,0 0 1,-1 0-1,0 0 0,0-1 0,0 1 0,0-1 0,0 0 0,-1 0 0,-5 2 1,9-4 1,-1 0 1,1-1 0,0 1 0,-1-1 0,1 0-1,-1 1 1,1-1 0,-1 0 0,1 0 0,-1 0 0,1 0-1,-1 0 1,1 0 0,-1-1 0,1 1 0,-1 0 0,1-1-1,-1 1 1,1-1 0,0 1 0,-1-1 0,1 0-1,0 0 1,0 1 0,-1-1 0,1 0 0,0 0 0,0 0-1,0 0 1,0-1 0,0 1 0,0 0 0,0 0 0,1-1-1,-1 1 1,0 0 0,1-1 0,-1 1 0,1 0-1,-1-1 1,0-2 0,1 2 1,-1 1 1,0-1-1,1 0 1,-1 1-1,1-1 0,0 0 1,-1 0-1,1 1 1,0-1-1,0 0 0,0 0 1,0 0-1,1 1 1,-1-1-1,0 0 0,1 1 1,-1-1-1,1 0 1,0 1-1,1-3 0,0 1 1,0 1 0,0 0-1,1 0 1,-1 1 0,1-1 0,-1 1-1,1-1 1,0 1 0,-1 0-1,1 0 1,0 0 0,3-1-1,14-3-8,0 1 0,1 1-1,-1 1 1,1 0 0,0 2-1,0 0 1,-1 2 0,1 0-1,-1 1 1,1 1-1,-1 1 1,28 11 0,-45-15-30,0 1 0,-1-1 0,1 0 0,-1 1 0,1 0 0,-1 0 0,1 0 0,3 3 1,-2 6-4207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43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10656,'0'0'438,"6"13"461,2 6-549,-1-1 0,-1 1 0,-1 0 0,0 1 0,2 26 0,14 544 5072,-41 2-686,11-459-2798,9-125-1462,-1-14 84,-2-16-1720,3 19-906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45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363 48 5016,'0'0'12911,"-12"-8"-12269,-41-23-9,48 29-540,1 1-1,-1 0 1,1-1-1,-1 1 1,0 1 0,1-1-1,-1 1 1,0 0-1,0 0 1,1 0 0,-1 1-1,0-1 1,0 1-1,1 0 1,-1 1 0,1-1-1,-6 3 1,4-2 23,-16 7 231,1 1-1,1 0 1,0 2 0,0 0 0,1 1 0,-26 24 0,41-34-257,1 0 0,-1 1 1,1-1-1,0 1 0,0 0 1,0 0-1,0 0 0,1 0 1,-4 8-1,6-10-57,-1-1-1,1 1 1,0-1 0,-1 1-1,1 0 1,0-1 0,0 1-1,0-1 1,0 1 0,0 0-1,1-1 1,-1 1-1,0 0 1,1-1 0,-1 1-1,1-1 1,0 1 0,-1-1-1,1 1 1,0-1 0,0 0-1,0 1 1,0-1-1,0 0 1,0 0 0,0 1-1,0-1 1,1 0 0,-1 0-1,0-1 1,4 3 0,11 5 102,0-1 0,1-1 1,0 0-1,1-1 1,34 6-1,-17-4 10,171 37 683,-194-41-744,-1-1 0,0 2 1,-1 0-1,15 7 0,-23-11-62,0 2 1,0-1-1,1 0 0,-1 0 1,0 1-1,0-1 0,-1 1 1,1-1-1,0 1 0,0 0 1,-1 0-1,1 0 0,-1 0 1,0 0-1,1 0 0,-1 0 1,0 0-1,0 1 0,0-1 1,-1 0-1,1 1 0,-1-1 1,1 1-1,-1-1 0,0 0 0,0 4 1,0-4-12,-1 0 0,0 1 0,1-1 0,-1 0 0,0 0 0,-1 0-1,1 0 1,0 0 0,0 0 0,-1-1 0,1 1 0,-1 0 0,0-1 0,0 1 0,1-1 0,-4 2 0,-34 18 97,6-9 36,-2-1 0,1-1 0,-2-2 0,1-2 0,-1-1 0,1-2-1,-1-1 1,-40-4 0,57-4-10,18 6-147,1 0 1,-1 0 0,1 0 0,0 0 0,-1-1 0,1 1-1,0 0 1,-1 0 0,1 0 0,0-1 0,0 1 0,-1 0 0,1 0-1,0-1 1,0 1 0,-1 0 0,1-1 0,0 1 0,0 0-1,0-1 1,-1 1 0,1 0 0,0-1 0,0 1 0,0 0 0,0-1-1,0 1 1,0 0 0,0-1 0,0 1 0,0-1 0,0 1 0,0 0-1,0-1 1,0 1 0,0 0 0,0-1 0,0 1 0,0 0-1,0-1 1,1 1 0,-1 0 0,0-1 0,0 1 0,0 0 0,1-1-1,-1 1 1,0 0 0,0-1 0,1 1 0,-1 0 0,1-1-1,14-10-3900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45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15880,'0'0'3921,"4"12"-3480,-1-4-369,0-1-12,-1 0 1,0 0-1,0 0 1,0 1-1,-1-1 0,-1 1 1,1-1-1,-1 1 0,0-1 1,-2 15-1,-7 20 534,-2 0 0,-19 49 1,27-85-241,4-9-121,4-13-1161,-3 12-1191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45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14168,'0'0'3615,"87"91"-3855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45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1 144 10752,'0'0'1977,"5"10"-1176,4 11 28,-1 0-1,-1 0 0,8 41 0,-14-56-594,3 16 1128,-4-22-1340,1 1-1,-1-1 0,0 0 1,0 0-1,0 0 1,0 0-1,0 0 1,0 0-1,0 1 0,0-1 1,0 0-1,0 0 1,0 0-1,0 0 1,0 0-1,1 0 0,-1 0 1,0 0-1,0 0 1,0 1-1,0-1 1,0 0-1,0 0 0,1 0 1,-1 0-1,0 0 1,0 0-1,0 0 1,0 0-1,0 0 0,0 0 1,1 0-1,-1 0 1,0 0-1,0 0 1,0 0-1,0 0 0,0 0 1,0 0-1,1 0 1,-1 0-1,0 0 1,0-1-1,7-10 1007,27-87 189,-28 73-960,2 1-1,1 0 1,1 0-1,1 1 0,24-39 1,-35 61-230,1-1-1,0 1 1,-1 0 0,1 0-1,0 0 1,0 0 0,-1 0 0,1 1-1,0-1 1,0 0 0,0 0-1,0 0 1,0 1 0,0-1-1,0 1 1,0-1 0,1 0 0,-1 1-1,0 0 1,0-1 0,0 1-1,1 0 1,-1 0 0,0 0-1,0-1 1,1 1 0,-1 1-1,0-1 1,0 0 0,1 0 0,-1 0-1,0 1 1,0-1 0,0 0-1,1 1 1,-1-1 0,0 1-1,0 0 1,0-1 0,0 1 0,0 0-1,0-1 1,0 1 0,0 0-1,1 1 1,3 5 60,0 0 1,0-1-1,0 2 1,-1-1-1,4 10 0,-8-17-87,4 9 63,0 1-1,-1-1 1,0 1-1,-1 0 1,0 0 0,1 18-1,-3 62 487,-2-33 75,2-57-608,0 0 1,0 0 0,0-1 0,0 1-1,0 0 1,1 0 0,-1 0 0,0 0-1,0 0 1,0 0 0,0 0 0,0 0-1,1 0 1,-1 0 0,0 0 0,0 0-1,0 0 1,0 0 0,1 0 0,-1 0-1,0 0 1,0 0 0,0 0 0,0 0-1,1 0 1,-1 0 0,0 0 0,0 0-1,0 0 1,0 0 0,0 0 0,1 0-1,-1 0 1,0 1 0,0-1 0,0 0-1,0 0 1,0 0 0,0 0 0,0 0-1,0 0 1,1 1 0,-1-1 0,0 0-1,0 0 1,0 0 0,0 0 0,0 0-1,0 1 1,0-1 0,0 0 0,0 0-1,0 0 1,0 0 0,0 1 0,0-1-1,0 0 1,0 0 0,0 0 0,0 0-1,0 0 1,0 1 0,0-1 0,0 0-1,0 0 1,0 0 0,-1 1 0,11-13-1558,-9 10-641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46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362 617 10152,'0'0'6967,"-14"-2"-6389,14 2-578,-17-2 321,-30 1 1,39 1-187,0 1 1,0 0-1,0 0 1,0 1-1,0 0 1,0 1-1,1-1 1,-11 6-1,4 0 224,1 0 0,0 1 0,0 1 0,1 0 0,-13 13 0,21-18-213,0-1 1,0 0-1,1 1 0,-1 0 0,1 0 1,0 0-1,0 0 0,0 1 0,1-1 1,0 1-1,0-1 0,1 1 0,-1 0 1,1 0-1,0 0 0,0 7 0,2-8-71,0 0 0,0 0-1,0 0 1,1-1 0,-1 1-1,1-1 1,0 1 0,1-1-1,-1 0 1,1 0 0,0 0-1,0 0 1,0 0-1,0 0 1,0-1 0,1 0-1,0 1 1,0-2 0,0 1-1,0 0 1,0-1 0,0 1-1,1-1 1,-1-1 0,7 3-1,-1 0 13,1-1-1,-1-1 0,0 0 0,1 0 0,-1-1 1,1 0-1,0-1 0,-1 0 0,1 0 0,15-4 1,-18 3-23,-1 0 1,0-1 0,1 0-1,-1-1 1,0 0 0,0 0-1,0 0 1,0-1-1,-1 0 1,1 0 0,-1 0-1,0-1 1,-1 0 0,1 0-1,-1-1 1,0 1 0,0-1-1,0-1 1,4-8 0,-3 4 1,0 0 0,-1 0 0,-1-1 0,1 0 0,-2 0 0,0 0 0,-1 0 0,0 0 0,0 0 0,-1-1 0,-1 1 0,-1-17 0,-2 11 10,0 1 1,-1 0-1,0 0 0,-2 0 0,0 1 1,-1 0-1,0 0 0,-10-15 0,-2 2 58,-1 2-1,-1 0 1,-2 1-1,0 1 0,-2 1 1,0 1-1,-2 1 1,-42-26-1,42 32 3,7 5 93,-30-24 0,46 32-166,0 0 1,0 0 0,0-1-1,1 0 1,-1 0 0,1 0-1,0 0 1,0 0 0,1-1-1,-1 1 1,1-1 0,-3-9-1,4 12-55,1 1 0,0-1 0,0 1 0,0-1 0,1 1 0,-1-1 0,0 1 0,0-1 0,1 1 0,-1-1 0,1 1 0,-1 0 0,1-1 0,0 1 0,0 0 0,-1-1 0,1 1 0,0 0 0,2-2 0,25-21 43,-15 17-51,0 0 0,0 0 0,1 1 0,-1 1 0,1 0 0,1 1 0,-1 1 0,0 0 0,1 1 0,24-1 0,-5 3 0,1 1 0,0 2 0,48 10 0,-66-10 0,5 1 0,1 0 0,-1 2 0,0 0 0,39 19 0,-53-20 0,-9-3 0,-15-4 0,11 1 0,-36-2 972,20 5-3848,17-2 815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53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 5224,'0'0'17719,"10"-3"-17313,77-16 1083,15 5-359,128-36 0,-205 44-916,0 0 1,1 2 0,-1 1-1,1 1 1,-1 2 0,1 0-1,37 6 1,-55-6-133,-3 1-30,0-1 0,0 1 0,0-1-1,0 2 1,0-1 0,0 0 0,0 1-1,0 0 1,-1 0 0,1 0 0,-1 1-1,0-1 1,6 5 0,-4-3 42,-6-4-85,0 0 0,1 0 0,-1 0 0,0 0-1,1 1 1,-1-1 0,0 0 0,0 0 0,1 0 0,-1 1 0,0-1 0,1 0 0,-1 0 0,0 1-1,0-1 1,0 0 0,1 1 0,-1-1 0,0 0 0,0 0 0,0 1 0,0-1 0,0 0 0,1 1 0,-1-1-1,0 1 1,0-1 0,0 0 0,0 1 0,0 0 32,-4-2-1176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54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0 203 9744,'0'0'5496,"16"1"-4924,46-1 305,64-8 0,168-43 1386,-180 29-1318,-42 7 440,-2-3 0,128-50 0,-197 68-1334,0 0 0,0 0 1,0-1-1,-1 1 1,1 0-1,0-1 0,0 1 1,-1-1-1,1 1 1,0-1-1,-1 1 0,1-1 1,0 1-1,-1-1 1,1 0-1,-1 1 0,1-1 1,-1 0-1,1 1 1,-1-1-1,0 0 0,1-1 1,0-7-3234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55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7528,'0'0'17263,"7"12"-16813,-3-6-388,3 5 49,-1 1 0,0-1 0,0 1 0,-1 0 0,-1 0 0,5 22 1,0 37 638,0 110 0,-7-114-380,-10 101 524,2-81-435,2-33 37,-3 1-1,-24 94 0,15-100-16,10-34-103,1 1 1,-4 19-1,9-31-334,0 2 224,2-2-213,0 3-53,-2-7 0,0 1 0,1-1 0,-1 1 0,0-1 0,0 1 0,0-1 0,1 1 0,-1-1 0,0 0 0,1 1 0,-1-1 0,0 1 0,1-1 0,-1 0 0,0 1 0,1-1 0,-1 0 0,0 0 0,1 1 0,-1-1 0,1 0 0,-1 0 0,1 0 0,-1 1 0,1-1 0,-1 0 0,1 0 0,-1 0 0,1 0 0,-1 0 0,1 0 0,-1 0 0,1 0 0,-1 0 0,1 0 0,-1 0 0,1 0 0,-1 0 0,1-1 0,-1 1 0,0 0 0,2-1 0,78-8 0,-1-3 0,93-28 0,-126 28 0,1 2 0,90-7 0,-46 1 0,-42 6 0,-23 4 0,-105 3 880,33-1-5832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56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11552,'0'0'8098,"11"-1"-7469,57-7 133,-5 1 132,0 2-1,93 5 1,-98 4-288,37 4 724,-95-8-1297,1 0 1,-1 1 0,1-1-1,-1 0 1,1 0-1,-1 0 1,1 0-1,-1 1 1,1-1-1,0 0 1,-1 0 0,1 0-1,-1 0 1,1 0-1,-1 0 1,1 0-1,-1-1 1,1 1-1,-1 0 1,1 0 0,-1 0-1,1-1 1,-1 1-1,1 0 1,-1 0-1,1-1 1,-1 1-1,0 0 1,1-1 0,-1 1-1,1 0 1,-1-1-1,0 1 1,1-1-1,-1 1 1,0-1-1,0 1 1,1-1 0,-1 1-1,0-1 1,0 1-1,0-1 1,0 1-1,1-1 1,-1 1-1,0-1 1,0 0 0,-9-25-514,5 17-2396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6:2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9440,'0'0'2416,"18"4"-1875,48 8 136,113 5 1,191-32 1855,-333 14-2125,-27 1-174,-1 0 0,1 0 0,-1-1 0,0-1 0,10-2 0,-18 4-21,-7 0-2329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1:4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15072,'0'0'2023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56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1 200 10344,'0'0'5129,"10"-9"-4457,-10 8-664,11-9 196,-1 0 0,2 1-1,-1 0 1,1 1-1,0 0 1,23-10-1,57-15 1483,147-32 0,-203 58-934,1 1 0,0 2 0,40 2 0,-75 2-629,-1 0 0,0 1-1,1-1 1,-1 1 0,0-1 0,0 1 0,1 0-1,-1-1 1,0 1 0,0 0 0,0 0 0,0 0-1,1 1 1,4 3-3582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6:57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376 161 7632,'0'0'2114,"7"-9"-1572,24-32 48,-28 37-195,0 1 0,1-1 0,-1 1 0,0 0-1,1 0 1,0 0 0,0 1 0,0-1 0,5-1-1,14-12 5517,-28 22-4665,-21 34-597,-1-1 0,-2-2 0,-58 58 0,3-25 35,-21 18 742,409-383 733,-241 229-1935,7-6 239,-68 68-113,-13 9-216,-20 14-39,-100 91 149,37-28-102,77-69-116,-214 188 483,193-162-198,40-38-292,0-1 1,1 0-1,-1 1 0,0-1 1,1 0-1,-1 0 0,1 0 1,-1 0-1,0-1 1,5 0-1,18-7-3948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01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17 225 4120,'0'0'7769,"0"-11"-7136,0 4-537,0-8 603,0 0 0,-1 0 0,-1 0 1,0 1-1,-5-17 0,6 25-46,0 0 1,0 0 0,0 0-1,1 0 1,0 0-1,0 0 1,2-11-1,0-10 1084,1 13 124,-1 12-762,-1 9-385,-1-4-583,0 0 0,1 0 0,-1 0 0,1 0-1,0 0 1,0 0 0,2 3 0,4 16 162,1 32 218,-3 1 0,-2 59 0,-14 112 719,10-212-1135,-4 28 197,3-31-150,1 0 1,0-1-1,0 1 0,2 21 1,0 3 316,-1-10-5632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02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0 189 10448,'0'0'6370,"10"-7"-5733,-5 4-553,3-3 50,0 1 0,0 0 0,1 1 1,0-1-1,0 2 0,0-1 0,0 1 0,13-2 0,47-5 657,68-14 391,154-31 1250,-198 38-1458,27-6 1358,-109 16-1376,-7 5-921,-1 4-3069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03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0 6328,'0'0'20434,"-1"10"-19979,-3 9-220,0 0 1,-2 0 0,-11 28 0,7-22 127,1 0 0,-8 43 1,13-49-138,0 4 169,-1 28 0,5-45-288,0 0 0,0 0 0,0 0 0,1-1 0,0 1 0,0 0 0,1 0 0,-1-1 0,1 1 0,4 6 0,-4-9-41,1 1 0,0-1 0,0 0 0,0 0 0,0 0 0,1 0 0,-1-1 0,1 0 0,0 1 0,0-1 0,0-1 0,0 1 0,0 0 0,7 1 0,8 2 92,34 4 1,-50-8-159,13 0 0,0 0 1,0 0 0,0-2-1,0 0 1,0-1 0,0 0-1,0-2 1,-1 0 0,1 0-1,-1-2 1,0 0 0,0 0-1,22-14 1,-22 8 657,-10 3-5792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03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0 141 16983,'0'0'3112,"4"-72"-2312,5 52-272,3 6 16,0 2-128,-2-1 16,-2 7-168,2 2-8,4 8-128,4 5 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05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108 101 9536,'0'0'11847,"11"-11"-11231,2-2-411,-7 6-87,0 1-1,0 0 1,0 0-1,1 1 1,0 0 0,0 0-1,8-4 1,3-5 892,-4 2 486,-10 10-254,-4 4 455,-2 6-1549,0 0 1,0 0 0,1 0 0,-1 13-1,-1 8-1,-26 113 718,-71 206 0,33-85 237,61-237-953,2 1 0,-3 40 0,6-49-149,0-14 0,1-1 0,-1 0 0,1 1 0,0-1 0,0 0 0,1 1 0,-1-1 0,2 5 0,-2-7 0,1 0 0,-1 0 0,1 0 0,0 0 0,0 0 0,-1-1 0,1 1 0,0 0 0,0 0 0,0 0 0,0-1 0,0 1 0,0 0 0,0-1 0,0 1 0,0-1 0,0 0 0,1 1 0,-1-1 0,0 0 0,0 1 0,0-1 0,1 0 0,-1 0 0,0 0 0,0 0 0,0 0 0,0 0 0,2-1 0,28-3 0,0-1 0,-1-1 0,50-18 0,-11 3 0,-1 5 0,1 4 0,107-6 0,-143 15 0,-14 1 0,0 1 0,0 1 0,27 3 0,-39-4 0,-6 1 0,-1 0 0,1 0 0,-1-1 0,1 1 0,-1 0 0,1 0 0,-1 0 0,1 0 0,-1 0 0,1 0 0,-1 0 0,1 0 0,-1 0 0,1 0 0,0 0 0,-1 1 0,1-1 0,-1 0 0,1 0 0,-1 0 0,1 1 0,-1-1 0,0 0 0,1 1 0,-1-1 0,1 0 0,-1 1 0,0-1 0,1 1 0,-1-1 0,0 0 0,0 1 0,0-1 0,0 0 0,0 0 0,0 0 0,0 1 0,0-1 0,0 0 0,0 0 0,0 1 0,0-1 0,0 0 0,0 0 0,0 0 0,0 1 0,0-1 0,-1 0 0,1 0 0,0 0 0,0 1 0,0-1 0,0 0 0,0 0 0,-1 0 0,1 0 0,0 0 0,0 1 0,0-1 0,-1 0 0,1 0 0,0 0 0,0 0 0,0 0 0,-1 0 0,1 0 0,0 0 0,0 0 0,-1 0 0,1 0 0,0 0 0,0 0 0,0 0 0,-1 0 0,1 0 0,0 0 0,0 0 0,-1 0 0,1 0 0,0 0 0,0 0 0,0 0 0,-1 0 0,1-1 0,0 1 0,-16-2 0,-23-10 883,19 4-5853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06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0 156 13264,'0'0'5611,"13"-12"-4983,-4 4-500,0-1 4,1 1 0,0 0-1,0 0 1,0 1-1,1 0 1,0 1-1,0 0 1,14-4-1,31-6 791,0 2 0,2 3 0,79-6 0,-118 13-512,-15 3-219,-1 0 0,1 0 0,-1 0 0,1 1 0,-1 0 0,1-1 0,-1 1 0,7 1 1,-10-1-176,1 0 0,-1 0 0,0 0 0,0 0 0,0 0 0,0 1 0,0-1 0,0 0 0,0 0 0,0 0 1,0 0-1,0 0 0,1 0 0,-1 0 0,0 0 0,0 1 0,0-1 0,0 0 0,0 0 0,0 0 0,0 0 0,0 0 1,0 0-1,0 1 0,0-1 0,0 0 0,0 0 0,0 0 0,0 0 0,0 0 0,0 0 0,0 0 0,0 1 1,-1-1-1,1 0 0,0 0 0,0 0 0,0 0 0,0 0 0,0 0 0,0 0 0,0 1 0,0-1 0,0 0 1,0 0-1,-1 0 0,1 0 0,0 0 0,0 0 0,0 0 0,0 0 0,0 0 0,0 0 0,0 0 0,-1 0 1,1 0-1,0 0 0,0 0 0,0 0 0,0 0 0,0 0 0,0 0 0,-1 0 0,1 0 0,0 0 0,-9 3-3696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06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0 145 11760,'0'0'6401,"9"-10"-5743,-2 1-488,1 0 0,1 1 0,-1 0 0,2 0 0,-1 1 0,1 0 0,19-10 0,-6 6 166,1 1 0,-1 1 0,1 2-1,1 0 1,0 1 0,0 1-1,0 2 1,0 0 0,35 2 0,-25 2 160,-22-1-16,0 1 0,-1 0 1,1 0-1,23 7 0,-36-8-425,0 0-1,1 0 1,-1 0 0,0 0 0,1 0-1,-1 0 1,0 0 0,0 0-1,1 0 1,-1 0 0,0 0 0,0 1-1,1-1 1,-1 0 0,0 0 0,0 0-1,1 0 1,-1 1 0,0-1 0,0 0-1,0 0 1,0 1 0,1-1 0,-1 0-1,0 0 1,0 1 0,0-1-1,0 0 1,0 1 0,2 3-3752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06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0 10752,'0'0'8247,"-5"14"-7503,-2 6-431,-1-1-1,-1 0 1,-1-1-1,-13 18 1,-54 59 2191,60-77-1736,1 2 503,13-14-227,9-9 606,69-59-1642,-50 40-3477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1:4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62 196 4912,'0'0'2692,"11"-5"-2426,4-1-172,44-23 346,-23 17 142,48-39 1432,-83 51-1925,0-1 1,0 0-1,0 0 0,0 0 1,-1 0-1,1 1 1,0-1-1,0 0 1,-1-1-1,1 1 1,0 0-1,-1 0 0,1 0 1,-1 0-1,1 0 1,-1-1-1,0 1 1,0 0-1,1 0 1,-1 0-1,0-1 0,0-1 469,-19-3 2990,17 7-3431,0 0-1,-1 0 1,1 0 0,0 0 0,-1 0 0,1 0-1,0 0 1,0 1 0,0-1 0,0 1 0,-2 2-1,-13 9 440,-2-3-237,0 2 1,1 1-1,1 0 0,0 1 1,1 1-1,0 0 0,1 1 1,1 1-1,1 0 0,0 1 1,-13 24-1,24-38-264,0 1-1,1-1 1,-1 0-1,1 1 1,0-1-1,0 1 1,0-1-1,0 1 1,1 0 0,0-1-1,0 1 1,0 0-1,1-1 1,-1 1-1,1-1 1,0 1-1,2 5 1,-1-7-26,0 1 0,-1-1-1,1 0 1,1 0 0,-1 0 0,0 0 0,1 0 0,-1-1-1,1 1 1,0-1 0,0 1 0,0-1 0,0 0-1,1 0 1,-1-1 0,0 1 0,1-1 0,-1 1-1,1-1 1,-1 0 0,7 1 0,2-1 21,0 0 1,0-1-1,0 0 1,0-1-1,0 0 0,-1-1 1,1 0-1,21-7 1,-4-1 55,-1-1 0,33-19 0,-39 18-7,0 0-1,-1-2 1,0-1 0,-1 0-1,-1-1 1,-1-1 0,32-38-1,-61 67 408,-10 19-428,17-23-63,0 0 1,1 1-1,0-1 0,1 1 1,0 0-1,0 0 0,1 0 1,0 0-1,1 0 0,0 0 0,0 0 1,1 0-1,0 0 0,0 0 1,5 13-1,-4-16-8,0 0 0,0-1 0,1 1 0,0-1-1,0 1 1,1-1 0,-1 0 0,1 0 0,0-1 0,0 1 0,1-1 0,-1 0 0,1 0 0,0 0 0,0-1 0,1 1-1,-1-1 1,1 0 0,-1-1 0,1 0 0,0 0 0,0 0 0,10 2 0,-5-3 22,0 0 1,1-1 0,-1 0-1,0-1 1,0 0-1,0 0 1,0-2-1,0 1 1,-1-1 0,1-1-1,-1 0 1,1 0-1,-1-1 1,0 0-1,12-10 1,-4 3 27,0-2 0,-2 0 0,0-1-1,0 0 1,-1-2 0,-1 0 0,12-19 0,-17 21-14,0 0 0,-1-1-1,-1-1 1,-1 1 0,0-1 0,-1 0 0,-1 0 0,0-1-1,-2 1 1,0-1 0,-1 0 0,0 0 0,-2 1 0,-2-21-1,3 36-32,0 0 0,0 0-1,-1 0 1,1 0-1,0 0 1,-1 0 0,0 0-1,1 0 1,-1 0-1,0 1 1,0-1 0,0 0-1,0 0 1,0 1-1,-1-1 1,1 1 0,0-1-1,-1 1 1,1 0-1,-1-1 1,1 1 0,-1 0-1,0 0 1,0 0-1,1 0 1,-1 0-1,0 1 1,0-1 0,0 0-1,0 1 1,-3-1-1,0 1 8,1 1 0,-1-1 0,1 1-1,0 0 1,-1 0 0,1 1 0,0-1-1,0 1 1,0 0 0,0 0 0,0 0-1,0 0 1,-5 5 0,-3 3-67,1 0 0,-1 1 0,2 1 1,0-1-1,0 2 0,1-1 0,0 1 1,-12 26-1,-6 28-4602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07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1 16783,'0'0'2884,"-8"12"-2105,5-8-722,-122 196 2274,112-176-1763,-1 0-1,-1 0 1,-1-2 0,-23 25 0,36-39-604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17.8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6553 8640,'0'0'3854,"16"9"-3406,4 0-331,1-1-1,-1 0 1,1-1 0,1-1-1,-1-1 1,32 2-1,32-4 262,0-3 0,112-16 0,169-46 428,366-127 999,-712 182-1725,24-7 309,0-2 0,64-34 0,-104 47-351,0 1 0,-1-1 0,1 0 1,-1 0-1,1 0 0,-1-1 0,0 1 0,-1-1 0,1 0 0,-1 1 1,5-9-1,0-5 129,9-34 1,-15 46-152,14-55 205,11-93 0,-10-36 24,10-810 696,-23 654-706,8-99 73,41-277 286,36 15 33,48-435 512,-106 802-792,-28 7 10,-6 268-221,-2 1 0,-4 0 0,-25-89 0,28 129-89,-2 1 0,0 0 0,-1 0 0,-1 1 0,-1 0 0,-1 1 0,-1 0 0,-1 2 0,-1-1 0,0 2 1,-29-25-1,31 30-24,-1 1 0,1 1-1,-2 0 1,1 1 0,-1 1 0,-1 0 0,1 1 0,-1 1 0,-1 0 0,1 2 0,-1 0 0,0 1 0,0 0 0,0 2 0,-34 1 0,49 0-18,-28 6-27,31-6 20,-1 0-1,1 0 1,-1 1-1,1-1 1,-1 0-1,1 1 0,-1-1 1,1 0-1,0 1 1,-1-1-1,1 1 1,0-1-1,-1 0 0,1 1 1,0-1-1,-1 1 1,1-1-1,0 1 0,0-1 1,0 1-1,-1-1 1,1 1-1,0-1 1,0 1-1,0 0 0,0-1 1,0 1-1,0-1 1,0 1-1,0-1 0,0 1 1,0-1-1,1 1 1,-1-1-1,0 1 1,0-1-1,0 1 0,1-1 1,-1 1-1,0-1 1,0 1-1,1-1 0,-1 1 1,0-1-1,1 1 1,-1-1-1,1 0 1,-1 1-1,1-1 0,-1 0 1,1 1-1,7 6-9,-1-1-1,1 1 1,0-1 0,1-1-1,0 1 1,0-2-1,12 6 1,-12-5 7,49 22-12,2-1-1,1-4 1,1-2-1,0-2 0,104 14 1,259 3-58,-220-22 46,697 3-168,-625-19 127,-274 3 84,0 0 0,0 1 0,0-1 0,1 1 0,-1-1 0,0 1 0,-1 0 0,1 0 0,5 3 0,-7-4-6,-1 1 1,1-1-1,0 1 1,0-1-1,-1 1 1,1-1-1,-1 1 1,1-1-1,0 1 1,-1 0-1,1-1 1,-1 1-1,1 0 1,-1-1 0,0 1-1,1 0 1,-1 0-1,0 0 1,1-1-1,-1 1 1,0 0-1,0 0 1,0 0-1,0 0 1,0-1-1,0 1 1,0 0-1,0 0 1,0 0-1,0 0 1,0-1-1,0 1 1,-1 0-1,1 0 1,0 0-1,-1 0 1,-4 12 110,5-12-110,0 0 0,0 0 0,-1 0 0,1 0 0,0 0 0,-1-1 0,1 1 0,-1 0 0,0 0 0,1 0 0,-1 0 0,1 0 0,-1-1 0,0 1 0,0 0 0,1-1 0,-1 1 0,0 0 0,0-1 0,-1 1 0,-1 1 3,1-1-1,0 1 1,0-1 0,-1 0 0,1 0 0,-1 0-1,1 0 1,-1 0 0,0-1 0,1 1-1,-1-1 1,1 0 0,-1 0 0,0 0 0,1 0-1,-1 0 1,0 0 0,1-1 0,-1 1-1,0-1 1,1 0 0,-1 0 0,-3-1 0,-86-34 360,-143-75-1,157 71-188,-60-31 181,98 51-241,29 15-51,0-1-1,0 0 0,1 0 0,-1-1 1,-16-14-1,27 20-69,0 1 0,0 0 0,0 0 0,0 0 0,0 0 1,0 0-1,0 0 0,0-1 0,0 1 0,0 0 0,0 0 0,0 0 0,0 0 1,0 0-1,0 0 0,0-1 0,0 1 0,0 0 0,0 0 0,0 0 0,0 0 1,0 0-1,0 0 0,0 0 0,0-1 0,1 1 0,-1 0 0,0 0 0,0 0 1,0 0-1,0 0 0,0 0 0,0 0 0,0 0 0,0 0 0,0-1 0,1 1 1,-1 0-1,0 0 0,0 0 0,0 0 0,0 0 0,0 0 0,0 0 0,1 0 1,-1 0-1,0 0 0,0 0 0,0 0 0,14-3 24,14-1-25,-11 5 2,1 1 0,0 0 0,-1 1 0,18 6 0,69 25 7,-69-22-11,-31-10 1,16 4 0,0 2 0,0 0 0,-1 1 0,27 17 0,-42-24 1,29 21-12,45 39 0,-69-53 8,0-1-1,-1 1 1,0 1-1,-1 0 1,0 0-1,0 0 1,-1 1-1,-1-1 1,7 18-1,-5-9-5,-2 1 0,0 0-1,-1 1 1,-1-1 0,1 25 0,-4-34 3,0-1-1,-1 1 1,-1-1 0,1 0 0,-2 0 0,1 0 0,-1 0 0,-1 0 0,0-1 0,0 1 0,-1-1 0,-7 11-1,8-14 15,0 0 0,0 0 0,-1-1 0,0 0 0,0 0-1,0 0 1,0 0 0,-1-1 0,1 0 0,-1 0 0,0 0-1,-1-1 1,1 0 0,-1 0 0,-8 2 0,9-3 9,0 0 0,-1-1-1,1 1 1,0-1 0,-1-1 0,1 1 0,-1-1 0,1 0 0,-10-2 0,6 0 2,0 0 1,1-2 0,-1 1 0,1-1 0,-13-7 0,0-2 13,0-1 1,1-1 0,1-1 0,1-1-1,0 0 1,1-2 0,-25-32-1,19 18 83,1-2 0,2 0 0,1-1 0,-15-40 0,34 74-111,-2-4 32,1-1-1,0 1 1,0-1 0,-2-9-1,4 15-33,0 0 0,0 0-1,0 1 1,0-1 0,0 0-1,0 0 1,0 0 0,0 0-1,0 0 1,1 1 0,-1-1-1,0 0 1,0 0 0,1 0 0,-1 1-1,1-1 1,-1 0 0,2-1-1,-2 2-4,1-1-1,0 1 1,0-1-1,0 1 1,0 0-1,0 0 1,0-1-1,0 1 1,0 0-1,0 0 1,0 0-1,0 0 1,0 0-1,0 0 1,0 0-1,0 0 1,0 0-1,-1 1 1,1-1-1,0 0 1,1 1-1,18 6-3778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26.5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94 0 8032,'0'0'14262,"-3"12"-13893,-8 42 273,-5 98-1,4-21 60,-5 14-70,-9 65 321,24-197-813,-4 40 101,6-50-170,0 0-1,0 0 0,0-1 0,0 1 1,1 0-1,-1-1 0,1 1 1,0 0-1,0-1 0,0 1 0,0 0 1,0-1-1,0 0 0,1 1 1,3 3-1,-4-5-34,1-1 0,0 0 1,0 1-1,0-1 0,0 0 1,0 0-1,0 0 0,0 0 1,0 0-1,0 0 0,0 0 0,0-1 1,-1 1-1,1-1 0,0 0 1,3-1-1,1 1 31,55-18 250,-28 8-134,42-7 0,-17 6 2,-29 6-64,-1 1 0,1 1 0,0 1 0,38 2 0,66 8 332,-126-6-389,-1 0 0,1 1 0,0 0 0,6 2 0,-4-1 1,-9-3-62,0 1 0,0-1 0,0 0 0,0 0 0,0 0 0,0 0 1,0 0-1,0 0 0,0 0 0,0 0 0,0 0 0,0 0 0,0 0 0,-1 0 0,1 0 0,0 0 0,0 0 0,0 0 0,0 0 0,0 0 0,0 0 1,0 1-1,0-1 0,0 0 0,0 0 0,0 0 0,0 0 0,0 0 0,0 0 0,0 0 0,0 0 0,0 0 0,0 0 0,0 0 0,0 0 0,0 0 1,0 1-1,0-1 0,0 0 0,0 0 0,0 0 0,0 0 0,0 0 0,0 0 0,0 0 0,1 0 0,-1 0 0,0 0 0,0 0 0,0 0 0,0 0 1,0 0-1,0 0 0,0 0 0,0 0 0,0 0 0,0 0 0,-12 3-234,-15 1-421,-10-5-585,25 0-2200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27.0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0 158 11656,'0'0'4712,"14"-9"-4249,-2 2-345,1-2 25,0 2 0,0-1 0,0 2 0,1 0 0,22-7 0,-30 12-71,44-14 746,1 3 1,70-9-1,64 3 1441,-123 6-1391,-48 8-371,0 1 0,-1 0 0,26 0 0,-39 3-488,1 0 1,-1-1 0,0 1 0,0 0 0,1 0 0,-1 0 0,0 0 0,0 0 0,1 0-1,-1 0 1,0 0 0,0 1 0,0-1 0,1 0 0,-1 0 0,0 0 0,0 0-1,1 0 1,-1 0 0,0 0 0,0 0 0,0 1 0,1-1 0,-1 0 0,0 0 0,0 0-1,0 0 1,0 1 0,0-1 0,1 0 0,-1 0 0,0 0 0,0 1 0,0-1-1,0 0 1,0 0 0,0 0 0,0 1 0,0-1 0,0 0 0,0 0 0,0 1 0,0-1-1,0 0 1,0 0 0,0 1 0,0-1 0,0 0 0,0 0 0,0 0 0,0 1-1,0-1 1,0 0 0,0 0 0,0 1 0,-1-1 0,1 0 0,0 0 0,0 0 0,0 0-1,0 1 1,0-1 0,-1 0 0,1 0 0,0 0 0,-14 13-408,4-8-3076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27.4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92 12160,'0'0'3244,"15"-3"-2848,249-29 1307,-140 22-619,105-15 1608,-227 25-2677,6-1 331,0-1 1,0 1 0,-1-2-1,1 1 1,0-1 0,12-7 0,-15 13-223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27.7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167 1 11256,'0'0'2816,"-6"15"-2024,-16 36 396,-38 67-1,40-88-560,10-15-74,1-1 1,0 2 0,-9 21 0,9-21 407,5-9-153,8-11-9,2-3-3514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28.0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205 1 14968,'0'0'2159,"-8"14"-1357,-16 30-261,-77 164 2260,98-201-2869,-5 15 785,-1 0 1,-17 29-1,1-18-3215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29.1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36 9240,'0'0'2001,"-7"10"-1209,-25 31 23,18-27-103,5-4 1627,10-10-2281,-1 0 0,1 1 1,-1-1-1,1 1 1,-1-1-1,1 0 1,-1 1-1,1-1 0,-1 0 1,1 0-1,0 0 1,-1 1-1,1-1 0,-1 0 1,1 0-1,0 0 1,-1 0-1,1 0 0,-1 0 1,1 0-1,0 0 1,0 0-1,29-1 378,0-1-1,0-1 0,37-9 1,9 0 38,241-20 991,-247 30-951,0 2 0,108 15 0,326 49 1982,-483-62-2286,-1-1 0,1-1 1,0-1-1,0 0 1,0-2-1,-1 0 0,0-2 1,1 0-1,27-11 1,-46 15-173,1-1 0,-1 1 0,0-1 0,1 1 0,-1-1 0,0 0 0,0 0 0,0 0 0,0 0 0,0 0 0,0 0 0,-1 0 1,1-1-1,-1 1 0,0 0 0,1-1 0,-1 0 0,0 1 0,-1-1 0,1 0 0,0 1 0,-1-1 0,1 0 0,-1 0 0,0 1 1,0-1-1,0 0 0,0 0 0,-1 0 0,1 1 0,-1-1 0,1 0 0,-2-3 0,1 5-37,1 1 0,0-1 1,0 0-1,0 0 0,-1 1 0,1-1 0,0 0 0,-1 1 1,1-1-1,-1 0 0,1 1 0,0-1 0,-1 1 0,1-1 1,-1 0-1,0 1 0,1-1 0,-1 1 0,1 0 0,-1-1 1,0 1-1,0-1 0,1 1 0,-1 0 0,0 0 0,1-1 1,-1 1-1,0 0 0,0 0 0,1 0 0,-1 0 1,0 0-1,0 0 0,0 0 0,1 0 0,-2 0 0,-25 11-1900,22-9-177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29.8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198 0 9344,'0'0'5422,"4"12"-4564,0-1-652,-1-4-63,0 1-1,0 0 0,-1-1 1,0 1-1,0 0 1,-1 0-1,0 1 0,-1-1 1,0 10-1,-8 50 757,-3-1 0,-3 0 0,-3-1 0,-2 0 1,-43 94-1,45-116-509,12-29-170,0 0 1,-2-1-1,1 0 1,-2 0-1,-13 20 1,-1 4 891,21-38-907,16-1 113,0-1 0,0 0-1,-1-2 1,24-7 0,-19 5-240,-1 1 0,25-3 0,-3 5 168,81 6 0,3 1 170,-59-6-20,74 8 1,-125-4-293,-13-1-95,0-1-1,0 0 1,0 1 0,0-1-1,0 0 1,0 0-1,0 0 1,0 0 0,0 0-1,0 0 1,0 0-1,0 0 1,0 0 0,0 0-1,0-1 1,0 1-1,0 0 1,0-1 0,0 1-1,0-1 1,1 0-1,-1 0-79,-1 1-1,0-1 1,0 1 0,1-1-1,-1 0 1,0 1-1,0-1 1,1 1-1,-1-1 1,0 0-1,0 1 1,0-1-1,0 1 1,0-1-1,0 0 1,0 1-1,0-1 1,0 1-1,0-1 1,-1 0-1,1 1 1,0-1 0,0 1-1,0-1 1,-1 1-1,1-1 1,0 0-1,-1 1 1,1-1-1,0 1 1,-2-1-1,-1-5-2964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30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59 12056,'0'0'3098,"11"-2"-2523,132-18 1190,137-16 1870,-269 35-3410,1 1 1,-1 1-1,1 0 1,16 3-1,11 2 560,-25-2 199,-14-4-1050,0 0-1,0 0 1,0 0 0,0 1 0,1-1 0,-1 0 0,0 0 0,0 0 0,0 0-1,0 1 1,0-1 0,0 0 0,0 0 0,0 0 0,0 1 0,0-1 0,0 0-1,-1 0 1,1 0 0,0 0 0,0 1 0,0-1 0,0 0 0,0 0 0,0 0-1,0 0 1,0 0 0,0 1 0,-1-1 0,1 0 0,0 0 0,0 0-1,0 0 1,0 0 0,0 0 0,-1 1 0,1-1 0,0 0 0,0 0 0,0 0-1,0 0 1,-1 0 0,1 0 0,0 0 0,0 0 0,-1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1:4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24 6520,'0'0'6825,"-15"5"-6241,-38 15 471,-57 31-1,95-39-520,15-11-505,0-1 0,-1 0 0,1 1-1,0-1 1,0 1 0,0-1 0,-1 1-1,1-1 1,0 1 0,0-1 0,0 1-1,0-1 1,0 0 0,0 1 0,0-1 0,0 1-1,0-1 1,0 1 0,0-1 0,0 1-1,1-1 1,-1 1 0,1 1 17,0-1 0,0 0 0,0 0 1,0 0-1,1 0 0,-1-1 0,0 1 1,0 0-1,1 0 0,-1-1 0,1 1 0,-1-1 1,0 1-1,1-1 0,-1 0 0,1 1 0,-1-1 1,1 0-1,1 0 0,9 1 126,0-1 1,0 0-1,-1-1 0,1-1 0,0 1 1,-1-2-1,1 0 0,16-6 0,-24 7-73,1 0-1,0 0 1,-1 0-1,1-1 0,-1 1 1,1-1-1,-1 0 1,0-1-1,-1 1 1,1-1-1,0 0 1,-1 0-1,0 0 0,0 0 1,0 0-1,0-1 1,-1 1-1,0-1 1,0 0-1,0 0 1,1-6-1,0-3 308,0-5-2859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30.6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 11656,'0'0'1153,"14"6"-625,-14-6-527,12 5 156,0 0 1,0-1 0,1-1 0,0 1 0,0-2 0,0 0 0,25 1 0,-7-4 177,42-1 1125,0-3-1,111-21 0,-157 21-788,1 1-1,36 0 1,5-2-132,-52 3-3230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31.1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271 39 10544,'0'0'4373,"-13"15"-3548,-97 104 880,96-104-1328,-3 4 1059,-36 30 1,73-71 1682,12-12-2942,43-29 653,88-56 1,-146 107-633,-9 6 14,-12 10 7,-12 7-147,-1 0-1,-1-1 0,-25 11 1,-25 14 82,57-29-122,-21 13 86,1 1 0,1 1-1,1 1 1,-38 38-1,66-59-109,0 1-1,-1-1 0,1 1 1,0 0-1,0-1 0,0 1 1,0 0-1,1-1 0,-1 1 1,0 0-1,1 0 1,-1 0-1,1 0 0,0 0 1,-1 0-1,1-1 0,0 1 1,0 3-1,4 9-3484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32.2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45 7528,'0'0'4304,"-10"-3"-3714,-3-2-388,9 3-99,-1 1 0,0-1 0,0 1 0,0-1 0,0 1 0,0 1 0,0-1 0,-7 1 1,-13 4 4523,37-7 2061,64-10-5956,-20 5-223,0 3 0,91 3 0,-77 5-122,-14-1 353,109 18 1,-160-19-578,-1-1 0,1 1 0,-1 0 0,1-1 0,-1 0 0,6 0 0,-32-1-480,21 1 159,-1 0 0,0-1 1,0 1-1,0 0 0,0 0 1,0 0-1,0 1 0,0-1 1,0 0-1,0 1 0,0-1 1,0 1-1,0 0 0,0 0 1,-2 1-1,-5 1-3552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32.6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 11552,'0'0'4069,"15"-1"-3498,267 6 1846,-210-3-1600,-31-1 339,68 10 0,-99-9-842,-1-1 0,1 0 0,-1 0 0,1-1-1,-1-1 1,20-4 2106,-35 3-1350,-21-3-882,-4-1-614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33.9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335 1 7832,'0'0'10550,"-2"14"-9922,-5 37-26,-3 1-1,-3-2 1,-22 60 0,9-46 421,-62 107 0,47-97 127,3 1 0,-30 88 0,67-160-1081,0 1 0,0-1 1,0 1-1,0-1 1,0 1-1,1-1 1,0 1-1,0-1 0,0 1 1,0-1-1,0 1 1,1 0-1,-1-1 1,1 0-1,0 1 0,0-1 1,1 1-1,-1-1 1,0 0-1,1 0 1,0 0-1,0 0 0,0 0 1,0 0-1,1 0 1,-1-1-1,1 1 1,-1-1-1,1 0 1,0 1-1,3 1 0,6 3 27,-1-1 0,1 0 0,0-1 0,1 0 0,-1 0 0,1-2 0,15 4 0,3-2 2,0-2-1,0 0 1,36-3 0,97-11 200,-132 7-234,60-2 743,-91 6-798,-1-1 0,1 1 1,-1 0-1,1-1 0,-1 1 1,1 0-1,-1-1 0,1 1 1,-1-1-1,1 1 0,-1-1 0,1 1 1,-1-1-1,0 1 0,1-1 1,-1 1-1,0-1 0,1 0 1,-1 1-1,0-1 0,0 1 1,0-1-1,1 0 0,-1 1 1,0-1-1,0 0 0,0 1 0,0-1 1,0 0-1,0 1 0,0-1 1,-1 0-1,1 1 0,0-1 1,0 1-1,0-1 0,-1 0 1,1 1-1,0-1 0,-1 1 1,0-2-1,-14-30-3033,12 26 548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34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0 143 10448,'0'0'3681,"11"2"-3125,17 1-156,0-1 1,0-2-1,-1 0 1,48-8-1,-31 1 45,190-33 1515,-168 25-798,94-34 1,-74 19 1197,-88 31-2232,0 0 0,1 0 1,-1 0-1,0 0 1,1 0-1,-1 1 0,1-1 1,0 0-1,-1 1 1,1-1-1,0 1 0,0 0 1,0-1-1,0 1 1,0 0-1,1 0 0,-1 0 1,0-1-1,1 1 1,-1 0-1,1 0 0,0 0 1,0 0-1,-1 0 1,1 0-1,1 0 0,-1 2 1,0 1-190,1 0 0,-1-1 0,1 1 0,0 0 0,1-1 0,-1 1 0,1-1 0,0 0 0,0 1 0,0-1 0,6 8 1,14 10-3534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35.5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395 32 11256,'0'0'3314,"-12"1"-2716,-12 2-282,1 2 1,-1 0 0,1 1 0,1 2-1,-1 0 1,1 2 0,1 0 0,0 1 0,-36 26-1,44-27 15,0 1 0,0 1 0,1 0 0,0 1 0,1 0-1,-11 18 1,19-26-197,-1 1-1,1-1 1,0 1 0,1-1-1,0 1 1,-1 0-1,2 0 1,-1 0 0,1 0-1,0 1 1,0-1-1,1 0 1,-1 0-1,2 1 1,-1-1 0,1 0-1,-1 0 1,2 0-1,-1 1 1,3 7 0,-1-9-38,0 0 0,0 0 0,0-1 1,1 1-1,-1-1 0,1 0 0,0 0 1,1 0-1,-1 0 0,1-1 0,-1 1 1,1-1-1,0 0 0,0-1 0,0 1 1,1-1-1,-1 0 0,0 0 0,1-1 0,-1 0 1,1 0-1,0 0 0,-1 0 0,1-1 1,0 0-1,9-1 0,-1-3-5,0-1 0,0 0-1,0 0 1,-1-2 0,0 0 0,0 0 0,0-1-1,-1 0 1,-1-1 0,1-1 0,-1 0-1,-1 0 1,0-1 0,0 0 0,9-16-1,-7 9-1,0 0 0,-2-1 0,0 0 1,-1-1-1,-1 0 0,-1 0 0,-1-1 0,0 0 0,4-39 0,-10 60-84,0-37 215,0 35-198,0 1 0,0 0 0,0 0 0,0-1 0,-1 1 0,1 0 0,0 0 0,-1-1 0,1 1 0,-1 0 0,0 0 0,1 0 0,-1 0 0,0 0 0,0 0 1,0 0-1,1 0 0,-1 0 0,0 0 0,0 1 0,0-1 0,0 0 0,-1 0 0,0 0 0,1 1-3,0 0-1,0 0 1,0 0 0,0 1 0,0-1 0,1 0-1,-1 0 1,0 1 0,0-1 0,0 0 0,0 1 0,1-1-1,-1 1 1,0-1 0,0 1 0,1 0 0,-1-1-1,0 1 1,1 0 0,-1-1 0,1 1 0,-1 0-1,1-1 1,-1 1 0,1 0 0,0 0 0,-1 0 0,0 1-1,-10 28 243,8-20-194,1 1 0,1-1 0,0 1 0,0-1 1,1 1-1,0 0 0,3 19 0,-2-24-17,0 1 1,0-1-1,1 0 1,0 0-1,0 0 1,1 0 0,0 0-1,0 0 1,0 0-1,1-1 1,-1 1-1,2-1 1,-1 0-1,6 5 1,-7-8-11,0-1-1,0 1 1,0-1-1,0 0 1,0 0-1,0 0 1,1 0-1,-1-1 1,0 1-1,0-1 1,1 0 0,-1 0-1,0 0 1,0 0-1,1-1 1,-1 1-1,4-2 1,3 0 29,1-1 1,-1-1-1,0 1 0,9-6 1,-4 0-19,0-1-1,0-1 1,-1 0 0,-1-1 0,20-22 0,-15 15 9,36-29 0,-43 41-60,1 0 0,-1 1 0,2 0 0,12-4 0,-24 9 0,1 1 0,-1 0 0,1 0 0,-1-1 0,0 1 0,1 0 0,-1 0 0,1 0 0,-1 1 0,0-1 0,1 0 0,-1 0 0,1 1 0,-1-1 0,0 1 0,0-1 0,1 1 0,-1 0 0,0-1 0,0 1 0,0 0 0,1 0 0,-1 0 0,0 0 0,0 0 0,0 0 0,-1 0 0,1 0 0,0 0 0,0 1 0,-1-1 0,1 0 0,0 0 0,-1 1 0,1-1 0,-1 2 0,3 5 0,0 0 0,-1 0 0,0 0 0,2 14 0,-3 0 0,-1 28 0,-1-30 0,3 33 0,-2-48 0,1-2 0,5-7 0,10-8 0,0-1 0,-1-1 0,22-27 0,-1 3 0,-6 7 0,-16 15 0,1 1 0,1 0 0,0 1 0,1 1 0,27-17 0,-39 27 0,-3 2 0,-1 0 0,1 1 0,-1-1 0,1 0 0,-1 0 0,1 1 0,0-1 0,-1 1 0,1-1 0,0 1 0,2 0 0,-3 0 0,1 1 0,-1-1 0,0 1 0,0 0 0,0-1 0,0 1 0,0 0 0,-1 0 0,1 0 0,0-1 0,0 1 0,0 0 0,-1 0 0,1 0 0,0 1 0,-1-1 0,1 0 0,-1 0 0,1 0 0,-1 2 0,8 17 0,-2 2 0,0-1 0,5 44 0,5 20 0,-13-70 0,-2-12 0,-1 0 0,1 0 0,0 0 0,0 0 0,0 0 0,0 0 0,2 3 0,-1-3 147,-2-3-154,0 0 1,0 0 0,0 0 0,0 0-1,0 0 1,0 0 0,0 0-1,0 0 1,0 1 0,0-1-1,0 0 1,0 0 0,0 0-1,0 0 1,0 0 0,0 0 0,0 0-1,0 0 1,0 0 0,0 1-1,0-1 1,0 0 0,0 0-1,1 0 1,-1 0 0,0 0-1,0 0 1,0 0 0,0 0 0,0 0-1,0 0 1,0 0 0,0 0-1,0 0 1,0 0 0,1 0-1,-1 0 1,0 0 0,0 0-1,0 0 1,0 0 0,0 0 0,0 0-1,0 0 1,0 0 0,0 0-1,1 0 1,-1 0 0,0 0-1,0 0 1,0 0 0,0 0-1,0 0 1,0 0 0,0 0-1,0 0 1,0 0 0,0 0 0,1 0-1,-1 0 1,0 0 0,0 0-1,0 0 1,0 0 0,0-1-1,0 1 1,0 0 0,0 0-1,0 0 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36.8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490 675 7632,'0'0'9214,"-14"0"-8725,-25 1 288,-43-5 0,68 2-470,0 1 0,-1 0 0,1 0 0,0 2 1,-1 0-1,1 0 0,-28 8 0,-17 4 452,38-9-313,-37 11 0,53-13-337,0 0 0,-1 0 0,1 1 0,0 0 0,0 0 0,1 0 0,-1 0 0,1 1 0,-1 0 0,1 0 0,-5 6 0,7-8-50,1 1 0,-1 0 0,1-1 1,0 1-1,-1 0 0,1 0 0,1 0 1,-1 0-1,0 0 0,1 0 0,-1 0 1,1 0-1,0 0 0,0 0 0,0 0 1,1 0-1,-1 0 0,1 0 1,-1 0-1,1 0 0,0-1 0,0 1 1,0 0-1,1 0 0,-1-1 0,1 1 1,-1 0-1,1-1 0,3 4 0,4 5 57,1-1-1,-1 0 0,1-1 0,1 0 1,12 8-1,3 1 146,1-2 0,55 27 0,-68-37-165,1-1 1,-1 0-1,1-1 1,0-1-1,0 0 0,0-1 1,1-1-1,15 0 0,-24-2-31,0 0 0,0-1-1,0 0 1,0 0-1,-1-1 1,1 1-1,-1-1 1,1-1-1,-1 1 1,0-1-1,0 0 1,5-5-1,-2 1 35,0-1 0,0 1-1,0-1 1,-1-1-1,-1 0 1,8-11 0,-12 14-35,-1 1 0,0-1 0,0 1 0,0-1 0,0 0 1,-1 0-1,0 0 0,-1 0 0,0 0 0,0 0 0,-2-14 0,-1 2 63,0 0 0,-2 0-1,-6-19 1,5 22-38,-1 1 1,-1 0 0,0 0 0,-13-18-1,-46-52 309,28 38-176,2 5-57,-43-40 0,-1 0-34,-12-29-131,90 107 0,0 1 0,1-1 0,0 0 0,-1 0 0,2-1 0,-1 1 0,0 0 0,1-1 0,0 1 0,0-1 0,0 1 0,0-1 0,1 0 0,0 1 0,0-1 0,0 1 0,0-1 0,1 0 0,0 1 0,1-5 0,-1 7 0,0 0 0,1 0 0,-1 0 0,0 1 0,1-1 0,0 0 0,-1 1 0,1 0 0,0-1 0,-1 1 0,1 0 0,0 0 0,0 0 0,0 0 0,0 0 0,0 0 0,0 1 0,1-1 0,3 0 0,4-2 0,18-7 0,-1 2 0,1 1 0,0 1 0,42-3 0,-50 8 0,-1 1 0,0 1 0,0 1 0,1 0 0,-1 2 0,-1 0 0,32 11 0,-50-15 0,103 43 0,-92-37 0,0 0 0,-1 1 0,0 0 0,0 0 0,-1 1 0,0 0 0,9 11 0,-13-13 0,0 1 0,-1 1 0,0-1 0,5 15 0,-35-14 0,19-7 0,-29 9 957,14-5-1712,7-1-3382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8:17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648 582 4816,'0'0'7320,"-10"-6"-6962,-11-5-17,0 0-1,-30-9 1,41 17-216,1 0 1,-1 1 0,1 1-1,-1 0 1,0 0 0,0 1-1,1 0 1,-1 0 0,0 1-1,1 1 1,-12 2 0,7 1 32,0 0 0,0 0 0,1 1 0,0 1-1,0 0 1,-20 15 0,1 6 234,0 1 0,2 2 0,1 1 0,-25 35 0,37-44-120,2 0-1,1 1 1,1 0 0,1 1-1,1 1 1,1-1 0,1 2 0,2-1-1,-8 52 1,13-67-169,1 1 0,1-1 0,0 1 0,1-1 0,0 1 0,0-1 0,2 0-1,4 16 1,-5-20-42,0 0 0,1 0 0,0-1 0,0 1 0,1-1 0,-1 0 0,1 0 0,1 0 0,-1-1 0,1 1 0,0-1 0,0 0 0,1-1 0,8 7 0,-2-5 10,0 0-1,1-1 0,0 0 1,0-1-1,0-1 1,0 0-1,0 0 0,1-1 1,0-1-1,-1-1 0,16 0 1,1-3 39,0 0 1,0-2-1,57-17 1,-47 8-25,-2-2 0,1-1 0,-2-1 0,-1-3 0,0-1 0,-2-1 0,0-2 1,30-30-1,-61 53-82,5-6 46,0 1 0,0-1 0,-1-1 0,9-12 0,-15 19-36,0 0 0,1 0 0,-1 0 0,-1 0 0,1 0 0,0 0 0,0 0 0,-1 0 0,1 0 0,-1 0 0,1 0 0,-1-1 0,0 1 0,0 0 0,0 0 0,0 0 0,-1-1 0,1 1 0,0 0 0,-1 0 0,0 0 0,1 0 0,-1 0 0,0 0 0,0 0 0,0 0 0,0 0 0,-3-3 0,3 4-6,-1 0 0,1 0 0,0 0-1,-1 1 1,1-1 0,-1 0 0,1 1 0,-1-1 0,0 1 0,1-1 0,-1 1 0,1 0 0,-1 0 0,0 0 0,1 0 0,-1 0 0,1 0 0,-1 0 0,0 0 0,1 1 0,-1-1 0,1 0 0,-1 1 0,0 0 0,-1 0 0,-41 21 100,42-21-103,-13 8 32,0 1-1,0 0 1,1 2 0,0-1 0,1 2 0,0 0 0,-21 28 0,30-36-27,0 1 1,1 0-1,-1-1 0,1 1 0,0 0 0,1 1 0,-1-1 0,2 0 1,-1 1-1,0-1 0,1 1 0,0 0 0,1-1 0,0 1 0,0 0 1,0 0-1,1-1 0,-1 1 0,2 0 0,-1-1 0,1 1 0,0-1 1,0 0-1,5 9 0,-4-11-4,-1 0 1,1 0-1,1 0 0,-1 0 1,0-1-1,1 1 0,0-1 1,-1 0-1,1 0 0,0 0 1,1-1-1,-1 1 0,0-1 1,1 0-1,0-1 0,-1 1 1,1-1-1,0 1 0,0-2 1,0 1-1,-1 0 0,1-1 1,0 0-1,0 0 0,0 0 1,0-1-1,0 0 0,0 0 1,-1 0-1,1 0 0,0-1 1,-1 0-1,1 0 0,-1 0 1,1 0-1,-1-1 1,0 0-1,0 0 0,0 0 1,4-4-1,1-2 23,0 0-1,-1-1 1,0 0 0,10-17 0,-15 21-12,0 1 1,0-1 0,-1 0 0,0 1 0,0-1 0,0 0 0,-1 0 0,0-1 0,0 1 0,-1 0 0,0-9 0,0 12-9,-1-1 1,1 1 0,-1 0-1,0 0 1,-1 0 0,1 0 0,0 0-1,-1 0 1,0 0 0,1 0 0,-1 1-1,0-1 1,0 1 0,-1-1-1,1 1 1,-1 0 0,1 0 0,-1 0-1,1 0 1,-1 0 0,0 0 0,0 1-1,0 0 1,-6-3 0,0 1 12,0 1 1,0-1-1,0 1 0,-1 1 1,1 0-1,-1 0 1,-11 1-1,16 0-10,1 0 1,-1 1-1,0 0 0,0 0 0,1 1 0,-1-1 1,0 1-1,1 0 0,0 0 0,-1 0 0,1 1 1,-4 3-1,5-5-11,5-3-1,9-3 0,7-1 0,0-1 0,-1 0 0,0-2 0,23-14 0,5-2-4,26-14-24,49-23-30,-101 54 60,0 1 0,0 1-1,1 1 1,37-6 0,-43 9 0,-5 1 13,1 0 0,0 0 0,-1 1-1,1 0 1,11 2 0,-19-2-3,0 0-1,0 1 1,0-1-1,0 1 1,-1 0 0,1-1-1,0 1 1,0 0 0,0 0-1,-1 0 1,1 0 0,0 1-1,-1-1 1,1 0 0,-1 1-1,1-1 1,-1 1-1,0 0 1,0-1 0,0 1-1,1 0 1,-2 0 0,1-1-1,0 1 1,0 0 0,-1 0-1,1 0 1,-1 0 0,1 0-1,-1 3 1,1 7 39,-2-1 0,1 1 0,-1-1 0,-1 1 0,0-1 0,0 0 0,-5 12 0,-33 74 351,38-91-382,-7 12 178,9-15-72,6-11-19,3-5-54,72-96 224,-68 94-224,2-1 0,-1 2 0,2 0 0,25-18 0,-39 31-43,-1-1 0,1 1 0,0 0 0,0 0 0,0 0 0,0 1 0,0-1 0,0 0 0,0 1 0,0-1 0,0 1 0,0 0 0,0 0 0,0 0 0,0 0 0,0 0 0,1 0 0,-1 0 0,0 1 0,0-1 0,0 1 0,0-1 0,0 1 0,0 0 0,0 0 0,-1 0 0,1 0 0,0 0 0,2 3 0,-1-2 8,0 1-1,0 1 0,0-1 1,0 0-1,-1 1 0,0-1 0,0 1 1,0 0-1,0 0 0,0 0 1,-1 0-1,0 0 0,2 8 0,1 14 266,2 44 0,-7-69-274,1-1 0,0 1 1,0 0-1,0-1 0,0 1 1,0 0-1,0-1 0,0 1 1,0 0-1,0-1 0,1 1 0,-1 0 1,0-1-1,0 1 0,1 0 1,-1-1-1,0 1 0,1-1 1,-1 1-1,0 0 0,1-1 1,-1 1-1,1-1 0,-1 1 0,2 0 1,-2-1-1,1 0 0,0 0 1,0 0-1,0 0 0,-1-1 1,1 1-1,0 0 0,0 0 1,-1 0-1,1-1 1,0 1-1,-1 0 0,1-1 1,0 1-1,-1-1 0,1 1 1,0-1-1,0 0 0,28-30 167,-27 29-170,29-41 126,18-20 65,-38 50-140,-9 10-42,-1 1 0,1-1 0,1 1-1,-1 0 1,0-1 0,1 1 0,-1 0 0,5-2-1,-6 3-11,0 1 0,0 0-1,0 0 1,0 0-1,0 0 1,0 0 0,0 0-1,0 0 1,0 0-1,0 1 1,0-1 0,0 0-1,0 0 1,0 1-1,0-1 1,0 1 0,0-1-1,0 1 1,0-1 0,0 1-1,0 0 1,-1-1-1,1 1 1,0 0 0,0 0-1,-1-1 1,1 1-1,-1 0 1,1 0 0,-1 0-1,1 0 1,0 1-1,5 10 13,1 1-1,-2-1 1,0 1 0,0 1-1,-2-1 1,4 21-1,6 16 94,-13-49-103,0 0 0,0-1 1,1 1-1,-1 0 0,0 0 1,1 0-1,-1 0 0,0 0 1,1-1-1,-1 1 0,1 0 1,-1 0-1,1-1 0,0 1 1,-1 0-1,1-1 0,0 1 1,-1-1-1,1 1 0,0-1 1,0 1-1,0-1 0,-1 1 1,1-1-1,2 1 1,-2-1-1,1 0 0,0-1 1,-1 1-1,1 0 0,-1 0 1,0-1-1,1 1 1,-1-1-1,1 1 0,-1-1 1,0 0-1,1 0 0,-1 0 1,2 0-1,4-5 15,0-1-1,0 1 1,9-13-1,-16 19-19,122-156 272,-120 154-272,-1 0 0,1 0 0,0 0 0,-1 0 0,1 1 0,0-1 0,0 0 0,0 1 0,0 0 0,1-1 0,2 0 0,-4 1 0,-1 1 0,0 0 0,1 0 0,-1 0 0,1 0 0,-1 0 0,1 1 0,-1-1 0,1 0 0,-1 0 0,1 0 0,-1 0 0,0 0 0,1 1 0,-1-1 0,1 0 0,-1 0 0,0 1 0,1-1 0,-1 0 0,1 0 0,-1 1 0,1 0 0,7 17 0,-4 3 0,-1 0 0,0 0 0,-2 0 0,-1 0 0,-4 42 0,1-21 0,-56 491 0,58-513 0,1-17 0,0 0 0,1 0 0,-2 0 0,1 0 0,0 0 0,0 0 0,-1 0 0,0 0 0,0-1 0,1 1 0,-3 3 0,2-8 0,0-1 0,0 1 0,0-1 0,0 1 0,0-1 0,0 0 0,1 1 0,0-1 0,-1-5 0,13-247 0,-6 188 0,0-21 0,13-118 0,-14 172 0,2 0 0,1 1 0,24-63 0,-29 89 0,0 0 0,0 0 0,1 0 0,0 0 0,1 0 0,0 1 0,9-10 0,-13 14 0,1 1 0,0 0 0,0-1 0,0 1 0,-1 0 0,1 0 0,0 0 0,0 1 0,0-1 0,1 0 0,-1 1 0,0-1 0,0 1 0,0 0 0,0 0 0,0 0 0,1 0 0,-1 0 0,0 0 0,0 0 0,0 1 0,0-1 0,0 1 0,0 0 0,0-1 0,0 1 0,0 0 0,0 0 0,0 0 0,0 1 0,0-1 0,1 2 0,6 4 0,-2 0 0,1 0 0,-1 1 0,0 0 0,0 1 0,-1 0 0,0 0 0,-1 0 0,0 0 0,-1 1 0,1 0 0,-2 0 0,6 20 0,-6-18 0,-1 0 0,0 1 0,-1-1 0,0 1 0,-1 0 0,0-1 0,-1 1 0,0 0 0,-1-1 0,0 1 0,-7 16 0,7-25 0,0 0 0,0 0 0,-1-1 0,0 1 0,0-1 0,0 1 0,0-1 0,0 0 0,0 0 0,-1-1 0,0 1 0,1-1 0,-1 1 0,0-1 0,0-1 0,0 1 0,0 0 0,-1-1 0,1 0 0,0 0 0,-5 0 0,6 0 0,0 0 0,0-1 0,0 0 0,1 0 0,-1 1 0,0-2 0,0 1 0,0 0 0,0-1 0,0 1 0,1-1 0,-1 0 0,0 0 0,0 0 0,1 0 0,-1 0 0,1-1 0,-1 1 0,1-1 0,0 0 0,-1 1 0,1-1 0,0 0 0,0 0 0,0-1 0,1 1 0,-1 0 0,0-1 0,1 1 0,0-1 0,-1 1 0,-1-6 0,3 7 0,0 0 0,0 1 0,0-1 0,0 0 0,0 0 0,1 0 0,-1 1 0,0-1 0,0 0 0,0 0 0,1 1 0,-1-1 0,0 0 0,1 0 0,-1 1 0,1-1 0,-1 0 0,1 1 0,-1-1 0,1 1 0,-1-1 0,1 1 0,0-1 0,-1 1 0,1-1 0,0 1 0,-1-1 0,1 1 0,0 0 0,0-1 0,0 1 0,26-8 0,45 3 0,-45 4 0,0-1 0,0-1 0,0-1 0,41-12 0,-46 8 0,0-1 0,-1-1 0,0-1 0,-1-1 0,0 0 0,-1-2 0,0 0 0,-1-1 0,-1-1 0,-1-1 0,0 0 0,-1-1 0,-1 0 0,0-1 0,-2-1 0,0-1 0,-1 1 0,-1-2 0,-1 1 0,6-24 0,-3 3 0,-3-1 0,-1 0 0,-2 0 0,-2 0 0,-2 0 0,-2-1 0,-1 1 0,-3-1 0,-1 1 0,-3 0 0,-1 1 0,-23-65 0,10 61 0,21 44 0,0 0 0,0 0 0,0 0 0,-1 0 0,1 1 0,0-1 0,-1 0 0,1 1 0,-1 0 0,0-1 0,0 1 0,1 0 0,-1 0 0,0 0 0,0 0 0,0 0 0,0 0 0,0 0 0,0 1 0,-3-1 0,3 1 0,1 0 0,-1 1 0,1-1 0,-1 1 0,1-1 0,0 1 0,-1-1 0,1 1 0,0 0 0,-1 0 0,1 0 0,0 0 0,0 0 0,0 0 0,0 0 0,0 0 0,0 0 0,0 1 0,-1 0 0,-13 27 0,10-15 0,0 1 0,1-1 0,1 1 0,0 0 0,-1 25 0,4 79 0,1-73 0,2 16 0,2 0 0,3 0 0,3-1 0,23 75 0,-26-110 0,1-1 0,1-1 0,2 1 0,0-2 0,18 26 0,-23-38 0,1-1 0,0 0 0,0 0 0,1-1 0,1 0 0,-1-1 0,1 0 0,1 0 0,0-1 0,0-1 0,0 0 0,21 8 0,-25-12 0,1 0 0,-1 0 0,1-1 0,0 0 0,0 0 0,0-1 0,-1 0 0,1 0 0,0-1 0,0 0 0,0 0 0,13-5 0,-11 2 0,0 0 0,0 0 0,-1-1 0,0-1 0,0 0 0,0 0 0,0 0 0,13-15 0,-13 13 0,-1-1 0,0-1 0,-1 1 0,0-1 0,-1 0 0,0-1 0,0 0 0,-1 0 0,-1 0 0,0 0 0,0-1 0,-1 1 0,-1-1 0,0 0 0,0 0 0,-1 0 0,-1-16 0,0 24 0,-1 0 0,0 0 0,0 0 0,0 0 0,0 0 0,0 0 0,-1 1 0,0-1 0,0 0 0,0 1 0,0 0 0,0-1 0,-1 1 0,0 0 0,-3-3 0,5 5 0,-1 0 0,1 0 0,-1-1 0,0 1 0,0 0 0,1 1 0,-1-1 0,0 0 0,0 0 0,0 1 0,0-1 0,0 1 0,0 0 0,0 0 0,0 0 0,0-1 0,0 2 0,0-1 0,0 0 0,0 0 0,0 1 0,0-1 0,1 1 0,-1-1 0,0 1 0,0 0 0,0 0 0,0 0 0,1 0 0,-1 0 0,-1 2 0,-1 0 0,1 0 0,-1 1 0,1 0 0,0 0 0,0 0 0,0 0 0,1 0 0,0 1 0,-1-1 0,1 1 0,1 0 0,-1-1 0,1 1 0,0 0 0,0 0 0,0 0 0,1 0 0,0 0 0,0 0 0,0 0 0,0 0 0,1 0 0,0 0 0,0-1 0,1 6 0,0-3 0,0 0 0,0-1 0,0 1 0,1-1 0,0 1 0,0-1 0,1 0 0,-1 0 0,1-1 0,1 1 0,-1-1 0,1 0 0,0 0 0,0 0 0,0-1 0,1 1 0,10 5 0,-11-8 0,0 0 0,1-1 0,-1 0 0,0 0 0,1 0 0,-1 0 0,0-1 0,1 0 0,-1 0 0,1 0 0,-1-1 0,0 0 0,1 0 0,-1 0 0,0-1 0,0 0 0,0 0 0,0 0 0,0 0 0,0-1 0,-1 0 0,1 0 0,5-5 0,9-8 0,0-1 0,-1-1 0,26-34 0,-26 31 0,-9 10 0,9-10 0,21-20 0,-33 36 0,-1 0 0,1 0 0,1 1 0,-1 0 0,1 0 0,-1 0 0,1 1 0,12-5 0,-15 8 0,-1-1 0,1 1 0,0 0 0,-1 0 0,1 0 0,-1 1 0,1-1 0,-1 1 0,1 0 0,-1 0 0,0 0 0,1 0 0,-1 1 0,0-1 0,0 1 0,0 0 0,0 0 0,4 3 0,7 6 0,-2 0 0,18 20 0,-26-27 0,17 20 0,2-2 0,0-1 0,34 24 0,-45-37 0,1-1 0,0 1 0,0-2 0,0 0 0,0-1 0,1 0 0,0-1 0,0 0 0,22 2 0,-27-6 0,0 0 0,-1-1 0,1 0 0,0-1 0,-1 0 0,1 0 0,-1-1 0,16-6 0,-24 8 0,5 1-756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8:17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609 0 12960,'0'0'2154,"-15"19"-1676,-22 26-239,-154 185 1327,96-117-534,-79 84 965,165-188-2097,-51 53 1123,55-55-1635,0 0-1,0 0 1,-8 16-1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03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491 26 6016,'0'0'8256,"-12"-4"-7850,-37-12-6,43 15-286,1-1 0,-1 1 0,0 1 0,0-1 0,1 1 1,-1 0-1,0 0 0,0 0 0,1 1 0,-1 0 0,-6 2 0,-13 2 289,2-2-119,-1 2 1,0 0-1,1 2 0,-29 12 1,40-14-182,0 0 1,0 2-1,1-1 1,0 1-1,0 1 0,0 0 1,1 1-1,1 0 1,-13 14-1,13-12 6,1 0 0,1 0 0,0 1 0,0 0-1,-7 21 1,11-24-53,1-1 1,0 1-1,1 0 0,0-1 1,0 1-1,0 0 0,1 0 0,1 0 1,2 15-1,1-5-4,1 0 0,0 0 0,2-1 0,0 0 1,1 0-1,1-1 0,0 0 0,1 0 0,1-1 0,1-1 0,23 25 0,1 0 126,-3 2-1,-2 2 0,-1 0 1,-3 2-1,43 97 0,-63-123-107,-1 0 0,-1 0 0,-1 0 0,-1 1 0,0 0 0,-2 0 0,0-1 0,-4 35 0,-1-24 48,0 0 1,-3 0-1,0-1 0,-2 0 1,-15 33-1,18-50-22,0 0 0,-2-1 0,1 0 0,-2 0 0,1-1 0,-1 0 0,-1 0 0,-21 17 0,29-27-77,0 1 0,-1-1 0,1 0 0,-1 0 1,1 0-1,-1 0 0,1-1 0,-1 1 0,1-1 0,-1 1 0,0-1 0,1 0 0,-1 0 0,0 0 0,1 0 0,-1-1 0,1 1 0,-1-1 0,0 1 0,1-1 0,-1 0 0,1 0 1,0 0-1,-1-1 0,1 1 0,0 0 0,0-1 0,-1 0 0,1 1 0,-2-3 0,-3-3-2,0 0 1,0 0-1,0-1 0,1 0 1,0 0-1,-7-14 0,9 14-34,0 0-1,1 0 0,1 0 1,-1-1-1,2 1 0,-3-15 0,3-5-3274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8:23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1241 5416,'0'0'8801,"-11"-10"-8210,-34-30 1,43 38-520,0 1 0,1-1 0,-1 1 0,0 0 1,-1 0-1,1 0 0,0 0 0,0 0 1,0 0-1,-1 1 0,1-1 0,0 1 0,-1-1 1,1 1-1,0 0 0,-1 0 0,-2 0 1,-6 0 397,4 0-261,0 0 0,0 0-1,0 0 1,0 1 0,0 0-1,0 1 1,0-1 0,0 1 0,0 1-1,1-1 1,-1 1 0,1 0 0,0 1-1,0 0 1,0 0 0,0 0-1,1 0 1,-11 11 0,4-2 29,1 0-1,0 0 1,1 1 0,0 1 0,1 0 0,-11 24 0,14-25-65,1 0 0,0 0 0,1 1 1,0-1-1,-3 31 0,6-39-104,1 1-1,0-1 0,0 0 1,1 0-1,0 1 1,0-1-1,0 0 0,1 0 1,0 0-1,0 0 1,0 0-1,1-1 0,0 1 1,0-1-1,1 1 0,-1-1 1,5 5-1,-6-8-38,-1-1 0,1 1 1,0 0-1,0-1 0,0 1 0,0-1 0,0 1 0,0-1 0,1 0 0,-1 0 1,0 0-1,1 0 0,-1-1 0,1 1 0,-1-1 0,0 1 0,1-1 0,4 0 1,-3 0 4,1-1 1,-1 0-1,0 0 1,0 0 0,0-1-1,0 1 1,0-1 0,-1 0-1,1 0 1,4-4-1,3-2 37,-1-1-1,0 0 0,0 0 1,-1-2-1,15-19 0,-12 10 7,0 0 0,-1-1-1,-1 0 1,12-40 0,-18 48-22,0 1 1,-1-1 0,-1 0 0,0 0 0,-1 0 0,-1 0 0,0 0 0,0-1 0,-5-24-1,5 37-47,0 0-1,0 0 0,0 1 0,-1-1 0,1 0 1,0 0-1,0 0 0,-1 1 0,1-1 0,0 0 1,-1 0-1,1 1 0,-1-1 0,1 0 0,-1 1 1,1-1-1,-1 1 0,1-1 0,-1 0 0,0 1 1,1-1-1,-1 1 0,0 0 0,0-1 0,1 1 1,-1-1-1,-1 1 0,1 0 1,-1 0 1,1 0 0,0 1-1,0-1 1,0 1-1,-1-1 1,1 1 0,0-1-1,0 1 1,0-1-1,0 1 1,0 0 0,0 0-1,0 0 1,0-1-1,0 2 1,-4 4 15,0 0 0,1 0-1,0 0 1,0 0 0,-4 9 0,3-2 3,1 1 1,0 1-1,1-1 1,0 0-1,1 1 0,1-1 1,1 1-1,0 0 1,0-1-1,2 1 1,0 0-1,0-1 1,1 0-1,1 1 0,1-2 1,0 1-1,0 0 1,2-1-1,-1 0 1,11 14-1,-15-24-14,-1-1 0,1 1-1,0-1 1,0 0 0,1 0 0,-1 1 0,0-2-1,1 1 1,-1 0 0,1 0 0,-1-1-1,1 1 1,0-1 0,0 0 0,-1 0-1,1 0 1,0 0 0,0-1 0,0 1 0,0-1-1,0 1 1,0-1 0,1 0 0,-1 0-1,0-1 1,0 1 0,0-1 0,0 1-1,0-1 1,-1 0 0,1 0 0,4-2 0,5-4 34,0 0 0,-1-1 0,0 0 0,0 0 0,16-18 0,14-17 105,38-53 0,32-34 246,-109 127-383,0 1 0,0 1 0,0-1 0,1 0 0,-1 0 0,0 1 0,1-1-1,-1 1 1,1 0 0,-1 0 0,1 0 0,-1 0 0,1 0 0,0 0 0,0 1 0,2-1 0,-3 1-1,1 1 1,-1-1-1,0 1 0,0-1 1,1 1-1,-1 0 1,0 0-1,0 0 0,0 0 1,0 0-1,0 0 1,0 0-1,-1 1 0,1-1 1,0 1-1,-1 0 1,1-1-1,-1 1 0,3 3 1,5 9 76,-2-1 1,1 1 0,-2 0-1,0 1 1,0 0 0,-1 0-1,-1 0 1,-1 0 0,0 1-1,-1-1 1,0 22 0,4 1 968,-1-56-1061,0 1 0,13-28 0,4-9 0,-20 46 0,1 0 0,0 0 0,1 1 0,8-15 0,-11 20 0,1 1 0,-1-1 0,0 0 0,1 1 0,-1-1 0,1 1 0,-1-1 0,1 1 0,0 0 0,-1 0 0,1-1 0,0 1 0,0 0 0,0 1 0,0-1 0,0 0 0,0 1 0,0-1 0,0 1 0,0-1 0,0 1 0,0 0 0,0 0 0,5 0 0,-6 1 0,0 0 0,1-1 0,-1 1 0,0 0 0,0 0 0,0 0 0,1 0 0,-1 0 0,0 0 0,0 0 0,0 0 0,-1 1 0,1-1 0,0 0 0,0 0 0,-1 1 0,1-1 0,0 3 0,9 28 0,-5-5 0,3 34 0,-8-60 0,0 0 0,0 0 0,0 0 0,0-1 0,0 1 0,1 0 0,-1 0 0,0 0 0,0 0 0,1 0 0,-1 0 0,1-1 0,-1 1 0,1 0 0,-1 0 0,2 1 0,-2-2 0,0 0 0,1 0 0,-1 0 0,0 0 0,1 0 0,-1 0 0,1 0 0,-1 0 0,0 0 0,1 0 0,-1 0 0,0 0 0,1 0 0,-1 0 0,0 0 0,1-1 0,-1 1 0,0 0 0,1 0 0,-1 0 0,0-1 0,1 1 0,-1 0 0,0 0 0,0-1 0,1 1 0,-1-1 0,20-27 0,-17 22 0,15-27 0,-13 24 0,0-1 0,0 1 0,11-14 0,-15 23 0,-1-1 0,1 0 0,0 0 0,0 1 0,-1-1 0,1 1 0,0-1 0,0 1 0,0-1 0,-1 1 0,1-1 0,0 1 0,0 0 0,0-1 0,0 1 0,0 0 0,0 0 0,0-1 0,0 1 0,0 0 0,0 0 0,2 1 0,-1-1 0,-1 1 0,1-1 0,0 1 0,0 0 0,-1 0 0,1 0 0,0 0 0,-1 0 0,1 0 0,-1 1 0,2 1 0,4 5 0,0 0 0,-1 0 0,8 15 0,-11-17 0,1 0 0,0 1 0,1-1 0,-1 0 0,1 0 0,0-1 0,10 9 0,-13-12 0,0-1 0,0 0 0,0 0 0,0 0 0,0 0 0,0 0 0,0 0 0,1 0 0,-1-1 0,0 1 0,0-1 0,1 0 0,-1 0 0,0 1 0,1-2 0,-1 1 0,0 0 0,0 0 0,1-1 0,-1 1 0,0-1 0,0 0 0,1 1 0,-1-1 0,3-2 0,13-8 0,0-1 0,-1-1 0,-1 0 0,23-24 0,-1 1 0,-37 36 0,-1-1 0,1 1 0,-1-1 0,0 1 0,1-1 0,-1 1 0,1 0 0,0-1 0,-1 1 0,1 0 0,-1-1 0,1 1 0,-1 0 0,1 0 0,0 0 0,-1 0 0,1-1 0,-1 1 0,1 0 0,0 0 0,-1 0 0,1 0 0,0 0 0,-1 1 0,1-1 0,-1 0 0,2 0 0,-1 1 0,0 0 0,0-1 0,-1 1 0,1 0 0,0 0 0,0 0 0,-1 0 0,1 0 0,-1 0 0,1 0 0,-1 0 0,1 0 0,-1 0 0,1 1 0,6 42 0,-7-41 0,-2 390 0,1-365 0,0 8 0,2-21 0,-1-1 0,-1 1 0,0-1 0,-1 1 0,-1-1 0,0 1 0,-8 21 0,8-45 0,0-14 0,3 16 0,-12-280 0,14 238 0,2 0 0,3 1 0,23-92 0,-23 119 0,1 1 0,16-33 0,-20 45 0,1 1 0,-1-1 0,1 1 0,1 0 0,-1 0 0,1 1 0,0-1 0,1 1 0,10-7 0,-14 11 0,-1 1 0,1 0 0,-1-1 0,1 1 0,0 1 0,-1-1 0,1 0 0,0 0 0,-1 1 0,1 0 0,0 0 0,0-1 0,0 1 0,-1 1 0,1-1 0,0 0 0,4 2 0,-3 0 0,1-1 0,0 1 0,-1 1 0,0-1 0,1 1 0,-1-1 0,0 1 0,-1 1 0,6 3 0,0 3 0,0 1 0,-1-1 0,0 1 0,-1 1 0,0 0 0,7 17 0,-8-16 0,-1 1 0,-1 0 0,0 0 0,3 26 0,-6-34 0,-1 1 0,0-1 0,0 0 0,0 0 0,0 0 0,-1 0 0,0 0 0,0 0 0,-1 0 0,0 0 0,0-1 0,0 1 0,-1 0 0,-3 6 0,5-11 0,-1 1 0,1-1 0,0 1 0,-1-1 0,1 1 0,-1-1 0,1 0 0,-1 0 0,1 1 0,-1-1 0,0 0 0,0-1 0,0 1 0,1 0 0,-1-1 0,0 1 0,0-1 0,0 1 0,0-1 0,-3 0 0,1 0 0,0 0 0,0-1 0,0 1 0,0-1 0,0 0 0,1-1 0,-1 1 0,0-1 0,-6-3 0,0-1 0,1-1 0,-1 0 0,1 0 0,0-1 0,1 0 0,-10-13 0,16 19 0,1 1 0,-1-1 0,1 1 0,0-1 0,0 0 0,0 0 0,0 0 0,0 1 0,1-1 0,-2-3 0,7 0 0,11 6 0,41 16 0,-45-13 0,0 0 0,1 0 0,0-1 0,-1-1 0,1 0 0,24 0 0,-15-5 0,1 0 0,-1-1 0,0-1 0,0-1 0,0-1 0,-1-1 0,0-1 0,-1-1 0,1 0 0,-2-2 0,0 0 0,0-1 0,-2-1 0,1-1 0,-2-1 0,0 0 0,-1-1 0,0 0 0,-1-1 0,-2-1 0,19-34 0,-10 6 0,-1-1 0,-2-1 0,-3 0 0,-2-1 0,9-68 0,-14 53 0,-3 0 0,-3 0 0,-12-119 0,6 146 0,-11-40 0,12 66 0,0 1 0,0 0 0,-1 1 0,-1-1 0,0 1 0,0 0 0,-1 0 0,-9-12 0,14 21 0,1 0 0,-1 0 0,0 0 0,0 1 0,0-1 0,0 0 0,1 0 0,-1 1 0,0-1 0,0 0 0,-1 1 0,1-1 0,0 1 0,0-1 0,0 1 0,0 0 0,0-1 0,-1 1 0,1 0 0,0 0 0,0 0 0,0 0 0,-2 0 0,1 1 0,0-1 0,1 1 0,-1 0 0,0 0 0,1-1 0,-1 1 0,1 0 0,-1 1 0,1-1 0,-1 0 0,1 0 0,0 1 0,-2 2 0,-2 3 0,0 1 0,0 0 0,1 0 0,1 0 0,-4 9 0,-4 20 0,2 0 0,1 0 0,3 0 0,-3 48 0,8 155 0,1-215 0,4 131 0,30 179 0,-32-317 0,0-1 0,1 0 0,1 0 0,1 0 0,1 0 0,0-1 0,14 24 0,-19-38 0,-1 0 0,1 0 0,0 0 0,0-1 0,0 1 0,-1 0 0,2-1 0,-1 1 0,0-1 0,0 0 0,0 1 0,1-1 0,-1 0 0,1 0 0,-1-1 0,0 1 0,1-1 0,2 1 0,-1-1 0,1 0 0,-1 0 0,0-1 0,0 1 0,0-1 0,-1 0 0,1 0 0,0 0 0,0-1 0,5-3 0,2-1 0,-1-1 0,1 0 0,-2 0 0,1-1 0,-1-1 0,12-14 0,23-27 0,-16 19 0,38-54 0,-63 79 0,1 1 0,0-1 0,0 1 0,1 0 0,5-4 0,-10 9 0,1 0 0,-1 0 0,1 0 0,-1 0 0,0 1 0,1-1 0,-1 0 0,1 0 0,-1 0 0,0 1 0,1-1 0,-1 0 0,0 1 0,1-1 0,-1 0 0,0 1 0,1-1 0,-1 0 0,0 1 0,0-1 0,1 0 0,-1 1 0,0-1 0,0 1 0,0-1 0,1 1 0,5 15 0,-5-16 0,16 51 0,-14-38 0,1-1 0,0 0 0,1 0 0,0 0 0,1 0 0,10 14 0,-15-25 0,0-1 0,-1 1 0,1 0 0,0-1 0,0 1 0,0-1 0,0 1 0,0 0 0,0-1 0,0 0 0,0 1 0,0-1 0,0 0 0,0 1 0,0-1 0,0 0 0,0 0 0,0 0 0,0 0 0,0 0 0,0 0 0,0 0 0,0 0 0,0-1 0,0 1 0,0 0 0,0-1 0,0 1 0,0 0 0,0-1 0,0 1 0,0-1 0,0 0 0,-1 1 0,1-1 0,0 0 0,0 1 0,0-1 0,0-1 0,5-3 0,-1-1 0,0 1 0,0-1 0,5-7 0,2-7 0,-2 0 0,13-31 0,5-10 0,11-17 0,-3-2 0,-4-1 0,-3-2 0,36-170 0,-54 184 0,3-99 0,-13 127 0,-3-1 0,-1 0 0,-14-70 0,14 98 0,-1 0 0,0 0 0,-8-15 0,7 41 0,-3 54 0,0 101 0,6-77 0,-4 527 0,7-582 0,16 209 0,-16-236 0,0 0 0,1 0 0,5 13 0,-6-19 0,0 1 0,0-1 0,0 0 0,0 0 0,0 0 0,0-1 0,0 1 0,1 0 0,-1 0 0,1-1 0,-1 1 0,1-1 0,0 1 0,-1-1 0,1 1 0,0-1 0,4 2 0,-4-3 0,0 0 0,0 0 0,0 0 0,0 0 0,0-1 0,0 1 0,-1 0 0,1-1 0,0 1 0,0-1 0,0 0 0,-1 0 0,1 0 0,0 0 0,-1 0 0,3-2 0,25-21 0,-15 7 0,0 0 0,-2-1 0,0 0 0,18-38 0,15-22 0,-42 72 0,8-8 0,-8 15 0,-2 11 0,-1 12 0,1 0 0,0 1 0,2-1 0,1 0 0,1 0 0,12 33 0,-17-55 0,1 0 0,0 0 0,-1-1 0,1 1 0,0 0 0,0 0 0,0-1 0,1 1 0,-1-1 0,0 1 0,1-1 0,-1 0 0,1 1 0,-1-1 0,1 0 0,-1 0 0,1 0 0,0 0 0,0 0 0,1 0 0,-1 0 0,0-1 0,0 0 0,0 0 0,0 0 0,-1-1 0,1 1 0,0 0 0,0-1 0,0 1 0,0-1 0,-1 0 0,1 1 0,0-1 0,-1 0 0,1 0 0,0 0 0,1-1 0,3-4 0,1 0 0,-1 0 0,0 0 0,0-1 0,-1 0 0,0 0 0,6-12 0,72-154 0,-77 154 0,-8 47 0,2-12 0,0 0 0,4 24 0,-3-32 0,0-1 0,1 1 0,0-1 0,0 1 0,1-1 0,0 0 0,4 9 0,-4-13 0,-1 0 0,0 0 0,1-1 0,0 1 0,0-1 0,0 1 0,0-1 0,0 0 0,0 0 0,0 0 0,1 0 0,-1-1 0,1 0 0,-1 1 0,1-1 0,0-1 0,-1 1 0,1 0 0,0-1 0,-1 0 0,1 0 0,0 0 0,0 0 0,0 0 0,-1-1 0,6-1 0,5-1 0,-1-1 0,1 0 0,-1-1 0,0-1 0,21-11 0,-20 8 0,130-80 0,4-13 0,-133 89 0,-13 11 0,0 0 0,-1 1 0,1-1 0,0 1 0,0-1 0,1 1 0,-1 0 0,0-1 0,4 0 0,-22 31 0,-9 6 0,1 2 0,-27 57 0,48-87 0,0 1 0,0-1 0,0 1 0,1-1 0,1 1 0,-1 0 0,1 0 0,1 0 0,-1-1 0,2 9 0,-1-14 0,0-1 0,0 0 0,1 0 0,-1 0 0,0 1 0,1-1 0,-1 0 0,1 0 0,-1 0 0,1 0 0,0 0 0,0 0 0,-1 0 0,1 0 0,0 0 0,0 0 0,0 0 0,0 0 0,0-1 0,0 1 0,0 0 0,0-1 0,0 1 0,0-1 0,0 1 0,1-1 0,-1 0 0,0 1 0,0-1 0,0 0 0,1 0 0,-1 0 0,0 0 0,0 0 0,1 0 0,-1 0 0,0 0 0,0 0 0,1-1 0,-1 1 0,2-1 0,3 0 0,-1-1 0,1 0 0,-1 0 0,1 0 0,-1-1 0,0 1 0,7-6 0,-4 1 0,1-2 0,-1 1 0,-1-1 0,0 0 0,0 0 0,0-1 0,5-11 0,1-5 0,16-45 0,-17 31 0,-1-1 0,-2-1 0,4-52 0,0-127 0,-7-38 0,-5 238 0,-1 0 0,-1 0 0,-1 0 0,0 0 0,-9-32 0,11 53 0,0 0 0,-1-1 0,1 1 0,0 0 0,0 0 0,0 0 0,0-1 0,0 1 0,0 0 0,0 0 0,0 0 0,0 0 0,-1-1 0,1 1 0,0 0 0,0 0 0,0 0 0,0 0 0,-1-1 0,1 1 0,0 0 0,0 0 0,0 0 0,-1 0 0,1 0 0,0 0 0,0 0 0,0 0 0,-1 0 0,1 0 0,0 0 0,0 0 0,-1 0 0,1 0 0,0 0 0,0 0 0,0 0 0,-1 0 0,1 0 0,0 0 0,0 0 0,0 0 0,-1 0 0,1 0 0,0 0 0,0 0 0,0 1 0,-1-1 0,1 0 0,0 0 0,0 0 0,0 0 0,0 0 0,-1 1 0,1-1 0,0 0 0,0 0 0,-11 14 0,10-12 0,-6 10 0,0 1 0,1 0 0,0 0 0,1 1 0,0 0 0,-3 16 0,-11 91 0,16-101 0,-4 38 0,3 1 0,2-1 0,3 0 0,2 1 0,15 76 0,-8-81 0,24 66 0,-26-96 0,2-1 0,0 0 0,2 0 0,1-1 0,15 21 0,-25-39 0,1 0 0,0 0 0,0 0 0,0 0 0,0 0 0,1-1 0,-1 0 0,1 0 0,0 0 0,0-1 0,0 1 0,7 1 0,-3-1 0,-1-1 0,1-1 0,0 1 0,0-1 0,0-1 0,0 0 0,10-1 0,-4-1 0,0 0 0,0-1 0,-1-1 0,0 0 0,1-1 0,-2-1 0,1 0 0,-1-1 0,14-8 0,-17 7 0,0 0 0,0-1 0,0 0 0,-1 0 0,-1-1 0,0-1 0,0 1 0,-1-1 0,0 0 0,-1-1 0,0 0 0,-1 0 0,0 0 0,4-16 0,-9 27 0,1 0 0,-1 0 0,0-1 0,0 1 0,1 0 0,-1 0 0,0 0 0,0 0 0,0-1 0,0 1 0,0 0 0,-1 0 0,1 0 0,0 0 0,-1-1 0,1 1 0,0 0 0,-1 0 0,1 0 0,-1 0 0,0 0 0,1 0 0,-1 0 0,0 0 0,1 0 0,-1 1 0,0-1 0,0 0 0,0 0 0,0 1 0,0-1 0,0 0 0,0 1 0,0-1 0,0 1 0,0-1 0,0 1 0,0 0 0,0-1 0,-1 1 0,1 0 0,-1 0 0,-2 0 0,0 0 0,1 0 0,-1 1 0,1-1 0,-1 1 0,1 0 0,-1 0 0,1 0 0,-1 0 0,1 1 0,0-1 0,0 1 0,-4 3 0,1 0 0,0 0 0,0 0 0,1 1 0,0 0 0,0 0 0,0 0 0,1 0 0,0 1 0,0 0 0,0 0 0,1 0 0,0 0 0,1 1 0,-1-1 0,2 1 0,-2 9 0,2-12 0,0 0 0,1 0 0,0 0 0,1-1 0,-1 1 0,1 0 0,-1 0 0,2 0 0,-1-1 0,0 1 0,1-1 0,0 1 0,0-1 0,0 1 0,1-1 0,-1 0 0,1 0 0,0 0 0,0-1 0,0 1 0,1-1 0,-1 1 0,1-1 0,0 0 0,0-1 0,0 1 0,6 3 0,7 1 0,-1-1 0,1 0 0,0-1 0,1-1 0,-1 0 0,1-1 0,0-1 0,-1-1 0,23-1 0,-20-1 0,0-1 0,0-1 0,-1 0 0,1-2 0,-1 0 0,0-1 0,36-17 0,-49 20 0,1-1 0,-1 1 0,0-1 0,-1-1 0,1 1 0,-1-1 0,1 0 0,-2 0 0,8-10 0,-10 12 0,0 0 0,0 0 0,-1 0 0,0 0 0,1-1 0,-1 1 0,0-1 0,-1 1 0,1-1 0,0 1 0,-1-1 0,0 1 0,0-1 0,0 1 0,0-1 0,-1 1 0,0-1 0,1 1 0,-1-1 0,0 1 0,-2-5 0,-10-18-3935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8:24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5416,'0'0'7504,"13"-3"-6682,152-19 1632,-121 17-1152,-1-2 1,0-2-1,-1-2 1,67-26 0,-109 37-1368,19-5 1566,-14 9-3948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8:25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5720,'0'0'20249,"-4"9"-19812,-1 6-255,3-8 43,-1 0-1,0 0 1,0 0 0,-7 11-1,7-14 449,1 0 764,11-6-435,-2-2-591,-7 4-381,1-1 0,-1 1 0,0 0 0,1-1 0,-1 1 0,0 0 0,1-1 0,-1 1-1,1 0 1,-1 0 0,1 0 0,-1-1 0,0 1 0,1 0 0,-1 0 0,1 0 0,-1 0-1,1 0 1,-1 0 0,1 0 0,-1 0 0,1 0 0,-1 0 0,1 0 0,-1 0 0,1 0 0,-1 0-1,0 0 1,1 1 0,-1-1 0,1 0 0,-1 0 0,1 1 0,-1-1 0,0 0 0,1 0-1,-1 1 1,0-1 0,1 0 0,-1 1 0,0-1 0,1 1 0,-1-1 0,0 0 0,0 1 0,1-1-1,-1 1 1,0-1 0,0 1 0,0-1 0,2 4-30,0-1 0,-1 1 0,0 0 0,0-1 0,0 1 0,0 0 0,-1 0 0,1 4 0,-7-14 851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8:32.7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418 58 6328,'0'0'7089,"-3"-10"-6621,-10-30-40,13 40-411,0-1 1,0 1-1,0 0 1,0-1 0,0 1-1,0 0 1,0 0-1,0-1 1,0 1-1,0 0 1,0-1-1,0 1 1,0 0-1,0 0 1,-1-1-1,1 1 1,0 0-1,0 0 1,0-1-1,0 1 1,-1 0 0,1 0-1,0 0 1,0-1-1,-1 1 1,1 0-1,0 0 1,0 0-1,-1 0 1,1 0-1,0-1 1,0 1-1,-1 0 1,1 0-1,0 0 1,0 0-1,-1 0 1,1 0 0,0 0-1,-1 0 1,1 0-1,0 0 1,-1 0-1,1 0 1,0 0-1,0 0 1,-1 0-1,1 1 1,0-1-1,0 0 1,-1 0-1,1 0 1,0 0 0,0 0-1,-1 1 1,1-1-1,0 0 1,0 0-1,0 0 1,-1 1-1,1-1 1,0 0-1,0 0 1,0 1-1,0-1 1,-1 0-1,1 1 1,-8 15 366,1 12-62,1 1-1,2 0 1,1 0 0,1 56 0,0-26 37,-6 108 706,-35 179 0,12-174-557,-34 202 484,32-192-491,-3 25 32,15-71-177,-12 106 345,-15 243 856,24-135-525,14-61-212,6-108-233,4-141-307,0-41-277,0 1 0,0 0 0,0 0 0,0 0 0,0 0 0,0-1 0,0 1 0,0 0 0,0 0 0,1 0-1,-1 0 1,0 0 0,0 0 0,0-1 0,0 1 0,0 0 0,0 0 0,1 0 0,-1 0 0,0 0 0,0 0 0,0 0 0,0 0 0,1 0 0,-1 0 0,0-1 0,0 1 0,0 0 0,0 0 0,1 0 0,-1 0 0,0 0 0,0 0 0,0 0 0,0 0 0,1 0 0,-1 1 0,0-1 0,0 0 0,0 0 0,0 0 0,1 0-1,-1 0 1,0 0 0,0 0 0,0 0 0,0 0 0,0 0 0,1 1 0,-1-1 0,0 0 0,0 0 0,0 0 0,0 0 0,0 0 0,0 1 0,0-1 0,0 0 0,0 0 0,0 0 0,1 0 0,-1 1 0,0-1 0,0 0 0,11-20 78,4-20-3538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39.6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645 577 6128,'0'0'9476,"-12"5"-9032,1 1-311,7-4-87,0 0 1,0 0-1,-1 0 0,1 0 0,0-1 1,-1 1-1,1-1 0,-1-1 0,1 1 0,-1 0 1,1-1-1,-1 0 0,0 0 0,1-1 1,-10-1-1,-52-18 928,-18-4 202,74 22-985,0 0 0,-1 1 0,1 0 0,0 1 0,0 0 1,-15 3-1,4 0 188,0 1 0,0 1 1,1 1-1,0 1 0,0 1 0,-32 17 1,44-20-262,0 0 1,0 1-1,1-1 0,0 2 1,0-1-1,1 1 1,0 0-1,0 0 1,0 1-1,1 0 0,0 0 1,1 0-1,0 1 1,0-1-1,1 1 0,0 0 1,-3 16-1,4-16-39,1 0 0,0 0-1,1 0 1,0 1 0,0-1-1,1 0 1,0 0 0,0 0-1,1 0 1,1 0 0,5 13-1,-3-10 0,1-1-1,0 0 0,1 0 1,0 0-1,1-1 0,0 0 1,16 14-1,-6-8 3,1-1 0,1 0 0,1-2-1,0 0 1,0-2 0,1 0 0,1-1 0,32 9-1,-33-13-32,0-1-1,0-1 0,0-1 0,0-1 0,1-1 0,-1-1 1,1-1-1,38-6 0,-47 4-7,0 0 1,-1-1-1,1 0 1,-1-1-1,0-1 1,0 0-1,0 0 1,-1-2-1,0 1 1,0-2-1,-1 1 1,0-2-1,-1 1 1,18-22-1,-25 25-9,0 1-1,0 0 0,0-1 0,-1 1 1,1-1-1,-1 0 0,-1 1 0,1-1 0,-1 0 1,0 0-1,-1 0 0,1-1 0,-1 1 1,0 0-1,-1 0 0,1 0 0,-1 0 0,-1 0 1,1 0-1,-1 0 0,-2-6 0,-4-7 46,-1 0-1,0 1 0,-1 0 1,-22-30-1,3 11 66,-1 2 1,-2 1-1,-1 2 1,-2 1-1,-52-37 0,2 12 455,-127-62 0,124 66-97,78 46-399,0-2-1,1 1 1,0-1-1,0 0 1,1-1-1,-11-14 1,17 20-97,0 1 1,1-1-1,0 0 0,-1 0 1,1 0-1,0 0 0,0 0 1,0 0-1,1 0 1,-1 0-1,1 0 0,0 0 1,0 0-1,0-1 0,0 1 1,1-5-1,0 3-1,1 1 0,-1-1 0,1 0 0,0 1 0,1-1 0,-1 1 0,1-1 0,0 1 0,5-6 0,0 1-2,1 1 0,0 0-1,1 0 1,0 0 0,0 2 0,0-1-1,20-8 1,-9 8 1,-1 0 0,1 2 0,0 0 0,0 1 0,0 2 0,1 0 0,32 1 0,-4 4 0,0 2 0,53 12 0,-75-11 0,-12-4 0,1 1 0,-1 1 0,0 0 0,0 1 0,-1 1 0,0 1 0,16 8 0,-22-9 0,1-1 0,0 0 0,0-1 0,15 5 0,-1-1 901,-3-1-1913,-11-4-2857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40.6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75 5920,'0'0'17167,"13"-1"-16655,227-10 1695,-36 5-951,42-3 49,-226 7-1163,-13 1-43,1 0 0,-1 0 0,0 1 0,1 0 0,-1 1 1,1-1-1,9 4 0,-2-9 324,-14 5-408,-1-1 0,1 1 0,-1 0 0,0 0 0,0 0 0,1 0 0,-1 0 0,0-1 0,1 1 0,-1 0 0,0 0 0,1 0-1,-1-1 1,0 1 0,0 0 0,0 0 0,1-1 0,-1 1 0,0 0 0,0-1 0,0 1 0,1 0 0,-1-1 0,0 1-1,0 0 1,0-1 0,0 1 0,0 0 0,0-1 0,0 1 0,0 0 0,0-1 0,0 1 0,0-1 0,0 1 0,0 0 0,0-1-1,-1-1-151,0 0-1,0 0 0,0 0 1,1 0-1,-1 0 0,1 0 0,0 0 1,-1 0-1,1 0 0,0-4 1,0 1-2935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41.0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 12552,'0'0'2662,"12"-1"-2055,6-1-409,88-11 1505,181 3 0,-93 9 48,-116-7-4130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44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376 0 6520,'0'0'14967,"-8"20"-14555,4-9-359,-101 229 1065,17-80-358,53-101-376,2 1 1,-35 95-1,60-134-233,2 0 0,0 1 0,1 0 0,1 0 0,-1 31 0,5-50-125,0 0 1,0 0 0,1 0 0,-1 0-1,1 0 1,0 0 0,0 0 0,0-1 0,0 1-1,1 0 1,-1 0 0,1-1 0,-1 1 0,1-1-1,4 5 1,-2-3 9,0 0 0,1-1 0,0 1 0,-1-1 1,1 0-1,1 0 0,8 4 0,3-1 33,1-1 1,-1-1 0,1 0-1,24 2 1,-3-4 41,0-1 0,49-4 0,80-18 149,6 0 109,-157 20-208,0-1 0,0 0 0,29-8 0,-96-15-223,39 19-219,0 0 0,-19-14 0,13 7-3525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44.8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71 12552,'0'0'1774,"12"-2"-1406,29-6 171,-1 2 0,56 0 1,27 4 631,65 0 435,-16 4-3,-145-4-1100,0 0 0,0-2 0,0-1 0,33-10 0,-42 7 36,-12 3 70,-6 5-580,0-1 0,0 1 0,0 0 0,0 0-1,-1 0 1,1-1 0,0 1 0,0 0 0,0 0 0,0 0 0,0 0-1,0-1 1,0 1 0,0 0 0,0 0 0,0 0 0,-1 0 0,1-1-1,0 1 1,0 0 0,0 0 0,0 0 0,-1 0 0,1 0 0,0 0-1,0-1 1,0 1 0,0 0 0,-1 0 0,1 0 0,0 0-1,0 0 1,0 0 0,-1 0 0,1 0 0,-1 0-35,0 0-1,1 0 1,-1 0 0,0 0 0,0 0 0,1 0-1,-1 0 1,0 1 0,1-1 0,-1 0 0,0 0-1,1 1 1,-1-1 0,1 0 0,-1 1-1,0-1 1,1 0 0,-1 1 0,1-1 0,-1 1-1,1-1 1,-1 1 0,1 0 0,-1-1 0,1 1-1,0-1 1,-1 1 0,1 0 0,0-1-1,-1 2 1,-7 20-346,6 1-3018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45.8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290 30 9144,'0'0'3790,"-15"-5"-3088,7 1-578,4 2-54,-1 0 0,1 0 0,-1 0-1,0 0 1,0 1 0,0-1 0,0 1-1,0 1 1,0-1 0,0 1 0,0 0-1,0 0 1,0 0 0,0 1 0,0-1-1,0 1 1,0 1 0,0-1 0,-9 4 0,-1 4 242,-1 0 0,2 1 0,-1 1 0,1 0 0,1 1 0,-17 19 0,24-24-142,1-1 0,1 1 1,-1 1-1,1-1 0,0 0 1,-5 17-1,7-20-62,1 1 0,0 0 0,0 0 0,1 0 0,-1 0 0,1 1 0,0-1 0,1 0 0,-1 0 0,1 0-1,0 0 1,2 7 0,-1-8-20,-1 0-1,1 1 0,0-1 1,1 0-1,-1-1 0,1 1 1,-1 0-1,1-1 0,0 1 1,1-1-1,-1 0 0,1 0 1,-1 0-1,1 0 0,0-1 1,0 0-1,0 1 0,0-1 0,0-1 1,1 1-1,4 1 0,-4-2-14,1 0-1,-1 0 0,1-1 0,0 1 1,0-1-1,0 0 0,-1-1 0,1 1 1,0-1-1,-1 0 0,1-1 0,0 1 1,-1-1-1,0 0 0,1-1 0,7-4 1,-3 0 9,0 0 0,-1-1 1,0 0-1,0-1 0,-1 0 0,0 0 1,0-1-1,-1 1 0,9-18 1,2-9 293,22-58 0,-18 37 86,-18 48-57,-6 16 88,0 2-450,-3 12 33,2-1 0,0 1 0,2-1 0,0 1 0,1 0-1,1-1 1,1 1 0,1-1 0,8 33 0,-11-51-58,1 0 0,0 1 0,-1-1 0,1 1 1,0-1-1,0 0 0,0 0 0,0 1 0,1-1 0,-1 0 0,0 0 1,1 0-1,0-1 0,-1 1 0,1 0 0,0 0 0,0-1 0,0 1 0,0-1 1,0 0-1,0 0 0,0 1 0,1-1 0,-1-1 0,0 1 0,1 0 1,-1 0-1,1-1 0,-1 0 0,1 1 0,-1-1 0,0 0 0,1 0 1,-1 0-1,1-1 0,-1 1 0,4-1 0,4-2 26,0 0 1,0 0-1,-1-1 0,1-1 1,-1 1-1,0-2 0,12-7 1,4-8 75,-1 0 0,37-41 0,-34 33 142,34-29 1,-57 55-212,-1 0-1,1 0 1,0 1-1,0-1 1,0 1-1,1 0 1,4-2-1,-8 4-36,0 0 0,0 0 0,0 0 0,0-1-1,-1 1 1,1 0 0,0 0 0,0 0 0,0 1 0,0-1 0,0 0 0,-1 0 0,1 0-1,0 0 1,0 1 0,0-1 0,-1 1 0,1-1 0,0 0 0,0 1 0,-1-1-1,1 1 1,0-1 0,-1 1 0,1 0 0,0-1 0,-1 1 0,1 0 0,-1-1-1,1 1 1,-1 0 0,0 0 0,1-1 0,-1 1 0,0 0 0,1 0 0,-1 0-1,0 0 1,0-1 0,0 1 0,0 0 0,0 0 0,0 1 0,3 16 157,-1 0 0,-1 33 1,-2-41-112,1-1 0,-2 0 1,1 1-1,-1-1 0,-1 0 0,0 0 0,-5 11 1,8-12 321,9-12-94,-2-4-202,0 0-1,0 0 1,10-17-1,14-18 97,-14 24-45,1 1-1,1 1 0,1 0 0,41-25 1,-59 41-135,-1 0 1,1 0-1,-1 1 0,1-1 1,-1 1-1,1-1 1,0 1-1,-1 0 1,1 0-1,-1 0 0,1 0 1,0 0-1,-1 0 1,1 0-1,0 0 1,-1 0-1,1 1 1,0-1-1,-1 1 0,1-1 1,-1 1-1,1 0 1,-1 0-1,1 0 1,-1-1-1,0 1 0,1 1 1,-1-1-1,0 0 1,0 0-1,0 0 1,0 1-1,0-1 0,0 0 1,1 3-1,3 4 4,-1 0 0,0 0-1,0 1 1,-1-1-1,3 11 1,4 21-6,-6-22 0,0-1 0,1 1 0,10 21 0,-15-39 0,0 1 0,0-1 0,0 0 0,1 0 0,-1 1 0,0-1 0,0 0 0,0 0 0,0 0 0,0 1 0,0-1 0,0 0 0,1 0 0,-1 0 0,0 0 0,0 1 0,0-1 0,0 0 0,1 0 0,-1 0 0,0 0 0,0 0 0,0 1 0,1-1 0,-1 0 0,0 0 0,0 0 0,1 0 0,-1 0 0,0 0 0,0 0 0,1 0 0,-1 0 0,0 0 0,0 0 0,0 0 0,1 0 0,-1 0 0,0 0 0,0 0 0,1 0 0,6-11 0,2-17 0,-9 28 0,6-30-4095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03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10952,'0'0'3872,"12"0"-3504,199 14 1317,-139-7-1040,-16-1 310,88 19-1,-99-16-235,1-3-1,-1-1 0,48-1 0,-52-2-241,-3-6-689,-26 1-2346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46.5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50 141 7936,'0'0'2792,"-2"-11"-2106,-9-37 28,11 46-617,0 1 1,0-1 0,-1 0-1,1 1 1,0-1-1,-1 1 1,0-1 0,1 1-1,-1-1 1,0 1 0,0 0-1,0-1 1,0 1-1,0 0 1,0 0 0,0 0-1,0-1 1,0 1 0,0 0-1,-1 0 1,1 1 0,-3-3-1,-9-7 2289,12 10-2322,1 0-1,0-1 1,0 1-1,0 0 1,-1 0-1,1 0 1,0-1-1,0 1 1,0 0-1,0 0 1,0 0-1,0-1 1,0 1-1,-1 0 1,1 0-1,0-1 1,0 1-1,0 0 1,0 0-1,0-1 1,0 1-1,0 0 1,0 0-1,0-1 1,0 1-1,0 0 1,0 0-1,1-1 1,-1 1-1,0 0 1,0 0-1,0 0 1,0-1-1,0 1 1,0 0-1,1 0 1,-1 0-1,0-1 1,0 1-1,11-3 1396,-2 1-784,12-4-257,0 0 1,1 1 0,-1 2-1,1 0 1,0 1 0,31 1-1,-24 3-102,-18-1-102,1 0 0,0-1 0,11-1 0,25 4 1288,-48-3-1479,1 0 1,-1 0 0,1 0-1,-1 0 1,1 0 0,-1 0 0,1 0-1,-1 0 1,0 0 0,1 0 0,-1 0-1,1 0 1,-1 0 0,1 0 0,-1 0-1,0 1 1,1-1 0,-1 0 0,1 0-1,-1 0 1,0 1 0,1-1-1,-1 0 1,0 0 0,1 1 0,-1-1-1,0 0 1,1 1 0,-1-1 0,0 0-1,0 1 1,1-1 0,-1 1 0,0-1-1,0 0 1,0 1 0,0-1 0,0 1-1,0-1 1,1 1 0,-1-1-1,0 1 1,0-1 0,0 0 0,0 1-1,0-1 1,-1 1 0,3 8-3811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46.8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13168,'0'0'2833,"9"13"-2123,-2-5-570,-2-2-42,-1 1 1,1-1-1,-1 1 0,0 0 1,0 0-1,-1 0 1,0 0-1,0 1 0,-1-1 1,0 1-1,0 0 1,1 10-1,-3 23 1142,-8 57 0,4-55 240,4-42-1367,-1 1 0,0 0 0,1 0 0,-1-1-1,0 1 1,1-1 0,-1 1 0,0-1 0,0 1 0,0-1 0,-1 1 0,1-1-1,-3 2 1,-4 7-2796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48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180 0 5320,'0'0'12471,"2"12"-11820,0 0-494,0 0-1,-1 0 1,-1 0-1,1 0 1,-2-1-1,0 1 1,-3 17-1,-134 477 4860,99-396-3397,38-109-1575,0 0 1,1 0 0,-1 0 0,1 0 0,0 0 0,-1 0 0,1 0 0,0 0 0,0 1-1,0-1 1,0 0 0,0 0 0,0 0 0,0 0 0,0 1 0,0-1 0,0 0 0,0 0 0,1 0-1,-1 0 1,1 2 0,1-2 30,0 0 0,-1 0 0,1-1 0,0 1 0,0 0 0,0-1 0,0 0 0,-1 1 0,1-1 0,0 0 0,3 0 0,1 1-97,39 2 281,1-2 1,48-4 0,92-18 206,-129 14-309,-20 0-54,-26 5-60,-1 0 0,1 0 0,0 1-1,0 0 1,-1 1 0,1 0 0,16 2 0,-10-1 157,-14-1-43,-12 2-104,-10 0-460,-26 3 3,19-8-4667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48.6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0 143 12256,'0'0'2048,"13"-9"-1670,-7 5-338,11-7 174,0 0 0,1 1 0,0 0-1,0 2 1,22-7 0,31-5 1506,129-16 1,-72 29 1255,-128 7-2573,-6-2-1026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48.9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1 186 11856,'0'0'1105,"10"-5"-729,35-16 391,0 2-1,89-23 1,110-13 1295,-238 54-2011,129-33 2066,-122 26-3101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49.3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0 10544,'0'0'7210,"1"10"-6419,-1-3-666,1 0 0,-2 0 1,1 0-1,-1 0 0,0 0 1,0 0-1,0 0 0,-1 0 1,-1 0-1,1-1 0,-6 12 1,-10 14 434,7-9 274,-2-2-1,-27 37 1,33-47 425,14-14-633,17-16-494,65-67-926,-67 63-2089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49.5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200 0 14272,'0'0'57,"0"0"1,1 0 0,-1 1 0,0-1 0,1 0 0,-1 0 0,0 0 0,1 0 0,-1 0-1,0 0 1,0 0 0,1 0 0,-1 1 0,0-1 0,0 0 0,1 0 0,-1 0 0,0 0-1,0 1 1,0-1 0,1 0 0,-1 0 0,0 1 0,0-1 0,0 0 0,0 0 0,1 1-1,-1-1 1,0 0 0,0 1 0,0-1 0,0 0 0,0 0 0,0 1 0,0-1-1,0 0 1,0 1 0,0-1 0,0 0 0,0 0 0,0 1 0,0-1 0,0 1 0,-6 17 162,4-12 24,-11 27 81,-2 0-1,-1-1 1,-20 29-1,13-24 453,-26 61-1,30-60-13,-3 8 562,16-13-3190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50.3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0 151 6520,'0'0'7688,"8"-11"-7168,-4 6-460,-1-2 0,1 1 0,0 1 0,1-1 0,0 1 0,0 0 1,0 0-1,0 0 0,1 0 0,-1 1 0,1 0 0,0 1 0,1-1 0,-1 1 0,11-4 0,23-4 293,2 1 0,67-6 0,91 4 461,-162 10-661,4 1-4,490-7 1593,-187 15 77,-249 1-162,-95-8-1314,-27 3 478,7 2-3841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51.2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91 6520,'0'0'3842,"8"-12"-3323,3-4-327,-3 3 99,1 1-1,15-17 1,-24 29-201,0-1 0,1 0 0,-1 1-1,1-1 1,0 1 0,-1-1 0,1 0 0,-1 1 0,1-1 0,0 1 0,0 0 0,-1-1-1,1 1 1,0 0 0,-1-1 0,1 1 0,0 0 0,0 0 0,1-1 0,-2 1-18,0 1 0,1-1 0,-1 0 0,0 0 0,1 1 0,-1-1 0,0 0 0,1 1 1,-1-1-1,0 0 0,1 1 0,-1-1 0,0 0 0,0 1 0,0-1 0,0 1 0,1-1 1,-1 1-1,0-1 0,0 0 0,0 1 0,0-1 0,0 1 0,0 0 0,-2 35 1248,-59 226 1388,38-181-1898,-12 36 433,-13 57 2090,49-152-2358,-1-21-947,0-1 1,-1 0-1,1 1 0,0-1 1,0 0-1,1 1 1,-1-1-1,0 0 1,0 1-1,0-1 0,0 0 1,0 1-1,0-1 1,0 0-1,0 0 0,1 1 1,-1-1-1,0 0 1,0 0-1,0 1 0,0-1 1,1 0-1,-1 0 1,0 1-1,0-1 1,1 0-1,-1 0 0,0 0 1,1 1-1,-1-1 1,0 0-1,0 0 0,1 0 1,-1 0-1,0 0 1,1 0-1,-1 0 0,0 0 1,1 0-1,-1 0 1,0 0-1,1 0 1,-1 0-1,0 0 0,1 0 1,-1 0-1,0 0 1,0 0-1,1 0 0,-1 0 1,1-1-1,6-3 104,1 0 0,0 0 1,0 0-1,1 1 0,13-3 0,-4 1-2,32-8 175,0 3 1,97-6-1,-64 8-100,-50 4-124,-15 1-12,0 1 0,0 1 0,-1 1 0,27 2-1,-27-1-2,-15-2-48,0 1-1,1 0 0,-1 0 1,0 0-1,0 1 1,0-1-1,0 0 0,0 1 1,0-1-1,0 1 1,0 0-1,0 0 0,0 0 1,1 1-1,-5-1-28,0 1 0,0-1 0,0 0 0,0 0 0,-1 0 0,1 0 0,0-1 0,-1 1-1,-3 0 1,-21-3-1071,15-1-3473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51.6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0 170 11952,'0'0'2546,"10"-10"-2290,-1-1-164,-6 7-52,0-1 0,0 1 1,1 1-1,0-1 0,0 0 0,0 1 0,0 0 0,0 0 1,1 0-1,-1 0 0,1 1 0,0 0 0,-1 0 1,1 0-1,6-1 0,184-28 2198,-136 24-749,103-25 1,-127 24-840,-27 7-350,0-1-1,0 1 1,0-2 0,0 1 0,14-8 0,-16 9 112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04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0 6928,'0'0'7386,"-9"11"-6840,-10 8-325,-5 6 184,2 0 1,-24 35-1,8 0 228,3 2 0,3 1 0,2 2 0,3 1 0,-27 107 0,42-120-308,2 1 1,3 0-1,2 1 0,2 60 0,5-83-182,1 1-1,1-1 1,2 0 0,1 0 0,1-1 0,2 1-1,1-2 1,19 36 0,-15-37 31,1 0 1,1-1-1,1-1 1,39 45-1,-52-68-131,0 0 1,1-1-1,-1 1 1,1-1-1,-1 0 1,12 4-1,16 9 254,-30-17-308,-1 1 0,1-1 1,-1 0-1,1 0 0,-1-1 0,0 1 0,0 0 0,1-1 0,-1 1 0,2-3 0,2-1-2890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51.9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99 11256,'0'0'1729,"10"-4"-1181,29-12 147,1 1 0,0 3 0,1 1 0,72-9-1,-50 17 105,-35 2 49,0-1 1,53-10-1,-77 11-762,0 0 0,0 1 0,0 0 0,-1 0 0,1 0 0,0 0 0,0 0 0,0 1 0,0 0 0,-1 0 0,1 0 0,0 0 0,6 4 0,9 8-2763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52.5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220 57 8032,'0'0'6248,"-16"13"-5339,-142 117 1583,112-84-348,116-103 576,-3 4-2195,80-67 996,-143 117-1423,8-9 384,-12 12-243,-2 0-158,-1 1 0,0 0 1,1 0-1,-1 0 0,1 0 0,-1 1 1,1-1-1,0 1 0,-3 2 0,-5 2 7,-23 15-241,23-13-2835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53.6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544 1 9536,'0'0'4873,"-16"15"-3801,-20 18-434,1 2 0,2 2 0,-40 59 0,40-37-82,3 2 1,-36 107 0,59-149-479,-43 125 416,7 1 0,6 2 0,6 2 0,-18 248 0,45-298-185,4 0-1,4 0 0,5-1 0,39 176 1,15-41 285,-47-186-301,1-2 0,47 85 0,-45-96-27,1-1 0,2 0 0,2-2 0,43 45 1,-32-38 173,-26-27-182,1-1 1,0 0-1,12 10 1,-21-19-232,1 0 0,-1-1 0,1 1 0,-1 0 0,1-1 0,0 1 0,-1-1 0,1 0-1,0 1 1,-1-1 0,1 0 0,0 0 0,-1 0 0,1 0 0,0 0 0,-1-1 0,1 1 0,0-1 0,-1 1 0,1-1-1,-1 1 1,1-1 0,-1 0 0,1 1 0,1-2 0,3-2 0,1-1 0,-1 1 0,0-1 0,8-9 0,41-52-152,-30 30-3453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7:54.2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175 1 9344,'0'0'1889,"9"18"-1197,137 261 1640,-60-96-821,90 277-1,-137-335-877,-6 0-1,30 224 0,-58-289-412,-1 2-1,-4-1 1,-2 0-1,-3 0 0,-2 0 1,-3-1-1,-3 0 1,-22 63-1,1-30 191,-3-1 1,-65 113-1,77-162-103,-2-2 0,-2 0 0,-2-2 0,-1-1 0,-2-2 0,-63 53 0,89-82-235,-8 6 130,0 0 0,0-2 0,-1 1-1,-1-2 1,0 0 0,-30 11 0,45-20-195,0-1 1,0 1-1,0-1 0,0 1 0,0-1 0,0 0 1,0 0-1,0 0 0,0-1 0,0 1 0,0-1 0,-6-1 1,-5-4-2947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7:28:36.3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322 800 6824,'0'0'4989,"10"11"-4129,34 32-53,-40-39-699,0 0 0,0-1 0,1 0 0,-1 0 0,1 0 0,0-1 0,0 1 0,0-1 0,0 0 0,0-1 0,0 1 0,1-1 1,8 1-1,4 1 132,-4 0-1,0-2-1,0 1 1,1-2 0,-1 0-1,0-1 1,1 0 0,26-7-1,4-4 520,49-21 0,-53 18-282,58-14 0,502-74 1460,-108 70-1036,-456 32-835,297-26 392,-183 11-312,27-1 22,394-27 328,40-13-129,-549 49-322,251-37 141,195-19 91,-434 59-238,624-21 383,-301 29-213,112-28-10,-325 11-123,367-57 58,-222 26 15,-116 21-61,89-5-56,-106 6 26,-62 5-14,58-11 22,11-1 16,-110 20-60,89-4-3,-148 14-15,0-2 0,38-7 0,-32 4 27,72 0 0,-35 3-2,25 1 1,160 21-1,-221-15-29,54 3 1,138-4 0,-66-10 0,-98 8 33,-54 0-14,-1-1 0,1-1 0,-1 0 0,31-5 0,0-2 129,-52 40 31,-48 177-82,26 17-82,22-163-12,-9 401 42,-9 360-73,-3-501 93,11-160-42,-20 155 25,3-29 13,14-133-15,-6 140 61,10 131 196,-2-229-31,10-61 64,9-85-173,0-43-114,-1 1 1,-1 0-1,0 0 0,-1 0 1,0-1-1,-3 13 0,2-10 72,0-1-1,1 0 1,0 1 0,1 17-1,1-8 201,-26-25-358,-92-39-130,55 17 46,38 19 73,0 0 0,-1 2 1,1 0-1,-1 2 1,1 1-1,-33 2 0,-11-1-29,-677-28-506,125-17 399,75 25 150,286 17 27,-221-22 54,315 15-31,-159 4 16,79 4-14,-191-21 1,209 10-15,10 0-1,-179-8 18,-208-18 52,191 12-33,36 3 24,-55-2 100,170 13-9,-135 11 232,-1 29 195,-435 86 528,676-87-922,-325 64 496,165-28-235,138-41-103,98-13-167,43-3-158,16-2-22,-30 1 0,43-4 1,-1-1 0,13-15 0,4-10 0,-1-1 0,3-30 0,-9 56 0,4-57-4027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27:3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57 379 5920,'0'0'9174,"9"1"-8739,-4 0-369,-1 0-17,0-1-1,0 1 0,0-1 0,0 0 1,0 0-1,0-1 0,-1 1 0,1-1 1,0 0-1,0 0 0,0 0 0,-1 0 1,1-1-1,-1 1 0,1-1 0,3-3 1,6-4 185,-1-1 1,-1 0-1,0-1 1,0 0 0,-1-1-1,0 0 1,-1 0 0,-1-1-1,0 0 1,-1-1 0,11-25-1,-9 17 608,-9 22-610,0 1-27,-8 16-37,1 1 0,-5 21 0,-2 7-45,-119 406 669,54-139-51,58-195-105,19-98-363,4-15-19,1-13-86,14-80 356,-4-1 0,3-103 0,3-27-128,-18 208-379,3-24 50,1 1 0,1-1 0,2 1 0,23-61 0,-21 72-23,0 0 24,1 1 0,14-22 0,8-8 56,32-44 93,-56 85-193,1 0-1,0 1 0,1 0 0,0 0 0,0 1 0,15-8 1,-25 17-24,7-6 8,0 2 0,1-1 0,0 1 0,12-4 0,-18 7-6,0 1-1,-1-1 1,1 1-1,0-1 1,0 1-1,0 0 1,0 0-1,0 1 1,0-1-1,-1 1 1,1-1-1,0 1 1,0 0-1,-1 0 1,1 0-1,0 0 1,-1 0-1,1 1 1,2 1-1,4 4 3,-1 1 0,0 0 1,0 0-1,-1 0 0,0 1 0,-1 0 0,0 0 0,0 1 1,-1 0-1,0 0 0,-1 0 0,4 11 0,-1 1 9,-1 0 1,-2 1-1,0 0 0,2 42 0,-6-42 6,-2-1 0,0 1 0,-1-1-1,-1 0 1,-1 0 0,-1 0 0,-1-1-1,-1 0 1,-1 0 0,-20 33 0,26-48 11,-1 0-1,-1 0 1,1-1 0,-1 1-1,0-1 1,0 0 0,-1 0 0,1 0-1,-1-1 1,-12 7 0,10-8 13,0 0 0,0 0 0,0-1 0,0 0 0,-1 0 0,1-1 0,0 0 0,-1-1 0,-10-1 0,-18 0 104,1-2 0,0-1 0,0-3 0,-58-17 0,77 20-30,17 4-116,1 0-1,-1 0 1,0 0-1,0 0 1,0 0-1,0 0 1,0 0 0,0 1-1,0-1 1,0 0-1,0 0 1,0 0-1,0 0 1,0 0-1,0 0 1,0 0 0,0 0-1,0 0 1,0 0-1,0 0 1,0 0-1,0 0 1,0 0-1,0 0 1,0 0 0,0 0-1,0 1 1,0-1-1,0 0 1,0 0-1,0 0 1,0 0-1,0 0 1,0 0 0,0 0-1,0 0 1,0 0-1,0 0 1,0 0-1,0 0 1,0 0 0,0 0-1,0 0 1,0 0-1,0 0 1,0 1-1,0-1 1,0 0-1,0 0 1,0 0 0,0 0-1,0 0 1,2 1-15,1 1 1,0-1-1,0 0 1,1 0-1,-1 0 0,0 0 1,4 0-1,13 0-3675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27:3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0 10152,'0'0'6141,"-3"11"-5841,-18 69 528,-36 87 1,-94 227 1358,142-372-2067,-39 110 580,-45 128 1346,91-249-1812,-5 14 266,7-24-460,0 0-1,0-1 1,0 1 0,-1 0-1,1-1 1,0 1 0,-1 0-1,1-1 1,0 1 0,-1 0-1,1-1 1,-1 1 0,1-1-1,-1 1 1,1-1 0,-1 1-1,1-1 1,-1 1 0,1-1-1,-1 0 1,0 1 0,1-1-1,-1 0 1,-1 1 0,2-1 180,4-9 389,42-72-10,-16 24-399,2 1-16,41-65 203,-63 106-341,1 1 0,1 0 0,0 1 0,1 1 0,26-20 1,-36 30-44,1-1 3,-1 0 0,1 1 0,0-1 0,0 1 0,1 0 0,-1 0 0,5-1 0,-8 3-6,0 0 1,0 0 0,0 0-1,0 0 1,0 0-1,1 0 1,-1 0-1,0 0 1,0 1-1,0-1 1,0 0 0,0 1-1,0-1 1,0 1-1,0-1 1,0 1-1,0 0 1,0-1-1,0 1 1,-1 0-1,1 0 1,0-1 0,0 1-1,-1 0 1,1 0-1,-1 0 1,1 0-1,0 0 1,-1 0-1,0 0 1,1 0-1,-1 0 1,0 0 0,1 2-1,1 9 8,1 0-1,-2 1 0,0-1 1,-1 0-1,0 0 0,0 1 1,-2-1-1,-3 19 0,0 6 19,-2 7 34,4-32-30,1 1 0,0-1 0,1 1 1,1-1-1,-1 1 0,2-1 0,2 19 0,-2-29-19,-1-1-1,1 1 0,0 0 0,-1-1 0,1 1 1,0-1-1,0 1 0,0-1 0,0 1 0,0-1 1,0 1-1,0-1 0,1 0 0,-1 0 0,0 0 0,1 0 1,-1 0-1,1 0 0,0 0 0,1 1 0,0-1 7,1 0-1,-1 0 1,1-1 0,-1 1-1,1-1 1,-1 0-1,1 0 1,-1 0-1,7-1 1,1-1 26,1-1-1,0-1 1,0 1 0,21-12 0,-24 10-25,0-1 0,0 1 0,0-2 1,-1 1-1,0-1 0,0-1 0,7-9 0,43-62 71,-44 57-42,1 0-1,29-31 0,-42 51-44,1 0 0,-1 0 1,0 0-1,1 0 0,-1 1 0,1-1 0,0 1 1,0 0-1,-1 0 0,1 0 0,0 0 0,0 0 0,0 1 1,0-1-1,0 1 0,0 0 0,0 0 0,0 0 0,0 0 1,0 0-1,0 1 0,0-1 0,0 1 0,0 0 1,0 0-1,-1 0 0,1 0 0,0 0 0,3 3 0,72 48-98,-63-44 97,-15-8 4,1 1 1,-1-1-1,1 0 0,-1 1 0,1-1 1,-1 0-1,1 0 0,0 0 0,-1 0 1,1 1-1,-1-1 0,1 0 0,-1 0 1,1 0-1,-1 0 0,1 0 0,0 0 1,-1 0-1,1-1 0,-1 1 0,1 0 1,-1 0-1,2-1 0,-29-16 210,13 9-163,5 2-10,0 0 1,-1 1-1,0 0 0,-16-5 1,23 9-33,0 0 1,0 1 0,0-1-1,0 1 1,0 0 0,0 0-1,0 0 1,0 0 0,0 0-1,0 1 1,0-1 0,0 1-1,0 0 1,0 0 0,0 0-1,1 0 1,-1 1 0,0-1-1,1 1 1,-1-1 0,-3 5-1,-5 3-5,0 2-1,2-1 1,-1 1-1,1 1 0,1-1 1,0 2-1,1-1 1,-9 20-1,14-27-14,0 0 0,0 1 0,0-1 0,1 0 0,-1 1 0,2-1 0,-1 1 0,0-1 0,1 1 0,0 0 0,0-1 0,1 1 1,0-1-1,0 1 0,0-1 0,0 1 0,1-1 0,0 0 0,0 0 0,0 0 0,1 0 0,0 0 0,0 0 0,7 8 0,-7-10-5,-1 1-1,1-1 0,1 0 1,-1 0-1,0-1 1,1 1-1,-1-1 0,8 4 1,-9-6 17,1 1 0,-1-1 0,0 1 0,0-1 0,1 0 1,-1 0-1,0 0 0,1-1 0,-1 1 0,0 0 0,1-1 0,-1 0 0,0 1 0,0-1 1,0 0-1,0 0 0,0 0 0,3-2 0,3-2 20,0-1 1,0 1-1,0-2 0,-1 1 0,0-1 1,0 0-1,-1-1 0,0 1 0,0-1 1,0-1-1,6-13 0,-2 1 62,-2 0 0,0 0 0,-1-1 0,3-22 0,-6 30 22,-3 22 23,1 19-88,1-16-19,1 1 0,0-1 0,10 20 0,-8-22-562,-1 0 0,1-1 0,0 1 0,1-1 0,0 0 0,1 0 0,15 12 0,-18-16 247,0-1 0,0 0 0,1 0 0,-1 0 0,1-1 0,-1 0 1,1 0-1,0 0 0,0-1 0,0 1 0,0-1 0,0-1 0,0 1 0,8-2 0,-8 1 289,1-1 0,-1-1 0,0 1-1,0-1 1,0 0 0,0 0 0,0-1-1,0 0 1,9-6 0,-1-2-3,-1 0 0,0-1 1,0 0-1,-2-1 0,1 0 0,-2-1 0,13-20 0,54-112 246,-67 123-204,-9 17-19,1 0 0,1 0 0,-1 0 0,1 0 0,0 0 1,1 1-1,-1 0 0,1-1 0,0 1 0,7-6 0,-10 10-16,-1 1 1,1 0-1,-1 0 1,1 0-1,-1 0 1,1 0-1,-1 0 1,1 0-1,-1 0 0,1 0 1,-1 0-1,1 1 1,-1-1-1,1 0 1,-1 0-1,1 0 1,-1 0-1,1 1 0,-1-1 1,1 0-1,-1 1 1,0-1-1,1 0 1,-1 1-1,1-1 1,-1 0-1,0 1 1,1-1-1,-1 1 0,0-1 1,0 1-1,1-1 1,-1 1-1,0-1 1,0 0-1,0 1 1,0 0-1,1-1 0,-1 1 1,0 0-1,7 23 29,-7-23-28,4 23 0,0 1 1,-2-1-1,-2 42 1,-12 72-45,11-134 45,1 0 0,-1 0 0,0 0 0,0 0 0,0-1 0,-1 1 0,0 0 0,1-1 1,-1 1-1,-1-1 0,1 1 0,-5 4 0,6-6 10,-1-1-1,0 1 1,0-1 0,0 1-1,0-1 1,0 0 0,0 0-1,0 0 1,0 0 0,0 0-1,0-1 1,-1 1 0,1-1-1,0 1 1,0-1 0,-1 0 0,1 0-1,0 0 1,-1 0 0,1 0-1,0 0 1,-4-1 0,-1-1 54,0 0 0,0-1 1,1 0-1,-1 0 0,1 0 0,-1-1 1,1 0-1,0 0 0,-9-9 1,15 13-58,-7-5 105,6 7-24,10 10-33,-5-8-59,1 0-1,0 0 1,0 0 0,1-1-1,-1 1 1,1-1 0,0-1 0,0 1-1,10 2 1,62 13-43,-63-15 41,-1-1 4,-1 0 0,1-1 0,-1 0 0,1-1 1,-1-1-1,1 0 0,0 0 0,-1-2 0,0 0 0,0 0 0,0-1 1,0-1-1,0 0 0,-1 0 0,0-2 0,0 1 0,0-2 0,-1 1 0,20-19 1,-22 17-1,1 0 1,-1-1 0,-1 0-1,0 0 1,0-1 0,-1 0-1,0-1 1,-1 1 0,6-17-1,-8 18 11,-1 0 0,0 1 1,-1-1-1,0-1 0,1-11 0,-3 21-8,0-1 1,0 0 0,0 1-1,0-1 1,0 1 0,0-1-1,-1 1 1,1-1-1,-1 1 1,1-1 0,-1 1-1,0-1 1,1 1 0,-1-1-1,0 1 1,0 0-1,-2-3 1,2 4-1,-1-1 0,1 0 0,-1 0 0,1 1 0,-1-1 0,1 1 0,-1-1-1,0 1 1,1 0 0,-1-1 0,0 1 0,1 0 0,-1 0 0,0 0 0,0 1 0,1-1 0,-1 0 0,0 1 0,1-1 0,-4 2 0,-4 1-3,0 1 0,1 0 0,-1 0 1,1 1-1,0 0 0,0 0 0,0 1 1,1 0-1,0 1 0,0-1 0,-6 9 0,8-9-10,0 0-1,0 1 0,0 0 1,1 0-1,0 0 0,1 0 1,0 0-1,0 1 0,0 0 1,1-1-1,0 1 0,0 0 1,0 13-1,2-16 5,0-1 0,1 1 0,-1-1 0,1 1 1,0-1-1,1 0 0,-1 0 0,1 1 0,-1-1 0,1 0 0,0 0 0,1-1 0,-1 1 1,4 4-1,-1-2 7,1-1 1,0 1-1,0-1 1,0-1-1,0 1 0,1-1 1,10 5-1,6 1 49,1-1 0,0-1 0,48 9 0,-39-13 55,-1-1 0,1-2 0,0-1 0,-1-1 0,1-2 0,58-13 1,-89 16-283,0 0 0,0-1 0,0 1 0,1 0 0,-1 0 0,0 0 1,0 0-1,0 1 0,0-1 0,4 2 0,-3-2-980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27:4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1 991 6424,'0'0'7854,"1"-10"-7500,-1 2-267,1 0 0,0 1 1,1-1-1,0 1 1,0 0-1,1 0 0,-1 0 1,2 0-1,-1 0 0,7-9 1,-3 6 91,0 1-1,1-1 1,1 2 0,-1-1-1,1 1 1,1 1-1,-1 0 1,1 0 0,1 1-1,19-9 1,-27 13-109,1 0 0,0 1 1,0 0-1,0 0 0,-1 0 0,1 0 0,5 0 0,-7 1-57,-1 0 0,0 0 0,1 1 1,-1-1-1,0 0 0,0 1 0,1-1 0,-1 1 0,0-1 0,0 1 0,0 0 0,0-1 0,1 1 0,-1 0 0,0 0 0,0 0 0,-1 0 0,1 0 0,0 0 0,0 0 0,0 0 0,-1 0 0,1 0 0,0 1 0,-1-1 0,1 2 0,1 3 14,-1 0-1,0 0 1,0 0-1,-1 0 1,0 0-1,0 0 1,0 0-1,-1 0 0,-2 10 1,0 8 30,-13 88 168,2-23-12,13-84-191,1 0-1,0-1 0,0 1 1,0 0-1,1-1 1,-1 1-1,1-1 0,0 1 1,0-1-1,1 1 0,-1-1 1,1 0-1,0 1 0,4 6 1,-4-10-13,-1 1 0,1 0 0,-1-1 0,1 1-1,0-1 1,0 0 0,0 1 0,0-1 0,0 0 0,0 0 0,0 0 0,0 0 0,0-1 0,1 1 0,-1 0 0,0-1 0,0 0 0,1 0 0,-1 1 0,0-1 0,1 0 0,-1-1 0,0 1-1,0 0 1,1-1 0,-1 1 0,0-1 0,0 0 0,0 0 0,0 0 0,3-1 0,12-6 18,0-1 1,-1 0-1,-1-1 0,0 0 1,0-2-1,-1 0 0,0 0 1,-1-1-1,-1-1 0,13-17 1,-16 18 13,0 0 1,-1-1-1,-1 0 1,-1 0-1,0 0 1,0-1-1,-2 0 1,0 0-1,0-1 1,-1 1-1,-1 0 1,0-21-1,-9-34 261,3 39-113,4 16-79,5 10-33,-3 5-73,-1 0 0,1 1 1,0-1-1,0 1 0,0-1 0,-1 1 1,1 0-1,0 0 0,2 2 0,0-1-9,57 29-57,103 36 1,-153-65 61,-1 1-1,1-2 1,0 0 0,0 0-1,0 0 1,0-2-1,0 1 1,-1-1 0,1-1-1,11-3 1,-18 4 12,0 0 0,-1-1 0,1 1 0,-1-1 0,0 0 0,1 0 0,-1 0 0,0 0 0,0 0 0,0-1 0,-1 1 0,1-1-1,-1 0 1,1 0 0,-1 0 0,0 0 0,0 0 0,0-1 0,-1 1 0,1 0 0,-1-1 0,1 0 0,-1 1 0,0-1 0,-1 0 0,1 1 0,-1-1 0,1 0 0,-1 0 0,0 1 0,-1-5 0,0 3 11,0 1 1,0 0 0,0-1 0,0 1-1,-1 0 1,0 0 0,0 0-1,-2-4 1,2 7-14,1-1 1,0 1-1,-1 0 0,1 0 1,-1-1-1,1 1 0,-1 0 1,0 0-1,1 0 0,-1 1 0,0-1 1,0 0-1,0 1 0,0-1 1,1 1-1,-1-1 0,0 1 1,0 0-1,0 0 0,0 0 0,-3 0 1,0 1 1,1 0 0,0 0 0,-1 0 0,1 1 1,0-1-1,0 1 0,0 0 0,0 0 0,0 1 1,0-1-1,-5 5 0,-37 37 72,45-43-81,-8 8 3,1 1 1,0 0-1,1 1 1,-1 0-1,2 0 1,0 1-1,0-1 1,1 1-1,1 1 1,0-1-1,0 1 1,2-1-1,-3 17 1,4-21-11,1-1 0,0 1 0,0 0 0,1-1 1,0 1-1,0-1 0,1 1 0,-1-1 0,2 1 0,-1-1 1,1 0-1,0 0 0,1 0 0,-1 0 0,1-1 0,1 1 1,-1-1-1,1 0 0,0-1 0,1 1 0,-1-1 0,1 0 0,9 6 1,-5-5 4,-1 0 1,1-1 0,0-1 0,1 0 0,-1 0-1,1-1 1,-1 0 0,1-1 0,0 0-1,0-1 1,0 0 0,0-1 0,0 0 0,0 0-1,0-2 1,0 1 0,0-1 0,0-1-1,10-3 1,2-3 30,0 0 0,0-2-1,-1 0 1,-1-2 0,0 0 0,-1-1-1,29-27 1,-25 18 22,-1-1 1,-1-1-1,-1-1 0,-2-1 1,26-46-1,64-157 184,-85 174-161,-3-1 0,-2-1 0,-2 0 0,-4-2 0,-2 0 0,5-85 0,-15 137-64,-1 2 1,0 0 1,0 0-1,0 0 1,0 1-1,-1-1 1,0 0 0,0 0-1,-2-5 1,2 10-15,1 1 1,0 0 0,0-1 0,0 1-1,-1 0 1,1-1 0,0 1 0,0 0-1,-1-1 1,1 1 0,0 0 0,0-1 0,-1 1-1,1 0 1,0 0 0,-1 0 0,1-1-1,-1 1 1,1 0 0,0 0 0,-1 0-1,1 0 1,-1 0 0,1 0 0,0 0-1,-1 0 1,1 0 0,-1 0 0,1 0 0,0 0-1,-1 0 1,1 0 0,-1 0 0,1 0-1,0 0 1,-1 0 0,1 0 0,0 1-1,-1-1 1,1 0 0,0 0 0,-1 0-1,1 1 1,0-1 0,-1 1 0,-14 14-12,1 8-22,0 0 0,2 1 0,1 1 0,2 0 0,-9 29 0,12-36 13,-10 35-51,3 1 0,1 0-1,3 1 1,3 1 0,2-1-1,2 1 1,3-1 0,2 1-1,14 73 1,-13-105 60,2-1 1,0 1 0,2-1-1,0-1 1,12 23-1,-16-38 17,0 0 0,0-1 0,1 1-1,-1-1 1,2 0 0,-1 0 0,0-1 0,1 0-1,0 0 1,0 0 0,1 0 0,-1-1 0,1 0-1,0-1 1,0 0 0,0 0 0,1 0 0,-1-1-1,9 2 1,-1-2 9,-1 0 0,0-2 0,0 0-1,0 0 1,0-1 0,0-1-1,0 0 1,0-1 0,0-1 0,0 0-1,22-11 1,-18 7 44,0-2 0,-1 0-1,0-2 1,0 1 0,-2-2 0,1 0-1,22-27 1,-38 40-48,21-28 201,-20 27-201,0 0 1,-1 1-1,1-1 1,-1 0 0,1 0-1,-1 0 1,1 0-1,-1 0 1,0 0-1,1 1 1,-1-1-1,0 0 1,0 0 0,0 0-1,0 0 1,0 0-1,0 0 1,0 0-1,0 0 1,0 0 0,0 0-1,0 0 1,-1 0-1,1 0 1,0 0-1,-1 0 1,1 0 0,0 0-1,-1 1 1,0-2-1,0 1-1,-1 1-1,1-1 0,0 1 0,0 0 1,0-1-1,0 1 0,-1 0 0,1 0 1,0 0-1,0 0 0,-1 0 1,1 0-1,0 0 0,0 0 0,-1 1 1,1-1-1,0 0 0,0 1 0,0-1 1,0 1-1,0-1 0,0 1 0,-1 0 1,0 1-1,-29 20 58,28-19-55,-8 7-6,0 0 0,0 1 0,0 1 0,2-1 0,-14 21 1,20-27-11,0 1 0,0-1 0,0 1 0,1-1 1,0 1-1,0 0 0,0 0 0,1 0 0,0 0 1,0 0-1,0 0 0,1 0 0,0 0 0,0 0 1,1 1-1,2 10 0,0-6-8,1 0 1,0 0 0,0 0-1,1 0 1,1-1-1,0 0 1,0 0-1,14 16 1,-17-23 12,0 0 1,0-1-1,0 1 1,1-1-1,-1 1 1,0-1 0,1 0-1,-1 0 1,1 0-1,0-1 1,0 1-1,0-1 1,0 0-1,0 0 1,0 0-1,0-1 1,0 1-1,0-1 1,0 0-1,0 0 1,0-1 0,0 1-1,0-1 1,0 0-1,0 0 1,0 0-1,0 0 1,6-4-1,-3 2 29,-1-1 0,1 0 1,-1 0-1,0 0 0,0-1 0,0 0 0,-1 0 0,0 0 0,0-1 0,0 0 1,-1 0-1,1 0 0,-1 0 0,-1-1 0,4-7 0,-5 10-9,-1-1-1,0 1 0,1 0 1,-2-1-1,1 1 0,0-1 1,-1 1-1,0-1 0,0 0 1,0 1-1,0-1 0,-1 1 1,0-1-1,0 1 0,0-1 1,-1 1-1,1 0 0,-1 0 1,0 0-1,0-1 0,0 2 1,-1-1-1,0 0 0,1 0 1,-7-5-1,4 4-11,0 1 1,0 0-1,0 1 0,0-1 0,-1 1 1,1 0-1,-1 0 0,1 1 1,-1 0-1,0 0 0,0 0 1,-7-1-1,-7 1 28,-1 0 1,-28 1-1,32 1-33,24-1-20,-1-2 1,1 1-1,-1-1 0,9-4 0,7-4-26,25-8 6,0 2 0,2 3 0,0 1 0,69-9 0,-88 18 17,129-9-53,-156 13 73,87-4-28,-79 4 37,0-2-1,0 0 0,0 0 0,-1-1 0,1 0 1,10-6-1,-20 9-7,-1 0 0,0 0 0,0 0 0,0 0-1,1 0 1,-1-1 0,0 1 0,0 0 0,0 0 0,1 0 0,-1 0 0,0 0 0,0-1 0,0 1-1,0 0 1,0 0 0,1 0 0,-1-1 0,0 1 0,0 0 0,0 0 0,0 0 0,0-1 0,0 1-1,0 0 1,0 0 0,0 0 0,0-1 0,0 1 0,0 0 0,0 0 0,0-1 0,0 1 0,0 0-1,0 0 1,0-1 0,-7-7 42,-13-2 25,9 8-54,0 0 1,-1 1 0,1 0-1,-1 1 1,0 0 0,1 1-1,-1 0 1,1 1 0,0 0-1,-1 1 1,1 0 0,0 1-1,1 0 1,-19 10 0,21-10-19,0 0 1,0 1 0,1 0-1,0 0 1,0 1 0,0-1-1,1 2 1,0-1-1,0 1 1,0-1 0,1 2-1,0-1 1,1 1 0,-1-1-1,1 1 1,1 0 0,0 1-1,0-1 1,-3 18 0,5-22 1,1 1 1,0-1 0,0 1 0,0-1 0,1 1 0,-1 0 0,1-1 0,0 1 0,0-1 0,1 0 0,-1 1 0,1-1 0,0 0 0,5 6-1,-3-4 1,0-1 0,0 0 0,1 0 0,0-1 0,0 0 0,0 1 0,0-2 0,1 1 0,7 4 0,-2-3 0,1 0 0,0-1 1,0 0-1,0-1 0,0 0 1,0-1-1,1 0 0,-1-1 0,0 0 1,15-2-1,-5-1 15,-1-2 0,1-1 0,-1 0 0,-1-2 0,29-12 0,-15 3 21,0-2 1,37-25 0,-39 19 56,-1-1 0,-2-1 0,0-2-1,-2-1 1,42-56 0,-69 85-91,0-1-1,0 1 1,0 0-1,0 0 0,0 0 1,0-1-1,0 1 1,0 0-1,0 0 1,0-1-1,0 1 1,0 0-1,1 0 1,-1 0-1,0 0 1,0-1-1,0 1 0,0 0 1,1 0-1,-1 0 1,0 0-1,0-1 1,0 1-1,0 0 1,1 0-1,-1 0 1,0 0-1,0 0 0,1 0 1,-1 0-1,0 0 1,0 0-1,0 0 1,1 0-1,-1 0 1,0 0-1,0 0 1,1 0-1,-1 0 0,0 0 1,0 0-1,1 0 1,-1 0-1,0 0 1,0 14 37,-9 24 3,9-36-37,-5 16-7,1 0 0,-3 31 0,7-44-2,-1 0 1,1 0 0,1 1 0,-1-1 0,1 0-1,0 0 1,0 0 0,1 0 0,-1 0 0,1 0-1,0 0 1,0-1 0,1 1 0,4 6 0,-6-10 2,0 0 1,0 0 0,1 0 0,-1 0 0,0 0 0,1 0 0,-1 0 0,0-1 0,1 1 0,-1 0 0,1-1 0,-1 1 0,1-1 0,0 0 0,-1 1 0,1-1 0,-1 0-1,1 0 1,0 0 0,-1 0 0,1 0 0,0-1 0,-1 1 0,3-1 0,5-1 0,-1-1 0,-1 0 0,13-6 0,5-5 8,-1-2 0,0 0-1,-1-2 1,-1 0 0,-1-1 0,0-2-1,-2 0 1,27-37 0,11-26 49,50-97 1,-81 136-25,65-140 156,-78 151-130,-1 0 0,-1-2 0,9-57 0,-20 88-60,2-21-7,-3 25 6,1 1 1,0-1 0,0 1-1,0-1 1,-1 1 0,1-1-1,0 1 1,-1-1 0,1 1-1,0-1 1,-1 1 0,1-1-1,-1 1 1,1 0 0,0-1-1,-1 1 1,1 0 0,-1 0-1,1-1 1,-1 1 0,1 0-1,-1 0 1,1-1 0,-1 1-1,1 0 1,-1 0 0,0 0-1,1 0 1,-1 0 0,1 0-1,-1 0 1,1 0 0,-1 0-1,1 0 1,-1 0 0,0 1-1,1-1 1,-1 0 0,1 0-1,-1 0 1,0 1 0,-4 1-9,-1 0 1,1 1-1,-1 0 1,1 0-1,0 0 1,0 1 0,1-1-1,-1 1 1,1 0-1,-5 6 1,-7 8-25,-15 24 0,19-26 19,-7 11-26,1 2-1,0 0 1,3 1 0,0 0 0,2 2 0,1-1-1,2 1 1,1 1 0,1 0 0,-5 65 0,10-38-11,2 0 0,4 1 0,10 62 0,-13-118 50,1 1 1,1-1-1,-1 1 1,1-1-1,0 1 1,0-1-1,0 0 0,1 0 1,0 0-1,0 0 1,0 0-1,1-1 1,-1 1-1,1-1 1,0 0-1,0 0 1,1-1-1,-1 1 1,1-1-1,0 0 1,0 0-1,0 0 1,0-1-1,0 0 1,1 0-1,-1 0 1,1-1-1,-1 1 1,1-1-1,0-1 1,-1 1-1,1-1 1,0 0-1,-1 0 1,1-1-1,0 1 1,-1-1-1,12-4 1,0 0 24,0-2 1,-1 0-1,1 0 0,-1-2 1,-1 0-1,0-1 0,0 0 1,-1-1-1,23-23 0,-37 33-22,11-10 43,0 0-1,1 0 0,0 1 0,1 1 0,21-13 0,-34 22-41,1 0 1,0-1-1,0 1 0,-1 0 1,1-1-1,0 1 0,0 0 1,-1 0-1,1 0 0,0 0 1,0 0-1,-1 0 0,1 0 1,0 0-1,0 0 0,0 0 1,-1 0-1,1 0 0,0 1 1,0-1-1,-1 0 0,1 0 0,0 1 1,-1-1-1,2 1 0,-1 0 2,0 1-1,0-1 1,0 0-1,0 0 0,0 1 1,-1-1-1,1 1 1,0-1-1,-1 1 0,1-1 1,-1 1-1,1 1 0,0 7 12,0 1-1,0-1 1,-1 13-1,0-14-2,-1 1-6,4 44 41,-3-51-41,0-1 0,1 1 0,-1-1-1,1 0 1,0 1 0,0-1 0,-1 0 0,1 1-1,1-1 1,-1 0 0,0 0 0,0 0 0,1 0-1,-1 0 1,1 0 0,0 0 0,0-1 0,2 3 0,-2-4-3,0 1 0,0 0 0,1-1 0,-1 0 0,0 1 0,0-1 0,1 0 0,-1 0 0,0-1 0,0 1 0,1 0 0,-1-1 0,0 1 0,0-1 0,0 0 0,1 0 0,1-1 0,36-19 39,-39 21-41,28-20 48,42-37 1,-44 34 115,45-29 0,-71 51-159,0 1 0,-1-1-1,1 0 1,0 1 0,0-1 0,0 1 0,1-1-1,-1 1 1,0-1 0,0 1 0,0 0-1,0 0 1,0-1 0,0 1 0,1 0 0,-1 0-1,0 0 1,0 0 0,0 0 0,2 1-1,-3-1-1,1 1-1,-1-1 0,1 1 0,-1 0 1,1-1-1,-1 1 0,1-1 1,-1 1-1,0 0 0,1-1 0,-1 1 1,0 0-1,1-1 0,-1 1 1,0 0-1,0 0 0,0-1 0,0 1 1,0 0-1,0 0 0,0-1 0,0 2 1,-1 7 11,0-1 0,0 0 0,-1 0 0,-4 10 0,-6 14 9,-2 0 0,-23 40 1,-1-1-7,-5 13 4,-5-3-1,-79 106 1,125-185-18,-8 12 14,-1 0-1,-19 17 1,28-29-10,0 1 0,-1-1 0,1 0 0,0 0 0,-1 0 0,0-1 0,0 1 0,1-1 0,-1 1 0,0-1 0,0 0 0,0 0 0,0 0 0,0 0 0,-1-1 0,1 1 0,0-1 0,0 0 0,0 0 0,-1 0 0,-3-1 0,6 1 1,0-1-1,0 1 0,0-1 1,0 0-1,0 1 0,-1-1 0,1 0 1,0 0-1,1 0 0,-1 0 1,0 0-1,0 0 0,0 0 0,0 0 1,1 0-1,-1 0 0,1 0 0,-1-1 1,1 1-1,-1 0 0,1 0 1,0-1-1,-1 1 0,1 0 0,0 0 1,0-1-1,0 1 0,0 0 1,0-1-1,0 1 0,0 0 0,1-3 1,0 0 8,0 0 1,0-1 0,0 1-1,1 0 1,-1 0 0,1 0-1,0 0 1,4-6-1,3 0 1,0 0-1,1 0 0,0 1 0,1 0 0,0 1 0,16-10 1,76-35-29,-43 29-40,-36 15 22,-1 0 0,32-19-1,-38 21-1,-15 7-34,0 0 0,1-1 0,-1 0 0,0 1 0,0-1 0,0 0 0,0 0 0,0 0 0,-1 0 0,1-1 0,0 1 0,0 0 0,1-2 0,-4-4-4144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27:4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 12664,'0'0'249,"13"-12"48,-9 9-267,20-19 292,2 2 0,53-34 0,-33 31 70,0 2 0,2 2 0,72-20 0,-54 23 55,0 3-1,79-5 1,-132 17-352,96-4 601,-98 5-542,0 1-1,0 0 1,0 1 0,0 0-1,-1 0 1,1 1-1,16 7 1,-26-9-129,0-1-1,0 1 0,-1 0 1,1-1-1,0 1 1,0-1-1,0 1 1,-1 0-1,1 0 1,0-1-1,-1 1 1,1 0-1,0 0 0,-1 0 1,1 0-1,-1 0 1,0 0-1,1 0 1,-1 0-1,0 0 1,1 0-1,-1 0 1,0 0-1,0 0 0,0 0 1,0 0-1,0 0 1,0 1-1,-1 1-360,1 0 0,-1-1 0,0 1 0,0 0 0,0-1 0,0 1 0,-3 3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27:4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12256,'0'0'2336,"109"-48"-2304,-40 20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05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8640,'0'0'5226,"2"14"-4766,53 469 2260,-22-181-1225,-26-203-863,4 24 412,-10-71-211,1-44-481,-2-8-338,1 1 0,-1-1 0,0 0 0,0 0 0,0 0 0,0 1 0,0-1 0,0 0 1,0 0-1,0 0 0,0 1 0,0-1 0,0 0 0,0 0 0,0 0 0,0 1 0,0-1 0,0 0 0,0 0 0,0 0 0,0 0 0,0 1 0,0-1 0,0 0 0,-1 0 0,1 0 0,0 0 0,0 1 0,0-1 0,0 0 0,0 0 1,0 0-1,-1 0 0,1 0 0,0 1 0,0-1 0,0 0 0,0 0 0,-1 0 0,1 0 0,0 0 0,0 0 0,-7-15 874,-1-21-508,1-1 0,-3-57-1,10 79-297,0-1 0,1 1-1,1-1 1,0 1-1,1 0 1,0-1-1,2 1 1,10-26-1,-7 24-26,0 1 0,1 0 0,0 1 0,2 0 0,-1 1 1,2 0-1,0 0 0,1 1 0,0 1 0,1 0 0,0 1 0,1 0 0,22-12 0,-33 21-46,0 0 0,-1 0 1,1 1-1,0-1 0,0 1 0,0 0 1,0 0-1,0 0 0,0 1 1,0 0-1,5-1 0,-6 2-7,0-1 1,-1 1-1,1 0 0,0 0 1,0 0-1,-1 0 0,1 1 0,-1-1 1,1 1-1,-1-1 0,1 1 1,-1 0-1,0 0 0,0 0 1,3 4-1,-1-2-2,0 0 1,-1 1 0,0 0-1,0 0 1,0 0 0,0 0-1,-1 0 1,0 0-1,0 1 1,0-1 0,-1 0-1,1 1 1,-1 0-1,-1-1 1,1 1 0,-1 0-1,0 0 1,0-1-1,-1 1 1,0 0 0,0-1-1,-2 9 1,0-6 1,-1 0 0,1-1 1,-1 1-1,0-1 0,-1 0 0,0 0 1,0 0-1,-1-1 0,1 1 1,-1-1-1,-1-1 0,1 1 0,-1-1 1,-10 6-1,-48 32 159,64-43-159,1 0 0,0 1 0,-1-1 0,1 0 0,0 0 0,0 0 0,0 1 0,-1-1 0,1 0 0,0 1 0,0-1 0,0 0 0,0 0 0,-1 1 0,1-1 0,0 0 0,0 1 0,0-1 0,0 0 0,0 1-1,0-1 1,0 0 0,0 1 0,0-1 0,0 0 0,0 1 0,0-1 0,0 0 0,0 1 0,0-1 0,0 0 0,1 1 0,-1-1 0,0 0 0,0 1 0,0-1 0,0 0 0,1 0 0,-1 1 0,0-1 0,0 0 0,1 0 0,-1 1 0,0-1 0,0 0 0,1 0 0,-1 0 0,0 0-1,1 1 1,-1-1 0,1 0 0,21 16 41,-15-12-34,69 42 94,5 2 34,-73-43-55,-1 0 0,1 0 1,12 4-1,-20-9-83,0 0-1,0 0 1,0 0-1,0 0 1,1 0 0,-1 0-1,0 0 1,0 0 0,0 0-1,0 0 1,0 0 0,0 0-1,0 0 1,0 0 0,0 0-1,1 0 1,-1 0 0,0 0-1,0 0 1,0 0 0,0 0-1,0 0 1,0 0 0,0 0-1,0 0 1,0 0-1,0-1 1,0 1 0,0 0-1,0 0 1,0 0 0,1 0-1,-1 0 1,0 0 0,0 0-1,0 0 1,0 0 0,0-1-1,0 1 1,0 0 0,0 0-1,0 0 1,0 0 0,0 0-1,0 0 1,0 0 0,0 0-1,0 0 1,-1-1-1,1 1 1,0 0 0,0 0-1,0 0 1,0 0 0,0 0-1,0 0 1,0 0 0,0 0-1,0 0 1,0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27:4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7232,'0'0'5753,"3"-12"-5300,3-11-150,1 0-1,1 0 0,20-39 1,-12 34-30,1 1 1,2 1 0,0 0-1,2 2 1,0 0 0,2 1 0,0 2-1,2 0 1,35-23 0,-55 41-234,18-9 646,-22 12-671,-1 0 0,0 0 1,1 0-1,-1 0 0,0 0 0,1 0 1,-1 0-1,0 0 0,1 0 0,-1 0 0,0 0 1,1 0-1,-1 0 0,0 0 0,1 1 0,-1-1 1,0 0-1,0 0 0,1 0 0,-1 0 0,0 1 1,0-1-1,1 0 0,-1 0 0,0 0 0,1 1 1,0 14 251,-34 150 587,3-28-560,26-111-221,1 1-1,2-1 1,1 33-1,1-49-40,0 0-1,0 0 1,1 0-1,1 0 0,0-1 1,0 1-1,0-1 0,1 0 1,1 0-1,9 14 1,-11-18-3,0-1 0,1 0 0,-1 0 1,1-1-1,0 1 0,0-1 1,1 1-1,-1-1 0,1-1 0,0 1 1,-1-1-1,1 0 0,0 0 0,0 0 1,0 0-1,1-1 0,-1 0 1,0 0-1,1-1 0,-1 1 0,7-1 1,0-1 29,0 0-1,0-1 1,0 0 0,0-1 0,-1 0 0,1-1 0,-1 0 0,1-1 0,-2 0 0,1-1-1,0 0 1,13-11 0,-10 6 25,-1-1-1,0-1 1,-1 0-1,-1-1 1,0 0-1,0 0 1,14-29-1,-6 5 57,-2 0 0,-2-2 0,-2 1 0,13-61 0,-14 53-1,-7 33-76,-1 0 0,-1-1 1,0 0-1,1-20 1,-4 34-60,0 0-1,-1 0 1,1 1-1,0-1 1,1 0 0,-1 0-1,0 0 1,0 0 0,0 0-1,0 0 1,1 1 0,-1-1-1,0 0 1,1 0-1,-1 0 1,1 1 0,-1-1-1,1 0 1,-1 1 0,1-1-1,0 0 1,-1 1 0,1-1-1,0 1 1,-1-1-1,1 1 1,0-1 0,0 1-1,-1-1 1,1 1 0,0 0-1,0-1 1,0 1 0,0 0-1,-1 0 1,1 0-1,0 0 1,2 0 0,3 0-1,-1 1-1,1-1 1,0 1 0,0 1 0,5 1 0,6 2 1,74 17 8,-57-13 31,0-1 0,47 5 0,-78-12 1,1-1 1,-1 0-1,0-1 0,0 1 1,0-1-1,1 1 0,-1-1 1,0 0-1,0 0 0,0 0 1,3-3-1,-4 4-178,-1-1 0,1 0 0,-1 0 0,0 0 0,0 0 0,1 0 0,-1 0-1,0 0 1,0-1 0,0 1 0,0 0 0,0-1 0,-1 1 0,1-1 0,0 1 0,-1-1 0,1 1-1,-1-1 1,1 1 0,-1-1 0,0 1 0,1-4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27:4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56 8536,'0'0'4434,"-5"-9"-4163,-18-28 6,22 36-259,0 0-1,0 0 1,0 0-1,-1 0 1,1 1-1,0-1 1,-1 0-1,1 1 1,-1-1-1,1 1 1,-1-1-1,1 1 1,-1 0-1,1 0 1,-1 0-1,1 0 1,-1 0-1,1 0 1,-1 0-1,0 0 1,1 0-1,-1 1 1,1-1-1,0 1 0,-1-1 1,1 1-1,-3 0 1,-1 1 47,-7 2 80,-5 0 70,1 1-1,0 1 1,-1 0 0,2 1-1,-28 17 1,40-23-175,1 1 0,-1 0 1,1 0-1,0 0 0,0 1 0,0-1 0,0 0 0,0 1 0,0-1 1,1 1-1,-1 0 0,1 0 0,0-1 0,0 1 0,0 0 0,0 0 0,0 0 1,1 0-1,-1 0 0,1 0 0,0 0 0,0 0 0,0 1 0,0-1 1,0 0-1,1 0 0,-1 0 0,1 0 0,0 0 0,0 0 0,0-1 1,1 1-1,-1 0 0,0 0 0,1-1 0,0 1 0,0-1 0,2 3 0,3 3 31,1 0 0,0 0-1,0-1 1,1 0 0,-1 0-1,2-1 1,-1-1-1,1 1 1,0-1 0,0-1-1,0 0 1,0 0 0,1-1-1,0-1 1,0 0-1,-1 0 1,1-1 0,0 0-1,0-1 1,0 0-1,0-1 1,0 0 0,0-1-1,0 0 1,0-1 0,-1 0-1,1 0 1,17-9-1,-13 3 78,-1 1 0,0-2-1,0 0 1,-1 0-1,0-1 1,-1-1-1,0 0 1,13-18-1,-24 28-113,1 0 0,-1 0 0,0 0 0,0 0 0,0 0 0,0 0-1,0-1 1,-1 1 0,1 0 0,0 0 0,-1-1 0,0 1 0,0 0 0,1 0-1,-2-1 1,1 1 0,0 0 0,0-1 0,-1 1 0,0-2 0,0 1-4,0 0 1,-1 0 0,1 1 0,-1-1-1,0 1 1,0-1 0,0 1 0,0 0-1,0 0 1,-1 0 0,1 0-1,0 0 1,-4-2 0,-2 0 14,0 0 1,0 1-1,0-1 0,0 2 0,-1-1 1,1 1-1,-1 0 0,0 1 1,-12-1-1,-1 3 101,-36 6 0,36-3-69,-35 1 1,57-5-81,0-1 1,0 1 0,0 0 0,0 0-1,0 0 1,0 0 0,0 0 0,0 0-1,0 0 1,1 0 0,-1 0 0,0 0-1,0 0 1,0 0 0,0 0 0,0 0-1,0 0 1,0 0 0,0 0 0,0-1-1,0 1 1,0 0 0,0 0 0,0 0-1,0 0 1,0 0 0,0 0 0,0 0-1,0 0 1,0 0 0,0 0 0,0 0-1,0 0 1,0 0 0,0-1-1,0 1 1,0 0 0,-1 0 0,1 0-1,0 0 1,0 0 0,0 0 0,0 0-1,0 0 1,7-3-3103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27:4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0 9744,'0'0'1753,"-7"15"-1376,-109 232 1081,68-152-899,25-53-168,1 2 0,3 0 0,-14 49 1,26-69-168,1-2 94,0 0-1,1 1 1,2-1-1,-2 28 0,5-50-300,0 0-1,0 1 0,0-1 0,0 1 0,0-1 0,0 0 0,0 1 0,0-1 0,0 1 0,0-1 0,0 0 0,0 1 0,0-1 0,0 0 0,0 1 0,0-1 0,1 0 0,-1 1 0,0-1 0,0 0 0,0 1 0,1-1 0,-1 0 0,0 1 0,0-1 0,1 0 0,-1 0 0,0 0 0,1 1 0,-1-1 0,0 0 0,1 0 0,-1 0 1,0 0-1,1 1 0,-1-1 0,1 0 0,-1 0 0,0 0 0,1 0 0,0 0 0,13-5-1590,-13 4 1043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27:4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9480,'0'0'7391,"11"-2"-7016,174-49 836,-128 30-850,-30 11-97,0 1 0,1 1-1,29-5 1,-37 9-108,-11 3-45,-1-1-1,1 1 1,0 0 0,-1 1-1,17 1 1,-25-1-102,1 0 1,0 0-1,-1 0 1,1 1 0,0-1-1,0 0 1,-1 0-1,1 0 1,0 1 0,-1-1-1,1 0 1,-1 0-1,1 1 1,0-1 0,-1 1-1,1-1 1,-1 1-1,1-1 1,-1 1-1,1-1 1,-1 1 0,0-1-1,1 1 1,-1-1-1,1 1 1,-1 0 0,0-1-1,0 1 1,1 0-1,-1-1 1,0 1 0,0 1-1,-1 8-2791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27:4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84 8744,'0'0'2918,"-10"3"-2476,-28 9 4,109-28 4015,109-26-2798,-161 36-1680,87-21 1578,-89 24-2229,0 1-1,21-1 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27:4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66 5624,'0'0'6618,"-10"9"-6224,-3 2-263,5-4-27,0-1 1,0 1-1,-1-1 1,0-1 0,-17 9-1,5-2 353,1 1 1,0 1-1,-33 31 0,47-40-367,1-1 11,1 1 0,-1-1 0,1 0-1,0 1 1,0 0 0,1 0 0,-1 1 0,1-1 0,0 0 0,-4 12 0,6-13-40,0 0 1,1 0 0,-1 0-1,1 0 1,0 0-1,0 0 1,0 0 0,1 0-1,0 0 1,-1 0-1,1 0 1,0 0-1,1 0 1,-1 0 0,1-1-1,0 1 1,4 6-1,-3-5-11,0-1 0,0 1 0,0-1 0,1 0 0,0 0 0,0 0 0,0-1 0,0 0 0,0 1 0,0-1-1,1-1 1,0 1 0,0-1 0,-1 1 0,1-2 0,1 1 0,-1 0 0,0-1 0,7 1 0,-4-1 29,1-1 0,-1 0 0,1-1 0,-1 0 0,0 0 1,1-1-1,-1 0 0,0 0 0,0-1 0,0 0 0,14-7 0,12-11 363,35-26 0,-18 11 182,-49 34-577,2 0 75,-1 0 1,0 0-1,0 0 0,1 0 0,0 0 1,6-1-1,2 31 699,-6-18-790,0 1-1,0-1 0,1 0 0,1 0 0,15 15 0,-20-22-23,0 0 0,1-1 0,-1 0-1,1 1 1,-1-1 0,1 0 0,0-1-1,0 1 1,0-1 0,0 1 0,0-1-1,0-1 1,0 1 0,1 0 0,-1-1-1,0 0 1,0 0 0,0 0-1,1-1 1,6-1 0,-2 0 8,0-1 0,-1 0 0,1-1-1,-1 0 1,0 0 0,7-6 0,47-36 84,-30 21-42,-19 15-11,-1-1 0,0-1 0,0 0 0,-2-1 0,1 0 0,-1 0 0,-1-1 0,-1 0 0,0-1 0,-1 0 0,0 0 0,-1-1 0,-1 0 0,0 0 0,3-25 0,-8 38-17,1 0 1,-1 0-1,0 0 0,0 0 1,-1 0-1,1 0 0,0 1 1,-1-1-1,0 0 0,0 0 1,0 0-1,0 1 0,0-1 1,-2-2-1,2 4-15,0 0-1,0 0 1,0 0 0,0 0-1,0 0 1,0 0-1,0 0 1,0 1 0,0-1-1,-1 0 1,1 1-1,0-1 1,0 1 0,-1 0-1,1-1 1,0 1-1,-1 0 1,1 0 0,0 0-1,-1 0 1,1 0 0,0 0-1,-1 0 1,1 0-1,0 0 1,-1 1 0,1-1-1,0 1 1,-1-1-1,1 1 1,0-1 0,-2 2-1,-2 1-12,0 0 0,1 0 0,-1 1-1,1 0 1,0-1 0,0 1 0,0 1 0,0-1-1,1 1 1,-1-1 0,-4 11 0,-4 13-3360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27:4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85 6928,'0'0'5049,"-9"5"-4601,-27 14 8,27-14 11,-1-3 1937,11-2-2290,0 1 0,-1-1 0,1 1 1,0-1-1,0 1 0,-1-1 0,1 0 1,0 1-1,0-1 0,-1 0 0,1 0 1,0 0-1,0 0 0,0 1 0,0-1 1,-1 0-1,1 0 0,0-1 0,0 1 1,0 0-1,-1 0 0,1 0 0,1-1 1,2 1 126,293-38 1351,-193 23-1195,40-2 177,-106 15-403,50-1 435,125-23 0,-181 22-411,-24 3-107,-1 1 1,0-2-1,1 1 0,-1-1 1,8-3-1,-6 3 144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27:5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9848,'0'0'5376,"-1"10"-5018,-7 185 945,6-77-603,2-69-57,2 0 0,3 1 0,1-2-1,18 64 1,-21-100 641,-3-19 286,0-13-1376,3 2-163,1 1-1,1 0 1,0 0-1,1 1 0,1-1 1,0 1-1,2 1 1,0 0-1,0 0 0,15-17 1,-3 8 16,1 2-1,1 0 1,1 1 0,1 1-1,40-24 1,-64 43-48,0 0 0,1 1 1,-1-1-1,0 0 0,1 0 0,-1 1 0,1-1 1,-1 1-1,1-1 0,-1 1 0,1 0 0,-1 0 1,1-1-1,-1 1 0,1 0 0,-1 0 0,1 0 1,-1 1-1,1-1 0,-1 0 0,1 1 0,-1-1 1,1 1-1,-1-1 0,1 1 0,-1 0 0,0-1 1,1 1-1,-1 0 0,0 0 0,0 0 0,2 2 0,-1-1-2,-1 0-1,0 0 0,1 0 0,-1 0 0,0 0 1,-1 0-1,1 0 0,0 1 0,0-1 0,-1 0 0,0 1 1,1-1-1,-1 0 0,0 1 0,0-1 0,0 0 0,0 1 1,-1-1-1,1 0 0,-1 1 0,0 2 0,-3 3-1,1 0-1,-1 0 1,0-1-1,-1 1 1,0-1-1,0 0 1,0 0 0,-1-1-1,0 1 1,-1-1-1,1-1 1,-15 10-1,7-6 27,-1 0-1,0-2 1,0 0-1,0 0 1,-33 7-1,39-12 52,7-1-29,4 0-15,8 2-29,9 5 31,-1 0 0,0 1 1,0 1-1,-1 1 1,0 1-1,-1 0 0,0 1 1,-1 0-1,25 30 1,-34-36 1,-1 1 28,1 0 0,0 0 0,1-1 1,10 10-1,-17-17-62,0 0 0,0 0 1,0 0-1,0 0 0,0 0 0,0 0 0,0 0 1,0 0-1,0-1 0,0 1 0,0 0 0,0 0 1,0 0-1,0 0 0,0 0 0,0 0 0,0 0 1,0 0-1,0 0 0,0 0 0,0 0 1,0-1-1,0 1 0,0 0 0,0 0 0,0 0 1,0 0-1,0 0 0,0 0 0,0 0 0,0 0 1,0 0-1,0 0 0,0-1 0,0 1 0,0 0 1,0 0-1,0 0 0,0 0 0,0 0 0,0 0 1,0 0-1,0 0 0,0 0 0,0 0 1,0 0-1,0 0 0,1 0 0,-1 0 0,0 0 1,0 0-1,0 0 0,0 0 0,0-1 0,0 1 1,0 0-1,0 0 0,0 0 0,0 0 0,1 0 1,-1 0-1,0 0 0,0 0 0,0 0 0,0 1 1,0-1-1,0 0 0,0 0 0,0 0 1,-1-6-3045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28:0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5120,'0'0'5448,"9"-3"-4646,8-2-346,-1-1 0,0 0 0,0-1 0,18-12 0,-16 7-55,0-1-1,-1 0 0,0-1 1,-1-1-1,-1 0 0,-1-1 1,17-23-1,-4-1 441,-2-1 0,34-73-1,-57 110-739,4-12 204,-6 16-293,1 0 0,-1 0 0,0 0 0,0-1 0,0 1 0,0 0 0,0 0 0,0 0 0,1-1 0,-1 1 0,0 0 0,0 0 0,0-1 0,0 1 0,0 0 0,0 0 0,0-1 0,0 1 0,0 0 0,0 0 0,0-1 0,0 1 0,0 0 0,-1 0 0,1-1 0,0 1 0,0 0 0,0 0 0,0 0 0,0-1 0,0 1 0,0 0 0,-1 0 0,1 0 0,0-1 0,0 1 0,0 0 0,-1 0 0,1 0 0,0 0 0,0 0 0,0-1 0,-1 1 0,1 0 0,0 0 0,-2 2 18,0-1 0,1 1 1,-1 0-1,1-1 0,-1 1 1,1 0-1,0 0 0,0 0 0,0 0 1,0 0-1,0 0 0,-1 4 1,-1 1 19,-21 42 146,-20 56 0,37-86-149,2 1 0,0-1 0,1 1 0,1 0 0,1-1 0,0 32 0,2-47-35,0 0-1,1 0 1,0 0-1,-1 1 1,1-1-1,0 0 1,1 0 0,-1 0-1,1 0 1,0-1-1,0 1 1,0 0-1,0-1 1,1 1-1,3 3 1,-4-6-3,0 1 0,0 0 0,0-1 0,0 0 0,0 1 1,1-1-1,-1 0 0,1 0 0,-1 0 0,0-1 0,1 1 0,0-1 0,-1 1 0,1-1 0,-1 0 0,1 0 1,-1 0-1,1 0 0,0 0 0,-1 0 0,1-1 0,-1 0 0,1 1 0,-1-1 0,4-2 0,4-1 23,0-1-1,0-1 0,-1 0 0,0 0 0,13-12 0,40-43 130,-44 42-123,199-216 448,-208 225-460,6-10 32,-13 17-36,0-1 0,1 1 0,-1-1 0,1 1 0,-1 0 0,1 0 0,0 0 0,0 0 0,1 1 0,-1-1 0,0 1 0,1 0 0,7-3 0,-11 5-17,0-1 0,1 1-1,-1 0 1,0 0 0,1 0-1,-1 1 1,0-1 0,1 0 0,-1 0-1,0 0 1,0 0 0,1 0-1,-1 0 1,0 0 0,0 0-1,1 1 1,-1-1 0,0 0-1,0 0 1,1 0 0,-1 1 0,0-1-1,0 0 1,0 0 0,1 1-1,-1-1 1,0 0 0,0 0-1,0 1 1,0-1 0,0 0-1,1 0 1,-1 1 0,0-1 0,0 0-1,0 1 1,0-1 0,0 0-1,0 0 1,0 1 0,0-1-1,0 1 1,-2 17 54,1-11-32,-32 169 298,21-123-218,1 8 176,13-61-263,1-1-1,-1 1 1,1-1 0,-1 1 0,1-1-1,-1 0 1,1 0 0,-1 0 0,0 0 0,4-2-1,18-12 46,0-1-1,0-2 0,-2 0 0,0-1 1,27-32-1,42-36 306,-82 79-334,-7 6 1,1 0 1,-1 0-1,1 0 1,-1 0 0,1 0-1,0 0 1,5-2 0,-8 4-32,1 0 0,-1 0 0,0 0 0,1 0 0,-1 0 0,1 0 0,-1 0 0,0 0 0,1 0 0,-1 0 0,0 0 0,1 0 0,-1 0 0,0 0 0,1 1 0,-1-1 0,0 0 0,1 0 0,-1 0 0,0 1 0,1-1 0,-1 0 0,0 0 0,0 0 0,1 1 0,-1-1 0,0 1 0,5 19 107,-4 34-15,-2-28-57,5 35 1,-2-46-22,1-1 0,0 0 0,9 25 0,-9-32-13,1 1-1,0-2 1,0 1-1,0 0 1,1-1-1,-1 0 1,2 0-1,9 10 1,-8-10 1,0 0 1,1-1 0,-1 0-1,1 0 1,0-1 0,0 0 0,0 0-1,1 0 1,0-1 0,-1-1 0,1 0-1,0 0 1,0 0 0,0-1 0,0-1-1,1 1 1,-1-1 0,0-1-1,12-2 1,-10 2-313,26-5 684,-36 5-522,0 1 0,0 0 0,0-1-1,0 1 1,0-1 0,0 0-1,0 1 1,0-1 0,0 0-1,0 1 1,0-1 0,0 0 0,-1 0-1,1 0 1,0 0 0,-1 0-1,1 0 1,-1 0 0,1 0-1,-1 0 1,1 0 0,-1 0-1,1 0 1,-1 0 0,0 0 0,0 0-1,0-1 1,0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28:0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13264,'0'0'1592,"74"-57"-1864,-19 34 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06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7432,'0'0'8962,"16"4"-8475,-6-2-421,51 11 608,73 7-1,-48-12 0,-39-3-9,1-2 0,0-1 0,88-10 0,-130 6-560,0 0 1,0 0-1,-1 0 0,1 0 0,-1-1 0,1 0 0,-1 0 0,0-1 0,0 1 0,0-1 0,-1 0 0,0 0 0,1-1 1,5-7-1,-9 11-148,1-1 1,-1 1 0,1 0 0,-1-1 0,1 1 0,0 0 0,-1 0-1,1 0 1,0 1 0,0-1 0,0 0 0,0 1 0,3-1-1,0-1-2003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28:1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1 888 6928,'0'0'3526,"9"-4"-2846,38-19 419,-2-1-1,47-35 0,-79 50-395,0 0-1,14-16 1,-23 24-102,-2 8-242,-4 12-35,2-17-291,-82 373 1598,15-92-717,57-218 464,18-92-1148,-1-1-1,-1 1 1,2-34 0,4-19 51,5 4 18,2 0-1,4 1 1,4 1 0,66-133 0,-83 189-254,9-17 129,43-61 1,-55 87-134,1 0 0,-1 0-1,2 1 1,-1 0 0,1 1 0,0 0-1,1 0 1,0 1 0,0 0-1,0 0 1,12-3 0,-21 8-36,1 1 0,0 0 0,-1-1-1,1 1 1,0 0 0,-1 0 0,1 0 0,0 0 0,-1 1 0,1-1 0,0 0-1,-1 1 1,1-1 0,0 1 0,-1-1 0,1 1 0,-1 0 0,1 0 0,-1 0 0,0-1-1,1 1 1,-1 1 0,0-1 0,1 0 0,-1 0 0,2 3 0,2 3 3,1 0 0,-1 1 1,6 14-1,-11-22-8,6 14 4,0 0-1,-1 0 0,-1 1 0,-1-1 1,0 1-1,-1 0 0,0 0 1,-1 17-1,-1-10 4,-1-1 0,-1 1 0,-1-1 0,0 1 0,-8 22 0,6-30 3,0 0-1,-1 0 1,-1-1-1,0 0 0,0 0 1,-10 12-1,14-21-2,1-1 0,-1 1-1,0-1 1,0 1 0,-1-1-1,1 0 1,-1 0-1,1-1 1,-1 1 0,0-1-1,0 0 1,0 0 0,0 0-1,0 0 1,0-1-1,-1 0 1,1 1 0,-1-2-1,1 1 1,-1 0 0,1-1-1,-1 0 1,-7-1 0,10 1 1,0-1 0,0 1 0,0-1 0,0 0 0,0 0 0,0 0 0,0 0 0,0 0 0,1 0 0,-1 0 0,0-1 0,1 1 0,-1-1 0,1 1 0,-1-1 0,1 0 0,0 1 0,-1-1 0,1 0 1,0 0-1,0 0 0,0 0 0,0-4 0,-1 1 30,1-1 0,0 1 0,0-1-1,1 1 1,-1-1 0,1 1 0,1-1 0,0-6 0,-1 11-29,1-1 0,-1 1 0,1 0 0,-1 0 0,1-1 0,0 1 0,-1 0 0,1 0 0,0 0 0,0 0 0,0 0 0,0 0-1,0 0 1,0 0 0,0 0 0,0 0 0,0 0 0,0 1 0,1-1 0,-1 0 0,0 1 0,0-1 0,1 1 0,-1 0 0,0-1 0,1 1 0,-1 0 0,2 0 0,7-2 2,-1 2 0,0 0 0,12 0 0,-8 1 21,31-1 14,-1 1-1,71-8-1,-100 5-41,0-1-1,0 0 0,0-1 1,-1 0-1,0-1 0,0-1 1,0 0-1,0-1 1,12-9-1,8-10-1,-2 0 0,-1-3 0,-1 0 0,-2-2 0,0 0-1,-3-2 1,0-1 0,-3-1 0,34-74 0,-26 43 27,23-76-1,-45 119-19,-1 0 0,-2-1-1,0 0 1,-1 0 0,-2 0 0,0 0 0,-4-28 0,3 50-7,0-1 0,0 1 1,-1 0-1,1-1 0,-1 1 1,1 0-1,-1 0 0,0-1 1,0 1-1,0 0 0,0 0 1,-3-3-1,3 4-1,0 0 0,0 1 1,0-1-1,0 1 0,0-1 1,0 1-1,0 0 0,-1-1 1,1 1-1,0 0 0,0 0 1,0 0-1,0 0 0,0 0 1,-1 0-1,1 0 0,0 0 1,0 0-1,0 0 0,0 1 1,0-1-1,0 0 0,0 1 1,0-1-1,-1 1 0,1-1 1,1 1-1,-3 1 0,-8 5-13,-1 1-1,1 0 0,1 1 1,-1 0-1,1 0 1,1 2-1,0-1 0,0 1 1,-10 18-1,0 2-42,2 1 0,-19 51 0,22-45 22,2 1-1,1 1 1,2 0-1,2 0 1,2 1 0,2 0-1,1 0 1,2 0-1,2 0 1,1-1-1,11 49 1,-11-77 17,1 1 0,0 0 0,0-1-1,1 0 1,1 0 0,11 17 0,-15-25 13,0-1-1,1 0 0,-1 0 1,1 0-1,0 0 1,0 0-1,0-1 1,0 1-1,0-1 0,1 0 1,-1 0-1,1 0 1,-1 0-1,1 0 1,0-1-1,0 0 0,0 0 1,0 0-1,0 0 1,0 0-1,0-1 1,0 0-1,0 0 0,0 0 1,6-1-1,4-2 19,0-1 0,0-1-1,-1 0 1,0 0 0,0-1-1,0-1 1,19-13 0,80-69 203,-40 29-82,-66 56-131,0 0 0,0 0 0,1 1 0,-1-1 0,1 2 0,0-1 0,0 1 0,-1 0 0,1 0 1,1 1-1,-1 0 0,0 0 0,0 1 0,0-1 0,1 2 0,-1-1 0,0 1 0,0 0 0,0 1 0,0-1 1,0 1-1,0 1 0,0-1 0,-1 1 0,1 1 0,6 4 0,-1-1-17,-1 1 0,16 14 1,-38-23 31,1 0 0,-1-1 0,-10-3 1,19 5-19,-21-6 9,5 2 17,0 0-1,0 1 0,0 1 1,-19 0-1,33 2-20,-1 0 1,1 0-1,0 1 1,-1-1-1,1 1 0,0 1 1,-1-1-1,1 0 1,0 1-1,0 0 1,0 0-1,0 0 0,0 0 1,1 1-1,-1 0 1,1-1-1,-1 1 0,1 1 1,0-1-1,0 0 1,1 1-1,-4 3 1,4-3-5,-1 1 1,1-1 0,0 1 0,0-1 0,0 1 0,1-1 0,0 1-1,-1 0 1,2 0 0,-1 0 0,1 0 0,-1-1 0,2 7 0,-1-6-3,2 1 1,-1-1 0,1 1 0,0-1-1,0 0 1,0 1 0,1-1 0,0 0 0,0 0-1,0-1 1,5 6 0,-5-6-8,0 0 1,0-1 0,0 0-1,1 0 1,-1 0-1,1 0 1,0-1-1,0 1 1,0-1-1,0 0 1,0 0 0,0 0-1,0-1 1,1 1-1,-1-1 1,5 0-1,-2 0 0,0-1 0,0 0 0,-1 0 0,1-1-1,0 0 1,0 0 0,-1-1 0,1 1 0,11-6-1,-3 0 17,0-1-1,0-1 0,-1 0 0,0-1 0,-1 0 0,0-1 1,21-23-1,10-18 89,-41 54-95,-1 1 0,1-1 0,-1 0 0,0 1 0,0-1 0,0 1 0,0 0 0,1 3 1,-2-5-3,3 7-7,1-1 0,0 0 1,0 0-1,1 0 0,0 0 0,0-1 1,1 0-1,-1 0 0,1-1 0,1 1 1,-1-2-1,1 1 0,0-1 0,0 0 1,0-1-1,0 0 0,17 4 1,-16-5-1,0-1 0,1-1 0,-1 1 0,1-1 0,-1-1 0,1 0 0,-1 0 0,1-1 0,-1 0 0,11-4 0,-7 0 3,0 1-1,-1-2 1,0 1 0,-1-2-1,1 1 1,13-14-1,6-9 13,-2-2 0,-1-1-1,35-53 1,-44 59 3,118-149 63,-137 176-73,0-1 1,1 1 0,-1-1-1,0 1 1,0 0 0,1-1-1,-1 1 1,0-1 0,1 1-1,-1 0 1,1-1 0,-1 1-1,0 0 1,1 0 0,-1-1-1,1 1 1,-1 0 0,1 0-1,-1 0 1,1 0 0,-1-1-1,1 1 1,-1 0 0,0 0-1,1 0 1,-1 0 0,1 0-1,-1 0 1,1 0 0,-1 0-1,2 1 1,-2-1 0,1 1 0,-1 0-1,1 0 1,-1 0 0,1-1 0,-1 1-1,1 0 1,-1 0 0,0 0 0,0 0 0,1 0-1,-1 0 1,0 0 0,0 2 0,-1 43 17,0-42-16,-4 51 15,-2 0 0,-3-1 0,-2 0 0,-2-1 0,-27 65 0,41-118-16,-5 11 18,0 0 0,0 0 0,-1-1 0,-9 13 0,14-21-15,0 0 1,-1-1-1,1 0 0,0 1 0,-1-1 0,1 0 0,-1 1 0,0-1 1,1 0-1,-1 0 0,0-1 0,0 1 0,1 0 0,-5 1 0,5-2 2,-1-1-1,0 1 0,1 0 1,-1 0-1,1 0 0,0-1 0,-1 1 1,1-1-1,-1 1 0,1-1 1,0 0-1,-1 1 0,1-1 1,0 0-1,-1 0 0,1 0 0,0 0 1,0 0-1,0 0 0,0 0 1,0-1-1,-1-1 0,-8-9 73,-8-12 84,16 19-138,-5-13 96,8 18-120,-1-1 1,1 1-1,-1-1 1,1 1-1,0 0 1,-1-1-1,1 1 1,-1 0-1,1 0 1,0-1 0,-1 1-1,1 0 1,0 0-1,-1 0 1,1 0-1,-1 0 1,1 0-1,0 0 1,-1 0-1,1 0 1,0 0-1,-1 0 1,1 0-1,0 0 1,-1 1-1,1-1 1,-1 0-1,1 0 1,0 1-1,23 4-18,0-2 0,1 0 0,-1-2-1,1 0 1,-1-2 0,38-5-1,-44 2 16,1 0 0,-2-2-1,1 0 1,-1 0 0,1-2 0,-2 0-1,1-1 1,-1-1 0,19-14-1,-8-1 35,0 0-1,46-57 0,-27 28-2,32-34 79,-77 88-109,-1-1 0,0 1 0,1-1 0,-1 1 0,1-1 0,-1 1 0,1-1 1,-1 1-1,1-1 0,-1 1 0,1 0 0,0-1 0,-1 1 0,1 0 0,-1-1 0,1 1 0,0 0 0,-1 0 0,1 0 0,0-1 0,-1 1 0,1 0 0,0 0 0,-1 0 0,1 0 0,0 0 0,-1 0 1,1 1-1,0-1 0,-1 0 0,2 1 0,-1 0-1,0 0 1,0 0 0,0 0 0,0 0 0,0 1-1,-1-1 1,1 0 0,0 1 0,-1-1 0,1 0-1,-1 1 1,0-1 0,1 3 0,0 7-3,0 1 1,0 18 0,-9 44-6,4-55 32,2 0 0,0 0 0,2 0 0,1 27 0,-1-46-21,0 0 0,0 1 0,0-1 0,0 0 0,0 0 0,0 1 0,0-1 0,1 0 0,-1 1 0,0-1 0,0 0 0,0 0 0,0 1 0,0-1 0,1 0 0,-1 0 0,0 1 0,0-1 0,0 0 0,1 0 0,-1 0 0,0 0 0,0 1 0,1-1 0,-1 0 0,0 0 0,0 0 0,1 0 0,-1 0 0,0 0 0,1 1 0,-1-1 0,0 0 0,0 0 0,1 0 0,13-5 39,15-18 7,-24 19-33,34-29 50,0 0 23,0 2 0,59-35-1,-96 65-82,-1 0-1,0 0 1,1 0-1,-1 1 1,1-1-1,-1 1 0,1-1 1,-1 1-1,1-1 1,-1 1-1,1 0 1,-1-1-1,1 1 0,0 0 1,-1 0-1,1 0 1,2 1-1,-3 0-1,-1-1-1,1 0 1,0 1-1,-1 0 1,1-1 0,-1 1-1,1-1 1,-1 1-1,1 0 1,-1-1-1,1 1 1,-1 0 0,0 0-1,1-1 1,-1 1-1,0 0 1,0 0-1,1-1 1,-1 1-1,0 0 1,0 0 0,0 0-1,0 1 1,-1 7 8,1 0 1,-2 0-1,0 0 0,-4 14 1,4-15-13,-5 16 7,3-13 13,1 0-1,1 0 0,-1 1 1,0 15-1,3-27-16,0 0-1,0 1 0,1-1 0,-1 0 0,0 1 1,0-1-1,0 0 0,0 1 0,0-1 0,1 0 1,-1 1-1,0-1 0,0 0 0,0 0 0,1 1 1,-1-1-1,0 0 0,1 0 0,-1 1 0,0-1 1,0 0-1,1 0 0,-1 0 0,0 0 0,1 1 1,-1-1-1,0 0 0,1 0 0,-1 0 0,0 0 1,1 0-1,-1 0 0,1 0 0,-1 0 0,0 0 0,1 0 1,-1 0-1,0 0 0,1 0 0,-1 0 0,0-1 1,1 1-1,-1 0 0,1 0 0,17-7 47,17-15 47,59-48 1,7-5 45,-100 74-136,1 0 1,-1 0 0,1 0-1,-1 0 1,1 0-1,-1 0 1,1 1 0,0-1-1,-1 0 1,1 1-1,0 0 1,-1-1 0,1 1-1,0 0 1,0 0 0,-1 0-1,1 0 1,0 0-1,0 0 1,2 1 0,-3 0-4,0 0 1,1 0 0,-1 1 0,0-1-1,0 0 1,0 0 0,0 1 0,0-1-1,0 0 1,0 1 0,-1-1 0,1 1 0,0-1-1,-1 1 1,0 0 0,1-1 0,-1 1-1,0 0 1,1-1 0,-1 1 0,0 2-1,-2 52 23,0-43-22,2 0 0,-1 1 0,3 12-1,-2-19-1,1 0 0,1 0 1,-1 0-1,1 0 0,0 0 0,6 12 0,-6-17-1,-1 0 0,1 0 0,-1 0 0,1 0 0,0 0 0,0 0-1,0 0 1,0-1 0,0 1 0,0-1 0,0 0 0,0 1 0,1-1 0,-1 0 0,0 0 0,1-1 0,-1 1 0,1 0 0,-1-1 0,1 1 0,-1-1 0,5 0 0,6 0 6,0-1 0,0 0 0,0-1-1,0 0 1,19-7 0,61-26 55,-88 33-60,89-42 83,13-5 62,-94 43-102,-2 0 0,1-1 1,14-11-1,-8 6-4,-67 44-47,19-15-12,2 2-1,0 1 1,2 1 0,-47 48-1,69-64 24,1 0 0,-1 0 0,1 1 0,0-1 0,0 1-1,0 0 1,1 0 0,0 0 0,0 0 0,1 0 0,0 1 0,-1 7 0,2-12-3,0 0 1,0 1 0,0-1-1,0 0 1,0 0-1,1 1 1,-1-1-1,1 0 1,-1 0 0,1 1-1,0-1 1,0 0-1,0 0 1,0 0 0,1 0-1,-1 0 1,0 0-1,1-1 1,-1 1-1,1 0 1,0-1 0,-1 1-1,1-1 1,0 0-1,0 1 1,0-1 0,0 0-1,0 0 1,0 0-1,1 0 1,-1-1 0,0 1-1,0-1 1,0 1-1,1-1 1,2 0-1,2 1 1,0-1-1,0-1 1,-1 1-1,1-1 1,0 0-1,-1-1 0,1 1 1,-1-1-1,1-1 1,-1 1-1,0-1 1,0 0-1,0-1 1,0 1-1,8-8 0,2-2 7,0-1-1,-1-1 0,21-28 0,-21 25 18,-1-2-1,-1 0 0,-1 0 0,14-33 1,-24 44 19,-6 10-11,-7 13-4,8-8-29,1 0-1,0 0 0,1 0 1,-1 0-1,1 0 1,0 1-1,1-1 0,0 0 1,0 0-1,0 1 0,1-1 1,0 0-1,0 0 0,0 0 1,1 1-1,2 5 0,-2-7-6,0-1 0,0 1 0,0-1-1,1 1 1,0-1 0,0 0-1,0 0 1,0 0 0,0 0 0,1-1-1,0 1 1,0-1 0,0 0-1,0 0 1,0 0 0,0-1 0,1 0-1,0 1 1,-1-2 0,7 3-1,-2-3 7,1 0 1,-1 0-1,0-1 0,1 0 0,-1 0 0,0-1 0,0-1 0,1 0 0,-1 0 0,0 0 0,-1-1 0,1-1 1,0 0-1,-1 0 0,13-8 0,1-2 9,-1-1 0,-1-1 0,-1 0 0,26-29 0,196-259 12,-224 285 45,-17 19-64,0 0 0,0 0 0,1 0 0,-1 0 0,0 0 0,0-1-1,0 1 1,0 0 0,1 0 0,-1 0 0,0 0 0,0 0 0,0 0-1,0 0 1,1 0 0,-1 0 0,0 0 0,0 0 0,0 0 0,0 0-1,1 0 1,-1 0 0,0 1 0,0-1 0,0 0 0,0 0-1,1 0 1,-1 0 0,0 0 0,0 0 0,0 0 0,0 0 0,0 1-1,1-1 1,-1 0 0,0 0 0,0 0 0,0 0 0,2 15 13,-13 95-31,-5-1 0,-35 126 0,50-232 23,1 0-1,-1 0 0,0 0 1,0-1-1,0 1 0,0 0 1,-1 0-1,1-1 0,-1 1 0,0-1 1,1 1-1,-1-1 0,0 0 1,0 0-1,-1 0 0,1 0 1,0 0-1,-1 0 0,1 0 1,-1-1-1,-4 3 0,4-4 7,0 1-1,-1-1 1,1 1-1,0-1 1,0 0-1,0 0 1,0 0-1,-1-1 1,1 1-1,0-1 1,0 0-1,0 0 1,0 0-1,0 0 1,0 0-1,1-1 1,-1 1 0,0-1-1,0 1 1,-3-5-1,-4-3 26,9 8-31,0 0 1,-1-1-1,1 1 1,0 0-1,-1 0 1,1 0-1,-1 0 1,1 0-1,-1 0 0,0 0 1,1 0-1,-1 1 1,0-1-1,0 0 1,-3 0-1,4-1 48,10 3-61,125 45-11,80 23 174,-197-65 3,1 0-1,18 0 0,-30-3-595,0-1 0,0 0 0,0-1 0,0 1 0,0-1 0,-1 0 0,1 0 0,0-1 0,8-3-1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28:1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435 263 5920,'0'0'6185,"4"-11"-5809,10-37 5,-14 44-330,1-1 0,-2 1 1,1 0-1,0 0 0,-1 0 0,0 0 0,0 0 0,0 0 0,0 0 0,-1 0 0,1 0 1,-1 0-1,0 1 0,0-1 0,0 0 0,-1 1 0,0 0 0,1 0 0,-1 0 0,-4-4 1,5 5-14,-4-5 55,-1 1 0,1-1 0,-2 1 0,1 0 0,-1 1 0,0 0 0,0 0 0,0 0 0,0 1 0,-1 1 0,0-1 0,0 1 0,0 1 0,0 0 0,0 0 0,0 0 0,-1 1 0,1 1 0,-1 0 0,1 0 0,0 1 0,-1 0 0,1 0 0,0 1 0,0 1 0,0-1 0,0 1 0,0 1 0,-12 6-1,8-2 23,0 0-1,0 1 1,1 0-1,0 1 1,1 0-1,0 0 1,-18 23-1,25-27-74,0-1 1,1 1-1,-1-1 0,1 1 1,0 0-1,1 0 0,0 1 1,-1-1-1,2 0 0,-1 1 1,1 0-1,0-1 0,0 1 1,1 0-1,0-1 0,0 1 1,1 0-1,0-1 0,0 1 1,3 10-1,-1-10 0,1 1 0,0-1 0,0 0 0,0 0 0,1 0 0,0-1 0,1 1 0,-1-1 0,1 0 0,0-1 0,1 0 0,11 8 1,-5-5 26,1 0 0,0-1 0,0 0 1,1-1-1,26 7 0,-18-8 32,1 0 1,0-2-1,0-1 0,0-1 1,0-1-1,1-1 0,-1-1 1,0-1-1,0-1 0,-1-1 1,1-2-1,-1 0 0,-1-1 1,1-1-1,36-21 0,-16 2 90,-1-1-1,-2-3 0,-1-1 1,-1-1-1,-2-3 1,42-54-1,-63 71-94,-7 7 17,1 1-1,0 1 1,1-1 0,0 2 0,17-15 0,-25 24-100,-1 1 1,0-1-1,0 1 1,1-1-1,-1 1 1,0 0-1,0 0 1,1-1-1,-1 1 1,0 0-1,1 0 1,-1 0-1,0 1 1,0-1-1,1 0 1,-1 0-1,0 1 1,0-1-1,1 1 1,-1-1-1,0 1 1,0-1-1,2 2 1,25 19 60,72 68 105,-80-68-115,-17-18-37,-1 1 0,1-2 0,0 1-1,-1 0 1,1 0 0,1-1 0,2 3 0,-5-5 30,-14-15 149,4 5-149,-2 1 0,1 0 0,-1 0 0,0 1 0,-1 1 1,-22-12-1,28 17-41,1 0 0,-1 0 0,0 0 0,-1 1 0,1 0 0,0 0 1,0 0-1,0 1 0,-1 0 0,1 0 0,0 1 0,0-1 0,-1 1 0,1 1 1,0-1-1,0 1 0,-8 4 0,4-2-6,0 1 0,0 1 1,0 0-1,1 0 0,0 1 1,0 0-1,1 0 0,0 1 0,0 0 1,1 1-1,0 0 0,1 0 1,-1 0-1,2 1 0,-1 0 0,2 0 1,-1 0-1,-5 19 0,9-24-7,1-1 0,-1 0 0,1 0 0,-1 0 0,1 1 0,0-1 0,1 0 0,-1 0 0,1 0 0,0 1 0,0-1 0,0 0 0,0 0 0,1 0 0,-1 0 0,1-1 0,3 5 0,-2-3 0,1-1 1,0 1 0,0-1 0,0 0 0,1 0-1,-1 0 1,1-1 0,0 0 0,0 0-1,0 0 1,7 2 0,-2-1 7,1 0 0,-1-1 1,0 0-1,1-1 0,-1-1 0,1 1 1,0-2-1,-1 1 0,1-2 0,0 1 1,0-1-1,-1-1 0,13-3 0,-11 0 11,0 0-1,0-1 1,0-1 0,-1 0-1,0 0 1,-1-1-1,0-1 1,0 0 0,0 0-1,-1 0 1,10-15 0,-5 5 40,-1 0 1,-1 0 0,-1-2 0,-1 1-1,13-36 1,-46 122 269,21-53-329,-1 0 0,2-1 0,0 1 1,1 25-1,1-31-2,0-1 1,0 0-1,0 0 1,1 0-1,0 0 0,0 0 1,1-1-1,-1 1 1,1-1-1,0 1 0,1-1 1,5 7-1,-7-10 3,0-1 0,0 1-1,0 0 1,0-1 0,0 1 0,1-1-1,-1 0 1,1 0 0,-1 0 0,1 0 0,-1 0-1,1-1 1,0 1 0,-1-1 0,1 1-1,0-1 1,-1 0 0,1 0 0,0 0-1,-1-1 1,1 1 0,4-2 0,6-1 1,0-1 1,0 0 0,15-8-1,-19 9 1,37-20 31,0-2 0,62-46 0,46-25 137,-151 94-160,0 0-1,0 1 1,0 0-1,1 0 1,-1 0-1,0 0 1,0 0-1,1 0 1,-1 1-1,5 0 1,-7 0-8,0 0-1,-1 0 1,1 0 0,0 1-1,0-1 1,0 1 0,0-1-1,0 0 1,0 1 0,0 0-1,-1-1 1,1 1 0,0-1-1,0 1 1,-1 0 0,1 0-1,-1-1 1,1 1 0,0 0 0,-1 0-1,1 0 1,-1-1 0,0 1-1,1 0 1,-1 0 0,0 0-1,1 0 1,-1 0 0,0 0-1,0 0 1,0 0 0,0 0-1,0 0 1,0 0 0,0 0-1,0 0 1,-1 2 0,0 10 42,-1 0 0,-7 23 0,-1 10 101,10-45-140,0 0 1,-1 0-1,1 0 0,0 0 0,0 0 0,0 0 1,0 0-1,0 0 0,0 1 0,0-1 0,0 0 1,1 0-1,-1-1 0,0 1 0,1 0 0,-1 0 1,0 0-1,1 0 0,-1 0 0,1 0 0,0 0 1,-1 0-1,2 0 0,-1 0 0,0-1 0,0 0 0,0 1 0,0-1 0,0 0 0,0 0 0,0 0 0,0 1 0,0-1 0,0 0 0,0 0 0,0-1 0,0 1 0,0 0 0,0 0 0,0 0 1,0-1-1,1 0 0,7-2 34,-1-1 0,1 0 0,13-11 0,-17 12-24,27-18 77,-11 7-7,0 1 0,28-14 0,-46 26-80,0 0 1,1 0-1,-1 0 1,0 0-1,0 1 1,0-1-1,1 1 1,-1 0-1,0 0 1,1 0-1,-1 0 1,0 1-1,0-1 1,1 1-1,-1 0 1,0 0-1,0 0 1,0 0-1,0 1 1,0-1-1,0 1 1,0 0-1,3 2 1,5 6 15,0 0 1,-1 0-1,0 1 1,9 14-1,11 11 4,-23-30-18,-1 0 0,1-1 1,0 0-1,1 0 0,-1 0 0,1-1 1,0 0-1,0-1 0,16 5 0,-11-4-43,1-1-1,0-1 0,0 0 0,0-1 1,20 0-1,-7-7-427,-19 2-2849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28:1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12 205 10040,'0'0'2693,"10"5"-2098,-1 1-405,-6-4-127,1 0 0,-1 0 1,1 0-1,-1-1 0,1 1 0,0-1 0,-1 0 0,1 0 1,0 0-1,0 0 0,0-1 0,0 0 0,0 0 1,-1 0-1,6 0 0,-3-1 51,0 0 1,0 0-1,0 0 1,0-1-1,0 0 1,0 0-1,-1 0 1,1-1-1,-1 0 0,1 0 1,-1 0-1,0-1 1,0 0-1,0 0 1,-1 0-1,1 0 1,-1-1-1,0 0 1,-1 0-1,1 0 1,-1 0-1,0 0 0,0-1 1,0 0-1,2-7 1,-2 5 19,-1 0 0,1-1 1,-1 1-1,-1-1 0,0 0 1,0 1-1,0-15 0,-1 21-101,0 0 0,0 0 0,0 0 0,-1 0 0,1 0 0,0 0 0,-1 0 0,1 0 0,-1 0 0,0 0 0,1 1 0,-1-1 0,0 0 0,0 0 0,0 1 0,-1-1 0,1 0-1,0 1 1,0-1 0,-1 1 0,1 0 0,-1-1 0,0 1 0,1 0 0,-1 0 0,0 0 0,0 0 0,1 0 0,-1 0 0,0 1 0,0-1 0,0 1 0,0-1 0,0 1 0,0 0 0,0 0 0,0-1 0,-3 2 0,1-1 11,-1 1 1,1 0-1,0 1 1,-1-1-1,1 1 1,0-1-1,0 1 1,0 1-1,1-1 1,-1 0-1,0 1 1,1 0-1,-4 3 1,-6 7 139,-21 26 1,24-26-103,2-1 0,-1 1 0,2 0 0,0 1 0,0-1 0,1 1 0,1 1 0,1-1 0,0 1 1,-4 22-1,8-30-45,-1-1 1,1 1-1,0 0 1,0 0 0,1-1-1,0 1 1,0 0-1,0-1 1,1 1-1,0-1 1,0 1 0,1-1-1,0 0 1,0 0-1,0 0 1,1 0-1,0-1 1,0 1 0,0-1-1,1 0 1,0-1-1,0 1 1,0-1-1,0 0 1,12 7 0,-7-6 12,1 0 1,0-1-1,0 0 1,1 0-1,-1-2 1,1 1-1,-1-1 1,1-1-1,0 0 0,0-1 1,-1 0-1,1-1 1,0 0-1,0-1 1,-1 0-1,16-6 1,-3 1 44,-1-2 1,1-1-1,-2 0 1,1-2-1,-2 0 1,34-26-1,-26 12 106,-1-1-1,-1-1 1,45-62-1,-49 60-4,-13 17-59,-5 6-65,0 0 0,1 0 0,-1 1 0,1 0 0,14-11 0,-18 16-64,0 0-1,0-1 0,0 1 1,1 1-1,-1-1 0,0 0 0,0 0 1,1 1-1,-1 0 0,0-1 1,1 1-1,-1 0 0,1 0 0,-1 0 1,0 0-1,1 1 0,-1-1 1,0 1-1,1-1 0,-1 1 0,0 0 1,0 0-1,0 0 0,1 0 1,-1 0-1,3 3 0,1 1 1,0 0 1,0 1-1,-1-1 0,0 1 0,-1 0 1,1 0-1,-1 1 0,0 0 1,5 11-1,-4-8-6,0 0 1,1 0 0,8 10 0,0-3 12,1-1 0,32 26 0,-40-37 0,0 0-1,0 0 1,0-1 0,1 0-1,-1-1 1,1 0 0,0 0-1,0-1 1,1 1 0,12 0-1,-2-1 72,0 0-1,0-1 1,0-2-1,0 0 1,28-5 0,-32 3 148,-2 1 86,-10 1-148,-5 1-4,-4-3-24,-2 0-4406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28:1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0 12864,'0'0'929,"-12"11"-418,-179 136 1145,79-68-982,-217 171 2282,317-238-2591,-6 5 609,62-31 248,-12 0-3850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28:1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375 326 9240,'0'0'3602,"-13"2"-3228,-4 0-176,-1 2 0,1 0 0,0 0 0,1 2 0,-1 0 0,1 1 0,-20 11 0,11-2 207,-3 1 254,1 1-1,-35 32 0,56-45-479,0 1-1,0 0 1,1 0-1,0 1 0,0-1 1,0 1-1,1 0 1,0 0-1,0 1 1,1-1-1,0 1 0,0 0 1,1 0-1,-3 15 1,5-19-118,0-1 1,1 0 0,-1 1-1,0-1 1,1 0-1,0 1 1,0-1 0,0 0-1,0 0 1,1 0 0,-1 0-1,1 0 1,-1 0 0,1 0-1,0 0 1,0-1-1,1 1 1,-1-1 0,0 0-1,1 1 1,-1-1 0,1 0-1,0 0 1,4 2-1,1 0 12,-1 0-1,1-1 0,0 0 0,0 0 0,0-1 1,0 0-1,1 0 0,13 1 0,7-3 80,0-1-1,0-1 0,46-9 0,86-29 248,-124 30-283,-1-2 1,0-2-1,50-26 0,-67 29-23,-1 0-1,1-2 1,-2 0 0,0-1 0,0 0-1,-2-2 1,22-25 0,-36 40-77,0-1 0,0 1 1,0-1-1,0 1 0,0-1 0,0 0 1,0 1-1,0-1 0,0 0 0,-1 1 1,1-1-1,-1 0 0,0 0 0,1 0 0,-1 0 1,0 1-1,0-1 0,0 0 0,0 0 1,0 0-1,0 0 0,-1 0 0,1 1 1,-2-4-1,1 4-5,0-1 0,0 1-1,0 0 1,-1 0 0,1-1 0,0 1 0,-1 0 0,1 0 0,-1 0-1,1 0 1,-1 1 0,1-1 0,-1 0 0,0 1 0,1-1 0,-1 1-1,0 0 1,0-1 0,1 1 0,-1 0 0,0 0 0,0 0 0,1 0-1,-5 1 1,-9 2-3,1 0 0,-1 1 0,1 0 1,-1 2-1,1 0 0,1 0 0,-1 1 0,1 1 0,1 0 0,-1 1 0,1 0 0,1 1 0,-1 0 0,2 1 0,0 0 0,-12 16 1,20-23-6,-1-1 0,1 0 1,0 1-1,0 0 0,0 0 0,1-1 1,-1 1-1,1 0 0,0 0 1,0 0-1,1 1 0,-1-1 1,1 0-1,0 0 0,0 0 1,0 0-1,1 6 0,0-7 3,0 0-1,1 1 1,-1-1-1,1 0 1,-1 0-1,1 0 1,0 0-1,0-1 1,1 1 0,-1 0-1,0-1 1,1 0-1,0 1 1,-1-1-1,1 0 1,0 0-1,0-1 1,0 1-1,0-1 1,0 1-1,5 0 1,5 3 13,1-1-1,0 0 1,-1-1 0,1-1-1,0 0 1,1-1 0,-1 0-1,0-2 1,0 1 0,17-4-1,12-4 39,-2-1 0,1-3 0,-2-1-1,66-31 1,-104 43-54,100-56 137,-89 48-117,-1 0 0,0-1 0,0 0 0,-1-1-1,15-19 1,-15 17 2,-5 6 0,0 0 0,-1 0 0,0-1 0,0 1-1,0-1 1,-1 0 0,5-16 0,-8 23-20,-1 0 0,1 0 0,-1 0-1,0 0 1,1 0 0,-1 0 0,0 0-1,0 0 1,0 0 0,0 0 0,0 0 0,0 0-1,0 0 1,0 0 0,0 0 0,-1 0-1,1 0 1,0 0 0,-1 0 0,1 0-1,-1 0 1,1 0 0,-1 0 0,1 0 0,-1 0-1,1 1 1,-1-1 0,0 0 0,0 0-1,1 1 1,-1-1 0,0 0 0,0 1 0,0-1-1,0 1 1,0-1 0,1 1 0,-1 0-1,0-1 1,0 1 0,0 0 0,0-1 0,0 1-1,-1 0 1,1 0 0,0 0 0,-1 0-1,-3 1 3,0-1 0,0 1-1,0 0 1,1 0-1,-1 1 1,0-1-1,1 1 1,-1 0-1,-4 3 1,-11 7-2,0 0 0,1 2-1,1 0 1,-33 33 0,46-41-5,-1 0 0,1 0 0,0 1 0,1 0 0,0 0 0,0 0 1,0 0-1,1 1 0,0-1 0,1 1 0,0 0 0,0 0 0,0 0 0,1 0 0,0 0 0,1 0 0,0 17 0,1-22 2,0 1 0,0 0-1,1 0 1,-1-1 0,1 1 0,0-1-1,0 1 1,0-1 0,0 0 0,0 0-1,1 0 1,0 0 0,-1 0-1,1 0 1,0-1 0,0 1 0,1-1-1,-1 0 1,0 0 0,1 0 0,-1-1-1,1 1 1,4 1 0,7 2 17,0-1 0,0 0 0,1-1 0,22 2 1,-1-5 39,-1-1 0,0-1 0,1-2 0,61-16 1,-28 1 41,-2-4 0,121-56 0,-167 68-54,-1 0 0,-1-1-1,30-24 1,-49 34 8,-7 2-28,-10 3-4,-14 8-3,0 2-1,0 1 0,-46 30 0,32-18-29,32-19 5,0 0-1,1 1 1,-11 9 0,18-13-5,0-1 0,1 1 0,0-1 0,-1 1 0,2 0 0,-1 1 0,0-1 0,1 0 0,0 1 0,0-1 0,-3 10 0,5-12 8,-1-1 0,1 1 1,0-1-1,0 1 0,0-1 0,0 1 1,0-1-1,0 1 0,0 0 0,0-1 1,1 1-1,-1-1 0,0 1 0,1-1 1,0 0-1,-1 1 0,1-1 0,0 1 1,0-1-1,-1 0 0,1 0 0,0 1 1,0-1-1,1 0 0,-1 0 0,0 0 1,0 0-1,0 0 0,1-1 1,-1 1-1,0 0 0,1 0 0,-1-1 1,1 1-1,-1-1 0,1 1 0,-1-1 1,1 0-1,-1 0 0,3 1 0,3 0 1,0-1 0,0 1-1,0-1 1,0 0-1,1-1 1,-1 0 0,10-2-1,-2-2 8,0 0-1,-1-1 0,0-1 1,0-1-1,0 1 1,-1-2-1,0 0 1,0-1-1,-1 0 0,-1-1 1,0 0-1,14-18 1,8-14 32,-3-2 0,31-60 0,-50 84-31,31-54 54,-5-2 0,33-93 0,-69 167-59,0 0 1,0 1 0,-1-1-1,1 0 1,-1 0-1,0 0 1,0 0 0,0-5-1,0 8-1,0-1-1,0 1 0,0 0 1,0 0-1,0 0 0,0-1 1,-1 1-1,1 0 0,0 0 1,0-1-1,0 1 0,0 0 1,0 0-1,0 0 0,-1-1 1,1 1-1,0 0 0,0 0 1,0 0-1,-1 0 0,1 0 1,0-1-1,0 1 0,0 0 1,-1 0-1,1 0 0,0 0 1,0 0-1,0 0 0,-1 0 1,1 0-1,0 0 0,0 0 1,-1 0-1,1 0 0,-1 0 1,-14 11-3,4 3-9,1 0-1,0 0 0,-15 30 0,-19 53-14,43-94 25,-13 31-7,2 1 0,1 0 0,2 0 1,-6 45-1,12-54 5,1 0 1,1 0 0,1 0-1,2 0 1,0 0-1,12 46 1,3-29-214,-9-29-3115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28:18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433 206 8240,'0'0'9001,"0"-10"-8659,0 6-345,-2-74 1070,1 67-772,-1 1 0,0-1 0,0 0 0,-1 0 0,-8-20 0,10 29-249,-1 0 0,0 0 1,1 0-1,-1 0 0,0 0 1,0 0-1,0 1 0,0-1 1,-1 0-1,1 1 0,0 0 1,-1-1-1,1 1 0,-1 0 1,1 0-1,-1 1 0,1-1 1,-1 1-1,0-1 0,1 1 1,-1 0-1,0 0 1,1 0-1,-1 0 0,-3 1 0,-7 0 87,0 1-1,1 0 1,-23 8-1,14-3-29,1 1-1,0 1 1,0 1 0,1 1-1,0 0 1,1 2-1,-21 18 1,30-24-64,1 1 0,-1 0 0,2 1 1,-1 0-1,1 0 0,1 0 0,0 1 1,0 0-1,1 0 0,0 1 0,0-1 0,1 1 1,1 0-1,0 0 0,-3 18 0,6-23-17,0 0-1,0-1 0,0 1 0,1-1 0,0 0 1,0 1-1,0-1 0,1 1 0,-1-1 1,1 0-1,1 0 0,-1 0 0,1 0 1,5 8-1,-2-6 9,0-1-1,0 0 1,0 0 0,1-1 0,0 1-1,0-1 1,0-1 0,13 7 0,6 0 56,0-2 0,0-1-1,1-1 1,51 7 0,-25-8 72,-1-2 0,56-4-1,104-16 181,-193 14-327,0 0-22,-9 1-28,0 0 0,0 0 1,0 1-1,16 2 1,-20 0-3214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28:1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16 9744,'0'0'7811,"-11"2"-7309,-1 0-323,2-1 70,0 0 0,0 1 0,0 0 0,1 1-1,-1 0 1,-13 6 0,108-45 2852,-84 36-3050,0-1 0,-1 1 0,1-1 0,0 1 0,0-1 0,0 1 0,0 0 0,0-1 0,0 1 0,0 0-1,0 0 1,-1 0 0,1 0 0,0-1 0,0 1 0,0 1 0,1-1 0,-7 10 667,-23 18-23,27-28-661,0 1 0,0 0 0,0 0 0,0 0-1,1 0 1,-1 0 0,0 0 0,0 0 0,1 0 0,-1 1 0,1-1 0,-1 0 0,1 0 0,-1 0 0,1 1 0,0-1 0,-1 0 0,1 2 0,2 8-3117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29:58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331 244 5720,'0'0'9798,"3"-10"-9407,-2 5-337,1-3 86,0 0 0,0 0 0,-1 0 0,0-1 0,-1 1 0,1 0-1,-2-1 1,1 1 0,-3-11 0,-1 5 289,0 0-1,-1 0 1,-1 1-1,-12-22 1,15 32-307,1-1 0,-1 0 0,0 1 1,0-1-1,0 1 0,0 0 0,-1 0 0,1 0 1,-1 1-1,0-1 0,0 1 0,-4-2 0,5 3-61,1 0 0,-1 0 0,0 1-1,0-1 1,1 1 0,-1 0 0,0-1-1,0 1 1,1 0 0,-1 1-1,0-1 1,0 1 0,1-1 0,-1 1-1,0 0 1,1 0 0,-1 0-1,1 0 1,-1 0 0,-2 2 0,-7 5 69,0-2 12,1 2 0,0 0 1,0 0-1,0 1 0,-10 12 1,10-9-39,1 1 0,1 1 0,0-1 0,1 2 0,-11 25 0,9-11 58,0 1 0,-5 32 0,12-47-110,1 1 0,1-1 0,1 1 0,0-1 0,4 29 0,21 77 177,-24-116-223,2 9 18,1-1-1,1 0 1,0 0 0,1 0 0,12 20 0,-16-29-8,0 0 0,1-1 1,0 1-1,0-1 0,0 1 0,0-1 1,0 0-1,1 0 0,0 0 1,-1-1-1,1 1 0,0-1 1,0 0-1,0 0 0,1 0 0,-1-1 1,0 1-1,1-1 0,-1 0 1,1 0-1,4 0 0,152-15 469,-89 6-364,-50 5-67,0-2 0,0 0 0,27-11 1,-6 2 74,-39 13-109,-1 0-6,0 0 1,0 1-1,0-1 1,0-1-1,-1 1 1,1 0-1,0-1 0,-1 1 1,1-1-1,2-2 1,-5 4-128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0:00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7528,'0'0'10766,"11"-3"-10434,40-5 331,76-2 0,-35 4 155,-51 2-422,-11 3-84,-1-2 0,1-1 0,-1-1 0,37-13 0,-57 13-180,-2 1-79,-9 11-302,-10 13-2980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0:00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9536,'0'0'7198,"10"-3"-6755,20-5-31,0 2 0,1 0 0,33 0 0,67-14 1115,-21 3-29,-89 13-1416,22-1 1078,-41 5-1333,0 0 0,0 0 0,0 0 0,0 1 0,0-1 0,-1 0 0,1 1 0,0-1 0,0 1 0,0 0 0,0-1 0,0 1 0,-1 0 0,1 0-1,3 3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06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15 11256,'0'0'3680,"9"-3"-3134,32-8-16,-40 11-506,0 0 1,0 0 0,0 0-1,0 0 1,0 0 0,0 0 0,0 0-1,0 0 1,0 1 0,0-1-1,0 0 1,0 1 0,0-1-1,-1 1 1,1-1 0,0 1 0,0-1-1,0 1 1,0-1 0,-1 1-1,1 0 1,0 0 0,-1-1 0,1 1-1,0 0 1,-1 0 0,1 0-1,-1 0 1,1-1 0,-1 1 0,0 0-1,1 1 1,2 4 119,1 2-45,1-1-1,-1 2 1,-1-1-1,0 0 1,0 1-1,-1-1 0,0 1 1,0 0-1,-1 0 1,0 0-1,0-1 0,-1 1 1,-1 0-1,1 0 1,-1 0-1,-4 12 0,1-5 106,0 1 1,-2-2-1,0 1 0,-1-1 0,0 0 0,-1 0 0,-20 26 0,25-36-99,-1-1 0,1 0-1,-1 0 1,0-1 0,-1 1 0,1-1 0,-1 0 0,1 0 0,-1 0 0,0 0 0,0-1 0,-9 3 0,12-4-66,-1-1 1,0 1 0,1-1 0,-1 0-1,0 1 1,1-1 0,-1 0-1,0-1 1,1 1 0,-1 0 0,0-1-1,1 0 1,-1 1 0,1-1-1,-1 0 1,1 0 0,-1-1 0,1 1-1,0 0 1,0-1 0,-1 1-1,1-1 1,0 0 0,0 0 0,1 0-1,-1 0 1,-2-3 0,-1-4-10,-1 0 0,1 0 1,1-1-1,0 1 1,-5-18-1,3-1-2898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0:01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 5824,'0'0'7100,"-8"10"-6562,-97 135 1966,97-131-2071,1 0-1,-10 28 0,-3 9 836,20-51-1263,0 0 1,0 0-1,0 0 0,0 0 0,0 0 0,0 0 0,0 0 0,0 0 0,0 0 0,0-1 0,0 1 0,0 0 0,0 0 0,1 0 0,-1 0 0,0 0 0,0 0 1,0 0-1,0 0 0,0 0 0,0 0 0,0 0 0,0 0 0,0 0 0,0 0 0,1 0 0,-1 0 0,0 0 0,0 0 0,0 0 0,0 0 0,0 0 0,0 0 0,0 0 1,0 0-1,0 0 0,0 0 0,0 0 0,1 0 0,-1 1 0,0-1 0,0 0 0,0 0 0,0 0 0,0 0 0,0 0 0,0 0 0,0 0 0,0 0 0,0 0 1,0 0-1,0 0 0,0 0 0,0 0 0,0 1 0,0-1 0,0 0 0,0 0 0,0 0 0,0 0 0,0 0 0,7-3-1950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0:01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0 11352,'0'0'2400,"-11"12"-1940,-38 41-114,40-40-168,1-1-1,0 1 0,1 0 1,0 1-1,1 0 0,0 0 0,1 0 1,1 1-1,0-1 0,1 1 1,-1 19-1,4-33-158,-3 31 482,3-25-255,-1 1 0,0-1 1,0 1-1,-3 8 0,8-9 191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0:05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1304 7024,'0'0'3106,"12"-2"-2391,1 1-502,1-2-1,-1 1 1,0-2 0,0 0 0,0 0-1,0-1 1,-1-1 0,16-9 0,-1-4 298,-2-1 0,0-1 0,0-1 0,-2-1 0,29-39 0,-24 23 139,-1-1 0,-2-2 0,21-47 0,-42 80-544,69-138 1840,-72 145-1879,0 0-1,1 0 1,-1 0 0,0 0-1,1 0 1,0 0 0,-1 1 0,1-1-1,0 0 1,0 1 0,0-1-1,0 1 1,0 0 0,0 0-1,0 0 1,1 0 0,3-2-1,-4 3-41,0 0 0,-1 0 0,1 0 0,-1 0 0,1 1 0,0-1 0,-1 0 0,1 1 0,-1-1-1,1 1 1,-1-1 0,1 1 0,-1 0 0,1 0 0,-1 0 0,0-1 0,0 1 0,1 1 0,-1-1 0,0 0-1,0 0 1,0 0 0,0 1 0,0-1 0,0 0 0,-1 1 0,1-1 0,1 2 0,4 12 20,1-1 1,-1 1 0,-1 1-1,-1-1 1,0 1-1,-1 0 1,1 21 0,-3-10 20,0 0 0,-2 1 0,-7 41 0,6-57-17,-2 0 0,1 0 0,-2 0 0,1 0 0,-2-1 0,1 0 0,-2 0 0,-11 16 0,15-24-27,0-1 0,0 1 0,0-1-1,0 0 1,0 0 0,0 0 0,-1 0-1,1 0 1,-1-1 0,1 0 0,-1 1-1,1-1 1,-1-1 0,0 1 0,0-1-1,1 1 1,-8-1 0,-6 0 114,1-1-1,-28-4 1,36 4-84,-16-3 164,23 4-200,0 0 0,1 0 1,-1 0-1,0-1 0,0 1 1,0 0-1,0-1 0,0 1 0,1 0 1,-1-1-1,0 1 0,0-1 1,1 0-1,-1 1 0,0-1 0,1 1 1,-1-1-1,0-1 0,6 0-1,1 1 1,-1 0-1,1 0 0,0 1 0,-1-1 1,9 1-1,2 0-16,52 1-56,67-10-1,-113 6 46,-1-1 1,1-1-1,-1 0 0,0-2 1,0 0-1,-1-2 0,25-14 1,-31 15 32,0 0-1,-1-1 1,0-1 0,-1-1 0,0 1 0,-1-2 0,0 0 0,-1 0 0,0-1 0,-1 0 0,0-1 0,-1 1-1,-1-2 1,0 1 0,9-31 0,-13 34 61,0 1 0,-1-1 1,0 0-1,0-18 0,-8 33 38,-2 14-110,1 1-1,0 0 1,2 1-1,0-1 1,2 1 0,0 0-1,1 0 1,0 22 0,2-28-7,1-1 1,0 1-1,1-1 1,0 1-1,1-1 1,6 16-1,-6-20 12,0-2-1,1 1 1,0 0-1,0-1 1,0 1-1,1-1 1,0 0-1,1-1 1,0 1-1,0-1 1,7 5-1,-11-9-2,1 0 0,0 0 0,0 0 0,0-1 0,0 1 0,1-1 0,-1 0-1,0 0 1,0 0 0,1 0 0,-1-1 0,1 1 0,-1-1 0,1 0 0,3 0 0,-1-1 10,1 0-1,-1-1 1,0 1 0,0-1 0,0 0 0,0-1 0,9-5 0,2-2 31,0-2 0,-1 0 1,-1-1-1,17-17 0,128-124 411,-142 137-389,-3 4 44,20-24 0,-29 33-58,-6 4-59,1 0 1,-1 0-1,0 0 0,0 0 0,1 0 0,-1 0 0,0 0 0,0 0 0,0 0 0,1 0 0,-1-1 1,0 1-1,0 0 0,1 0 0,-1 0 0,0 0 0,0 0 0,0 0 0,1-1 0,-1 1 0,0 0 1,0 0-1,0 0 0,0-1 0,0 1 0,1 0 0,-1 0 0,0 0 0,0-1 0,0 1 0,0 0 0,0 0 1,0-1-1,0 1 0,0 0 0,0 0 0,0 0 0,0-1 0,0 1 0,0 0 0,0 0 0,0-1 1,0 1-1,0 0 0,0 0 0,0-1 0,0 1 0,0 0 0,0 0 0,-1 0 0,1-1 0,0 1 1,0 0-1,0 0 0,0 0 0,0-1 0,-1 1 0,1 0 0,0 0 0,0 0 0,0 0 0,-1 0 1,1-1-1,0 1 0,-2 0 1,1 1-1,0-1 1,0 0 0,0 1-1,0-1 1,0 0 0,0 1 0,0 0-1,0-1 1,1 1 0,-1-1-1,0 1 1,0 0 0,0 0 0,-1 1-1,0 0 3,-38 35 2,3 1 0,-55 69 0,87-100-14,1 1 0,-1-1 0,1 1 0,1-1 0,-1 1 0,1 0 0,1 1 0,-1-1 0,2 0-1,-2 10 1,2-14 3,1-1 0,0 0-1,-1 0 1,1 1-1,1-1 1,-1 0-1,0 0 1,1 1 0,0-1-1,0 0 1,0 0-1,0 0 1,0 0-1,1 0 1,-1 0 0,1 0-1,0 0 1,-1-1-1,1 1 1,1-1-1,-1 1 1,0-1 0,1 0-1,-1 0 1,1 0-1,-1 0 1,1 0-1,0 0 1,4 1 0,-4-2 1,0-1 1,0 1 0,0 0 0,0-1 0,0 0 0,0 0 0,0 0 0,0 0 0,0 0 0,0-1 0,0 1 0,-1-1 0,1 0 0,0 0 0,0 0 0,0 0 0,-1 0 0,1-1 0,0 1 0,-1-1 0,0 1 0,1-1 0,-1 0 0,4-4 0,2-3 9,0 0 1,0 0-1,-1-1 1,10-17-1,-7 6 23,0 0-1,-2-1 1,-1-1 0,0 1-1,-2-1 1,-1 0 0,3-39-1,-8 46 74,0 16-101,1 0-1,0 0 1,0 0-1,0 0 1,-1 0 0,1 0-1,0 0 1,0 0-1,0 0 1,-1 0-1,1 0 1,0 0-1,0 0 1,0 0-1,-1 0 1,1 0-1,0 0 1,0 0-1,0 0 1,-1 0-1,1 0 1,0 1 0,0-1-1,0 0 1,0 0-1,-1 0 1,1 0-1,0 0 1,0 1-1,0-1 1,0 0-1,0 0 1,0 0-1,-1 0 1,1 1-1,0-1 1,0 0 0,-15 29 4,2 8-43,2 0 0,-11 58-1,-1 81-68,-13 58 27,30-203 75,-21 71 20,24-92 2,0-1 0,-1 0 0,-1 0 0,1 0 0,-1-1 0,-1 1 1,1-1-1,-9 9 0,9-13 14,0 1 0,-1-1 0,1 0 1,-11 6-1,14-9-11,0 0 0,0 0-1,0 0 1,0 0 0,0-1 0,-1 1 0,1 0 0,0-1-1,0 0 1,-1 1 0,1-1 0,0 0 0,-1 0 0,1 0-1,0-1 1,0 1 0,-4-1 0,5 0-12,0 0 0,0 1 1,1-1-1,-1 0 0,0 0 0,0 0 1,1 0-1,-1 0 0,0 0 1,1 0-1,-1 0 0,1 0 0,-1 0 1,1 0-1,0 0 0,-1 0 1,1 0-1,0 0 0,0 0 0,0 0 1,0-1-1,0 1 0,0 0 1,0 0-1,0-2 0,8-31 82,0 17-65,0-1 1,1 2-1,1-1 1,1 1-1,19-23 1,74-66-28,-55 57-21,79-72-5,54-57 11,-107 82 16,-30 35 3,-15 16 42,4-6 6,-33 50-52,-1-1 0,0 1 0,1-1 1,-1 0-1,1 1 0,-1-1 0,1 1 0,-1 0 1,1-1-1,0 1 0,-1-1 0,1 1 0,-1 0 1,1-1-1,0 1 0,-1 0 0,1 0 0,0 0 0,-1-1 1,1 1-1,0 0 0,0 0 0,-1 0 0,1 0 1,0 0-1,-1 0 0,1 0 0,1 1 0,-1-1-2,0 1-1,0 0 1,0 0-1,0-1 0,0 1 1,-1 0-1,1 0 1,0 0-1,0 0 0,-1 0 1,1 0-1,0 0 1,-1 1-1,1 0 0,2 4-12,-1 0-1,-1 0 0,1 0 0,-1 0 0,1 8 0,-6 58-113,0-11 68,35-110 297,-16 20-186,17-32 59,-28 56-95,0-1 1,0 0-1,1 1 1,-1 0 0,1 0-1,0 0 1,8-6-1,-12 11-12,-1 0 0,1-1 0,-1 1 0,1 0 0,0-1 0,-1 1 0,1 0 0,-1-1 0,1 1 0,0 0-1,-1 0 1,1 0 0,0 0 0,-1 0 0,1 0 0,0-1 0,-1 2 0,1-1 0,0 0 0,-1 0 0,1 0 0,0 0 0,-1 0 0,1 0 0,-1 1 0,1-1-1,0 1 1,1 0 0,-1 0 0,0 0 0,0 0 0,-1 0-1,1 0 1,0 0 0,0 1 0,0-1-1,-1 0 1,1 1 0,-1-1 0,1 2-1,2 6 1,-2 0-1,1 0 0,0 10 1,-2-14 0,3 36-27,-2-23-18,0 1-1,1 0 0,1-1 0,10 34 0,-12-50 46,0 0-1,0 1 1,0-1-1,1 0 0,-1 0 1,1 0-1,-1 0 0,1-1 1,0 1-1,-1 0 0,1 0 1,0-1-1,0 0 1,0 1-1,1-1 0,-1 0 1,0 0-1,0 0 0,1 0 1,-1 0-1,0-1 0,1 1 1,-1-1-1,1 1 1,-1-1-1,1 0 0,-1 0 1,1 0-1,-1 0 0,1-1 1,3 0-1,7-2 16,0 0-1,0-1 1,0-1-1,17-8 1,16-10 52,-1-1 1,-1-3-1,-1-1 1,46-41-1,-38 12 243,-113 100-151,45-29-152,1 2 1,0 0-1,2 1 0,-18 24 1,28-35-13,1 0 1,0 0 0,0 0-1,1 0 1,0 0 0,0 0-1,0 0 1,-1 11 0,3-13 0,-1 0 0,1 0 1,1 0-1,-1 0 1,1 0-1,-1 0 0,1 0 1,0-1-1,1 1 0,-1 0 1,1 0-1,-1-1 0,1 1 1,0-1-1,4 5 0,-5-6 3,1 0-1,-1 0 0,1-1 0,0 1 0,-1-1 0,1 1 0,0-1 0,0 1 1,0-1-1,0 0 0,0 0 0,0 0 0,0 0 0,0 0 0,0-1 0,1 1 0,-1-1 1,4 1-1,-2-1 3,0 0-1,0-1 1,-1 1 0,1-1 0,0 0 0,-1 0 0,1 0 0,0-1-1,-1 1 1,6-4 0,2-2 14,0-1 1,0 0-1,-1-1 0,0 0 1,13-16-1,-11 10 5,0-1 1,-1 0 0,-1-1-1,14-33 1,-11 17 145,17-63 0,-29 95-159,-1 0 0,1 0 0,-1 0 0,0 0 0,0 0 0,1 0 0,-1 0 0,0 0 0,0-1 0,0 1 0,0 0-1,0 0 1,0 0 0,-1 0 0,1-2 0,-9 12 57,-13 28-66,14-20-29,1 0-1,1 1 0,1 0 1,0 0-1,-2 20 1,5-29 16,1 0-1,1 0 1,0 0 0,0 1 0,1-1 0,0 0-1,0 0 1,1 0 0,0-1 0,1 1 0,0 0-1,6 12 1,-8-19 12,0 0 1,0 0-1,0 0 0,1 0 0,-1 0 1,1-1-1,-1 1 0,1 0 0,0-1 1,0 1-1,0-1 0,0 0 0,0 1 1,0-1-1,0 0 0,0 0 0,0 0 1,0-1-1,1 1 0,-1-1 0,0 1 0,1-1 1,-1 1-1,0-1 0,1 0 0,-1 0 1,0-1-1,1 1 0,-1 0 0,0-1 1,1 1-1,-1-1 0,0 0 0,0 1 1,4-3-1,6-4 11,1 1-1,-1-2 1,-1 0 0,19-16 0,-25 20-9,27-24 10,-1-2-1,-2-2 1,-1 0-1,-2-2 1,-1-1 0,-2 0-1,-1-2 1,19-45-1,1-17 40,-4-1 1,25-110-1,-24 33 1,-35 147-43,-1 1-1,-1-1 1,-1 0-1,-5-30 0,4 59-6,0-1 0,0 1 0,0 0 0,0-1 0,-1 1 0,1-1 0,-1 1 0,1-1-1,-1 1 1,0 0 0,1-1 0,-1 1 0,-1-2 0,1 3-1,1-1 0,-1 1 0,1 0 0,-1 0 0,1-1 0,-1 1 0,1 0 0,0 0 0,-1 0 1,1-1-1,-1 1 0,0 0 0,1 0 0,-1 0 0,1 0 0,-1 0 0,1 0 0,-1 0 0,1 0 0,-1 0 0,1 1 0,-1-1 0,1 0 0,-1 0 0,0 1 1,-2 1-6,0 0 0,0 0 1,0 0-1,1 0 1,-1 1-1,1-1 1,-1 1-1,1 0 1,-4 5-1,-3 8-11,1 1 0,0-1 0,1 1 0,1 1 0,0-1 0,2 1 0,-4 19 1,3 2-30,1 1 0,1 49 0,5-46-15,1 0 0,16 68 0,31 79-189,-12-51-339,-30-88-32,-8-30-3344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0:05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13672,'0'0'-72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0:12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1 733 6224,'0'0'5196,"10"-9"-4839,32-29-1,76-63 1601,-117 100-1880,0 0-1,0 0 1,1 0 0,-1 0-1,0 0 1,1 0 0,-1 0-1,1 1 1,-1-1 0,1 1-1,0-1 1,-1 1-1,1-1 1,-1 1 0,1 0-1,0 0 1,2 0 0,-3 1-27,0 0 1,0 0 0,0 0 0,0 0 0,-1 0 0,1 0 0,0 0 0,-1 0 0,1 0 0,-1 1 0,1-1 0,-1 0 0,0 0 0,1 1-1,-1-1 1,0 0 0,0 0 0,0 1 0,0-1 0,0 0 0,0 1 0,-1 1 0,1 4 25,-1 21 277,2 0 0,0 0 0,2 0 0,12 51 0,-14-75-282,0 0-1,1-1 1,-1 1-1,1-1 1,0 1-1,0-1 1,0 0 0,0 0-1,1 0 1,-1 0-1,5 4 1,-6-6-40,1 0 1,0-1-1,-1 1 0,1 0 0,0-1 1,-1 1-1,1-1 0,0 1 1,-1-1-1,1 0 0,0 1 1,0-1-1,0 0 0,-1 0 1,1-1-1,0 1 0,0 0 1,-1 0-1,1-1 0,0 1 1,-1-1-1,1 0 0,0 0 1,-1 1-1,1-1 0,-1 0 1,2-1-1,3-3 15,0 1 0,0-1 0,-1 0 1,1 0-1,-2-1 0,1 1 0,0-1 0,4-9 0,27-52 171,-35 65-210,8-16 67,-2 0 0,1 0 0,-2-1 1,-1 1-1,0-2 0,-1 1 0,-1 0 0,0-21 1,1 25 83,-4 15-155,0 0 1,1 0-1,-1-1 1,0 1-1,0 0 0,1 0 1,-1 0-1,0 0 1,1 0-1,-1 0 0,0-1 1,1 1-1,-1 0 1,0 0-1,1 0 0,-1 0 1,0 0-1,0 0 1,1 0-1,-1 0 0,0 1 1,1-1-1,-1 0 1,0 0-1,1 0 0,-1 0 1,1 1-1,23 19 58,-16-12-63,75 59 60,-72-59-47,2-1-1,-1 1 1,1-2-1,0 0 1,21 6-1,-10-5 44,1-1 0,-1-1 0,1-2 0,25 1 0,-39-3-5,-1-1 0,0-1 0,1 0-1,-1 0 1,0-1 0,0-1 0,0 1-1,0-2 1,-1 1 0,1-1 0,-1-1-1,14-8 1,-18 9-13,-1 0-1,0 0 1,0 0 0,0-1-1,0 1 1,-1-1 0,1 0-1,-1 0 1,0-1 0,-1 1 0,1 0-1,-1-1 1,2-8 0,-3 11-22,-1 0 1,1 1 0,0-1-1,-1 0 1,0 1 0,0-1 0,0 0-1,0 0 1,0 0 0,-1 1 0,1-1-1,-1 0 1,1 1 0,-1-1-1,0 0 1,0 1 0,0-1 0,-1 1-1,1 0 1,-1-1 0,1 1-1,-1 0 1,0 0 0,1 0 0,-1 0-1,0 0 1,-1 0 0,1 0 0,0 1-1,-5-3 1,3 2 2,-1 0 1,0 1-1,-1 0 0,1 0 0,0 0 1,0 1-1,0-1 0,0 1 0,-1 0 1,1 1-1,0-1 0,0 1 1,-6 2-1,-3 0 17,1 1 0,-1 1 0,-19 10 1,23-10-24,0 1 0,1 0 0,0 0 0,0 1 0,0 0 0,1 1 0,0-1 1,1 2-1,0-1 0,0 1 0,1 0 0,0 0 0,-9 20 0,12-22-5,0 1-1,1-1 0,0 1 0,0 0 0,1 0 1,0 0-1,0-1 0,1 1 0,0 0 1,1 0-1,-1 0 0,2 0 0,-1 0 0,1-1 1,0 1-1,0 0 0,1-1 0,0 0 1,1 1-1,5 8 0,-1-5 6,0 1-1,1-2 1,0 1 0,1-1 0,0 0-1,1-1 1,-1 0 0,2-1 0,-1 0 0,1-1-1,1 0 1,13 5 0,-16-8-2,0 0-1,1-1 1,-1 0 0,1-1 0,0 0-1,0 0 1,-1-1 0,1 0 0,0-1-1,0-1 1,0 1 0,0-2 0,0 0-1,0 0 1,19-7 0,2-6 34,-1-1-1,0-1 1,-2-2 0,0 0 0,-1-3-1,-1 0 1,-1-1 0,-1-2 0,-1-1-1,34-48 1,-27 29 40,-3-1-1,-1-1 0,-3-2 1,-1-1-1,-3 0 0,15-62 1,-34 110-77,9-29 87,-2 0 0,-1-1 1,-2 0-1,-1 0 1,0-38-1,-4 68-77,0 0-1,0 0 1,0 1-1,0-1 1,-1 0-1,1 0 1,-1 0-1,1 1 1,-1-1-1,0 0 1,0 0-1,-2-2 1,3 3-10,-1 1 0,1-1 0,-1 1 1,0 0-1,0-1 0,1 1 1,-1 0-1,0 0 0,0-1 0,1 1 1,-1 0-1,0 0 0,0 0 0,1 0 1,-1 0-1,0 0 0,0 0 0,0 0 1,1 0-1,-1 0 0,0 0 1,0 1-1,1-1 0,-1 0 0,0 1 1,1-1-1,-1 0 0,0 1 0,1-1 1,-1 1-1,0-1 0,1 1 1,-2 0-1,-5 5 2,0 1 0,0 0 0,1 0 0,0 0 0,0 1 0,1 0 1,-1 0-1,2 0 0,-1 1 0,-4 12 0,-3 13-7,-13 48 1,17-46-28,0 1 1,3 1-1,1-1 1,2 1 0,1-1-1,2 1 1,2-1-1,1 1 1,2-1-1,13 47 1,-14-69 18,0-1 1,1 0 0,0-1-1,1 1 1,0-1 0,1 0-1,1-1 1,12 14 0,-18-24 14,0 1 1,0-1 0,0 0 0,1 0 0,-1 0 0,1 0 0,-1-1 0,1 1 0,0-1 0,-1 0 0,1 0-1,0-1 1,0 1 0,0-1 0,0 1 0,0-1 0,-1 0 0,1-1 0,0 1 0,0-1 0,0 0 0,0 0-1,-1 0 1,8-3 0,-1 0 27,0-1 1,0 0-1,0 0 0,-1-1 0,0 0 0,0-1 0,12-11 1,-4 2 63,-11 12-60,-1-1 1,0 1-1,0-1 1,0 0-1,-1-1 1,0 1-1,5-8 0,-19 16 101,-6 8-100,12-7-42,0 0 0,0 0 0,1 1 1,0-1-1,0 1 0,0 0 0,0-1 0,1 1 0,-1 0 1,1 1-1,1-1 0,-1 0 0,1 1 0,0-1 0,0 0 1,0 1-1,1-1 0,0 1 0,0 0 0,0-1 0,1 1 1,0-1-1,0 0 0,0 1 0,1-1 0,0 0 0,0 0 1,0 0-1,0 0 0,1 0 0,0 0 0,0 0 0,0-1 1,1 0-1,-1 0 0,9 8 0,-10-11 2,-1 0 0,1 0 0,0-1 0,0 1 0,-1 0 0,1 0 1,0-1-1,0 1 0,0-1 0,0 0 0,0 1 0,0-1 0,0 0 0,-1 0 0,1 0 0,0 0 0,0-1 0,0 1 0,0-1 0,0 1 0,0-1 0,0 1 0,-1-1 0,1 0 0,0 0 0,0 0 1,-1 0-1,1 0 0,-1 0 0,1-1 0,-1 1 0,1 0 0,1-3 0,2-1 10,-1-1 1,0 1-1,1-1 1,-2 1-1,1-1 1,-1 0-1,0-1 0,2-6 1,-3 8 6,-1 0 0,0 0 0,-1-1 0,1 1 1,-1 0-1,0-1 0,-1 1 0,1 0 0,-1 0 0,0-1 1,0 1-1,-1 0 0,1 0 0,-1 0 0,0 0 0,-1 1 1,1-1-1,-1 0 0,0 1 0,0 0 0,0 0 0,-1 0 0,0 0 1,1 0-1,-1 0 0,-1 1 0,1 0 0,-5-3 0,4 3-2,-6-4 26,-1 1 0,-17-8 0,29 14-41,-1 0 0,0 0 0,1 0 0,-1 0 0,1 0 0,-1 0 0,1-1 0,-1 1 0,1 0 0,-1 0 0,1 0 0,-1-1 0,1 1 0,-1 0 0,1-1 0,-1 1 0,1-1 0,0 1 0,-1 0 0,1-1 0,0 1 0,-1-1 0,1 1 0,0-1 0,-1 1 0,1-1 0,0 1 0,0-2 0,0 2-1,1-1 0,-1 1 1,1-1-1,0 0 1,-1 1-1,1-1 0,0 1 1,0 0-1,-1-1 1,1 1-1,0 0 0,0-1 1,0 1-1,0 0 1,1 0-1,39-7-2,177-6 2,109-12-129,-195 12-6,-131 13 135,-1-1 0,1 1 0,0 0-1,-1 0 1,1 0 0,-1 0 0,1 0 0,0 0 0,-1 0-1,1 0 1,0 0 0,-1 0 0,1 0 0,0 0 0,-1 1-1,1-1 1,-1 0 0,1 0 0,0 1 0,-1-1 0,1 0-1,-1 1 1,1-1 0,0 1 0,-1 0 0,0 0-1,0-1 1,0 1 0,0 0 0,0-1-1,0 1 1,0 0 0,0-1 0,-1 1-1,1 0 1,0-1 0,0 1 0,-1-1 0,1 1-1,0 0 1,-1-1 0,1 1 0,0-1-1,-2 1 1,-27 29-7,25-27 7,-17 15 4,6-5 10,0 1-1,-13 15 1,24-24-11,1 0 0,-1 0 0,1 0 0,0 1 0,0-1 0,0 1 0,1 0 1,0 0-1,0 0 0,-1 10 0,2-10 1,0 0 1,1 0 0,0 0-1,0 0 1,1 0 0,0 0-1,0 0 1,0 0 0,1 0-1,-1 0 1,1-1 0,1 1-1,-1 0 1,1-1 0,0 0-1,6 8 1,-6-9-1,0-1-1,0 0 1,0 0-1,1 0 1,-1-1 0,1 1-1,-1-1 1,1 1-1,0-1 1,0-1-1,0 1 1,0 0 0,0-1-1,0 0 1,1 0-1,-1 0 1,0-1 0,1 1-1,-1-1 1,0 0-1,1 0 1,-1-1 0,9-1-1,6-3 16,0-1 0,0-1 1,-1 0-1,0-1 0,20-13 0,84-59 123,-106 68-110,99-65 438,-112 75-441,0 1-1,0-1 1,0 0 0,-1 0-1,1 0 1,-1-1 0,1 1 0,-1-1-1,0 1 1,3-5 0,-5 7-5,0 20 42,-2 2-80,1 1 0,1-1 0,3 24-1,-2-36 8,0 1 0,1-1 0,1 0 0,-1 0 0,2 0-1,0 0 1,0 0 0,8 14 0,-11-23 7,0 0 0,0 0 0,0 0 0,1 0 0,-1 0 0,0 0 0,0 0 0,0 0 0,1-1 0,-1 1 0,0-1 0,1 1 0,-1-1 0,1 1 0,-1-1 0,1 0 0,-1 1 0,0-1 0,1 0 0,-1 0 0,1 0 0,-1 0 0,1 0 0,-1-1 0,1 1 0,-1 0 0,2-1 0,6-2 0,0 0 0,-1 0 0,11-7 0,-14 8 0,19-12 3,-1 0 1,-1-2-1,0 0 0,-1-1 0,-1-2 0,-1 0 1,0-1-1,-2 0 0,0-2 0,14-24 0,9-21 23,-2-2-1,33-88 0,-55 116 6,-2-1 1,-1 0-1,-3-1 1,6-45-1,-15 81-16,-1 0 1,0 0-1,0 0 1,-1 0-1,-2-13 0,3 19-12,0 0-1,0 0 0,-1 0 0,1 0 0,-1-1 1,1 1-1,-1 0 0,1 0 0,-1 0 1,0 0-1,1 0 0,-1 0 0,0 0 0,0 1 1,0-1-1,0 0 0,-1-1 0,1 2-1,0 0-1,0 0 1,0 0-1,-1-1 1,1 1-1,0 0 0,0 1 1,0-1-1,0 0 1,0 0-1,0 0 1,0 1-1,0-1 0,0 0 1,0 1-1,0-1 1,0 1-1,0-1 1,0 1-1,0 0 0,0-1 1,0 1-1,0 1 1,-5 3-8,1 0 0,0 1 0,1-1 0,-1 1 0,1 0 0,0 1 0,-6 12 0,-18 52-46,27-68 48,-10 31-20,2 0-1,2 0 0,-5 43 1,1 107-25,11-149 51,1 1 0,2 0-1,10 48 1,-13-82 6,0 0 0,1 0 0,-1 0 0,1 0 0,0-1 0,-1 1 0,1 0 0,0 0 0,0-1 0,0 1-1,0 0 1,0-1 0,1 1 0,-1-1 0,0 0 0,1 1 0,-1-1 0,1 0 0,-1 0 0,3 2 0,-1-3 5,-1 1 0,1 0-1,0-1 1,-1 1 0,1-1 0,-1 0 0,1 0-1,-1 0 1,1 0 0,0 0 0,-1-1 0,1 1 0,3-2-1,6-2 54,0-1 0,-1 0 0,0-1 0,21-14 0,-3 1 58,-2 0 46,0 2 1,31-15 0,-57 31-159,0 1-1,0 0 1,0-1-1,-1 1 1,1 0-1,0 0 0,0-1 1,0 1-1,-1 0 1,1 0-1,0 0 1,0 0-1,0 0 1,0 0-1,0 0 1,-1 0-1,1 0 1,0 1-1,0-1 1,0 0-1,-1 0 1,1 1-1,0-1 1,0 1-1,-1-1 1,1 1-1,0-1 1,-1 1-1,1-1 1,0 1-1,-1-1 1,1 1-1,-1 0 1,1-1-1,-1 1 1,1 0-1,-1 0 1,1-1-1,-1 1 1,0 0-1,0 0 1,1 0-1,-1-1 1,0 1-1,0 0 1,0 0-1,0 1 0,2 7 61,-1 1 0,-1-1 0,-1 16 1,1-6 45,0-13-86,2 14 188,0 0-1,7 31 1,-9-50-216,0-1 0,1 1 0,-1 0 0,0-1 0,0 1 0,1 0 0,-1 0-1,0-1 1,1 1 0,-1 0 0,1-1 0,-1 1 0,1-1 0,-1 1 0,1-1 0,-1 1 0,1-1 0,0 1 0,-1-1 0,1 1 0,-1-1 0,1 0-1,0 1 1,0-1 0,-1 0 0,1 0 0,0 1 0,1-1 0,0 0 5,0-1 0,0 1 0,0 0 0,-1-1 1,1 1-1,0-1 0,0 0 0,0 1 0,-1-1 0,1 0 0,2-2 0,5-4 33,0 0-1,15-17 0,-22 23-39,38-45-1,-27 29 0,1 1 0,0 1 0,27-21 0,-41 35 0,1 1 0,0-1 0,-1 1 0,1-1 0,0 1 0,-1-1 0,1 1 0,0 0 0,0-1 0,-1 1 0,1 0 0,0 0 0,0-1 0,0 1 0,-1 0 0,2 0 0,-2 0 0,1 0 0,-1 1 0,0-1 0,0 0 0,1 0 0,-1 0 0,0 1 0,0-1 0,0 0 0,1 0 0,-1 1 0,0-1 0,0 0 0,0 0 0,0 1 0,0-1 0,1 0 0,-1 1 0,0-1 0,0 0 0,0 0 0,0 1 0,0-1 0,0 0 0,0 1 0,0-1 0,0 0 0,0 1 0,-9 31 0,6-22 0,-29 88 0,-4-1 0,-4-3 0,-5-1 0,-75 117 0,115-202 0,0 1 0,-1-2 0,0 1 0,-1 0 0,0-1 0,0 0 0,0-1 0,-1 0 0,-13 9 0,20-15 0,1 0 0,-1 1 0,0-1 0,1 0 0,-1 0 0,0 1 0,1-1 0,-1 0 0,0 0 0,1 0 0,-1 0 0,0 0 0,1 0 0,-1 0 0,0 0 0,1 0 0,-1 0 0,0 0 0,1 0 0,-1-1 0,1 1 0,-1 0 0,0 0 0,1-1 0,-1 1 0,1 0 0,-1-1 0,0 1 0,1-1 0,-1 1 0,1-1 0,0 1 0,-1-1 0,1 1 0,-1-1 0,1 1 0,0-1 0,-1 1 0,1-1 0,0 0 0,0 1 0,-1-1 0,1 0 0,0 1 0,0-1 0,0 0 0,0 1 0,0-2 0,-1-3 0,0 0 0,0 0 0,1 0 0,0-10 0,1 5 0,1 0 0,0 1 0,1-1 0,-1 1 0,2 0 0,-1-1 0,1 1 0,1 1 0,0-1 0,0 1 0,1-1 0,-1 2 0,2-1 0,11-11 0,7-3 0,1 1 0,56-35 0,-73 51 0,17-10 0,1 1 0,54-18 0,-64 25 0,67-25 0,-74 24 111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0:12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0 141 15272,'0'0'1690,"14"-8"-1091,17-8-237,0 1 0,1 1 1,46-13-1,-13 9 72,76-18 425,-129 34-734,0 0-1,0 0 0,0 2 0,1-1 0,11 3 1,-23-2-127,-1 0 0,0 0 0,1 0 1,-1 0-1,1 0 0,-1 0 0,1 0 1,-1 0-1,0 0 0,1 0 0,-1 0 1,1 1-1,-1-1 0,0 0 0,1 0 0,-1 1 1,0-1-1,1 0 0,-1 0 0,0 1 1,1-1-1,-1 0 0,0 1 0,0-1 1,1 0-1,-1 1 0,0-1 0,0 1 0,0-1 1,0 0-1,1 1 0,-1 0 0,-5 15 295,-13 10-3326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0:13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12256,'0'0'2200,"84"-33"-2120,-28 28 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0:13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10040,'0'0'5208,"6"13"-4400,-1-1-604,1 2 46,0-1 0,-2 1 0,1 0 0,3 24 0,-2 22 903,-3 1 0,-8 90 0,5-146-1321,0 13 1074,0-18-956,0-1-1,0 1 1,0 0-1,0 0 1,0 0-1,0 0 1,0 0-1,0 0 0,0 0 1,0 0-1,1 0 1,-1-1-1,0 1 1,0 0-1,0 0 1,0 0-1,0 0 1,0 0-1,1 0 0,-1 0 1,0 0-1,0 0 1,0 0-1,0 0 1,0 0-1,0 0 1,1 0-1,-1 0 1,0 0-1,0 0 0,0 0 1,0 0-1,0 0 1,0 0-1,1 0 1,-1 0-1,0 0 1,0 0-1,0 1 1,0-1-1,0 0 1,0 0-1,0 0 0,1 0 1,-1 0-1,0 0 1,0 0-1,0 0 1,0 1-1,0-1 1,0 0-1,0 0 1,0 0-1,0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0:13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13864,'0'0'1432,"-13"80"-944,9-36 112,4-4-1,6 2-191,-1-8 8,-1-7-144,-2-4 0,2-6-72,-4-4 0,6 1-64,-1-8 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0:14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7528,'0'0'8585,"12"-6"-7865,-6 3-628,3-3 69,0 1 0,1 1 0,0-1 0,0 2 0,0-1 0,0 2 0,19-4 0,292-5 5523,-299 11-5124,-33 22-1139,-1-9-2684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07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0 8640,'0'0'4929,"0"14"-4438,-1 20-96,-1-1 0,-2 0 1,-13 54-1,-68 222 2477,59-224-2026,-16 64 565,37-128-1073,2 0 0,0 1 0,2-1 1,0 1-1,3 24 0,-2-42-278,1 0 0,0 1-1,0-1 1,1 0-1,-1 0 1,1 1 0,0-1-1,0-1 1,1 1 0,-1 0-1,1 0 1,-1-1 0,1 1-1,0-1 1,1 0-1,-1 0 1,0 0 0,1-1-1,0 1 1,-1-1 0,1 0-1,0 0 1,0 0 0,8 2-1,2 1 26,-1-2-1,1 0 0,-1 0 1,1-2-1,0 1 0,26-2 1,-7-4 137,-1 0 0,53-16 0,-11 3 340,-72 17-537,0 0 1,0 0 0,0-1-1,-1 1 1,1-1 0,0 1 0,0-1-1,-1 1 1,1-1 0,0 0-1,-1 0 1,1 0 0,0 0 0,-1 0-1,0 0 1,1 0 0,-1-1 0,0 1-1,1 0 1,-1-1 0,0 1-1,0-1 1,0 1 0,0-1 0,0 0-1,-1 1 1,1-1 0,0 0-1,-1 0 1,1 0 0,-1 1 0,0-1-1,0 0 1,0 0 0,1 0 0,-2 0-1,1 0 1,0 1 0,0-1-1,-1 0 1,1 0 0,-1 0 0,1 1-1,-2-3 1,-2-7-715,-1 1 1,0-1-1,-1 1 1,0 0-1,-10-10 1,16 20 570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0:14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11448,'0'0'1402,"15"-3"-1047,97-17 453,-21 2 1892,136-8 0,-214 24-2351,0 0 1,0-1-1,0 0 0,24-10 1,-14 4-2525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0:17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1 952 9848,'0'0'4801,"14"-5"-4170,21-10-49,0-1 0,56-36 0,-62 30-218,-1-1-1,-1-2 1,-1-1-1,-1 0 1,-2-2 0,-1-1-1,-1-1 1,-1 0-1,-2-2 1,-1 0 0,-1-1-1,12-38 1,-11 18 371,-12 34-257,1 1 1,1-1-1,1 1 1,14-25 0,-22 43-463,0 0 0,0 0 1,0 0-1,0 1 0,0-1 1,0 0-1,0 0 1,0 0-1,0 0 0,0 0 1,0 0-1,0 0 0,0 0 1,0 0-1,0 0 0,0 0 1,0 1-1,0-1 1,0 0-1,0 0 0,0 0 1,0 0-1,0 0 0,0 0 1,0 0-1,1 0 1,-1 0-1,0 0 0,0 0 1,0 0-1,0 0 0,0 0 1,0 0-1,0 0 1,0 0-1,0 0 0,0 0 1,0 0-1,1 0 0,-1 0 1,0 0-1,0 0 1,0 0-1,0 0 0,0 0 1,0 0-1,0 0 0,0 0 1,0 0-1,0 0 0,1 0 1,-1 0-1,0 0 1,0 0-1,0 0 0,0 0 1,0 0-1,0 0 0,0-1 1,0 1-1,0 0 1,0 0-1,0 0 0,0 0 1,0 0-1,0 0 0,2 14 468,-4 34-431,1-19 91,0 40 73,-14 105-1,10-142-162,-2 0 0,-1 0 0,-1-1 0,-2 0 0,-21 42 0,30-69-37,0 1 0,-1-1 0,0 1 0,0-1-1,0 0 1,0 0 0,-1-1 0,1 1 0,-1-1 0,-8 6-1,9-7 3,0-1-1,0 0 0,0 0 0,0 0 0,0 0 0,0 0 0,0-1 0,0 1 0,-1-1 1,1 0-1,0 0 0,0 0 0,-1-1 0,1 1 0,0-1 0,0 1 0,0-1 0,-4-2 0,-1 0 18,0 0-1,0-1 1,0 0-1,1 0 1,-1-1-1,1 0 0,0-1 1,0 1-1,1-1 1,0 0-1,0-1 0,0 0 1,1 0-1,0 0 1,-5-10-1,11 14-13,7 5 19,17 11 44,-11-6-62,23 8-45,0-1 1,1-1 0,1-2-1,0-2 1,63 6 0,-91-14 19,0-1 0,-1 0 0,1-1 0,0 0 0,0-1 0,0 0 0,-1-1 0,1 0 0,-1-1 0,0 0 0,0-1 0,15-8 0,4-7 63,-1-1 1,40-37-1,-30 24 50,-33 29-84,19-15 94,-24 19-117,0 1 0,0 0 1,1 0-1,-1-1 0,0 1 0,1 0 0,-1 0 0,0-1 0,1 1 0,-1 0 0,0 0 1,1 0-1,-1 0 0,1 0 0,-1-1 0,0 1 0,1 0 0,-1 0 0,1 0 0,-1 0 1,0 0-1,1 0 0,-1 0 0,1 0 0,-1 1 0,0-1 0,1 0 0,-1 0 0,0 0 1,1 0-1,-1 0 0,1 1 0,-1-1 0,0 0 0,1 0 0,-1 1 0,0-1 0,0 0 1,1 0-1,-1 1 0,0-1 0,0 0 0,1 1 0,-1-1 0,0 0 0,0 1 0,0-1 1,0 0-1,1 1 0,-1-1 0,0 1 0,0-1 0,0 0 0,0 1 0,0-1 0,0 1 1,0-1-1,0 1 0,0 11 24,0 0 1,-1 0-1,-1 0 0,1 0 1,-7 19-1,-1 8 19,-66 278 279,38-176-148,-4-9 182,41-132-358,0 0 0,1 0 0,-1 1 1,0-1-1,0 0 0,0 0 0,0 0 0,0 1 0,0-1 0,0 0 0,0 0 0,0 0 0,-1 0 1,1 1-1,0-1 0,0 0 0,0 0 0,0 0 0,0 0 0,0 0 0,0 1 0,0-1 1,0 0-1,0 0 0,-1 0 0,1 0 0,0 0 0,0 0 0,0 1 0,0-1 0,0 0 1,0 0-1,-1 0 0,1 0 0,0 0 0,0 0 0,0 0 0,0 0 0,-1 0 0,1 0 0,0 0 1,0 0-1,0 0 0,0 0 0,-1 0 0,1 0 0,0 0 0,0 0 0,0 0 0,0 0 1,-1 0-1,1 0 0,0 0 0,0 0 0,0 0 0,0 0 0,0 0 0,-1-1 0,1 1 1,0 0-1,0 0 0,0 0 0,0 0 0,0 0 0,0 0 0,-1-1 0,1 1 0,-3-14 79,3-27-21,3 0 0,2 0 0,13-57 1,-15 85-45,152-524 482,-152 529-492,11-31 41,1 0 0,1 2 1,3 0-1,1 1 0,1 1 0,51-62 0,-64 89-39,-1 1 0,1-1 1,0 2-1,1-1 0,0 1 0,15-8 1,-21 12-12,0 1 0,0-1 0,0 1 0,0 0-1,0 0 1,0 0 0,0 0 0,0 1 0,0 0 0,1-1 0,-1 1 0,0 0 0,0 0 0,1 1 0,-1-1 0,0 1 0,0-1 0,0 1 0,0 0 0,0 0 0,0 1 0,0-1 0,0 0 0,0 1 0,0 0 0,2 2 0,1 1-6,-1 2 1,0-1 0,0 0-1,0 1 1,-1 0 0,1 0-1,-2 1 1,1-1 0,-1 1-1,0-1 1,-1 1 0,0 0-1,0 0 1,-1 0 0,0 1-1,0-1 1,-1 0 0,0 0-1,0 0 1,-2 9 0,-1 3-2,0-1 1,-2 0-1,0 0 1,-1-1-1,0 0 1,-2 0 0,-14 26-1,18-37 12,-1-1 0,1 1 0,-1-1 0,0-1 0,-1 1 0,0-1 0,1 1 1,-2-2-1,1 1 0,0-1 0,-1 0 0,0 0 0,0-1 0,0 0 0,-15 5 0,12-6 12,1 0-1,-1-1 1,0 1-1,1-2 1,-1 0-1,0 0 1,0 0 0,1-2-1,-1 1 1,0-1-1,1 0 1,-12-5-1,39 12-10,1-2 0,-1 0 0,1-1 0,-1 0 0,31-3 0,115-11-139,-131 7 119,1-2 0,-1-1 0,-1-2 0,0-1 0,0-2 0,-1 0-1,-1-3 1,29-18 0,-49 27 12,0 0 0,0 0 0,0-1-1,-1 0 1,13-16 0,-19 20 14,0 1-1,-1 0 1,0-1-1,0 0 1,0 1-1,0-1 1,0 0 0,-1 0-1,0 0 1,0 0-1,0 0 1,0-1-1,-1 1 1,1 0 0,-1 0-1,0 0 1,0-1-1,-1 1 1,-1-8-1,2 10-4,-1 1-1,1-1 1,-1 1-1,1-1 0,-1 1 1,0-1-1,0 1 1,0-1-1,1 1 1,-1 0-1,-1-1 0,1 1 1,0 0-1,0 0 1,0 0-1,-1 0 1,1 0-1,0 0 0,-1 0 1,1 0-1,-1 1 1,1-1-1,-1 1 0,1-1 1,-1 1-1,0-1 1,1 1-1,-1 0 1,0 0-1,1 0 0,-1 0 1,1 0-1,-1 0 1,0 0-1,1 0 1,-1 1-1,0-1 0,1 1 1,-1-1-1,-1 2 1,-3 0-1,0 0 1,0 1-1,0 0 0,1 0 1,-1 0-1,1 1 1,0 0-1,0 0 1,-5 5-1,6-4 2,0 0 1,0 0-1,0 0 0,1 1 0,0-1 0,0 1 1,0-1-1,1 1 0,0 0 0,0 0 1,0 1-1,1-1 0,0 0 0,0 0 1,1 1-1,-1-1 0,1 0 0,1 1 1,-1-1-1,1 0 0,0 1 0,1-1 1,0 0-1,-1 0 0,2 0 0,-1 0 1,1 0-1,0-1 0,0 1 0,7 7 0,-4-4-1,0-1-1,1 0 1,0 0-1,1-1 1,0 0-1,0-1 1,1 1-1,-1-1 1,1-1-1,0 0 0,1 0 1,-1-1-1,1 0 1,0-1-1,0 0 1,1 0-1,-1-1 1,12 1-1,-1-3-6,-1-1 0,0-1 0,1-1 0,-1-1 0,0-1 0,-1-1 0,1 0 1,-1-1-1,0-1 0,-1-1 0,0-1 0,0 0 0,-1-2 0,23-19 0,-32 25 15,-1-1 1,-1 0-1,1-1 1,-1 1-1,-1-1 1,10-17-1,-12 21 11,-1-1 0,-1 1 0,1-1 0,-1 1 0,1-1 0,-1 0-1,0 0 1,-1 0 0,1 0 0,-1 1 0,0-1 0,-1 0 0,1 0 0,-1 0-1,-1-6 1,2 10-14,-1-1-1,0 1 0,1 0 0,-1 0 0,1 0 0,-1 0 1,0 0-1,0 0 0,0 0 0,0 0 0,0 0 1,1 0-1,-2 0 0,1 1 0,0-1 0,0 0 1,0 1-1,0-1 0,0 0 0,-1 1 0,1 0 1,0-1-1,0 1 0,-1 0 0,1 0 0,0-1 0,0 1 1,-1 0-1,1 0 0,0 0 0,-1 1 0,1-1 1,0 0-1,0 0 0,-1 1 0,-1 0 0,-1 0 7,-1 1-1,0 0 0,1 0 0,-1 0 0,1 0 0,0 1 1,0-1-1,-6 6 0,5-4-13,1 1-1,0 0 1,0 1-1,0-1 1,1 1-1,0 0 1,0 0-1,0 0 1,1 0-1,0 0 1,0 0-1,0 1 1,1-1-1,0 1 1,0-1-1,1 1 1,0 0-1,0-1 1,0 1-1,1-1 1,0 1-1,0-1 1,1 1-1,4 11 1,-4-12-6,0 0 0,1 0 0,-1-1 0,2 1 0,-1-1-1,0 1 1,1-1 0,0 0 0,0 0 0,1-1 0,0 1 0,-1-1 0,1 0 0,1 0 0,-1-1 0,0 1 0,1-1 0,0 0 0,0-1 0,0 1 0,0-1 0,0-1-1,0 1 1,0-1 0,11 1 0,-1-2-4,0-1 0,1-1-1,-1 0 1,0-1 0,27-9-1,77-35-61,-50 17 46,66-35 147,-22 10 127,-211 133-245,86-70-4,0 1 0,1 0 0,1 1 0,-1 0 0,1 0 0,1 1 0,0 0 0,1 1 0,0 0 0,0 0 0,-5 18 0,11-28 0,0 0 0,0 0 0,1 0 0,0 0 0,-1 0 0,1 1 0,0-1 0,0 0 0,0 0 0,0 1 0,0-1 0,1 0 0,-1 0 0,1 0 0,-1 0 0,1 0 0,0 1 0,0-1 0,0 0 0,0 0 0,0-1 0,2 4 0,-1-4 0,-1 0 0,1 0 0,-1 0 0,1 0 0,-1 0 0,1 0 0,0 0 0,0-1 0,-1 1 0,1-1 0,0 1 0,0-1 0,0 0 0,-1 0 0,1 1 0,0-1 0,0 0 0,0-1 0,0 1 0,0 0 0,-1-1 0,1 1 0,0-1 0,0 1 0,0-1 0,-1 0 0,3-1 0,5-3 0,0 0 0,0-1 0,-1-1 0,0 1 0,0-1 0,-1-1 0,0 1 0,0-1 0,-1-1 0,0 1 0,8-15 0,3-8 0,-2-1 0,13-35 0,48-175 0,-64 190 0,-2 0 0,4-96 0,-13 135 0,-1-1 0,-1 1 0,-2-17 0,3 30 0,0-1 0,0 1 0,0 0 0,0 0 0,0-1 0,0 1 0,0 0 0,0-1 0,0 1 0,0 0 0,0 0 0,0-1 0,-1 1 0,1 0 0,0 0 0,0-1 0,0 1 0,0 0 0,0 0 0,-1-1 0,1 1 0,0 0 0,0 0 0,0 0 0,0-1 0,-1 1 0,1 0 0,0 0 0,0 0 0,-1 0 0,1-1 0,0 1 0,0 0 0,-1 0 0,1 0 0,0 0 0,0 0 0,-1 0 0,1 0 0,0 0 0,-1 0 0,1 0 0,0 0 0,0 0 0,-1 0 0,1 0 0,0 0 0,-1 0 0,1 0 0,0 0 0,0 0 0,-1 1 0,1-1 0,0 0 0,0 0 0,0 0 0,-1 0 0,1 1 0,0-1 0,-1 0 0,-11 16 0,6-4 0,0 1 0,0 0 0,1 1 0,1-1 0,0 1 0,1 0 0,0 0 0,2 0 0,-1 19 0,1 14 0,9 69 0,-2-67 0,2 0 0,2 0 0,3 0 0,31 80 0,-27-90 688,3 5-1583,-11-17-3361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0:19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305 618 7136,'0'0'6114,"-11"-7"-5620,4 2-391,3 3-53,0-1 0,1 1-1,-1-1 1,0 1 0,-1 0 0,1 0 0,0 1 0,0-1 0,-1 1 0,1 0 0,-1 0 0,1 1-1,-1-1 1,1 1 0,-1 0 0,1 0 0,-10 2 0,1 2 160,-1 1 0,1 0 0,0 1 0,0 0 0,0 1 0,1 1 0,0 0 0,1 0 0,0 1 0,0 1 0,1 0 0,0 0 0,0 1 0,-12 20 0,20-28-141,0 1-1,1-1 1,-1 1-1,1 0 0,0 0 1,0 0-1,0 0 0,1-1 1,-1 1-1,1 0 0,0 0 1,0 0-1,0 0 1,1 0-1,-1 0 0,1 0 1,0 0-1,0 0 0,1 0 1,-1-1-1,1 1 0,0-1 1,0 1-1,0-1 1,0 1-1,0-1 0,1 0 1,0 0-1,-1 0 0,5 3 1,-1-1 33,1 0-1,-1 0 1,1 0 0,0-1 0,0 0 0,1 0 0,-1 0 0,1-1-1,0-1 1,-1 1 0,1-1 0,1 0 0,13 0 0,-12-2-12,-1 0 1,0-1-1,0 0 0,0-1 1,-1 0-1,1 0 1,0-1-1,-1 0 0,1-1 1,-1 0-1,0 0 1,0 0-1,-1-1 1,1-1-1,7-6 0,-11 9-25,0-1 1,0-1-1,0 1 0,-1 0 0,1-1 0,-1 0 0,0 0 0,0 0 0,-1 0 0,0 0 0,0-1 0,0 1 0,0-1 0,-1 1 0,0-1 0,0 1 0,0-1 0,-1 0 1,0 0-1,0 1 0,0-1 0,-1 0 0,0 1 0,-3-12 0,2 9 11,-1 0 0,0 0 0,0 0 1,0 0-1,-1 1 0,0 0 0,-1 0 0,1 0 1,-1 0-1,-1 0 0,1 1 0,-1 0 0,0 0 1,-1 1-1,1 0 0,-1 0 0,0 0 0,-1 1 1,1 0-1,-11-4 0,18 8-69,0 0 1,-1 0-1,1 0 0,0 0 0,0-1 1,-1 1-1,1 0 0,0 0 1,0 0-1,-1 0 0,1 0 1,0 0-1,0 0 0,-1 0 1,1 0-1,0 0 0,0 0 1,-1 0-1,1 0 0,0 0 1,-1 0-1,1 0 0,0 0 1,0 0-1,-1 1 0,1-1 1,0 0-1,0 0 0,-1 0 0,1 0 1,0 0-1,0 1 0,1 8 106,12 13-68,-7-17-40,-1-1 0,1 1 0,0-1 0,0 0 1,0 0-1,1 0 0,-1-1 0,1 0 1,0-1-1,0 1 0,0-1 0,0-1 0,1 1 1,-1-1-1,0 0 0,1-1 0,7 0 1,-5-1 7,0 0 0,0-1 0,0 0 0,0 0 0,-1-1 0,1 0 0,-1-1 0,0 0 0,0 0 0,0-1 0,-1 0 0,11-8 1,71-66 179,-78 67-129,0 0 1,-1-1 0,-1-1 0,18-29 0,-10 18 77,-15 21-41,0 0 0,0 0 0,0 0 1,0 0-1,2-7 0,-15 116 1183,8-92-1191,2-11-79,0-1-1,0 0 1,0 1 0,0-1 0,0 1 0,0-1 0,-1 1-1,1-1 1,-1 0 0,1 1 0,-2 1 0,0 5 184,3-8 410,0-5-592,-1 1 0,1-1 0,0 0 0,0 1-1,0-1 1,3-5 0,4-16 5,48-197 209,-8 11 184,-45 204-257,-2 20-86,-3 22-12,-41 234 107,8-62-112,-19 131-13,-24-8-14,70-299-25,5-16 6,-1-1-1,-10 22 0,7-27 29,2-13 12,-2-16 32,5 5-34,1-1-1,1 0 1,0 0 0,1 0-1,4-18 1,1-1 96,16-47-1,-17 68-129,1 0-1,1 1 0,0-1 0,1 1 0,0 1 1,2-1-1,-1 1 0,1 1 0,1 0 1,0 0-1,1 1 0,0 1 0,1 0 0,25-15 1,-21 15-4,1 1 1,0 1-1,0 1 1,1 0-1,0 1 1,0 1-1,1 1 1,-1 1-1,1 1 1,0 0-1,31 2 1,-44 1 66,1 0 0,-1 0 0,1 1-1,-1 0 1,0 0 0,12 6 0,-13-5-1104,-1 0-1,1 0 1,-1 1 0,6 5-1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0:22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1023 10344,'0'0'2470,"11"-3"-1923,9-5-339,0 0 0,0-2 0,-1 0 0,0-1 0,-1-1 0,26-22 0,-1-5 266,-1-1-1,-2-3 1,64-89 0,81-159 1208,-176 275-1589,10-15 102,57-102 508,-64 108-468,-1 0-1,-1 0 1,10-42-1,-19 63-163,0-1 0,0 1 0,-1-1 0,0 0 0,0 1 0,0-8 0,-1 11-53,1 0 0,0 0 0,0 0 0,0 0 0,0 0-1,-1 1 1,1-1 0,0 0 0,-1 0 0,1 0 0,0 1 0,-1-1 0,1 0 0,-1 0 0,0 1 0,1-1 0,-1 0 0,0 1 0,1-1 0,-1 1-1,0-1 1,1 1 0,-1-1 0,0 1 0,0-1 0,0 1 0,0 0 0,1-1 0,-1 1 0,0 0 0,0 0 0,0 0 0,0 0 0,0 0 0,0 0-1,0 0 1,1 0 0,-3 0 0,-2 1 26,1 1-1,-1 0 1,0 0-1,1 0 1,-1 0 0,1 0-1,0 1 1,0 0-1,0 0 1,0 0-1,0 1 1,0-1-1,1 1 1,-3 4-1,-8 10 137,-20 34 0,32-50-166,-25 45 198,2 1 0,3 1-1,1 1 1,3 1 0,2 1 0,2 0-1,2 1 1,3 0 0,2 1 0,2 0-1,4 74 1,1-113-75,2-1-1,5 26 1,-5-35-73,-1 0 1,1 0-1,0 0 1,0-1-1,1 1 1,0-1 0,-1 1-1,1-1 1,1 0-1,-1 0 1,5 4-1,-7-7-44,0 0 0,1 0 1,-1 0-1,0-1 0,1 1 0,-1 0 0,1-1 0,-1 1 1,1-1-1,-1 1 0,1-1 0,0 0 0,-1 0 0,1 1 0,0-1 1,-1 0-1,1-1 0,-1 1 0,1 0 0,0 0 0,-1-1 1,2 0-1,36-16 227,-30 12-192,11-7 43,0-1 1,0 0 0,-2-2-1,21-19 1,62-73 277,-44 44-83,-55 61-252,23-23 123,-15 17 148,-10 8-298,0 0 1,0 0-1,0 0 0,0 0 1,0 0-1,0 0 0,0 0 1,0 0-1,0 0 0,0 0 1,0 1-1,0-1 0,0 0 1,0 0-1,0 0 0,0 0 1,0 0-1,0 0 0,0 0 1,0 0-1,0 0 0,0 0 1,0 0-1,0 0 0,0 0 1,0 0-1,0 0 0,1 0 1,-1 0-1,0 1 0,0-1 1,0 0-1,0 0 0,0 0 0,0 0 1,0 0-1,0 0 0,0 0 1,0 0-1,0 0 0,0 0 1,0 0-1,0 0 0,1 0 1,-1 0-1,0 0 0,0 0 1,0 0-1,0 0 0,0 0 1,0 0-1,0 0 0,0 0 1,-9 26 92,1 1 0,1 0 0,2 0 1,0 1-1,2 0 0,1 41 0,2-63-86,0 1 1,1 0-1,0 0 0,0-1 0,1 1 0,-1 0 0,1-1 0,5 11 0,-5-15-13,-1 0 1,0-1 0,0 1-1,0 0 1,1-1-1,-1 1 1,1-1 0,-1 1-1,1-1 1,0 0-1,-1 1 1,1-1 0,0 0-1,0 0 1,0-1-1,0 1 1,0 0 0,0 0-1,0-1 1,0 0-1,0 1 1,0-1 0,0 0-1,0 0 1,1 0-1,-1 0 1,0 0 0,0-1-1,0 1 1,3-1-1,10-4 47,0 1-1,-1-2 0,0 0 0,0-1 0,0 0 0,-1-1 1,20-15-1,4-8 172,36-38 1,1-2 186,-60 58-323,-10 9-57,0 0-1,1-1 0,0 1 0,-1 1 0,1-1 0,1 1 0,-1 0 1,0 0-1,1 0 0,0 1 0,-1 0 0,7-2 0,2-6 23,-11 6-32,-6 8-1,-5 4-11,0 0-1,-16 11 0,-13 13-53,29-24 32,-63 72-13,64-71 15,1-1 0,0 2 0,0-1 0,1 1 0,0 0 0,1 0 1,-5 18-1,8-25 0,1 0 0,0-1 0,0 1 1,0 0-1,0-1 0,0 1 0,0-1 1,1 1-1,-1 0 0,1-1 0,1 4 1,-2-6 5,0 1 0,1-1 1,-1 1-1,0 0 0,1-1 0,-1 1 1,1-1-1,-1 1 0,1-1 1,-1 1-1,1-1 0,-1 1 1,1-1-1,-1 0 0,1 1 0,0-1 1,-1 0-1,1 1 0,-1-1 1,1 0-1,0 0 0,0 0 1,-1 0-1,1 1 0,0-1 0,-1 0 1,1 0-1,0 0 0,-1-1 1,1 1-1,0 0 0,-1 0 1,1 0-1,0 0 0,-1-1 0,1 1 1,0 0-1,-1 0 0,1-1 1,-1 1-1,1-1 0,0 1 1,-1 0-1,1-1 0,-1 1 0,1-1 1,0-1-1,14-10-13,-1-1 1,0 0-1,-1-2 0,0 1 0,10-18 1,47-84 165,-32 50 30,-48 109-99,-69 233-62,-15 46-110,79-279 66,-2-1-1,-32 56 0,47-93 29,-1-1 0,0 0 0,0 0 0,0 0 0,-1 0 0,0-1 0,1 1 0,-7 3 0,9-7-2,0 1 0,1 0 1,-1-1-1,0 0 0,0 1 0,0-1 0,0 0 0,0 1 1,0-1-1,0 0 0,0 0 0,0 0 0,0 0 1,0 0-1,0 0 0,0 0 0,0 0 0,-2 0 1,2-1-2,0 0 1,0 0-1,0 1 1,0-1-1,0 0 1,0 0-1,0 0 1,0 0-1,0 0 1,1 0-1,-1 0 1,0 0-1,1 0 1,-1 0-1,1-1 1,-1 1-1,1 0 1,0 0-1,-1-2 1,0-5-7,0 0 0,0 1-1,0-1 1,1 0 0,1 0-1,-1 1 1,1-1 0,0 0 0,1 1-1,0-1 1,0 0 0,6-12 0,1 1-21,1 0 1,0 0 0,20-25-1,-12 20-11,2 1 0,0 2 1,31-26-1,76-51-113,26-24 20,-109 79 97,-2-3 0,-2-1 0,59-90 1,70-173 83,-143 256-49,-3 0 1,18-65 0,-105 322-280,-47 183 185,110-382 95,-3 18 13,0 0 0,0 26 0,4-48-13,0 0 0,0 1 0,0-1 0,0 1 0,0-1 0,0 1 0,0-1 0,0 0 0,0 1 0,0-1 0,0 1 0,0-1 0,1 0 0,-1 1 0,0-1 0,0 1 0,0-1 0,1 0 0,-1 1 0,0-1 0,0 0 0,1 1 0,-1-1 0,0 0 0,1 0 0,-1 1 0,0-1-1,1 0 1,-1 0 0,1 0 0,-1 1 0,1-1 0,15-3 43,15-15 22,-11 1 7,-1 0 0,19-23-1,-24 24 29,1 1-1,1 1 1,0 0-1,24-17 0,-39 31-95,0 0 1,0-1-1,0 1 0,0 0 0,-1 0 0,1-1 0,0 1 0,0 0 0,0 0 0,0 0 1,0 0-1,0 0 0,0 0 0,0 1 0,0-1 0,-1 0 0,1 0 0,0 1 0,0-1 1,0 0-1,0 1 0,-1-1 0,1 1 0,0-1 0,0 1 0,-1-1 0,1 1 0,0 0 1,-1-1-1,1 1 0,-1 0 0,1 0 0,0-1 0,-1 2 0,20 33 68,-16-26-56,-2-4-14,1 0 1,0-1 0,0 0 0,0 1 0,0-1-1,1 0 1,-1 0 0,1-1 0,0 1 0,6 3-1,-8-6-2,1 1 1,0-1-1,0 0 0,0 0 0,0 0 0,0 0 0,0-1 0,0 1 1,0-1-1,0 0 0,0 0 0,0 0 0,0 0 0,0 0 0,0-1 1,0 1-1,0-1 0,6-2 0,2-2-2,0 0 0,0-1 0,-1 0 0,1-1 0,-1 0 0,0 0 0,-1-1 0,0-1 0,16-18 0,-1-3 0,37-63 0,-8-2 0,-5-2 0,56-160 0,-100 244 0,-8 16 0,-9 24 0,-8 31 0,2 1 0,4 0 0,1 1 0,4 1 0,2 0 0,0 80 0,12-74 0,-4-61 0,1 0 0,1-1 0,-1 1 0,1 0 0,0-1 0,0 0 0,1 1 0,-1-1 0,6 7 0,-6-10 0,0-1 0,0 0 0,0 1 0,0-1 0,0 0 0,0 0 0,1 0 0,-1 0 0,0-1 0,1 1 0,-1 0 0,0-1 0,1 0 0,-1 0 0,1 1 0,-1-1 0,1-1 0,4 0 0,46-8 0,30-18 291,-31 6-5537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0:22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15976,'0'0'3442,"11"-6"-2995,-8 5-412,9-5 107,1 0 0,0 1-1,0 0 1,1 1 0,19-3 0,-15 5 26,38-7 625,0 4 0,66 0 0,-117 5-690,0 0 1,-1 0-1,1 1 1,0 0-1,-1-1 1,1 1-1,0 1 0,-1-1 1,1 1-1,-1 0 1,0 0-1,1 0 0,5 5 1,-9-7-98,-1 1 0,1 0-1,-1-1 1,0 1 0,1 0 0,-1-1 0,0 1 0,0 0-1,0 0 1,0-1 0,1 1 0,-1 0 0,0 0 0,0-1-1,0 1 1,0 0 0,-1 0 0,1-1 0,0 1-1,0 0 1,0 0 0,-1-1 0,1 1 0,0 0 0,-1-1-1,1 1 1,-1 1 0,-14 17-97,-5 0-3093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0:23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35 13968,'0'0'2392,"-61"-28"-1737,59 28-167,-2 0-8,2-4-96,4 2-8,8 2-192,1 0 16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0:37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557 0 5520,'0'0'8601,"-10"2"-8264,-17 3 3,1 1 0,-31 12 0,20-5-3,21-8-205,1 1 1,-1 0-1,1 1 1,0 0-1,1 2 1,-17 12-1,2 2 74,2 2 0,1 1-1,1 1 1,2 2 0,-39 58-1,50-65-98,0 0-1,1 1 1,1 0 0,1 0-1,1 1 1,1 1-1,2-1 1,0 1 0,-2 37-1,7-51-40,0 1 0,1 0 0,1-1 0,-1 1 0,2-1 0,0 0 0,0 1 0,1-1 0,8 17 0,-9-23-29,0 0 1,-1 0 0,2 0 0,-1 0-1,0-1 1,1 0 0,0 1 0,0-1 0,0-1-1,1 1 1,-1-1 0,1 1 0,0-1-1,0-1 1,0 1 0,0-1 0,0 0 0,1 0-1,-1 0 1,1-1 0,7 2 0,-2-3 15,-1 0 0,1-1 0,-1 0 0,1-1 0,-1 0 0,0 0-1,0-1 1,0 0 0,0-1 0,0 0 0,-1-1 0,11-7 0,1-1 49,-1-2 0,0 0 0,-1-1-1,19-21 1,-24 22-29,0 0 0,-1-1 1,-1 0-1,0-1 0,-2 0 0,1-1 0,-2 0 1,-1 0-1,0-1 0,-1 0 0,-1-1 0,-1 0 1,-1 1-1,-1-1 0,0-1 0,-2 1 0,0 0 1,-1-1-1,-5-31 0,3 33-17,-10-50 237,10 62-225,0 0 0,-1 1 0,0-1 0,0 1-1,0-1 1,-1 1 0,-7-11 0,6 10 34,-4-3 111,6 11-134,2 11-46,0 89 113,-1-15-11,4 0 0,16 106-1,-14-163-86,7 35 50,-9-58-74,0-1 0,-1 1 0,2-1-1,-1 0 1,1 0 0,-1 0 0,1 0-1,7 8 1,-7-11-10,0 1 0,-1-1 1,1 0-1,1-1 0,-1 1 0,0-1 0,0 1 0,1-1 0,-1 0 1,1 0-1,-1 0 0,1-1 0,-1 1 0,1-1 0,-1 0 0,1 0 1,0 0-1,-1 0 0,1-1 0,-1 1 0,1-1 0,4-2 0,8-1 43,0-1-1,-1-1 1,21-11-1,40-28 142,17-7 6,-82 46-171,1 1 0,0 0 1,0 1-1,0 1 0,1 0 0,13-1 1,-24 4-39,0-1 1,-1 1 0,1 0-1,0 0 1,0 0-1,0 0 1,0 1 0,-1-1-1,1 1 1,0-1 0,0 1-1,-1-1 1,1 1 0,0 0-1,-1 0 1,1 0 0,-1 0-1,1 0 1,1 2 0,5 10-3485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0:40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1 474 6224,'0'0'7469,"1"-11"-6954,1-8-288,0 1 1,2 0-1,0 0 1,1 0-1,12-26 1,-4 17 22,2 0-1,0 1 1,2 0-1,1 2 1,1 0 0,1 1-1,40-36 1,-40 40-57,-5 5 98,25-19-1,-36 30-165,1 0 0,0 0-1,0 0 1,0 0 0,1 1-1,-1 0 1,1 0-1,-1 1 1,1-1 0,6 0-1,-11 2-81,0 0 1,0 0-1,0 0 0,1 0 0,-1 0 0,0 0 0,0 1 0,0-1 0,0 0 0,0 1 0,0-1 0,0 0 0,0 1 1,0-1-1,0 1 0,0 0 0,0-1 0,0 1 0,0 0 0,-1-1 0,1 1 0,1 1 0,-1 1 13,0-1-1,1 0 0,-1 0 0,0 1 1,-1-1-1,1 1 0,0-1 1,-1 1-1,1 4 0,0 6 61,-1 0 0,-1 0 0,-2 15 0,2-18-14,-8 50 474,-33 112 1,17-81-45,18-69-338,5-17-97,0 0 0,1 0 0,0-1 0,0 1 0,-1 6 0,21-27 322,7-8-278,-1-1 0,-2-2 1,25-33-1,-30 34-6,2 1 0,1 1 0,1 1 0,39-31 0,-61 53-128,1 0 1,0 1 0,-1-1 0,1 1 0,0-1-1,0 1 1,-1-1 0,1 1 0,0 0 0,0-1-1,0 1 1,-1 0 0,1-1 0,0 1 0,0 0-1,0 0 1,0 0 0,0 0 0,0 0 0,0 0-1,-1 0 1,1 0 0,0 0 0,1 1 0,-1 0-1,0-1 1,-1 1-1,1 0 1,0-1 0,-1 1-1,1 0 1,-1 0-1,1 0 1,-1 0 0,1 0-1,-1 0 1,0-1-1,1 1 1,-1 0 0,0 0-1,0 0 1,0 2-1,1 7 31,-1 0-1,0-1 1,-3 15-1,2-18-22,-9 56 255,12-58-150,5-7-70,10-11 22,2-6 3,24-33 0,-25 30-26,27-28 0,-37 43-34,2-3 8,1 0-1,0 1 1,1 0 0,0 1 0,26-15-1,-37 24-20,0-1 0,-1 1-1,1 0 1,0-1 0,0 1-1,0-1 1,0 1 0,0 0-1,0 0 1,0 0-1,0-1 1,0 1 0,-1 0-1,1 0 1,0 0 0,0 0-1,0 1 1,0-1 0,0 0-1,0 0 1,0 0-1,0 1 1,0-1 0,0 1-1,-1-1 1,1 1 0,0-1-1,0 1 1,0-1-1,-1 1 1,1-1 0,0 1-1,-1 0 1,1 0 0,0-1-1,-1 1 1,1 0 0,-1 0-1,1 0 1,-1-1-1,0 1 1,1 0 0,-1 1-1,1 5 9,0-1 0,0 1 0,0-1 0,-1 1 0,-1 8 0,0-4-7,-5 89 35,0 46 21,5-144-55,1 0-1,0 0 1,0 0-1,1 0 1,-1 0-1,0 0 1,1 0-1,-1 0 1,1 0-1,0 0 1,-1 0-1,1-1 1,0 1-1,0 0 1,0 0-1,1-1 1,1 3-1,-2-3 1,1 0 0,-1-1 0,1 1 0,0-1 0,-1 1 0,1-1 0,0 0 0,-1 0 0,1 0 0,0 0 0,-1 0 0,1 0 0,0 0 0,-1 0 0,1 0 0,0-1 0,-1 1 0,1-1 0,0 0 0,-1 1 0,3-2 0,23-10 40,-1-1-1,0-1 0,-1-2 1,39-30-1,-29 17 32,-1-2 0,39-47-1,-60 61-37,-10 13-18,0 0-1,0 1 0,0-1 1,0 1-1,1-1 0,6-4 1,-16 30 51,-10 19-64,4-11 6,-8 33-1,17-53-2,1 1-1,0-1 1,1 0-1,0 1 1,1-1 0,0 1-1,3 14 1,-3-22-7,1 0 1,-1-1 0,1 1-1,0 0 1,0-1-1,0 1 1,0-1-1,0 0 1,0 1 0,1-1-1,-1 0 1,1 0-1,0 1 1,-1-1-1,1-1 1,0 1 0,0 0-1,1 0 1,-1-1-1,0 1 1,0-1-1,1 0 1,-1 0 0,1 1-1,-1-2 1,1 1-1,-1 0 1,1 0 0,0-1-1,4 1 1,-4-1 0,1 0 0,0 0 0,0-1 0,-1 1 0,1-1 0,0 0 0,-1 0 0,1 0 0,0-1 0,-1 1 0,0-1 0,1 1 0,-1-1 0,0 0 0,0-1 0,0 1 0,0-1 0,0 1 0,-1-1 0,1 0 0,3-4 0,-2 1 10,-1-1 0,0 1-1,0-1 1,0 1 0,-1-1-1,0 0 1,0 0 0,0 0-1,-1 0 1,0 0 0,-1 0-1,0 0 1,0 0-1,0 0 1,-2-10 0,1 12 4,0 1 1,0-1-1,-1 0 0,1 1 1,-1-1-1,0 1 1,-1-1-1,1 1 0,-1 0 1,0 0-1,0 0 1,0 0-1,0 1 0,-1-1 1,1 1-1,-1 0 1,0 0-1,0 0 0,0 0 1,0 1-1,-1 0 1,1 0-1,-6-2 0,8 3-7,0 1-1,0-1 0,0 1 1,1-1-1,-1 0 0,0 0 0,0 0 1,1 0-1,-1 0 0,1 0 0,-2-2 1,4-4 27,12-4-32,20-6-15,1 1-1,1 1 1,0 2 0,0 2 0,41-8-1,-53 14-1,1 2-1,27-2 1,-42 5 12,-1 0 1,0 1-1,0-1 1,1 1-1,-1 1 1,0 0-1,0 0 1,0 0-1,-1 1 1,9 4-1,-12-4 8,-1-1 0,0 1 0,0-1-1,0 1 1,0 0 0,0 0 0,-1 1-1,1-1 1,-1 0 0,0 1 0,0 0-1,0-1 1,-1 1 0,1 0 0,-1 0 0,0 0-1,0 0 1,0 0 0,-1 0 0,1 0-1,-1 0 1,0 0 0,0 4 0,-2 11 80,0 1 0,-1-1 0,-8 28 0,10-43-60,1-3-26,0-1-1,0 0 1,0 0-1,0 0 1,0 0-1,0 0 1,0 0-1,0 0 1,0 0-1,0 0 1,0 0 0,0 1-1,-1-1 1,1 0-1,0 0 1,0 0-1,0 0 1,0 0-1,0 0 1,0 0-1,0 1 1,0-1-1,0 0 1,0 0-1,1 0 1,-1 0 0,0 0-1,0 0 1,0 0-1,0 1 1,0-1-1,0 0 1,0 0-1,0 0 1,0 0-1,0 0 1,0 0-1,0 0 1,0 0-1,0 0 1,0 0 0,1 0-1,-1 1 1,0-1-1,0 0 1,0 0-1,0 0 1,0 0-1,0 0 1,0 0-1,0 0 1,1 0-1,-1 0 1,0 0 0,0 0-1,0 0 1,0 0-1,0 0 1,0 0-1,9-6 35,9-10 4,15-19 37,-23 23-46,0 0 0,1 1 1,0 0-1,1 1 0,1 0 1,16-10-1,-28 20-30,0-1 0,1 0 0,-1 1 1,0 0-1,0-1 0,0 1 0,1 0 0,-1-1 0,0 1 0,0 0 1,1 0-1,-1 0 0,0 0 0,0 0 0,1 0 0,-1 1 0,0-1 1,0 0-1,1 0 0,-1 1 0,2 0 0,-1 1 1,0-1 0,-1 0 0,1 1 0,0 0 0,-1-1 0,1 1 0,-1 0 0,0 0 0,0 0 0,1-1 0,0 5 0,3 6 5,-2 0 1,1 0-1,3 21 0,-5-20-5,0 1 2,1-1-1,1 1 0,0-1 1,1 0-1,11 22 1,-14-32-3,0 0 0,0 0 0,0 0 0,0-1 1,1 1-1,-1 0 0,1-1 0,0 1 0,0-1 0,0 0 1,0 0-1,0 0 0,0-1 0,1 1 0,-1-1 0,0 1 1,1-1-1,-1 0 0,1-1 0,0 1 0,-1 0 0,1-1 1,-1 0-1,1 0 0,0 0 0,-1 0 0,6-2 0,7-1 8,0-1-1,0-1 1,0-1 0,-1 0-1,1-1 1,23-15-1,2-4 36,37-32-1,-62 45-3,-1 0 0,0-1 0,19-24 0,-35 39-14,-10 14 33,1-1 0,0 2 1,1-1-1,-10 25 1,17-35-59,0 0 1,0 0-1,1 0 0,0 0 1,0 1-1,0-1 1,1 0-1,0 0 1,0 0-1,0 1 0,1 5 1,0-8-1,0 0 0,0-1 0,0 1 0,1 0 0,-1 0 1,1-1-1,-1 1 0,1-1 0,0 1 0,0-1 0,0 0 0,0 0 0,0 1 0,1-2 0,-1 1 0,1 0 1,-1 0-1,1-1 0,0 0 0,-1 1 0,6 0 0,-2 1 1,0-2-1,1 1 1,0-1 0,-1 0-1,1 0 1,-1 0 0,1-1-1,0 0 1,-1-1 0,1 1-1,0-1 1,-1-1 0,12-3-1,-13 4 2,-1-1 0,1 0 0,-1 0 0,0 0-1,0-1 1,0 1 0,0-1 0,0 0 0,0 0 0,-1-1-1,0 1 1,0-1 0,0 1 0,0-1 0,0 0 0,-1 0-1,1 0 1,-1-1 0,0 1 0,1-6 0,-2 7 0,0 1 0,0 0 0,-1-1 0,1 1 0,-1-1 0,0 1 0,0-1 1,0 1-1,0-1 0,0 1 0,-1-1 0,1 1 0,-1-1 0,1 1 0,-1 0 0,0-1 1,0 1-1,0 0 0,0-1 0,-1 1 0,1 0 0,0 0 0,-3-2 0,-2-2 11,0 1-1,0 1 1,-1-1-1,0 1 0,-13-6 1,-15-10 40,8 10 50,48-1-55,-9 4-31,4 1-22,0 0 0,1 0 1,-1 2-1,1 0 1,0 1-1,34-2 0,-27 4-12,-1-1 0,0-2-1,-1 0 1,34-11-1,1-3-4419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0:45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1130 6016,'0'0'8377,"-13"4"-7954,-4 0-260,1 1 0,0 1 0,0 1 0,1 0 0,0 1 0,0 1 1,1 0-1,0 1 0,1 0 0,-22 22 0,25-20 26,1 0 0,0 0 0,1 1 1,0 0-1,-8 19 0,15-29-127,-1 1 0,1 0 1,0-1-1,1 1 0,-1 0 1,0 0-1,1 0 0,0 0 1,0-1-1,0 1 0,2 6 1,-2-7-23,1-1 1,0 1 0,0-1 0,1 0 0,-1 1 0,0-1 0,1 0 0,-1 0 0,1 0 0,0 0 0,0 0 0,0 0 0,0 0-1,0-1 1,0 1 0,0-1 0,0 1 0,5 1 0,2 1 43,1-1 0,0 1 0,0-2 0,0 1 0,0-2 0,0 1 0,1-1 0,-1-1 0,0 0 0,1 0 0,-1-1 0,0 0 0,0-1 0,0 0 0,0-1 0,15-5 0,-5 0 26,-1 0 0,0-2-1,-1 0 1,0-1 0,0-1 0,-1 0 0,19-19 0,43-49 394,-4-4 0,118-172 0,-167 217-368,-2-2 1,-2-1 0,-2-1 0,-2 0-1,-2-1 1,-2-1 0,-1-1 0,10-77-1,-21 105 36,1-35-1,-3 46-105,-1 1 0,1-1 0,-1 1 0,-1 0 0,1-1 0,-1 1 0,0 0 1,-5-10-1,7 16-52,0-1 0,-1 0 0,1 1 0,-1-1 0,1 0 1,0 1-1,-1-1 0,1 1 0,-1-1 0,1 1 0,-1-1 1,1 1-1,-1-1 0,0 1 0,1 0 0,-1-1 0,1 1 0,-1 0 1,0-1-1,0 1 0,1 0 0,-1 0 0,0 0 0,1 0 1,-1-1-1,-1 1 0,1 1 2,0-1-1,0 0 1,-1 1 0,1-1 0,0 1-1,0-1 1,0 1 0,-1 0 0,1 0-1,0-1 1,0 1 0,0 0 0,-1 1-1,-3 3 22,1 1-1,0-1 0,0 1 0,-5 9 1,-3 10 38,1 1 1,1 0 0,-12 49 0,-7 86 100,10-46-66,-41 335 343,53-383-358,1-23-28,3-29 4,1 0-1,0 0 1,1 0-1,2 16 1,-1-30-68,0-1-1,0 0 1,0 0 0,0 1 0,0-1 0,0 0-1,0 0 1,0 1 0,0-1 0,0 0 0,0 0-1,0 0 1,1 1 0,-1-1 0,0 0 0,0 0-1,0 1 1,0-1 0,0 0 0,1 0 0,-1 0-1,0 0 1,0 0 0,0 1 0,1-1 0,-1 0-1,0 0 1,0 0 0,1 0 0,-1 0 0,0 0-1,0 0 1,0 0 0,1 0 0,-1 0 0,0 0-1,0 0 1,1 0 0,-1 0 0,0 0 0,0 0-1,1 0 1,-1 0 0,0 0 0,0 0-1,1 0 1,-1 0 0,0 0 0,0 0 0,0 0-1,1-1 1,-1 1 0,0 0 0,0 0 0,0 0-1,1 0 1,-1-1 0,0 1 0,13-13 97,6-16 67,24-54-1,0 1 62,63-68 567,-100 143-718,-6 6-59,1 0-1,-1 1 0,1-1 1,-1 0-1,1 0 0,0 1 1,0-1-1,-1 0 0,1 1 1,0-1-1,0 0 0,0 1 1,0 0-1,-1-1 0,1 1 1,0-1-1,2 1 0,-3 0-8,1 0 0,-1 0-1,1 0 1,-1 0 0,0 0-1,1 1 1,-1-1 0,1 0-1,-1 0 1,1 1 0,-1-1-1,0 0 1,1 1 0,-1-1-1,0 0 1,1 1 0,-1-1-1,0 0 1,1 1 0,-1-1 0,0 1-1,0-1 1,0 0 0,1 2-1,1 3 18,-1-1 0,0 1 0,0 0 0,0 1 0,0 5-1,1 23 31,7 84 113,-6-98-139,0 1 0,2-1 0,10 30 1,-14-45-25,1 0 0,0 0 0,1-1 1,-1 1-1,1-1 0,0 0 0,0 1 0,0-1 1,1-1-1,-1 1 0,1 0 0,0-1 0,0 0 1,0 0-1,8 4 0,-9-5-2,1-1 0,-1 0 1,0-1-1,1 1 0,-1-1 0,1 1 0,-1-1 0,1 0 0,-1 0 0,1 0 1,-1-1-1,1 0 0,-1 1 0,1-1 0,-1 0 0,0 0 0,0-1 1,1 1-1,-1-1 0,0 1 0,0-1 0,0 0 0,4-5 0,4-2 4,0-1 0,-1 0 0,-1 0 0,0-1 0,11-16 0,32-65 57,-39 69-55,-5 8 6,0 0 0,0-1 0,-2 0 0,0-1 0,-1 1 0,0-1 0,-2 0 0,3-28 0,-7 25-2,1 18 18,-1-1 0,1 1 0,0 0 0,0 0 0,0 0 0,0 0 0,0-1 0,1 1 0,-1 0 0,2-4 0,-1 5-22,0 0-1,0 0 1,0 0 0,0 0-1,0 0 1,0 0 0,0 0-1,1 0 1,-1 1 0,0-1 0,0 0-1,1 1 1,-1-1 0,1 1-1,-1 0 1,1-1 0,-1 1-1,1 0 1,-1 0 0,3 0-1,6-1-9,0 1-1,-1 0 1,1 1-1,-1 0 1,1 0-1,-1 1 1,1 0-1,-1 1 1,0 0-1,0 0 1,0 1-1,0 0 0,-1 1 1,0 0-1,1 0 1,-2 1-1,1 0 1,-1 0-1,0 1 1,0 0-1,-1 0 1,0 0-1,0 1 1,-1 0-1,1 0 1,-2 1-1,1-1 0,-2 1 1,5 13-1,8 44-14,-11-40 11,1-1 1,13 34 0,-19-58 3,1 1 0,0-1 0,-1 0 0,1 0 0,0 1 0,0-1 0,0 0 0,0 0 0,0 0 0,0 0 0,0 0 0,0 0 0,0-1 0,0 1 0,1 0 0,-1 0 0,0-1 0,1 1 0,-1-1 0,2 1 0,0 0 0,0-1 0,0 0 0,1 0 0,-1 0 0,0 0 0,0 0 0,0-1 0,0 1 0,3-2 0,6-2 1,0 0-1,0-1 1,16-10 0,-28 15-1,28-18 34,0-2 0,36-33 0,-25 20-10,-20 16-12,20-23-1,-11 10 60,-37 59-14,2-8-30,2 0 0,-5 31 1,8-41-23,1 0 0,1 0 1,0 0-1,0 0 0,1 0 0,5 19 1,-5-27-4,0 0 0,0 0 1,0 0-1,1-1 0,-1 1 1,1 0-1,-1-1 0,1 1 0,0-1 1,0 0-1,1 0 0,-1 0 1,0 0-1,1 0 0,-1 0 1,1 0-1,-1-1 0,1 1 0,0-1 1,0 0-1,0 0 0,0 0 1,-1 0-1,1-1 0,0 1 1,6 0-1,-3-1 7,0 0 0,0 0 0,0 0 1,0 0-1,0-1 0,0 0 0,0-1 0,0 1 0,-1-1 1,1 0-1,0-1 0,8-4 0,-8 2 3,0 1-1,-1-1 1,0 0 0,0 0-1,0-1 1,0 0-1,-1 0 1,0 0 0,0 0-1,-1 0 1,1-1 0,-1 0-1,-1 0 1,1 0-1,-1 0 1,-1 0 0,2-9-1,-2 10 4,0 1-1,-1-1 1,0 0 0,0 1-1,0-1 1,-1 0-1,0 1 1,0-1-1,0 1 1,-1-1-1,0 1 1,0 0 0,0-1-1,0 1 1,-1 0-1,0 1 1,0-1-1,-1 0 1,1 1-1,-1 0 1,0-1-1,-8-5 1,8 8-5,1 0 1,-1 0-1,1 1 0,-1 0 0,0-1 1,0 1-1,1 1 0,-1-1 1,0 1-1,0-1 0,-7 1 0,7 1 6,1-1 0,-1 0 0,0-1 0,1 1 0,-1-1-1,0 0 1,1 1 0,-1-2 0,0 1 0,1 0 0,-7-4-1,10 5-15,0 0 0,0-1 1,0 1-1,-1 0 0,1 0 0,0-1 0,0 1 0,0 0 0,0 0 0,0-1 0,0 1 0,0 0 0,-1 0 0,1-1 0,0 1 0,0 0 0,0-1 0,0 1 0,0 0 0,0 0 1,0-1-1,0 1 0,0 0 0,1 0 0,-1-1 0,0 1 0,0 0 0,0-1 0,0 1 0,0 0 0,0 0 0,1 0 0,-1-1 0,0 1 0,0 0 0,0 0 0,0 0 0,1-1 1,-1 1-1,0 0 0,0 0 0,1 0 0,-1 0 0,0-1 0,0 1 0,1 0 0,-1 0 0,0 0 0,0 0 0,1 0 0,-1 0 0,1 0 0,18-8-2,-15 7 0,88-38-65,35-13-43,-106 45 95,0 1 0,0 1 1,0 1-1,30-2 0,-36 5 3,0 0 0,-1 2 0,1-1 0,0 2 0,17 3 0,-28-3 11,1-1 0,-1 1-1,1-1 1,-1 1 0,1 1 0,-1-1-1,0 1 1,0-1 0,0 1 0,0 0-1,-1 1 1,1-1 0,-1 1 0,0-1-1,0 1 1,0 0 0,-1 0 0,1 0-1,3 8 1,-2 1 29,-1 0 1,0-1-1,0 1 1,-2 0-1,1 0 1,-2 0-1,0 0 1,0 1-1,-3 15 1,0 31 38,3-59-67,-1-1 0,1 0 0,0 1 0,0-1 0,0 0 0,0 0 0,0 1 0,0-1 0,0 0 0,0 1 0,0-1 0,0 0 0,0 0 0,1 1 0,-1-1 0,0 0 0,0 1 0,0-1 0,0 0 0,0 0 0,0 1 0,1-1 0,-1 0 0,0 0 0,0 1 0,0-1 0,1 0 0,-1 0 0,0 0 0,0 0 0,1 1 0,-1-1 0,0 0 0,0 0 0,1 0 0,-1 0 0,0 0 0,0 0 0,1 0 0,-1 0 0,1 1 0,12-9 0,13-19 0,-24 24 0,16-21 0,0 1 0,2 0 0,35-31 0,-29 30 0,26-20 0,-48 41 0,-1 1 0,1-1 0,0 1 0,0 0 0,0 0 0,1 0 0,-1 1 0,0 0 0,1 0 0,-1 0 0,8-1 0,-10 2 0,0 1 0,0-1 0,0 1 0,-1-1 0,1 1 0,0 0 0,0 0 0,-1-1 0,1 1 0,-1 0 0,1 0 0,-1 1 0,1-1 0,-1 0 0,1 1 0,-1-1 0,0 0 0,0 1 0,0-1 0,0 1 0,0 0 0,0-1 0,0 1 0,-1 0 0,1 0 0,0 2 0,3 7 0,-1 1 0,3 22 0,-4-26 0,0 24 0,-2-26 0,0-1 0,0 0 0,1 1 0,0-1 0,0 1 0,0-1 0,0 0 0,1 0 0,3 8 0,-4-13 0,0 1 0,-1-1 0,1 1 0,0-1 0,-1 0 0,1 1 0,0-1 0,-1 0 0,1 0 0,0 1 0,0-1 0,-1 0 0,1 0 0,0 0 0,0 0 0,0 0 0,-1 0 0,1 0 0,0 0 0,0 0 0,-1-1 0,1 1 0,0 0 0,0 0 0,-1-1 0,1 1 0,0 0 0,-1-1 0,1 1 0,0-1 0,-1 1 0,1-1 0,-1 1 0,2-1 0,23-20 0,-24 20 0,72-78 0,-53 55 0,0 1 0,2 1 0,1 1 0,43-31 0,-65 51 0,1 0 0,-1 0 0,0 1 0,0-1 0,0 1 0,1-1 0,-1 1 0,0-1 0,0 1 0,1 0 0,-1 0 0,0 0 0,1-1 0,-1 1 0,0 0 0,1 1 0,-1-1 0,0 0 0,1 0 0,-1 1 0,0-1 0,0 0 0,1 1 0,-1-1 0,0 1 0,0 0 0,0-1 0,0 1 0,0 0 0,0 0 0,0 0 0,0-1 0,0 1 0,0 0 0,0 0 0,0 1 0,0-1 0,-1 0 0,2 2 0,2 6 0,0-1 0,0 1 0,-1 0 0,4 15 0,-4-14 0,2 9 0,1-2 0,1 1 0,18 32 0,-22-44 0,1 0 0,0-1 0,0 1 0,1-1 0,0 1 0,-1-2 0,2 1 0,-1 0 0,0-1 0,1 0 0,0 0 0,0-1 0,0 1 0,7 2 0,-8-5 0,-1-1 0,1 1 0,-1 0 0,1-1 0,-1 0 0,1 0 0,-1 0 0,1-1 0,-1 0 0,1 0 0,-1 0 0,1 0 0,-1 0 0,0-1 0,0 0 0,0 0 0,0 0 0,0-1 0,7-4 0,3-5 0,0 0 0,0-1 0,17-21 0,-11 11 0,-2-2 0,0 0 0,-1-1 0,-2-1 0,22-51 0,-31 65 0,1 0 0,0 0 0,16-21 0,-22 33 0,0-1 0,0 1 0,0 0 0,0 0 0,0 0 0,1 0 0,-1 0 0,0 0 0,1 1 0,-1-1 0,1 0 0,-1 1 0,1-1 0,-1 1 0,1-1 0,-1 1 0,1 0 0,0 0 0,-1-1 0,1 1 0,-1 0 0,1 1 0,0-1 0,-1 0 0,4 1 0,2 1 0,1 1 0,-1-1 0,0 2 0,8 3 0,-4-1 0,129 67 0,-140-73 0,0 0 0,0 0 0,1 1 0,-1-1 0,0 0 0,1 0 0,-1 0 0,0 1 0,1-1 0,-1 0 0,0 0 0,1 0 0,-1 0 0,0 0 0,1 1 0,-1-1 0,0 0 0,1 0 0,-1 0 0,0 0 0,1 0 0,-1 0 0,1 0 0,-1-1 0,0 1 0,1 0 0,-1 0 0,0 0 0,1 0 0,-1 0 0,0 0 0,1-1 0,-1 1 0,-4-12 0,3 9 0,-2 0 0,1 0 0,0 0 0,0 0 0,-1 1 0,0-1 0,-4-3 0,2 4 0,1 0 0,-1 0 0,1 0 0,-1 1 0,1 0 0,-1 0 0,0 0 0,0 1 0,0-1 0,0 1 0,1 0 0,-1 0 0,0 1 0,0 0 0,0 0 0,1 0 0,-8 2 0,7 0 0,-1 0 0,1-1 0,0 2 0,0-1 0,0 1 0,0-1 0,1 1 0,-1 1 0,1-1 0,0 0 0,0 1 0,1 0 0,-7 10 0,5-4 0,0-1 0,0 1 0,1 0 0,1 0 0,0 0 0,0 0 0,-1 19 0,3-25 0,1-1 0,0 1 0,0 0 0,0-1 0,0 1 0,1 0 0,0-1 0,0 1 0,0-1 0,1 1 0,-1-1 0,1 1 0,0-1 0,0 0 0,1 0 0,-1 0 0,1 0 0,0 0 0,0-1 0,0 1 0,6 4 0,-8-7 0,0-1 0,1 1 0,-1 0 0,1 0 0,-1-1 0,1 1 0,-1-1 0,1 1 0,-1-1 0,1 1 0,-1-1 0,1 0 0,0 0 0,-1 0 0,1 0 0,-1 0 0,1 0 0,0-1 0,1 1 0,1-2 0,0 1 0,-1-1 0,1 1 0,0-1 0,-1 0 0,1 0 0,4-4 0,1-3 0,0 1 0,0-1 0,14-20 0,-4-1 0,-1-1 0,17-38 0,-32 61 0,23-33 0,-26 41 0,0 0 0,0 0 0,0 0 0,0 0 0,1 0 0,-1 0 0,0 0 0,0 0 0,0 0 0,0 0 0,0 0 0,0 0 0,0 0 0,0 0 0,0 0 0,0 0 0,0 0 0,0 0 0,1 0 0,-1 0 0,0 0 0,0 0 0,0 0 0,0 0 0,0 0 0,0 0 0,0 0 0,0 0 0,0 0 0,0 0 0,1 0 0,-1 0 0,0 0 0,0 0 0,0 0 0,0 0 0,0 0 0,0 0 0,0 0 0,0 0 0,0 0 0,0 0 0,0 0 0,0 0 0,0 0 0,0 1 0,1-1 0,-1 0 0,0 0 0,0 0 0,0 0 0,0 0 0,0 0 0,0 0 0,0 0 0,0 0 0,0 0 0,0 0 0,0 1 0,0-1 0,0 0 0,3 11 0,2 12 0,-2 1 0,1-1 0,12 41 0,-13-55 0,1 0 0,-1-1 0,1 1 0,0-1 0,1 1 0,0-2 0,1 1 0,-1 0 0,1-1 0,8 7 0,-9-11 0,-1 0 0,0 0 0,1-1 0,-1 1 0,1-1 0,0 0 0,0-1 0,0 1 0,-1-1 0,2 0 0,-1 0 0,0-1 0,0 1 0,0-1 0,0 0 0,0 0 0,0-1 0,0 0 0,0 0 0,10-3 0,0-1 0,-1 0 0,1-2 0,-1 0 0,-1 0 0,22-16 0,-12 6 0,-2-1 0,0-2 0,-1 0 0,0-1 0,29-43 0,-26 29 0,-1-1 0,-2-1 0,20-53 0,-6-8 0,-5-2 0,28-174 0,-53 250 0,11-83 0,-14 91 0,0 0 0,-1-1 0,-1 1 0,-5-26 0,6 42 0,0 0 0,0-1 0,0 1 0,0-1 0,0 1 0,0 0 0,0-1 0,0 1 0,0 0 0,0-1 0,0 1 0,0 0 0,0-1 0,0 1 0,-1-1 0,1 1 0,0 0 0,0-1 0,0 1 0,-1 0 0,1 0 0,0-1 0,0 1 0,-1 0 0,1 0 0,0-1 0,-1 1 0,1 0 0,0 0 0,-1 0 0,1-1 0,0 1 0,-1 0 0,1 0 0,0 0 0,-1 0 0,1 0 0,0 0 0,-1 0 0,1 0 0,-1 0 0,1 0 0,-1 0 0,-13 15 0,-7 28 0,7 1 0,1 0 0,3 0 0,1 1 0,-2 52 0,2 272 0,10-321 0,0 8 0,3 0 0,3-1 0,17 72 0,-24-125 0,1 0 0,-1 0 0,1 0 0,-1 0 0,1 0 0,0 0 0,0-1 0,0 1 0,0 0 0,0 0 0,0-1 0,1 1 0,-1-1 0,0 1 0,1-1 0,-1 0 0,1 0 0,2 2 0,-2-2 0,-1-1 0,1 1 0,0-1 0,0 0 0,-1 1 0,1-1 0,0 0 0,0 0 0,0 0 0,-1 0 0,1-1 0,0 1 0,0 0 0,-1-1 0,1 1 0,2-2 0,4-2 0,-1 0 0,0 0 0,-1-1 0,1 1 0,-1-1 0,0-1 0,7-7 0,12-17 0,-2 0 0,21-37 0,13-18 0,-62 185 0,5-94 0,1 0 0,0 0 0,0 0 0,0-1 0,1 1 0,0 0 0,0 0 0,0-1 0,1 1 0,0-1 0,0 0 0,0 0 0,4 5 0,-4-7 0,0 1 0,1-1 0,-1 0 0,0 0 0,1-1 0,0 1 0,0-1 0,0 1 0,0-1 0,0-1 0,0 1 0,0 0 0,0-1 0,1 0 0,-1 0 0,1 0 0,-1-1 0,7 1 0,4-2 0,1 0 0,-1-1 0,1-1 0,23-8 0,61-25 0,-68 23 0,151-70 0,-61 25 0,-89 40 0,-102 73 0,54-44 0,1 1 0,0 0 0,1 1 0,-22 28 0,32-38 0,1 0 0,-1 0 0,1 1 0,0 0 0,0-1 0,0 1 0,1 0 0,-1 0 0,1 0 0,0 0 0,0 0 0,1 0 0,-1 0 0,1 0 0,0 0 0,0 0 0,0 0 0,0 1 0,1-1 0,0 0 0,0 0 0,0 0 0,0 0 0,1 0 0,-1-1 0,1 1 0,0 0 0,3 4 0,0-3 0,0 1 0,0-1 0,0-1 0,1 1 0,0-1 0,0 0 0,0 0 0,0-1 0,1 0 0,0 0 0,-1 0 0,1-1 0,12 3 0,-2-2 0,-1 0 0,1-1 0,-1-1 0,32-1 0,-32-1 0,0-1 0,0 0 0,0-1 0,17-6 0,-27 5 506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0:45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15272,'0'0'2055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36:2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11352,'0'0'664,"64"0"-376,-4 0 0,29-2 144,4-2 8,0-2 32,-3 0 16,1 0 16,-10-4 8,3-2-40,-1-2 8,-9-4-121,-7 2 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07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0 190 13264,'0'0'538,"18"-3"-319,82-15 244,235-51 1349,-257 48-1308,166-47 2326,-213 58-1697,-31 10-1009,-5 0-2788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0:45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0 153 11256,'0'0'346,"11"-3"48,129-27 728,146-11 0,-177 28-721,182-16 720,-54 7 246,61 7-187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0:51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163 319 4816,'0'0'8292,"6"-10"-7992,17-28 12,-23 37-272,0 1 0,0-1 0,-1 0 0,1 0 0,0 1 0,0-1 1,-1 0-1,1 1 0,0-1 0,-1 1 0,1-1 0,-1 0 0,1 1 1,0-1-1,-1 1 0,1-1 0,-1 1 0,0 0 0,1-1 0,-1 1 1,1-1-1,-1 1 0,0 0 0,1-1 0,-1 1 0,0 0 0,1 0 0,-1 0 1,-1-1-1,-22-6 890,22 7-871,0 0 0,0 0-1,0 1 1,0-1 0,0 1-1,0 0 1,0-1 0,1 1-1,-1 0 1,0 0 0,0 0-1,0 0 1,1 1 0,-1-1-1,1 0 1,-3 4 0,-1-2 50,-6 9 55,0-1-1,1 1 1,0 1 0,1 0 0,0 1 0,1-1 0,0 1-1,1 1 1,1 0 0,1 0 0,0 0 0,1 0 0,0 1-1,1 0 1,-1 24 0,4-37-107,0 0-1,0 1 0,0-1 1,1 0-1,-1 0 1,1 0-1,0 0 1,0 0-1,0 0 1,0 0-1,1 0 1,-1 0-1,1-1 1,2 4-1,-3-4-14,1-1 1,0 1-1,-1-1 1,1 0-1,0 0 1,0 1-1,0-1 0,0 0 1,0-1-1,0 1 1,0 0-1,0-1 0,0 1 1,0-1-1,0 1 1,0-1-1,0 0 0,1 0 1,-1 0-1,0 0 1,4-1-1,3-1 46,0 0-1,1-1 1,-1 0-1,-1 0 1,1-1-1,0 0 1,-1-1-1,12-8 1,8-8 184,24-24 0,-30 26-109,2-3 150,-2-2 1,36-46 0,-31 42 306,-29 35-544,0 0 1,1 1-1,0-1 1,0 1-1,0 0 1,2 8-1,-2 2-20,0-4-4,0 1 1,2-1-1,0 1 1,0-1-1,1 1 1,6 21-1,-6-32-30,-1 1 1,1-1-1,0 1 0,0-1 1,0 0-1,1 0 1,-1 0-1,1 0 0,0 0 1,0-1-1,1 1 0,-1-1 1,1 0-1,-1 0 0,1 0 1,0 0-1,0-1 0,0 1 1,0-1-1,1 0 0,-1-1 1,1 1-1,9 1 1,-10-2-2,1-1 0,0 0 0,0 0 1,0-1-1,0 0 0,0 0 1,-1 0-1,1 0 0,0 0 1,-1-1-1,8-4 0,0 0 33,-1 0 0,0-1-1,14-12 1,-8 3 34,-1 0 0,0-2 0,-1 0 0,-1-1 0,-1 0-1,0-1 1,-2-1 0,0 0 0,9-28 0,-15 35 47,0-1-1,-1 1 1,-1-1 0,2-28 0,-4 38-94,-1 1 0,0-1 1,0 0-1,0 1 0,-1-1 0,0 0 1,0 1-1,0-1 0,0 0 0,-1 1 0,0 0 1,1-1-1,-2 1 0,1 0 0,0 0 1,-1 0-1,0 0 0,0 1 0,-4-5 0,4 3 3,11 3 17,20 4 42,-20-1-93,150 14-59,227-7 0,-345-9 27,-23 1 9,0 0 0,1-2 0,-1 0 1,30-7-1,-42 5 69,-17 6-11,-25 15 2,1 1 0,-42 30 1,44-27-27,-6 4 32,-47 39 1,74-53-26,1 1-1,0-1 1,0 2-1,1 0 1,1 0 0,0 1-1,-9 18 1,18-31-23,0 1 0,0 0 0,0 0 0,0 0 0,1-1 0,-1 1 0,1 0 0,-1 0-1,1 0 1,0 0 0,0 0 0,0 0 0,0 0 0,0 0 0,0 0 0,1 0 0,0 3 0,-1-4-1,1 0-1,0 1 0,0-1 1,0 0-1,0 1 0,0-1 1,0 0-1,0 0 1,0 0-1,0 0 0,0 0 1,1 0-1,-1 0 0,0 0 1,1-1-1,-1 1 1,2 0-1,3 1 5,0 0 1,0-1-1,0 0 0,0-1 1,0 1-1,0-1 0,0 0 0,-1 0 1,12-3-1,-6 0 2,-1 0 0,1 0 0,-1-1 0,-1 0 0,1-1-1,0 0 1,-1-1 0,0 0 0,12-10 0,4-7 65,35-42 0,-44 47-40,-8 9 7,-1-2-1,0 1 1,-1-1-1,8-15 1,-9 14 30,1 0 1,1 1-1,8-12 0,-14 24-62,0-1 0,-1 1 0,1-1-1,-1 1 1,1-1 0,-1 1 0,1 0-1,-1-1 1,1 1 0,-1-1 0,1 1-1,-1 0 1,0 0 0,0-1 0,1 1-1,-1 0 1,0-1 0,0 1 0,0 0-1,1 0 1,-1-1 0,0 1 0,-1 1-1,9 35 7,-6-27 4,2 9 4,1 0 0,1 1 1,0-2-1,16 30 0,-22-46-19,1 0-1,0-1 1,1 1-1,-1-1 1,0 1 0,0-1-1,1 0 1,-1 0-1,0 1 1,1-1 0,-1 0-1,1 0 1,0 0 0,-1 0-1,1-1 1,0 1-1,0 0 1,-1-1 0,1 1-1,3-1 1,-2 1 5,0-2 0,0 1 0,0 0 1,1-1-1,-1 1 0,0-1 0,0 0 1,0 0-1,0 0 0,0 0 1,3-3-1,3-2 21,1 0 1,-1-1-1,0 0 0,-1 0 1,13-14-1,-11 9-1,45-50 216,65-95-1,-113 145-195,-6 9-25,0 0 0,1 0 0,0 0 0,-1 0 0,1 1 0,0-1 0,1 0 0,-1 1 0,0 0 0,1-1 0,-1 1 0,6-3 0,-8 6-11,1 0 0,-1 0 0,0 0-1,1 0 1,-1 0 0,0 0 0,0 0 0,0 0 0,1 1-1,-1-1 1,0 0 0,-1 0 0,1 0 0,0 2 0,0-2-6,-2 29 103,2 0-1,1 0 1,10 57 0,-8-70-107,-2-8-4,0 0 0,1 0 0,0-1 0,0 1 1,1-1-1,0 1 0,0-1 0,7 10 0,-9-17 0,-1-1 0,1 1 0,-1-1 0,1 0 0,-1 1 0,1-1 0,-1 0 0,1 1 0,0-1 0,-1 0 0,1 0 0,0 1 0,-1-1 0,1 0 0,0 0 0,-1 0 0,1 0 0,0 0 0,-1 0 0,1 0 0,0 0 0,-1 0 0,1 0 0,0-1 0,-1 1 0,1 0 0,0 0 0,-1-1 0,1 1 0,-1 0 0,1-1 0,-1 1 0,2-1 0,19-17 0,-17 14 0,32-34 0,60-82 0,-38 43 0,-56 75 0,0 0 0,0-1 0,0 1 0,0 0 0,0 0 0,0 0 0,1 0 0,-1 0 0,3-1 0,-4 3 0,0 0 0,1-1 0,-1 1 0,0 0 0,0 0 0,0 0 0,0 0 0,0 0 0,0 0 0,0 0 0,0 1 0,0-1 0,0 0 0,0 0 0,0 1 0,0-1 0,0 1 0,0-1 0,0 1 0,0-1 0,-1 1 0,1 0 0,0-1 0,0 1 0,-1 0 0,1-1 0,0 1 0,0 1 0,12 12 0,0 0 0,1-1 0,0-1 0,1 0 0,1-1 0,25 13 0,-33-20 0,-1 0 0,1-1 0,0 0 0,1-1 0,-1 0 0,0 0 0,0-1 0,1 0 0,-1 0 0,1-1 0,-1 0 0,1-1 0,-1 0 0,1 0 0,-1-1 0,17-5 0,-14 3 0,-1-1 0,1-1 0,-1 0 0,0 0 0,0-1 0,-1 0 0,0-1 0,0 0 0,0 0 0,-1-1 0,-1 0 0,0 0 0,0-1 0,0 0 0,-1 0 0,-1-1 0,0 0 0,4-11 0,-8 20 0,0-1 0,0 0 0,0 1 0,-1-1 0,1 0 0,-1 1 0,1-1 0,-1 0 0,0 0 0,0 0 0,0 1 0,-1-1 0,1 0 0,0 0 0,-3-5 0,2 7 0,1 0 0,-1-1 0,0 1 0,-1 0 0,1 0 0,0 0 0,0 0 0,0 0 0,-1 0 0,1 0 0,0 0 0,-1 1 0,1-1 0,-1 0 0,1 1 0,-1-1 0,1 1 0,-1 0 0,0-1 0,1 1 0,-1 0 0,1 0 0,-1 0 0,0 0 0,1 0 0,-1 0 0,1 1 0,-3 0 0,-2 0 0,0 1 0,-1 0 0,1 0 0,0 0 0,0 1 0,0 0 0,1 0 0,-1 1 0,1 0 0,-1-1 0,1 2 0,0-1 0,1 1 0,-6 6 0,2-2 0,1 0 0,1 1 0,0-1 0,0 1 0,1 0 0,0 1 0,-5 15 0,9-21 0,-1 1 0,1 0 0,0 0 0,0 0 0,1 0 0,-1 0 0,1 0 0,1 0 0,-1 0 0,1 0 0,0-1 0,0 1 0,1 0 0,0 0 0,0-1 0,4 8 0,-2-6 0,0-1 0,1 0 0,-1 0 0,1 0 0,0-1 0,1 1 0,0-1 0,-1-1 0,1 1 0,1-1 0,-1 0 0,12 5 0,-5-3 0,0-1 0,1-1 0,0 0 0,0 0 0,0-1 0,1-1 0,15 0 0,-3-1 0,-1-2 0,52-8 0,-61 4-4031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0:53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1 443 6128,'0'0'7617,"9"-10"-7028,68-71 677,-44 47-367,-2-1 1,-2-1-1,-1-2 1,-2-1-1,29-58 1,-42 76-340,-11 17-332,1 1 0,-1-1 0,1 0 0,-1 0 0,0 0 0,-1-1 0,1 1 0,-1 0 0,0-1 0,1-6 0,-13 41 860,1-4-940,2 1 0,2 0 1,0 1-1,2 0 0,1-1 1,1 1-1,1 31 0,1-57-127,1 1 0,-1-1-1,0 1 1,1-1 0,-1 0 0,1 1-1,0-1 1,0 0 0,-1 0 0,2 1-1,-1-1 1,0 0 0,0 0-1,1 0 1,-1 0 0,1-1 0,-1 1-1,4 2 1,-3-3 2,0 0 0,0 0 0,0 0 0,0 0-1,1 0 1,-1-1 0,0 1 0,0-1 0,1 0 0,-1 1 0,0-1 0,0 0 0,1 0-1,-1-1 1,5 0 0,1-1 20,0 0 0,0-1 0,-1-1 0,1 1 0,0-1 1,-1 0-1,0-1 0,0 1 0,7-8 0,4-6 72,0 0 1,16-24 0,24-25 179,-46 54-199,-1-2-1,17-24 0,-19 24 64,2 0 1,19-21-1,-27 31-46,-3 5-109,0 0 1,0 1-1,0-1 0,0 0 1,0 0-1,0 0 1,1 0-1,-1 0 1,0 1-1,0-1 0,0 0 1,0 0-1,0 0 1,1 0-1,-1 0 1,0 0-1,0 1 0,0-1 1,0 0-1,1 0 1,-1 0-1,0 0 0,0 0 1,0 0-1,1 0 1,-1 0-1,0 0 1,0 0-1,0 0 0,1 0 1,-1 0-1,0 0 1,0 0-1,0 0 1,1 0-1,-1 0 0,0 0 1,0 0-1,0-1 1,0 1-1,1 0 1,-1 0-1,0 0 0,0 0 1,0 0-1,0 0 1,0-1-1,1 1 1,-1 0-1,0 0 0,0 0 1,0 0-1,0 0 1,0-1-1,0 1 0,6 18 56,-2 1-1,0-1 0,-1 1 1,0 20-1,-3 76 105,-1-95-122,-4 64 114,4-74-117,-1 0 0,0 0-1,0-1 1,-1 1 0,-1-1 0,-5 12 0,9-20-34,-1 0 0,1 0-1,0-1 1,-1 1 0,1 0-1,-1 0 1,1-1 0,-1 1 0,0-1-1,1 1 1,-1 0 0,1-1-1,-1 1 1,0-1 0,0 1 0,1-1-1,-1 0 1,0 1 0,0-1-1,0 0 1,1 1 0,-1-1 0,0 0-1,0 0 1,-1 0 0,0 0 2,1 0 1,-1-1-1,1 1 0,-1-1 1,1 1-1,-1-1 1,1 0-1,0 0 0,-1 0 1,1 1-1,0-1 0,0 0 1,-2-2-1,-2-3 45,-1 0 1,1-1-1,-9-13 0,-25-53 614,39 73-659,0 0 0,0 0 0,-1 0 0,1 0-1,0-1 1,0 1 0,0 0 0,0 0-1,0 0 1,0-1 0,0 1 0,0 0 0,0 0-1,0 0 1,0-1 0,0 1 0,0 0 0,0 0-1,0-1 1,0 1 0,0 0 0,0 0 0,0 0-1,0-1 1,0 1 0,0 0 0,0 0-1,0 0 1,0 0 0,1-1 0,-1 1 0,0 0-1,0 0 1,0 0 0,0 0 0,0-1 0,1 1-1,-1 0 1,0 0 0,0 0 0,0 0 0,1 0-1,-1 0 1,0 0 0,0 0 0,0-1-1,1 1 1,-1 0 0,0 0 0,0 0 0,0 0-1,1 0 1,-1 0 0,0 0 0,0 0 0,0 0-1,1 0 1,-1 1 0,0-1 0,0 0 0,1 0-1,18 4 40,-14-3-27,109 15 22,-84-13-76,1 0-1,-1 2 1,0 2 0,49 16 0,-63-17-42,-13-6 2,0 1-1,-1 0 1,1-1-1,0 1 0,-1 0 1,1 0-1,-1 1 1,1-1-1,-1 1 0,1-1 1,-1 1-1,0-1 1,0 1-1,0 0 1,0 0-1,0 0 0,2 5 1,-5 1-1148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0:53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13864,'0'0'1744,"92"-44"-1544,-33 31-448,8-2 8,-2 5-144,0 10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1:00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1400 6224,'0'0'8113,"8"-11"-7745,0-1-257,-3 2-21,1 1 1,0 1-1,1-1 1,0 1-1,1 0 0,8-7 1,3-2 185,-2-1 0,0-1 0,-1-1 0,0 0 0,18-35 0,-7 5 336,29-72 0,-22 13 149,-25 77-466,-6 5 125,-2 26-392,-1 1 0,0-1 1,0 0-1,0 1 1,0-1-1,0 0 1,0 1-1,0-1 0,-1 0 1,1 1-1,0-1 1,0 1-1,0-1 0,-1 0 1,1 1-1,0-1 1,0 1-1,-1-1 1,1 1-1,-1-1 0,1 1 1,0-1-1,-1 1 1,1-1-1,-1 1 1,1-1-1,-1 1 0,0 0 1,1-1-1,-1 1 1,1 0-1,-1 0 0,1-1 1,-2 1-1,1 2 28,-1 0 0,1-1 0,0 1 0,0 0 0,0 0 0,0 1 0,0-1 0,0 0 0,-1 4 0,-1 3 47,-8 17 37,0 1 0,2 0 0,2 0 0,0 1 0,2 0 0,0 0 0,2 1 0,2-1 0,0 1 0,2-1 0,8 53 0,-8-75-88,1 0 1,-1 0-1,1 0 1,1 0-1,-1-1 0,1 1 1,4 6-1,-6-10-30,0-1 1,0 1-1,0-1 0,1 1 0,-1-1 0,1 0 0,-1 1 0,1-1 0,-1 0 0,1 0 1,0 0-1,-1 0 0,1 0 0,0-1 0,0 1 0,0 0 0,-1-1 0,1 0 1,0 1-1,0-1 0,0 0 0,0 0 0,0 0 0,0 0 0,0 0 0,0 0 0,2-1 1,4-2 17,-1 1 1,0-1 0,1 0-1,-1-1 1,0 0 0,0 0 0,-1-1-1,1 1 1,-1-1 0,0-1-1,6-7 1,8-10 119,28-40 1,-38 48-96,35-52 180,38-50 318,-56 80-335,-19 25-101,0 1 0,1 0 0,12-11 0,-21 21-115,1 0 0,-1 1 1,1-1-1,-1 1 0,1-1 0,-1 1 0,1-1 0,-1 1 0,1 0 1,0-1-1,-1 1 0,1 0 0,0-1 0,-1 1 0,1 0 0,0 0 1,-1-1-1,1 1 0,0 0 0,-1 0 0,1 0 0,0 0 0,0 0 1,-1 0-1,1 0 0,0 1 0,0-1 0,0 0 0,0 1-2,0 0 0,0 0 0,0 0 1,0 0-1,-1 0 0,1 0 0,-1 0 0,1 0 0,-1 0 0,1 0 0,-1 1 0,1-1 0,-1 0 0,0 0 0,1 2 0,0 7 25,-1-1-1,0 21 1,0-30-34,-7 91 194,-20 93 1,26-183-197,0 16 95,1-17-92,0 0 0,0 0 1,0 0-1,0 1 0,0-1 1,0 0-1,0 0 0,0 0 1,0 1-1,0-1 0,0 0 1,0 0-1,0 0 0,0 1 1,1-1-1,-1 0 0,0 0 1,0 0-1,0 0 0,0 1 1,0-1-1,1 0 0,-1 0 1,0 0-1,0 0 0,0 0 1,1 0-1,-1 0 0,0 0 1,0 1-1,0-1 0,1 0 1,-1 0-1,0 0 0,0 0 1,0 0-1,1 0 0,-1 0 1,0 0-1,0 0 0,0 0 1,1 0-1,-1-1 0,0 1 1,0 0-1,0 0 0,1 0 1,-1 0-1,0 0 0,0 0 1,0 0-1,0 0 0,1-1 1,-1 1-1,0 0 0,0 0 1,0 0-1,0 0 0,0-1 1,1 1-1,-1 0 0,0 0 1,0 0-1,0 0 0,0-1 1,0 1-1,0 0 0,0 0 1,15-15 46,-1-1 1,24-34-1,-28 36-1,1-1 0,0 2 0,0 0 0,2 0 0,20-16 0,-33 28-46,0 1-1,1 0 1,-1 0 0,1 0 0,-1 0 0,1 0-1,-1-1 1,0 1 0,1 0 0,-1 0 0,1 0-1,-1 0 1,1 0 0,-1 1 0,1-1 0,-1 0-1,1 0 1,-1 0 0,0 0 0,1 0 0,-1 1-1,1-1 1,-1 0 0,0 0 0,1 1 0,-1-1-1,0 0 1,1 0 0,-1 1 0,0-1 0,1 1-1,-1-1 1,0 0 0,0 1 0,1-1-1,-1 0 1,0 1 0,0-1 0,0 1 0,1-1-1,-1 1 1,0-1 0,0 1 0,8 26 19,1 24-8,-6-31-8,1-1 0,0 1 0,2 0 0,8 20 0,-14-40-4,1 1-1,-1 0 0,1 0 0,-1 0 0,1 0 0,-1 0 0,1-1 0,0 1 0,-1 0 1,1 0-1,0-1 0,0 1 0,-1-1 0,1 1 0,0-1 0,0 1 0,0-1 0,0 1 1,0-1-1,0 0 0,0 1 0,0-1 0,2 0 0,-1 0 0,0 0 0,1 0 0,-1 0 0,0-1 0,1 1 0,-1-1 0,0 0 0,1 0 0,-1 0 0,2-1 0,7-4 1,-1-1-1,1 0 1,9-10 0,-15 13 0,16-15 11,-1-1 0,0-2 0,-2 0 0,0 0 0,20-37 0,63-132 67,-97 183-74,3-5 1,159-361 239,-95 145-39,-67 211-176,5-15 36,-6 25-29,-4 14 0,-6 39-64,-65 332-254,-73 86 30,92-326 159,-92 167 0,129-273 97,12-21 8,0-1 1,-1 0-1,0-1 0,-1 1 0,1-1 0,-10 10 0,15-18-11,0 0-1,0-1 0,0 1 1,0 0-1,0-1 0,0 1 0,0 0 1,0-1-1,0 1 0,0 0 0,0-1 1,0 1-1,0 0 0,0-1 1,0 1-1,-1 0 0,1-1 0,0 1 1,0 0-1,0-1 0,0 1 0,0 0 1,-1 0-1,1-1 0,0 1 0,0 0 1,-1 0-1,1-1 0,0 1 1,0 0-1,-1 0 0,1 0 0,0-1 1,-1 1-1,1 0 0,0 0 0,-1 0 1,1 0-1,0 0 0,-1 0 1,1 0-1,0 0 0,-1 0 0,1 0 1,0 0-1,-1 0 0,1 0 0,0 0 1,-1 0-1,1 0 0,0 0 0,-1 0 1,1 0-1,0 1 0,0-1 1,-1 0-1,1 0 0,0 0 0,-1 0 1,1 1-1,0-1 0,0 0 0,-1 0 1,1 1-1,0-1 0,0 0 1,0 0-1,-1 1 0,4-29 58,2 14-33,-1 0-1,2 0 1,0 1 0,0-1 0,1 1-1,1 0 1,12-15 0,-5 10-1,0 0 1,1 1-1,1 1 1,19-15-1,109-65 49,-6 5-58,131-140 81,-238 197 5,31-39 0,-17 17 111,-41 54-59,-7 11-68,-8 24-23,3-14-31,1 3 6,0 0-1,2 0 1,0 0-1,1 1 1,1-1-1,2 1 1,3 41-1,-3-62-31,1 1 0,-1-1 0,1 1 0,-1-1 0,1 1 0,0-1 0,0 1 0,0-1 0,1 0 0,-1 0-1,0 0 1,1 0 0,-1 0 0,1 0 0,0 0 0,0 0 0,0 0 0,0-1 0,4 3 0,-4-3 1,1 0 1,-1 0-1,1 0 1,0-1-1,-1 0 0,1 1 1,-1-1-1,1 0 0,0 0 1,-1 0-1,1-1 1,0 1-1,-1-1 0,1 1 1,0-1-1,-1 0 1,1 0-1,-1 0 0,3-1 1,14-8 35,-1-1 0,0-1 0,-1 0 0,25-23 0,58-67 265,-35 33 27,-63 67-310,0-1 0,1 1 0,0 0 0,-1-1 0,1 1 0,0 0 0,7-2 0,-10 3-21,1 1 1,-1 0-1,0 0 1,1 0-1,-1 0 1,1 0-1,-1 0 1,1 0-1,-1 0 1,1 0-1,-1 0 1,1 0-1,-1 0 1,1 0-1,-1 0 1,0 1-1,1-1 1,-1 0-1,1 0 1,-1 0-1,0 1 1,1-1-1,-1 0 1,1 1-1,0 0 0,0 0-1,-1 1 0,1-1 0,0 0 1,-1 0-1,1 1 0,-1-1 1,0 0-1,1 1 0,-1-1 0,0 1 1,0 1-1,1 25 26,-2-1-1,-2 1 1,0-1-1,-12 46 1,-3 21 24,14-71-41,2-16-3,1 1-1,0-1 1,0 1 0,0 0-1,2 13 1,-1-20-8,0-1 0,0 0 1,0 1-1,0-1 0,0 1 0,0-1 0,1 1 0,-1-1 1,0 1-1,0-1 0,0 0 0,1 1 0,-1-1 1,0 1-1,0-1 0,1 0 0,-1 1 0,0-1 0,1 0 1,-1 1-1,0-1 0,1 0 0,-1 0 0,1 1 0,-1-1 1,0 0-1,1 0 0,-1 0 0,1 1 0,-1-1 1,1 0-1,-1 0 0,1 0 0,-1 0 0,0 0 0,1 0 1,-1 0-1,1 0 0,-1 0 0,1 0 0,-1 0 0,1 0 1,-1-1-1,1 1 0,-1 0 0,0 0 0,1 0 1,-1-1-1,1 1 0,-1 0 0,0 0 0,1-1 0,-1 1 1,1-1-1,20-18 15,35-45 43,-15 16 31,51-44 0,-89 88-83,1 1 0,-1 0 0,1 1 0,0-1 0,1 1 0,6-4 0,-10 6-5,0-1-1,0 1 0,0 0 1,0 0-1,0 0 1,0-1-1,0 1 0,0 0 1,-1 0-1,1 0 1,0 0-1,0 1 0,0-1 1,0 0-1,0 0 1,0 0-1,0 1 0,0-1 1,-1 0-1,1 1 1,0-1-1,0 1 0,0-1 1,-1 1-1,1 0 1,0-1-1,-1 1 1,1 0-1,0-1 0,-1 1 1,1 0-1,-1 0 1,1-1-1,-1 1 0,1 0 1,-1 0-1,0 0 1,0 0-1,1 0 0,-1 1 1,4 14 19,-1 0 1,0 1-1,0 25 1,-2-20-7,6 28 0,-7-46-14,1-1 0,0 1 0,0 0 0,0-1 0,0 1 0,1-1 0,-1 1 0,1-1 0,0 0 0,0 0 1,0 0-1,4 4 0,-5-6-1,0 0 0,0-1 1,0 1-1,0 0 0,0-1 0,0 1 1,1-1-1,-1 0 0,0 1 1,0-1-1,0 0 0,0 0 0,1 1 1,-1-1-1,0 0 0,2 0 1,-1-1-1,1 1 0,0-1 1,0 0-1,-1 0 0,1 0 1,0 0-1,-1 0 1,1-1-1,2-1 0,17-14 26,0-2 0,-1 0 0,0-1-1,-2-1 1,18-25 0,11-25-26,-34 48 0,28-35 0,-42 58 0,-1 0 0,1 0 0,0 0 0,0 0 0,0 0 0,0 0 0,0 0 0,0 0 0,0 1 0,0-1 0,0 0 0,0 0 0,0 0 0,0 0 0,0 0 0,0 0 0,0 0 0,0 0 0,0 1 0,0-1 0,0 0 0,1 0 0,-1 0 0,0 0 0,0 0 0,0 0 0,0 0 0,0 0 0,0 0 0,0 0 0,0 0 0,0 0 0,0 1 0,0-1 0,0 0 0,0 0 0,1 0 0,-1 0 0,0 0 0,0 0 0,0 0 0,0 0 0,0 0 0,0 0 0,0 0 0,0 0 0,0 0 0,1 0 0,-1 0 0,0 0 0,0 0 0,0 0 0,0 0 0,0 0 0,0 0 0,0 0 0,0 0 0,1 0 0,-1 0 0,0 0 0,0 0 0,0-1 0,0 1 0,0 0 0,0 0 0,0 0 0,0 0 0,0 0 0,0 0 0,1 16 0,-5 25 0,3-34 0,-1 12 0,1 1 0,0-1 0,1 1 0,1-1 0,1 0 0,1 0 0,1 1 0,10 31 0,-14-50 0,1 1 0,-1-1 0,1 0 0,0 1 0,0-1 0,0 1 0,-1-1 0,1 0 0,1 0 0,-1 1 0,0-1 0,0 0 0,0 0 0,1 0 0,-1 0 0,0 0 0,1-1 0,-1 1 0,1 0 0,-1-1 0,1 1 0,1 0 0,0-1 0,0 0 0,-1 0 0,1 0 0,0 0 0,0 0 0,0-1 0,-1 1 0,1-1 0,0 0 0,0 0 0,4-2 0,1-1 0,1-1 0,-1 0 0,-1-1 0,1 0 0,-1 0 0,10-10 0,17-27 0,-3-1 0,35-63 0,-26 41 0,2-10 0,-3-1 0,-4-2 0,-3-2 0,33-128 0,-59 186 0,38-153 0,-42 152 0,-2 24 0,0 0 0,0 0 0,-1 1 0,1-1 0,0 0 0,0 0 0,0 0 0,-1 1 0,1-1 0,0 0 0,0 0 0,-1 0 0,1 0 0,0 0 0,0 1 0,-1-1 0,1 0 0,0 0 0,0 0 0,-1 0 0,1 0 0,0 0 0,0 0 0,-1 0 0,1 0 0,0 0 0,-1 0 0,1 0 0,0 0 0,0 0 0,-1 0 0,1 0 0,0-1 0,0 1 0,-1 0 0,1 0 0,0 0 0,0 0 0,-1 0 0,1-1 0,0 1 0,0 0 0,0 0 0,-1 0 0,1-1 0,0 1 0,0 0 0,0 0 0,0-1 0,0 1 0,-1 0 0,1 0 0,0-1 0,0 1 0,0 0 0,0 0 0,0-1 0,0 1 0,0 0 0,0-1 0,0 1 0,0 0 0,0 0 0,0-1 0,0 1 0,-4 5 0,0 1 0,0-1 0,0 1 0,0 0 0,1 0 0,0 1 0,-2 7 0,-15 51 0,18-59 0,-11 44 0,-61 243 0,55-201 0,-9 117 0,24-173 0,1-17 0,0 39 0,3-53 0,0 0 0,0-1 0,1 1 0,0 0 0,0-1 0,0 1 0,0-1 0,1 1 0,0-1 0,0 0 0,0 0 0,0 0 0,5 6 0,-6-8 0,1 0 0,-1 0 0,1 0 0,0 0 0,0 0 0,0 0 0,0 0 0,0-1 0,0 1 0,0-1 0,0 0 0,1 0 0,-1 1 0,0-2 0,1 1 0,-1 0 0,1 0 0,-1-1 0,1 1 0,0-1 0,-1 0 0,4 0 0,9 0 0,0-1 0,-1 0 0,1-1 0,-1-1 0,0-1 0,0 0 0,0 0 0,0-1 0,-1-1 0,0-1 0,0 0 0,0 0 0,-1-1 0,0-1 0,-1 0 0,0 0 0,0-1 0,-1-1 0,0 0 0,-1 0 0,-1-1 0,1 0 0,-2-1 0,0 1 0,0-1 0,-1-1 0,6-18 0,-12 30 0,1-1 0,0 1 0,-1 0 0,1-1 0,-1 1 0,0 0 0,1-1 0,-1 1 0,0 0 0,-1-1 0,1 1 0,0-1 0,-1 1 0,1 0 0,-1 0 0,-1-3 0,2 4 0,-1 0 0,0 0 0,0 0 0,1 1 0,-1-1 0,0 0 0,0 0 0,0 1 0,0-1 0,0 0 0,0 1 0,0-1 0,0 1 0,0 0 0,0-1 0,0 1 0,0 0 0,-1-1 0,1 1 0,0 0 0,0 0 0,0 0 0,0 0 0,0 0 0,-1 0 0,1 1 0,0-1 0,0 0 0,0 1 0,0-1 0,0 0 0,0 1 0,-2 0 0,-3 2 0,-1 1 0,1-1 0,0 1 0,0 0 0,1 1 0,-1-1 0,1 1 0,0 0 0,0 1 0,0-1 0,1 1 0,0 0 0,0 0 0,1 0 0,-1 0 0,1 1 0,1 0 0,-1-1 0,1 1 0,-2 10 0,2-9 0,1 1 0,-1 0 0,1 0 0,1 0 0,0 0 0,0 0 0,1 1 0,0-1 0,0-1 0,1 1 0,0 0 0,1 0 0,0-1 0,0 1 0,9 14 0,-8-16 0,0 0 0,1-1 0,0 0 0,0 0 0,1 0 0,0-1 0,0 1 0,8 4 0,-11-8 0,0 0 0,1-1 0,0 1 0,-1-1 0,1 0 0,0 0 0,0 0 0,-1 0 0,1-1 0,0 0 0,0 0 0,0 0 0,0 0 0,0 0 0,0-1 0,-1 1 0,1-1 0,0 0 0,4-2 0,10-4 0,-1-1 0,-1-1 0,0 0 0,0-1 0,-1-1 0,0 0 0,18-18 0,8-13 0,37-47 0,-23 17 0,-3-2 0,-4-2 0,-3-2 0,-4-2 0,-3-2 0,39-120 0,-63 151 0,-2-1 0,8-75 0,-20 125 0,1 0 0,-1 0 0,0 0 0,0 0 0,0 0 0,0 0 0,-1 0 0,1 0 0,0 0 0,-1 0 0,1 0 0,-1 0 0,-1-2 0,2 3 0,-1 1 0,1 0 0,0 0 0,-1-1 0,1 1 0,0 0 0,-1-1 0,1 1 0,0 0 0,-1 0 0,1 0 0,0-1 0,-1 1 0,1 0 0,-1 0 0,1 0 0,0 0 0,-1 0 0,1 0 0,-1 0 0,1 0 0,0 0 0,-1 0 0,0 0 0,-14 9 0,3 3 0,1 1 0,0 1 0,1 0 0,1 0 0,0 1 0,0 0 0,-6 18 0,-4 15 0,-14 55 0,-5 43 0,7 2 0,-18 210 0,47-113 0,2-237 0,0-1 0,1 1 0,0 0 0,1-1 0,3 11 0,-5-17 0,0 0 0,1 0 0,-1 0 0,1 0 0,-1 0 0,1 0 0,0 0 0,-1 0 0,1 0 0,0 0 0,0 0 0,-1-1 0,1 1 0,0 0 0,0 0 0,0-1 0,0 1 0,0 0 0,0-1 0,0 1 0,0-1 0,0 0 0,1 1 0,-1-1 0,0 0 0,0 0 0,0 1 0,0-1 0,1 0 0,-1 0 0,0 0 0,0-1 0,0 1 0,0 0 0,0 0 0,1-1 0,-1 1 0,0 0 0,0-1 0,0 1 0,0-1 0,0 1 0,0-1 0,1-1 0,10-5 0,0-1 0,0-1 0,-1 0 0,0-1 0,10-11 0,47-60 0,-46 53 0,109-146 0,-116 158 0,-15 16 0,-1 0 0,1 0 0,0 0 0,0 1 0,0-1 0,0 0 0,0 0 0,0 1 0,0-1 0,0 0 0,0 0 0,0 1 0,0-1 0,0 0 0,0 0 0,0 0 0,0 1 0,0-1 0,0 0 0,1 0 0,-1 1 0,0-1 0,0 0 0,0 0 0,0 0 0,0 1 0,0-1 0,1 0 0,-1 0 0,0 0 0,0 0 0,0 0 0,1 1 0,-1-1 0,0 0 0,0 0 0,0 0 0,1 0 0,-1 0 0,0 0 0,0 0 0,0 0 0,1 0 0,-1 0 0,0 0 0,0 0 0,1 0 0,-1 0 0,0 0 0,0 0 0,1 0 0,-1 0 0,0 0 0,0 0 0,0 0 0,1 0 0,-1 0 0,0 0 0,0 0 0,0-1 0,1 1 0,-1 0 0,0 0 0,-3 23 0,-1 0 0,-1 1 0,-12 32 0,8-29 0,-9 51 0,7-18 0,11-60 0,0 0 0,1 1 0,-1-1 0,0 0 0,0 0 0,1 1 0,-1-1 0,0 0 0,0 0 0,1 0 0,-1 1 0,0-1 0,1 0 0,-1 0 0,0 0 0,1 0 0,-1 0 0,0 0 0,1 0 0,-1 0 0,0 0 0,1 0 0,-1 0 0,0 0 0,1 0 0,-1 0 0,0 0 0,1 0 0,-1 0 0,0 0 0,1 0 0,-1 0 0,0 0 0,1 0 0,-1-1 0,0 1 0,1 0 0,13-6 0,-2-1 0,-1-1 0,0 0 0,-1-1 0,0 0 0,0-1 0,-1 0 0,11-14 0,-7 8 0,1 0 0,16-14 0,-29 30 0,0-1 0,0 0 0,0 0 0,1 0 0,-1 1 0,0-1 0,0 0 0,0 1 0,0-1 0,1 1 0,-1 0 0,2-1 0,-2 1 0,-1 0 0,1 0 0,-1 0 0,0 0 0,1 0 0,-1 0 0,1 0 0,-1 1 0,0-1 0,1 0 0,-1 0 0,1 0 0,-1 1 0,0-1 0,1 0 0,-1 0 0,0 1 0,1-1 0,-1 0 0,0 1 0,0-1 0,1 0 0,-1 1 0,0-1 0,1 1 0,-1 1 0,1 1 0,0-1 0,-1 0 0,0 1 0,1-1 0,-1 0 0,0 1 0,0-1 0,0 1 0,-1-1 0,1 0 0,-2 4 0,-8 32 0,-2 0 0,-2-1 0,-1 0 0,-22 36 0,-92 130 0,83-144 0,-79 80 0,123-137 0,-27 25 0,28-26 0,0 0 0,0 0 0,-1-1 0,1 1 0,0 0 0,-1 0 0,1-1 0,0 1 0,-1-1 0,1 1 0,-1-1 0,1 1 0,-1-1 0,1 0 0,-1 0 0,1 0 0,-1 0 0,1 0 0,-1 0 0,1 0 0,-3-1 0,4 1 0,-1-1 0,0 0 0,1 1 0,-1-1 0,1 0 0,-1 1 0,1-1 0,-1 0 0,1 0 0,-1 1 0,1-1 0,0 0 0,-1 0 0,1 0 0,0 0 0,0 1 0,0-1 0,0 0 0,-1 0 0,1 0 0,0 0 0,1 0 0,-1 0 0,0 1 0,0-1 0,1-2 0,5-23 0,-2 17 0,0 0 0,1-1 0,0 1 0,0 1 0,1-1 0,0 1 0,0 0 0,1 0 0,0 1 0,1 0 0,12-10 0,-4 6 0,1 1 0,0 0 0,0 1 0,1 1 0,21-6 0,160-40 0,-182 48 434,-11-1-5715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1:00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0 164 12664,'0'0'528,"17"-7"13,74-25 320,113-26 1,177-6 617,-374 63-1378,1 0-1,-1 1 0,1 0 0,-1 0 0,1 0 1,-1 1-1,1 0 0,-1 1 0,0-1 0,0 1 1,0 1-1,0 0 0,13 6 0,-20-9-96,0 0 1,1 1-1,-1-1 0,0 0 0,1 0 1,-1 1-1,0-1 0,0 0 0,1 1 0,-1-1 1,0 0-1,0 1 0,1-1 0,-1 0 1,0 1-1,0-1 0,0 0 0,0 1 1,1-1-1,-1 1 0,0-1 0,0 1 1,0-1-1,0 0 0,0 1 0,0-1 1,0 1-1,0-1 0,0 0 0,-1 1 0,1-1 1,0 1-1,0-1 0,0 0 0,0 1 1,0-1-1,-1 1 0,1-1 0,0 0 1,0 1-1,-1-1 0,1 0 0,0 1 1,-1-1-1,1 0 0,-1 1 0,-16 11-1313,15-11 135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1:01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11448,'0'0'2616,"61"11"-2440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1:01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10448,'0'0'2816,"63"-38"-2576,-46 30-88,-5 2 16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1:01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10656,'0'0'592,"58"-44"-256,1 21 8,19 12-328,-1 5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1:03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1241 9536,'0'0'3801,"12"-10"-3070,175-170 1026,-82 68-1132,114-137 582,-163 173-638,-4-4 1,-3-1 0,-4-2-1,60-157 1,-101 228-398,0-1 1,-1 1-1,0-1 1,-1 0 0,-1 0-1,0-22 1,0 35-154,-1-1 0,0 0 0,0 1 0,0-1 0,0 0 0,0 1 0,0-1 0,-1 0 0,1 1 0,0-1 0,0 0 0,0 1 0,-1-1 0,1 0 0,0 1 0,0-1 0,-1 1 0,1-1 0,-1 0 0,1 1 0,-1-1 0,1 1 0,-1 0 1,1-1-1,-1 1 0,1-1 0,-1 1 0,1 0 0,-1-1 0,0 1 0,1 0 0,-1-1 0,0 1 0,1 0 0,-1 0 0,0 0 0,1 0 0,-1 0 0,0 0 0,1 0 0,-1 0 0,0 0 0,1 0 0,-1 0 0,0 0 0,1 0 0,-1 0 0,0 1 0,1-1 0,-2 1 0,-4 1 54,0 0-1,0 1 0,0 0 0,-6 5 1,-8 5 63,0 2 0,2 0 1,0 1-1,-24 28 1,-57 83 277,75-93-329,2 1 0,2 1 0,1 0 1,1 2-1,-15 48 0,26-63-40,1-1 1,1 1-1,1 0 0,1 1 0,1-1 1,1 0-1,1 1 0,1-1 0,1 1 1,9 40-1,-8-53-20,0-1 0,1 0 0,0 0 0,1-1 0,0 1 0,1-1 0,0 0 0,0 0 0,1-1 0,0 0 0,0 0 0,1 0 0,0-1 0,14 9 0,-15-11 0,1 0 0,0-1 1,0 0-1,1 0 0,-1-1 0,1 0 1,-1-1-1,1 0 0,0 0 0,0-1 0,0 0 1,0-1-1,0 0 0,0 0 0,0-1 1,0 0-1,15-4 0,1-3 74,0-2-1,-1-1 1,0 0-1,0-2 1,-1-1-1,-1-1 1,-1 0-1,37-35 1,0 2 637,-58 46-366,-5 4-219,-8 7-42,1 2-48,1 0-1,1 0 0,0 1 1,1 1-1,0-1 0,1 2 1,-11 22-1,16-30-40,0 0-1,1 1 0,-1-1 1,1 1-1,1 0 1,-1 0-1,1 0 1,1 0-1,-1 0 1,1 0-1,0 0 1,1 0-1,0 0 1,0 0-1,0-1 1,1 1-1,0 0 1,0 0-1,4 7 0,-5-12-12,0 0 0,-1 0 0,1-1-1,0 1 1,0-1 0,0 1 0,0 0-1,1-1 1,-1 0 0,0 1 0,0-1-1,1 0 1,-1 0 0,1 0-1,-1 0 1,1 0 0,0 0 0,-1 0-1,1 0 1,0-1 0,0 1 0,0 0-1,-1-1 1,1 0 0,0 1 0,0-1-1,0 0 1,0 0 0,0 0-1,-1 0 1,1-1 0,0 1 0,0 0-1,0-1 1,0 1 0,-1-1 0,1 0-1,0 1 1,-1-1 0,3-2 0,1 0 13,-1 0 0,0-1 1,0 1-1,0-1 0,-1 0 1,1 0-1,-1 0 1,0-1-1,0 1 0,0-1 1,-1 1-1,0-1 0,3-7 1,-1-1 24,-1-1-1,0 1 1,-1-1 0,-1 0 0,0 0 0,0 0-1,-1 0 1,-1 0 0,-1 1 0,0-1 0,0 0 0,-6-15-1,6 25-9,0 0-1,-1-1 0,0 1 0,1 0 0,-1 0 1,0 0-1,-1 1 0,1-1 0,-1 1 0,0 0 1,0 0-1,0 0 0,-6-3 0,10 6-29,-1 0 0,1 0 1,0 0-1,0-1 0,-1 1 0,1 0 0,0 0 1,0 0-1,0 0 0,-1 0 0,1 0 0,0-1 1,0 1-1,-1 0 0,1 0 0,0 0 0,0-1 1,0 1-1,0 0 0,0 0 0,-1 0 0,1-1 1,0 1-1,0 0 0,0 0 0,0-1 0,0 1 1,0 0-1,0 0 0,0-1 0,0 1 0,0 0 1,0 0-1,0-1 0,0 1 0,0-1 0,10-3 76,16 2-41,89 0-18,-50-1-29,-1 3-1,0 3 1,80 13-1,-139-15 8,-1 0 0,1 0 0,-1 0 0,0 1 0,1 0 0,-1 0 0,0 0 0,0 0 0,0 1 0,0-1 0,-1 1 0,7 6 0,-8-7 2,0 1 1,0 0-1,-1 0 1,1 0-1,0 0 1,-1 0-1,0 0 1,0 0-1,0 1 1,0-1-1,0 0 1,-1 1-1,1-1 0,-1 1 1,0-1-1,0 1 1,-1 6-1,-2 5 11,-1 0 1,0 0-1,-1 0 0,-1-1 0,0 0 0,-11 19 0,-7 15 109,29-49 281,9-9-280,17-14-43,157-131 416,-181 149-463,0 0 0,0 0 0,0 1 0,1 0 0,0 0-1,0 1 1,0 0 0,0 1 0,1-1 0,9-1 0,-17 5-33,-1 0 0,1 0 0,-1 0 0,1 0 1,0 0-1,-1 0 0,1 0 0,-1 0 0,1 0 0,-1 0 1,1 1-1,-1-1 0,1 0 0,-1 0 0,1 1 0,-1-1 1,1 0-1,-1 1 0,1-1 0,-1 0 0,0 1 0,1-1 1,-1 0-1,1 1 0,-1-1 0,0 1 0,0-1 0,1 1 1,-1-1-1,0 1 0,0-1 0,1 1 0,-1-1 0,0 1 1,0-1-1,0 1 0,0 0 0,0 0 0,1 25-1,-2-23 1,-2 39 0,-2 46 0,5-78 0,1 0 0,0 0 0,1 0 0,0 0 0,0 0 0,8 17 0,-8-22 0,1 0 0,0 0 0,1-1 0,-1 1 0,1-1 0,-1 0 0,2 0 0,-1 0 0,0 0 0,1-1 0,-1 0 0,1 1 0,0-2 0,0 1 0,0-1 0,0 1 0,1-2 0,-1 1 0,1 0 0,-1-1 0,1 0 0,8 0 0,2 0 0,0 0 0,0-1 0,0-1 0,0-1 0,0 0 0,29-8 0,1-6 0,0-2 0,-1-2 0,-1-2 0,-1-2 0,-1-1 0,-1-3 0,54-47 0,-91 72 0,-2 2 0,0-1 0,0 1 0,0-1 0,0 1 0,-1-1 0,1 0 0,0 0 0,-1 0 0,1 0 0,-1 0 0,0 0 0,0 0 0,0 0 0,2-4 0,-3 5 0,-1 1 0,1 0 0,-1-1 0,1 1 0,-1 0 0,1-1 0,-1 1 0,1 0 0,-1 0 0,1-1 0,-1 1 0,1 0 0,-1 0 0,1 0 0,-1 0 0,1 0 0,-1 0 0,1 0 0,-1 0 0,0 0 0,1 0 0,-1 0 0,1 0 0,-1 0 0,1 0 0,-1 1 0,1-1 0,-1 0 0,1 0 0,-1 1 0,1-1 0,-1 0 0,0 1 0,-23 10 0,22-10 0,-16 9 0,0 0 0,1 1 0,0 1 0,1 0 0,1 1 0,0 1 0,0 1 0,2 0 0,0 0 0,-20 32 0,29-40 0,1 0 0,0 0 0,0 1 0,1-1 0,0 1 0,0-1 0,1 1 0,0 0 0,0-1 0,1 1 0,1 11 0,-1-15 0,0 1 0,1 0 0,0-1 0,0 0 0,0 1 0,0-1 0,1 0 0,0 1 0,0-1 0,0 0 0,0 0 0,1 0 0,0-1 0,-1 1 0,1-1 0,0 1 0,1-1 0,-1 0 0,1 0 0,6 4 0,-8-6 0,0 0 0,0 0 0,0-1 0,0 1 0,0 0 0,0-1 0,1 0 0,-1 1 0,0-1 0,0 0 0,0 0 0,0 0 0,1 0 0,-1-1 0,0 1 0,0 0 0,0-1 0,0 0 0,0 1 0,0-1 0,0 0 0,0 0 0,0 0 0,0 0 0,-1-1 0,1 1 0,0 0 0,-1-1 0,1 1 0,-1-1 0,3-2 0,2-4 0,1-1 0,-1 0 0,-1 0 0,0 0 0,4-10 0,11-24 0,69-170 0,-144 425 0,29-104 0,-10 44 0,-55 199 0,67-277 0,-3-1 0,-58 113 0,76-166 0,-2-1 0,-1 0 0,0-1 0,-1 0 0,-1-1 0,-1-1 0,-17 16 0,30-30 0,0 0 0,-1-1 0,1 1 0,0-1 0,0 1 0,-1-1 0,1 0 0,-1 0 0,1 0 0,-1-1 0,1 1 0,-1 0 0,1-1 0,-1 0 0,0 1 0,1-1 0,-1 0 0,-4-1 0,4 0 0,1 0 0,-1 0 0,0 0 0,1-1 0,-1 1 0,1-1 0,0 1 0,-1-1 0,1 0 0,0 0 0,0 0 0,0 0 0,0 0 0,0-1 0,1 1 0,-3-5 0,-5-9 0,2 0 0,0-1 0,0 1 0,-6-34 0,-7-73 0,16 89 0,2 0 0,2-44 0,0 68 0,1 1 0,0-1 0,1 0 0,0 1 0,0 0 0,1 0 0,0 0 0,1 0 0,0 0 0,1 0 0,-1 1 0,1 0 0,7-8 0,-6 10 0,1 0 0,-1 1 0,1 0 0,0 1 0,1 0 0,-1 0 0,1 0 0,-1 1 0,1 0 0,0 0 0,0 1 0,1 0 0,8-1 0,11 0 0,1 1 0,43 2 0,-5 2 0,0 4 0,87 17 0,-125-20-43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08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9944,'0'0'1586,"12"2"-939,-7 0-566,2-1 20,0 0 0,-1 1 1,1 0-1,-1 1 1,1-1-1,-1 1 0,0 0 1,0 1-1,-1-1 0,1 1 1,-1 1-1,10 8 1,16 25 500,-2 1 1,-1 1-1,44 86 1,-47-80-244,12 24 92,-2 1 0,-4 1 1,-3 2-1,-3 1 0,-4 1 0,-3 1 1,-3 1-1,7 121 0,-21-160-258,-2 0-1,-1-1 1,-2 1 0,-2-1-1,-18 63 1,17-76-95,-2-1 1,-1 1-1,-1-1 1,-1-1-1,0 0 0,-2-1 1,-1-1-1,-1 0 1,-21 22-1,6-12 143,-61 44 0,39-43-3123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1:04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516 1 11256,'0'0'1753,"-2"14"-796,1-6-792,0 7 162,-2 0 1,0 0-1,-1 0 1,0 0-1,-11 23 1,-2-5 426,-2-1 0,-1-1 1,-28 33-1,-81 82 1640,68-79-1438,61-67-956,-132 144 2132,75-89-4621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1:07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443 537 5600,'0'0'6145,"-5"-10"-5662,-17-33 17,20 40-406,0 0 1,0 1 0,0-1 0,-1 1 0,1-1 0,0 1 0,-1 0-1,0 0 1,0 0 0,1 0 0,-1 0 0,0 1 0,0-1-1,-1 1 1,1 0 0,0 0 0,0 0 0,-1 0 0,1 0-1,-7 1 1,1-1 109,0 1 0,0 1 0,-1 0 0,1 0-1,-14 4 1,9 0-28,0 0 1,0 1-1,0 1 0,1 0 1,0 0-1,0 2 0,1-1 1,0 2-1,-13 12 0,3 0 171,0 2 0,1 1 0,-22 34 0,39-53-273,0 0 1,1 1 0,0-1 0,0 1-1,0 0 1,1 0 0,0 0-1,0 0 1,1 0 0,0 0-1,0 0 1,0 1 0,2 6 0,-1-10-34,0 0 1,1 0 0,0-1 0,0 1 0,0 0 0,0-1 0,1 1-1,-1-1 1,1 0 0,0 1 0,0-1 0,0 0 0,0 0 0,1 0-1,-1 0 1,1-1 0,-1 1 0,1-1 0,0 1 0,0-1 0,1 0-1,-1 0 1,0 0 0,1-1 0,-1 1 0,5 0 0,0 0 22,-1 0 0,1-1 0,-1 0 0,1 0 0,0-1 0,-1 0 0,1-1 0,0 1 0,-1-1 0,1-1 0,0 0 0,-1 0 0,0 0 0,1-1 0,-1 0 1,7-4-1,4-3 67,0-1 1,-1-1 0,0 0 0,26-25 0,-25 19 22,-1 0 0,-1-1 0,-1-1 0,0 0 1,-1-1-1,-2-1 0,0 0 0,-1-1 0,-1 0 0,10-36 1,-20 57-121,1 0 0,0 0 1,-1 0-1,0 0 1,1 0-1,-1-1 1,0 1-1,0 0 1,0 0-1,0-1 0,-1 1 1,1 0-1,0 0 1,-1 0-1,0 0 1,1 0-1,-2-3 1,-12 30 362,10-14-374,0-1 1,1 1-1,0 0 1,1 0-1,1 0 0,-1 0 1,2 0-1,0 1 1,2 19-1,-1-24-7,1 1-1,-1-1 1,2 0 0,-1 0-1,1 0 1,0-1-1,0 1 1,1-1 0,0 0-1,0 0 1,1 0 0,-1 0-1,1-1 1,1 1 0,-1-1-1,8 5 1,-11-9-5,0 1 0,1-1-1,-1 0 1,1 0 0,0 0 0,-1 0 0,1-1-1,0 1 1,-1-1 0,1 0 0,0 1 0,0-1 0,-1 0-1,1-1 1,0 1 0,0 0 0,-1-1 0,1 1 0,0-1-1,-1 0 1,1 0 0,-1 0 0,1 0 0,-1-1 0,1 1-1,-1-1 1,3-1 0,7-6 34,1-1 0,-1-1 0,15-16-1,-21 20-25,77-91 252,-63 72-136,1 0-1,1 1 0,1 2 1,31-25-1,-53 47-114,0 0 0,0 0 0,1 0 0,-1 0 0,0 1-1,0-1 1,1 0 0,-1 1 0,1-1 0,-1 1 0,0 0 0,1-1 0,-1 1 0,1 0 0,-1 0 0,3 0 0,-3 0-7,0 0 1,0 1-1,0-1 0,0 0 1,-1 1-1,1-1 1,0 1-1,-1-1 0,1 1 1,0 0-1,-1-1 0,1 1 1,-1 0-1,1-1 0,0 1 1,-1 0-1,0-1 1,1 1-1,-1 0 0,1 1 1,1 5 31,0 0 1,-1 0 0,0 0-1,-1 0 1,1 10 0,-1-9-52,0 29 182,-11 71 1,6-65 126,-1 43 1,6-86-298,0 1 1,0-1-1,0 0 1,0 1 0,-1-1-1,1 0 1,0 1-1,1-1 1,-1 0-1,0 0 1,0 1-1,0-1 1,0 0-1,0 1 1,0-1 0,0 0-1,0 1 1,0-1-1,1 0 1,-1 0-1,0 1 1,0-1-1,0 0 1,1 0 0,-1 1-1,0-1 1,0 0-1,1 0 1,-1 0-1,0 0 1,0 1-1,1-1 1,-1 0-1,0 0 1,1 0 0,-1 0-1,0 0 1,0 0-1,1 0 1,-1 0-1,0 0 1,1 0-1,-1 0 1,0 0 0,1 0-1,-1 0 1,0 0-1,1 0 1,-1 0-1,0 0 1,1 0-1,-1 0 1,0 0-1,0-1 1,1 1 0,-1 0-1,21-14 114,-17 11-93,55-50 202,-39 33-79,31-22 0,-45 37-99,2 0 1,-1 1-1,0-1 0,1 2 1,0-1-1,0 1 1,0 1-1,16-4 1,-23 5-47,0 1 1,0 0-1,0 0 1,1 0-1,-1 0 1,0 1-1,0-1 1,0 0-1,0 0 1,0 1-1,1-1 1,-1 0-1,0 1 1,0-1-1,0 1 1,0 0-1,0-1 1,0 1-1,0 0 1,-1 0-1,1-1 1,0 1-1,0 0 1,0 0-1,-1 0 1,1 0-1,0 0 1,-1 0-1,1 0 1,-1 0-1,0 0 1,1 2-1,1 4 7,0 0 0,-1 0 0,0 0-1,1 9 1,-2-12-6,3 66 56,5 45 60,-8-113-115,1 0-1,-1-1 0,0 1 0,0 0 1,1-1-1,-1 1 0,1-1 0,-1 1 1,1-1-1,0 1 0,0-1 0,-1 1 0,1-1 1,0 0-1,0 1 0,1-1 0,-1 0 1,0 0-1,0 0 0,3 2 0,-2-2 2,1 0-1,0 0 0,-1-1 0,1 1 0,0-1 0,0 0 0,-1 1 1,1-1-1,0 0 0,0-1 0,-1 1 0,4-1 0,4-1 12,1 0-1,-1-1 0,0-1 1,0 1-1,17-10 1,46-32 49,-46 28-49,126-97 74,-114 83-74,-22 16 7,-1-1 1,0 0 0,-2-1-1,0-1 1,20-32 0,-34 46 39,-5 6-16,-17 11 15,-25 22 15,44-33-77,-85 85 93,80-78-96,-1 1 0,2 0 0,0 1 0,0 0 1,1 0-1,0 0 0,-7 21 0,12-28-2,0 1 0,0-1 0,0 1 0,1-1 0,0 1 0,0 0 0,0-1 0,0 1 0,1-1 0,-1 1 0,1-1-1,1 1 1,-1-1 0,0 1 0,3 3 0,-3-5-1,1-1 0,-1 0 0,1 0 0,-1 0-1,1 0 1,0 0 0,-1 0 0,1-1 0,0 1-1,0-1 1,0 1 0,1-1 0,-1 0 0,0 1-1,0-1 1,1 0 0,-1-1 0,1 1 0,-1 0-1,1-1 1,-1 1 0,1-1 0,-1 0 0,1 0-1,-1 0 1,1 0 0,-1 0 0,5-1 0,1-1-1,0-1 1,0 0 0,0 0-1,0 0 1,0-1-1,-1 0 1,0-1 0,0 0-1,0 0 1,-1 0-1,1-1 1,-1 0 0,0 0-1,9-13 1,0-3 5,-1 0 1,-1 0-1,16-37 0,-1-12 17,-2-1 0,-4-1-1,-3-1 1,17-141 0,-31 186-17,-3 19-1,0 1-1,-1-1 1,0 1 0,-1-1 0,0 0 0,0 1-1,-1-1 1,-3-16 0,4 26-1,0 0 0,0 0 0,0 0 0,0-1 0,0 1 0,0 0 0,0 0 0,0 0 0,0 0 0,0-1 0,0 1 0,0 0 0,0 0 0,0 0 0,-1 0 0,1 0 0,0 0 0,0-1 0,0 1 0,0 0 0,0 0 0,0 0 0,-1 0 0,1 0 0,0 0 0,0 0 0,0 0 0,0 0 0,0-1 0,-1 1 0,1 0 0,0 0 0,0 0 0,0 0 0,0 0 0,0 0 0,-1 0 0,1 0 0,0 0 0,0 0 0,0 0 0,0 0 0,-1 0 0,1 1 0,0-1 0,0 0 0,0 0 0,0 0 0,0 0 0,-1 0 0,1 0 0,0 0 0,-7 12 0,-4 15 0,4 3-4,1 0 1,1 0-1,2 0 1,1 61-1,4-40-6,3 0 0,14 59 0,-13-86 60,1-1 1,1 0-1,1 0 0,20 34 0,4 2-2498,-17-32-363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1:09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1273 7632,'0'0'2308,"9"-6"-1831,19-12-7,-2-1 0,0-1 0,-1-1 0,30-34 1,-16 5 388,50-83 0,22-66 604,-17 5-192,-75 147-562,-1 0 0,14-64 0,-32 106-320,-4 9-144,-4 10-11,-17 38 34,2 2 0,3 1 0,2 0 0,2 1 0,-11 83 0,22-103-83,0 48 0,5-68-90,0 0 0,2 0 0,0 0-1,1 0 1,7 22 0,-10-35-64,1 0 1,0-1 0,0 1-1,1 0 1,-1-1-1,1 1 1,-1-1-1,1 0 1,0 1-1,0-1 1,0 0-1,0 0 1,0 0-1,0 0 1,0 0-1,6 2 1,-6-3-13,0-1 0,0 1 0,0-1 1,0 1-1,1-1 0,-1 0 0,0 0 0,0 0 1,1 0-1,-1-1 0,0 1 0,0-1 0,0 1 1,0-1-1,1 0 0,-1 1 0,0-1 0,0 0 0,0-1 1,-1 1-1,1 0 0,3-3 0,20-16 106,-2-1-1,0-1 1,36-47-1,50-85 210,-105 148-322,32-48 169,-3-1-1,-2-2 0,43-110 1,-40 66 322,28-137 0,-60 233-446,-1-1-1,0 0 1,0 0 0,0 0-1,-1 1 1,0-1-1,0 0 1,0 0 0,-1 0-1,0 0 1,0 1 0,-3-7-1,4 12-48,0 0 0,-1 0 0,1 0 0,-1 0 0,1-1 0,0 1 0,-1 0 1,1 0-1,-1 1 0,1-1 0,-1 0 0,1 0 0,0 0 0,-1 0 0,1 0 0,-1 0 0,1 0 0,0 1 0,-1-1 0,1 0 0,-1 0 0,1 1 0,0-1 0,-1 0 0,1 0 0,0 1 0,0-1 0,-1 0 0,1 1 1,0-1-1,0 0 0,-1 1 0,1-1 0,0 1 0,0-1 0,0 0 0,-1 1 0,-13 20 105,-7 27-10,1 0 0,3 2 1,-13 55-1,18-60-55,-90 352 274,23-83 28,71-281-250,6-21 21,4-18 57,13-33-24,1 1-1,36-62 1,-40 81-76,1-1 1,0 2-1,2 0 0,0 1 1,1 0-1,27-21 0,-39 34-38,0 1-1,1 0 1,-1 0-1,1 1 1,-1-1 0,1 1-1,5-2 1,-8 4-29,-1-1 0,1 1 1,0 0-1,-1 0 0,1 0 0,-1 0 1,1 1-1,-1-1 0,1 0 0,-1 1 1,1-1-1,-1 1 0,1-1 0,-1 1 1,1 0-1,-1-1 0,0 1 0,1 0 1,-1 0-1,0 0 0,0 0 1,0 0-1,0 0 0,0 1 0,0-1 1,0 0-1,1 3 0,3 3 12,-1 1 1,0 0-1,0 0 1,-1 0-1,0 0 1,0 0-1,1 11 0,8 66 75,-7-43-55,-5-42-42,5 35 48,1-1-1,11 35 1,-14-60-39,-1-1-1,1-1 1,1 1-1,-1 0 1,1-1-1,1 0 1,-1 1-1,1-2 0,0 1 1,1-1-1,0 0 1,0 0-1,0 0 1,9 5-1,-13-9-5,1-1 0,-1-1 0,0 1-1,0 0 1,1-1 0,-1 1 0,0-1 0,1 1-1,-1-1 1,0 0 0,1 0 0,-1 0-1,0 0 1,1-1 0,-1 1 0,0-1 0,1 1-1,-1-1 1,0 0 0,0 0 0,0 0-1,1 0 1,-1 0 0,0-1 0,-1 1 0,3-2-1,7-5 9,-2-1-1,1 0 0,12-17 0,-13 16 4,4-6 3,-1-1 0,-1 0 0,0 0 0,-1-1 0,-1-1 0,-1 1 0,0-2 0,-2 1 0,0-1 0,-1 0 0,-1 0 0,-1 0 0,-1 0 0,0-30 0,-3 45-5,1 1-1,0-1 1,-1 0-1,0 0 1,-1 0-1,1 1 0,-4-10 1,4 13-8,1 0-1,-1 0 1,0 0 0,1 1-1,-1-1 1,0 0 0,0 0-1,1 0 1,-1 1 0,0-1-1,0 0 1,0 1 0,0-1-1,0 1 1,0-1-1,0 1 1,0-1 0,0 1-1,-1 0 1,1-1 0,0 1-1,0 0 1,0 0 0,0 0-1,0 0 1,0 0 0,-1 0-1,1 0 1,0 0 0,0 1-1,0-1 1,0 0 0,0 1-1,0-1 1,0 1 0,0-1-1,0 1 1,-2 1 0,-2 1 3,1 1 1,-1-1 0,1 1 0,-1 0-1,2 1 1,-1-1 0,0 1-1,1 0 1,0 0 0,-6 10 0,0 4 13,-11 35 1,16-43-15,2-1 0,-1 1 0,1 0 1,1 0-1,0 0 0,0 0 0,1 0 0,1 0 0,0 0 1,0 0-1,4 13 0,-2-16-1,-1 1 0,2-1 0,-1 0-1,1 0 1,0 0 0,1-1 0,0 1 0,0-1 0,1 0 0,0-1 0,0 1 0,0-1 0,1 0-1,13 8 1,-5-4 11,1 0-1,0-1 0,1-1 1,0-1-1,0 0 0,22 4 0,-29-8-133,1-1-1,0-1 0,0 0 0,0 0 0,0-1 0,0-1 0,0 1 0,0-2 0,-1 0 0,1 0 0,19-7 0,-9-4-956,-14 8-2813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1:09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12760,'0'0'2848,"100"-8"-2096,-20 14-113,23-4 1,14-4-168,11-2 16,13 2-128,-7-3-8,-12-1-232,-13-4 0,-10-5-176,-13-8 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1:17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1375 5320,'0'0'9349,"12"-4"-9028,-4 2-283,-1-1 1,0 0-1,0-1 0,0 0 0,-1 0 0,1 0 0,-1-1 1,0 1-1,0-1 0,-1-1 0,1 1 0,-1-1 0,-1 0 1,1-1-1,5-8 0,175-280 1120,-158 250-903,-3-2 0,-2-1 0,30-93-1,22-156 960,-53 203-679,-18 81-381,-1 9-55,-1 0 0,0 0 0,0 0 0,0 0 0,-1 0 0,0-1 0,1 1 0,-2 0 0,1 0 0,-1-5 0,1 9-87,0-1 0,0 1 0,0 0 0,0 0-1,0 0 1,0 0 0,-1 0 0,1 0 0,0-1 0,0 1 0,0 0 0,0 0-1,0 0 1,0 0 0,0 0 0,-1 0 0,1 0 0,0 0 0,0 0 0,0 0-1,0 0 1,0 0 0,-1 0 0,1 0 0,0-1 0,0 1 0,0 0 0,0 0-1,-1 1 1,1-1 0,0 0 0,0 0 0,0 0 0,0 0 0,0 0 0,-1 0-1,1 0 1,0 0 0,0 0 0,0 0 0,0 0 0,0 0 0,-1 0 0,1 0-1,0 1 1,0-1 0,0 0 0,0 0 0,-11 11 195,-6 12-77,-2 9-11,2-1 1,1 2-1,-21 64 1,-20 111 139,53-194-240,-7 29 70,2 1 1,2 1 0,2-1 0,1 1 0,4 56-1,0-96-70,1 0 0,-1 0 0,1 0 0,0 0 0,1 0 0,-1-1 0,1 1 0,0 0 0,0-1 0,0 1 0,1-1 0,5 8 0,-6-10-4,0 0 1,0 0-1,1-1 0,-1 1 1,0 0-1,1-1 0,-1 0 0,1 1 1,0-1-1,-1 0 0,1 0 1,0-1-1,0 1 0,-1-1 1,1 1-1,0-1 0,0 0 0,0 0 1,0 0-1,-1 0 0,1 0 1,0-1-1,0 0 0,3 0 1,5-3 42,1 0 1,-1-1-1,0 0 1,0-1 0,0 0-1,-1 0 1,0-1-1,15-13 1,3-6 202,35-43 0,-51 53-115,0 0-1,-2-1 1,0 0 0,-1-1 0,-1 0 0,-1 0-1,0-1 1,7-34 0,-12 36 453,-3 15-188,-3 9-308,1 3-65,1 0-1,1 0 1,-1 0-1,1 0 1,1 0-1,1 17 1,11 60 111,-9-70-113,1 0-1,0 0 0,1-1 1,11 23-1,-14-34-26,0-1 0,1 0 1,0 0-1,0 0 0,0 0 0,0-1 0,0 1 0,1-1 0,4 4 0,-5-5-6,-1-1 0,1 1 0,-1-1 0,1 0-1,0 0 1,-1 0 0,1 0 0,0-1 0,0 1-1,0-1 1,-1 1 0,1-1 0,0 0 0,0 0-1,0-1 1,0 1 0,3-1 0,23-7 26,0-1 0,52-23 0,54-37 17,-66 26 27,126-104 0,-172 128-48,-18 15-7,20-17 16,-24 20-28,0 0 0,0 0 0,0 1 0,0-1 0,-1 0 0,1 0 0,0 0 0,-1 0 0,1 0 0,0 0 0,-1 0-1,1 0 1,-1 0 0,0-1 0,1 1 0,-1 0 0,0 0 0,0 0 0,0 0 0,0-2 0,0 2-4,0 1 1,0 0-1,-1 0 0,1-1 0,0 1 0,-1 0 0,1 0 1,0 0-1,0 0 0,-1-1 0,1 1 0,0 0 1,-1 0-1,1 0 0,0 0 0,-1 0 0,1 0 0,-1 0 1,1 0-1,0 0 0,-1 0 0,1 0 0,0 0 1,-1 0-1,1 0 0,0 0 0,-1 1 0,1-1 0,0 0 1,0 0-1,-1 0 0,-12 6 26,12-6-25,-28 17 41,-1 1 0,2 2-1,1 0 1,0 2 0,2 1-1,-42 47 1,61-62-32,-1 0-1,1 1 1,0 0 0,1 0 0,0 0-1,1 0 1,-6 16 0,9-22-8,1-1 1,-1 1-1,0 0 0,1 0 1,-1 0-1,1 0 0,0 0 1,0 0-1,0 0 1,0 0-1,1 0 0,-1 0 1,1-1-1,0 1 0,0 0 1,0 0-1,0 0 0,0-1 1,0 1-1,1-1 1,0 1-1,-1-1 0,1 0 1,0 1-1,0-1 0,0 0 1,0 0-1,1 0 0,-1 0 1,3 1-1,-2-2 0,0 0 1,0 0-1,0 0 1,1 0-1,-1-1 0,0 0 1,0 1-1,0-1 0,0 0 1,1 0-1,-1-1 1,0 1-1,0-1 0,0 0 1,0 1-1,0-2 0,0 1 1,0 0-1,0 0 0,0-1 1,3-2-1,6-3 12,0-1 0,0 0 0,15-16 0,-7 4 22,-1-1 0,-1-1-1,-1-1 1,-1-1 0,0 0-1,10-26 1,-23 45-33,10-19 126,-13 24-130,0 0 0,0 1 1,0-1-1,0 0 0,0 0 0,0 0 0,0 0 0,0 0 0,0 0 0,0 0 0,0 0 1,0 0-1,0 0 0,0 0 0,0 0 0,0 0 0,0 0 0,0 0 0,0 1 0,0-1 1,1 0-1,-1 0 0,0 0 0,0 0 0,0 0 0,0 0 0,0 0 0,0 0 0,0 0 1,0 0-1,0 0 0,0 0 0,0 0 0,0 0 0,0 0 0,0 0 0,1 0 0,-1 0 1,0 0-1,0 0 0,0 0 0,0 0 0,0 0 0,0 0 0,0 0 0,0 0 1,0 0-1,0 0 0,0 0 0,0-1 0,0 1 0,0 0 0,0 0 0,1 0 0,-1 0 1,0 0-1,0 0 0,0 0 0,0 0 0,0 0 0,0 0 0,0 0 0,0 0 0,0 0 1,0 0-1,0 0 0,0 0 0,0-1 0,0 1 0,-1 15 41,-1-2-31,1 1-1,0 0 1,1-1 0,0 1-1,4 16 1,-4-24-8,1-1 0,1 1 0,-1 0 0,1-1 0,-1 0 0,2 1 0,-1-1 0,0 0 0,1 0 0,0 0 0,0-1 0,1 1 0,-1-1 0,1 1 0,6 4 0,-9-8-3,1 0 0,-1 0 0,1 0 0,0-1 1,0 1-1,-1 0 0,1-1 0,0 1 0,0-1 0,0 0 0,0 1 0,-1-1 0,1 0 0,0 0 0,0 0 1,0 0-1,0-1 0,2 0 0,0 0 0,1 0 1,-1-1 0,0 0-1,1 0 1,-1 0 0,0-1-1,4-3 1,2-2 3,0-1 0,0 0 1,-1-1-1,11-14 0,50-82 56,-14 19 53,-44 73-75,-12 14-37,0 0 0,1 0-1,-1 0 1,0 0 0,0 0 0,0 0 0,0 0 0,0 0 0,1 0 0,-1 0 0,0 0 0,0 0 0,0 0 0,0 0-1,0 1 1,1-1 0,-1 0 0,0 0 0,0 0 0,0 0 0,0 0 0,0 0 0,0 0 0,1 0 0,-1 0 0,0 1-1,0-1 1,0 0 0,0 0 0,0 0 0,0 0 0,0 0 0,0 1 0,0-1 0,0 0 0,0 0 0,0 0 0,0 0 0,0 0-1,0 1 1,0-1 0,0 0 0,0 0 0,0 0 0,0 0 0,0 0 0,0 1 0,0-1 0,0 0 0,-5 36 75,2-19-66,1-3 12,0 6 28,0 36-1,2-50-41,0-1 0,1 1 0,-1-1 0,1 0 0,1 1 0,-1-1-1,1 0 1,0 0 0,0 0 0,0 0 0,6 8 0,-7-13-6,0 1 0,0 0 1,-1-1-1,1 1 0,0 0 1,0-1-1,0 1 0,0-1 1,0 0-1,0 1 0,0-1 1,0 0-1,1 1 0,-1-1 1,0 0-1,0 0 0,0 0 0,0 0 1,0 0-1,0 0 0,0-1 1,0 1-1,1 0 0,-1 0 1,0-1-1,0 1 0,0-1 1,0 1-1,0-1 0,0 1 1,1-2-1,3 0 1,-1-1 0,1-1 0,-1 1 1,0 0-1,5-5 0,5-10 20,0 0 0,-2-1 0,0 0 0,17-36 0,-24 45-14,-2 3 12,0 1 0,0 0 0,1 1 0,6-9 1,-9 14-23,-1-1 0,1 0-1,-1 0 1,1 1 0,0-1 0,-1 1 0,1-1 0,0 0 0,-1 1 0,1-1 0,0 1 0,0 0 0,0-1 0,-1 1 0,1 0 0,0-1 0,0 1 0,0 0 0,0 0 0,0 0 0,0 0 0,0 0 0,-1 0 0,1 0 0,0 0 0,0 0 0,0 0 0,0 0 0,0 1 0,0-1 0,-1 0 0,1 0 0,0 1 0,0-1 0,0 1 0,-1-1 0,1 1 0,0-1 0,-1 1 0,1 0 0,0-1 0,-1 1 0,2 0 0,8 9-14,2-1 0,0-1 0,0 0 0,0-1 0,1 0-1,0 0 1,24 7 0,-30-12 15,-1 0 0,0 0 0,1-1 0,-1 0 0,1-1 0,-1 1 0,1-1 0,-1 0 0,1-1 0,-1 1 0,1-1 0,-1-1 0,1 1 0,-1-1 0,0 0 0,11-6 0,-12 6 8,0-1 0,-1 0-1,1 0 1,-1 0 0,0-1 0,0 1 0,0-1 0,0 0 0,-1 0 0,1 0 0,-1-1 0,0 1 0,-1-1 0,1 0 0,-1 0 0,0 0 0,0 0 0,0 0 0,-1 0 0,2-11 0,-3 13 0,1-1 0,-1 1 0,0-1 0,-1 0 1,1 1-1,0-1 0,-1 1 0,0-1 0,0 1 0,0-1 0,-2-2 1,3 5-6,-1 0 1,0 0 0,1 0-1,-1 0 1,0 0 0,1 0-1,-1 1 1,0-1 0,0 0-1,0 1 1,0-1 0,0 1 0,0-1-1,0 1 1,0-1 0,0 1-1,0-1 1,0 1 0,0 0-1,0 0 1,0-1 0,0 1-1,0 0 1,0 0 0,0 0-1,0 0 1,-1 0 0,1 1 0,0-1-1,0 0 1,0 0 0,0 1-1,0-1 1,0 1 0,0-1-1,0 1 1,0-1 0,0 1-1,-1 1 1,-4 2 0,1 0 0,-1 1-1,1 0 1,0 0 0,0 0-1,1 1 1,-1-1 0,1 1 0,1 0-1,-1 0 1,1 1 0,0-1-1,0 1 1,1 0 0,0-1 0,0 1-1,1 0 1,-2 13 0,2-13-7,0 0 0,1-1 1,0 1-1,0 0 0,0-1 0,1 1 1,0-1-1,0 1 0,1-1 0,0 1 1,0-1-1,0 0 0,1 0 1,0 0-1,0 0 0,0 0 0,1 0 1,0-1-1,0 0 0,6 6 0,-4-7-1,0 0 0,-1-1 0,1 1 0,0-1-1,1-1 1,-1 1 0,0-1 0,1 0-1,0 0 1,-1-1 0,1 0 0,0 0 0,0-1-1,-1 0 1,1 0 0,0 0 0,0-1 0,-1 0-1,13-4 1,1 0-3,-1-2-1,0-1 1,0 0-1,0-1 1,23-16-1,-17 8 8,-1-1-1,0 0 0,-1-2 1,-2-1-1,0-1 1,-1 0-1,-1-2 1,-1 0-1,24-44 1,-4-4 67,54-141 0,-77 167-12,-1 0 0,-3-1 0,-1 0 0,4-76 0,-13 121-51,-1 0 1,0 0-1,0 0 1,0-1-1,0 1 0,-1 0 1,1 0-1,-1 0 0,1 0 1,-2-3-1,2 5-3,0 0 0,0 0 0,0-1 0,-1 1 0,1 0 0,0 0 0,0 0 0,-1 0 0,1-1-1,0 1 1,0 0 0,-1 0 0,1 0 0,0 0 0,0 0 0,-1 0 0,1 0 0,0 0 0,-1 0 0,1-1 0,0 1 0,0 0-1,-1 1 1,1-1 0,0 0 0,-1 0 0,1 0 0,0 0 0,0 0 0,-1 0 0,1 0 0,0 0 0,0 0 0,-1 0 0,1 1 0,0-1-1,0 0 1,-1 0 0,1 0 0,0 1 0,-4 3 2,0 0 1,1 0-1,-1 0 0,1 0 1,0 1-1,-3 6 0,-7 16-24,0 2 0,2 0-1,1 0 1,1 1-1,2 0 1,-4 36-1,3 2-46,3 117 0,12-75 14,-5-98 48,0 0-1,1 0 1,0 0-1,1 0 1,0-1 0,11 21-1,-14-29 7,0-1-1,1 0 1,-1 1-1,1-1 0,-1 0 1,1 0-1,0 0 1,0 0-1,0 0 1,0-1-1,0 1 1,0 0-1,1-1 1,-1 0-1,0 1 1,1-1-1,-1 0 1,1 0-1,0-1 1,-1 1-1,5 0 1,-4-1 3,1 0 1,0-1-1,0 0 0,0 0 1,-1 0-1,1 0 1,0 0-1,-1-1 1,1 0-1,-1 0 0,0 0 1,0 0-1,1 0 1,2-3-1,9-9 39,-1-1-1,0 0 1,-1 0-1,22-35 1,-20 28 46,0 1 0,24-24 0,-38 44-75,0 0 0,0 0 0,0-1 1,0 2-1,0-1 0,0 0 0,0 0 0,1 0 0,-1 0 0,0 1 1,0-1-1,3 0 0,-3 1-9,-1 1 1,1-1-1,-1 0 1,1 1-1,-1-1 1,1 1-1,-1-1 1,0 1-1,1-1 1,-1 1-1,0 0 1,1-1-1,-1 1 1,0-1-1,0 1 1,1 0-1,-1-1 1,0 1-1,0 0 1,0-1-1,0 1 1,0 0-1,0-1 0,0 1 1,0 0-1,0-1 1,0 1-1,0 0 1,-1 0-1,2 36 79,2 0-1,7 39 0,-9-73-69,-1 1-1,1-1 1,0 0-1,0 1 1,0-1-1,1 0 1,-1 0-1,1 0 1,0 0 0,0 0-1,3 5 1,-4-7-5,1 0 1,-1-1 0,0 1 0,1 0 0,-1 0-1,0-1 1,1 1 0,-1 0 0,1-1-1,-1 0 1,1 1 0,-1-1 0,1 0-1,0 0 1,-1 0 0,1 0 0,-1 0-1,1 0 1,-1 0 0,1 0 0,0-1-1,-1 1 1,1-1 0,-1 1 0,0-1-1,1 0 1,1 0 0,14-9 26,0 0 1,-1-1-1,0-1 1,-1 0-1,-1-1 1,17-18-1,-16 14-4,2 2 1,0 0-1,1 0 0,24-14 0,-41 29-31,-1-1 0,1 1 0,-1 0 0,1-1 0,-1 1 0,1 0 0,-1-1 0,1 1 0,0 0 0,-1 0 0,1 0 0,-1 0 0,1 0 0,-1 0 0,1 0 0,0 0 0,-1 0 0,1 0 0,-1 0 0,1 0 0,0 0 0,-1 0 0,1 0 0,-1 1 0,1-1 0,-1 0 0,1 0 0,0 1 0,-1-1 0,0 0 0,1 1 0,-1-1 0,1 1 0,-1-1 0,1 1 0,-1-1 0,0 0 0,1 1 0,-1 0 0,0-1 0,1 1 0,-1-1 0,0 1 0,0-1 0,0 1 0,1-1 0,-1 1 0,0 0 0,0-1 0,0 1 0,0-1 0,0 1 0,0 0 0,0-1 0,0 2 0,-3 37 0,3-35 0,-5 24 0,3-21 0,0 1 0,1-1 0,0 0 0,0 0 0,0 1 0,1-1 0,1 1 0,-1-1 0,1 0 0,2 8 0,-3-15 0,0 1 0,0-1 0,0 0 0,0 0 0,1 1 0,-1-1 0,0 0 0,0 0 0,1 1 0,-1-1 0,0 0 0,0 0 0,1 0 0,-1 1 0,0-1 0,0 0 0,1 0 0,-1 0 0,0 0 0,1 0 0,-1 0 0,0 0 0,1 0 0,-1 0 0,0 1 0,1-1 0,-1 0 0,0-1 0,1 1 0,-1 0 0,1 0 0,13-6 0,16-16 0,-25 18 0,33-31 0,-30 26 0,0 1 0,1 0 0,1 0 0,-1 1 0,21-11 0,-29 17 0,0 1 0,0 0 0,0 0 0,-1-1 0,1 1 0,0 0 0,0 0 0,0 0 0,0 0 0,0 0 0,0 0 0,-1 0 0,1 0 0,0 0 0,0 0 0,0 1 0,0-1 0,0 0 0,-1 1 0,1-1 0,0 0 0,0 1 0,-1-1 0,1 1 0,0-1 0,0 1 0,-1-1 0,1 1 0,-1 0 0,1-1 0,-1 1 0,1 0 0,0 0 0,15 35 0,-3-9 0,-11-24 0,1 0 0,-1 0 0,1 0 0,0-1 0,0 1 0,0-1 0,1 0 0,-1 0 0,0 0 0,1 0 0,-1-1 0,1 0 0,0 1 0,7 0 0,-5-1 0,1-1 0,0 0 0,0 0 0,0-1 0,0 1 0,-1-2 0,12-2 0,6-5 0,0 0 0,0-2 0,-1 0 0,0-2 0,-1 0 0,-1-2 0,0 0 0,-1-1 0,20-22 0,-32 31 0,-1-1 0,0 1 0,-1-1 0,0 0 0,0 0 0,-1-1 0,7-14 0,-12 23 0,-1 0 0,1 0 0,-1 0 0,1 0 0,-1 0 0,1 0 0,-1 0 0,1 0 0,-1 0 0,1 0 0,-1 0 0,1 0 0,-1 1 0,1-1 0,-1 0 0,1 0 0,0 1 0,-1-1 0,1 0 0,-1 0 0,1 1 0,0-1 0,-1 1 0,1-1 0,-1 1 0,-16 11 0,-9 12 0,1 1 0,0 1 0,2 1 0,1 1 0,-25 42 0,40-58 0,1 0 0,-7 18 0,12-27 0,0 0 0,0-1 0,0 1 0,1 0 0,-1 0 0,1 0 0,-1 0 0,1 0 0,0 0 0,0 0 0,1 0 0,-1 0 0,0 0 0,1 0 0,0 0 0,0 0 0,1 3 0,-1-5 0,-1 0 0,1 0 0,0 0 0,0 0 0,0-1 0,0 1 0,-1 0 0,1 0 0,0-1 0,0 1 0,0-1 0,0 1 0,0-1 0,1 1 0,-1-1 0,0 0 0,0 1 0,0-1 0,0 0 0,0 0 0,0 0 0,1 0 0,-1 0 0,0 0 0,0 0 0,0 0 0,0-1 0,0 1 0,0 0 0,1-1 0,-1 1 0,0-1 0,0 1 0,0-1 0,0 1 0,0-1 0,1-1 0,4-2 0,0 0 0,-1 0 0,1-1 0,8-8 0,-6 3 0,0-1 0,-1 1 0,0-1 0,0 0 0,-1-1 0,5-13 0,23-79 0,-16 46 0,-15 49 0,-5 15 0,-5 19 0,3-5 0,-29 135 0,-70 199 0,72-268 0,-34 85 0,51-141 0,0-1 0,-2 0 0,-29 39 0,43-66 0,1 0 0,0 0 0,-1 0 0,0 0 0,0 0 0,1-1 0,-1 1 0,0-1 0,0 1 0,0-1 0,-1 0 0,1 0 0,0 0 0,0 0 0,-1 0 0,1 0 0,0 0 0,-1-1 0,1 0 0,-1 1 0,1-1 0,-1 0 0,1 0 0,-4 0 0,3-1 0,0 0 0,0-1 0,-1 1 0,1-1 0,0 1 0,0-1 0,1 0 0,-1 0 0,0 0 0,1 0 0,-1-1 0,1 1 0,-1-1 0,1 1 0,0-1 0,0 0 0,-2-4 0,-3-8 0,-1 0 0,2-1 0,0 0 0,1 0 0,0 0 0,-3-28 0,4 14 0,2 0 0,2-56 0,1 77 0,0 0 0,0 0 0,1 0 0,0 1 0,0-1 0,5-8 0,-6 14 0,0 0 0,1 0 0,0 0 0,-1 0 0,1 1 0,0-1 0,1 0 0,-1 1 0,0 0 0,1-1 0,-1 1 0,1 0 0,0 0 0,0 0 0,0 1 0,0-1 0,6-2 0,-3 2 0,1 1 0,0-1 0,-1 1 0,1 1 0,0-1 0,-1 1 0,1 0 0,0 1 0,0-1 0,-1 1 0,1 1 0,-1-1 0,1 1 0,-1 0 0,1 1 0,-1-1 0,0 1 0,0 1 0,-1-1 0,10 8 0,-5-4-4017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1:17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15576,'0'0'2743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1:18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7736,'0'0'4288,"99"-31"-3760,-26 26 16,14 3 88,7 2 16,3 0 16,3 0 8,7 2-232,2 3 15,-2 5-183,-4-8 16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1:25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1060 8936,'0'0'5944,"15"-7"-5195,-1 1-584,85-44 706,-66 31-400,0-2 0,46-39 0,-61 44-70,-1 0-1,-1-1 1,-1 0 0,0-1-1,18-32 1,-23 39 208,-7 10-104,-4 9 140,-21 67-63,7-20-396,-61 223 480,-7 21 46,52-201-56,42-136-275,7-54 0,-5 24-216,8-24 220,42-115 0,-47 164-205,3 1-1,1 0 1,2 2-1,47-66 1,-59 94-129,4-7 95,24-24 1,-35 39-119,1 0 0,0 0 0,1 1 0,-1-1-1,0 1 1,1 0 0,0 1 0,0-1 0,0 1 0,0 0 0,11-3-1,-14 5-17,1 0 0,0 0 0,0 0 0,0 1 0,0-1 0,0 1 0,0-1 0,-1 1 0,1 0 0,0 0-1,-1 0 1,1 0 0,0 1 0,-1-1 0,0 1 0,1 0 0,-1-1 0,0 1 0,0 0 0,0 0-1,0 1 1,0-1 0,0 0 0,-1 1 0,1-1 0,-1 1 0,3 4 0,2 6 3,-1 0 0,0-1 0,-1 2 0,3 15 0,-4-16-7,-1 1 1,0-1-1,-1 0 0,0 1 1,-1-1-1,-2 17 0,2-26-4,-1 1-1,0 0 0,-1-1 1,1 1-1,-1-1 0,0 0 1,0 1-1,0-1 0,0 0 1,-1 0-1,0 0 0,0 0 1,0-1-1,0 1 0,0-1 1,-1 0-1,0 0 0,1 0 1,-1 0-1,-7 3 0,6-3 9,-1-1 0,0 0-1,0 0 1,0 0 0,0-1-1,0 1 1,-1-1 0,1-1 0,0 0-1,-1 1 1,-7-2 0,-2-2 79,0 1 0,1-2 0,-20-7 0,36 12-50,12 5-14,-1-1 0,21 6 0,-10-7-25,0-1-1,1-1 1,-1-2 0,1 0 0,-1-1-1,1-1 1,-1-2 0,0 0 0,0-2-1,0 0 1,-1-1 0,0-2-1,0 0 1,38-23 0,-30 14 8,-1-2-1,-2-1 1,0 0 0,-1-2 0,-1-2-1,-1 0 1,-1-1 0,-2-1-1,29-47 1,-21 20 57,-1-1 0,36-110-1,12-124 290,-73 269-263,0 0-1,-1-42 1,-3 64-81,1 1-1,-1-1 1,0 0 0,0 0-1,0 0 1,0 0 0,0 0-1,-1 0 1,-1 2 0,-5 10 12,-10 27 3,2 1 0,2 1 0,-17 84 0,7-22-51,-118 332 13,122-387 142,19-48-40,2-7-51,5-9-3,21-26 106,-16 24-63,-1 1 0,2 0 0,19-20 0,-21 25-28,-7 6-25,0 1-1,1-1 1,0 1 0,-1 0-1,9-5 1,-11 7-21,0 1 1,0 0 0,1-1-1,-1 1 1,0-1 0,0 1 0,0 0-1,1 0 1,-1 0 0,0 0 0,0 0-1,1 0 1,-1 0 0,0 0 0,0 1-1,1-1 1,-1 0 0,0 1-1,0-1 1,0 1 0,0-1 0,0 1-1,0-1 1,0 1 0,0 0 0,0 0-1,0-1 1,2 3 0,3 4 5,1 2 0,-1-1 0,-1 1 0,1 0-1,-2 0 1,1 0 0,-1 0 0,-1 1 0,6 19 0,-5-14-7,1 0 0,1 0 0,9 17 0,-12-28-2,0 1 1,0-1-1,0 0 0,0 1 1,1-2-1,0 1 0,0 0 0,0-1 1,0 0-1,1 0 0,-1 0 0,1 0 1,8 3-1,-4-3 4,1-1 0,-1 1-1,1-2 1,-1 1 0,1-1 0,-1-1-1,1 0 1,0 0 0,-1-1 0,1 0 0,0-1-1,-1 0 1,0-1 0,1 1 0,11-7-1,6-3 7,-1-1 0,-1-1 0,43-31 0,-36 20 55,-2-2 1,0-1-1,43-54 0,-72 80-53,0 0 1,1 0-1,-1 0 0,0 0 0,0 0 0,0 0 0,0 0 0,-1-1 0,2-2 1,-2 4-11,0 1 1,0 0 0,0-1 0,0 1 0,0-1 0,0 1 0,0 0 0,0-1 0,0 1 0,0 0-1,0-1 1,0 1 0,0 0 0,-1-1 0,1 1 0,0 0 0,0-1 0,0 1 0,0 0-1,-1-1 1,1 1 0,0 0 0,0 0 0,-1-1 0,1 1 0,-1 0 3,0-1 0,0 1 0,1 0 0,-1 0-1,0 0 1,0 0 0,0 0 0,1 0 0,-1 0 0,0 0 0,0 0 0,0 0 0,1 1 0,-1-1 0,0 0 0,0 0 0,0 1 0,-12 5 29,1 0 0,-1 1 0,1 0 0,1 1 0,-1 1 0,-10 9 0,4-1-10,1 1 0,-24 30 0,30-33-23,0 0-1,1 1 0,-11 25 1,19-36-9,0 0 0,0-1 0,0 1 0,1 0 1,0 0-1,0 0 0,0 0 0,0 0 0,1 1 0,0-1 0,0 0 1,0 0-1,1 0 0,-1 0 0,1 0 0,1 0 0,2 8 0,-4-12 4,1 0-1,0 0 1,-1 1-1,1-1 1,0 0-1,0 0 1,0 0-1,0 0 0,0 0 1,0 0-1,0 0 1,0-1-1,0 1 1,1 0-1,-1-1 1,0 1-1,0 0 1,1-1-1,-1 0 1,2 1-1,0 0 1,0-1 0,0 0 1,-1 0-1,1-1 0,0 1 0,-1 0 0,1-1 0,0 0 1,-1 1-1,4-3 0,1 0 6,1-1 0,-1 0 0,0 0 0,0-1 0,0 0 0,7-8 0,0-2 22,0-2-1,-2 0 1,0 0-1,-1-1 1,0-1-1,7-20 1,18-30 23,-35 68-49,-1 1 0,0-1 0,1 0 0,-1 1 0,1-1 0,-1 0 0,1 1 0,-1-1 0,1 1 0,-1-1 0,1 1 0,-1-1 0,1 1 0,0-1 0,-1 1 0,1-1 0,0 1 0,-1 0 0,2-1 0,-2 1 0,1 0 0,-1 0 0,1 1 0,-1-1 0,1 0 0,-1 0 0,1 0 0,-1 1 0,1-1 0,-1 0 0,1 0 0,-1 1 0,0-1 0,1 0 0,-1 1 0,0-1 0,1 0 0,-1 1 0,0-1 0,1 1 0,-1-1 0,0 1 0,14 37 0,-8-21 0,1 1 0,2 0 0,14 23 0,-20-36 0,1 0 0,-1 0 0,1-1 0,0 1 0,0-1 0,0 0 0,1 0 0,-1-1 0,1 1 0,0-1 0,0 0 0,9 4 0,-11-6 0,1 0 0,-1-1 0,1 0 0,-1 1 0,0-1 0,1 0 0,-1-1 0,1 1 0,-1-1 0,1 1 0,-1-1 0,0 0 0,1 0 0,-1 0 0,0-1 0,0 1 0,0-1 0,0 0 0,0 0 0,0 0 0,-1 0 0,5-4 0,4-5 0,0-1 0,0 0 0,12-19 0,112-170 0,-132 197 0,0-1 0,0 1 0,0 0 0,1 0 0,6-6 0,-9 9 0,-1 1 0,1 0 0,-1-1 0,1 1 0,-1 0 0,1-1 0,0 1 0,-1 0 0,1 0 0,-1 0 0,1-1 0,0 1 0,-1 0 0,1 0 0,0 0 0,-1 0 0,1 0 0,-1 0 0,1 0 0,0 0 0,0 1 0,0 0 0,0-1 0,0 1 0,0 0 0,0 0 0,0-1 0,-1 1 0,1 0 0,0 0 0,-1 0 0,1 0 0,-1 0 0,1 0 0,-1 0 0,1 0 0,-1 0 0,0 0 0,1 1 0,1 9 0,0-1 0,-1 0 0,0 1 0,0-1 0,-1 0 0,-2 16 0,-12 62 0,9-69 0,0 0 0,-1-1 0,-1 0 0,-13 26 0,14-34 0,0 0 0,0 0 0,-1 0 0,-1-1 0,1 0 0,-1-1 0,-1 1 0,-14 10 0,21-18 0,0 0 0,0 0 0,0 0 0,-1 0 0,1 0 0,0 0 0,-1-1 0,1 1 0,-1-1 0,1 0 0,-1 0 0,1 0 0,-1 0 0,1 0 0,0 0 0,-1-1 0,-2 0 0,3 1 0,1-1 0,0 1 0,-1-1 0,1 1 0,0-1 0,-1 1 0,1-1 0,0 0 0,-1 0 0,1 0 0,0 0 0,0 0 0,0 0 0,0 0 0,0 0 0,0 0 0,0 0 0,1 0 0,-1-1 0,0 1 0,0 0 0,1-1 0,-1 1 0,1 0 0,-1-1 0,1 1 0,0-1 0,-1-2 0,2 3 0,-1 0 0,0 0 0,0 0 0,0 0 0,1 0 0,-1 0 0,0 0 0,1 0 0,-1 0 0,1 0 0,-1 1 0,1-1 0,-1 0 0,1 0 0,0 0 0,-1 1 0,1-1 0,0 0 0,0 1 0,0-1 0,-1 0 0,1 1 0,0-1 0,0 1 0,0 0 0,2-1 0,28-7 0,-23 7 0,50-10 0,78-26 0,-110 28 0,0-2 0,0 0 0,-1-2 0,-1 0 0,27-20 0,-46 29 0,0 1 0,0-1 0,0-1 0,0 1 0,-1-1 0,0 0 0,0 0 0,0 0 0,0 0 0,-1-1 0,0 1 0,4-11 0,-7 15 0,0 1 0,0 0 0,1-1 0,-1 1 0,0-1 0,0 1 0,0-1 0,0 1 0,0 0 0,0-1 0,0 1 0,0-1 0,0 1 0,0 0 0,0-1 0,-1 1 0,1-1 0,0 1 0,0-1 0,0 1 0,0 0 0,-1-1 0,1 1 0,0 0 0,0-1 0,-1 1 0,1 0 0,0-1 0,0 1 0,-1 0 0,1 0 0,-1-1 0,1 1 0,-16 2 0,-15 17 0,26-13 0,-1 0 0,1 0 0,0 0 0,0 0 0,1 1 0,-1 0 0,2 0 0,-1 0 0,1 0 0,0 0 0,0 1 0,-2 12 0,4-14 0,1 0 0,-1-1 0,1 1 0,0 0 0,1-1 0,-1 1 0,1-1 0,0 1 0,1 0 0,-1-1 0,1 0 0,0 1 0,0-1 0,1 0 0,0 0 0,0 0 0,0-1 0,6 8 0,-1-4 54,0 0-1,0-1 1,1 0-1,0-1 1,1 0-1,-1 0 1,1-1 0,0 0-1,0-1 1,1 0-1,-1-1 1,1 0-1,0 0 1,0-1 0,0-1-1,0 1 1,0-2-1,19-1 1,-15 0-446,1 0 1,0-1-1,-1-1 1,1-1-1,-1 0 1,0-1-1,0 0 1,-1-1-1,0-1 1,0-1-1,0 0 1,17-14-1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1:28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1098 8336,'0'0'6600,"10"-12"-5951,53-60 27,116-138 519,-130 146-728,63-105 0,-55 64 722,77-203-1,-126 286-963,2-5 431,0-1-1,9-49 1,-21 74-1,-3 6-464,-8 12-38,-17 30 177,-38 75 0,-17 60 2,73-155-285,-29 68 92,-113 225 379,-42 27 130,182-321-510,1 1-1,-18 51 1,29-66 45,10-24-38,-5 8-134,18-29 74,2 2 1,28-35-1,62-60 100,111-84 165,-63 64-37,-52 32 48,-71 73-110,-26 32-64,-9 8-19,-4 7 5,-15 29-8,1 2 1,-16 58 0,16-47-81,4-13-30,-32 115 179,40-132-193,0 1 0,1-1-1,1 1 1,0-1 0,2 1 0,0-1-1,3 20 1,-4-33-28,1 0 0,0-1 0,-1 1-1,1 0 1,0 0 0,0 0 0,1-1 0,-1 1-1,0-1 1,1 1 0,0-1 0,-1 1 0,1-1 0,0 0-1,0 0 1,0 0 0,4 3 0,-3-4-3,-1 0 1,1 0-1,0 0 1,-1-1-1,1 1 1,-1-1 0,1 0-1,0 1 1,-1-1-1,1 0 1,0-1-1,0 1 1,-1 0-1,1-1 1,-1 0-1,1 1 1,0-1-1,-1 0 1,5-2-1,52-28 140,-1-2 0,95-73-1,-87 59-43,-12 7 20,30-20 203,-156 139 80,57-60-384,1 0 0,1 1 1,-11 21-1,19-31-16,0 1 0,1-1 0,0 1 0,1 0 0,0 0 0,1 0 0,0 0 1,0 18-1,2-26-8,0 0 1,0 0-1,1 1 1,-1-1-1,1 0 1,0 0-1,0 0 0,0 0 1,0 0-1,1 0 1,-1 0-1,1 0 1,-1 0-1,1-1 1,0 1-1,0-1 1,1 1-1,-1-1 1,0 0-1,1 0 1,-1 0-1,1 0 1,0 0-1,0-1 1,0 1-1,0-1 1,0 0-1,0 1 1,0-1-1,0-1 0,0 1 1,0 0-1,0-1 1,7 0-1,-4 1 3,0-1 0,0 0 0,0 0 0,0-1-1,0 0 1,-1 0 0,1 0 0,0-1 0,-1 0-1,1 0 1,-1 0 0,1 0 0,-1-1 0,0 0-1,0 0 1,0-1 0,-1 1 0,9-9 0,-5 1 1,0 0 1,-1 0-1,0-1 0,0 1 1,-2-2-1,1 1 1,-2-1-1,0 0 0,0 0 1,2-13-1,-5 20-3,-1 1-1,1-1 1,-1 0-1,0 1 0,0-1 1,-1 0-1,1 1 0,-1-1 1,-1 1-1,1-1 1,-1 1-1,0-1 0,0 1 1,0 0-1,-1 0 1,0 0-1,0 0 0,0 1 1,-1-1-1,1 1 1,-1 0-1,0-1 0,0 2 1,-1-1-1,1 1 1,-6-4-1,5 5-1,-1-1 0,0 1 0,0 1 0,0-1 0,0 1 0,0 0 0,0 0 0,0 1 0,0 0 0,0 0 0,-8 1 0,-5-1 0,83-15 0,43-13 0,-59 14 0,0 3 0,1 1 0,0 2 0,52-1 0,-92 9 0,0 0 0,0 1 0,0 0 0,0 0 0,0 1 0,0 0 0,16 7 0,-22-8 0,0 1 0,-1-1 0,1 1 0,0 0 0,-1 0 0,1 0 0,-1 0 0,0 1 0,1-1 0,-1 0 0,0 1 0,-1 0 0,1-1 0,0 1 0,-1 0 0,0 0 0,1 0 0,-1 0 0,0 0 0,0 0 0,-1 0 0,1 0 0,-1 0 0,0 1 0,0 4 0,-1 6 0,0-1 0,-2 0 0,0 0 0,0 0 0,-1-1 0,0 1 0,-1-1 0,-1 0 0,-12 20 0,-10 23 0,28-55 0,0 0 0,0 0 0,0 0 0,1 0 0,-1 0 0,0 0 0,0 0 0,0 0 0,0 0 0,0 0 0,0 0 0,1 0 0,-1 0 0,0 0 0,0 0 0,0 0 0,0 0 0,0 0 0,0 0 0,0 0 0,1 0 0,-1 0 0,0 1 0,0-1 0,0 0 0,0 0 0,0 0 0,0 0 0,0 0 0,0 0 0,0 0 0,0 0 0,0 0 0,1 1 0,-1-1 0,0 0 0,0 0 0,0 0 0,0 0 0,0 0 0,0 0 0,0 0 0,0 1 0,0-1 0,0 0 0,0 0 0,15-12 0,-11 8 0,27-22 0,159-125 0,-189 150 0,1-1 0,-1 1 0,1 0 0,0 0 0,0 0 0,-1 0 0,1 0 0,0 1 0,0-1 0,0 0 0,0 1 0,0-1 0,0 1 0,0 0 0,0 0 0,0 0 0,0 0 0,3 0 0,-3 1 0,0 0 0,-1 1 0,1-1 0,0 0 0,-1 0 0,0 1 0,1-1 0,-1 1 0,0-1 0,0 1 0,0 0 0,0-1 0,0 1 0,0 0 0,0 0 0,-1 0 0,2 4 0,2 6 0,1 3 0,1 1 0,0-1 0,1 0 0,1 0 0,13 20 0,-19-32 0,1 0 0,-1 0 0,1-1 0,0 1 0,0 0 0,0-1 0,0 0 0,0 0 0,0 0 0,1 0 0,-1 0 0,1-1 0,0 1 0,-1-1 0,1 0 0,0 0 0,0 0 0,-1-1 0,1 1 0,0-1 0,0 0 0,0 0 0,0 0 0,0-1 0,-1 0 0,1 1 0,0-1 0,0 0 0,4-2 0,8-4 0,0 0 0,-1-1 0,0 0 0,0-1 0,0-1 0,14-14 0,76-75 0,-73 66 0,6-10 0,-26 29 0,0 0 0,17-14 0,-22 21 0,13-10 0,-19 17 0,0-1 0,0 0 0,0 1 0,0-1 0,0 1 0,0-1 0,0 1 0,0-1 0,0 1 0,1 0 0,-1 0 0,0 0 0,0-1 0,0 1 0,0 0 0,0 0 0,1 1 0,0-1 0,-1 0 0,-1 1 0,1-1 0,-1 0 0,1 1 0,-1-1 0,1 1 0,-1-1 0,0 1 0,1-1 0,-1 1 0,0-1 0,1 1 0,-1 0 0,0-1 0,1 1 0,-1-1 0,0 1 0,0 0 0,0-1 0,0 1 0,0 0 0,0-1 0,0 1 0,0 0 0,0-1 0,0 1 0,0-1 0,0 2 0,0 6 0,7-10 0,-5 0 0,0-1 0,0 1 0,-1-1 0,1 1 0,0-1 0,-1 0 0,0 1 0,0-1 0,0 0 0,1-6 0,2-2 0,11-37 0,15-84 0,-22 93 0,6-31 0,4-71 0,-18 105 0,0 33 0,0 1 0,0 0 0,0-1 0,-1 1 0,1 0 0,-1 0 0,0-1 0,0 1 0,1 0 0,-1 0 0,-1 0 0,0-3 0,1 5 0,1 0 0,0 0 0,0 0 0,-1 0 0,1-1 0,0 1 0,-1 0 0,1 0 0,0 0 0,0 0 0,-1 0 0,1 0 0,0 0 0,-1 0 0,1 0 0,0 0 0,-1 0 0,1 0 0,0 0 0,-1 0 0,1 0 0,0 0 0,-1 0 0,1 0 0,0 0 0,0 1 0,-1-1 0,1 0 0,0 0 0,0 0 0,-1 0 0,1 1 0,-12 11 0,-6 16 0,-3 19 0,1 2 0,2 0 0,3 1 0,1 0 0,3 1 0,2 1 0,3-1 0,1 1 0,3 1 0,9 100 0,-6-145 0,0 1 0,1-1 0,0 0 0,0 0 0,6 14 0,-7-20 0,0 0 0,0-1 0,0 1 0,0-1 0,0 1 0,0-1 0,0 1 0,1-1 0,-1 1 0,0-1 0,1 0 0,-1 0 0,1 0 0,0 0 0,-1 0 0,1 0 0,0 0 0,-1-1 0,1 1 0,0-1 0,0 1 0,0-1 0,0 1 0,-1-1 0,1 0 0,0 0 0,0 0 0,0 0 0,0-1 0,3 0 0,6-2 0,0 0 0,-1-1 0,1 0 0,-1-1 0,0-1 0,12-8 0,54-43 0,-52 36 0,26-31 0,8-7 0,-50 52 0,-5 4 0,-1 0 0,1 0 0,0 0 0,0 1 0,0-1 0,0 1 0,1 0 0,-1 0 0,1 0 0,-1 1 0,7-3 0,-10 4 0,1 1 0,-1-1 0,0 0 0,1 0 0,-1 1 0,1-1 0,-1 0 0,1 0 0,-1 1 0,0-1 0,1 0 0,-1 1 0,1-1 0,-1 1 0,0-1 0,0 1 0,1-1 0,-1 0 0,0 1 0,0-1 0,1 1 0,-1-1 0,0 1 0,0-1 0,0 1 0,0-1 0,0 1 0,0 0 0,0-1 0,0 1 0,0-1 0,0 2 0,-1 18 0,-3-4 0,0 1 0,-1-1 0,0 0 0,-2-1 0,-8 18 0,-48 72 0,50-84 0,3-9 0,-5 7 0,15-18 0,-1 0 0,1 0 0,-1-1 0,1 1 0,0 0 0,-1 0 0,1-1 0,0 1 0,0 0 0,-1 0 0,1 0 0,0-1 0,0 1 0,0 0 0,0 0 0,0 0 0,0 0 0,0 0 0,0-1 0,1 3 0,14-7 0,94-29 0,222-57 0,-311 87 770,3-1-1408,-10-1-3586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1:29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1 275 16184,'0'0'1142,"17"-9"-509,53-20-105,1 4 0,105-25-1,-107 34-329,413-110 957,-466 121-1055,1 0 1,0 2-1,1 0 0,-1 1 0,1 1 0,33 1 0,-44 1-89,-2-1 7,-1 0 0,1 0-1,-1 1 1,0 0 0,1 0-1,-1 0 1,0 0 0,5 3-1,7 6-2738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09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 5016,'0'0'8878,"-3"10"-8274,-10 29-21,13-38-538,-1-1 1,1 1-1,0-1 1,0 0-1,0 1 0,0-1 1,0 1-1,-1-1 1,1 1-1,0-1 1,0 1-1,0 0 1,0-1-1,0 1 0,0-1 1,1 1-1,-1-1 1,0 1-1,0-1 1,0 0-1,0 1 0,1-1 1,-1 1-1,0-1 1,0 1-1,1-1 1,-1 1-1,0-1 1,1 0-1,-1 1 0,0-1 1,1 0-1,-1 1 1,1-1-1,-1 0 1,1 0-1,-1 1 0,0-1 1,2 0-1,16 1 1209,-16-1-1160,35-3 576,1 0 0,-1-3 1,41-11-1,60-8 165,-76 22-161,113 9 0,-94-1-129,-32-1-190,-27-2-91,0 0 0,0-2 0,30-2 0,-49 1-223,0 0 0,0 1 0,0-1 0,0 1 1,0 0-1,0 0 0,1 0 0,-1 0 0,0 1 0,0-1 0,0 1 1,0 0-1,4 2 0,-6-3-33,-1 0 1,0 0-1,0 0 0,0-1 1,1 1-1,-1 0 0,0 0 1,0 0-1,0 0 1,0 0-1,1 0 0,-1 0 1,0-1-1,0 1 0,0 0 1,0 0-1,0 0 1,1 0-1,-1 0 0,0-1 1,0 1-1,0 0 0,0 0 1,0 0-1,0-1 0,0 1 1,0 0-1,0 0 1,0 0-1,0-1 0,0 1 1,0 0-1,0 0 0,0 0 1,0-1-1,0 1 1,0 0-1,0 0 0,0 0 1,0-1-1,0 1 0,0 0 1,0 0-1,0 0 0,0-1 1,0 1-1,0 0 1,-1 0-1,1 0 0,0 0 1,0 0-1,0-1 0,0 1 1,0 0-1,-1 0 1,1 0-1,0 0 0,0 0 1,0 0-1,-1 0 0,1-1 1,0 1-1,0 0 0,-1 0 1,1 0-8,-1 0 0,0-1 0,1 1 0,-1 0 0,1-1 0,-1 1 0,1-1 0,-1 1 0,1-1 0,-1 1 1,1-1-1,-1 1 0,1-1 0,-1 0 0,1 1 0,-1-2 0,1 1-27,-1 0 0,1 0 0,-1 0 0,0 0 0,1 0 0,-1 0 0,0 0 1,0 0-1,0 0 0,0 0 0,1 1 0,-1-1 0,0 0 0,-3 0 0,-4 0-3371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1:33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437 139 6632,'0'0'4264,"0"-10"-3566,0 1-451,0 0 0,0 0-1,-1 0 1,0 0 0,-3-11-1,3 17-122,0 0 1,0 0-1,-1-1 0,1 1 0,-1 0 0,1 0 1,-1 1-1,0-1 0,0 0 0,0 1 0,-1-1 0,1 1 1,0-1-1,-1 1 0,0 0 0,1 0 0,-1 0 0,0 1 1,0-1-1,0 1 0,-4-2 0,0 1 54,0 0 0,0 1 0,-1-1 1,1 1-1,0 1 0,-1 0 0,1 0 0,0 0 0,-1 1 0,-12 3 0,8-1 9,1 1 0,-1 0 0,1 1 0,0 0 0,0 1 0,-10 7 0,0 2 79,1 1 0,0 2 0,1 0 0,1 1 0,-22 29 0,30-37-114,2 1 0,-1 0 0,2 1 0,-11 23 0,16-32-117,1-1 1,0 1-1,0 0 1,0-1-1,0 1 0,1 0 1,0 0-1,-1 0 1,1 0-1,1 0 0,-1 0 1,0-1-1,1 1 0,0 0 1,0 0-1,0-1 1,0 1-1,1 0 0,0-1 1,-1 1-1,1-1 1,0 0-1,3 4 0,4 3 45,0-1-1,1 0 0,0 0 1,1-1-1,-1 0 1,1-1-1,1 0 0,0-1 1,0 0-1,0-1 0,0-1 1,1 1-1,15 2 1,-7-3 29,0-1 0,0 0 0,1-2 1,-1 0-1,1-1 0,-1-1 0,29-6 1,56-18 814,164-62 1,-233 73-616,0-1 1,-1-2-1,63-40 0,-85 48-178,-10 7-68,0-1 0,0 1 1,0 0-1,0-1 0,-1 0 0,1 0 0,-1 0 1,1-1-1,-1 1 0,0-1 0,4-6 0,-7 8-33,0 0 0,0 1-1,0-1 1,-1 0 0,1 0-1,0 1 1,-1-1-1,1 0 1,-1 0 0,0 1-1,1-1 1,-1 1-1,0-1 1,0 0 0,0 1-1,0 0 1,-3-3 0,3 2-4,-1-1 1,0 1 0,0 0-1,0 0 1,0 0 0,0 1-1,-1-1 1,1 0 0,-1 1-1,1 0 1,-3-2 0,-3 2 7,-1 0 1,1 1 0,0 0-1,0 0 1,0 1-1,0 0 1,0 0 0,0 1-1,0 0 1,-11 5-1,-9 4 53,-37 20-1,50-23-60,1 0 0,0 1 1,1 1-1,-1 0 0,2 1 0,0 0 0,-12 15 0,20-21-13,0 0 1,0 1-1,1-1 0,0 1 0,0 0 0,0 0 0,1 0 1,0 1-1,-2 6 0,3-8-3,1-1 1,-1 1 0,1-1-1,0 1 1,1-1-1,-1 1 1,1-1-1,0 1 1,0-1-1,0 0 1,0 1-1,1-1 1,0 0-1,3 7 1,-3-9-7,0 1-1,0-1 1,0 1 0,0-1 0,0 1-1,0-1 1,1 0 0,-1 0 0,1 0-1,0-1 1,0 1 0,-1-1 0,1 1-1,0-1 1,0 0 0,0 0 0,0 0-1,1 0 1,-1-1 0,0 1 0,0-1-1,0 0 1,1 0 0,-1 0 0,0 0 0,0-1-1,0 1 1,6-3 0,7-1 10,-1-1 0,0 0 0,-1-1 1,22-13-1,-14 7 46,-1-2 0,-1 0 1,0-1-1,-1-1 1,0-1-1,-2-1 0,0 0 1,-1-1-1,0-1 0,22-40 1,-33 51 19,-3 4 99,-2 9-68,-1 9-81,0-1 0,0 0-1,2 1 1,-1-1 0,2 0-1,0 0 1,0 1-1,5 14 1,-6-24-25,0 1 0,0-1 1,1 0-1,-1 0 0,0 0 0,1 0 0,0 0 1,0-1-1,0 1 0,0 0 0,0-1 0,0 1 1,1-1-1,-1 0 0,1 0 0,0 0 0,3 2 1,-2-3 4,-1 1 0,1-1 0,0 0 1,0-1-1,0 1 0,0-1 1,0 1-1,0-1 0,1 0 0,-1-1 1,0 1-1,0-1 0,6-1 0,3-2 12,-1 0 1,0 0-1,0-2 0,0 1 0,-1-1 0,0-1 0,0 0 0,-1-1 0,12-10 0,-5 3 23,-1-2 0,-1 1 1,-1-2-1,18-28 0,-2 8 57,-23 31-49,-1-1-1,0 0 1,10-17-1,-14 11 35,-2 12-52,1 7-21,20 97-14,-12-53 0,18 55 0,-26-102 0,0 1 0,0 0 0,0 0 0,0-1 0,1 1 0,0-1 0,-1 1 0,1-1 0,0 0 0,0 0 0,0 1 0,0-1 0,0-1 0,1 1 0,-1 0 0,1-1 0,4 3 0,-3-2 0,1-1 0,0 1 0,-1-1 0,1 0 0,0-1 0,0 1 0,-1-1 0,1 0 0,0 0 0,5-1 0,4-2 0,1 0 0,-1 0 0,0-2 0,0 0 0,-1 0 0,15-9 0,-5 1 0,-1-1 0,0-1 0,-1 0 0,-1-2 0,21-21 0,30-44 0,-70 80 0,0 1 0,1-1 0,-1 1 0,0-1 0,1 1 0,-1-1 0,1 1 0,0 0 0,-1 0 0,1 0 0,0 0 0,0 0 0,0 1 0,-1-1 0,1 0 0,0 1 0,0-1 0,0 1 0,0 0 0,0 0 0,0-1 0,0 1 0,0 1 0,0-1 0,0 0 0,0 0 0,0 1 0,0-1 0,0 1 0,0 0 0,0-1 0,0 1 0,2 2 0,-1-2 0,0 1 0,1 0 0,-1 0 0,0 1 0,0-1 0,-1 0 0,1 1 0,0 0 0,-1 0 0,1 0 0,-1 0 0,0 0 0,0 0 0,-1 0 0,1 1 0,0-1 0,-1 1 0,0-1 0,0 1 0,0 0 0,0-1 0,-1 1 0,1 0 0,-1 5 0,0 11 0,-1-1 0,0 0 0,-7 29 0,5-33 0,3-11 0,-5 44 0,5-46 0,0 0 0,0 1 0,0-1 0,1 0 0,-1 0 0,1 1 0,-1-1 0,1 0 0,0 0 0,0 0 0,0 0 0,0 0 0,0 0 0,0 0 0,0 0 0,1-1 0,-1 1 0,3 2 0,-2-3 0,0-1 0,0 1 0,0-1 0,0 0 0,0 0 0,0 0 0,0 0 0,0 0 0,0 0 0,0 0 0,0-1 0,0 1 0,0-1 0,-1 1 0,1-1 0,0 0 0,0 1 0,0-1 0,2-2 0,1 1 0,16-8 0,0-1 0,0-1 0,31-23 0,50-51 0,-94 78 0,78-70 0,-86 77 0,1 1 0,-1 0 0,1-1 0,-1 1 0,0-1 0,1 1 0,-1 0 0,1-1 0,-1 1 0,1 0 0,-1 0 0,1-1 0,-1 1 0,1 0 0,-1 0 0,1 0 0,-1 0 0,1 0 0,-1-1 0,1 1 0,-1 0 0,2 0 0,0 10 0,-9 23 0,5-26 0,-5 19 0,1 1 0,2 1 0,0-1 0,1 49 0,3-75 0,0 0 0,0 1 0,0-1 0,0 1 0,0-1 0,0 1 0,1-1 0,-1 0 0,0 1 0,1-1 0,-1 0 0,1 1 0,0-1 0,-1 0 0,1 0 0,0 1 0,0-1 0,0 0 0,0 0 0,0 0 0,0 0 0,0 0 0,0 0 0,0 0 0,2 0 0,-1 0 0,1-1 0,-1 1 0,0-1 0,0 0 0,1 0 0,-1 0 0,0 0 0,0 0 0,1-1 0,-1 1 0,0-1 0,0 1 0,0-1 0,3-1 0,9-5 0,0 0 0,0-1 0,19-16 0,-30 21 0,123-107 0,-88 74 0,-19 21 0,-12 14 0,-7 12 0,-12 21 0,-1 1 0,-32 57 0,20-43 0,-73 140 0,-203 289 0,250-402 0,27-38 0,-56 65 0,79-99 0,-1 0 0,0-1 0,0 1 0,0 0 0,0-1 0,0 1 0,0-1 0,0 0 0,0 0 0,-5 2 0,7-3 0,0 0 0,-1 0 0,1 0 0,0 0 0,-1 0 0,1 0 0,-1 0 0,1 0 0,0 0 0,-1 0 0,1 0 0,0 0 0,-1-1 0,1 1 0,0 0 0,0 0 0,-1 0 0,1 0 0,0-1 0,-1 1 0,1 0 0,0 0 0,0-1 0,-1 1 0,1 0 0,0 0 0,0-1 0,-1 1 0,-1-19 0,5-2 0,1 0 0,0 1 0,14-37 0,31-61 0,-39 96 0,12-25 0,1 1 0,3 1 0,1 1 0,35-41 0,-43 62 0,1 1 0,1 0 0,1 1 0,0 2 0,2 0 0,0 1 0,1 2 0,37-19 0,-47 29 197,1 0-1,0 0 1,0 2 0,19-4 0,-28 7-644,1 0-1,-1 0 1,1 1 0,0-1 0,0 2 0,-1-1 0,1 1 0,0 0 0,-1 1 0,13 4-1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1:34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1 537 8536,'0'0'7144,"10"-9"-6754,39-38 477,69-88-1,-32 15 362,64-79 2135,-145 193-3069,-3 4-145,-1 0 0,1 0 0,0 0 0,-1 0-1,1 1 1,0-1 0,0 1 0,0-1 0,0 1 0,4-2 0,-6 3-119,1 0-1,-1 0 1,0 0 0,0 0 0,1 0 0,-1 0-1,0 0 1,0 0 0,1 0 0,-1 0-1,0 0 1,0 0 0,0 1 0,1-1-1,-1 0 1,0 0 0,0 0 0,0 0 0,1 0-1,-1 1 1,0-1 0,0 0 0,0 0-1,0 0 1,0 1 0,0-1 0,1 0-1,-1 0 1,0 0 0,0 1 0,0-1 0,0 0-1,0 0 1,0 1 0,0-1 0,0 0-1,0 0 1,0 1 0,0-1 0,0 0-1,0 13 394,-12 68 680,-35 121 0,21-97-302,24-89-522,2-16-270,0 0 0,0 0 0,0 1 0,0-1-1,0 0 1,0 0 0,0 0 0,0 1 0,0-1 0,0 0 0,0 0 0,0 0 0,0 0-1,0 1 1,1-1 0,-1 0 0,0 0 0,0 0 0,0 0 0,0 0 0,0 1 0,0-1 0,1 0-1,-1 0 1,0 0 0,0 0 0,0 0 0,0 0 0,1 0 0,-1 0 0,0 1 0,0-1 0,0 0-1,1 0 1,-1 0 0,0 0 0,3-1 29,-1 0 0,1-1-1,-1 1 1,0 0 0,1-1 0,-1 1-1,0-1 1,0 0 0,3-3 0,107-109 468,-10 9-206,-45 52-20,87-61 0,-139 110-248,18-10 62,-22 13-82,0 1 0,0-1 1,0 1-1,0-1 0,0 1 1,0 0-1,0-1 0,0 1 0,0 0 1,1 0-1,-1 0 0,0-1 1,0 1-1,0 1 0,0-1 0,1 0 1,0 0-1,-1 1-4,-1 0 0,1-1 0,0 1 1,-1 0-1,1-1 0,-1 1 0,1 0 0,-1 0 0,0-1 0,1 1 1,-1 0-1,0 0 0,1 0 0,-1 0 0,0 0 0,0 0 0,0-1 1,0 1-1,0 0 0,0 0 0,0 0 0,0 1 0,-3 26 46,3-22-35,-6 31 94,-16 55 0,2-6 78,19-82-168,0 0 0,1 0-1,-1 1 1,1-1 0,0 0-1,0 0 1,1 1-1,-1-1 1,2 6 0,-1-9-18,-1 0 1,1 1 0,-1-1-1,1 0 1,0 0-1,0 0 1,0 0 0,-1 0-1,1 0 1,0 0 0,0 0-1,1 0 1,-1 0 0,0 0-1,0-1 1,0 1-1,0 0 1,1-1 0,-1 1-1,0-1 1,1 1 0,-1-1-1,0 0 1,1 1 0,-1-1-1,0 0 1,1 0-1,-1 0 1,1 0 0,-1 0-1,3-1 1,8-2-6,0 0 0,0 0 0,-1-1 0,1-1 0,-1 0 0,0 0 0,-1-1 0,1-1 0,13-10 0,14-8 0,-34 23 0,11-8 0,0 1 0,1 1 0,22-8 0,-38 17 0,0 0 0,0 0 0,0 0 0,0-1 0,1 1 0,-2 0 0,1 0 0,0 0 0,0 0 0,0 0 0,0-1 0,0 1 0,-1 0 0,1 0 0,0 0 0,-1 0 0,1-1 0,-1 1 0,1 0 0,-2 1 0,-14 33 0,12-27 0,-7 14 0,3-9 0,2 0 0,0 1 0,0-1 0,-6 29 0,11-40 0,0 1 0,1-1 0,0 0 0,-1 1 0,1-1 0,0 1 0,0-1 0,1 1 0,-1-1 0,0 0 0,1 1 0,0-1 0,-1 0 0,1 1 0,0-1 0,0 0 0,0 0 0,1 0 0,-1 1 0,0-1 0,1-1 0,-1 1 0,1 0 0,0 0 0,0-1 0,-1 1 0,1-1 0,0 1 0,1-1 0,-1 0 0,0 0 0,0 1 0,0-2 0,1 1 0,-1 0 0,4 0 0,-2 0 0,-1 0 0,0 0 0,1-1 0,-1 1 0,0-1 0,1 0 0,-1 0 0,1 0 0,-1-1 0,0 1 0,1-1 0,-1 0 0,0 0 0,1 0 0,-1 0 0,0 0 0,3-3 0,-2 2 0,0-1 0,0 0 0,0-1 0,-1 1 0,1-1 0,-1 1 0,0-1 0,0 0 0,0 0 0,3-9 0,-2 4 0,0 0 0,0-1 0,-1 0 0,-1 0 0,1 0 0,-2 0 0,1 0 0,-2-1 0,1 1 0,-2-18 0,-1 21 0,1 0 0,-1 0 0,0 0 0,0 0 0,-1 1 0,0-1 0,0 0 0,0 1 0,-1 0 0,0 0 0,-7-8 0,7 10 0,1 0 0,-1 1 0,1 0 0,-1 0 0,0 0 0,0 0 0,-1 1 0,1-1 0,0 1 0,-1 0 0,1 1 0,-1-1 0,0 1 0,0 0 0,1 0 0,-1 0 0,-7 0 0,-12 4 0,16 1 0,8-3 0,0-1 0,0 1 0,0-1 0,0 1 0,1-1 0,-1 0 0,0 1 0,0-1 0,1 1 0,-1-1 0,0 0 0,1 1 0,-1-1 0,0 0 0,1 1 0,-1-1 0,1 0 0,-1 0 0,0 1 0,1-1 0,-1 0 0,1 0 0,-1 0 0,1 1 0,18 5 0,-1 1 0,1-2 0,0-1 0,0 0 0,1-1 0,30 0 0,-36-2 0,84 2 0,0-4 0,158-22 0,-217 20 1005,-3 0-6042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1:57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0 690 9040,'0'0'8481,"10"-1"-8024,-8 0-425,8 0 87,0 0 1,0-1-1,0-1 1,-1 0-1,1 0 1,11-6-1,10-8 426,-1-1-1,-1-2 1,45-38 0,-59 44-284,-1-1 0,0 0 0,-1-1 0,0-1 1,-2 0-1,0-1 0,15-32 0,49-135 1679,-75 184-1914,0 1 0,1-1 0,-1 1 0,0-1 0,0 1 0,0 0 0,1-1 0,-1 1 0,0-1 0,0 1 0,1-1 0,-1 1 0,0 0 0,1-1 0,-1 1 0,0 0 0,1-1 0,-1 1 0,0 0 0,1 0 0,-1-1 0,1 1 0,-1 0 0,1 0 0,-1 0 0,1 0 0,7 8 309,3 31-173,-9-30-105,11 39 109,-3 2 1,8 95-1,-17-128-114,0 0 0,-2 1 0,0-1 1,-1 0-1,0 0 0,-2-1 0,0 1 0,0 0 0,-2-1 1,0 0-1,-1-1 0,-14 25 0,19-38-32,1 0 0,-1 0-1,1-1 1,-1 1 0,0-1 0,0 1 0,0-1-1,0 1 1,0-1 0,0 0 0,0 0-1,0 0 1,0 0 0,0 0 0,-1-1 0,1 1-1,0-1 1,-1 1 0,1-1 0,0 0-1,-1 0 1,1 0 0,0 0 0,-1-1-1,1 1 1,0 0 0,-1-1 0,1 0 0,0 1-1,-3-2 1,-2-1 38,-1-1 0,1 1 1,0-1-1,0-1 0,1 1 0,-1-1 1,-8-8-1,-15-17 147,-105-110 880,133 138-1061,1 0-1,-1 0 0,0 0 1,0 1-1,0-1 0,0 0 0,0 1 1,0-1-1,0 1 0,0 0 1,-1 0-1,1 0 0,0 0 0,-4-1 1,19 25-100,-7-16 59,0 0 1,1 0-1,0-1 0,1 0 1,-1 0-1,1-1 0,15 8 1,-2-3-2,0-1 1,23 7-1,-27-12 16,-1 0 0,0-1-1,1-1 1,-1 0 0,1-1-1,0-1 1,-1-1 0,1 0-1,-1-1 1,1-1 0,-1 0-1,26-10 1,-30 9 22,-1 0 1,1-2-1,-1 1 0,0-2 1,0 1-1,-1-2 0,0 1 1,0-1-1,-1-1 0,0 1 1,0-2-1,-1 1 1,0-1-1,-1-1 0,0 1 1,-1-1-1,6-13 0,0-1 54,-8 19-5,-1 0-1,0 0 0,-1-1 0,1 1 0,-1-1 1,0 1-1,-1-1 0,2-12 0,-3 7 123,1 16 32,-3 24-103,-2-3-101,1-1 0,1 0 0,0 1 1,2-1-1,1 1 0,8 46 0,-8-68-13,0 1-1,1-1 0,-1 1 0,0-1 0,1 0 0,0 0 0,0 0 1,0 0-1,0 0 0,0 0 0,1 0 0,-1 0 0,1-1 0,-1 0 1,1 1-1,0-1 0,0 0 0,0 0 0,1-1 0,-1 1 0,0-1 1,0 1-1,1-1 0,-1 0 0,1 0 0,0-1 0,-1 1 1,1-1-1,-1 1 0,1-1 0,0 0 0,-1-1 0,1 1 0,-1-1 1,5 0-1,19-12 44,0 0 1,0-1 0,-1-2 0,-1-1-1,0-1 1,28-27 0,-13 13 62,86-51 1,-101 67-72,63-48 91,-88 64-130,0 0-1,0 0 0,1 0 0,-1-1 0,0 1 0,0 0 0,1 0 1,-1 0-1,0 0 0,0 0 0,0-1 0,1 1 0,-1 0 1,0 0-1,0 0 0,0-1 0,0 1 0,0 0 0,1 0 1,-1-1-1,0 1 0,0 0 0,0 0 0,0 0 0,0-1 1,0 1-1,0 0 0,0-1 0,0 1 0,0 0 0,0 0 1,0-1-1,0 1 0,0 0 0,0 0 0,0-1 0,0 1 1,0 0-1,0 0 0,0-1 0,0 1 0,-1 0 0,1 0 1,0-1-1,-1 1 1,1 0 0,-1-1 0,1 1 0,-1 0 0,0 0 0,1-1 0,-1 1 0,0 0 0,1 0 0,-1 0 0,1 0 0,-1 0 0,0 0 0,1 0 0,-1 0 0,0 0 0,1 0 0,-1 0 0,0 0 0,0 1 0,-18 6 9,1 0 0,-1 2 0,2 0 0,-1 1 0,1 1 0,1 0 0,0 1 0,-21 21 0,27-23-13,0 1 1,1 0-1,0 1 1,1 0-1,0 0 1,1 0-1,0 1 0,1 0 1,0 1-1,2 0 1,-1-1-1,-3 22 1,8-32-5,0-1 1,0 0-1,0 1 1,1-1-1,-1 0 1,1 1-1,-1-1 1,1 0-1,0 0 1,0 1-1,0-1 1,0 0-1,0 0 1,3 3-1,-4-4 8,1 0-1,0 0 1,-1 0-1,1-1 1,-1 1-1,1 0 0,0 0 1,0-1-1,-1 1 1,1-1-1,0 1 1,0 0-1,0-1 1,0 0-1,0 1 0,0-1 1,0 1-1,0-1 1,0 0-1,0 0 1,0 0-1,0 0 0,0 1 1,0-1-1,0 0 1,0-1-1,0 1 1,0 0-1,0 0 1,0 0-1,0-1 0,0 1 1,-1 0-1,3-2 1,3-3 1,0 0 0,-1-1 0,1 0 1,-1 0-1,-1-1 0,1 1 0,-1-1 1,0 0-1,0 0 0,-1-1 0,0 1 1,2-10-1,17-33 4,-11 34-7,-10 15 0,0 0 0,0 0 0,0 0 0,0-1 0,0 1 0,0 0 0,0-1 0,-1 1 0,1 0 0,0-1 0,-1 1 0,0-1 0,1-2 0,5 54 0,-1-17 0,-1 20 0,-3-1 0,-2 0 0,-2 0 0,-2 0 0,-3 0 0,-2-1 0,-3 0 0,-1-1 0,-25 56 0,31-87 0,-2 0 0,0-1 0,-1 0 0,-26 31 0,35-47 0,0 0 0,1 0 0,-1-1 0,0 1 0,0-1 0,0 0 0,-1 0 0,1 1 0,0-1 0,0-1 0,-1 1 0,1 0 0,-1 0 0,1-1 0,0 0 0,-1 1 0,1-1 0,-1 0 0,1 0 0,-1 0 0,1-1 0,-1 1 0,1 0 0,0-1 0,-1 0 0,1 1 0,0-1 0,-1 0 0,1 0 0,0-1 0,0 1 0,-4-3 0,0 0 0,0 0 0,0-1 0,1 1 0,0-1 0,-1 0 0,2-1 0,-1 1 0,1-1 0,-8-12 0,8 8 0,0 0 0,1 0 0,0-1 0,0 1 0,1-1 0,1 0 0,0 0 0,0 1 0,1-1 0,0 0 0,1 0 0,0 0 0,1 1 0,0-1 0,1 0 0,0 1 0,1 0 0,0 0 0,0 0 0,1 0 0,0 1 0,1-1 0,12-13 0,9-9 0,2 2 0,1 0 0,1 2 0,2 2 0,69-44 0,117-67 0,-167 100 0,93-89 0,-143 123 0,1 1 0,-1-1 0,1 1 0,0 0 0,-1 0 0,1 0 0,0 0 0,0 0 0,1 1 0,-1-1 0,0 1 0,0 0 0,6-2 0,-8 4 0,0-1 0,-1 1 0,1-1 0,0 1 0,-1-1 0,1 1 0,-1-1 0,1 1 0,-1 0 0,1-1 0,-1 1 0,0 0 0,1-1 0,-1 1 0,0 0 0,1 0 0,-1-1 0,0 1 0,0 0 0,0 0 0,0-1 0,0 1 0,0 0 0,0 0 0,0 0 0,0-1 0,0 1 0,0 0 0,-1 1 0,1 1 0,0 21 0,-1 0 0,-1 0 0,-2 0 0,0-1 0,-9 27 0,9-31 0,4-19 0,0 1 0,0-1 0,1 0 0,-1 0 0,0 0 0,0 0 0,0 1 0,0-1 0,0 0 0,0 0 0,0 0 0,0 0 0,0 1 0,1-1 0,-1 0 0,0 0 0,0 0 0,0 0 0,0 0 0,0 0 0,1 0 0,-1 1 0,0-1 0,0 0 0,0 0 0,0 0 0,1 0 0,-1 0 0,0 0 0,0 0 0,0 0 0,0 0 0,1 0 0,-1 0 0,0 0 0,0 0 0,0 0 0,1 0 0,-1 0 0,0 0 0,0 0 0,0 0 0,1-1 0,2 0 0,1-2 0,0 1 0,-1 0 0,1-1 0,-1 0 0,3-3 0,67-71 0,-58 58 0,1 1 0,1 0 0,1 1 0,0 1 0,1 1 0,22-14 0,-40 29 0,0-1 0,0 1 0,-1 0 0,1-1 0,0 1 0,0 0 0,0 0 0,-1-1 0,1 1 0,0 0 0,0 0 0,0 0 0,0 0 0,0 0 0,-1 0 0,1 0 0,0 0 0,0 0 0,0 1 0,0-1 0,-1 0 0,1 0 0,0 1 0,0-1 0,-1 1 0,1-1 0,0 1 0,-1-1 0,1 1 0,0-1 0,-1 1 0,1-1 0,-1 1 0,1 0 0,0-1 0,-1 1 0,0 0 0,1 0 0,-1-1 0,1 1 0,-1 1 0,3 5 0,-1-1 0,0 1 0,0 0 0,0 8 0,0-7 0,1 13 0,-1-11 0,0 1 0,6 18 0,-7-26 0,1 0 0,-1 0 0,1 0 0,-1-1 0,1 1 0,0 0 0,0-1 0,0 1 0,0-1 0,1 0 0,-1 1 0,1-1 0,4 3 0,0-1 0,1 0 0,-1-1 0,1 0 0,-1 0 0,1-1 0,0 0 0,0 0 0,0-1 0,0 0 0,0 0 0,0-1 0,10-1 0,-6 0 0,0-1 0,0-1 0,-1 0 0,1 0 0,-1-1 0,0-1 0,16-8 0,6-9 0,0-1 0,-2-1 0,54-52 0,-83 73 0,5-3 0,-4 3 0,0 1 0,0-1 0,0 0 0,-1 0 0,1 0 0,-1 0 0,0 0 0,3-5 0,-5 8 0,0-1 0,0 1 0,0 0 0,0 0 0,0 0 0,0 0 0,1 0 0,-1-1 0,0 1 0,0 0 0,0 0 0,0 0 0,0 0 0,0-1 0,0 1 0,0 0 0,0 0 0,0 0 0,0 0 0,0-1 0,0 1 0,0 0 0,0 0 0,0 0 0,0 0 0,-1-1 0,1 1 0,0 0 0,0 0 0,0 0 0,0 0 0,0 0 0,0 0 0,0-1 0,0 1 0,-1 0 0,1 0 0,0 0 0,0 0 0,0 0 0,0 0 0,0 0 0,-1 0 0,1-1 0,0 1 0,0 0 0,0 0 0,0 0 0,-1 0 0,1 0 0,0 0 0,0 0 0,0 0 0,-13 5 0,-22 18 0,0 1 0,2 1 0,1 2 0,-36 38 0,42-39 0,17-18 0,0 2 0,0-1 0,0 1 0,-11 19 0,20-29 0,-1 1 0,1-1 0,-1 1 0,1-1 0,0 1 0,-1-1 0,1 1 0,0 0 0,0-1 0,-1 1 0,1-1 0,0 1 0,0 0 0,0-1 0,0 1 0,0-1 0,0 1 0,0 0 0,0-1 0,0 1 0,0 0 0,0-1 0,0 1 0,0-1 0,1 1 0,-1 0 0,1 0 0,0 0 0,-1-1 0,1 0 0,0 1 0,0-1 0,0 0 0,0 0 0,-1 1 0,1-1 0,0 0 0,0 0 0,0 0 0,0 0 0,0 0 0,0 0 0,0-1 0,1 1 0,38-14 0,-22 6 0,-1-1 0,0 0 0,0-1 0,-1 0 0,-1-1 0,0-1 0,0-1 0,-1 0 0,-1-1 0,17-22 0,-27 31 0,13-15 0,-16 20 0,0 0 0,1-1 0,-1 1 0,0 0 0,0 0 0,0 0 0,1 0 0,-1 0 0,0 0 0,0 0 0,1 0 0,-1 0 0,0 0 0,0 0 0,0 0 0,1 0 0,-1 0 0,0 0 0,0 0 0,1 0 0,-1 0 0,0 0 0,0 0 0,1 0 0,-1 0 0,0 0 0,0 0 0,0 0 0,1 1 0,-1-1 0,0 0 0,6 14 0,-3 9 0,1 30 0,-4-33 0,1 0 0,2 0 0,6 30 0,-7-45 0,-1 1 0,1-1 0,0-1 0,1 1 0,-1 0 0,1 0 0,0-1 0,0 0 0,0 1 0,0-1 0,1 0 0,0-1 0,0 1 0,0-1 0,0 1 0,0-1 0,1-1 0,5 4 0,-5-4 0,-1-1 0,1 1 0,0-1 0,0 0 0,0 0 0,1 0 0,-1-1 0,0 1 0,0-1 0,0-1 0,0 1 0,0-1 0,1 0 0,-1 0 0,0 0 0,0-1 0,6-2 0,0-1 0,1-1 0,-1 0 0,-1-1 0,1 0 0,17-16 0,-28 22 0,20-16 0,-1-1 0,0-1 0,-2 0 0,27-39 0,-6-7 0,33-80 0,19-75 0,-82 201 0,-4 11 0,0-1 0,-1 0 0,0 0 0,0 0 0,-1 0 0,0 0 0,-1 0 0,1-20 0,-2 29 0,0 0 0,0 0 0,0 0 0,0 0 0,0-1 0,0 1 0,0 0 0,0 0 0,0 0 0,-1 0 0,1 0 0,0 0 0,0-1 0,0 1 0,0 0 0,0 0 0,0 0 0,0 0 0,-1 0 0,1 0 0,0 0 0,0 0 0,0 0 0,0 0 0,0 0 0,-1 0 0,1 0 0,0 0 0,0 0 0,0-1 0,0 1 0,-1 1 0,1-1 0,0 0 0,0 0 0,0 0 0,0 0 0,0 0 0,-1 0 0,1 0 0,0 0 0,0 0 0,0 0 0,0 0 0,0 0 0,0 0 0,-1 0 0,-11 8 0,-11 11 0,7-2 0,0 1 0,1 1 0,1 0 0,1 1 0,-13 26 0,-44 114 0,41-71 0,4 2 0,3 0 0,-10 103 0,30-173 187,-12 61 293,12-72-1667,-1-1 0,0 0 0,-5 10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1:57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75 15272,'0'0'584,"-84"-54"-328,59 41-8,13 7 7,9 4 1,6 8-320,-1 2 16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2:21.8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340 84 6128,'0'0'10589,"-12"-9"-10139,-39-29-7,48 37-387,-1-1-1,1 0 1,0 1-1,-1 0 1,1 0 0,-1 0-1,1 0 1,-1 0-1,1 1 1,-1-1 0,1 1-1,-1 0 1,0 0-1,1 1 1,-1-1-1,1 1 1,-1-1 0,-6 4-1,0-2 126,-4 3-34,1 0-1,0 0 1,0 2-1,0-1 1,1 2-1,0-1 0,0 2 1,1 0-1,0 0 1,-15 17-1,22-20-84,-1 0 0,1 0 0,0 0 0,0 0 0,0 1 0,1-1 0,0 1 0,0 0 0,1 0 0,0 0 0,0 0 0,1 0 0,0 1 0,0-1 0,1 0 0,0 1 0,0-1 0,0 1 0,1-1 0,3 12 0,-2-10 11,0-1 0,1 0 0,0 1-1,0-1 1,1 0 0,0-1 0,1 1 0,-1-1 0,1 0 0,1 0 0,-1 0 0,1-1 0,1 1 0,-1-1-1,1-1 1,14 10 0,-10-10 6,0 1-1,1-2 0,0 1 1,-1-2-1,2 0 0,-1 0 0,0-1 1,0 0-1,1-1 0,-1-1 1,1 0-1,-1 0 0,1-2 1,21-4-1,7-5 297,0-1-1,77-37 1,-58 23-24,-30 13-188,0-2 1,-2-1-1,1-1 1,-2-2-1,0-1 1,-2 0-1,0-2 1,23-27 0,-37 36-65,-1-1 0,12-21 1,-17 25-23,1 0 1,0 1-1,1-1 1,0 1-1,0 1 1,1-1 0,15-11-1,-22 19-59,0 0 0,1 0 0,-1 1 0,0-1 0,1 1 0,-1-1 0,1 1 0,-1-1 0,0 1 0,1 0 0,-1 0-1,1 0 1,-1 0 0,1 0 0,-1 0 0,1 0 0,-1 0 0,1 1 0,-1-1 0,1 0 0,-1 1 0,0-1 0,1 1 0,-1 0 0,0 0 0,1-1 0,-1 1 0,0 0 0,0 0-1,0 0 1,1 1 0,5 4 14,-2 1 0,1-1 0,-1 1-1,6 8 1,-6-7-12,9 11 22,-6-8 13,0-1-1,-1 2 0,-1-1 0,11 24 1,-14-28 117,-10-19-39,-5-3-59,-1 1-1,-1 0 1,0 1 0,-1 1 0,-17-11-1,19 13-24,8 6-31,0 0 0,1 1 0,-2 0 0,1 0 0,0 0 0,-1 1 0,1-1 0,-1 1 0,1 1 0,-1-1 0,0 1 0,0 0 0,0 0 0,0 1 0,0 0 0,0 0 0,0 0 0,0 1 0,0-1 0,0 1 0,1 1 0,-1-1 0,0 1 0,0 0 0,1 1 0,0-1 0,-1 1 0,-6 5 0,3-2-3,0 0 0,0 1 0,1 0 0,0 0 0,0 1 1,1 0-1,0 1 0,0-1 0,1 1 0,0 1 0,0-1 0,1 1 0,1 0 0,-1 0 0,2 0 0,-1 1 0,2 0 0,-4 20 0,5-25-9,1 0 0,-1 0 1,1 0-1,1 1 0,-1-1 1,1 0-1,0 0 0,0 0 1,1 0-1,0 0 0,0-1 1,0 1-1,1 0 0,0-1 1,0 0-1,0 1 0,0-1 1,1 0-1,0-1 0,0 1 1,1-1-1,-1 0 0,1 0 1,0 0-1,0 0 0,0-1 1,0 0-1,1 0 0,-1-1 1,1 1-1,0-1 0,-1 0 0,1-1 1,0 1-1,0-1 0,0 0 1,1-1-1,-1 0 0,0 0 1,0 0-1,0 0 0,0-1 1,0 0-1,0 0 0,0-1 1,8-3-1,-2 0 13,-1-1 0,0 0 1,0-1-1,-1 0 0,0-1 0,0 0 0,0-1 0,-1 1 0,-1-2 1,1 1-1,-2-2 0,9-13 0,1-4 113,-3 0 0,0-1-1,16-52 1,-27 60 39,-1 11 69,-2 21-48,1 10-170,0-1 0,2 0 1,0 1-1,1-1 0,10 30 1,-10-38-30,1 1 1,1-1 0,0 0 0,1 0 0,0 0-1,0-1 1,1 0 0,1-1 0,14 14 0,-20-21 5,0-1 0,0 0 0,1 0 0,-1 0 0,1-1 1,0 1-1,-1-1 0,1 0 0,0 0 0,0 0 0,0-1 0,-1 1 0,1-1 1,0 0-1,0 0 0,0 0 0,0 0 0,0-1 0,0 0 0,0 0 1,-1 0-1,1 0 0,0 0 0,6-4 0,4-2 13,0-1 0,-1 0 0,1 0 0,21-20 0,131-126 194,-155 142-193,0 1-7,-1 1 0,1 0 1,1 0-1,0 1 0,0 0 1,23-11-1,-33 19-6,-1 1 0,0-1 0,1 1 0,-1-1 0,0 1 0,1 0 0,-1 0 0,0 0 0,1-1 0,-1 1 0,0 0 0,1 1 0,-1-1 0,1 0 0,-1 0 0,0 1 0,1-1 0,-1 0 0,0 1 0,0-1 0,1 1 0,-1 0 0,0-1 0,0 1 0,0 0 0,0 0 0,0 0 0,0 0 0,0 0 0,0 0 0,0 0 0,0 0 0,0 0 0,-1 0 0,1 1 0,0-1 0,-1 0 0,1 0 0,-1 1 0,0-1 0,1 0 0,-1 1 0,0 1 0,2 7 0,0-1 0,-1 1 0,-1 0 0,-1 15 0,-15 148 0,16-173 0,0 0 0,0 1 0,0-1 0,0 0 0,0 1 0,0-1 0,0 1 0,0-1 0,0 0 0,0 1 0,0-1 0,0 0 0,0 1 0,0-1 0,0 0 0,0 1 0,0-1 0,0 0 0,0 1 0,1-1 0,-1 0 0,0 0 0,0 1 0,0-1 0,1 0 0,-1 1 0,0-1 0,0 0 0,1 0 0,-1 0 0,1 1 0,9-5 0,12-15 0,-22 19 0,24-25 0,-10 9 0,2 0 0,-1 1 0,25-16 0,-36 28 0,0 0 0,0 0 0,1 1 0,-1-1 0,1 1 0,-1 0 0,1 1 0,0-1 0,0 1 0,0 0 0,0 0 0,0 1 0,0-1 0,0 1 0,0 0 0,0 0 0,0 1 0,0 0 0,0 0 0,5 1 0,-6 0 0,-1 0 0,1 0 0,0 1 0,-1-1 0,1 1 0,-1 0 0,0 0 0,0 0 0,0 0 0,-1 1 0,5 6 0,22 43 0,-15-22 0,-8-16 0,0 0 0,1-1 0,1 0 0,15 21 0,-21-32 0,0 0 0,1 0 0,0 0 0,0-1 0,0 1 0,0-1 0,0 1 0,0-1 0,1 0 0,-1-1 0,1 1 0,-1-1 0,1 1 0,0-1 0,-1 0 0,1 0 0,0-1 0,0 1 0,0-1 0,0 0 0,-1 0 0,1 0 0,0 0 0,5-2 0,-4 1 0,0 0 0,0 0 0,0-1 0,0 0 0,-1 0 0,1 0 0,0 0 0,-1-1 0,0 0 0,0 0 0,0 0 0,0 0 0,5-6 0,-6 6 0,-1 0 0,0 0 0,0 0 0,-1 0 0,1-1 0,-1 1 0,1 0 0,-1-1 0,0 1 0,0-1 0,-1 1 0,1-1 0,-1 0 0,1 1 0,-1-1 0,0 1 0,-1-1 0,1 0 0,-1 1 0,-1-6 0,-12-39 461,8 31-4943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2:23.1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1256 10752,'0'0'2777,"11"-8"-1810,33-26-10,-2-1 1,48-52 0,-34 20-148,-3-2 1,-3-3 0,-3-2-1,39-84 1,-29 34 873,76-242 1,-132 363-1654,6-20 356,6-34 1,-12 50-242,-1 1 1,1-1 0,-1 0-1,0 1 1,-1-1 0,1 1-1,-1-1 1,-1 0-1,-2-9 1,3 15-130,1 1-1,0 0 0,0 0 1,-1 0-1,1-1 0,0 1 1,-1 0-1,1 0 0,0 0 1,0 0-1,-1 0 0,1 0 1,0 0-1,-1 0 1,1 0-1,0 0 0,-1 0 1,1 0-1,0 0 0,-1 0 1,1 0-1,0 0 0,-1 0 1,1 0-1,0 0 1,-1 0-1,1 0 0,0 1 1,0-1-1,-1 0 0,1 0 1,0 0-1,0 1 0,-1-1 1,1 0-1,0 0 1,0 1-1,0-1 0,-1 0 1,1 0-1,0 1 0,0-1 1,-15 16 245,15-16-252,-11 14 96,1 0 0,1 1 1,0 1-1,1-1 0,-11 32 0,-23 89 190,38-122-260,-22 86 263,-13 114 0,31-151-156,4 0 0,2 1 0,7 66 0,-4-114-101,1 0 1,1 1 0,1-1-1,0-1 1,1 1 0,1-1-1,0 0 1,1 0 0,14 21-1,-20-33-27,0-1-1,1 0 0,0 0 1,-1 0-1,1 0 0,0 0 1,0-1-1,0 1 0,0 0 0,0-1 1,1 0-1,-1 1 0,0-1 1,1 0-1,-1 0 0,1 0 1,-1-1-1,1 1 0,4 0 1,-3-1 6,0 0 1,0-1-1,0 1 1,0-1 0,0 0-1,0 0 1,-1 0 0,1-1-1,0 1 1,-1-1-1,7-4 1,2-2 31,-1-1-1,0 0 1,-1-1-1,0 0 1,-1 0-1,12-17 1,-1-3 69,0-1 0,19-44 0,-32 62-52,-2-1 0,0 0 0,0 0 0,-1 0 0,-1-1 1,-1 1-1,0-1 0,0-25 0,-9 9 169,12 44-238,0-1-1,0 0 1,2 0 0,-1 0 0,16 19 0,-21-29-1,7 9 0,1 0 0,0-1 0,0 0 0,1 0 0,0-1 0,1-1 0,0 1 0,0-2 0,1 0 0,0 0 0,0-1 0,1 0 0,25 7 0,-32-11 0,1-1 0,-1 0 0,0-1 0,1 0 0,-1 1 0,0-2 0,1 1 0,-1-1 0,1 0 0,-1 0 0,0-1 0,0 0 0,7-3 0,-5 1 0,0 0 0,0 0 0,-1-1 0,0 0 0,1-1 0,-1 0 0,-1 0 0,11-12 0,-10 10 0,-1-1 0,1 0 0,-2 0 0,1-1 0,-1 0 0,-1 0 0,0 0 0,0 0 0,-1 0 0,0-1 0,-1 0 0,0 0 0,0 1 0,-2-1 0,0-18 0,0 26 0,0-1 0,-1 1 0,0 0 0,0-1 0,0 1 0,0 0 0,0 0 0,-1 0 0,1 0 0,-1 0 0,-4-5 0,5 7 0,1 0 0,-1 0 0,-1 1 0,1-1 0,0 0 0,0 0 0,0 1 0,0-1 0,0 1 0,-1-1 0,1 1 0,0-1 0,-1 1 0,1 0 0,0-1 0,-1 1 0,1 0 0,0 0 0,-1 0 0,1 0 0,0 0 0,-1 1 0,1-1 0,0 0 0,-1 1 0,1-1 0,0 1 0,0-1 0,-1 1 0,1-1 0,0 1 0,-2 1 0,-4 3 0,-1 0 0,1 0 0,0 1 0,1 0 0,-1 0 0,1 0 0,1 1 0,-1 0 0,1 0 0,0 1 0,0-1 0,1 1 0,0 0 0,1 0 0,0 1 0,0-1 0,1 1 0,0-1 0,0 1 0,1 0 0,0 0 0,0 0 0,1-1 0,0 1 0,1 0 0,0 0 0,1 0 0,2 9 0,0-5 0,1 0 0,0-1 0,1 0 0,0 0 0,1 0 0,0 0 0,1-1 0,0-1 0,1 1 0,11 10 0,-13-16 0,-1 1 0,2-1 0,-1 0 0,1 0 0,-1-1 0,1 0 0,0-1 0,1 1 0,-1-1 0,0-1 0,1 0 0,0 0 0,-1-1 0,1 0 0,0 0 0,14-1 0,7-3 0,-1 0 0,34-9 0,-53 8 127,0 1-1,-1-2 1,1 1 0,-1-1 0,0 0-1,8-8 1,21-15-4824,-38 27 4474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2:27.3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178 547 6520,'0'0'1089,"13"-10"-782,5-3-80,-8 7 13,-1 0 1,1-1-1,-1-1 0,-1 1 0,0-2 0,9-9 0,-16 16-84,0 0 1,1 0 0,-1-1 0,0 1-1,0 0 1,0-1 0,0 1-1,-1 0 1,1-1 0,-1 1 0,1-1-1,-1 1 1,0-1 0,0 0 0,0 1-1,0-1 1,0 1 0,-1-1-1,-1-4 1,2 6-92,-1-1-1,1 1 0,-1 0 1,1 0-1,-1 0 1,0-1-1,0 1 1,1 0-1,-1 0 1,0 0-1,0 0 0,0 0 1,0 0-1,0 1 1,0-1-1,-1 0 1,1 0-1,0 1 1,0-1-1,0 1 1,-1-1-1,1 1 0,0 0 1,-1-1-1,1 1 1,0 0-1,-1 0 1,1 0-1,0 0 1,-1 0-1,1 0 0,0 0 1,-1 0-1,1 1 1,0-1-1,-1 0 1,1 1-1,-2 0 1,-10 5 187,1 0 1,0 0-1,0 1 1,1 1-1,0 0 1,0 0-1,1 1 1,0 0-1,1 1 1,0 0-1,-11 16 1,3-1 182,1 0-1,1 2 1,-22 55 0,33-71-294,1-1 0,0 1 1,0 0-1,1 0 0,1 0 1,0 0-1,0 0 0,1 0 1,0 0-1,1 0 0,4 19 1,-3-22-40,0 1 1,1-1-1,1 0 1,-1 0-1,1 0 1,0 0-1,1 0 1,0-1-1,0 0 1,1 0-1,0 0 1,0-1-1,0 0 1,1 0-1,7 5 1,-9-8-45,1 0 0,-1 0 0,1-1 1,-1 1-1,1-1 0,0-1 0,0 1 0,0-1 1,0 0-1,0 0 0,0-1 0,0 0 1,0 0-1,1 0 0,-1-1 0,0 1 0,8-4 1,10-2 109,-1-2 0,0-1 0,23-12 1,-15 7-13,34-16 290,91-58 1,-121 65-242,-1-1 1,-2-2 0,0-1-1,28-32 1,-56 54-130,0 1-1,-1-1 0,0 1 1,0-1-1,0 0 1,0-1-1,-1 1 0,3-8 1,-5 12-65,0 1 0,0 0 0,0 0 0,0-1 0,0 1 0,0 0 0,0 0 0,0 0 0,0-1 0,0 1 0,0 0 0,0 0 1,0 0-1,0-1 0,-1 1 0,1 0 0,0 0 0,0 0 0,0 0 0,0-1 0,0 1 0,-1 0 0,1 0 0,0 0 0,0 0 0,0 0 0,-1 0 0,1 0 0,0 0 0,0-1 1,0 1-1,-1 0 0,1 0 0,0 0 0,0 0 0,0 0 0,-1 0 0,1 0 0,0 0 0,0 0 0,-1 0 0,1 0 0,0 0 0,0 0 0,0 1 0,-1-1 0,1 0 1,0 0-1,0 0 0,0 0 0,0 0 0,-1 0 0,1 0 0,0 1 0,0-1 0,-1 0 0,-15 6 187,1 2-132,0 0 0,0 1 0,0 0 1,1 2-1,1-1 0,0 2 0,0-1 0,1 2 0,1 0 1,0 0-1,0 1 0,2 0 0,-12 23 0,19-35-51,1 1-1,0 0 0,0-1 1,1 1-1,-1 0 0,0-1 1,1 1-1,0 0 1,-1 0-1,1-1 0,0 1 1,1 0-1,-1 0 0,0 0 1,1-1-1,0 1 0,-1 0 1,1-1-1,0 1 0,0 0 1,1-1-1,-1 0 0,0 1 1,1-1-1,0 0 0,-1 1 1,4 2-1,-1-2 7,-1-1 0,0 1 0,1-1 0,0 0 1,-1 0-1,1 0 0,0 0 0,0-1 0,0 1 0,0-1 0,0 0 0,1 0 0,-1-1 0,0 1 0,0-1 1,1 0-1,5-1 0,-1 0 20,0 0 0,0-2 0,0 1 0,0-1-1,0 0 1,0-1 0,-1 0 0,1 0 0,-1-1 0,0 0 0,0 0 0,-1-1 0,0 0 0,0 0 0,12-15 0,-15 16 6,0-1 0,0 1 0,-1-1 0,0 0 0,0 0 0,0 0 0,-1 0 0,1 0 0,-2-1 0,1 1 0,-1-1 0,0 0 0,0 1 0,-1-1 0,1 0 0,-2 1 0,1-1-1,-1 0 1,0 1 0,0-1 0,-1 1 0,0-1 0,-4-9 0,4 11-29,0 0-1,-1 0 1,1 0 0,-2 0-1,1 0 1,0 0-1,-1 1 1,0-1 0,0 1-1,0 0 1,0 1-1,-1-1 1,1 1-1,-1-1 1,0 1 0,0 1-1,0-1 1,-1 1-1,1 0 1,0 0-1,-7-1 1,5 1-18,-14-3 0,21 5 0,0 0 0,-1 0 0,1 0 0,0 0 0,-1 0 0,1 0 0,0-1 0,-1 1 0,1 0 0,-1 0 0,1 0 0,0 0 0,-1 0 0,1 0 0,0 0 0,-1 1 0,1-1 0,0 0 0,-1 0 0,1 0 0,0 0 0,-1 0 0,1 1 0,0-1 0,-1 0 0,1 0 0,0 0 0,0 1 0,-1-1 0,1 0 0,0 0 0,0 1 0,-1-1 0,1 0 0,0 1 0,3-1 0,0-1 0,0 1 0,0-1 0,0 1 0,0 0 0,0 1 0,0-1 0,3 1 0,-2-1 0,44 3 0,49-5 0,34 0 0,-113 3 0,1 1 0,-1 1 0,-1 0 0,1 2 0,18 6 0,-31-9 0,0-1 0,0 2 0,-1-1 0,0 0 0,1 1 0,-1 0 0,0 0 0,0 0 0,0 0 0,-1 1 0,1-1 0,-1 1 0,0 0 0,0 0 0,0 0 0,0 1 0,-1-1 0,3 7 0,-3-5 0,-1 1 0,1 0 0,-1 0 0,-1-1 0,1 1 0,-1 0 0,0 0 0,-1 0 0,0 0 0,0-1 0,0 1 0,-5 12 0,0-3 0,0 0 0,-15 23 0,-2 7 0,25-44 0,5-6 0,7-9 0,17-25 0,44-51 0,-65 79 0,2-1 0,-1 1 0,1 1 0,1 0 0,22-12 0,-34 20 0,0 1 0,0 0 0,0-1 0,0 1 0,0 0 0,0-1 0,0 1 0,1 0 0,-1 0 0,0 0 0,0 0 0,0 0 0,0 0 0,0 0 0,0 1 0,0-1 0,0 0 0,0 1 0,0-1 0,0 0 0,0 1 0,0-1 0,0 1 0,0 0 0,0-1 0,0 1 0,0 0 0,0-1 0,-1 1 0,1 0 0,1 1 0,2 3 0,-1 1 0,1-1 0,-1 1 0,3 8 0,-1-5 0,16 49 0,-17-47 0,-1 0 0,1 0 0,1 0 0,0 0 0,12 18 0,-9-18 0,0-1 0,1 0 0,0 0 0,0-1 0,14 10 0,-19-16 0,1 0 0,-1-1 0,1 1 0,0-1 0,-1 0 0,1 0 0,0-1 0,0 0 0,0 1 0,0-2 0,0 1 0,1 0 0,-1-1 0,0 0 0,0 0 0,7-2 0,0 0 0,1-1 0,-1 0 0,0-1 0,-1 0 0,1-1 0,-1 0 0,12-9 0,-6 3 0,-2 0 0,0-1 0,25-27 0,1-8 0,-1-2 0,60-100 0,-93 138 0,-1-1 0,-1 0 0,7-19 0,-12 31 0,0-1 0,0 1 0,0 0 0,0 0 0,0 0 0,0-1 0,0 1 0,0 0 0,0 0 0,0-1 0,0 1 0,0 0 0,1 0 0,-1 0 0,0 0 0,0-1 0,0 1 0,0 0 0,0 0 0,0 0 0,0 0 0,1-1 0,-1 1 0,0 0 0,0 0 0,0 0 0,0 0 0,1 0 0,-1 0 0,0-1 0,0 1 0,0 0 0,1 0 0,-1 0 0,0 0 0,0 0 0,0 0 0,1 0 0,-1 0 0,0 0 0,0 0 0,1 0 0,4 10 0,1 19 0,-5 35 0,-9 91 0,5-127 0,-2 0 0,0-1 0,-2 1 0,-1-1 0,-22 48 0,27-69 0,-1 0 0,1 0 0,-1 0 0,0 0 0,-8 10 0,11-15 0,0 0 0,-1 0 0,1-1 0,0 1 0,0 0 0,-1 0 0,1-1 0,0 1 0,-1 0 0,1-1 0,0 1 0,-1-1 0,1 0 0,-1 0 0,1 1 0,-1-1 0,1 0 0,-1 0 0,1 0 0,0 0 0,-1-1 0,1 1 0,-1 0 0,1-1 0,-1 1 0,1-1 0,0 1 0,-1-1 0,1 0 0,0 1 0,-1-1 0,1 0 0,-2-1 0,-7-7 0,0 0 0,1 0 0,0-1 0,-12-17 0,-7-7 0,27 33 0,0 0 0,0 0 0,0 0 0,0 0 0,1 0 0,-1-1 0,0 1 0,1 0 0,-1 0 0,1-1 0,-1 1 0,1-2 0,0 3 0,0-1 0,0 1 0,0-1 0,0 1 0,0-1 0,0 1 0,0-1 0,0 1 0,0-1 0,0 1 0,0-1 0,1 1 0,-1 0 0,0-1 0,0 1 0,1-1 0,-1 1 0,0 0 0,1-1 0,-1 1 0,0 0 0,1-1 0,0 1 0,0-1 0,1 0 0,0 0 0,0 1 0,0-1 0,0 1 0,0-1 0,0 1 0,0 0 0,0 0 0,0 0 0,0 0 0,0 0 0,0 0 0,3 1 0,44 9 0,24 5 0,79 7 0,-132-22 0,0-1 0,-1 0 0,1-1 0,0-2 0,-1 0 0,31-10 0,-41 10 0,0 0 0,0 0 0,-1-1 0,1 0 0,-1-1 0,0 0 0,-1 0 0,9-8 0,3-6 0,28-38 0,-32 37 0,-2-1 0,0 0 0,-2-1 0,14-38 0,-29 74 0,1 1 0,0-1 0,1 1 0,0 0 0,1-1 0,1 1 0,0 0 0,1 0 0,5 25 0,-5-34 0,0 1 0,0 0 0,1-1 0,0 1 0,0-1 0,1 0 0,-1 0 0,1 0 0,0 0 0,1 0 0,-1-1 0,1 1 0,0-1 0,0 0 0,0 0 0,1 0 0,-1-1 0,1 1 0,0-1 0,0 0 0,0-1 0,0 1 0,0-1 0,1 0 0,-1 0 0,1-1 0,7 2 0,11-1 0,-1-1 0,1 0 0,0-2 0,-1-1 0,1 0 0,-1-2 0,0-1 0,29-9 0,-15 1 0,0-2 0,-1-1 0,-1-2 0,38-26 0,-62 37 0,-1 0 0,0-1 0,-1 0 0,14-15 0,-20 20 0,0-1 0,0 1 0,-1-1 0,1 1 0,-1-1 0,0 0 0,0 0 0,-1 0 0,1-1 0,-1 1 0,0 0 0,0 0 0,0-1 0,0 1 0,-1-9 0,0 11 0,0 1 0,0 0 0,0-1 0,-1 1 0,1-1 0,0 1 0,-1 0 0,1-1 0,-1 1 0,1 0 0,-1-1 0,0 1 0,1 0 0,-1 0 0,0 0 0,0 0 0,0 0 0,0 0 0,0 0 0,0 0 0,0 0 0,0 0 0,-1 0 0,1 1 0,0-1 0,0 0 0,-1 1 0,1-1 0,0 1 0,-1 0 0,1-1 0,-1 1 0,1 0 0,0 0 0,-1 0 0,1 0 0,-1 0 0,1 0 0,-1 0 0,-1 1 0,-6 0 0,1 1 0,0 0 0,0 1 0,0 0 0,-11 5 0,-11 7 0,0 1 0,-54 39 0,72-46 0,1 1 0,0 0 0,0 0 0,1 1 0,1 0 0,0 1 0,0 0 0,2 1 0,-10 18 0,15-27 0,1-1 0,0 0 0,-1 1 0,1-1 0,1 1 0,-1-1 0,1 1 0,-1 0 0,1-1 0,0 1 0,0 0 0,1-1 0,-1 1 0,1-1 0,0 1 0,0-1 0,0 1 0,0-1 0,0 1 0,1-1 0,-1 0 0,1 0 0,0 0 0,0 0 0,1 0 0,-1 0 0,0 0 0,1-1 0,0 1 0,-1-1 0,1 0 0,0 0 0,5 3 0,-6-4 0,0 0 0,0 0 0,1-1 0,-1 1 0,0 0 0,0-1 0,1 0 0,-1 1 0,0-1 0,1 0 0,-1 0 0,0 0 0,1 0 0,-1-1 0,0 1 0,0-1 0,1 1 0,-1-1 0,4-2 0,4-1 0,0-1 0,16-11 0,-25 15 0,15-11 0,-1 0 0,0 0 0,-1-2 0,-1 0 0,0 0 0,-1-1 0,12-19 0,2-9 0,34-74 0,48-172 0,-77 196 0,-6 18-52,17-89 0,-51 172-81,-6 12 122,-11 25-10,2 1 0,3 1 1,1 1-1,2 0 0,3 2 0,1 0 0,3 0 0,2 1 1,2 0-1,3 1 0,2 0 0,7 86 0,-3-117 13,1-1 0,1 0 0,7 22-1,-8-34 12,0 0 0,0 0 1,1-1-1,0 0 0,0 1 0,0-2 0,1 1 0,0 0 0,1-1 1,9 9-1,-12-12 4,1-1 1,0 0-1,0 0 1,1 0-1,-1 0 1,0-1-1,1 0 1,-1 0-1,0 0 1,1 0-1,-1-1 1,1 1-1,0-1 1,-1 0-1,1-1 1,-1 1-1,6-2 1,4-1 14,0 0 0,-1-1 1,1-1-1,14-6 0,-17 6-9,0-1-1,0-1 0,-1 1 1,0-2-1,0 1 0,0-2 0,-1 1 1,-1-1-1,1 0 0,-1-1 1,-1 0-1,0 0 0,0-1 1,-1 0-1,-1 0 0,1 0 0,-2-1 1,0 0-1,0 0 0,-1 0 1,2-18-1,-4 27-12,-1 0 0,0 1 0,0-1 0,0 0 0,0 1 0,0-1 0,0 0 0,-1 1 0,1-1 0,-1 0 0,0 1 0,0-1 0,0 1 0,0-1 0,0 1 0,-1 0 0,1-1 0,-3-1 0,3 3 0,-1-1 0,0 1 0,0 0 0,0 0 0,1 1 0,-1-1 0,0 0 0,0 0 0,0 1 0,0 0 0,0-1 0,0 1 0,-1 0 0,1 0 0,0 0 0,0 0 0,0 0 0,0 0 0,0 1 0,0-1 0,0 1 0,0-1 0,-3 3 0,-5 0 0,0 0 0,1 1 0,-1 1 0,1 0 0,0 0 0,0 1 0,0 0 0,1 0 0,-8 8 0,12-10 0,1 0 0,0 0 0,0 0 0,1 0 0,-1 0 0,1 0 0,0 1 0,0-1 0,0 1 0,1-1 0,0 1 0,0 0 0,0 0 0,0-1 0,1 1 0,-1 0 0,1 0 0,1 0 0,-1 0 0,1 0 0,1 8 0,0-5 0,1 0 0,0-1 0,0 1 0,1 0 0,-1-1 0,2 0 0,-1 0 0,1 0 0,0-1 0,10 11 0,-10-12 0,-1-1 0,1-1 0,0 1 0,0 0 0,0-1 0,0 0 0,0-1 0,1 1 0,0-1 0,-1 0 0,1 0 0,0 0 0,0-1 0,0 0 0,10 0 0,-5-1 0,1-1 0,-1-1 0,0 0 0,0 0 0,0-1 0,0-1 0,-1 0 0,19-9 0,4-5 0,38-30 0,-56 38 0,1 0 0,-1 0 0,0-2 0,-1 1 0,-1-2 0,0 0 0,0 0 0,-1-1 0,12-20 0,13-36 0,-36 69 0,-1 0 0,0 0 0,0 0 0,1 0 0,-1 0 0,0 0 0,0 1 0,0-1 0,0 0 0,0 0 0,0 0 0,-1 0 0,1 0 0,-1-1 0,1 1 0,0 0 0,0 1 0,-1-1 0,1 0 0,0 1 0,0-1 0,0 0 0,0 0 0,0 1 0,0-1 0,0 0 0,0 1 0,0-1 0,0 0 0,1 1 0,-1-1 0,0-1 0,0 3 0,0-1 0,0 0 0,0 0 0,0 1 0,0-1 0,0 0 0,1 0 0,-1 1 0,0-1 0,0 0 0,0 0 0,0 1 0,0-1 0,0 0 0,0 0 0,0 1 0,0-1 0,1 0 0,-1 0 0,0 0 0,0 1 0,0-1 0,1 0 0,-1 0 0,0 0 0,0 0 0,0 0 0,1 1 0,-1-1 0,0 0 0,0 0 0,1 0 0,-1 0 0,0 0 0,0 0 0,1 0 0,-1 0 0,0 0 0,0 0 0,1 0 0,-1 0 0,0 0 0,0 0 0,1 0 0,-1 0 0,0 0 0,0 0 0,1 0 0,-1 0 0,0 0 0,0-1 0,0 1 0,1 0 0,-1 0 0,0 0 0,0 0 0,0 0 0,1-1 0,-1 1 0,0 0 0,0 0 0,0 0 0,0-1 0,0 1 0,1 0 0,-1 0 0,0-1 0,0 1 0,0-1 0,5 28 0,-4-20 0,6 35 0,-2-16 0,-1 0 0,0 29 0,-5-42 0,1-1 0,1 0 0,0 0 0,0 1 0,1-1 0,1 0 0,0-1 0,1 1 0,7 17 0,-5-18 0,-2-2 0,0-1 0,1 0 0,0 0 0,7 8 0,-9-13 0,-1-1 0,1 1 0,-1-1 0,1 0 0,0 0 0,-1 0 0,1-1 0,0 1 0,0-1 0,0 0 0,1 1 0,-1-1 0,0-1 0,0 1 0,1 0 0,3-1 0,8 1 0,-1-1 0,1-1 0,0 0 0,-1-1 0,1-1 0,-1 0 0,0-1 0,0-1 0,27-12 0,-24 8 0,0 0 0,0-2 0,-1 0 0,-1-1 0,0 0 0,0-1 0,14-18 0,-24 24 0,1 0 0,-2 0 0,1 0 0,-1-1 0,0 1 0,-1-1 0,1 0 0,1-11 0,-3 14 0,-1-1 0,0 0 0,0 1 0,0-1 0,-1 0 0,0 0 0,0 0 0,-1 1 0,1-1 0,-1 0 0,-1 1 0,1-1 0,-3-6 0,3 11 0,1 0 0,-1 0 0,1 0 0,-1 0 0,0 0 0,1 0 0,-1 0 0,0 0 0,0 0 0,0 0 0,0 0 0,0 0 0,0 1 0,0-1 0,0 1 0,0-1 0,0 0 0,0 1 0,-1 0 0,1-1 0,-2 1 0,0-1 0,0 1 0,0 0 0,0 0 0,0 0 0,0 0 0,0 1 0,0-1 0,-4 3 0,-3 0 0,0 1 0,0 1 0,-17 10 0,17-9 0,-1 2 0,1-1 0,0 1 0,1 1 0,-12 13 0,17-18 0,1 1 0,0-1 0,0 1 0,0 0 0,1 0 0,-1 0 0,1 0 0,0 0 0,1 0 0,-1 0 0,1 1 0,0-1 0,1 1 0,-1-1 0,1 6 0,0-7 0,1 0 0,0 0 0,0 0 0,0-1 0,1 1 0,-1 0 0,1-1 0,0 1 0,0-1 0,0 1 0,1-1 0,-1 0 0,1 0 0,-1 0 0,6 4 0,1 1 0,1-1 0,0 0 0,20 11 0,-16-11 0,2-1 0,-1-1 0,1 0 0,-1-1 0,1-1 0,0-1 0,1 0 0,-1-1 0,0 0 0,0-2 0,1 0 0,17-3 0,6-3 0,0-2 0,0-1 0,64-28 0,-80 29 0,-2-1 0,32-20 0,-49 27 0,0 0 0,0-1 0,0 0 0,0 0 0,0 0 0,-1-1 0,0 1 0,0-1 0,0 0 0,-1 0 0,1 0 0,-1-1 0,-1 1 0,1-1 0,2-8 0,-5 13 0,0 1 0,0 0 0,1-1 0,-1 1 0,0-1 0,0 1 0,0-1 0,0 1 0,0 0 0,0-1 0,0 1 0,0-1 0,0 1 0,0-1 0,0 1 0,0-1 0,-1 1 0,1 0 0,0-1 0,0 1 0,0-1 0,-1 1 0,1 0 0,0-1 0,0 1 0,-1 0 0,1-1 0,0 1 0,-1 0 0,1-1 0,-1 1 0,-15 0 0,-17 13 0,4 1 0,1 2 0,-43 31 0,60-39 0,0 2 0,0-1 0,1 1 0,0 1 0,1 0 0,0 0 0,1 1 0,-11 20 0,17-29 0,1 1 0,-1-1 0,1 1 0,0 0 0,0-1 0,1 1 0,-1 0 0,1-1 0,0 1 0,0 0 0,0 0 0,1 4 0,-1-6 0,1 0 0,-1 0 0,1 0 0,0 0 0,-1 0 0,1-1 0,0 1 0,0 0 0,0-1 0,1 1 0,-1 0 0,0-1 0,1 0 0,-1 1 0,1-1 0,-1 0 0,1 0 0,-1 1 0,1-1 0,0 0 0,0-1 0,-1 1 0,1 0 0,0 0 0,3 0 0,2 0 0,1 0 0,0 0 0,0-1 0,-1 0 0,1 0 0,0-1 0,-1 0 0,1 0 0,0-1 0,-1 0 0,1 0 0,-1-1 0,10-5 0,2-2 0,0 0 0,-1-2 0,27-20 0,-28 16 0,0 0 0,-1-1 0,0-1 0,-2 0 0,22-35 0,49-109 0,-63 117 0,102-242 0,-121 280 0,7-20 0,-10 26 0,1 0 0,-1 0 0,0 1 0,0-1 0,1 0 0,-1 0 0,0 0 0,0 0 0,0 0 0,0 0 0,0 1 0,0-1 0,0 0 0,0 0 0,0 0 0,0 0 0,-1 0 0,1 0 0,0 1 0,-1-2 0,0 3 0,0-1 0,0 1 0,0 0 0,0 0 0,0 0 0,0 0 0,1 0 0,-1 0 0,0 0 0,0 0 0,1 0 0,-1 1 0,0 1 0,1-2 0,-53 98 0,-3 4 0,-73 188 0,59-102 0,54-154 0,-1-2 0,-1 0 0,-29 39 0,45-70 0,-12 18-44,-31 31 0,39-45 6,1-1 0,-1-1 0,0 1-1,-1-1 1,1 0 0,-1 0 0,1-1 0,-1 0-1,0 0 1,-8 1 0,-26 3-4579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2:27.6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16184,'0'0'687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2:06.8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232 0 5720,'0'0'17315,"-4"11"-17007,-102 282 1254,76-213-1180,-32 117 1042,56-160-972,6-30-318,-1 1 0,0-1 0,0 0 0,0-1 1,-1 1-1,0 0 0,-1 0 0,0-1 0,-4 9 0,5-10-117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2:07.2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 21943,'0'0'-133,"11"-1"-7,75-8 39,1 5-1,90 6 1,-131 0 390,-29-2 103,0 1-1,1 0 1,30 7 0,-45-7-295,-1 0 0,0 0 0,1 0 0,-1 1 1,0-1-1,0 0 0,0 1 0,0 0 0,0-1 0,-1 1 0,1 0 0,0 0 0,2 4 1,0 8-3217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09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1 157 11552,'0'0'2034,"14"-9"-1475,2-2-362,-4 2-14,0 2 0,0-1 0,1 2 0,20-8 0,-10 3 286,-19 9-348,0-1 0,1 1-1,-1 1 1,1-1 0,0 0 0,-1 1-1,1 0 1,0 0 0,0 1-1,0-1 1,0 1 0,7 0-1,15 5 597,39 11 0,-15-3-111,0-1-45,-8-2 87,52 7 0,-81-16-507,1 0 0,-1-1 0,0 0 0,1-1 1,-1-1-1,0 0 0,25-8 0,11-9 231,51-28 1,-17 7-256,-43 20-3005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2:08.1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342 0 14368,'0'0'1601,"-7"14"-948,-90 237 1409,32-76-927,-90 242 2463,150-399-3296,5-15-171,-1 0 1,0 1-1,0-1 0,0 0 1,0 0-1,0 0 1,-1 0-1,1 0 0,-3 3 1,5-13 506,10-27-363,1 1 0,2 0 1,2 1-1,1 0 0,34-48 0,-46 72-235,1-1 40,0 0 0,15-16 1,-20 23-64,1 1 1,-1 0 0,1-1-1,-1 1 1,1 0-1,-1 0 1,1 0-1,-1 0 1,1 0 0,0 0-1,0 0 1,-1 1-1,1-1 1,0 1-1,0-1 1,0 1-1,0 0 1,0-1 0,0 1-1,0 0 1,-1 0-1,1 1 1,4-1-1,-5 1-9,0 0 0,0 0 0,0 0-1,1 0 1,-1 0 0,0 0 0,0 0-1,-1 0 1,1 1 0,0-1 0,0 0-1,0 1 1,-1-1 0,1 0 0,-1 1-1,1-1 1,-1 1 0,0-1 0,1 1-1,-1 2 1,3 39 62,-2-31-55,1 29 35,4 41 63,-5-72-87,1 0 0,0-1 0,1 1 0,0-1 0,0 1 1,6 9-1,-8-17-19,0 0 1,0-1-1,0 1 1,1 0-1,-1-1 1,1 1-1,-1-1 1,1 1-1,0-1 1,-1 0-1,1 1 1,0-1-1,0 0 1,0 0-1,0 0 1,0-1-1,0 1 0,3 0 1,-1 0 2,1 0 0,-1-1 0,1 0 0,-1 0 0,1 0 0,-1-1 0,0 0-1,8-1 1,-1-2 12,1 0-1,-1-1 0,0 0 0,-1 0 0,19-14 0,-16 9 12,-2 0 1,1 0-1,-1-2 0,-1 1 0,16-23 0,-20 25 15,0-1 1,-1 1 0,0-1 0,-1 0 0,0 0-1,0-1 1,-1 1 0,3-22 0,-5 31-39,-1 0 0,0-1 1,1 1-1,-1-1 0,0 1 0,0 0 1,0-1-1,0 1 0,0-1 0,-1 1 1,1 0-1,0-1 0,-1 1 0,1 0 1,-1-1-1,1 1 0,-1 0 0,0 0 1,1-1-1,-1 1 0,0 0 0,0 0 1,0 0-1,0 0 0,0 0 0,0 0 1,0 0-1,0 1 0,0-1 0,0 0 1,-1 0-1,1 1 0,-2-1 1,0 0-1,1 1 1,0 0-1,-1 0 1,1 0-1,-1 0 1,1 0-1,-1 1 1,1-1 0,0 1-1,-1 0 1,1-1-1,0 1 1,0 0-1,-1 0 1,1 1-1,0-1 1,0 0 0,-2 3-1,-1 0-1,0 1 1,1-1-1,0 1 0,0 0 0,0 1 0,0-1 1,1 1-1,0 0 0,0 0 0,0 0 1,1 0-1,0 0 0,0 0 0,1 1 1,-1-1-1,2 1 0,-1-1 0,1 12 0,0-11 6,0 1 0,1-1-1,0 0 1,0 0-1,1 0 1,0-1-1,0 1 1,0 0-1,1-1 1,0 1 0,0-1-1,1 0 1,0 0-1,0 0 1,0 0-1,1-1 1,7 7-1,-2-4 19,0 0 0,1-1 0,-1 0 0,2-1 0,-1-1 0,1 1 0,-1-2 0,2 0 0,16 4 0,-11-5 25,1 0 1,-1-1 0,1-2-1,0 0 1,34-4 0,3-2 3,-11 1-1000,-21 2-2755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2:13.1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1584 6224,'0'0'8053,"9"-10"-7556,27-32 171,-2-1-1,32-57 1,54-79 1007,-32 50-670,-46 69-473,13-22 674,-55 82-1165,0 0-1,0-1 0,1 1 1,-1 0-1,0-1 0,0 1 1,0 0-1,0-1 1,0 1-1,0 0 0,1-1 1,-1 1-1,0 0 0,0-1 1,0 1-1,1 0 0,-1 0 1,0-1-1,0 1 0,1 0 1,-1 0-1,0 0 1,1-1-1,-1 1 0,0 0 1,0 0-1,1 0 0,-1 0 1,0 0-1,1 0 0,-1 0 1,0 0-1,1 0 0,-1 0 1,1 0-1,1 13 617,-6 32-296,3-40-242,-38 182 1105,11-69-510,25-71-76,3-38-382,15-14 336,11-16-408,0-1 1,-1-2-1,-1 0 1,21-29 0,-29 35-86,1-3 9,-3 4 43,0 0 1,2 1-1,0 1 0,0 0 1,26-17-1,-41 31-138,0 1-1,0-1 0,0 1 1,0-1-1,0 1 1,0 0-1,0-1 1,0 1-1,0 0 0,0 0 1,0-1-1,1 1 1,-1 0-1,0 0 1,0 0-1,0 0 1,0 1-1,0-1 0,0 0 1,0 0-1,1 1 1,-1-1-1,0 1 1,0-1-1,0 1 0,0-1 1,-1 1-1,1-1 1,0 1-1,0 0 1,0 0-1,0-1 1,-1 1-1,1 0 0,0 0 1,-1 0-1,1 0 1,0 0-1,-1 0 1,1 0-1,-1 0 0,0 0 1,1 2-1,3 6 24,-1 0 0,-1 1 1,4 18-1,-5-21-13,2 17 43,-1 0 0,-1 1 1,-2-1-1,0 0 0,-1 0 1,-1 0-1,-13 46 0,17-69 138,3-5-65,12-19 2,18-30-6,-18 26-67,7-12 95,3 0-1,52-63 1,-76 100-151,-1 0 0,1 1 0,0-1 0,0 1 0,-1-1 0,1 1-1,0 0 1,0-1 0,1 1 0,-1 0 0,0 0 0,3 0 0,-4 1-5,0 0-1,0-1 1,0 1-1,0 0 1,0 1 0,0-1-1,0 0 1,0 0 0,0 0-1,0 0 1,-1 1 0,1-1-1,0 1 1,0-1-1,0 0 1,0 1 0,0-1-1,-1 1 1,1 0 0,0-1-1,0 2 1,2 1 5,-1 1 0,0-1 1,0 1-1,0 0 1,-1-1-1,1 1 0,-1 0 1,0 0-1,0 0 0,0 0 1,-1 0-1,1 6 0,0 27 35,-4 37-1,0 35 21,3-107-63,0 0 0,0 0 0,1 0-1,-1-1 1,0 1 0,1 0 0,-1 0 0,1-1-1,0 1 1,-1 0 0,1-1 0,0 1 0,0-1-1,0 1 1,2 2 0,-2-4-1,0 1 0,0 0 0,0-1-1,0 1 1,0 0 0,1-1 0,-1 1 0,0-1 0,0 0 0,0 1 0,1-1 0,-1 0 0,0 0 0,0 0-1,1 0 1,-1 0 0,2 0 0,3-1 6,1-1 0,-1 0-1,0 0 1,1 0 0,-1-1 0,0 0-1,5-3 1,59-36 24,86-66-1,-115 68-10,-34 31-13,1 1-1,0 1 1,0-1 0,10-6 0,-8 9 24,-5 6 20,-12 19 18,-7 9-71,-36 83 0,45-98 0,0 1 0,2 0 0,-1 0 0,2 1 0,-2 29 0,4-43 0,0 1 0,0 0 0,0 0 0,0 0 0,1 0 0,-1 0 0,1 0 0,0-1 0,0 1 0,0 0 0,0-1 0,1 1 0,-1 0 0,1-1 0,-1 0 0,1 1 0,0-1 0,3 4 0,-3-5 0,0 0 0,0 0 0,0 0 0,0 0 0,0 0 0,0-1 0,0 1 0,0-1 0,1 1 0,-1-1 0,0 0 0,0 0 0,0 0 0,1 0 0,-1 0 0,0-1 0,0 1 0,0 0 0,0-1 0,0 0 0,0 1 0,0-1 0,0 0 0,0 0 0,2-2 0,3 0 0,0-1 0,-1 0 0,0 0 0,0 0 0,0-1 0,0 0 0,-1 0 0,0-1 0,8-11 0,-11 14 0,0 0 0,0-1 0,0 0 0,-1 1 0,0-1 0,1 0 0,-2 0 0,1 0 0,0 0 0,-1 0 0,0 0 0,1 0 0,-2 0 0,1 0 0,0 0 0,-1 0 0,0 0 0,0 1 0,0-1 0,-2-6 0,-1 3 0,1 0 0,-1 0 0,0 0 0,0 1 0,-1-1 0,0 1 0,0 0 0,-1 1 0,1-1 0,-1 1 0,0 0 0,-1 0 0,-12-7 0,9 7 0,1 1 0,-2 0 0,1 0 0,0 0 0,-1 2 0,1-1 0,-1 1 0,0 1 0,-16-1 0,26 2 0,0 0 0,1 0 0,-1 0 0,1 0 0,-1 0 0,0 0 0,1 0 0,-1 0 0,0 0 0,1 0 0,-1 1 0,0-1 0,1 0 0,-1 0 0,1 1 0,-1-1 0,1 0 0,-1 1 0,0-1 0,1 0 0,-1 1 0,0 0 0,1 0 0,1-1 0,-1 1 0,0-1 0,1 1 0,-1-1 0,1 0 0,-1 1 0,0-1 0,1 1 0,-1-1 0,1 0 0,-1 1 0,1-1 0,-1 0 0,1 0 0,0 1 0,-1-1 0,1 0 0,-1 0 0,1 0 0,-1 0 0,1 0 0,0 0 0,-1 0 0,1 0 0,0 0 0,29 4 0,-1-2 0,1-1 0,56-5 0,89-23 0,-66 1 0,140-54 0,-135 40 0,-84 26 0,-22 10 0,-21 13 0,-66 42 0,-110 92 0,174-131 0,1 1 0,-14 19 0,24-27 0,0 0 0,0 0 0,1 0 0,0 1 0,0-1 0,1 1 0,-1 0 0,1-1 0,0 1 0,-2 11 0,4-16 0,0 1 0,0 0 0,0 0 0,0 0 0,1 0 0,-1 0 0,0 0 0,1 0 0,0 0 0,-1-1 0,1 1 0,0 0 0,0 0 0,0-1 0,0 1 0,0 0 0,0-1 0,0 1 0,0-1 0,1 0 0,-1 1 0,1-1 0,-1 0 0,1 0 0,-1 0 0,1 0 0,0 0 0,0 0 0,-1 0 0,1-1 0,0 1 0,0-1 0,0 1 0,0-1 0,3 1 0,2 0 0,0-1 0,0 1 0,0-1 0,0-1 0,0 1 0,0-1 0,-1 0 0,14-4 0,-2-3 0,-1 0 0,0-1 0,0-1 0,-1 0 0,0-1 0,-1-1 0,-1 0 0,0-1 0,0-1 0,-1 0 0,-1-1 0,12-18 0,3-9 0,-2 0 0,-2-2 0,26-70 0,-17 30 0,-4-1 0,-4-1 0,18-123 0,-42 209 0,0 0 0,0 0 0,0 0 0,0 0 0,-1 0 0,1 1 0,0-1 0,0 0 0,0 0 0,-1 0 0,1 0 0,0 0 0,0 0 0,0 0 0,-1 0 0,1 0 0,0 0 0,0 0 0,-1 0 0,1 0 0,0 0 0,0 0 0,0 0 0,-1 0 0,1 0 0,0-1 0,0 1 0,0 0 0,-1 0 0,1 0 0,0 0 0,0 0 0,0 0 0,0-1 0,-1 1 0,1 0 0,0 0 0,0 0 0,0 0 0,0-1 0,0 1 0,0 0 0,0 0 0,-1 0 0,1-1 0,0 1 0,0 0 0,0 0 0,0 0 0,0-1 0,0 1 0,0 0 0,0 0 0,0-1 0,0 1 0,0 0 0,0 0 0,0 0 0,0-1 0,1 1 0,-14 15 0,5-1 0,1 1 0,0 1 1,1-1-1,1 1 0,0 0 0,1 0 0,1 1 0,-1 22 1,1 138-7,4-156 3,0 13-29,2 0 0,7 38 0,37 141-86,-45-205 102,1 0 1,-1 1 0,2-1-1,-1-1 1,1 1 0,0 0-1,10 12 1,-13-19 11,0 1 1,1-1-1,-1 0 0,1 1 1,0-1-1,-1 0 1,1 0-1,0 0 0,0 0 1,0 0-1,-1-1 0,1 1 1,0-1-1,0 1 0,0-1 1,0 1-1,0-1 0,0 0 1,0 0-1,0 0 0,0 0 1,0-1-1,0 1 0,0 0 1,0-1-1,0 1 0,0-1 1,0 0-1,0 0 0,0 0 1,-1 0-1,1 0 0,0 0 1,1-2-1,7-3 5,-1-2 0,0 1-1,0-1 1,-1 0 0,0 0 0,-1-1 0,0-1 0,7-11-1,5-12 19,17-41-1,-21 41 68,23-39 0,-23 52 56,-9 17-63,-6 14-44,-4 12-35,1-1 0,1 1 0,0 0 0,2 0 0,1-1 0,1 1 0,1 0 0,8 28 0,-11-50 0,0 0 0,0 0 0,0-1 0,1 1 0,-1 0 0,0 0 0,0-1 0,1 1 0,-1 0 0,1-1 0,-1 1 0,1-1 0,-1 1 0,1 0 0,-1-1 0,1 1 0,-1-1 0,1 1 0,0-1 0,-1 0 0,1 1 0,0-1 0,-1 0 0,1 1 0,0-1 0,-1 0 0,1 0 0,1 1 0,0-1 0,-1-1 0,1 1 0,-1 0 0,1-1 0,0 1 0,-1-1 0,1 1 0,-1-1 0,1 0 0,-1 0 0,1 1 0,1-3 0,5-3 0,-1 0 0,0-1 0,8-10 0,79-97 0,-80 93 0,-12 17 0,0 0 0,1 0 0,-1 0 0,1 0 0,0 0 0,0 0 0,7-5 0,-10 9 0,1 0 0,-1 0 0,0 0 0,0 0 0,0 0 0,1 0 0,-1 0 0,0 0 0,0 0 0,1 0 0,-1 1 0,0-1 0,0 0 0,0 0 0,1 0 0,-1 0 0,0 0 0,0 0 0,0 1 0,0-1 0,1 0 0,-1 0 0,0 0 0,0 0 0,0 1 0,0-1 0,0 0 0,1 0 0,-1 0 0,0 1 0,0-1 0,0 0 0,0 0 0,0 1 0,0-1 0,0 0 0,0 0 0,0 0 0,0 1 0,3 14 0,-2 31 0,-1-27 0,4 37 0,-3-52 0,-1 1 0,1-1 0,0 0 0,1 1 0,-1-1 0,1 0 0,0 0 0,0 0 0,0 0 0,0-1 0,1 1 0,0 0 0,4 4 0,-4-6 0,-1-1 0,0 0 0,0 0 0,1 0 0,-1 0 0,1 0 0,-1-1 0,1 1 0,-1-1 0,1 0 0,-1 1 0,1-1 0,-1 0 0,1 0 0,-1-1 0,1 1 0,-1-1 0,1 1 0,4-2 0,1-1 0,1 0 0,0 0 0,-1-1 0,11-6 0,3-5 0,-1-1 0,0-1 0,-1-1 0,-1-1 0,-1-1 0,-1 0 0,0-1 0,21-38 0,8-21 0,39-98 0,-59 116 0,-3-2 0,-2 0 0,15-84 0,-35 141 0,29-188 0,-32 180 0,2 15 0,0 0 0,0-1 0,0 1 0,0 0 0,-1 0 0,1 0 0,0 0 0,0-1 0,0 1 0,0 0 0,0 0 0,-1 0 0,1 0 0,0 0 0,0-1 0,0 1 0,-1 0 0,1 0 0,0 0 0,0 0 0,0 0 0,-1 0 0,1 0 0,0 0 0,0 0 0,0 0 0,-1 0 0,1 0 0,0 0 0,0 0 0,-1 0 0,1 0 0,-2 1 0,0 0 0,1 0 0,-1 0 0,0 0 0,1 0 0,-1 1 0,1-1 0,-1 1 0,1-1 0,-2 3 0,-10 14 0,1 0 0,0 1 0,1 1 0,-15 40 0,-23 88 0,34-89 0,1-1 0,4 2 0,1-1 0,4 1 0,2 1 0,3-1 0,8 67 0,-6-109 0,1-1 0,1 1 0,0-1 0,1 0 0,1-1 0,1 1 0,0-1 0,1-1 0,16 25 0,-22-38 0,0 1 0,0-1 0,0 0 0,0 0 0,1 0 0,-1 0 0,0-1 0,1 1 0,0 0 0,-1-1 0,1 0 0,0 0 0,-1 1 0,7 0 0,-4-1 0,1 0 0,-1-1 0,1 0 0,-1 0 0,1 0 0,-1-1 0,9-1 0,5-3 0,0-1 0,0 0 0,25-14 0,-43 19 0,23-13 0,0-1 0,-1-1 0,-1 0 0,-1-2 0,34-37 0,-47 47 0,16-17 0,-1-1 0,-2-2 0,20-31 0,-27 29 0,-13 29 0,-1 0 0,0 0 0,1 0 0,-1 0 0,0 0 0,0 0 0,0 0 0,1 0 0,-1 0 0,0 0 0,0 0 0,-1 0 0,1 0 0,0 0 0,0 0 0,0 0 0,-1 0 0,1 0 0,0 0 0,-1 0 0,1 0 0,-1 0 0,1 0 0,-1 0 0,0 0 0,-1-1 0,-1 3 0,-1 0 0,0 0 0,1 0 0,-1 1 0,1-1 0,-7 4 0,7-3 0,-17 9 0,0 1 0,0 0 0,2 2 0,-1 0 0,2 1 0,0 1 0,1 0 0,0 2 0,1-1 0,1 2 0,1 0 0,-13 25 0,20-31 0,0-1 0,1 2 0,0-1 0,1 1 0,1-1 0,0 1 0,-1 17 0,4-30 0,0 0 0,0-1 0,0 1 0,0 0 0,0 0 0,0 0 0,0-1 0,0 1 0,0 0 0,0 0 0,1-1 0,-1 1 0,0 0 0,1-1 0,-1 1 0,0 0 0,1-1 0,-1 1 0,1 0 0,-1-1 0,1 1 0,-1-1 0,1 1 0,0-1 0,-1 1 0,1-1 0,1 1 0,-1 0 0,1-1 0,0 0 0,-1 0 0,1 0 0,-1 0 0,1 0 0,-1 0 0,1 0 0,0 0 0,-1-1 0,1 1 0,2-2 0,4-1 0,0 0 0,-1-1 0,14-9 0,-8 3 0,0 0 0,-1-1 0,0 0 0,-1-1 0,0 0 0,-1-1 0,0 0 0,-1-1 0,0 0 0,-1-1 0,-1 1 0,10-28 0,-7 14 0,-7 18 0,1 1 0,-1-1 0,0 0 0,-1 1 0,1-18 0,-3 50 0,0 5 0,0-1 0,7 41 0,-5-60 0,-1 0 0,1-1 0,1 1 0,-1 0 0,1-1 0,1 0 0,-1 0 0,1 0 0,0 0 0,1-1 0,0 1 0,0-1 0,8 8 0,-10-12 0,0 0 0,0 0 0,0 0 0,0-1 0,1 1 0,-1-1 0,0 0 0,1 0 0,-1 0 0,1 0 0,0 0 0,-1-1 0,1 0 0,-1 1 0,1-2 0,0 1 0,-1 0 0,7-2 0,3-1 0,0 0 0,0-1 0,20-10 0,-9 2 0,0-2 0,-1 0 0,-1-2 0,0 0 0,-1-1 0,-1-1 0,-1-2 0,0 1 0,20-29 0,-3-3 0,-3-1 0,-1-1 0,24-59 0,-30 51 0,-2-1 0,21-92 0,11-134 0,-51 257 0,0 8 0,-2-1 0,0-1 0,-2-39 0,-1 63 0,0 1 0,0 0 0,0-1 0,0 1 0,0-1 0,0 1 0,0 0 0,0-1 0,0 1 0,0 0 0,0-1 0,0 1 0,0 0 0,0-1 0,0 1 0,0 0 0,-1-1 0,1 1 0,0 0 0,0-1 0,-1 1 0,1 0 0,0 0 0,0-1 0,-1 1 0,1 0 0,0 0 0,0 0 0,-1-1 0,-8 7 0,-9 22 0,17-27 0,-16 33 0,1 0 0,2 0 0,1 2 0,-14 62 0,-17 155 0,40-222 0,-25 230 0,26-196 0,2 0 0,9 68 0,-7-123 0,0 4 0,0 0 0,2-1 0,-1 1 0,2 0 0,-1-1 0,12 25 0,-14-36 0,0 0 0,1 0 0,-1 0 0,0-1 0,1 1 0,-1-1 0,1 1 0,-1-1 0,1 1 0,0-1 0,0 0 0,0 0 0,-1 0 0,1 0 0,0 0 0,0 0 0,1 0 0,-1-1 0,0 1 0,0-1 0,0 1 0,0-1 0,0 0 0,1 0 0,-1 0 0,0 0 0,0 0 0,0-1 0,0 1 0,1-1 0,-1 1 0,0-1 0,0 0 0,2-1 0,8-3 0,0-1 0,-1 0 0,0-1 0,14-11 0,-23 17 0,39-33 0,-2-2 0,-2-2 0,-1-1 0,31-44 0,-56 66 0,-1 3 0,-8 17 0,-3 11 0,-19 87 0,12-67 0,2-1 0,1 1 0,0 59 0,5-92 0,0 0 0,0 1 0,0-1 0,0 0 0,0 1 0,0-1 0,1 0 0,-1 1 0,1-1 0,-1 0 0,1 0 0,-1 0 0,1 1 0,0-1 0,-1 0 0,1 0 0,0 0 0,0 0 0,0 0 0,0 0 0,0 0 0,0-1 0,0 1 0,0 0 0,0 0 0,0-1 0,1 1 0,-1-1 0,0 1 0,0-1 0,1 0 0,-1 1 0,0-1 0,0 0 0,1 0 0,-1 0 0,0 0 0,1 0 0,1 0 0,6-1 0,0 0 0,-1-1 0,1 0 0,14-6 0,-20 7 0,27-12 0,0-1 0,-2-1 0,0-1 0,0-2 0,-2 0 0,0-2 0,-1-1 0,23-25 0,-30 29 0,-39 57 0,2-6 0,11-17 0,0 0 0,2 0 0,0 1 0,1 0 0,-3 21 0,7-38 0,1 0 0,0 0 0,-1 1 0,1-1 0,0 0 0,0 0 0,0 1 0,0-1 0,0 0 0,0 1 0,1-1 0,-1 0 0,0 0 0,1 0 0,-1 1 0,1-1 0,-1 0 0,1 0 0,-1 0 0,1 0 0,0 0 0,0 0 0,-1 0 0,1 0 0,0 0 0,0 0 0,0 0 0,0 0 0,0 0 0,0-1 0,0 1 0,0-1 0,1 1 0,-1-1 0,0 1 0,0-1 0,2 1 0,-1-1 0,1 0 0,-1 0 0,1 0 0,-1 0 0,0 0 0,1-1 0,-1 1 0,1-1 0,-1 0 0,0 0 0,1 1 0,-1-1 0,0-1 0,0 1 0,0 0 0,0-1 0,0 1 0,2-2 0,1-2 0,-1 0 0,1-1 0,-1 1 0,-1-1 0,1 0 0,-1 0 0,0 0 0,0 0 0,0 0 0,-1-1 0,0 1 0,-1-1 0,1 0 0,-1 1 0,-1-1 0,1 0 0,-1 0 0,-1-11 0,0 12 0,1 1 0,-1-1 0,-1 1 0,1-1 0,-1 1 0,0-1 0,0 1 0,0 0 0,-1 0 0,0 0 0,0 0 0,0 1 0,0-1 0,-1 1 0,0 0 0,0 0 0,0 0 0,0 0 0,-1 1 0,1-1 0,-1 1 0,-9-4 0,8 5 0,-16-7 0,21 9 0,1 0 0,-1 0 0,1 0 0,0 0 0,-1 0 0,1 0 0,0-1 0,-1 1 0,1 0 0,0 0 0,-1 0 0,1 0 0,0-1 0,-1 1 0,1 0 0,0 0 0,0-1 0,-1 1 0,1 0 0,0 0 0,0-1 0,-1 1 0,1 0 0,0-1 0,0 1 0,0 0 0,0-1 0,-1 1 0,1 0 0,0-1 0,0 1 0,0 0 0,0-1 0,0 1 0,0-1 0,0 1 0,0 0 0,0-1 0,0 1 0,0-1 0,18-5 0,-6 4 0,23-13 0,-10 5 0,0 1 0,1 1 0,27-5 0,-33 9 0,-11 2 0,-1 0 0,1 1 0,-1 0 0,10 1 0,-15 0 0,-1 0 0,1 1 0,0-1 0,-1 1 0,1-1 0,-1 1 0,1 0 0,-1 0 0,1 0 0,-1 1 0,0-1 0,0 1 0,0-1 0,1 1 0,-1 0 0,-1-1 0,4 4 0,-1 2 0,1-1 0,-1 1 0,0 0 0,-1 0 0,0 0 0,0 0 0,0 1 0,-1-1 0,0 1 0,0 0 0,-1 0 0,0-1 0,-1 1 0,0 0 0,0 9 0,-2 4 0,-1-1 0,-1 0 0,0 0 0,-11 31 0,13-46 0,0 1 0,-1 0 0,0-1 0,-4 9 0,31-53 0,32-43 0,-49 72 0,1 1 0,0 1 0,1-1 0,0 1 0,0 1 0,14-9 0,-22 15 0,1 0 0,0 0 0,0 1 0,0-1 0,0 1 0,0-1 0,0 1 0,0-1 0,0 1 0,0 0 0,1 0 0,-1 0 0,0 0 0,0 1 0,0-1 0,0 0 0,0 1 0,0 0 0,0-1 0,0 1 0,0 0 0,-1 0 0,4 2 0,3 2 0,0 1 0,-1 0 0,13 12 0,-11-9 0,129 118 0,-114-98 0,-24-28 0,-1-1 0,1 1 0,0-1 0,0 1 0,0-1 0,0 1 0,-1-1 0,1 1 0,0-1 0,0 1 0,-1-1 0,1 1 0,0-1 0,-1 1 0,1-1 0,0 0 0,-1 1 0,1-1 0,-1 0 0,1 1 0,-1-1 0,1 0 0,-1 1 0,1-1 0,-1 0 0,1 0 0,-1 0 0,1 0 0,-1 1 0,0-1 0,-18 6 0,-7-6-4009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2:13.3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18191,'0'0'2968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2:13.5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85 13168,'0'0'2080,"81"-48"-1368,-1 29 7,31 7-151,18 6 16,13 8-96,-1 8 8,-17 7 120,-11-4 0,-8-1-32,4 3 0,0 8-248,-33-11-8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2:15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274 683 5120,'0'0'7580,"-11"-7"-6959,4 2-479,4 2-91,0 1 1,0 0-1,0-1 1,0 1 0,0 1-1,0-1 1,-1 0-1,1 1 1,0 0-1,-1-1 1,0 1 0,1 1-1,-1-1 1,1 0-1,-1 1 1,0 0-1,1 0 1,-1 0 0,0 0-1,0 1 1,1-1-1,-6 3 1,-3 2 217,1 0 0,-1 1 0,1 0 0,1 1 0,-1 1 0,1 0 0,0 0 0,1 1-1,0 0 1,0 0 0,1 1 0,1 0 0,-1 1 0,2 0 0,-1 0 0,1 0 0,-7 21 0,13-31-209,-1 1 1,1-1-1,0 1 0,-1-1 0,1 1 0,0-1 1,0 1-1,0-1 0,0 1 0,0-1 1,0 1-1,1-1 0,-1 1 0,0-1 1,1 1-1,-1-1 0,1 0 0,0 1 0,-1-1 1,1 0-1,2 3 0,-1-2 4,0-1-1,-1 1 1,2-1-1,-1 1 0,0-1 1,0 0-1,0 0 1,1 0-1,-1 0 1,0 0-1,1 0 1,2 0-1,5 0 88,0 0 0,0 0 0,0-1 0,-1 0 0,18-3 0,-12 1 49,-1-1 0,0-1 0,0-1 0,0 0-1,-1 0 1,0-1 0,0-1 0,0 0 0,-1-1 0,0-1 0,16-13 0,-26 19-129,0 1 1,0-1 0,0 0 0,0 0-1,-1 0 1,1 0 0,-1 0 0,0 0-1,0 0 1,0 0 0,0 0 0,0-1-1,-1 1 1,1 0 0,-1-1 0,0 1-1,0 0 1,0-1 0,-1 1 0,1 0 0,-1-1-1,0 1 1,0 0 0,0 0 0,0 0-1,0-1 1,-4-4 0,5 8-49,0-1 0,0 1 0,-1-1 0,1 0 0,0 1 1,0-1-1,0 1 0,0-1 0,0 0 0,0 1 0,0-1 0,0 1 0,0-1 1,0 0-1,0 1 0,0-1 0,0 1 0,0-1 0,1 1 0,-1-1 0,0 1 0,0-1 1,1 0-1,-1 1 0,0-1 0,1 1 0,-1 0 0,1-1 0,16-17 51,-8 9-22,74-87 250,77-117 1,-120 150-204,154-213 1070,-183 266-926,-2 12-24,-8 0-199,0 0 0,0 0 0,0 0 1,0 0-1,0 0 0,0 1 0,-1-1 0,1 0 0,-1 0 0,1 4 0,3 34 41,-2 1 1,-2-1-1,-2 1 1,-9 57-1,5-45-20,6-52-40,-74 537 260,56-459-190,-31 85 0,-38 66 52,52-140-73,24-59-27,7-19-10,0 0-1,0-1 1,-1 1-1,-1-1 0,0 0 1,0 0-1,-1-1 0,-12 14 1,18-23-9,1 0 0,-1-1 0,1 1 0,-1-1 0,1 1 0,-1-1 0,0 0 0,1 1 0,-1-1 0,0 0 0,1 1 0,-1-1 0,0 0 0,0 0 0,1 1 0,-1-1 0,0 0 0,0 0 0,1 0 0,-1 0 0,0 0 0,0 0 1,1 0-1,-1 0 0,0 0 0,0-1 0,1 1 0,-2-1 0,1 0 5,-1 1 1,1-1-1,0 0 1,0-1-1,0 1 0,0 0 1,0 0-1,0 0 1,0-1-1,1 1 1,-1 0-1,0-1 0,1 1 1,-1-2-1,-3-9 32,0-1 0,2 0 0,-1 0 0,2 0 0,-1-22 0,8-68 111,-6 101-148,4-47 139,2 0 0,3 1 1,20-68-1,-24 103-132,1 0 1,0 1-1,1 0 1,1 0-1,-1 0 1,2 1-1,0 0 0,0 0 1,1 1-1,0 1 1,1 0-1,0 0 1,22-13-1,-28 19-11,0 1 0,1-1 0,-1 2 0,0-1 0,0 0 0,1 1 0,-1 0 0,1 0 0,-1 1 0,1 0 0,0 0 0,-1 0 0,1 0 0,-1 1 0,1 0 0,-1 0 0,1 1 0,-1-1 0,0 1 0,9 4 0,0 1 0,0 1 0,-1-1 0,0 2 0,0 0 0,0 1 0,11 12 0,21 24 962,-16-16-1631,-3-5-3692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2:15.9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425 104 9344,'0'0'288,"0"-10"346,-1 2-615,1 2 213,-1-1 1,0 1-1,0-1 1,0 1-1,-3-7 0,3 10-94,0 1-1,0 0 0,0 0 1,-1-1-1,1 1 0,0 0 1,-1 0-1,1 1 0,-1-1 1,0 0-1,0 0 1,0 1-1,0-1 0,0 1 1,0 0-1,0-1 0,0 1 1,0 0-1,0 0 0,-5-1 1,-2 1 66,0 0 1,0 0 0,0 1 0,0 0 0,0 0 0,-1 1-1,1 0 1,0 1 0,1 0 0,-1 1 0,0 0 0,1 0-1,-1 0 1,1 1 0,0 1 0,-13 8 0,2 0 83,0 1 0,1 1 1,0 1-1,1 1 0,-19 24 0,23-24-15,0 0 0,2 2-1,-15 27 1,22-37-160,0-1 1,1 1 0,0 0 0,0 1-1,1-1 1,0 0 0,1 1-1,0-1 1,0 1 0,1 9 0,1-16-75,-1-1 0,0 0 0,1 0 0,-1 1 0,1-1 0,-1 0 0,1 0 0,0 0 1,0 0-1,0 0 0,0 0 0,1 0 0,-1 0 0,0 0 0,1-1 0,-1 1 0,1-1 0,0 1 0,2 1 1,-1-1 9,0-1 0,0 0 0,0 1 0,0-1 1,0 0-1,0 0 0,1-1 0,-1 1 0,1-1 1,-1 1-1,5-2 0,3 1 50,0-2 0,0 1 0,0-2 1,0 1-1,-1-2 0,17-6 0,-7 0 73,-1-1-1,0 0 1,0-2-1,-2 0 1,33-30-1,66-89 1162,-83 92-803,-32 39-495,0-1 0,-1 1 0,1 0 0,0 0 0,0 0 0,0 0 0,-1 0 0,1 1 0,0-1 0,0 0 0,1 0 0,-1 0 0,0 1 0,0-1 0,0 1 0,0-1 0,1 1 0,-1-1 0,0 1 0,0 0 0,1 0 0,-1-1 0,0 1 0,0 0 0,1 0 0,-1 0 0,0 1 0,1-1 0,0 0 0,1 2 18,-1-1-1,0 1 0,1 0 0,-1 0 1,0 0-1,0 0 0,0 1 0,-1-1 1,1 0-1,0 1 0,1 4 0,20 35 288,16 30 126,-34-65-407,0-1-1,0 1 1,0-1 0,1 0 0,0 0 0,0-1 0,12 8-1,-13-10-46,0 0 0,0-1 0,0 0 0,1 0-1,-1-1 1,1 0 0,10 2 0,6-2-3922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2:18.5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166 272 4912,'0'0'5632,"11"-9"-4910,-3 1-571,5-2 212,-1-1 1,0 0 0,-1 0-1,-1-2 1,12-16-1,-21 28-284,-1 1 0,1-1 0,-1 1 0,1-1 0,-1 0 0,0 1 0,1-1 0,-1 0 0,0 1 0,0-1 0,1 0-1,-1 1 1,0-1 0,0 0 0,0 0 0,0 1 0,0-1 0,0 0 0,0 0 0,0 1 0,0-1 0,-1-1 0,1 2-10,-1 0-1,1 0 1,-1-1 0,1 1 0,-1 0-1,1 0 1,-1 0 0,1 0 0,-1-1-1,1 1 1,-1 0 0,1 0 0,-1 0-1,1 0 1,-1 0 0,0 1 0,1-1-1,-1 0 1,1 0 0,-1 0 0,0 1-1,-34 14 1191,16-4-905,1 0 0,0 1 1,0 1-1,1 1 0,1 1 0,-23 25 1,31-29-178,-1-1 1,1 1 0,1 1 0,0-1 0,1 1-1,0 1 1,1-1 0,0 1 0,1 0-1,0 0 1,-3 26 0,7-35-123,-1 0-1,1 0 1,0 0-1,1 0 1,-1 0 0,1 0-1,-1 0 1,1 0-1,0 0 1,1 0 0,-1 0-1,1 0 1,0 0-1,0-1 1,0 1 0,0-1-1,0 1 1,1-1-1,0 0 1,5 5 0,-3-5 7,-1 1 1,2-1-1,-1 0 1,0-1-1,0 1 1,1-1 0,-1 0-1,1 0 1,0-1-1,0 0 1,0 0 0,-1 0-1,1-1 1,10 0-1,4-1 63,-1-1 0,1-1 0,0-1 0,-1-1 0,0-1 0,0 0 0,18-10 0,-4 0 112,-2 0 0,0-3 0,29-23 0,54-56 723,-103 87-801,19-9 993,-30 35-1026,3 93 359,-1-96-450,0 0 0,0 1 1,1-1-1,1 0 0,0 0 0,8 16 0,-11-26-24,1 1-1,-1-1 1,1 1-1,0-1 1,-1 0-1,1 0 1,0 1-1,0-1 1,0-1-1,1 1 1,-1 0-1,0 0 1,1-1-1,-1 0 1,1 1-1,0-1 0,-1 0 1,1 0-1,0 0 1,0-1-1,-1 1 1,1-1-1,0 0 1,0 1-1,0-1 1,0 0-1,0-1 1,-1 1-1,1 0 1,4-2-1,0 0 8,0 0 0,-1-1-1,1 1 1,-1-1 0,0-1-1,0 1 1,0-1 0,0 0-1,0 0 1,-1-1 0,9-9-1,-5 3 4,-1-1-1,0 0 0,-1 0 0,-1-1 1,1 1-1,-2-1 0,0-1 0,0 1 1,-2-1-1,1 0 0,-2 0 0,0 0 1,-1 0-1,0-19 0,-1 16 17,-1 0 1,-1 1-1,0-1 0,-1 1 0,-1 0 1,0 0-1,-2 0 0,1 0 0,-2 1 1,0 0-1,-1 0 0,-10-13 0,11 20 41,0 0-1,0 0 0,-16-12 0,-5-4 330,21 19 112,8 5-353,7 2-108,175 25-50,313 7 0,-443-34-8,-1-3 0,106-18 0,-139 19 0,-19 2 0,0 0 0,0 0 0,0 0 0,0 0 0,0 0 0,0 0 0,0 0 0,0 0 0,0 0 0,0 0 0,0 0 0,0 0 0,0 0 0,0 0 0,0 0 0,0 0 0,0 1 0,0-1 0,0 0 0,0 0 0,0 0 0,0 0 0,0 0 0,0 0 0,0 0 0,0 0 0,0 0 0,0 0 0,0 0 0,0 0 0,0 0 0,0 0 0,0 1 0,0-1 0,0 0 0,0 0 0,0 0 0,0 0 0,0 0 0,0 0 0,0 0 0,0 0 0,0 0 0,0 0 0,0 0 0,0 0 0,0 0 0,1 0 0,-1 0 0,0 0 0,0 0 0,-30 14 0,25-12 0,-37 15 0,7-3 0,0 2 0,-50 30 0,58-28 0,0 1 0,1 2 0,-28 28 0,47-42 0,0 1 0,0-1 0,1 1 0,0 1 0,1-1 0,0 1 0,0 0 0,1 0 0,0 1 0,0-1 0,1 1 0,1-1 0,-1 1 0,-1 17 0,4-22 0,1 0 0,-1 0 0,0 0 0,1 0 0,0 0 0,0 0 0,1 0 0,-1 0 0,1-1 0,0 1 0,1 0 0,-1-1 0,1 0 0,-1 0 0,1 0 0,1 0 0,3 4 0,-4-5 0,0-1 0,-1 0 0,1 1 0,1-1 0,-1-1 0,0 1 0,0 0 0,1-1 0,-1 0 0,1 0 0,-1 0 0,1 0 0,-1 0 0,1-1 0,0 0 0,-1 1 0,1-1 0,-1-1 0,1 1 0,0 0 0,-1-1 0,1 0 0,-1 0 0,5-1 0,3-3 0,-1 0 0,0-1 0,0 0 0,-1 0 0,0-1 0,0 0 0,0-1 0,-1 0 0,0 0 0,0-1 0,-1 0 0,0 0 0,7-14 0,7-15 0,-2 0 0,16-48 0,-32 79 0,22-67 0,-20 59 0,-5 15 0,0 0 0,0 0 0,0 0 0,0 0 0,0 0 0,0 0 0,0 0 0,0 1 0,0-1 0,0 0 0,0 0 0,0 0 0,0 0 0,0 0 0,0 0 0,0 0 0,0 0 0,0 0 0,0 0 0,0 0 0,0 0 0,0 1 0,0-1 0,0 0 0,0 0 0,0 0 0,0 0 0,0 0 0,0 0 0,0 0 0,0 0 0,0 0 0,0 0 0,0 0 0,0 0 0,0 0 0,0 1 0,0-1 0,0 0 0,0 0 0,0 0 0,0 0 0,0 0 0,1 0 0,-1 0 0,0 0 0,0 0 0,0 0 0,0 0 0,0 0 0,0 0 0,0 0 0,0 0 0,0 0 0,0 0 0,0 0 0,0 0 0,1 0 0,-1 0 0,0 0 0,0 0 0,0 0 0,0 0 0,0 0 0,0 0 0,0 0 0,0 0 0,0 0 0,0 29 0,0-18 0,1 2 0,0 1 0,1 0 0,0-1 0,1 1 0,1-1 0,0 0 0,1 0 0,0 0 0,1-1 0,0 0 0,1 0 0,0 0 0,18 20 0,-6-7 0,-13-16 0,0-1 0,1 1 0,1-1 0,-1 0 0,11 8 0,-16-14 0,1-1 0,0 1 0,0 0 0,0-1 0,0 1 0,1-1 0,-1 0 0,0 0 0,0-1 0,1 1 0,-1-1 0,1 1 0,-1-1 0,0 0 0,1 0 0,-1 0 0,1-1 0,-1 1 0,0-1 0,0 0 0,4-1 0,6-4 0,-1 1 0,0-1 0,0-1 0,0 0 0,-1-1 0,0 0 0,-1-1 0,0 0 0,0-1 0,-1 0 0,0 0 0,8-14 0,12-19 0,41-87 0,-52 95 0,41-78 0,-59 113 0,0 0 0,0 1 0,0-1 0,0 0 0,0 0 0,0 0 0,0 0 0,0 0 0,0 0 0,0 0 0,0 0 0,0 1 0,0-1 0,0 0 0,0 0 0,0 0 0,0 0 0,0 0 0,0 0 0,0 0 0,0 0 0,0 0 0,0 1 0,0-1 0,0 0 0,1 0 0,-1 0 0,0 0 0,0 0 0,0 0 0,0 0 0,0 0 0,0 0 0,0 0 0,0 0 0,0 0 0,0 0 0,0 0 0,0 1 0,1-1 0,-1 0 0,0 0 0,0 0 0,0 0 0,0 0 0,0 0 0,0 0 0,0 0 0,0 0 0,1 0 0,-1 0 0,0 0 0,0 0 0,0 0 0,0 0 0,0-1 0,0 1 0,0 0 0,0 11 0,-6 51 0,3 1 0,3 0 0,12 102 0,-11-161 0,0 0 0,-1 0 0,1 0 0,1-1 0,-1 1 0,1 0 0,-1-1 0,1 1 0,0-1 0,0 0 0,3 4 0,-4-6 0,0 0 0,-1 0 0,1-1 0,0 1 0,0 0 0,0-1 0,0 1 0,0-1 0,0 1 0,0-1 0,0 1 0,0-1 0,0 0 0,0 0 0,0 1 0,0-1 0,2 0 0,-1 0 0,0-1 0,-1 1 0,1-1 0,-1 1 0,1-1 0,0 1 0,-1-1 0,1 0 0,-1 0 0,0 0 0,1 0 0,-1 0 0,0 0 0,1 0 0,0-2 0,12-14 0,-1-1 0,0 0 0,-1-1 0,-2 0 0,0-1 0,9-25 0,26-48 0,-39 84 0,0-2 0,0 0 0,1 0 0,0 0 0,1 1 0,1 0 0,10-10 0,-18 19 0,1 0 0,-1 1 0,1-1 0,-1 0 0,1 1 0,-1-1 0,1 1 0,-1 0 0,1-1 0,-1 1 0,1 0 0,-1 0 0,1 0 0,0 0 0,-1 0 0,1 0 0,-1 0 0,1 1 0,-1-1 0,1 0 0,-1 1 0,1 0 0,-1-1 0,1 1 0,-1 0 0,0-1 0,2 3 0,6 2 0,-1 2 0,0-1 0,9 11 0,-3-4 0,4 4 0,1-2 0,0-1 0,1 0 0,0-1 0,28 12 0,-39-21 0,1 0 0,-1-1 0,1 0 0,0-1 0,0 0 0,0-1 0,0 0 0,0 0 0,0-1 0,0-1 0,0 0 0,0 0 0,0-1 0,0 0 0,15-5 0,-15 3 0,0 0 0,0 0 0,-1-1 0,0-1 0,0 0 0,0 0 0,15-13 0,-20 15 0,0 0 0,-1-1 0,1 1 0,-1-1 0,0 1 0,0-1 0,0 0 0,0 0 0,-1 0 0,0-1 0,0 1 0,0 0 0,-1-1 0,0 0 0,0 1 0,0-10 0,-1 9 0,0-1 0,-1 1 0,1 0 0,-1-1 0,-1 1 0,1-1 0,-1 1 0,-1 0 0,1 0 0,-7-11 0,8 15 0,-1 0 0,1 0 0,-1 0 0,0 0 0,1 0 0,-1 1 0,0-1 0,0 1 0,0-1 0,-1 1 0,1 0 0,0 0 0,0 0 0,-1 0 0,1 0 0,0 1 0,-1-1 0,1 1 0,-1-1 0,1 1 0,-1 0 0,1 0 0,-1 0 0,1 0 0,-1 0 0,1 1 0,0-1 0,-1 1 0,1 0 0,-1-1 0,-3 3 0,-5 3 0,0 0 0,0 0 0,1 1 0,0 0 0,0 1 0,1 0 0,-1 1 0,2 0 0,0 0 0,0 1 0,0 0 0,1 0 0,1 1 0,-11 22 0,14-24 0,0 0 0,1 1 0,0-1 0,0 1 0,1 0 0,1-1 0,-1 1 0,1 0 0,1 0 0,0-1 0,0 1 0,1 0 0,0-1 0,1 0 0,0 1 0,1-1 0,0 0 0,0 0 0,0-1 0,1 0 0,1 1 0,-1-1 0,2-1 0,-1 1 0,1-1 0,0-1 0,0 1 0,0-1 0,1 0 0,0-1 0,1 0 0,-1 0 0,1 0 0,13 4 0,-7-5 0,0 0 0,0-1 0,1-1 0,-1 0 0,1-1 0,-1-1 0,1 0 0,19-3 0,16-6 0,59-16 0,11-3 0,-84 21 852,-17 3-5649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2:44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50 6824,'0'0'18671,"-10"-1"-18195,-28-2-46,31 4 232,8 2-322,9 2 351,-7-7-621,0 0 1,0 0 0,0 0-1,0-1 1,0 1-1,-1-1 1,1 0-1,-1 0 1,0 0 0,0 0-1,0 0 1,0 0-1,1-6 1,4-3 577,-9 14-613,1 1 1,-1-1-1,1 0 0,-1 1 1,1-1-1,0 1 1,0 0-1,0-1 0,0 1 1,1 0-1,-1 0 1,1 0-1,0-1 1,-1 1-1,1 0 0,1 0 1,-1 0-1,0 0 1,1-1-1,-1 1 0,1 0 1,0 0-1,2 4 1,-1-3 8,1 0 1,0 0-1,1 0 1,-1 0-1,1 0 0,0-1 1,0 1-1,0-1 1,0 0-1,0 0 1,1-1-1,5 4 1,-10-6-45,5 2 46,0 1-1,0-1 0,0 1 1,0-2-1,1 1 1,-1 0-1,0-1 0,1 0 1,-1 0-1,8 0 1,-13-2-116,1 1 0,-1 0 0,1 0 0,-1-1 1,1 1-1,0 0 0,-1-1 0,0 1 0,1-1 1,-1 1-1,1-1 0,-1 1 0,1-1 0,-1 1 0,0-1 1,0 1-1,1-1 0,-1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2:45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332 238 5920,'0'0'2414,"9"-10"-1131,76-75 1821,-67 71 0,-21 18-2866,-1 0-1,1 0 1,0 0 0,0 1 0,-4 6 0,-5 9 25,-71 112 1451,-115 244-1,195-368-1668,-25 57 875,-58 102-1,76-150-243,10-17-656,0 0 0,0 0-1,0 0 1,0 0 0,0 0 0,0 0 0,0 0 0,0 0 0,0 0 0,1 0-1,-1 0 1,0 0 0,0 0 0,0 0 0,0 0 0,0 0 0,0 0 0,0 0 0,0 0-1,0 0 1,0 0 0,0 0 0,0 0 0,0 0 0,0 1 0,0-1 0,0 0 0,0 0-1,0 0 1,0 0 0,0 0 0,0 0 0,0 0 0,0 0 0,0 0 0,0 0-1,0 0 1,0 0 0,0 0 0,0 0 0,0 1 0,0-1 0,0 0 0,0 0 0,0 0-1,0 0 1,18-25 783,17-44-287,28-77-1,17-78 91,-45 121-313,-12 38 34,2 0 1,54-96-1,-68 144-74,0 0-1,1 1 1,21-22 0,-33 38-241,0 0 1,1-1 0,-1 1 0,0 0-1,0 0 1,1 0 0,-1 0-1,0 0 1,0 0 0,0 0 0,1 0-1,-1-1 1,0 1 0,0 0-1,1 0 1,-1 0 0,0 0 0,0 0-1,1 0 1,-1 0 0,0 0-1,0 1 1,1-1 0,-1 0 0,0 0-1,0 0 1,0 0 0,1 0-1,-1 0 1,0 0 0,0 0 0,0 1-1,1-1 1,-1 0 0,0 0-1,0 0 1,1 1 0,7 11 125,5 17-70,56 197 313,-49-150-120,3-1 0,50 111 0,-38-108 52,11 21 153,-44-96-452,-1-1 1,1 0-1,-1 1 1,1-1-1,0 0 1,0 0-1,4 3 1,3 3-166,-7-3-151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2:46.2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96 16479,'0'0'2592,"82"-28"-2104,-23 16-176,8 1 0,-4 1 8,-4 1 0,1-3-88,-3 1 0,4 9-48,-2 2-8,-2 2-248,3 2 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12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191 135 8032,'0'0'6592,"-10"-3"-6130,-30-9-4,32 7 4324,34-3-4330,-7 4-286,32-7 368,79-6-1,-50 12-184,265-22 908,-125 11-721,-23 2-76,-121 11-34,-54 4-90,-93-7-7,50 4-297,-1 0 0,1 1 0,-26 3 1,-40 9 29,-113 10 54,-77 5-25,144-11-75,13 4-8,50-6 0,-4-8-6,49-4-3,-36 6 1,53-6 28,1-1-1,-1 1 1,-14-3-1,-2 1 29,37 14 73,240 136-10,-30-28-102,-190-106-18,131 53 58,14 2 16,-91-32-57,-61-19-16,-9-5 0,-17-13 2,0-1 0,0 1 0,0 0 0,0-1 0,0 1 0,0 0 0,0-1 0,-1 1 0,1 0 0,0-1 0,-1 1-1,1-1 1,0 1 0,-1 0 0,1-1 0,0 1 0,-1-1 0,1 1 0,-1-1 0,1 1 0,-1-1 0,1 0 0,-1 1 0,1-1 0,-1 0 0,0 1 0,0-1 0,-21 17 70,-281 163 152,178-117-189,-82 47 2,94-30-20,92-64 0,14-10 7,1 0 0,0 0 0,0 0 0,0 1 0,1 0 0,0 0 0,-8 16 0,12-22-12,0 1 0,0-1 0,1 1 0,-1 0-1,1-1 1,0 1 0,-1 0 0,1-1-1,0 1 1,0 0 0,0-1 0,0 1-1,0 0 1,0-1 0,1 1 0,0 2-1,-1-3-10,1 0 0,-1-1 0,1 1 0,-1 0 0,0 0 0,1-1-1,-1 1 1,0 0 0,0 0 0,1 0 0,-1 0 0,0-1-1,0 1 1,0 0 0,0 0 0,0 1 0,0-1-1,-1 0 0,1-1 0,0 1 0,0 0 0,0-1 0,0 1 0,0 0 0,0-1 0,0 1 0,1 0 0,-1-1 0,0 1 0,0-1 0,0 1 0,1 0 0,-1-1 0,0 1 0,1-1 0,-1 1 0,0-1 0,1 1 0,-1-1 0,1 1 0,-1-1 0,1 1 0,-1-1 0,1 0 0,-1 1 0,1-1 0,-1 0 0,1 1 0,0-1 0,-1 0 0,1 0 0,0 1 0,10 1 10,1-1-1,-1 1 1,0-2-1,0 0 0,1 0 1,14-3-1,69-15 36,-71 12-29,-6 2-8,226-46 98,-180 41-70,116-4 0,-113 11-31,-38 0 19,0 2 1,55 5 0,-74-1-5,-1 0 0,0 0 1,0 1-1,0 0 0,0 0 0,-1 1 0,0 0 0,0 1 0,10 10 0,-15-12 8,0-1 0,0 1-1,-1-1 1,1 1-1,-1 0 1,0 0-1,2 6 1,2 7-7,4 20 67,-10-33-71,3 2 2,-2-7-19,-1 0 1,0 1 0,0-1-1,0 0 1,0 0 0,0 0-1,0 1 1,0-1 0,1 0-1,-1 0 1,0 0 0,0 1-1,0-1 1,0 0 0,0 0-1,0 1 1,0-1 0,0 0-1,0 0 1,0 1 0,0-1-1,0 0 1,0 0 0,-1 0-1,1 1 1,0-1 0,0 0-1,0 0 1,0 0 0,0 1-1,0-1 1,0 0 0,-1 0-1,1 0 1,0 1 0,2 6 66,0-7-7,-1-9-19,0-13 42,6-34 0,-3 34 18,0-35 0,-7 36 125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2:55.5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1240 4816,'0'0'10969,"4"-13"-10426,-2 7-462,2-10 122,2 0 1,0 0 0,0 1 0,10-16-1,43-80 1280,-40 70-719,42-62 0,-37 69-315,2 1 1,31-32-1,-46 55-275,-1 0-1,2 0 0,-1 1 0,2 0 1,-1 1-1,1 1 0,0 0 1,0 0-1,20-6 0,-32 13-121,0-1 1,1 1-1,-1-1 0,0 1 0,0 0 0,1-1 0,-1 1 0,0 0 0,1 0 0,-1 0 1,1 0-1,-1 0 0,0 0 0,1 0 0,-1 0 0,0 1 0,1-1 0,-1 0 1,0 1-1,0-1 0,1 1 0,-1 0 0,0-1 0,0 1 0,0 0 0,0 0 1,0 0-1,0-1 0,2 3 0,-1 1 49,-1 0 0,1 0 1,-1 1-1,0-1 0,0 0 0,0 0 0,-1 1 1,1 5-1,0 13 127,-1 1 0,-1-1 0,-1 1 0,-5 26 0,-28 90 767,21-88-622,7-31-196,5-17-22,0 0 1,1 0-1,-1 1 0,1-1 0,0 0 1,0 6-1,14-24 401,35-65-196,-33 52-269,1 1 1,1 1-1,1 0 1,22-22-1,-18 24 9,-1 1 84,1 1 1,1 0-1,38-25 0,-60 45-174,-1 1-1,1-1 1,0 1-1,0-1 0,-1 1 1,1 0-1,0-1 1,0 1-1,0 0 0,-1 0 1,1-1-1,0 1 1,0 0-1,0 0 0,0 0 1,-1 0-1,1 0 1,0 0-1,0 1 0,0-1 1,0 0-1,0 0 1,-1 0-1,1 1 0,0-1 1,0 1-1,-1-1 1,1 0-1,0 1 0,0-1 1,-1 1-1,1 0 0,-1-1 1,1 1-1,0-1 1,-1 1-1,1 0 0,-1 0 1,1-1-1,-1 1 1,0 0-1,1 0 0,-1-1 1,0 1-1,0 0 1,1 0-1,-1 0 0,0 1 1,2 7 39,0-1 0,-1 1 0,0 16 1,-1-19-45,0 20 29,-1 0 0,-8 36 0,3-12-16,2-32-18,2-3 0,3-15 0,0 0 0,-1 0 0,1 0 0,0 0 0,-1 0 0,1-1 0,0 1 0,-1 0 0,1 0 0,0 0 0,-1-1 0,1 1 0,0 0 0,-1-1 0,1 1 0,-1 0 0,1-1 0,-1 1 0,1-1 0,-1 1 0,1-1 0,-1 1 0,1-2 0,20-18 0,-1-1 0,22-27 0,-30 32 0,1 0 0,0 1 0,1 0 0,1 1 0,1 1 0,28-19 0,-41 30 0,-1 1 0,1-1 0,0 1 0,-1 0 0,1 0 0,0 0 0,0 0 0,0 1 0,0-1 0,0 1 0,0 0 0,0 0 0,-1 0 0,1 0 0,0 0 0,0 0 0,5 2 0,-6-1 0,1 0 0,-1 1 0,0-1 0,1 1 0,-1-1 0,0 1 0,0 0 0,0 0 0,0-1 0,-1 1 0,1 1 0,0-1 0,-1 0 0,0 0 0,1 1 0,-1-1 0,0 0 0,0 1 0,1 5 0,1 8 0,0 0 0,-1 0 0,-1 1 0,-1-1 0,0 1 0,-4 28 0,2-26 0,1-15 0,1 1 0,0-1 0,0 0 0,0 0 0,1 0 0,-1 0 0,1 0 0,1 5 0,-1-8 0,-1 0 0,1 0 0,-1 0 0,1 0 0,-1 0 0,1 0 0,0 0 0,0 0 0,-1 0 0,1-1 0,0 1 0,0 0 0,0 0 0,0-1 0,0 1 0,0-1 0,0 1 0,0-1 0,0 1 0,0-1 0,0 0 0,0 1 0,0-1 0,0 0 0,1 0 0,-1 0 0,0 0 0,0 0 0,0 0 0,0 0 0,0 0 0,2-1 0,18-4 0,-1-1 0,0-1 0,0-1 0,-1-1 0,0-1 0,-1 0 0,21-15 0,19-21 0,-43 33 0,1 0 0,0 2 0,27-16 0,-50 42 0,-14 13 0,10-15 0,1 1 0,0 0 0,1 0 0,0 1 0,2 0 0,-1 1 0,2 0 0,0 0 0,1 0 0,1 1 0,0-1 0,1 1 0,-1 27 0,4-39 0,0-1 0,0 0 0,1 0 0,-1 0 0,1 0 0,0 0 0,0 0 0,1 0 0,-1 0 0,1-1 0,0 1 0,0 0 0,0-1 0,0 0 0,1 1 0,-1-1 0,1 0 0,0 0 0,0 0 0,0 0 0,5 2 0,-6-4 0,0 0 0,0-1 0,0 0 0,1 1 0,-1-1 0,0 0 0,0 0 0,1 0 0,-1 0 0,0 0 0,0-1 0,1 1 0,-1-1 0,0 1 0,0-1 0,0 0 0,0 0 0,0 0 0,0 0 0,3-2 0,1-1 0,0 1 0,0-2 0,0 1 0,10-10 0,-12 7 0,1 1 0,-1-1 0,0 1 0,0-1 0,-1 0 0,0-1 0,0 1 0,-1-1 0,0 1 0,0-1 0,-1 0 0,0 1 0,0-1 0,-1-13 0,-1 10 0,1 0 0,-1 0 0,-1 0 0,0 0 0,-1 0 0,0 1 0,0-1 0,-1 1 0,-9-17 0,9 21 0,0 0 0,0 0 0,-1 1 0,1-1 0,-1 1 0,0 0 0,0 1 0,-1-1 0,-11-6 0,14 9 0,0 1 0,0-1 0,0 1 0,0 0 0,0 0 0,0 0 0,-1 0 0,1 1 0,0 0 0,0-1 0,-1 1 0,1 0 0,0 0 0,-1 1 0,1-1 0,0 1 0,0 0 0,-1-1 0,1 1 0,0 1 0,0-1 0,0 0 0,-3 3 0,6-4 0,0 0 0,0 0 0,0 1 0,0-1 0,0 0 0,-1 0 0,1 1 0,0-1 0,0 0 0,0 0 0,0 1 0,0-1 0,0 0 0,0 1 0,0-1 0,0 0 0,0 0 0,0 1 0,0-1 0,0 0 0,0 0 0,0 1 0,0-1 0,0 0 0,1 1 0,-1-1 0,0 0 0,0 0 0,0 0 0,0 1 0,1-1 0,-1 0 0,0 0 0,0 1 0,0-1 0,1 0 0,-1 0 0,0 0 0,0 0 0,1 0 0,-1 1 0,0-1 0,0 0 0,1 0 0,-1 0 0,0 0 0,16 10 0,-4-4 0,1-1 0,0 0 0,0-1 0,0 0 0,0-1 0,24 2 0,1-2 0,45-3 0,-40-3 0,0-1 0,0-2 0,0-1 0,-1-3 0,-1-2 0,1-1 0,-2-2 0,43-23 0,-78 36 0,-2 0 0,0 0 0,0 1 0,0-1 0,0 1 0,0 0 0,0 0 0,6-1 0,-3 3 0,-7 2 0,-8 3 0,-47 25 0,-96 72 0,136-91 0,1 1 0,1 0 0,1 1 0,0 1 0,0 0 0,1 0 0,1 1 0,1 1 0,0 0 0,-12 33 0,21-48 0,0 0 0,0 0 0,1 0 0,-1 0 0,1 0 0,0 0 0,0 0 0,-1 0 0,1 0 0,0 0 0,1 0 0,-1 0 0,0 0 0,1 0 0,-1 0 0,1 0 0,-1 0 0,1 0 0,0 0 0,0 0 0,0 0 0,0-1 0,0 1 0,1 0 0,-1-1 0,0 1 0,1-1 0,-1 1 0,3 1 0,-1-1 0,0 0 0,0-1 0,0 0 0,0 1 0,0-1 0,1 0 0,-1-1 0,0 1 0,1-1 0,-1 1 0,0-1 0,0 0 0,1 0 0,-1 0 0,0-1 0,1 1 0,-1-1 0,4-1 0,4-2 0,-1 0 0,0-1 0,0-1 0,-1 0 0,0 0 0,0-1 0,0 0 0,-1 0 0,1-1 0,-2 0 0,1 0 0,11-18 0,3-9 0,-1-1 0,19-42 0,8-39 0,55-200 0,-94 288 0,9-41 0,-3-2 0,6-72 0,-20 136 0,1-10 0,-3 15 0,-1 9 0,-6 21 0,-4 29 0,3-15 0,-6 28 0,2 1 0,4 1 0,-1 108 0,11-134 0,9 57 0,-7-80 0,2 0 0,0-1 0,2 0 0,14 33 0,-20-50 0,1-1 0,-1 0 0,1 0 0,0 0 0,0 0 0,0 0 0,0 0 0,3 2 0,-3-4 0,-1 0 0,0-1 0,1 1 0,-1 0 0,0-1 0,1 0 0,-1 1 0,1-1 0,-1 0 0,1 1 0,-1-1 0,1 0 0,-1 0 0,1 0 0,-1 0 0,1-1 0,-1 1 0,0 0 0,1-1 0,-1 1 0,3-1 0,5-3 0,-1 0 0,1 0 0,-1-1 0,0 0 0,0 0 0,-1-1 0,0 1 0,0-2 0,0 1 0,7-10 0,6-8 0,27-45 0,-18 18 0,-21 34 0,1 1 0,1 0 0,19-24 0,-27 41 0,-4 7 0,-6 25 0,-14 39 0,16-55 0,-15 56 0,19-65 0,0 0 0,1 1 0,0-1 0,1 0 0,0 1 0,2 13 0,-2-20 0,0-1 0,0 1 0,1 0 0,-1-1 0,1 1 0,-1-1 0,1 1 0,0-1 0,-1 0 0,1 1 0,0-1 0,0 0 0,0 1 0,0-1 0,0 0 0,0 0 0,1 0 0,-1 0 0,0 0 0,0 0 0,3 1 0,-1-1 0,-1 0 0,1-1 0,0 1 0,-1-1 0,1 0 0,0 1 0,0-1 0,-1 0 0,1-1 0,0 1 0,4-1 0,4-2 0,-1-1 0,1 0 0,-1 0 0,18-10 0,1-5 0,-1-1 0,-1-1 0,-1-2 0,32-34 0,-43 37 0,-13 17 0,0 0 0,1-1 0,-1 1 0,1 0 0,0 1 0,-1-1 0,7-4 0,-17 42 0,-18 69 0,23-88 0,0 0 0,2 0 0,0 0 0,2 27 0,-1-41 0,0 0 0,1 1 0,-1-1 0,1 0 0,-1 0 0,1 0 0,0 1 0,0-1 0,-1 0 0,2 0 0,-1 0 0,0 0 0,0-1 0,1 1 0,-1 0 0,1 0 0,-1-1 0,1 1 0,0-1 0,-1 1 0,4 1 0,-1-2 0,-1 0 0,1 0 0,-1 0 0,1 0 0,-1 0 0,1-1 0,0 1 0,0-1 0,-1 0 0,1 0 0,0-1 0,4 0 0,4-1 0,0-2 0,0 1 0,0-1 0,-1-1 0,0 0 0,22-13 0,-8-1 0,0-1 0,-2-1 0,0 0 0,-2-2 0,0-1 0,-2-1 0,29-46 0,94-207 0,-115 220 0,9-28 0,-4-1 0,36-155 0,-65 231 0,0-1 0,-1 0 0,0 0 0,1-18 0,-3 30 0,0 0 0,0 0 0,0 0 0,0 1 0,0-1 0,0 0 0,0 0 0,-1 0 0,1 0 0,0 0 0,0 0 0,0 1 0,0-1 0,0 0 0,0 0 0,0 0 0,0 0 0,0 0 0,-1 0 0,1 0 0,0 0 0,0 0 0,0 0 0,0 0 0,0 0 0,-1 0 0,1 0 0,0 1 0,0-1 0,0 0 0,0 0 0,0 0 0,0 0 0,-1 0 0,1-1 0,0 1 0,0 0 0,0 0 0,0 0 0,0 0 0,-1 0 0,1 0 0,0 0 0,0 0 0,0 0 0,0 0 0,0 0 0,0 0 0,0 0 0,-1-1 0,1 1 0,0 0 0,0 0 0,0 0 0,0 0 0,0 0 0,0 0 0,0 0 0,0-1 0,0 1 0,0 0 0,0 0 0,0 0 0,0 0 0,0 0 0,0-1 0,0 1 0,0 0 0,0 0 0,-11 12 0,-2 9 0,0 0 0,2 1 0,-13 33 0,-22 77 0,39-111 0,-17 56 0,-15 89 0,31-117 0,3 0 0,1 1 0,3 51 0,10 23 0,-6-103 0,1 0 0,0 0 0,14 36 0,-16-52 0,0-1 0,1 1 0,-1-1 0,1 0 0,0 0 0,0 0 0,0 0 0,1 0 0,-1-1 0,1 1 0,0-1 0,0 0 0,0 0 0,1-1 0,-1 1 0,0-1 0,1 0 0,0 0 0,0 0 0,-1-1 0,1 1 0,0-1 0,0-1 0,0 1 0,0-1 0,0 1 0,0-1 0,0-1 0,0 1 0,0-1 0,10-2 0,5-3 0,-1 0 0,1-2 0,-1 0 0,0-1 0,-1 0 0,0-2 0,-1 0 0,29-25 0,-6 0 0,-2-2 0,39-49 0,-74 84 0,11-15 0,-14 17 0,1 1 0,-1-1 0,1 0 0,-1 1 0,1-1 0,-1 0 0,0 1 0,1-1 0,-1 0 0,0 1 0,0-1 0,0 0 0,1 0 0,-1 0 0,0 1 0,0-1 0,0 0 0,0 0 0,0 1 0,0-1 0,-1-1 0,0 2 0,0 0 0,0 0 0,0 0 0,0 0 0,0 0 0,0 0 0,0 0 0,0 1 0,0-1 0,-1 0 0,1 1 0,0-1 0,0 1 0,1-1 0,-1 1 0,0 0 0,0-1 0,0 1 0,0 0 0,-1 1 0,-23 17 0,1 2 0,0 1 0,2 1 0,0 1 0,2 0 0,1 2 0,-27 45 0,44-66 0,0 1 0,0-1 0,0 0 0,-2 11 0,4-15 0,-1 0 0,1 0 0,0-1 0,0 1 0,0 0 0,-1 0 0,1 0 0,0 0 0,0 0 0,0-1 0,0 1 0,1 0 0,-1 0 0,0 0 0,0 0 0,0 0 0,1-1 0,-1 1 0,0 0 0,1 0 0,-1-1 0,1 1 0,-1 0 0,1 0 0,-1-1 0,1 1 0,-1 0 0,1-1 0,0 1 0,-1-1 0,1 1 0,0-1 0,0 1 0,-1-1 0,1 0 0,0 1 0,0-1 0,0 0 0,1 1 0,2-1 0,1 0 0,-1 0 0,0-1 0,1 1 0,-1-1 0,1 0 0,-1 0 0,0-1 0,0 1 0,0-1 0,0 0 0,0 0 0,0 0 0,0 0 0,-1-1 0,1 0 0,-1 0 0,1 0 0,-1 0 0,4-5 0,5-7 0,-1-2 0,-1 1 0,13-27 0,0 1 0,-17 31 0,-4 8 0,-3 6 0,-2 12 0,2-1 0,0-1 0,1 1 0,0 0 0,1-1 0,0 1 0,2-1 0,6 26 0,-8-37 0,0 1 0,0 0 0,0-1 0,1 1 0,-1-1 0,1 1 0,-1-1 0,1 0 0,0 1 0,0-1 0,0 0 0,0 0 0,0 0 0,0-1 0,1 1 0,-1 0 0,1-1 0,-1 0 0,1 1 0,0-1 0,-1 0 0,1-1 0,0 1 0,0 0 0,-1-1 0,1 1 0,0-1 0,0 0 0,0 0 0,0 0 0,0 0 0,-1-1 0,5 0 0,5-2 0,1 0 0,-1-1 0,1 0 0,-1-1 0,0 0 0,12-8 0,-3 0 0,0-1 0,-1 0 0,-1-2 0,0-1 0,-1 0 0,-1-1 0,-1-1 0,0 0 0,16-29 0,10-22 0,47-113 0,-75 153 0,99-249 0,-96 226 0,-3 0 0,-1-1 0,7-82 0,-20 136 0,0 0 0,0-1 0,0 1 0,0-1 0,0 1 0,0 0 0,0-1 0,0 1 0,1 0 0,-1-1 0,-1 1 0,1 0 0,0-1 0,0 1 0,0-1 0,0 1 0,0 0 0,0-1 0,0 1 0,0 0 0,-1-1 0,1 1 0,0 0 0,0-1 0,0 1 0,-1 0 0,1 0 0,0-1 0,-1 1 0,-9 10 0,-7 22 0,0 0 0,3 1 0,0 1 0,-12 52 0,19-65 0,-16 64 0,3 0 0,4 2 0,-9 149 0,24-208 0,1 0 0,1 0 0,6 30 0,-5-46 0,1-1 0,-1 1 0,2-1 0,0 0 0,0 0 0,1 0 0,1-1 0,-1 1 0,14 16 0,-17-24 0,1 0 0,0 0 0,0 0 0,0 0 0,1 0 0,-1-1 0,0 0 0,1 1 0,0-1 0,-1-1 0,1 1 0,0 0 0,0-1 0,0 0 0,0 0 0,0 0 0,1 0 0,-1-1 0,0 0 0,0 1 0,0-2 0,0 1 0,1 0 0,-1-1 0,0 0 0,0 0 0,0 0 0,0 0 0,0-1 0,0 1 0,0-1 0,3-3 0,8-3 0,-1-1 0,-1-1 0,0-1 0,0 0 0,-1 0 0,17-22 0,-18 21 0,-1-1 0,-1 0 0,0 0 0,-1-1 0,9-21 0,-15 30 0,0 1 0,0 0 0,-1-1 0,0 1 0,0-1 0,0 1 0,0-1 0,-1 0 0,0 1 0,0-1 0,0 0 0,0 1 0,-1-1 0,0 0 0,0 1 0,0-1 0,-1 1 0,1-1 0,-1 1 0,0 0 0,0 0 0,-6-8 0,7 10 0,0 1 0,-1-1 0,0 1 0,1 0 0,-1-1 0,0 1 0,1 0 0,-1 0 0,0 0 0,0 0 0,0 0 0,0 0 0,0 1 0,0-1 0,0 1 0,-1-1 0,1 1 0,0 0 0,0 0 0,0 0 0,0 0 0,0 0 0,0 0 0,-1 1 0,1-1 0,0 1 0,0-1 0,0 1 0,0 0 0,0 0 0,0 0 0,0 0 0,1 0 0,-1 0 0,-2 2 0,-1 1 0,-1 0 0,1 1 0,0 0 0,0-1 0,0 2 0,1-1 0,-1 0 0,1 1 0,-6 11 0,7-9 0,-1 0 0,1 0 0,1 0 0,-1 0 0,2 0 0,-1 1 0,1-1 0,0 1 0,1 13 0,0-16 0,1-1 0,0 1 0,1 0 0,-1-1 0,1 1 0,0-1 0,1 0 0,-1 0 0,1 0 0,0 0 0,0 0 0,1 0 0,0-1 0,-1 1 0,6 3 0,-2-1 0,0-1 0,0-1 0,0 1 0,1-1 0,0 0 0,0-1 0,0 0 0,0 0 0,1-1 0,-1 0 0,1 0 0,0-1 0,0 0 0,9 0 0,-1-1 0,-1-1 0,0-1 0,0-1 0,0 0 0,0-1 0,31-10 0,-15 3 0,1-1 0,-1-1 0,-1-2 0,51-31 0,-57 29 0,0 0 0,-1 0 0,-1-2 0,34-31 0,-46 37 0,-13 17 0,-20 20 0,5-9 0,-76 80 0,79-81 0,2 1 0,0 1 0,1 0 0,-15 32 0,25-47 0,0 0 0,1 0 0,-1-1 0,0 1 0,1 0 0,-1 0 0,1 0 0,-1 0 0,1 0 0,0 0 0,0 0 0,0 0 0,0 0 0,0 0 0,1 0 0,-1 0 0,0 0 0,1 0 0,0 2 0,0-3 0,1 0 0,-1 0 0,0 1 0,0-1 0,0 0 0,1 0 0,-1 0 0,0-1 0,1 1 0,-1 0 0,1 0 0,-1-1 0,1 1 0,-1-1 0,1 1 0,0-1 0,-1 0 0,1 0 0,0 1 0,-1-1 0,1 0 0,-1 0 0,4-1 0,7 0 0,0-1 0,0-1 0,0 1 0,0-2 0,-1 0 0,1 0 0,-1-1 0,0 0 0,0-1 0,-1-1 0,0 0 0,0 0 0,0 0 0,-1-1 0,14-16 0,-8 7 0,0-2 0,-1 0 0,0 0 0,-2-1 0,-1-1 0,0 0 0,10-29 0,116-427 0,-128 435 0,5-70 0,-12 84 0,-3 14 0,-2 11 0,-2 9 0,-21 50 0,4 1 0,2 1 0,2 1 0,3 0 0,3 1 0,-7 81 0,16-91 0,2 0 0,3 0 0,1 0 0,3 0 0,12 49 0,-17-93 0,2 7 0,0 1 0,-1 0 0,1 16 0,-3-30 16,0 0 0,0 0 0,0 0 0,0 0 0,0 0 0,0 1 1,0-1-1,0 0 0,0 0 0,0 0 0,0 0 0,0 0 0,0 0 0,0 1 0,0-1 0,0 0 0,0 0 0,0 0 1,-1 0-1,1 0 0,0 0 0,0 0 0,0 0 0,0 0 0,0 1 0,0-1 0,0 0 0,0 0 0,-1 0 0,1 0 1,0 0-1,0 0 0,0 0 0,0 0 0,0 0 0,0 0 0,0 0 0,-1 0 0,1 0 0,0 0 0,0 0 0,0 0 1,0 0-1,0 0 0,0 0 0,-1 0 0,1 0 0,0 0 0,0 0 0,0 0 0,0 0 0,0 0 0,0 0 0,0 0 0,-1-1 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2:55.8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 15376,'0'0'1455,"69"-9"-943,5 9 152,-11 4 0,8 3-192,9 3 8,10-3-96,-6 5 8,2 5-264,-2-2 0,4-9-152,-8-6 16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2:58.3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363 96 5920,'0'0'9320,"-15"1"-8656,0 0-465,-1 1 0,1 1 0,-1 0 0,1 1 0,0 1 1,1 0-1,-1 1 0,1 0 0,-19 12 0,14-2 170,1 0 0,0 1 0,1 1 0,1 0 0,-26 39 0,32-44-191,5-6-54,0 0 0,1 1 0,0-1-1,0 1 1,1-1 0,-1 1 0,2 0-1,-1 1 1,-1 11 0,3-18-73,1 1 1,0 0-1,0 0 0,0 0 1,0 0-1,1 0 1,-1 0-1,1 0 1,0 0-1,-1-1 1,1 1-1,1 0 0,-1 0 1,0-1-1,1 1 1,-1-1-1,1 1 1,0-1-1,-1 0 0,1 0 1,1 1-1,-1-1 1,0-1-1,0 1 1,1 0-1,-1 0 1,1-1-1,-1 0 0,1 1 1,4 0-1,0 1 47,1-1 0,0 0 1,-1-1-1,1 0 0,0 0 0,0-1 0,-1 0 0,1 0 0,0 0 0,13-4 0,3-1 132,-1-1 0,26-11-1,-36 11-99,0 0 1,0-1-1,-1 0 0,0-1 1,18-15-1,51-54 886,-65 61-734,31-27 1463,-39 80-595,-6-29-1113,1-1 1,0 1 0,0 0 0,0-1-1,1 0 1,0 1 0,1-2 0,-1 1-1,1 0 1,0-1 0,1 0-1,0 0 1,0-1 0,0 1 0,1-1-1,-1-1 1,1 1 0,0-1-1,1 0 1,-1-1 0,1 0 0,-1 0-1,12 3 1,-14-6-23,1 0 1,-1 0-1,1 0 1,-1-1-1,0 1 1,1-1-1,-1 0 0,0-1 1,10-3-1,43-23 104,-50 23-95,-1 0-1,0-1 1,0 1-1,-1-2 0,0 1 1,0-1-1,0 0 0,-1 0 1,0 0-1,0-1 1,-1 1-1,0-1 0,0 0 1,-1-1-1,0 1 0,0-1 1,-1 1-1,2-15 0,-3 14 22,0 1-1,-1 0 1,1 0-1,-2 0 1,1-1-1,-1 1 1,0 0-1,-1 0 0,0 0 1,0 0-1,-1 0 1,0 1-1,0-1 1,-1 1-1,0 0 0,0 0 1,-1 0-1,1 0 1,-2 1-1,-6-8 1,4 7-7,0 1 0,-1 0-1,0 0 1,0 0 0,0 1 0,-1 1 0,1 0 0,-12-4 0,20 8-38,1 0 0,0 0 0,-1 0 0,1 0 0,0 0 0,-1 0 0,1 0 0,0 0 0,-1 0 0,1 0 0,0 0 0,0 0 0,-1-1 0,1 1 0,0 0 0,-1 0 0,1 0 0,0-1 0,0 1 0,-1 0 0,1 0 0,0-1 0,0 1 0,0 0 0,-1 0 0,1-1 0,0 1 0,0 0 0,0-1 0,0 1 0,0 0 0,-1-1 0,13-4 0,15 2 0,0 1 0,49 2 0,-21 1 0,89-4 0,82 1 0,-126 5 0,-40-2 0,69 10 0,-128-11 0,0 0 0,0 0 0,-1 0 0,1 0 0,0 0 0,0 1 0,0-1 0,0 0 0,0 1 0,0-1 0,0 1 0,0-1 0,-1 1 0,1-1 0,0 1 0,1 0 0,-2 0 0,0-1 0,0 1 0,0-1 0,0 0 0,0 1 0,0-1 0,0 0 0,0 1 0,0-1 0,0 1 0,0-1 0,0 0 0,0 1 0,0-1 0,0 1 0,0-1 0,-1 0 0,1 1 0,0-1 0,0 0 0,0 1 0,-1-1 0,1 0 0,0 0 0,0 1 0,-1-1 0,1 1 0,-29 19 0,21-15 0,-36 23 0,2 3 0,1 1 0,-42 42 0,75-65 0,-9 8 0,2 0 0,-17 25 0,28-37 0,1-1 0,0 1 0,1 0 0,-1 1 0,1-1 0,0 0 0,0 1 0,1-1 0,0 1 0,0 0 0,0-1 0,0 1 0,1 0 0,1 9 0,-1-13 0,0 0 0,0 0 0,1 0 0,-1 0 0,1-1 0,0 1 0,0 0 0,0 0 0,0-1 0,0 1 0,0 0 0,0-1 0,0 1 0,0-1 0,1 1 0,-1-1 0,1 0 0,-1 1 0,1-1 0,1 1 0,0-1 0,1 1 0,-1-1 0,0 0 0,1 0 0,-1-1 0,0 1 0,1-1 0,-1 1 0,1-1 0,5-1 0,2 0 0,-1 0 0,0-2 0,1 1 0,-1-1 0,0-1 0,16-7 0,-9 2 0,0-2 0,0 0 0,-1-1 0,-1 0 0,0-1 0,-1-1 0,0 0 0,-1-1 0,-1-1 0,0 0 0,-1 0 0,-1-1 0,0-1 0,-2 1 0,8-22 0,-9 21 0,-4 11 0,0-1 0,-1 1 0,0-1 0,0 0 0,-1 0 0,1-10 0,1 14 0,-2 5 0,-3 1 0,1 0 0,0 1 0,0-1 0,0 0 0,0 1 0,1-1 0,-1 1 0,1-1 0,-1 1 0,1-1 0,0 5 0,-1 3 0,-1 10 0,1 1 0,1-1 0,0 1 0,2 0 0,0-1 0,2 1 0,0-1 0,1 0 0,13 33 0,-17-50 0,1-1 0,-1 0 0,1 1 0,-1-1 0,1 0 0,0 0 0,-1 1 0,1-1 0,0-1 0,1 1 0,-1 0 0,0-1 0,0 1 0,1-1 0,-1 1 0,1-1 0,-1 0 0,1 0 0,0 0 0,-1-1 0,1 1 0,0 0 0,0-1 0,-1 0 0,1 0 0,0 0 0,0 0 0,0 0 0,4-1 0,4-1 0,0-1 0,0 0 0,-1 0 0,1-1 0,17-9 0,-10 3 0,0-1 0,-1-1 0,-1 0 0,0-1 0,-1-1 0,20-22 0,72-103 0,-58 70 0,-49 69 0,0-1 0,0 1 0,0 0 0,1 0 0,-1 0 0,0 0 0,0-1 0,0 1 0,0 0 0,0 0 0,0 0 0,1 0 0,-1 0 0,0-1 0,0 1 0,0 0 0,0 0 0,1 0 0,-1 0 0,0 0 0,0 0 0,0 0 0,1 0 0,-1 0 0,0 0 0,0 0 0,0 0 0,0 0 0,1 0 0,-1 0 0,0 0 0,0 0 0,0 0 0,1 0 0,-1 0 0,0 0 0,0 0 0,0 0 0,1 0 0,3 9 0,-1 14 0,-4 41 0,-1-18 0,8 69 0,-5-93 0,0-12 0,0 0 0,0 1 0,0-1 0,6 16 0,-7-25 0,1 1 0,-1-1 0,1 1 0,0 0 0,-1-1 0,1 0 0,0 1 0,0-1 0,0 0 0,0 1 0,0-1 0,0 0 0,1 0 0,-1 0 0,0 0 0,1 0 0,-1 0 0,0 0 0,1 0 0,-1 0 0,1-1 0,-1 1 0,1-1 0,0 1 0,-1-1 0,1 0 0,0 1 0,-1-1 0,1 0 0,-1 0 0,1 0 0,0 0 0,-1-1 0,4 0 0,-1 0 0,0 0 0,0-1 0,0 1 0,0-1 0,0 0 0,-1-1 0,1 1 0,-1-1 0,1 1 0,4-6 0,31-37 0,-26 28 0,84-103 0,-94 116 0,-1 0 0,2 1 0,-1-1 0,0 1 0,1-1 0,5-3 0,-8 6 0,0 1 0,0-1 0,1 1 0,-1 0 0,0-1 0,0 1 0,0 0 0,1 0 0,-1-1 0,0 1 0,0 0 0,1 0 0,-1 0 0,0 1 0,0-1 0,1 0 0,-1 0 0,0 1 0,0-1 0,0 1 0,0-1 0,1 1 0,-1-1 0,0 1 0,0 0 0,0 0 0,0-1 0,1 2 0,9 7 0,1-1 0,0-1 0,1 0 0,-1 0 0,1-2 0,1 1 0,-1-2 0,1 0 0,0 0 0,0-1 0,0-1 0,0 0 0,0-1 0,0-1 0,20-1 0,-27 0 0,0 0 0,0-1 0,0 1 0,0-1 0,-1-1 0,1 1 0,0-1 0,-1 0 0,0-1 0,0 1 0,12-10 0,-15 10 0,0 0 0,0 0 0,0-1 0,0 1 0,-1-1 0,1 0 0,-1 1 0,0-1 0,0 0 0,-1-1 0,1 1 0,-1 0 0,0 0 0,0-1 0,0 1 0,0 0 0,-1-1 0,0 1 0,0-1 0,0-4 0,-1 3 0,0 0 0,0 1 0,0-1 0,-1 1 0,0-1 0,-3-7 0,4 13 0,1-1 0,0 0 0,-1 0 0,1 0 0,-1 0 0,1 1 0,-1-1 0,1 0 0,-1 0 0,0 1 0,1-1 0,-1 0 0,0 1 0,1-1 0,-1 1 0,0-1 0,0 1 0,0-1 0,1 1 0,-1-1 0,0 1 0,0 0 0,0 0 0,0-1 0,0 1 0,0 0 0,0 0 0,0 0 0,0 0 0,1 0 0,-1 0 0,0 0 0,0 0 0,0 1 0,0-1 0,0 0 0,0 1 0,0-1 0,0 0 0,1 1 0,-1-1 0,0 1 0,0-1 0,1 1 0,-1-1 0,0 1 0,0 0 0,0 0 0,-4 5 0,0-1 0,0 1 0,0 0 0,1 1 0,0-1 0,0 1 0,0 0 0,1 0 0,0 0 0,1 0 0,-1 0 0,2 0 0,-1 1 0,1 0 0,0-1 0,0 1 0,1 13 0,1-5 0,0 0 0,1 0 0,1 0 0,1-1 0,0 1 0,1-1 0,9 21 0,-8-24 0,1 0 0,0-1 0,0 0 0,2 0 0,-1-1 0,1 0 0,0 0 0,1-1 0,0-1 0,1 1 0,0-2 0,0 1 0,20 8 0,-20-10 0,0-2 0,1 1 0,-1-2 0,1 1 0,0-1 0,0-1 0,0 0 0,0-1 0,1-1 0,-1 0 0,0 0 0,0-1 0,0 0 0,0-1 0,14-4 0,-20 3 95,0 1 0,0-1 0,0 0 0,-1 0 1,1-1-1,-1 1 0,0-1 0,7-6 0,12-17-4914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2:59.7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0 482 8032,'0'0'6078,"12"3"-5388,2 1-419,1-1 1,0 0 0,0-2 0,0 0 0,0 0 0,0-1-1,18-3 1,-18-1 53,1 0 0,-1-1 0,0-1 1,0 0-1,0-1 0,-1 0 0,0-1 0,-1-1 0,21-17 0,-7 2 245,-2-1 1,0 0-1,25-37 0,-34 41-100,-1-1 1,-1 0-1,-1-1 1,19-48-1,-31 67-307,1-1 0,-1 1 0,-1-1 1,1 1-1,0-10 0,-1 13-119,0 1 0,0-1 0,0 0 0,0 1 0,-1-1 0,1 0 0,0 1 0,0-1 0,0 0 0,0 1 0,-1-1 0,1 1 0,0-1 0,-1 1 0,1-1 1,0 1-1,-1-1 0,1 1 0,-1-1 0,0 0 0,1 1-9,-1 0 0,0 0 1,0 0-1,1 0 0,-1 0 1,0 0-1,0 0 0,1 0 1,-1 0-1,0 0 0,0 0 1,1 1-1,-1-1 0,0 0 1,1 0-1,-1 1 0,0-1 1,1 0-1,-1 1 0,1-1 1,-1 1-1,0-1 1,0 1-1,-8 7 96,-1 1 0,1 0 1,1 0-1,-1 0 1,2 1-1,-1 1 0,1-1 1,1 1-1,0 0 0,-8 22 1,10-24-67,1 1 1,1-1 0,-1 1-1,2-1 1,-1 1 0,1 0 0,1 0-1,0-1 1,0 1 0,1 0 0,0 0-1,0-1 1,1 1 0,5 14-1,-4-18-29,0-1 0,0 1 0,0-1 0,1 0 0,0 0 0,0 0 0,0-1 0,0 1 0,1-1 0,0 0 0,0 0 0,0 0 0,0-1 0,1 0 0,-1 0 0,1 0 0,0-1 0,9 3 0,-4-2 10,-1 0 0,1-1 0,0 0 0,0-1 0,0-1-1,0 1 1,0-2 0,0 0 0,18-3 0,-10-1 40,0-1 1,0 0-1,0-2 0,24-13 1,66-49 322,-86 53-325,-2-1 0,0 0 1,-1-2-1,21-26 0,-11 7 73,38-66 0,-27 38-157,-41 67 0,0-1 0,0 1 0,0 0 0,0 0 0,0 0 0,1 0 0,-1 0 0,0 0 0,0-1 0,0 1 0,0 0 0,0 0 0,0 0 0,0 0 0,0 0 0,0 0 0,0 0 0,0-1 0,1 1 0,-1 0 0,0 0 0,0 0 0,0 0 0,0 0 0,0 0 0,0 0 0,0 0 0,1 0 0,-1 0 0,0 0 0,0 0 0,0 0 0,0 0 0,0 0 0,1 0 0,-1 0 0,0 0 0,0 0 0,0 0 0,0 0 0,0 0 0,1 0 0,-1 0 0,0 0 0,0 0 0,0 0 0,0 0 0,1 7 0,-6 16 0,-3 29 0,1-4 0,-5 24 0,-27 118 0,33-171 0,-1 0 0,0 0 0,-1 0 0,-1-1 0,-1-1 0,0 1 0,-20 23 0,28-39 0,1 0 0,-1-1 0,1 1 0,-1-1 0,1 1 0,-1-1 0,0 1 0,0-1 0,1 0 0,-1 0 0,0 0 0,0 0 0,0 0 0,0 0 0,-1-1 0,1 1 0,0-1 0,0 1 0,0-1 0,0 0 0,-1 0 0,1 0 0,0 0 0,-3-1 0,3 1 0,0-1 0,0 0 0,-1 0 0,1-1 0,1 1 0,-1 0 0,0-1 0,0 1 0,0-1 0,1 1 0,-1-1 0,1 0 0,-1 0 0,1 0 0,0 0 0,0 0 0,-1 0 0,2 0 0,-1 0 0,0 0 0,0 0 0,0-4 0,-1 0 0,1 0 0,0-1 0,1 1 0,-1 0 0,1-1 0,0 1 0,1 0 0,-1-1 0,1 1 0,1 0 0,2-8 0,-4 11 0,2 0 0,-1 0 0,0 0 0,1 0 0,-1 1 0,1-1 0,0 1 0,0-1 0,0 1 0,0 0 0,0 0 0,0 0 0,1 0 0,-1 0 0,1 0 0,0 0 0,-1 1 0,1 0 0,0-1 0,0 1 0,0 0 0,0 0 0,0 0 0,0 1 0,3-1 0,13 0 0,0 0 0,0 2 0,0 0 0,-1 1 0,1 1 0,18 6 0,108 39 0,-12-2 0,-97-37 0,-20-6 0,-1 1 0,1 0 0,-1 1 0,27 14 0,-41-18 59,0-1 0,0 1-1,0-1 1,0 1 0,-1-1 0,1 1 0,0-1 0,-1 1-1,1 0 1,0 0 0,-1-1 0,1 1 0,-1 0 0,1 0-1,-1 1 1,1-2-177,-2 0-1,1 1 1,0-1-1,0 0 0,0 0 1,0 1-1,0-1 0,0 0 1,0 0-1,0 1 1,0-1-1,0 0 0,0 0 1,-1 1-1,1-1 1,0 0-1,0 0 0,0 0 1,-1 1-1,1-1 1,0 0-1,0 0 0,0 0 1,-1 0-1,1 0 1,0 1-1,0-1 0,-1 0 1,1 0-1,0 0 1,0 0-1,-1 0 0,1 0 1,0 0-1,0 0 1,-1 0-1,1 0 0,0 0 1,0 0-1,-1 0 1,1 0-1,0 0 0,-1 0 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2:59.9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15472,'0'0'512,"95"-11"-304,3 3-288,5 8 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3:01.6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1026 8536,'0'0'5696,"6"-14"-4731,104-229 2791,-87 198-2929,2 1 0,31-40 0,-45 70-485,0 0 0,0 1-1,2 1 1,-1 0 0,2 0 0,-1 1-1,2 1 1,-1 1 0,25-13-1,-36 21-247,0-1-1,1 1 0,-1 0 1,1-1-1,0 2 0,-1-1 1,1 0-1,0 1 0,0-1 1,-1 1-1,1 0 1,0 1-1,0-1 0,-1 1 1,6 0-1,-6 1-34,0-1 0,-1 1 1,1-1-1,0 1 0,-1 0 0,1 0 0,-1 0 0,0 0 1,0 0-1,0 1 0,0-1 0,0 1 0,0-1 0,-1 1 1,1 0-1,-1 0 0,0-1 0,1 1 0,0 5 1,2 7 51,-1 1 1,0-1-1,-1 1 1,-1 0-1,0 0 1,-1 0-1,-3 21 1,-3 6 202,-16 62-1,-14 69 1097,36-174-1395,0 1 1,0-1-1,0 0 0,0 0 1,0 0-1,0 0 1,0 1-1,0-1 1,0 0-1,1 0 0,-1 0 1,0 0-1,0 0 1,0 1-1,0-1 0,0 0 1,0 0-1,0 0 1,1 0-1,-1 0 1,0 0-1,0 0 0,0 0 1,0 1-1,1-1 1,-1 0-1,0 0 0,0 0 1,0 0-1,0 0 1,1 0-1,-1 0 1,0 0-1,0 0 0,0 0 1,0 0-1,1 0 1,-1 0-1,0 0 1,0 0-1,0-1 0,0 1 1,1 0-1,-1 0 1,0 0-1,0 0 0,0 0 1,0 0-1,0 0 1,1 0-1,-1 0 1,0-1-1,0 1 0,0 0 1,0 0-1,0 0 1,0 0-1,0-1 0,0 1 1,1 0-1,-1 0 1,14-11 176,-11 9-116,43-38 253,51-55 1,27-25 88,-64 68-418,-60 52 0,1-1 0,-1 0 0,1 1 0,0-1 0,0 1 0,-1-1 0,1 1 0,0-1 0,0 1 0,-1-1 0,1 1 0,0 0 0,0-1 0,0 1 0,0 0 0,0 0 0,-1 0 0,1 0 0,0 0 0,0 0 0,0 0 0,0 0 0,0 0 0,0 0 0,0 0 0,-1 1 0,1-1 0,0 0 0,0 0 0,0 1 0,0-1 0,-1 1 0,1-1 0,0 1 0,-1-1 0,1 1 0,0-1 0,-1 1 0,1 0 0,0-1 0,-1 1 0,1 0 0,-1 0 0,1-1 0,-1 1 0,0 0 0,1 0 0,-1 0 0,0 0 0,0-1 0,1 1 0,-1 0 0,0 0 0,0 0 0,0 1 0,2 9 0,-1-1 0,-1 1 0,0 17 0,-1-23 0,-12 99 0,8-74 0,0-1 0,1 48 0,4-76 0,0 1 0,0-1 0,0 1 0,0-1 0,0 1 0,0-1 0,0 1 0,1-1 0,-1 1 0,1-1 0,-1 1 0,1-1 0,0 1 0,-1-1 0,1 0 0,0 1 0,0-1 0,0 0 0,0 0 0,0 0 0,0 0 0,0 0 0,1 0 0,-1 0 0,0 0 0,0 0 0,3 1 0,-1-2 0,1 1 0,-1-1 0,1 0 0,-1 1 0,0-2 0,1 1 0,-1 0 0,0-1 0,1 1 0,-1-1 0,0 0 0,5-2 0,8-3 0,1-1 0,-1-1 0,0-1 0,0 0 0,22-19 0,-12 8 0,-2-2 0,27-32 0,-20 27 0,-26 23 0,0-1 0,0 1 0,-1 0 0,1-1 0,-1 0 0,0 0 0,5-8 0,-14 27 0,0 1 0,-5 27 0,3-8 0,5-25 0,0-1 0,1 1 0,0-1 0,0 1 0,1-1 0,0 1 0,0 0 0,3 10 0,-3-16 0,1 0 0,0 0 0,0 0 0,0 0 0,0 0 0,1 0 0,-1 0 0,1 0 0,0 0 0,0-1 0,0 1 0,0-1 0,0 1 0,1-1 0,-1 0 0,1 0 0,-1 0 0,1 0 0,0-1 0,-1 1 0,1 0 0,0-1 0,0 0 0,0 0 0,4 1 0,-1-1 0,0 0 0,0 0 0,-1-1 0,1 0 0,0 0 0,0-1 0,0 1 0,-1-1 0,1 0 0,0-1 0,-1 1 0,1-1 0,-1 0 0,1-1 0,5-3 0,-6 4 0,-1-1 0,0 1 0,0-1 0,-1 0 0,1-1 0,-1 1 0,1-1 0,-1 1 0,0-1 0,0 0 0,-1 0 0,1 0 0,-1 0 0,0-1 0,0 1 0,0-1 0,-1 1 0,2-8 0,-2 6 0,0 1 0,-1 0 0,0 0 0,0 0 0,-1-1 0,1 1 0,-1 0 0,0 0 0,0 0 0,-1 0 0,0 0 0,0 0 0,0 0 0,0 0 0,-1 1 0,-5-8 0,3 5 0,-1 1 0,0 0 0,0 0 0,-1 1 0,0 0 0,0 0 0,0 0 0,0 1 0,-14-6 0,9 6 0,0 0 0,0 0 0,-1 1 0,1 1 0,-1 0 0,-16 0 0,77-11 0,-17 6 0,11-3 0,-1-1 0,-1-2 0,66-30 0,-100 40 0,160-93 0,-146 83 0,0-2 0,-1 0 0,-1-1 0,0-1 0,28-35 0,-17 12 0,-1-2 0,-3-2 0,-1 0 0,33-86 0,-42 88 0,-6 20 0,11-45 0,-20 67 0,0-1 0,0 1 0,0 0 0,1 0 0,-1 0 0,0 0 0,0 0 0,0-1 0,0 1 0,0 0 0,0 0 0,0 0 0,0 0 0,0 0 0,0-1 0,0 1 0,0 0 0,0 0 0,0 0 0,0-1 0,0 1 0,0 0 0,0 0 0,0 0 0,0 0 0,0-1 0,0 1 0,0 0 0,0 0 0,0 0 0,0 0 0,0 0 0,0-1 0,0 1 0,0 0 0,0 0 0,-1 0 0,1 0 0,0 0 0,0-1 0,0 1 0,0 0 0,0 0 0,-1 0 0,1 0 0,0 0 0,0 0 0,0 0 0,0 0 0,-1 0 0,1 0 0,0 0 0,-9 9 0,-6 15 0,1 2 0,1 0 0,-12 34 0,-21 87 0,19-31 0,-18 191 0,29-24 0,7-74 0,9-198 0,-2-1 0,2-1 0,-1 1 0,1-1 0,1 1 0,0-1 0,3 18 1010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3:01.9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18487,'0'0'1328,"99"23"-656,-11-6 8,31 4-200,14 2 16,22 4-280,15-4 8,19 0-80,-38-2 0,-54-10-112,-16-3 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2:32.9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1 822 17183,'0'0'1024,"9"-16"24,67-112 1236,-18 22-285,62-162-1,-113 252-1944,9-21 62,41-113 217,-52 135-288,0 1-1,1 0 1,1 1-1,0-1 0,9-12 1,-14 21 24,-5 6-1,-5 9-20,-19 49 28,3 2-1,3 0 0,-17 83 1,29-97 32,1 1 1,3 1-1,2-1 1,3 50-1,1-79-1,2 0 0,0-1 0,2 1-1,0-1 1,0 1 0,2-1 0,11 21 0,-17-37-83,0 1 0,0-1 0,1 0 0,-1 0 1,1 0-1,-1 0 0,1 0 0,0-1 0,-1 1 0,1 0 0,0-1 1,0 1-1,0-1 0,0 0 0,1 0 0,-1 1 0,0-1 0,0-1 1,1 1-1,3 1 0,-2-2 1,-1 0 0,1 0 0,0 0 0,0 0 0,-1-1-1,1 0 1,0 1 0,-1-1 0,1-1 0,-1 1 0,1 0 0,-1-1 0,6-3 0,8-7 54,0 0 1,0-2 0,-2 0-1,0-1 1,0 0-1,-1-1 1,-1-1-1,-1 0 1,0-1 0,-2 0-1,0 0 1,11-28-1,-18 37-10,-1 1 0,0 0 0,-1-1 0,0 1 0,0-1 0,-1 1 0,0-1 0,0 1 0,-2-11 0,2 19-67,0 0 1,0 0-1,0 0 1,0 0-1,0-1 1,0 1-1,0 0 1,0 0-1,0 0 1,-1 0 0,1 0-1,0-1 1,0 1-1,0 0 1,0 0-1,0 0 1,0 0-1,0 0 1,0 0-1,-1 0 1,1 0-1,0-1 1,0 1-1,0 0 1,0 0-1,0 0 1,0 0-1,-1 0 1,1 0 0,0 0-1,0 0 1,0 0-1,0 0 1,-1 0-1,1 0 1,0 0-1,0 0 1,0 0-1,0 0 1,0 0-1,-1 0 1,1 0-1,0 0 1,0 0-1,0 0 1,0 0 0,0 0-1,-1 1 1,1-1-1,0 0 1,-11 8 48,-6 12-9,7-7-28,1 0 1,1 1-1,0 0 0,1 1 0,0-1 0,2 1 0,-1 1 0,2-1 0,-3 17 0,6-25-8,0 1 0,0 0 0,1 0 0,0-1 0,1 1 0,-1 0-1,2-1 1,-1 1 0,1 0 0,0-1 0,0 1 0,1-1 0,0 0-1,1 0 1,-1 0 0,1-1 0,1 1 0,-1-1 0,1 0 0,9 9-1,-9-10 3,-1-1-1,1 0 0,0-1 0,1 1 0,-1-1 1,0 0-1,1 0 0,0 0 0,0-1 0,0 0 1,0 0-1,0-1 0,0 0 0,0 0 0,1 0 1,-1-1-1,0 0 0,0 0 0,1 0 1,-1-1-1,0 0 0,0 0 0,0 0 0,1-1 1,-2 0-1,1-1 0,0 1 0,0-1 0,-1 0 1,1 0-1,-1-1 0,0 1 0,0-1 0,0-1 1,-1 1-1,0 0 0,1-1 0,-1 0 0,-1 0 1,1 0-1,4-11 0,-5 10 18,-1 0 0,-1 0 0,1 0 0,-1 0 0,0-1 0,-1 1 0,1 0 0,-1-1 0,0 1 0,-1 0 0,0 0 0,0-1 0,0 1 0,-1 0 0,1 0 0,-2 0 0,1 0 0,-1 1 0,1-1 0,-7-8 0,0 0 44,0 0 0,-2 0 0,0 1 0,0 1 0,-1 0 0,-20-16 0,25 22-53,1 1 0,-1 0 0,-1 1 0,1-1 0,0 1 0,-1 1 0,0 0 0,0 0 0,0 0 0,0 1 0,-13-2 0,11 3-16,-6 0 0,16 2 0,-1-1 0,1 0 0,0 0 0,-1 0 0,1 1 0,-1-1 0,1 0 0,0 1 0,-1-1 0,1 0 0,-1 1 0,1-1 0,0 0 0,0 1 0,-1-1 0,1 1 0,0-1 0,0 0 0,-1 1 0,1-1 0,0 1 0,0-1 0,0 1 0,0-1 0,0 1 0,0-1 0,0 1 0,0-1 0,0 1 0,0 0 0,1 1 0,0 1 0,0-1 0,1 0 0,-1-1 0,1 1 0,0 0 0,-1 0 0,1-1 0,0 1 0,0-1 0,0 1 0,0-1 0,0 0 0,3 2 0,0-1 0,8 6 0,0-1 0,1-1 0,1 0 0,-1-1 0,1-1 0,18 4 0,1-3 0,61 3 0,-55-9-211,68-9-1,-85 10-620,-15 0-3312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2:33.2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0 218 15680,'0'0'2039,"90"-38"-1423,-17 15 16,22-4-168,16 1 16,9 1-96,-3 4 0,-6 0-32,-8 3 8,-17 11-96,-6 1 16,-6 0-208,-3 6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2:34.5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0 894 11048,'0'0'5129,"12"-4"-4416,-9 3-668,11-3 150,-1-1 0,0-1 0,0 0 0,0-1 0,21-15 0,-5-3 172,-2-1 1,-1-1 0,-1-1-1,-1-1 1,-1-1 0,-2-1-1,23-45 1,-22 32 92,-2-1 0,-2-1 0,-2-1 0,-2 0 0,9-56 0,-18 64 20,-2 0-1,-1 0 1,-4-45 0,2 82-450,0 1 1,0 0 0,0-1 0,0 1 0,-1 0 0,1-1 0,0 1-1,0 0 1,-1 0 0,1-1 0,-1 1 0,1 0 0,-1 0 0,0 0 0,1 0-1,-1-1 1,0 1 0,0 0 0,0 0 0,0 0 0,1 1 0,-1-1-1,-1 0 1,1 0 0,0 0 0,0 1 0,0-1 0,0 1 0,-3-2 0,2 2-1,0 0 1,0 0-1,0 0 1,0 0-1,0 0 1,0 1-1,0-1 1,0 1-1,1-1 1,-1 1-1,0 0 1,0 0-1,0-1 1,0 1-1,1 1 1,-1-1-1,1 0 1,-1 0-1,-1 2 1,-12 12 62,2 0 0,0 0 0,0 2 0,2-1 0,0 1 0,0 1 0,2 0 0,-14 37 0,2 12 107,-17 85 1,26-101-94,4-17-41,-15 79 195,20-99-183,2 1-1,0 0 1,1 0 0,0 0-1,4 22 1,-4-35-61,0 0 0,1 0 0,-1 0 0,1 0 0,-1 0 0,1 0 0,0 0 0,0 0 0,0 0 0,0 0 0,0 0 1,0-1-1,1 1 0,-1 0 0,1-1 0,-1 1 0,3 1 0,-2-2-3,-1-1 1,1 1-1,-1-1 1,1 1-1,-1-1 1,1 1-1,0-1 1,-1 0-1,1 0 1,0 0-1,-1 0 1,1 0-1,-1 0 0,1-1 1,0 1-1,-1 0 1,3-2-1,5-2 30,-1 0 0,1-1 0,-1 0-1,0 0 1,-1-1 0,9-7-1,78-84 312,-68 67-177,2 1 1,38-31 0,-64 59-169,-1 0 0,0 0 0,1 0 0,-1 0 0,0 1 0,1-1 0,-1 0 1,1 1-1,0-1 0,-1 1 0,1-1 0,-1 1 0,1 0 0,0 0 0,-1 0 0,1 0 0,-1 0 0,1 0 0,0 0 0,-1 0 0,1 1 0,-1-1 0,1 1 0,0-1 1,-1 1-1,1 0 0,-1-1 0,0 1 0,1 0 0,1 1 0,3 3-1,0 1 0,-1-1 0,1 1 0,-1 1 0,4 6 0,1 0 5,-2-4-13,6 9-2,1 0-1,0-1 1,19 15 0,-28-27 3,-1-1 0,1 0 0,0 0 0,1-1 0,-1 1 1,1-1-1,-1-1 0,1 1 0,0-1 0,0 0 0,0-1 1,0 0-1,1 0 0,6 0 0,-7-2 3,1 1 1,-2-1-1,1-1 0,0 1 0,0-1 1,0 0-1,-1-1 0,1 0 0,-1 0 1,10-6-1,-11 6 0,-1 0 0,0 0 0,0 0 0,0-1 0,0 1 1,0-1-1,-1 0 0,0 0 0,1-1 0,-2 1 0,1 0 0,0-1 0,-1 0 1,3-7-1,-4 8 0,-1 0 1,0-1-1,0 1 0,0 0 1,0 0-1,0 0 1,-1 0-1,0 0 0,0 0 1,0 0-1,0 0 1,-1 0-1,1 1 0,-1-1 1,0 0-1,0 1 1,0-1-1,-1 1 0,1 0 1,-5-4-1,5 4-3,0 1-1,0 0 1,-1 0 0,1 0-1,-1 0 1,1 0 0,-1 0-1,0 1 1,0-1-1,0 1 1,1 0 0,-1 0-1,0 0 1,-1 0-1,1 1 1,0-1 0,0 1-1,0-1 1,0 1-1,0 0 1,0 0 0,-1 1-1,1-1 1,0 1 0,0 0-1,0-1 1,-3 3-1,0-1 2,1 1-1,-1 1 1,1-1 0,0 1-1,0 0 1,1 0-1,-1 1 1,1-1-1,0 1 1,0 0-1,0 0 1,1 0-1,0 1 1,0-1 0,0 1-1,1 0 1,-1-1-1,1 1 1,1 0-1,-1 0 1,0 7-1,1-5 4,0 1-1,1-1 1,0 0-1,0 1 1,1-1-1,0 1 1,0-1-1,1 0 1,0 0-1,1 0 1,0 0-1,0 0 1,0 0-1,1-1 1,6 8-1,2 1 7,1-2 0,0 0 0,2 0 0,-1-1 0,2-1 0,0-1 0,0 0 0,1-1 0,0-1-1,0 0 1,1-1 0,1-1 0,-1-1 0,29 5 0,-29-8 9,1-1 0,-1-1 0,0 0 1,1-2-1,-1 0 0,30-6 0,105-34-196,-130 34 115,25-9-518,90-45 1,-76 25-3861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15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 6224,'0'0'8377,"-11"4"-8026,3-2-324,-2 1 199,1 1-1,-1-1 1,1 1 0,0 1 0,0 0-1,0 0 1,-8 7 0,8-3 10,0-1 1,1 1-1,0 0 1,1 1 0,0-1-1,1 1 1,-8 15-1,11-18-133,0 1 0,1-1 0,0 1 0,0 0-1,1 0 1,0 0 0,0 0 0,1 0 0,-1 0 0,2 0 0,2 15-1,-2-12 43,2-1 0,-1 0 0,1 0 0,8 17 0,-9-24-112,-1 0-1,1 0 1,-1 0 0,1-1 0,0 1-1,0-1 1,0 1 0,1-1-1,-1 0 1,0 0 0,1 0-1,-1 0 1,1 0 0,0-1 0,0 1-1,0-1 1,0 0 0,0 0-1,5 2 1,-1-2 13,0-1 0,0 1 0,0-1 0,-1-1-1,1 1 1,0-1 0,0 0 0,-1-1 0,1 0 0,-1 0 0,1 0 0,-1-1 0,0 0-1,0 0 1,0 0 0,0-1 0,0 0 0,5-5 0,-1 0 44,-1 0 1,0 0 0,-1-1-1,0 0 1,-1 0-1,0-1 1,0 0-1,9-23 1,-14 28-8,0 0 0,0 0 0,0 0 0,-1 0 0,0 0 1,-1 0-1,1-9 0,-6 19 310,0 8-293,4-5-88,0 0-1,0-1 1,1 1 0,0 0-1,0 0 1,0 0 0,1 0-1,0 0 1,1-1-1,-1 1 1,1 0 0,1-1-1,-1 0 1,1 1-1,0-1 1,1 0 0,-1 0-1,1-1 1,0 1-1,1-1 1,-1 0 0,1 0-1,9 7 1,-11-9-12,1-1 0,0 0 0,-1 0 0,1-1 0,0 1 0,0-1 0,0 0 0,0 0 1,0 0-1,0 0 0,0-1 0,0 1 0,0-1 0,0 0 0,0 0 0,8-2 0,-4 1 1,1-1-1,-1 0 1,0-1-1,0 1 1,0-2-1,0 1 1,7-5-1,-4 1 20,0-1-1,-1 0 1,-1 0-1,1-1 1,-1-1-1,-1 1 1,0-1-1,9-15 1,-12 18 8,-1-1 0,1 0 1,-2 1-1,1-1 0,-1-1 1,-1 1-1,1 0 0,-1-1 1,-1 1-1,0-1 0,0 1 1,0-1-1,-2-10 0,1 16-3,0 0 0,-1 1 1,1-1-1,-1 0 0,0 1 0,0-1 0,0 1 0,0-1 0,0 1 0,-1-1 1,1 1-1,-1 0 0,1-1 0,-1 1 0,0 0 0,0 0 0,0 0 0,0 1 0,0-1 1,0 0-1,-1 1 0,1 0 0,-1-1 0,1 1 0,-1 0 0,1 0 0,-1 0 1,0 1-1,1-1 0,-5 0 0,-6 0-71,-12 1 320,18 2-3745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2:35.6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385 14 7432,'0'0'1658,"-9"-3"-791,1 1-663,3 0-78,0 0 1,0 1-1,0 0 0,0 0 1,0 0-1,0 1 0,-1-1 1,1 1-1,0 1 1,0-1-1,-1 1 0,-4 1 1,-8 4 214,-1 1 1,2 0-1,-1 2 1,1 0-1,1 1 1,-1 0-1,2 2 1,-1 0-1,2 0 1,0 2 0,0 0-1,1 0 1,1 1-1,0 1 1,2 0-1,-1 0 1,2 1-1,-15 35 1,22-45-208,0-1 1,0 1-1,1 0 1,0 0 0,0-1-1,1 1 1,-1 0-1,1 0 1,1 0-1,-1 0 1,3 8 0,-2-11-48,0 0-1,0-1 1,1 1 0,-1-1 0,1 1 0,0-1 0,0 0 0,0 0 0,0 1 0,1-1-1,-1-1 1,1 1 0,0 0 0,0-1 0,0 1 0,0-1 0,0 0 0,0 0 0,1 0 0,-1-1-1,8 3 1,-6-2 4,1 0 0,0-1 0,0 0 0,0 0 0,0 0 0,0-1 0,0 0 0,-1 0 0,1-1 0,0 0 0,0 0 0,0 0 0,6-2-1,-4-1 8,0 1-1,0-1 0,0 0 0,0-1 1,0 0-1,-1 0 0,0-1 0,6-6 0,1-2 82,-1-1-1,-1 0 0,-1-1 0,0 0 0,-1-1 0,0 0 0,9-26 1,-14 29 14,-1 0 1,3-19 0,4-15 761,-11 47-938,0 1 1,0 0-1,1 0 1,-1 0 0,0-1-1,0 1 1,0 0-1,0 0 1,0 0 0,0-1-1,1 1 1,-1 0 0,0 0-1,0 0 1,0 0-1,1 0 1,-1-1 0,0 1-1,0 0 1,0 0 0,1 0-1,-1 0 1,0 0-1,0 0 1,1 0 0,-1 0-1,0 0 1,0 0 0,0 0-1,1 0 1,-1 0-1,0 0 1,0 0 0,1 0-1,-1 0 1,0 0 0,0 0-1,0 0 1,1 0-1,-1 0 1,0 1 0,0-1-1,0 0 1,1 0 0,-1 0-1,0 0 1,0 0-1,0 1 1,1-1 0,10 10 155,-10-8-130,19 20 161,2-1 0,43 34 0,-56-49-155,-1 0 1,1-1-1,0 0 1,1-1-1,-1 0 0,1 0 1,0-1-1,0 0 1,0-1-1,0 0 1,0-1-1,12 1 0,4 0 136,-20-1-152,-1 0 0,1-1 1,-1 0-1,10 0 0,25-4 102,-21 2-4208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2:38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1077 11952,'0'0'2361,"13"-5"-1593,14-5-173,-1-1 1,0-1-1,43-30 0,-35 16 20,-1-3 1,-1 0-1,-2-2 0,-1-2 0,-1 0 1,-2-2-1,-2-1 0,21-40 0,-31 47 172,-1 0 1,-1-1-1,-2 0 0,11-53 0,-16 92-258,-1 1 0,1-1 0,2 12 0,1 30-232,-1 1 1,-3 0-1,-4 84 0,-1-125-247,0 0-1,0 0 1,-1-1-1,0 1 0,-1-1 1,0 1-1,-5 10 0,7-19-33,0 1 0,-1-1-1,1 1 1,0-1 0,-1 0-1,0 0 1,1 0 0,-1 0-1,0 0 1,0 0-1,0 0 1,0-1 0,-1 1-1,1-1 1,0 1 0,-1-1-1,1 0 1,-1 0 0,1 0-1,-1 0 1,0 0-1,1-1 1,-1 1 0,0-1-1,1 0 1,-1 0 0,0 0-1,1 0 1,-1 0-1,0 0 1,0-1 0,1 0-1,-4 0 1,-8-5 45,1 0-1,-1 0 1,1-2 0,1 1-1,-22-18 1,11 8 34,-17-15 94,40 32-186,0 0 1,0 0-1,0 0 0,0 0 1,0 0-1,0 0 1,0 0-1,0 1 0,0-1 1,0 0-1,0 0 0,0 0 1,0 0-1,0 0 0,0 0 1,-1 0-1,1 0 1,0 0-1,0 0 0,0 0 1,0 0-1,0 0 0,0 1 1,0-1-1,0 0 0,0 0 1,0 0-1,0 0 1,0 0-1,0 0 0,-1 0 1,1 0-1,0 0 0,10 9 24,7 2-24,0-2 0,2 0 0,-1-1-1,1-1 1,29 8 0,-5-6 1,66 7 1,-92-14-3,1-1 1,0-1-1,0 0 1,0-2-1,0 0 1,0-1-1,20-6 0,-25 5 0,1-2-1,-1 0 1,0 0-1,0-1 1,0 0-1,-1-1 1,-1-1-1,1 0 1,13-14-1,-11 9 2,-1 0 0,-1-1 1,19-28-1,-25 32 5,-1 1 1,0-1-1,-1 0 0,0 0 1,0 0-1,-1-1 1,2-17-1,-4 24 0,0-1 7,0 0 1,-1 0-1,0 0 0,0 0 1,-1-10-1,1 15-12,0 0 1,0 0-1,-1 1 0,1-1 0,0 0 1,-1 0-1,1 1 0,0-1 1,-1 1-1,1-1 0,-1 0 1,1 1-1,-1-1 0,1 1 1,-1-1-1,1 1 0,-1-1 1,0 1-1,1-1 0,-2 0 1,1 1 1,-1 0 0,1 0 1,-1 0-1,1 0 0,0 0 1,-1 0-1,1 0 0,-1 0 1,1 0-1,0 0 0,-1 1 1,1-1-1,0 1 0,-1-1 1,-1 2-1,-1 0 0,0 1-1,0-1 1,1 1-1,-1 0 1,1 0-1,-1 0 1,1 0-1,0 1 1,0 0-1,1-1 1,-1 1-1,1 0 1,0 0-1,0 0 1,0 0 0,0 1-1,1-1 1,-2 7-1,0 4 9,0 0-1,1 0 0,0 0 1,2 16-1,0-22-8,0 0 0,1 0-1,1 0 1,-1 0 0,1-1-1,1 1 1,0-1 0,0 1 0,0-1-1,1 0 1,1-1 0,-1 1 0,1 0-1,0-1 1,1 0 0,0-1 0,0 1-1,0-1 1,1 0 0,14 10 0,-15-13-8,0-1 0,-1 1 0,1-1 0,1 0 0,-1 0 0,0-1 0,0 0 0,1 0 1,-1 0-1,0-1 0,1 0 0,-1 0 0,1-1 0,8-1 0,-1-1 9,0 0 1,0-1-1,-1 0 0,1-2 1,14-7-1,139-86 103,-125 73-73,-19 10-26,-2 0 0,0-1 1,0-1-1,-2-1 0,0-1 1,18-26-1,-35 45-9,-1 0 0,0 0 0,0-1 0,0 1 0,-1 0 0,1 0 0,0-1 0,0 1 0,-1 0 0,1-1 0,0 1 0,-1-1 0,0 1 0,1-1 0,-1 1 0,0-1 0,0 1 0,0-1 0,0 1 0,0-4 0,-1 4 0,1 1 0,-1-1 0,0 0 0,1 0 0,-1 1 0,0-1 0,0 0 0,0 1 0,1-1 0,-1 1 0,0-1 0,0 1 0,0-1 0,0 1 0,0 0 0,0-1 0,0 1 0,0 0 0,0 0 0,0 0 0,0 0 0,-2 0 0,-6 0 0,1 0 0,-1 1 0,0 0 0,1 1 0,-15 4 0,9-1 0,1 1 0,0 1 0,0 0 0,1 1 0,0 0 0,0 1 0,1 0 0,0 1 0,-16 17 0,16-13 0,-1 0 0,2 1 0,0 0 0,1 1 0,0-1 0,2 2 0,-10 25 0,16-39 0,0 0 0,1 0 0,-1 0 0,0 0 0,1 0 0,0 1 0,0-1 0,0 0 0,0 0 0,1 0 0,-1 0 0,1 1 0,-1-1 0,1 0 0,0 0 0,1 0 0,1 3 0,-2-3 0,1-1 0,0 0 0,-1 0 0,1 0 0,0 0 0,0-1 0,0 1 0,0 0 0,0-1 0,1 0 0,-1 1 0,0-1 0,1 0 0,-1 0 0,1 0 0,-1-1 0,1 1 0,-1 0 0,1-1 0,0 0 0,3 0 0,0 0 0,1 0 0,-1 0 0,1-1 0,-1 0 0,1-1 0,-1 0 0,0 0 0,0 0 0,0 0 0,0-1 0,0 0 0,0 0 0,-1-1 0,1 0 0,-1 0 0,0 0 0,8-9 0,-3 1 0,1-1 0,-2 0 0,1-1 0,-2 0 0,13-28 0,2-4 0,-19 44 0,-1 8 0,-1 11 0,-2-16 0,2 36 0,-2 0 0,-1 0 0,-2-1 0,-2 1 0,-1-1 0,-11 37 0,-3-8 0,-2-1 0,-40 81 0,49-118 0,-2-2 0,0 0 0,-1-1 0,-22 25 0,37-47 0,0-1 0,-1 0 0,1 1 0,0-1 0,0 0 0,-1 0 0,1 0 0,-1 0 0,1 0 0,-1 0 0,0-1 0,1 1 0,-1 0 0,1-1 0,-1 1 0,0-1 0,0 0 0,1 0 0,-1 1 0,-3-1 0,4-1 0,-1 1 0,1-1 0,0 1 0,-1-1 0,1 0 0,0 1 0,0-1 0,-1 0 0,1 0 0,0 0 0,0 0 0,0 0 0,0 0 0,0 0 0,0 0 0,1 0 0,-1 0 0,0-1 0,0 1 0,1 0 0,-1-1 0,1 1 0,-1 0 0,1-1 0,0 1 0,-1-2 0,-1-11 0,0 1 0,1 0 0,1-1 0,0 1 0,1 0 0,0-1 0,1 1 0,0 0 0,1 0 0,1 0 0,0 0 0,0 1 0,2-1 0,-1 1 0,9-13 0,7-8 0,2 1 0,0 1 0,55-54 0,-34 40 0,3 1 0,86-62 0,148-105 0,-273 205 0,1 0 0,0 0 0,11-4 0,4-3 0,-24 13 0,0 0 0,0 0 0,1 0 0,-1 0 0,0 0 0,0 0 0,0 0 0,0 0 0,1 0 0,-1 0 0,0 0 0,0 0 0,0 0 0,0 0 0,1 0 0,-1 1 0,0-1 0,0 0 0,0 0 0,0 0 0,0 0 0,1 0 0,-1 0 0,0 1 0,0-1 0,0 0 0,0 0 0,0 0 0,0 0 0,0 1 0,0-1 0,0 0 0,0 0 0,0 0 0,0 0 0,0 1 0,0-1 0,0 0 0,0 0 0,0 0 0,0 1 0,0-1 0,0 0 0,0 0 0,0 0 0,0 0 0,0 1 0,0-1 0,0 0 0,0 0 0,0 0 0,0 0 0,0 0 0,-1 1 0,1-1 0,0 0 0,-5 24 0,-9 23 0,4-19 0,7-15 0,-2 0 0,1-1 0,-2 1 0,0-1 0,-8 13 0,115-148 0,-85 105 0,32-30 0,-42 42 0,1 1 0,0-1 0,1 2 0,-1-1 0,1 1 0,0 0 0,0 0 0,12-3 0,-19 7 0,0 0 0,1 0 0,-1 0 0,0 0 0,0 0 0,1 0 0,-1 0 0,0 0 0,0 1 0,1-1 0,-1 0 0,0 1 0,0-1 0,0 1 0,0 0 0,0-1 0,1 1 0,-1 0 0,0-1 0,0 1 0,-1 0 0,1 0 0,0 0 0,0 0 0,1 2 0,17 31 0,-16-26 0,56 137 0,-58-143 0,0-1 0,-1 0 0,1 1 0,0-1 0,0 0 0,0 0 0,0 0 0,0 1 0,0-1 0,0 0 0,0 0 0,0-1 0,0 1 0,0 0 0,1 0 0,-1 0 0,0-1 0,1 1 0,-1-1 0,1 1 0,-1-1 0,0 1 0,1-1 0,-1 0 0,1 0 0,-1 0 0,1 0 0,-1 0 0,1 0 0,-1 0 0,1 0 0,-1-1 0,3 0 0,5-1 0,-1-1 0,0-1 0,0 0 0,12-6 0,-15 7 0,18-12 0,0-1 0,-2-1 0,0-1 0,26-29 0,-20 20 0,43-34 0,-64 57 0,-1 0 0,0 0 0,0-1 0,0 1 0,-1-1 0,1 0 0,-1-1 0,0 1 0,5-11 0,-8 15 0,-1 1 0,0 0 0,1-1 0,-1 1 0,0 0 0,0-1 0,1 1 0,-1-1 0,0 1 0,0-1 0,0 1 0,0 0 0,1-1 0,-1 1 0,0-1 0,0 1 0,0-1 0,0 1 0,0-1 0,0 1 0,0-1 0,0 1 0,0-1 0,-1 1 0,1 0 0,0-1 0,0 1 0,0-1 0,0 1 0,-1-1 0,1 1 0,0 0 0,0-1 0,-1 0 0,0 1 0,0 0 0,-1 0 0,1 0 0,0-1 0,0 1 0,0 0 0,0 1 0,0-1 0,0 0 0,-1 0 0,1 0 0,0 1 0,-1 0 0,-37 17 0,22-8 0,1 1 0,1 1 0,0 1 0,1 0 0,0 0 0,-15 20 0,12-11 0,1 1 0,0 1 0,-20 43 0,35-64 0,-1 0 0,1 0 0,0 0 0,0 1 0,0-1 0,0 0 0,1 0 0,-1 1 0,1-1 0,0 1 0,0 3 0,0-7 0,0 1 0,0-1 0,1 1 0,-1 0 0,0-1 0,0 1 0,1-1 0,-1 1 0,0-1 0,1 1 0,-1-1 0,0 1 0,1-1 0,-1 1 0,1-1 0,-1 1 0,1-1 0,-1 0 0,1 1 0,-1-1 0,1 0 0,1 1 0,-1-1 0,1 1 0,-1-1 0,1 0 0,0 0 0,-1 0 0,1 0 0,0 0 0,-1 0 0,1-1 0,0 1 0,-1 0 0,3-2 0,7-2 0,0-1 0,-1-1 0,0 1 0,0-2 0,-1 1 0,1-1 0,-1-1 0,-1 0 0,0 0 0,11-14 0,9-13 0,30-54 0,-37 55 0,-16 24 0,-4 8 0,-1 0 0,1 0 0,0 0 0,0 0 0,0 0 0,0 0 0,1 1 0,-1-1 0,0 0 0,1 1 0,1-2 0,-3 5 0,1 1 0,-1-1 0,0 1 0,0 0 0,0-1 0,0 1 0,-1-1 0,1 1 0,-2 3 0,1 2 0,-5 33 0,-7 59 0,13-90 0,0-1 0,0 0 0,1 0 0,0 1 0,1-1 0,0 0 0,0 0 0,6 14 0,-7-21 0,0-1 0,-1 1 0,1-1 0,0 1 0,0-1 0,1 1 0,-1-1 0,0 0 0,0 1 0,1-1 0,-1 0 0,0 0 0,1 0 0,0 0 0,-1 0 0,1 0 0,-1 0 0,1-1 0,0 1 0,2 0 0,0 0 0,-1-1 0,1 0 0,0 0 0,-1 0 0,1 0 0,0-1 0,-1 0 0,1 1 0,5-3 0,4-2 0,-1-1 0,0 0 0,-1 0 0,18-14 0,-10 5 0,-2-1 0,0 0 0,0-2 0,-2 0 0,0-1 0,-1 0 0,17-32 0,66-158 0,-88 187 0,7-14 0,45-116 0,-50 118 0,-1-1 0,9-54 0,-20 79 0,-4 9 0,-12 14 0,1 7 0,1 2 0,0-1 0,2 2 0,-16 36 0,9-12 0,-19 70 0,24-58 0,2 1 0,2 0 0,4 1 0,-1 74 0,7-123 0,2 1 0,-1-1 0,2 0 0,-1 0 0,2 0 0,-1 1 0,2-2 0,0 1 0,0 0 0,1-1 0,12 21 0,-14-29 56,0 0-1,0 0 1,0 0 0,0 0-1,1-1 1,-1 1 0,1-1-1,-1 0 1,1 0 0,0-1-1,0 1 1,0-1 0,0 0-1,0 0 1,0 0 0,1 0-1,5 0 1,5-1-1308,0 1-1,0-2 1,17-2-1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2:40.0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0 132 5920,'0'0'4182,"9"-12"-3570,2-4-386,0 2 122,-1-1 1,8-16-1,-18 30-226,1 0 0,-1 1 0,1-1 0,-1 0 0,0 0 0,1 0 0,-1 0-1,0 0 1,0 0 0,0 0 0,1 0 0,-1 0 0,0 0 0,0 0 0,-1 0 0,1 0 0,0 0 0,0 0 0,0 0 0,-1 0 0,1 0 0,0 0 0,-1-1 0,-1-3 580,1 4 53,-3 1 604,1 1 213,-2 1-951,-9 0 719,13-2-1233,0 0 0,0 0-1,0 0 1,0 0 0,0 0-1,0 0 1,0 1 0,0-1 0,0 0-1,0 0 1,0 1 0,0-1-1,0 1 1,0-1 0,0 1 0,0-1-1,0 1 1,0 0 464,0 0-499,1-1 0,0 0 0,0 1 0,0-1 0,0 1 0,0-1 1,0 0-1,0 1 0,0-1 0,0 0 0,0 1 0,1-1 1,-1 0-1,0 1 0,0-1 0,0 0 0,0 1 0,0-1 0,1 0 1,-1 1-1,0-1 0,0 0 0,1 0 0,-1 1 0,0-1 0,1 0 1,11-3 411,-9 2-395,1 0 1,0 0 0,-1 0-1,1-1 1,-1 1 0,1-1 0,-1 0-1,0 0 1,0 0 0,0 0 0,0 0-1,4-5 1,-2 2-936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3:08.3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1523 8744,'0'0'2761,"-6"10"-1696,-1 1-588,1 0 302,0-2 0,0 1 1,-1-1-1,-9 9 0,259-307 3416,-6 6-2795,-191 236-810,2 2-1,1 1 1,79-51 0,-112 84-376,-9 6-54,0 1 1,0-1-1,0 1 0,15-5 0,-21 8-132,1 1 0,-1-1 0,1 1 1,-1 0-1,1-1 0,-1 1 1,1 0-1,-1 0 0,1 0 0,-1 0 1,1 0-1,-1 1 0,1-1 0,-1 0 1,1 1-1,-1-1 0,0 1 0,1-1 1,-1 1-1,1 0 0,-1 0 1,0-1-1,0 1 0,1 0 0,-1 0 1,0 0-1,0 0 0,0 1 0,0-1 1,0 0-1,-1 0 0,2 2 1,2 5 52,-1 1 1,0 0 0,0 0 0,-1 0-1,0 0 1,-1 1 0,1-1 0,-2 0-1,0 12 1,1-7-9,-1 17 87,-1 0-1,-1 0 0,-2 0 1,-13 52-1,-48 116 565,29-82 123,41-129-582,0 0 0,1 0-1,14-20 1,-1 0-127,14-26 36,57-95 256,-72 126-302,1 1-1,2 0 0,32-31 1,-47 50-100,0 1 1,1 0 0,0 0 0,0 1 0,1 0-1,-1 0 1,1 0 0,0 1 0,0 1-1,0-1 1,13-3 0,-20 7-29,0 0 0,0 0 0,-1 0 0,1 0 0,0 0 0,0 0 0,-1 0 0,1 0 0,0 1 0,-1-1 0,1 0 0,0 0 0,-1 0 0,1 1 0,0-1 0,-1 0 0,1 1 0,0-1 0,-1 1 0,1-1 0,-1 1 0,1-1 0,-1 1 0,1-1 0,-1 1 0,1-1 0,-1 1 0,0-1 0,1 1 0,-1 0 0,0-1 0,1 1 0,-1 0 0,0-1 0,0 2 0,3 29 0,-3-22 0,0 25 0,-2-1 0,-1 1 0,-2-1 0,-1 0 0,-2-1 0,-1 1 0,-1-2 0,-17 35 0,19-45 0,7-15 0,8-12 0,166-184 0,-141 156 0,-27 29 0,1-1 0,-1 1 0,1 1 0,0-1 0,7-3 0,-10 6 0,-1 1 0,1 0 0,0-1 0,0 1 0,0 1 0,0-1 0,0 0 0,0 1 0,0-1 0,1 1 0,-1 0 0,0 0 0,4 1 0,-5 0 0,0-1 0,0 1 0,0 0 0,0 0 0,0 0 0,-1 0 0,1 0 0,0 1 0,-1-1 0,1 0 0,-1 1 0,1-1 0,-1 1 0,0 0 0,0-1 0,0 1 0,0 0 0,0 0 0,2 3 0,11 38 0,-9-13 0,-2 0 0,0 1 0,-2-1 0,-4 47 0,3-75 0,-1 0 0,1 0 0,0 1 0,0-1 0,0 0 0,1 0 0,-1 0 0,0 0 0,1 0 0,-1 1 0,1-1 0,0 0 0,0 0 0,0 0 0,0 0 0,0-1 0,3 4 0,-3-4 0,0 0 0,1 0 0,-1 0 0,1-1 0,-1 1 0,1 0 0,0-1 0,-1 0 0,1 1 0,-1-1 0,1 0 0,0 0 0,-1 0 0,1 0 0,0 0 0,-1 0 0,1 0 0,0 0 0,-1-1 0,1 1 0,-1-1 0,1 1 0,0-1 0,1-1 0,29-12 0,0-1 0,-2-2 0,32-22 0,80-69 0,-137 103 0,12-5 0,-17 10 0,0 0 0,0 0 0,1 0 0,-1 0 0,0 0 0,0 0 0,0 0 0,0 0 0,1 0 0,-1 1 0,0-1 0,0 0 0,0 0 0,0 0 0,0 0 0,1 0 0,-1 0 0,0 0 0,0 0 0,0 1 0,0-1 0,0 0 0,0 0 0,0 0 0,0 0 0,0 0 0,1 1 0,-1-1 0,0 0 0,0 0 0,0 0 0,0 0 0,0 1 0,0-1 0,0 0 0,0 0 0,0 0 0,0 0 0,0 1 0,0-1 0,0 0 0,0 0 0,0 0 0,-1 0 0,1 1 0,0-1 0,0 0 0,-14 35 0,7-20 0,-5 15 0,1 0 0,-11 51 0,20-72 0,0-1 0,1 1 0,0-1 0,0 1 0,1 0 0,1-1 0,-1 1 0,1-1 0,1 1 0,-1-1 0,1 1 0,1-1 0,0 0 0,0 0 0,5 10 0,-6-16 0,-1 0 0,1 0 0,0-1 0,0 1 0,0 0 0,0-1 0,0 1 0,0-1 0,0 0 0,1 1 0,-1-1 0,0 0 0,1 0 0,-1-1 0,1 1 0,-1 0 0,1-1 0,-1 0 0,1 1 0,-1-1 0,1 0 0,-1 0 0,1-1 0,-1 1 0,1 0 0,-1-1 0,1 0 0,3-1 0,3-1 0,0 0 0,0-1 0,0 0 0,-1 0 0,0-1 0,12-9 0,-11 7 0,-1 0 0,0-1 0,0 0 0,-1-1 0,0 1 0,0-2 0,-1 1 0,0-1 0,-1 1 0,0-2 0,0 1 0,-1 0 0,-1-1 0,0 0 0,3-15 0,-4 9 0,-1 1 0,0-1 0,-1 0 0,0 1 0,-2-1 0,0 1 0,-1-1 0,0 1 0,-12-31 0,10 35 0,0 1 0,0 0 0,-1 0 0,-1 0 0,0 1 0,-15-17 0,19 23 0,0 1 0,0 0 0,0 0 0,-1 0 0,1 0 0,-1 0 0,0 1 0,1 0 0,-1 0 0,0 0 0,0 0 0,-1 1 0,1-1 0,0 1 0,0 0 0,-1 0 0,1 1 0,-1-1 0,1 1 0,0 0 0,-1 0 0,-5 1 0,-58 22 0,60-19 0,13-2 0,17-1 0,52-2 0,-38-1 0,1 1 0,0 3 0,48 7 0,-60-5 0,1 2 0,-1 0 0,-1 2 0,39 17 0,-60-23 0,0-1 0,-1 1 0,0-1 0,1 1 0,-1 0 0,0 0 0,0 0 0,0 0 0,0 1 0,0-1 0,0 0 0,-1 1 0,1 0 0,-1-1 0,0 1 0,1 0 0,0 3 0,-2-2 0,1 1 0,0-1 0,-1 1 0,0-1 0,0 1 0,-1-1 0,1 1 0,-1-1 0,0 1 0,-2 5 0,-2 5 0,-2 1 0,0-1 0,-1 0 0,-17 23 0,2-2 0,36-71 0,-5 19 0,1 1 0,0 0 0,2 1 0,17-20 0,-19 25 0,-1 0 0,1 1 0,1 0 0,0 0 0,0 1 0,0 1 0,20-10 0,-27 15 0,0 0 0,0 0 0,1 0 0,-1 0 0,0 0 0,0 1 0,1 0 0,-1-1 0,0 1 0,0 1 0,1-1 0,-1 0 0,0 1 0,0-1 0,1 1 0,-1 0 0,0 0 0,3 2 0,-1 0 0,0-1 0,-1 2 0,0-1 0,1 0 0,-1 1 0,0 0 0,-1 0 0,1 0 0,-1 0 0,3 6 0,4 6 0,-2 0 0,0 1 0,-1 0 0,-1 0 0,6 25 0,-3 8 0,-7-35 0,1-1 0,0 1 0,9 24 0,-11-37 0,0-1 0,0 1 0,0 0 0,0 0 0,0-1 0,1 1 0,-1 0 0,0-1 0,1 1 0,-1-1 0,1 0 0,0 0 0,-1 1 0,1-1 0,0 0 0,0 0 0,0-1 0,-1 1 0,1 0 0,4 0 0,-2 0 0,0-1 0,1 1 0,-1-1 0,1-1 0,-1 1 0,1 0 0,-1-1 0,0 0 0,6-2 0,2-1 0,0-1 0,0 0 0,-1-1 0,0 0 0,18-13 0,1-5 0,0-2 0,-2 0 0,44-55 0,-40 36 0,-42 56 0,0 1 0,1 0 0,0 1 0,1-1 0,-12 28 0,10-16 0,1 0 0,-11 45 0,19-63 0,0 1 0,0-1 0,1 1 0,0 0 0,0-1 0,0 1 0,1 0 0,0-1 0,0 1 0,1-1 0,3 11 0,-4-14 0,1 0 0,-1 0 0,1 0 0,-1-1 0,1 1 0,0-1 0,0 1 0,0-1 0,0 0 0,0 1 0,1-1 0,-1 0 0,1-1 0,-1 1 0,1 0 0,0-1 0,-1 1 0,1-1 0,0 0 0,0 0 0,0 0 0,0 0 0,0-1 0,0 1 0,0-1 0,5 0 0,-1 0 0,0 0 0,0-1 0,1 0 0,-1 0 0,0-1 0,0 0 0,-1 0 0,1-1 0,0 0 0,-1 0 0,1 0 0,-1-1 0,0 0 0,0 0 0,-1 0 0,1-1 0,-1 0 0,0 0 0,0 0 0,-1-1 0,1 0 0,-1 0 0,0 0 0,4-9 0,-3 4 0,-1 0 0,0 0 0,0-1 0,-1 0 0,-1 1 0,0-1 0,0 0 0,-1 0 0,-1 0 0,0 0 0,-1 0 0,0 0 0,-5-22 0,5 29 0,-1 1 0,0 0 0,1 0 0,-1-1 0,-1 1 0,1 1 0,-1-1 0,1 0 0,-1 0 0,0 1 0,0 0 0,-1 0 0,1 0 0,-1 0 0,1 0 0,-1 0 0,0 1 0,-8-4 0,3 2 0,-1 1 0,1 0 0,-1 1 0,1 0 0,-1 0 0,0 1 0,-17 0 0,-2 5 0,68-11 0,233 3 0,-178 1 0,-28 2 0,125-18 0,-171 12 0,6 0 0,-42 8 0,-1 1 0,1 0 0,0 1 0,0 0 0,0 1 0,1 1 0,-1 1 0,1 0 0,0 1 0,-14 9 0,13-6 0,0 1 0,1 0 0,0 1 0,1 0 0,0 2 0,1-1 0,1 2 0,-17 23 0,27-34 0,-1 0 0,1 0 0,0 0 0,0 0 0,1 1 0,-1-1 0,1 0 0,0 1 0,0-1 0,0 1 0,1-1 0,0 1 0,0 0 0,0-1 0,0 1 0,1-1 0,-1 1 0,1-1 0,0 1 0,1-1 0,-1 0 0,1 1 0,0-1 0,0 0 0,0 0 0,1 0 0,-1-1 0,1 1 0,0 0 0,0-1 0,0 0 0,0 1 0,1-2 0,-1 1 0,1 0 0,0-1 0,0 1 0,0-1 0,0 0 0,0 0 0,5 1 0,1 0 0,0 0 0,0-1 0,1 0 0,-1-1 0,1 0 0,-1-1 0,1 0 0,-1 0 0,1-1 0,-1-1 0,1 0 0,15-5 0,6-3 0,-1-2 0,50-26 0,-5-5 0,-3-2 0,-2-4 0,76-67 0,-108 81 0,-2-2 0,-1-2 0,-2-1 0,-2-2 0,-1-1 0,-3-1 0,-1-2 0,34-82 0,49-154 0,-97 255 0,-11 24 0,0-1 0,-1 1 0,1-1 0,0 1 0,-1-1 0,0 0 0,0 0 0,0 1 0,0-1 0,-1 0 0,1 0 0,-1-6 0,0 10 0,0 0 0,0 0 0,0 0 0,0-1 0,0 1 0,0 0 0,0 0 0,0 0 0,0 0 0,0-1 0,0 1 0,0 0 0,0 0 0,0 0 0,-1 0 0,1 0 0,0-1 0,0 1 0,0 0 0,0 0 0,0 0 0,0 0 0,0 0 0,-1-1 0,1 1 0,0 0 0,0 0 0,0 0 0,0 0 0,0 0 0,-1 0 0,1 0 0,0 0 0,0 0 0,0 0 0,0 0 0,-1 0 0,1 0 0,0 0 0,0 0 0,0 0 0,0 0 0,-1 0 0,-8 7 0,-13 19 0,16-19 0,-20 25 0,2 1 0,1 1 0,-35 70 0,-160 463 0,200-522 0,13-35 0,1 0 0,0 1 0,0-1 0,1 1 0,1 0 0,-3 22 0,5-33 0,0 1 0,0-1 0,0 1 0,0-1 0,0 0 0,0 1 0,0-1 0,0 1 0,0-1 0,0 1 0,0-1 0,0 1 0,0-1 0,0 1 0,0-1 0,1 0 0,-1 1 0,0-1 0,0 1 0,1-1 0,-1 0 0,0 1 0,0-1 0,1 0 0,-1 1 0,0-1 0,1 0 0,-1 0 0,1 1 0,-1-1 0,1 0 0,12-5 0,12-20 0,66-109 0,-8 11 0,-60 98 0,-22 23 0,0 1 0,1 0 0,-1 0 0,0 0 0,0 0 0,1 0 0,-1 1 0,1-1 0,-1 0 0,1 1 0,-1-1 0,1 1 0,-1-1 0,1 1 0,0 0 0,-1 0 0,3-1 0,-2 3 0,-1-1 0,0 0 0,0 1 0,0-1 0,0 1 0,-1-1 0,1 1 0,0 0 0,-1-1 0,1 1 0,-1 0 0,1-1 0,-1 1 0,0 0 0,0-1 0,0 3 0,1 0 0,2 21 0,1 35 0,-4-31 0,7 42 0,-5-64 0,-1 1 0,1-1 0,0 0 0,1 0 0,0 0 0,0 0 0,1 0 0,-1 0 0,1-1 0,8 9 0,-10-12 0,0-1 0,0 0 0,1 0 0,-1 0 0,1 0 0,0 0 0,0-1 0,-1 1 0,1-1 0,0 0 0,0 1 0,0-1 0,0-1 0,1 1 0,4 0 0,-2 0 0,0-1 0,0-1 0,0 1 0,0-1 0,0 0 0,0-1 0,-1 1 0,7-3 0,5-4 0,-1 0 0,1-1 0,-2 0 0,24-18 0,-27 17 0,0 1 0,0-2 0,-1 0 0,0 0 0,-1-1 0,0 0 0,-1-1 0,-1 0 0,0 0 0,0-1 0,-2 0 0,1 0 0,-2 0 0,0-1 0,-1 0 0,0 0 0,1-20 0,-4 33 0,-1 0 0,0-1 0,0 1 0,0-1 0,-1 1 0,1-1 0,-1 1 0,1-1 0,-1 1 0,0 0 0,0-1 0,0 1 0,0 0 0,0 0 0,0 0 0,-1 0 0,1 0 0,-1 0 0,0 0 0,1 0 0,-1 0 0,0 1 0,0-1 0,0 1 0,0-1 0,0 1 0,-4-2 0,3 2 0,-1 0 0,1 0 0,-1 0 0,0 0 0,1 0 0,-1 1 0,0 0 0,1 0 0,-1 0 0,0 0 0,1 0 0,-1 1 0,0-1 0,1 1 0,-1 0 0,1 0 0,-7 3 0,10-4 0,-1 1 0,1-1 0,-1 1 0,1-1 0,-1 0 0,1 1 0,-1-1 0,1 1 0,-1-1 0,1 1 0,0-1 0,-1 1 0,1-1 0,0 1 0,0 0 0,-1-1 0,1 1 0,0-1 0,0 1 0,0 0 0,-1-1 0,1 1 0,0 0 0,0-1 0,0 1 0,0 0 0,0-1 0,1 1 0,-1-1 0,0 1 0,0 0 0,1 0 0,10 23 0,-7-15 0,145 262 0,-146-266 0,1 1 0,0 0 0,0-1 0,1 0 0,0 0 0,-1-1 0,8 6 0,-10-9 0,1 1 0,-1-1 0,1 0 0,0 0 0,0 0 0,0 0 0,0 0 0,0 0 0,0-1 0,0 0 0,0 1 0,0-1 0,0 0 0,0 0 0,0-1 0,0 1 0,0-1 0,4-1 0,21-8 0,0-1 0,-1-1 0,0-2 0,-1 0 0,36-28 0,-11 8 0,-34 27 0,-15 7 0,0-1 0,0 1 0,0-1 0,0 0 0,0 0 0,0 0 0,0 0 0,0 0 0,0 0 0,-1 0 0,1-1 0,1-1 0,-12 17 0,-1 1 0,2 1 0,0-1 0,1 1 0,-9 29 0,14-41 0,1 1 0,0 0 0,0-1 0,1 1 0,-1 0 0,1 0 0,0 0 0,0-1 0,1 1 0,-1 0 0,1 0 0,0-1 0,0 1 0,1-1 0,0 1 0,-1-1 0,1 1 0,1-1 0,-1 0 0,1 0 0,-1 0 0,1 0 0,0 0 0,1-1 0,-1 0 0,1 1 0,6 4 0,-7-6 0,-1-1 0,1 1 0,0-1 0,-1 1 0,1-1 0,0 0 0,0 0 0,0-1 0,0 1 0,0 0 0,-1-1 0,1 0 0,1 1 0,-1-1 0,0-1 0,4 1 0,-2-2 0,-1 1 0,0 0 0,1-1 0,-1 0 0,0 0 0,0 0 0,0 0 0,0-1 0,0 0 0,3-3 0,1-1 0,0-1 0,-1-1 0,0 1 0,0-1 0,-1-1 0,0 1 0,-1-1 0,6-14 0,-8 16 0,0-1 0,-1 0 0,0 0 0,-1 0 0,0 0 0,0 0 0,-1 0 0,0 0 0,0 0 0,-1 0 0,-1 0 0,1 0 0,-1 0 0,-6-14 0,6 17 0,0 1 0,-1-1 0,0 0 0,0 1 0,0 0 0,-1 0 0,0 0 0,0 0 0,0 1 0,0-1 0,-1 1 0,0 0 0,0 0 0,0 1 0,0 0 0,0 0 0,-1 0 0,0 0 0,1 1 0,-1 0 0,0 0 0,-8-1 0,10 2 0,0 0 0,0 0 0,0 1 0,-1 0 0,1 0 0,0 0 0,0 0 0,-1 1 0,1 0 0,0 0 0,0 0 0,0 0 0,0 0 0,-6 4 0,59-8 0,105-16 0,3-2 0,-131 20 0,0 0 0,0 2 0,1 1 0,26 5 0,-49-6 0,8 1 0,-1 0 0,1 1 0,-1 1 0,22 9 0,-30-12 0,-1 1 0,1-1 0,0 1 0,-1 0 0,0 0 0,1 0 0,-1 0 0,0 0 0,0 1 0,0-1 0,0 1 0,-1-1 0,1 1 0,-1 0 0,1 0 0,-1 0 0,0-1 0,0 1 0,0 0 0,-1 0 0,1 0 0,-1 1 0,1-1 0,-1 4 0,-1 3 0,0 0 0,0 0 0,-1 0 0,-1 0 0,0 0 0,0-1 0,0 1 0,-1-1 0,-1 0 0,0 0 0,-8 12 0,-9 9 0,-46 48 0,33-39 0,28-33 0,9-10 0,7-12 0,25-34 0,2 2 0,69-74 0,-86 105 0,27-19 0,-39 30 0,1 1 0,-1 1 0,1-1 0,1 1 0,-1 1 0,0 0 0,11-3 0,-17 6 0,0-1 0,0 1 0,1 0 0,-1 0 0,0 0 0,0 1 0,1-1 0,-1 0 0,0 1 0,0 0 0,0-1 0,0 1 0,0 0 0,0 0 0,0 0 0,0 0 0,0 1 0,0-1 0,0 0 0,-1 1 0,1-1 0,0 1 0,-1 0 0,0-1 0,1 1 0,-1 0 0,0 0 0,0 0 0,0 0 0,0 0 0,1 3 0,1 3 0,0 0 0,-1 0 0,0 1 0,0-1 0,0 0 0,-1 1 0,-1 9 0,-1 1 0,-1-1 0,-1 1 0,-1-1 0,-1 0 0,0 0 0,-12 25 0,-1 8 0,17-44 0,5-7 0,9-10 0,-13 10 0,20-20 0,-1 0 0,-1-1 0,15-24 0,32-37 0,-54 69 0,0 0 0,1 1 0,0 1 0,1 0 0,1 1 0,0 0 0,0 1 0,28-13 0,-42 22 0,1 0 0,-1 0 0,0-1 0,1 1 0,-1 0 0,1 0 0,-1 0 0,1 0 0,-1 0 0,1 0 0,-1 0 0,1 0 0,-1 0 0,1 0 0,-1 0 0,1 0 0,-1 0 0,1 0 0,-1 0 0,0 0 0,1 0 0,-1 0 0,1 1 0,-1-1 0,1 0 0,-1 0 0,0 1 0,1-1 0,3 15 0,-11 24 0,5-33 0,-13 44 0,11-39 0,0 1 0,0-1 0,2 1 0,-1 0 0,2 0 0,-2 19 0,4-28 0,-1 0 0,1-1 0,0 1 0,0-1 0,0 1 0,0-1 0,0 1 0,1-1 0,-1 0 0,1 0 0,0 1 0,-1-1 0,5 3 0,-2-1 0,1 0 0,-1 0 0,1-1 0,0 0 0,8 4 0,-5-4 0,0 0 0,1-1 0,0 0 0,-1 0 0,1-1 0,0 0 0,0-1 0,-1 0 0,16-2 0,7-2 0,43-12 0,143-59 0,-81 23 0,-121 47 0,0-1 0,1 0 0,-2-1 0,1-1 0,-1 0 0,14-12 0,-28 20 0,1 0 0,-1 0 0,0-1 0,1 1 0,-1 0 0,0 0 0,1 0 0,-1 0 0,0-1 0,0 1 0,1 0 0,-1 0 0,0-1 0,0 1 0,0 0 0,0-1 0,1 1 0,-1 0 0,0 0 0,0-1 0,0 1 0,0 0 0,0-1 0,0 1 0,0 0 0,1-1 0,-1 1 0,0 0 0,0-1 0,0 1 0,-1 0 0,1-1 0,0 1 0,0 0 0,0-1 0,0 1 0,0 0 0,0-1 0,0 1 0,0 0 0,-1 0 0,1-1 0,0 1 0,0 0 0,0-1 0,-1 1 0,-16-5 0,0 7 0,0 0 0,0 1 0,0 0 0,0 2 0,0 0 0,1 0 0,-1 2 0,1 0 0,1 1 0,0 0 0,0 2 0,1-1 0,0 2 0,0 0 0,1 1 0,1 0 0,0 0 0,-11 17 0,20-25 0,0 0 0,1 0 0,0 0 0,0 0 0,0 0 0,0 1 0,1-1 0,-1 1 0,1-1 0,0 1 0,1 0 0,-1 6 0,1-9 0,1 0 0,-1 0 0,1 0 0,-1 0 0,1 0 0,0 0 0,0-1 0,0 1 0,0 0 0,0 0 0,0 0 0,0-1 0,1 1 0,-1-1 0,0 1 0,1-1 0,0 1 0,-1-1 0,1 0 0,0 0 0,0 0 0,-1 0 0,1 0 0,0 0 0,0 0 0,0-1 0,0 1 0,4 0 0,-2 0 0,0 0 0,0-1 0,0 1 0,0-1 0,0 0 0,1 0 0,-1 0 0,0 0 0,0-1 0,0 0 0,0 0 0,0 0 0,6-2 0,-4-1 0,1 1 0,-1-1 0,1 0 0,-1 0 0,0-1 0,10-10 0,-2 0 0,-1-1 0,0-1 0,-1 0 0,14-29 0,-18 28 0,12-36 0,5-11 0,-21 72 0,-1 8 0,-3-13 0,1 18 0,1 0 0,1-1 0,1 1 0,1-1 0,0 0 0,2 0 0,10 22 0,-15-36 0,6 10 0,1 0 0,18 26 0,-23-36 0,-1-1 0,2 0 0,-1 0 0,0-1 0,1 1 0,-1-1 0,1 0 0,0 0 0,0 0 0,0-1 0,1 0 0,8 3 0,-1-2 0,1-1 0,-1 0 0,1-1 0,0 0 0,-1-2 0,1 1 0,0-1 0,-1-1 0,1-1 0,-1 0 0,0-1 0,0 0 0,0 0 0,13-8 0,-3 0 0,-1-1 0,0 0 0,-1-2 0,0 0 0,-2-2 0,32-32 0,-24 18 0,-1-2 0,35-58 0,32-83 0,-58 99 0,31-97 0,12-85 0,-12 33 0,-55 191 0,-2 1 0,-1-1 0,5-52 0,-12 83 0,-1 1 0,0-1 0,0 0 0,0 1 0,0-1 0,-1 1 0,1-1 0,0 0 0,-1 1 0,1-1 0,-1 1 0,1-1 0,-1 1 0,-1-3 0,1 3 0,1 1 0,-1 0 0,1-1 0,-1 1 0,0 0 0,0 0 0,1-1 0,-1 1 0,0 0 0,1 0 0,-1 0 0,0 0 0,0 0 0,1 0 0,-1 0 0,0 0 0,0 0 0,1 0 0,-1 1 0,0-1 0,1 0 0,-1 0 0,0 1 0,1-1 0,-1 0 0,0 1 0,1-1 0,-1 1 0,1-1 0,-1 0 0,0 1 0,1 0 0,-1-1 0,1 1 0,0-1 0,-1 2 0,-11 9 0,2 0 0,-1 2 0,2-1 0,-1 1 0,2 0 0,-9 18 0,-37 92 0,51-117 0,-25 66 0,4 1 0,2 1 0,-19 125 0,35-151 0,2 0 0,2-1 0,2 1 0,3 0 0,1 0 0,2 0 0,14 49 0,-17-88 0,-1 1 0,2-1 0,-1 1 0,2-1 0,-1 0 0,6 8 0,-8-14 0,0 0 0,0-1 0,0 0 0,0 1 0,1-1 0,-1 0 0,1 0 0,-1 0 0,1 0 0,-1-1 0,1 1 0,0-1 0,0 1 0,0-1 0,0 0 0,0 0 0,0-1 0,0 1 0,0 0 0,0-1 0,1 0 0,-1 0 0,6 0 0,4-3 0,1 0 0,-1 0 0,0-1 0,0-1 0,-1 0 0,1-1 0,-1 0 0,0-1 0,-1-1 0,1 1 0,-2-2 0,14-12 0,7-9 0,-1-2 0,39-56 0,-7 1 0,-73 106 0,1 0 0,1 0 0,-12 35 0,16-41 0,3-6 0,-1 0 0,1 0 0,1 0 0,-1 0 0,1 1 0,0-1 0,1 9 0,0-13 0,0 0 0,1 0 0,-1 0 0,1 0 0,0 0 0,-1 0 0,1-1 0,1 1 0,-1 0 0,0-1 0,1 1 0,-1-1 0,1 1 0,0-1 0,-1 1 0,1-1 0,0 0 0,1 0 0,-1 0 0,4 2 0,2 2 0,0-1 0,0 0 0,1-1 0,0 0 0,0 0 0,0-1 0,0 0 0,0 0 0,1-1 0,0 0 0,-1-1 0,1 0 0,17-1 0,8-2 0,0-2 0,0-1 0,0-2 0,-1-1 0,0-2 0,33-14 0,34-20 0,73-28 0,-100 51 0,-119 26 0,5 6 0,1 2 0,1 1 0,0 2 0,1 2 0,1 2 0,-58 40 0,83-52 0,0 0 0,0 0 0,0 2 0,-12 13 0,21-21 0,0 1 0,0-1 0,0 1 0,0 0 0,1-1 0,-1 1 0,1 0 0,-1 0 0,1 0 0,0 0 0,0 0 0,0 0 0,1 0 0,-1 0 0,1 1 0,0-1 0,-1 0 0,2 0 0,-1 0 0,0 1 0,1-1 0,-1 0 0,1 0 0,2 6 0,0-2 0,2 0 0,-1 0 0,1-1 0,0 1 0,0-1 0,0 0 0,1-1 0,0 1 0,0-1 0,1 0 0,-1-1 0,1 1 0,0-1 0,0-1 0,1 1 0,-1-1 0,11 3 0,4-1 0,0 0 0,0-1 0,0-1 0,0-1 0,24-1 0,-20-1 0,0-2 0,38-7 0,-50 7 0,-1-2 0,0 0 0,0 0 0,-1-1 0,1 0 0,17-12 0,-27 15 109,0 0 0,0 0 0,-1 0 0,1 0 1,0-1-1,-1 0 0,4-4 0,-1-10-5023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3:08.5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45 18295,'0'0'1208,"77"-33"-1184,-51 25 16,-8 5-392,-7 3 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3:08.7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90 14272,'0'0'528,"151"-9"104,21 7 0,82-8 215,4 5 1,-33-1-144,-5 0-8,-1 0-48,-10-5 8,-13-10-104,-50 8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3:2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1399 3112,'0'0'9658,"12"-1"-9326,-7 1-325,6-1 170,-1 0-1,1 0 0,-1-1 0,1 0 1,-1-1-1,0 0 0,0-1 0,10-5 1,2-5 322,-2 0 1,0-2 0,34-33-1,-35 38-202,-18 10-268,1 0-1,-1 1 1,1-1 0,-1 0-1,0 0 1,1 0 0,-1 0 0,0 0-1,1 0 1,-1 0 0,0-1-1,0 1 1,1-2 0,5-6 157,1 1 0,0 0 1,0 0-1,0 0 0,1 1 0,19-11 1,-25 16-134,5-3 19,-1 1 0,1 0 0,-1 0 0,1 1 0,0 0 0,1 0 0,-1 1 0,0 0 0,1 0 0,9 0 0,-18 2-71,2 0 20,0-1 0,0 1 0,0 0 0,0-1 0,0 1 0,0 0 1,0 0-1,0 0 0,1 1 0,-1-1 0,0 0 0,0 1 0,0-1 0,0 1 0,0 0 1,0 0-1,0 0 0,-1 0 0,1 0 0,0 0 0,0 0 0,-1 1 0,1-1 0,-1 0 0,1 1 1,1 2-1,0-1 37,11 15 228,1-1 1,28 24-1,-35-33-221,10 5 111,1 3 117,-3 0-47,26 19 106,-36-29-302,0-1 0,-1 1 0,2-1 0,-1-1 0,1 1 1,-1-1-1,1 0 0,0-1 0,14 6 0,-12-7 1,-1 0 0,1-1 0,-1 0-1,1 0 1,0-1 0,-1 0 0,1-1 0,-1 0-1,1 0 1,-1-1 0,11-3 0,-14 4-32,0-1 1,0 0 0,0 0 0,0 0 0,0-1-1,-1 0 1,1 0 0,-1 0 0,0 0-1,0-1 1,6-5 0,7-5 7,-14 12-26,0 0 1,0 0 0,-1-1 0,1 1 0,-1 0 0,0-1 0,1 0 0,1-3 0,54-78 130,-51 74-131,2-4 30,15-28 0,-19 32-20,0 1 0,1-1 1,0 1-1,0 0 0,1 1 1,0 0-1,0 0 0,1 0 1,0 1-1,0 0 0,1 0 1,0 1-1,0 0 0,1 1 1,-1 0-1,1 1 0,12-4 1,-13 5 10,0 1 0,1 0 1,-1 1-1,1 0 1,-1 0-1,1 1 0,-1 0 1,19 3-1,-21-2 2,-1 1-1,-1 0 1,1 0-1,0 0 1,0 1-1,-1 0 1,1 0 0,-1 0-1,0 1 1,0 0-1,0 0 1,-1 0-1,1 0 1,6 10-1,-7-8 21,1 0 0,-2 1 0,1-1 0,-1 1 0,0 0 0,-1 0 0,1 0 0,-1 0 0,-1 0 0,2 13 0,-1 4 153,-4 47-1,0-48-78,2 1 0,2 25 0,1-16 54,1-2 73,9 44-1,-10-67-214,0-1 0,0 0 0,1 1 0,-1-2 0,2 1 0,-1 0 0,1-1 0,9 11 0,6 3 131,24 18 0,-44-38-161,20 20 120,-18-16-100,1-1 0,0 0 0,0 0 0,0-1 0,0 1 0,0 0 0,1-1 0,-1 0 0,1 0 0,-1 0 0,6 2 0,9 2 124,-15-4-128,0-1 0,0 0 0,0 0 0,0 0 0,0 0 0,1 0 0,-1-1 0,0 1 0,0-1 0,1 0 0,-1 0 0,0 0 0,0-1 0,4 0 0,5-2 14,-1 0 1,1-1-1,-1-1 0,13-6 1,-20 8-22,1 0 0,-1 0 0,0 0 0,0 0-1,0-1 1,-1 1 0,1-1 0,-1 0 0,0 0 0,0-1 0,0 1 0,3-8 0,-4 9-5,90-226 119,-52 110-102,-32 94 0,0 0 0,25-45 0,6-19 37,-31 67-53,0 0 0,1 0 0,1 1 0,1 1 0,1 0 0,1 0 0,0 1 0,2 1 0,0 0 0,23-21 0,123-83-84,-150 116 81,0 0 0,1 0 0,19-6-1,20-9 11,-30 10 5,-13 6-14,0 0 0,0 1 0,0 0 0,1 0 0,-1 1 0,1 0 0,0 1-1,0 0 1,0 0 0,0 1 0,0 0 0,12 0 0,-10 2 7,-1 0 1,1 1 0,-1 0-1,1 1 1,-1 0 0,0 1 0,0 0-1,-1 1 1,1-1 0,15 12-1,-12-6 12,0 1 0,-1 0-1,0 0 1,-1 1 0,0 1-1,11 17 1,14 20 58,-17-26-10,-2 1 0,21 39-1,-19-19 96,-2 1 0,18 82 0,-10-35 46,-12-50-87,-5-19-40,-1 0 0,5 34 0,11 73 253,-4-30-124,-14-74-151,1-1 0,2 0-1,12 28 1,-14-38-25,29 64 92,-30-71-119,0 0-1,1-1 0,0 1 1,1-1-1,0 0 1,9 8-1,-12-12-4,0-1 1,1 0-1,0-1 0,0 1 1,0-1-1,0 0 0,0 0 1,0 0-1,1-1 0,-1 0 1,7 1-1,9 0 40,32-1 1,-39-1-34,16 0 40,0-1 0,40-6-1,-61 5-36,1 0-1,-1 0 1,-1-1-1,1 0 1,0-1-1,-1 0 1,0-1-1,0 1 1,0-1-1,0-1 1,13-11-1,-11 6-16,-1 0 1,0 0-1,-1-1 0,0 0 1,-1-1-1,0 1 0,-1-1 1,8-23-1,-2-7-3,11-64 1,-19 85 4,4-35 1,0-75 0,-5 73-17,10-65-1,16-16-162,6 1 0,77-199 0,-96 298 143,33-80-36,-39 100 65,1 1 0,0 0 0,27-33 0,-6 17-16,0 1 0,67-54 0,-73 70 1,0 0 0,55-26 0,-65 36 27,2 1 0,-1 1 1,1 0-1,0 2 0,1 0 0,24-2 0,-35 6 14,-1 1 0,1-1 0,0 2 0,-1-1-1,1 1 1,-1 0 0,0 0 0,0 1-1,0 0 1,11 6 0,4 5 57,35 26 0,-49-33-62,1 1 0,-1-1-1,0 2 1,-1-1 0,0 1-1,-1 1 1,1-1 0,-2 1 0,1 0-1,-2 0 1,1 0 0,-1 1 0,3 15-1,1 11 35,-2 0-1,2 63 0,-4-36 0,-1-17 30,-7 92-1,-19 46 63,6-58-31,10-47 31,5 1 0,7 80-1,0-116-35,3-1-1,22 81 0,-7-37-3,-17-68-84,1 0 1,0 0-1,1-1 1,14 22-1,47 70 45,-65-105-60,-1-1 0,1 0 0,0-1 0,0 1 0,0-1 0,0 0 0,1 0 0,-1 0 0,1-1 0,0 0 0,1 0 0,-1 0 0,0 0 0,1-1 0,-1 0 0,1 0 0,0 0 0,0-1 0,0 0 0,-1 0 0,1 0 0,0-1 0,0 0 0,0 0 0,0 0 0,0-1 0,11-3 0,1 0 0,0-2 0,0 0 0,0-1 0,0-1 0,-1-1 0,-1 0 0,18-13 0,-31 20 0,18-12 0,0 0 0,-1-2 0,-1 0 0,0-1 0,27-33 0,-23 18-2,-1-2 0,-2 0 0,-1-1 1,19-51-1,-5 11-64,-20 50 37,-2-1-1,-1-1 1,-1 1 0,6-31 0,16-185-146,13-60 36,18 49-93,-48 205 207,-6 17-9,1 0 1,2 0-1,22-45 0,-26 63 15,0 0-1,1 0 1,1 1 0,0 0-1,1 1 1,0 0-1,0 1 1,1 0 0,1 0-1,0 1 1,0 1-1,0 0 1,21-10-1,-14 9-6,0 1 0,0 1 0,1 1 0,0 0 0,0 2 0,34-4 0,-41 7 26,0 1 0,0 0 1,0 1-1,-1 0 0,1 1 0,0 1 0,-1 0 1,0 1-1,1 0 0,-1 0 0,19 12 0,-15-7 14,-1 2-1,-1 0 0,1 0 0,-2 1 0,0 1 0,0 1 0,-1-1 1,-1 2-1,0 0 0,-1 0 0,-1 1 0,0 0 0,-1 0 1,11 34-1,33 132 302,-44-152-273,0 7 32,-1 0 0,-2 0 0,0 69-1,-16 115 228,5-131-161,-12 86-78,0-2-36,18-172-26,-3 35 0,1-1 0,2 1 0,8 55 0,3 4 0,1 16 0,-9-99 0,0 0 0,0 0 0,1-1 0,1 1 0,0-1 0,8 13 0,-10-21 0,-1-1 0,1 0 0,0 0 0,0 0 0,0-1 0,0 1 0,1-1 0,-1 0 0,1 0 0,-1 0 0,1 0 0,0 0 0,-1-1 0,9 2 0,1 0 0,0 0 0,-1-1 0,20 0 0,-21-2 0,0-1-1,-1 1 1,1-2 0,0 0-1,-1 0 1,1-1 0,-1 0-1,1-1 1,-1 0 0,-1 0-1,1-1 1,0-1 0,-1 0-1,0 0 1,11-10 0,-7 3-4,0 0-1,-1 0 1,-1-1 0,0-1 0,0 0 0,-2 0 0,0-1-1,10-25 1,-5 3-141,-3-1 0,10-53 0,-1 4-17,20-93-199,-38 175 341,0 1 1,0 0-1,0 0 1,1 0-1,0 0 1,0 1-1,0-1 1,7-7-1,9-13-28,-7 7-21,24-29-1,-30 41 53,-1 0-1,1 1 1,1 0-1,-1-1 1,1 2-1,0-1 1,0 1-1,8-4 1,38-17-115,-37 16 92,1 1 0,20-7 0,-17 8 16,1 2-1,-1 1 1,1 1 0,0 0 0,0 2 0,37 1-1,-52 1 19,0 0 0,0 0 0,0 1 0,0 0 0,0 0-1,-1 0 1,1 1 0,0-1 0,9 8 0,-4-2 7,-1 0 1,0 1 0,16 16 0,-18-15 12,0 0 1,-1 0 0,9 17 0,-13-21-4,0 0 0,0 0 0,-1 0 0,0 1 0,0-1 0,-1 0 0,1 1 0,0 10 0,-1 163 207,0-168-194,0 1 1,0 0 0,1 0 0,0-1 0,2 1-1,-1-1 1,1 0 0,8 16 0,-10-23-10,1 0-1,-1-1 1,1 1 0,0-1 0,0 1 0,1-1 0,-1 0 0,1 0 0,0-1 0,0 1 0,0-1 0,0 0 0,1 0 0,0 0 0,-1-1 0,1 1 0,0-1 0,0 0 0,0-1 0,0 1-1,0-1 1,8 1 0,4-1-32,0-1 0,0 0 0,0-1 0,1-1 0,-2-1 0,1 0 0,0-1 0,21-9 0,-22 6-10,0 0-1,0-1 1,0-1-1,-1 0 1,-1-1-1,15-12 1,-20 14 14,-1-1 0,1 1 0,-1-1 0,-1-1 0,0 0 0,0 0 0,-1 0 0,0-1 1,8-19-1,85-217-185,-96 240 193,1 1 0,-1 0 0,2 0 0,-1 0-1,1 0 1,0 1 0,0 0 0,0 0 0,1 0-1,-1 1 1,1-1 0,0 2 0,1-1-1,-1 0 1,1 1 0,10-3 0,-4 1-11,0 2 0,1-1 0,-1 2-1,1 0 1,-1 0 0,1 2 0,25 1 0,-25 1 16,-1 0 0,0 1 0,-1 1 1,1 0-1,-1 1 0,0 0 0,16 10 0,-8-3 35,-2 0 1,1 1-1,23 23 1,-32-27-11,-1 1 0,-1 0 0,0 0 0,0 1 0,11 21 0,19 59 221,-21-45-66,-15-42-167,0 1 0,0-1 1,0-1-1,0 1 0,1 0 1,0 0-1,-1-1 0,1 0 1,0 1-1,1-1 0,-1 0 1,0-1-1,1 1 0,0-1 1,0 1-1,0-1 0,0 0 1,0 0-1,5 1 0,0 0-16,-6-2 6,-1 0 0,1 0 0,0-1 0,0 1 0,-1 0 0,1-1 0,0 0 0,0 0 0,-1 0 0,1 0 0,0 0 0,0 0 0,0-1 1,-1 1-1,5-2 0,2-2-8,0 0 0,-1 0 0,1-1 0,-1 0 0,0 0 0,-1-1 0,10-8 0,45-51-63,-54 56 60,3-5-17,-1 0 0,14-26 0,2-2-52,-21 36 59,0 1 0,1 0 1,-1 0-1,1 1 0,0 0 0,0 0 1,0 0-1,10-4 0,4-2-66,-16 8 58,0 0 1,1 0-1,-1 0 0,1 0 1,-1 1-1,1 0 0,0 0 1,7 0-1,-9 0 18,0 1 0,0 0 0,-1 0 0,1 1 0,0-1 0,0 1 0,-1-1 0,1 1 0,0 0 0,-1 0 0,1 0 0,-1 0 0,1 0 0,-1 1 0,0-1 0,3 3 0,1 1-5,66 67-2,-64-63 43,1-1 0,0 0 1,0 0-1,0-1 0,1-1 0,20 11 0,-24-15 5,1 0-1,0 0 0,-1-1 0,1 0 1,0 0-1,0-1 0,0 0 1,-1 0-1,1-1 0,13-2 0,26-1 117,-12 2-77,-28 1-60,0 0 0,0 0-1,0 1 1,0 0 0,0 0 0,0 0 0,0 1-1,0 0 1,0 1 0,9 2 0,-10-1-24,1-1 1,-1 1-1,0-1 0,0 0 1,1-1-1,-1 0 1,1 1-1,0-2 0,-1 1 1,1-1-1,0 0 1,-1 0-1,1 0 1,0-1-1,9-2 0,-13 2-86,1 0 0,-1 0 0,0 0 0,0-1 0,0 1 0,-1-1 0,1 1 0,0-1 0,-1 0 0,4-3 0,0-3-3698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3:38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1542 2400,'0'0'5488,"10"-5"-5344,-2 0-96,5-2 78,0 1 0,26-9 0,48-18 582,134-35-192,-70 35-249,-29-11-96,-53 28-91,91-29 41,-120 27-111,-27 12-9,1 0 0,-1 1 1,18-4-1,-17 6-1,-1-2 0,15-5 0,23-8 0,-9 4 0,-32 10 0,-1 1 0,1-1 0,-1 2 0,17-3 0,-16 3 0,0 0 0,0-1 0,0 0 0,-1 0 0,0-1 0,11-6 0,19-7 0,18-4 11,-11 3 57,53-13-1,-62 16-5,-5 0-6,90-22 150,98-26 82,-135 37-148,-57 18-55,0 0-1,41-19 1,-41 14 17,0 2 0,32-7 1,-28 8 80,40-17 0,-47 18-58,0 1 0,1 0 0,52-6-1,-52 10 4,0-1 0,0-1 0,49-19 0,-38 10 21,1 1 1,0 2 0,64-11-1,-47 16-85,-33 5-12,32-7 0,-24 3 2,42-3 0,-46 7-48,1-2 1,36-9-1,45-14 11,142-17 1,-214 39 7,161-33 50,-86 23-68,2-1-70,96-20 111,-95 21-68,-36 7-40,-54 5 60,3-1-1,41-10 0,-2-1 72,125-14-1,-127 22-32,140-26 29,-108 16-94,-76 13 33,-1-2-1,1 0 1,-1-1 0,18-9-1,-12 5-2,-17 8-5,0 1 1,1-1 0,-1 2 0,10-2 0,-8 2-4,0-1 0,-1 0 0,14-4 0,4-5-7,1 1 1,0 2-1,1 1 0,-1 1 0,32-2 1,-48 7 4,0-1 0,-1-1 0,0 0 1,12-4-1,27-8 1,-11 10 0,65-2 0,11-2-20,-61 1-25,-23 2 67,0 2 0,32 0-1,-41 2-1,-18 1-12,0 0 0,0 1 1,1 0-1,-1-1 0,8 2 0,-8 0-1,0-1 0,0 0 0,0 0 0,-1 0 0,1 0 0,6-2 0,-6 1-1,-1 0 0,1 1 0,-1 0 0,1-1 0,-1 1 0,1 1 0,5 0 0,-3 0 9,1-1 0,-1 1 0,0-1 1,0-1-1,1 1 0,-1-1 0,12-3 1,24-1 44,75-5 178,0 0 10,-28 3-144,-62 8-62,0 1 0,0 2 0,-1 0 0,1 2 0,-1 1 0,0 1 1,-1 2-1,39 18 0,15 4 72,-62-27-40,0 2-1,0-1 1,-1 2 0,0 0 0,0 1 0,-1 1 0,0 0 0,15 14 0,22 17 197,-47-37-247,1 0 0,-1 0 1,1-1-1,-1 0 0,7 3 0,4 2 0,68 51 124,-58-39-120,-23-17-11,1 0 1,0 0-1,0 0 1,0 0-1,6 2 1,42 22 116,-43-23-107,-3-2 10,-1 1 0,1-1 0,0 0 0,0-1 0,8 2-1,-7-1 35,-1-1-1,0 1 1,0 0-1,10 5 1,-9-3-4,34 12 245,-23-9-154,0 0 0,24 14 0,-27-7-45,-14-12-97,1 0 1,-1-1-1,1 1 0,-1-1 0,1 1 0,0-1 1,0 0-1,0 1 0,3 0 0,61 28 181,-38-17-101,0-1 0,40 11 0,-54-19-53,-1 0 0,0 2 0,15 7 0,8 5 7,4 2-26,12 5 20,55 8 58,-94-29-82,0 1 0,0 0-1,-1 1 1,0 0 0,19 14-1,-8-6 16,53 28-2,94 37 1,-163-76-19,29 12 29,-1 2 0,40 25-1,-60-34-47,0 0-1,1 0 1,22 7-1,17 7-33,55 23 96,3 9-3,-97-44-51,11 6 27,1-1 0,0-1 0,49 17-1,-8-5 111,-43-15-40,30 7-1,-45-14-68,0 0-1,18 10 1,-20-10-8,1 1 0,0-1 0,12 4 1,-6-4-16,0 2 0,-1 0 0,0 1 0,20 11 1,-1 0-6,7-1 55,-33-15-36,0 1-1,-1 0 0,0 0 0,1 1 0,-1 0 1,-1 0-1,8 5 0,-10-6 5,1 0 1,-1 0-1,1-1 0,0 1 0,0-1 0,9 2 1,17 8 134,-19-6-81,0-1 0,1-1-1,-1 0 1,17 2 0,11 4 18,9 8 22,-33-12-5,1 0-1,0 0 1,23 3-1,74 10 783,-72-13-691,-27-4-123,0 0-1,1 1 1,14 4 0,132 40 428,-130-37-411,-24-8-48,1 0 0,-1 1 0,0 0 0,0 0 0,0 1 0,0 0 0,-1 0 0,14 11 0,-21-15-43,0 0 0,0 0-1,1 0 1,-1 1 0,0-1-1,0 0 1,0 0 0,0 0-1,0 0 1,0 1 0,0-1-1,0 0 1,0 0 0,0 0-1,1 1 1,-1-1 0,0 0-1,0 0 1,0 0 0,0 1-1,0-1 1,0 0 0,0 0-1,-1 0 1,1 1 0,0-1-1,0 0 1,0 0 0,0 0-1,0 0 1,0 1 0,0-1-1,0 0 1,0 0 0,0 0-1,-1 0 1,1 1 0,0-1-1,0 0 1,0 0 0,0 0-1,-1 0 1,1 0 0,0 0-1,0 1 1,-12 5 8,7-5 10,-48 19-45,25-13-2902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3:54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0 192 4416,'0'0'1048,"12"0"-736,18-1-130,-1 0 231,52 3 0,-71-1-244,0-1 0,0 0 0,-1-1-1,13-2 1,-13 2 84,-1 0-1,0 0 0,1 1 1,-1 0-1,0 0 0,17 3 0,128 37 646,-139-35-791,1 0 1,12 8-1,-15-8-47,0 0 1,0 0-1,19 4 1,316 84 1413,-316-83-1331,-8-1 32,49 10 1,48 7 352,-68-11-319,-41-11-196,0 0 1,1-1 0,-1 0-1,1-1 1,12 1-1,261 20 341,-202-19-216,149 7 115,-157-11-197,94 12-1,85 14 201,-235-25-223,-1 0-1,0-1 1,32-5-1,23-1 62,110 18 217,-121-9-94,88 15 0,21 2-11,-87-17-192,-19-1 35,77 13 0,-110-12-4,0-1 0,1-2 0,55-5 1,18-1 111,26 2 23,58 1 35,-169 4-204,-14 0-8,0 0 1,1-1 0,-1 0 0,11-1-1,2-2 24,-1 1-1,0 2 1,21 1-1,-18-1 0,33-2 0,-47 2-12,0 0 0,1 0 0,12 2 0,14 1 3,150 8 14,-1-1-9,52 1 8,-173-5-48,-55-5 31,-1-1-1,1 0 1,0-1-1,7 0 0,-7-1 10,1 2-1,-1-1 1,15 2-1,108 8 109,-30-6-42,1 0 24,-30-1-70,-49-3-27,42 6 0,-47-4-14,0 0 1,-1-1-1,1-1 1,-1-1-1,22-4 0,-21 2 1,1 2-1,0 0 0,0 1 0,27 2 0,-7 1 37,1-1 0,-1-2-1,0-2 1,48-9-1,-60 8-27,8-1 10,13-2 67,64-16-1,-82 14-78,1 1 1,0 2-1,1 1 0,37-1 0,-1 0 3,-50 4-6,1 0 0,37 2 0,-17 2-12,56-3 1,-17-2 1,-51 2 7,-1-2 0,42-10 0,8 0 11,-61 11 18,104-16-22,-99 14 1,0-2-1,-1 0 0,36-16 0,-39 16-19,0 1-1,0 1 0,1 0 0,0 1 0,-1 0 0,34 1 0,8-3-9,238-14-94,-246 21 139,-37 0-26,-1-1 0,1-1 1,-1 0-1,1 0 0,-1-2 1,1 1-1,-1-2 0,21-6 0,3-4 6,-24 9 6,0-1-1,-1 0 1,1-1-1,16-11 1,9-8 4,41-20 0,-8 4-15,-6 7 0,-45 23 0,2 0 0,29-11 0,19 2 0,83-15 0,-150 34 0,10-1-6,0-1-1,0 1 0,0 1 0,0 0 0,1 1 0,-1 1 1,12 1-1,93 10-56,-103-11 56,18 2-28,-18-1 27,-1-1 0,0 0 0,0-1-1,0-1 1,1 0 0,-1-1 0,0 0-1,16-5 1,-21 5 17,1 0 0,0 0 0,12 0 0,-13 1-3,-1 1 1,0-1-1,0-1 0,0 1 0,0-1 1,14-6-1,-4 0 13,0 2 1,19-6-1,2 0 4,-14 5-9,-1 2 0,1 0 0,41-3 0,-11 3 28,-33 3-38,0 1 1,33 3-1,-1 0 21,-41 1 153,-11-1-528,-6-3-1789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3:59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3208,'0'0'5882,"11"-2"-5556,162-38 2130,-135 33-2077,0 1 1,0 1 0,55 2-1,-34 8 46,6-1-8,2-5 130,1 3 1,77 12-1,-118-9-411,127 24 628,113 16 145,-240-42-847,32 2 200,89-5 0,-60-2-66,-18 1-50,-22 0-57,0 1 0,0 3 0,49 8 0,-13 3 91,0-4-1,126-1 0,-118-16-38,-64 4-72,54 0 1,70 19 56,55 1 60,-52-12 47,62-2 84,-70-4-182,17-1 30,64-2 232,-19 0-51,-75 7-243,-88 0-66,159-3 258,-169-1-175,42 6 1,-46-2 48,64-2-1,-44-4-31,-21 1-9,47-7-1,73-13 275,-54 5-96,1 4 0,104 1 0,-151 9-186,-27 0-75,1 2 0,-1 1 0,0 0-1,44 8 1,-59-7-3163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15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7936,'0'0'4216,"-1"11"-3802,0 1-309,-1 12 360,0 1 1,-2-1 0,-1 0 0,-12 38 0,16-60-371,0-1 1,0 1 0,1-1 0,-1 1 0,0-1 0,0 1 0,-1-1-1,1 0 1,0 1 0,0-1 0,-1 0 0,1 0 0,-1 0 0,1 0 0,-1 0-1,1-1 1,-1 1 0,-2 1 0,3-2-59,1 0 1,-1 0-1,1 0 1,-1 0-1,1 0 1,-1 0-1,1 0 0,-1 0 1,1 0-1,-1-1 1,1 1-1,-1 0 0,1 0 1,-1 0-1,1 0 1,-1-1-1,1 1 1,-1 0-1,1-1 0,0 1 1,-1 0-1,1-1 1,-1 0-1,0 0-14,1 0-1,-1 0 1,1 0-1,-1 0 1,1-1-1,-1 1 1,1 0-1,0 0 1,0-1-1,0 1 1,0 0-1,0 0 1,0-3-1,9-52-999,-8 50-48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4:01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0 4312,'0'0'2392,"-9"3"-1799,-19 3-27,0-1-1,0-2 1,-30 1 0,43-3-276,0 0-1,0 2 1,-18 4 0,-26 4 1048,57-11-1192,0 0 0,1 0 0,-1 1 0,0-1-1,0 0 1,0-1 0,0 1 0,1 0 0,-1 0 0,0-1 0,0 1 0,1-1 0,-1 0 0,0 1-1,1-1 1,-1 0 0,0 0 0,1 0 0,-1 0 0,-1-2 0,2 2 202,-6-4 932,7 5-1259,0 0-1,0 0 1,0 0 0,0 0-1,0-1 1,-1 1-1,1 0 1,0 0-1,0 0 1,0 0 0,0 0-1,0 0 1,0 0-1,0 0 1,0 0-1,-1 0 1,1 0 0,0-1-1,0 1 1,0 0-1,0 0 1,0 0 0,0 0-1,0 0 1,0 0-1,0 0 1,0-1-1,0 1 1,0 0 0,0 0-1,0 0 1,0 0-1,0 0 1,0 0-1,0-1 1,0 1 0,0 0-1,0 0 1,0 0-1,0 0 1,0 0-1,0 0 1,0 0 0,0-1-1,0 1 1,0 0-1,0 0 1,0 0-1,0 0 1,1 0 0,-1 0-1,0 0 1,0 0-1,0 0 1,0-1-1,0 1 1,0 0 0,0 0-1,0 0 1,1 0-1,-1 0 1,0 0 0,0 0-1,16 1 486,0 0 0,23 6-1,10 1-93,160 21 1194,-49-6-617,155 27 546,-270-42-1357,8-1 32,0-3-1,1-2 1,-1-2 0,63-9-1,-44 6 103,1 3 0,81 11-1,4 0 184,238-10 434,-54 1-315,-20 2-144,2 7-164,-90 0-159,282-2 165,-233-13-105,25 0 42,345-27 313,-549 21-491,120-22 196,-122 15 0,-47 15 46,-60 8-304,-1 1-1,-1-2 1,-11 10 0,-20 13-3975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4:04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16 261 8136,'0'0'7069,"13"9"-6468,44 28-63,-51-34-430,0 0 1,0 0-1,1 0 1,0-1 0,-1 0-1,1 0 1,0-1 0,0 0-1,0 0 1,10-1 0,-1-1 160,-1 0 0,29-8 0,-31 7-144,-1-1 30,1-1 0,-1 1 0,0-2 1,-1 0-1,1 0 0,19-13 0,-25 14-42,1-1 0,-1 0 1,0-1-1,0 1 0,-1-1 1,0 0-1,0-1 0,0 1 1,-1-1-1,1 0 0,5-14 1,-8 15-54,-1 1 0,1 0 0,-1-1 0,0 1 0,-1-1 0,1 1 0,-1-1 0,0 0 0,0 1-1,-1-1 1,1 1 0,-1-1 0,-1 1 0,1 0 0,-1-1 0,0 1 0,0 0 0,0 0 0,-1 0 0,0 0 0,0 0 0,0 1 0,0-1 0,-1 1 0,0 0 0,-4-4 0,3 3-14,0 1 0,-1 0 0,1 0 0,-1 0 1,0 1-1,0 0 0,0 0 0,0 0 0,0 1 0,-1 0 0,1 0 0,-1 1 0,0-1 0,1 2 0,-1-1 0,0 1 1,0 0-1,1 0 0,-1 0 0,0 1 0,-7 2 0,-2 3 40,0 0-1,1 1 1,0 0 0,1 1 0,-1 1-1,1 0 1,1 1 0,0 1-1,0 0 1,1 0 0,1 2 0,-19 24-1,23-27-2,1 0 0,0 0 0,0 1 0,1 0 0,0 0 0,1 1 0,1-1 0,-3 15 0,4-18-10,1 0-1,1 0 0,0 1 0,0-1 0,0 0 1,1 0-1,0 1 0,1-1 0,0 0 0,0 0 0,1-1 1,6 14-1,-4-13 23,0 1 0,0-1 0,1-1 0,1 1 0,-1-1 0,1 0 0,1 0 0,13 9 1,-2-3 107,1 0 1,30 13-1,-22-15 68,0-1-1,1-1 0,0-1 0,54 7 0,-56-10 35,14 1 263,-30-6-399,-10 0-136,0 1-1,0-1 1,0 0 0,1 0 0,-1 0-1,0 0 1,0 0 0,0 0-1,0 0 1,0-1 0,0 1-1,0 0 1,0 0 0,0-1 0,0 1-1,0-1 1,0 1 0,0-1-1,0 1 1,0-1 0,0 0-1,0 1 1,0-1 0,-1 0 0,1 0-1,0 0 1,0 0 0,-1 1-1,1-1 1,-1 0 0,1 0 0,-1 0-1,1 0 1,-1 0 0,0 0-1,1-2 1,4-7-260,1 1 1,0 0-1,1 0 0,0 0 0,0 1 0,15-13 1,-10 9-2757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4:04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17287,'0'0'3664,"-35"59"-3208,32-47 8,1-7-96,-2 3 0,4-4 208,0-2-368,4 2 0,3-8-288,9 2 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4:05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450 143 9744,'0'0'1566,"-9"-10"-866,4 3-519,3 4-121,0-1 0,0 1 1,0 0-1,-1 0 0,1 1 1,-1-1-1,0 0 0,0 1 1,0 0-1,0-1 0,0 1 1,0 0-1,0 1 0,-1-1 1,1 1-1,-1-1 0,1 1 1,-1 0-1,0 0 0,1 1 1,-1-1-1,-4 1 0,-9 2 205,1 0 0,0 2 0,0 0 0,0 1 0,0 1 0,1 0 0,-16 9 0,10-4 36,0 2 0,1 0 0,1 1 0,-24 22 0,32-25-92,0 1 0,1 0 0,0 0 0,1 1 0,0 0 0,1 0 0,-7 16 0,13-24-99,0 0 0,0 1 1,1-1-1,0 1 0,0-1 1,0 1-1,0 0 0,1-1 0,0 11 1,1-12-40,0 0 0,0 0-1,0 0 1,0-1 0,1 1 0,-1-1 0,1 1 0,0-1-1,0 1 1,0-1 0,1 0 0,-1 0 0,1 0 0,-1 0 0,5 3-1,-2-2 7,-1 0 0,1-1 0,0 0 0,0 0 0,0 0 0,0-1 0,1 0 0,-1 0 0,0 0-1,1-1 1,0 1 0,-1-1 0,1-1 0,0 1 0,-1-1 0,1 0 0,0 0 0,0-1 0,6-1 0,-5 1-12,1-2 0,-1 1 0,0-1 0,1 0 0,-1 0 0,-1-1 0,1 0 0,-1 0 0,1-1 0,-1 0 0,0 0 0,-1 0 1,10-12-1,-1-2 80,-1-1 0,0 0 1,-2-1-1,15-39 1,26-96 671,-44 131-625,-4 11 209,0 1 0,-1-1 1,-1 0-1,2-26 0,-4 48-114,-1 1-1,0-1 0,-4 14 1,-2 8-129,-18 234 693,21 6-221,-2-129-46,-38 221 0,43-353-524,-1 1 5,1 1-1,-2-1 1,1 0 0,-5 11 0,7-20-48,-1 1 0,1-1 0,-1 0 0,1 0 0,-1 1 0,1-1 1,-1 0-1,0 0 0,1 0 0,-1 0 0,0 0 0,0 0 0,0 0 0,0 0 1,0 0-1,0-1 0,0 1 0,0 0 0,0 0 0,0-1 0,-1 1 1,1-1-1,0 1 0,0-1 0,-1 0 0,1 1 0,0-1 0,0 0 0,-1 0 1,1 0-1,0 0 0,-1 0 0,1 0 0,0 0 0,-1 0 0,1-1 1,0 1-1,0 0 0,-1-1 0,1 1 0,0-1 0,-1 0 0,-7-5 25,1 0-1,0-1 1,0 0 0,1 0-1,0-1 1,0 0-1,1 0 1,-7-12-1,-3-1-33,-7-13-8,2 0 1,-20-45-1,-1-2 0,38 74 0,0 0 0,1 0 0,0-1 0,0 0 0,1 1 0,0-1 0,0 0 0,-1-15 0,3 18 0,0 0 0,0 0 0,1 0 0,0 0 0,0 0 0,0 1 0,0-1 0,1 0 0,-1 1 0,1-1 0,0 1 0,1-1 0,-1 1 0,1 0 0,5-7 0,-7 10 0,10-12 0,1 1 0,21-19 0,-28 27 0,-1 1 0,0 0 0,1 1 0,0-1 0,-1 1 0,1 0 0,0 0 0,0 0 0,0 1 0,0 0 0,1 0 0,-1 0 0,7 0 0,-1 1 0,-1 0 0,-1 0 0,1 0 0,-1 1 0,1 0 0,-1 0 0,1 1 0,-1 0 0,0 1 0,11 5 0,29 14 831,-22-11-5850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4:05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17079,'0'0'7104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4:07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49 6016,'0'0'12087,"-9"4"-11299,-26 13-78,31-13 745,10-3-951,9-2-98,37-11 578,-48 11-865,0 0 1,1 0-1,-1-1 1,0 0-1,0 0 1,0 0-1,-1 0 1,1-1-1,6-5 1,-10 8-80,1-1 1,-1 0-1,0 1 1,0-1-1,0 1 1,1-1-1,-1 0 0,0 1 1,0-1-1,0 0 1,0 1-1,0-1 1,0 0-1,0 1 1,-1-1-1,1 0 1,0 1-1,0-1 1,0 1-1,-1-1 1,1 0-1,0 1 1,0-1-1,-1 1 1,1-1-1,-1 1 1,1-1-1,0 1 1,-1-1-1,1 1 1,-1-1-1,1 1 1,-1 0-1,0-1 1,1 1-1,-1 0 1,1-1-1,-1 1 1,-1 0-1,-5-7 268,7 7-300,0 0 0,0 0-1,0 0 1,0 0 0,0 0 0,0 0 0,0-1 0,0 1 0,0 0 0,0 0 0,0 0 0,0 0 0,0 0 0,0 0 0,0-1 0,0 1 0,0 0 0,0 0 0,0 0 0,0 0 0,0 0 0,0 0 0,0-1 0,0 1 0,0 0 0,0 0 0,0 0 0,0 0 0,0 0 0,0 0-1,1 0 1,-1-1 0,0 1 0,0 0 0,0 0 0,0 0 0,0 0 0,0 0 0,0 0 0,1 0 0,-1 0 0,0 0 0,0 0 0,0 0 0,0 0 0,0 0 0,0 0 0,1 0 0,9-5-3236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4:09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404 0 5920,'0'0'9753,"-12"3"-9156,-135 16 2276,133-17-2545,0 0 0,1 2 0,-1-1 0,1 2-1,-1 0 1,1 0 0,1 1 0,-1 1-1,-16 12 1,21-14-143,0 0 0,1 1 0,-1 1 0,1-1 0,1 1 0,-1 0 0,1 1 0,0-1 0,1 1 0,0 0 0,0 1-1,1-1 1,0 1 0,-5 15 0,9-20-104,0 0-1,-1 0 1,1 0-1,1-1 0,-1 1 1,1 0-1,-1 0 1,1-1-1,0 1 1,1 0-1,-1-1 0,0 1 1,1-1-1,0 0 1,0 1-1,0-1 1,0 0-1,1 0 1,-1 0-1,1 0 0,0-1 1,-1 1-1,7 3 1,-3-1-6,0-1 0,0 0 1,0-1-1,0 0 0,1 0 0,-1 0 1,1 0-1,-1-1 0,1 0 1,0-1-1,0 0 0,9 1 0,-2-3 24,0 0-1,0-1 1,-1 0 0,1-1-1,0-1 1,-1 0-1,0-1 1,0 0-1,0-1 1,20-14-1,-19 11-3,0-1-1,0 0 1,-1-1 0,-1-1 0,0 0-1,-1-1 1,0 0 0,13-21-1,-10 4 125,-14 28-180,0 1 0,1-1 0,-1 0 1,0 1-1,0-1 0,0 1 1,0-1-1,0 1 0,-1-1 0,1 1 1,0-1-1,-1 1 0,1-1 1,-1 1-1,0-1 0,1 1 0,-3-3 1,3 4-23,-1 0 0,1 0 1,-1 0-1,1 0 0,-1 0 0,0 0 1,1 0-1,-1 0 0,1 0 0,-1 0 1,0 0-1,1 0 0,-1 0 1,1 0-1,-1 0 0,1 1 0,-1-1 1,1 0-1,-1 0 0,0 1 0,1-1 1,0 0-1,-1 1 0,-14 9 133,10-8-106,1 1 0,-1 1-1,1-1 1,0 1 0,1-1 0,-7 9 0,8-9-13,1-1-1,0 0 1,0 1 0,0-1-1,0 1 1,0 0 0,1-1-1,-1 1 1,1-1-1,0 1 1,0 0 0,0-1-1,0 1 1,0 0-1,1 4 1,0-4-16,-1 0 1,1-1-1,0 1 1,-1 0-1,1 0 0,0-1 1,1 1-1,-1-1 1,0 1-1,1-1 1,0 1-1,-1-1 0,1 0 1,0 0-1,0 0 1,4 4-1,-2-4-1,-1 0 0,1-1 1,0 1-1,-1-1 0,1 1 0,0-1 0,0-1 0,0 1 1,0 0-1,0-1 0,8 0 0,36 4 866,-22 2-5832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4:14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183 505 7936,'0'0'7017,"-4"15"-6118,-11 45-337,-111 529 2761,88-215-1005,38-351-1561,3-19-50,3-15-340,5-18-152,-2-1 0,-2-1 0,8-54 0,-4-98 290,2-5 141,-4 115-200,25-91 0,-27 138-293,1 1 0,1 0 0,1 1 0,1 0 1,1 0-1,2 1 0,17-23 0,-24 37-82,1 0 1,0 1-1,1 0 1,0 0-1,0 1 1,1 0-1,0 0 1,0 1 0,13-5-1,6-1 120,1 2-1,39-8 0,-62 16-155,2 0 0,-1 0 0,0 1 0,0 0 0,0 1 0,1 0 0,-1 0 0,0 1 0,0 0 0,1 0 0,-1 1 0,0 0 0,0 0 0,-1 1 0,1 0 0,0 0 0,-1 1 0,0 0 0,0 1 0,0-1 0,0 1-1,8 9 1,-6-5 5,0 0-1,-1 0 0,0 1 0,-1 0 0,0 1 0,0-1 1,-2 1-1,1 1 0,-1-1 0,-1 1 0,0 0 1,4 18-1,-7-22-18,0 0 0,0 0 0,-1 0 1,0 0-1,0 0 0,-1 0 0,0 0 0,0 0 1,-1-1-1,0 1 0,0 0 0,-1-1 0,0 0 1,0 1-1,-1-1 0,0 0 0,0-1 0,-1 1 1,0-1-1,-9 9 0,7-7 6,-2-2 0,1 1-1,-1-1 1,0-1 0,0 1 0,0-1-1,-1-1 1,1 0 0,-1 0 0,0-1-1,-1-1 1,1 1 0,0-2 0,-1 1-1,1-1 1,-14-1 0,8-1 16,1 0 1,0-1 0,-1 0-1,1-1 1,1-1 0,-1-1-1,0 0 1,1 0-1,0-2 1,-21-12 0,16 6 143,1-1 0,1-1 1,-19-19-1,55 49-184,0 0 1,0-1-1,1-1 0,31 15 1,-34-18-5,1-1 1,0 0 0,0-1 0,1-1 0,0-1 0,0-1 0,0 0 0,1-2 0,32 3 0,-39-6 0,0 0 0,0-1 0,0 0 0,0-1 0,0 0 0,0-1 0,-1-1 0,1 0 0,-1 0 0,0-1 0,0-1 0,0 0 0,-1-1 0,13-10 0,1-5 0,-1-1 0,-1-2 0,-2 0 0,28-41 0,-34 43 0,-2 1 0,0-2 0,-1 0 0,12-38 0,-23 56 0,-6 11 0,-9 18 0,10-18 0,-16 30 0,0 1 0,-27 75 0,39-88 0,1 0 0,1 0 0,1 0 0,1 1 0,1 0 0,1 37 0,2-60 0,0 1 0,0-1 0,0 1 0,0-1 0,0 1 0,0 0 0,1-1 0,-1 1 0,1-1 0,-1 0 0,1 1 0,-1-1 0,1 1 0,0-1 0,0 0 0,-1 1 0,1-1 0,0 0 0,0 0 0,1 0 0,-1 0 0,0 0 0,0 0 0,0 0 0,1 0 0,-1 0 0,0-1 0,1 1 0,-1 0 0,1-1 0,-1 1 0,1-1 0,-1 0 0,1 1 0,1-1 0,1 0 0,1 0 0,-1-1 0,0 1 0,0-1 0,1 0 0,-1 0 0,0 0 0,0-1 0,0 0 0,0 0 0,-1 0 0,5-2 0,10-9 0,0-1 0,-1-1 0,19-19 0,45-59 0,-46 53 0,-20 23 0,32-40 0,-42 50 0,0 0 0,-1 0 0,0-1 0,0 1 0,-1-1 0,4-12 0,-19 65 0,2 0 0,2 0 0,1 0 0,1 67 0,6-108 0,0-1 0,0 1 0,1 0 0,-1 0 0,1-1 0,0 1 0,0-1 0,1 1 0,-1-1 0,1 1 0,0-1 0,-1 0 0,1 0 0,1 0 0,-1 0 0,0 0 0,1 0 0,0-1 0,-1 1 0,1-1 0,0 1 0,0-1 0,0 0 0,1-1 0,-1 1 0,0 0 0,1-1 0,-1 0 0,1 0 0,0 0 0,-1 0 0,1 0 0,0-1 0,-1 0 0,1 1 0,0-1 0,0-1 0,6 0 0,11-5 0,-1 0 0,0-2 0,0 0 0,-1-2 0,0 0 0,0-1 0,-1 0 0,-1-2 0,0 0 0,27-27 0,-8 1 0,-2-1 0,-2-2 0,33-55 0,-25 27 0,49-122 0,-16 31 0,-65 144 0,0 1 0,-1-2 0,-1 1 0,-1-1 0,0 1 0,-1-1 0,-1-1 0,0-24 0,-2 42 0,-1 0 0,0 0 0,0 0 0,0 0 0,0 0 0,0 0 0,0 0 0,-1 1 0,1-1 0,0 0 0,0 0 0,-1 0 0,1 0 0,0 0 0,-1 0 0,1 1 0,-1-1 0,1 0 0,-2-1 0,2 2 0,-1 0 0,1 0 0,-1 0 0,1 0 0,-1 0 0,0 0 0,1 0 0,-1 0 0,1 0 0,-1 0 0,1 0 0,-1 0 0,1 0 0,-1 0 0,1 1 0,-1-1 0,1 0 0,-1 0 0,1 1 0,-1-1 0,1 0 0,-1 1 0,0 0 0,-28 30 0,25-26 0,-14 18 0,1 0 0,1 1 0,2 0 0,0 2 0,1-1 0,-16 50 0,14-30 0,-66 238 0,75-252 0,1 0 0,1-1 0,2 1 0,1 0 0,1 1 0,2-1 0,7 40 0,-8-67 0,-1-1 0,1 0 0,0 1 0,0-1 0,0 0 0,0 0 0,1 0 0,-1 0 0,1 0 0,0 0 0,0-1 0,0 1 0,0 0 0,0-1 0,1 0 0,-1 1 0,1-1 0,-1 0 0,1 0 0,0-1 0,0 1 0,0 0 0,4 1 0,-2-2 0,-1-1 0,0 1 0,0-1 0,1 0 0,-1 0 0,0 0 0,0 0 0,1-1 0,-1 0 0,0 0 0,0 0 0,0 0 0,0-1 0,0 1 0,0-1 0,0 0 0,6-5 0,7-5 0,-1-1 0,0 0 0,23-25 0,39-55 0,-36 41 0,-33 42 0,0-2 0,1 0 0,1 1 0,0 0 0,1 1 0,16-12 0,-28 21 0,1 1 0,-1 0 0,0 0 0,0 0 0,0 0 0,1 0 0,-1 0 0,0 0 0,0 0 0,0 0 0,1 0 0,-1 0 0,0 0 0,0 0 0,1 0 0,-1 0 0,0 0 0,0 0 0,0 0 0,1 0 0,-1 0 0,0 0 0,0 0 0,0 0 0,1 0 0,-1 0 0,0 1 0,0-1 0,0 0 0,0 0 0,1 0 0,-1 0 0,0 0 0,0 1 0,0-1 0,0 0 0,1 1 0,3 11 0,-1 15 0,-3-25 0,1 12 0,-1-1 0,0 1 0,-1 0 0,0-1 0,-1 1 0,-1-1 0,0 1 0,-1-1 0,-1 0 0,0 0 0,0-1 0,-1 1 0,-1-1 0,0-1 0,-1 1 0,0-1 0,0 0 0,-1-1 0,-1 0 0,0-1 0,0 0 0,-1 0 0,0-1 0,0 0 0,-1-1 0,-23 10 0,31-15 0,-2 0 0,1-1 0,0 0 0,0 0 0,0 0 0,-1 0 0,1-1 0,0 0 0,-1 0 0,1 0 0,0-1 0,-7-1 0,9 1 0,-1 0 0,1 0 0,-1 0 0,1-1 0,0 1 0,-1-1 0,1 0 0,0 0 0,0 0 0,0 0 0,1-1 0,-1 1 0,0-1 0,1 0 0,0 0 0,0 0 0,0 0 0,-3-4 0,5 7 0,0-1 0,0 1 0,-1-1 0,1 1 0,0-1 0,0 1 0,0 0 0,-1-1 0,1 1 0,0-1 0,0 1 0,0-1 0,0 1 0,0-1 0,0 1 0,0-1 0,0 1 0,0-1 0,0 1 0,0-1 0,1 1 0,-1-1 0,0 1 0,0-1 0,0 1 0,1 0 0,-1-1 0,0 1 0,0-1 0,1 1 0,-1 0 0,0-1 0,1 1 0,-1 0 0,1-1 0,-1 1 0,0 0 0,1 0 0,-1-1 0,1 1 0,-1 0 0,0 0 0,1 0 0,-1-1 0,1 1 0,-1 0 0,1 0 0,-1 0 0,1 0 0,-1 0 0,1 0 0,-1 0 0,1 0 0,-1 0 0,1 1 0,37 2 0,-29-2 0,152 31 0,-146-28 0,-1-2 0,1 1 0,-1-2 0,1 0 0,-1 0 0,1-2 0,-1 0 0,0 0 0,25-6 0,3-5 0,63-27 0,-99 36 0,5-1 0,0-2 0,0 1 0,-1-1 0,1-1 0,-1 0 0,-1 0 0,1-1 0,-1 0 0,-1-1 0,1 0 0,10-15 0,-14 16 0,-1 0 0,1 0 0,-1 0 0,-1 0 0,0-1 0,0 0 0,0 0 0,-1 0 0,-1 0 0,1 0 0,-1 0 0,-1 0 0,0 0 0,0 0 0,-3-18 0,3 26 0,-1-1 0,1 1 0,0-1 0,0 1 0,-1-1 0,1 1 0,-1 0 0,1-1 0,-1 1 0,0 0 0,0 0 0,1-1 0,-1 1 0,0 0 0,0 0 0,0 0 0,0 0 0,0 0 0,0 0 0,0 0 0,-1 0 0,1 1 0,0-1 0,0 0 0,-1 1 0,1-1 0,-1 1 0,1-1 0,0 1 0,-1 0 0,1-1 0,-1 1 0,1 0 0,-1 0 0,1 0 0,0 0 0,-1 0 0,1 1 0,-1-1 0,1 0 0,-1 1 0,1-1 0,0 1 0,-3 0 0,-6 4 0,-1-1 0,1 1 0,0 1 0,-13 9 0,19-12 0,-12 8 0,0 1 0,1 0 0,1 1 0,0 1 0,-20 25 0,28-32 0,1 1 0,0-1 0,1 1 0,-1 0 0,2 0 0,-1 1 0,1-1 0,0 1 0,1-1 0,0 1 0,0 0 0,1 0 0,0 0 0,1 15 0,1-17 0,0 0 0,1-1 0,-1 1 0,1 0 0,1-1 0,-1 1 0,1-1 0,0 0 0,1 0 0,-1 0 0,1-1 0,0 1 0,1-1 0,-1 0 0,1 0 0,7 6 0,-1-3 0,-1-1 0,1 0 0,0 0 0,1-1 0,-1-1 0,1 0 0,21 6 0,-12-6 0,1-1 0,-1-1 0,1 0 0,0-2 0,29-2 0,-7-3 0,71-15 0,-110 19 0,6-1 0,-11 0 0,0 1 0,1 0 0,-1 0 0,0-1 0,0 1 0,0 0 0,0 0 0,0-1 0,0 1 0,0 0 0,0 0 0,0-1 0,1 1 0,-1 0 0,0 0 0,0-1 0,0 1 0,-1 0 0,1 0 0,0-1 0,0 1 0,0 0 0,0 0 0,0-1 0,0 1 0,0 0 0,0 0 0,0-1 0,-1 1 0,1 0 0,0 0 0,0 0 0,0-1 0,0 1 0,-1 0 0,1 0 0,0 0 0,0 0 0,0-1 0,-1 1 0,1 0 0,0 0 0,-12-13-3935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5:15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1223 4720,'0'0'7380,"6"-13"-6967,89-214 2027,75-292 202,-166 504-2599,4-14 51,3-5 32,-2 0 1,-1-1 0,4-49-1,-9 36-13,0 9 42,-3-65 1,0 92-115,0 10-32,0 1-1,1-1 1,-1 1-1,0-1 1,0 0 0,0 1-1,0-1 1,-1 1 0,1-1-1,0 1 1,-1-1-1,1 0 1,-1 1 0,1 0-1,-1-1 1,0 1-1,-1-2 1,-2 15 118,-21 59 20,4 0 0,2 1 0,3 1 1,-8 109-1,11-82 48,-3 47 115,15-119-170,1 0-1,1 0 1,5 33 0,-6-59-118,0-1 0,0 1 1,1-1-1,-1 1 1,0 0-1,1-1 0,-1 1 1,1-1-1,0 1 0,-1-1 1,1 1-1,0-1 0,0 1 1,0-1-1,0 0 1,0 0-1,0 1 0,0-1 1,3 1-1,-2-1 9,0 0 0,0-1-1,0 0 1,1 1 0,-1-1 0,0 0 0,0 0-1,1-1 1,-1 1 0,0 0 0,0-1 0,0 1-1,0-1 1,3 0 0,8-4 11,0 0-1,-1-1 1,1 0 0,-1-1-1,0 0 1,-1-1-1,0 0 1,14-14 0,-2 0 38,-1-2 1,29-39-1,-40 47-35,0-1 0,-1 0-1,9-21 1,-15 30-4,-1 0-1,0 0 1,-1-1 0,1 1-1,-2-1 1,1 1-1,-1-1 1,0 0 0,-2-15-1,1 23-30,0 1 0,0-1-1,0 0 1,0 1 0,0-1-1,0 0 1,-1 1 0,1-1-1,0 0 1,-1 1 0,1-1-1,0 0 1,-1 1 0,1-1-1,-1 1 1,1-1 0,-1 1-1,1-1 1,-1 1-1,1-1 1,-1 1 0,1 0-1,-1-1 1,0 1 0,1 0-1,-1 0 1,0-1 0,0 1-1,-20 0 208,14 0-124,7 1-86,0-1 0,-1 0 0,1 0 0,0 0 0,0 0 0,0 0 0,0 1-1,0-1 1,0 0 0,0 0 0,0 0 0,0 1 0,0-1 0,0 0 0,0 0 0,0 0 0,0 0 0,0 1 0,0-1 0,0 0 0,0 0 0,0 0 0,0 0 0,0 1 0,0-1 0,0 0 0,0 0 0,1 0 0,-1 0 0,0 1 0,0-1 0,0 0 0,0 0 0,0 0 0,0 0 0,1 0 0,-1 0 0,0 1 0,0-1 0,0 0 0,0 0 0,0 0 0,1 0 0,-1 0 0,0 0 0,33 21 144,-26-18-129,-1 0 1,0 0-1,0 1 1,-1 0-1,1 0 0,-1 1 1,1-1-1,-2 1 1,1 0-1,0 1 1,-1-1-1,0 1 1,6 12-1,-5-5 10,-1 0-1,-1 0 1,0 1-1,0-1 1,-1 19-1,-3 67 150,-1-31-37,2-62-123,0 0 1,0-1-1,1 1 0,0 0 1,1-1-1,-1 1 1,1-1-1,0 0 1,0 0-1,0 1 1,1-1-1,0-1 1,0 1-1,0 0 1,1-1-1,0 1 1,-1-1-1,1 0 0,9 6 1,-9-9-8,-1 0 0,0 0 1,0-1-1,1 1 0,-1-1 1,0 0-1,1 0 0,-1 0 0,0-1 1,0 1-1,1-1 0,-1 0 0,0 0 1,0 0-1,6-3 0,-7 4-9,22-10 47,0 0 0,-1-2 0,0-1 0,-1-1 0,-1 0 0,0-2 0,0-1 0,17-19 0,-9 10 4,-18 17-28,-1 0 0,0-1-1,0 0 1,-1-1 0,-1 0 0,1 0 0,9-19 0,-10 16 5,2-6 37,-10 19-67,1 0 1,-1 1 0,0-1 0,0 0 0,0 0 0,0 1-1,0-1 1,0 0 0,0 0 0,0 1 0,0-1 0,0 0-1,0 0 1,0 1 0,-1-1 0,1 0 0,0 1 0,0-1 0,-1 0-1,1 1 1,-1-1 0,1 0 0,0 1 0,-2-2 0,2 2-2,-1 0 1,0 0 0,0 0-1,0 0 1,1 0 0,-1 0 0,0 0-1,0 0 1,0 0 0,1 1 0,-1-1-1,0 0 1,0 0 0,1 1 0,-1-1-1,0 0 1,0 1 0,1-1 0,-1 1-1,0-1 1,1 1 0,-1-1 0,0 2-1,-4 1 11,-8 7 13,-1 0 0,1 1 0,1 0 0,0 1 0,0 0-1,1 1 1,1 0 0,0 0 0,-11 23 0,15-25-8,0 0 1,1 0-1,1 1 0,0 0 0,0 0 1,1 0-1,1 0 0,0 0 0,0 0 1,2 1-1,-1-1 0,2 1 1,1 17-1,0-23-5,0-1 0,0 1 0,1 0 0,0-1 1,0 1-1,0-1 0,1 0 0,0 0 0,0-1 0,1 1 0,-1-1 1,1 0-1,8 7 0,-12-12-9,0 1 0,1 0 0,-1-1 0,0 1 1,1 0-1,-1-1 0,1 0 0,-1 1 0,1-1 0,-1 0 0,1 0 0,-1 0 1,1 0-1,-1 0 0,1 0 0,-1 0 0,0-1 0,1 1 0,-1 0 0,1-1 1,-1 1-1,1-1 0,-1 0 0,0 1 0,0-1 0,1 0 0,-1 0 1,0 0-1,0 0 0,0 0 0,0 0 0,0 0 0,1-2 0,3-2 6,0-2 0,-1 1 0,0 0 0,7-14 1,-4 5 4,-1 0 1,0 0 0,-1-1 0,-1 0-1,0 0 1,-1 0 0,-1 0 0,0 0 0,-1-1-1,-1 1 1,0-1 0,-4-18 0,4 34-11,0 0 1,0 1 0,0-1-1,0 1 1,0-1-1,-1 0 1,1 1-1,0-1 1,0 1 0,0-1-1,-1 1 1,1-1-1,0 1 1,-1-1 0,1 1-1,0-1 1,-1 1-1,1-1 1,-1 1-1,1 0 1,-1-1 0,1 1-1,-2-1 1,2 1-3,0 1 0,-1-1 1,1 0-1,0 0 0,0 0 1,-1 1-1,1-1 0,0 0 1,0 1-1,-1-1 0,1 0 1,0 1-1,0-1 0,0 0 1,-1 1-1,1-1 0,0 0 0,0 1 1,0-1-1,0 1 0,0-1 1,0 0-1,0 1 0,0-1 1,0 1-1,0-1 0,0 0 1,0 1-1,0-1 0,0 1 1,0-1-1,0 0 0,0 1 1,1-1-1,-1 1 0,24 115 174,-20-102-151,0 0 0,2 0 0,-1-1 0,2 0 0,0 0 0,11 15 0,-15-24-20,0-1 0,1 1 0,0-1 0,0 1 0,0-1 0,0-1 0,0 1 0,1 0 0,-1-1 0,6 2 1,-7-3 1,0 0 0,-1 0 0,1 0 0,0 0 1,0-1-1,0 1 0,0-1 0,0 0 0,0 0 1,0 0-1,0 0 0,0 0 0,0-1 0,-1 1 1,1-1-1,0 0 0,0 0 0,4-2 0,-1-1 18,0-1 0,0 1 0,-1-2 0,0 1 0,0 0-1,0-1 1,0 0 0,-1 0 0,0-1 0,-1 1-1,1-1 1,-1 1 0,0-1 0,-1 0 0,3-14-1,1-7 83,-1-1-1,0-48 1,-5 74-101,1-46 425,-1 48-364,0 1-62,1 0 0,-1 0-1,0 0 1,1 0 0,-1 1 0,1-1-1,-1 0 1,1 0 0,-1 0-1,0 1 1,1-1 0,-1 0 0,0 1-1,1-1 1,-1 0 0,0 1 0,1-1-1,-1 0 1,0 1 0,0-1 0,0 1-1,1-1 1,-1 0 0,0 1 0,0-1-1,0 1 1,0-1 0,0 1-1,1-1 1,-1 0 0,0 1 0,0-1-1,0 1 1,0-1 0,-1 1 0,1-1-1,0 2 1,1 20 18,-1-22-21,1 40 3,1-1 0,2-1 0,2 1 0,2-1-1,14 44 1,-22-79-2,1 0-1,0-1 0,0 1 1,1 0-1,-1-1 1,0 0-1,1 1 1,0-1-1,-1 0 0,1 1 1,0-1-1,0 0 1,4 3-1,-4-5 0,-1 1 0,0-1 0,0 1 0,1-1 0,-1 0-1,0 1 1,1-1 0,-1 0 0,0 0 0,0 0 0,1 0 0,-1 0 0,0-1-1,1 1 1,-1 0 0,0-1 0,0 1 0,1 0 0,-1-1 0,0 1-1,0-1 1,0 0 0,0 0 0,0 1 0,0-1 0,0 0 0,0 0 0,0 0-1,0 0 1,0 0 0,1-1 0,3-5 10,0 0 1,0-1-1,0 0 1,-1 0-1,0 0 0,4-14 1,3-4 7,2-5 79,-1-2 1,14-66-1,-26 99-97,0-1 0,0 1 1,0-1-1,0 1 0,0-1 0,0 1 0,0 0 0,1-1 0,-1 1 1,0-1-1,0 1 0,0 0 0,0-1 0,1 1 0,-1 0 0,0-1 1,0 1-1,1 0 0,-1-1 0,0 1 0,0 0 0,1-1 1,-1 1-1,0 0 0,1 0 0,-1-1 0,1 1 0,-1 0 0,0 0 1,1 0-1,-1 0 0,1-1 0,-1 1 0,0 0 0,1 0 0,-1 0 1,1 0-1,-1 0 0,0 0 0,1 0 0,-1 0 0,2 0 1,16 12 63,-10-6-69,6 4-12,1-1 0,0-1 0,0 0 0,0-1-1,28 8 1,-40-14 10,0-1 0,1 1 0,-1-1 0,0 1 0,1-1 0,-1 0 0,1 0 1,-1-1-1,0 1 0,1-1 0,-1 1 0,0-1 0,1 0 0,-1 0 0,0-1 0,0 1 0,0-1 0,0 1 0,0-1 0,4-3 0,-4 2 1,0-1 0,-1 1 0,1 0 0,-1-1 0,1 0 0,-1 1 0,0-1 0,0 0 0,0 0 0,-1 0 0,0 0 0,0-1 0,0 1 0,0 0 0,0-6 0,-1 8 3,1-7-2,0-1 0,-1 0 0,-1-17 0,1 24 2,-1 1 0,1-1 1,-1 1-1,0-1 0,0 1 0,0 0 0,0-1 0,0 1 0,0 0 0,-1 0 0,1-1 0,-1 1 0,1 0 0,-1 1 0,0-1 0,0 0 1,0 0-1,0 1 0,-3-3 0,3 4 2,0-1 1,1 1-1,-1 0 1,0 0-1,0 0 1,1 0-1,-1 0 1,0 0-1,1 0 1,-1 1-1,0-1 1,1 1-1,-1-1 1,1 1-1,-1 0 1,1-1-1,-1 1 1,1 0-1,-1 0 1,1 0-1,0 0 1,-1 0-1,1 0 1,0 1-1,-2 1 1,-29 37 20,26-33-24,1 1 0,1 0 0,-1 0 0,2 0 1,-1 0-1,1 1 0,0 0 0,1 0 0,0-1 0,0 2 1,1-1-1,0 0 0,0 0 0,1 0 0,1 0 0,-1 0 1,2 0-1,-1 0 0,1 0 0,0 0 0,1 0 0,0 0 1,1-1-1,-1 0 0,2 1 0,-1-1 0,1-1 0,0 1 1,1-1-1,0 0 0,12 12 0,-12-14-3,1 1 0,0-1 1,0-1-1,1 0 0,-1 0 0,1 0 1,0-1-1,0 0 0,0 0 0,0-1 0,0 0 1,1-1-1,-1 0 0,1 0 0,-1 0 0,1-1 1,-1-1-1,1 0 0,-1 0 0,1 0 0,-1-1 1,0 0-1,0-1 0,0 0 0,14-7 0,-2 0 7,-2 0 0,1-2-1,-1 0 1,-1-2-1,-1 0 1,30-31-1,-26 21 13,-2 0-1,0-1 1,-2 0 0,19-40-1,-10 5 29,-3 0 0,-2-2 1,-2-1-1,8-67 0,-18 82-37,-3 0 0,-3-1 0,-1 1 1,-9-82-1,5 111-11,-1 0 1,-10-26 0,7 22 2,7 23 2,0-1 0,0 1 0,1 0 0,-1-1 0,-1 1-1,1-1 1,0 1 0,0 0 0,0-1 0,0 1 0,0 0 0,0-1 0,0 1 0,0 0 0,-1-1 0,1 1-1,0 0 1,0-1 0,0 1 0,-1 0 0,1-1 0,0 1 0,0 0 0,-1 0 0,1-1 0,0 1 0,-1 0-1,1 0 1,0 0 0,-1-1 0,1 1 0,0 0 0,-1 0 0,1 0 0,-1 0 0,1 0 0,0 0-1,-1 0 1,1 0 0,0 0 0,-1 0 0,1 0 0,-1 0 0,1 0 0,0 0 0,-1 0 0,1 0 0,0 0-1,-1 0 1,1 1 0,0-1 0,-1 0 0,1 0 0,0 0 0,-1 1 0,1-1 0,0 0 0,-1 0 0,1 1-1,-14 21-18,-8 35-44,2 1 1,-13 69-1,-14 124-103,46-243 161,-9 56-35,3 0-1,3 0 1,7 118 0,-2-179 39,0 17-8,10 37 0,-10-52 8,0 1 0,1-1 0,0 0 0,0 0 0,1-1 1,-1 1-1,1 0 0,0-1 0,0 1 0,0-1 0,1 0 0,5 5 0,17 14 48,-21-18-12,0 0 0,1 0 0,0 0 0,0-1 0,10 6 0,-14-9-27,1 0 0,0 0 1,0 0-1,1 0 0,-1-1 1,0 0-1,0 1 0,0-1 1,0 0-1,0 0 0,1-1 1,-1 1-1,0 0 0,0-1 1,0 0-1,0 0 0,3-1 1,4-3 23,0 1 0,-1-2 0,0 1 0,0-1 0,9-8-1,9-6 107,-16 14-60,-8 4-57,-1 0 1,1 1 0,0-1-1,-1 0 1,1-1-1,-1 1 1,3-3 0,1-2 72,-5 6-81,0 1-1,0-1 0,0 0 1,0 0-1,0 0 1,-1 0-1,1 0 0,0 0 1,0-1-1,-1 1 1,1 0-1,-1 0 0,1 0 1,-1 0-1,0-1 1,1 0-1,-1 1 17,1 0-19,-1 0-1,1 0 0,0 0 1,0-1-1,-1 1 1,1 0-1,-1 0 0,1 0 1,-1 0-1,0-1 0,1 1 1,-1 0-1,0 0 1,0-1-1,0 1 0,0 0 1,0-1-1,0 1 0,0 0 1,0-2-1,1-15 17,33-80 219,-20 74-205,-14 24-40,1-1 1,-1 1 0,0-1-1,0 1 1,1-1 0,-1 1-1,0 0 1,1-1 0,-1 1 0,1 0-1,-1-1 1,0 1 0,1 0-1,-1-1 1,1 1 0,-1 0-1,1 0 1,-1 0 0,1-1-1,-1 1 1,1 0 0,-1 0-1,1 0 1,-1 0 0,1 0-1,-1 0 1,1 0 0,-1 0 0,1 0-1,-1 0 1,1 0 0,-1 0-1,1 1 1,-1-1 0,1 0-1,-1 0 1,1 0 0,-1 1-1,1-1 1,3 5-1,0 0 0,0 0 0,-1 0 0,0 1 1,0-1-1,0 1 0,-1-1 0,0 1 0,2 8 0,10 55-4,-13-61 3,1 1-3,5 32-35,1 58-1,-8-87 41,-1 0 0,-1 0 0,0 0 0,0 0 0,-1-1 0,-7 18 0,10-28 3,0 0-1,-1 0 1,1 0 0,-1 0 0,1 0-1,-1 0 1,1-1 0,-1 1 0,0 0-1,1 0 1,-1-1 0,0 1 0,0 0-1,1-1 1,-1 1 0,0-1 0,0 1-1,0-1 1,0 1 0,0-1-1,0 1 1,0-1 0,0 0 0,-2 1-1,1-2 9,0 1-1,0 0 0,0 0 0,0-1 1,0 1-1,0-1 0,0 0 0,0 1 1,0-1-1,0 0 0,-2-2 0,-4-2 46,1-1-1,0 1 1,0-2-1,-8-8 1,-7-18 116,22 33-170,-1 0-1,1-1 1,-1 1-1,1-1 1,0 0-1,-1 1 0,1-1 1,0 1-1,0-1 1,-1 0-1,1 1 1,0-1-1,0 1 0,0-1 1,0 0-1,0 1 1,0-1-1,0 0 1,0 1-1,0-1 1,0 0-1,0 1 0,0-1 1,0 0-1,0 1 1,1-1-1,-1 1 1,0-1-1,1 0 0,-1 1 1,0-1-1,1 1 1,-1-1-1,0 1 1,1-1-1,-1 1 1,1-1-1,-1 1 0,1 0 1,-1-1-1,1 1 1,0 0-1,-1-1 1,1 1-1,-1 0 0,1 0 1,0-1-1,-1 1 1,1 0-1,-1 0 1,1 0-1,0 0 1,0 0-1,23-1-2,0 2 0,0 0 0,46 10 0,-16-2 0,-4 0 0,-39-5 0,0-2 0,0 0 0,0 0 0,0-1 0,1 0 0,-1-1 0,1 0 0,11-2 0,-7 0 389,-4 0-1491,0-2-3622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5:15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8136,'0'0'5848,"103"17"-5024,-28 2 8,17-2-144,1 1-1,5-7-111,-7-3 8,1-3-96,0-5 0,9-2-112,13-15 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16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10248,'0'0'3456,"6"20"-3147,48 228 614,-4 1 470,-36-181-901,7 36 430,-14-59 1413,1-100-1675,12-59-47,-16 100-513,0-1 1,1 1-1,1 1 0,0-1 0,15-22 1,-13 24 7,0 0 1,1 1-1,1 0 1,21-19-1,-27 26-88,0 1 1,0 0-1,0 1 0,0-1 0,1 1 0,-1 0 0,1 0 0,-1 0 1,1 1-1,0-1 0,0 1 0,-1 0 0,1 1 0,0-1 0,0 1 1,0 0-1,0 0 0,7 1 0,-11 0-20,0-1 0,0 0-1,0 1 1,0-1 0,0 1 0,0-1 0,0 1-1,-1 0 1,1-1 0,0 1 0,0 0 0,-1-1-1,1 1 1,0 0 0,-1 0 0,1 0-1,-1 0 1,1 0 0,-1-1 0,1 1 0,-1 0-1,0 0 1,0 0 0,1 0 0,-1 0 0,0 0-1,0 0 1,0 0 0,0 0 0,0 0 0,0 0-1,0 0 1,0 0 0,-1 0 0,1 0 0,0 0-1,-1 0 1,1 0 0,-1 2 0,-1 3-2,0 0 0,-1 0-1,0 0 1,-5 9 0,3-6 12,-1-1 0,0-1 0,-1 1 0,0-1 0,0 0 0,0-1 0,-1 1-1,0-1 1,0-1 0,0 0 0,-19 8 0,27-13-6,0 0-1,-1 0 1,1 0-1,-1 0 1,1 0 0,0 0-1,-1 0 1,1 1 0,-1-1-1,1 0 1,-1 0-1,1 0 1,0 0 0,-1 0-1,1 1 1,0-1 0,-1 0-1,1 0 1,0 1-1,-1-1 1,1 0 0,0 1-1,-1-1 1,1 0 0,0 1-1,0-1 1,-1 0-1,1 1 1,0-1 0,0 0-1,0 1 1,0-1 0,-1 1-1,1-1 1,0 0-1,0 1 1,0-1 0,0 1-1,0-1 1,0 1 0,0-1-1,0 0 1,0 1-1,0-1 1,0 1 0,1-1-1,-1 0 1,0 1-1,0-1 1,0 1 0,0-1-1,1 0 1,-1 1 0,0-1-1,0 0 1,1 1-1,-1-1 1,1 1 0,24 18 113,-21-16-124,159 92 426,-123-65 94,-39-29-476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5:17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251 779 5224,'0'0'7392,"-10"3"-6744,-12 6-89,1 0 1,-1 1-1,2 1 1,-21 14 0,32-18-302,0-1 0,1 1 0,0 1 1,0-1-1,0 2 0,1-1 0,1 1 1,-1 0-1,1 0 0,1 0 0,-9 20 1,10-16 65,0 1 0,1-1 0,0 1 0,-1 23 1,3-30-196,1 0 1,0 0 0,0 0 0,1 0 0,0-1-1,0 1 1,1 0 0,0-1 0,0 1 0,0-1 0,5 9-1,-5-13-64,0 1-1,0-1 1,0 0-1,0 0 1,0 0-1,1 0 1,-1 0-1,1 0 1,-1-1 0,1 1-1,0-1 1,0 0-1,-1 0 1,1 0-1,0 0 1,0 0-1,0-1 1,0 1-1,0-1 1,0 0-1,0 0 1,1 0-1,-1 0 1,4-1-1,0 0 9,0 0-1,0 0 1,0-1 0,0 0-1,0-1 1,-1 0-1,1 0 1,-1 0-1,8-5 1,0-3 25,0-1 0,0-1 1,-2 0-1,1-1 0,-2 0 0,0-1 0,16-27 1,-15 20 25,-1 0 0,-1-1 1,-2 1-1,0-2 1,7-32-1,-12 31 39,-3 24-142,1 1 1,-1-1-1,0 0 1,0 0-1,0 1 1,0-1 0,0 0-1,0 0 1,0 1-1,0-1 1,0 0-1,0 0 1,0 1 0,0-1-1,-1 0 1,1 1-1,0-1 1,0 0-1,-1 0 1,1 1 0,0-1-1,-1 1 1,1-1-1,-1 0 1,1 1-1,-1-1 1,0 0 0,0 1-5,0 1 0,0-1 0,0 1 0,0-1 0,1 1 0,-1-1 0,0 1 0,0 0 0,1-1 0,-1 1 0,0 0 0,1-1 1,-1 1-1,1 0 0,-1 0 0,1 0 0,-1-1 0,1 1 0,0 0 0,-1 0 0,1 1 0,-8 24 81,7-23-66,-2 10 16,0-1 0,1 1 1,1-1-1,0 1 0,0 0 0,1 0 1,1-1-1,0 1 0,1 0 0,1-1 1,0 1-1,0-1 0,1 0 1,1 0-1,0 0 0,0-1 0,1 1 1,1-2-1,13 18 0,-18-24-9,1-1 0,-1 0 0,1 1-1,0-1 1,0-1 0,0 1 0,0 0 0,6 3-1,-6-5-5,0 0-1,1 0 0,-1 0 0,0-1 1,0 1-1,0-1 0,0 0 0,0 0 0,1 0 1,-1 0-1,5-2 0,4 0 30,-1-1 0,1-1 0,-1 0 0,0 0-1,0-1 1,-1-1 0,1 0 0,-1 0 0,-1-1 0,1 0 0,14-15-1,7-9 118,48-63 0,-51 56-106,-2-2 1,-1-1-1,-3 0 0,31-80 1,43-186 247,-84 263-264,23-93 113,-31 114-129,0 0 0,-2 0 0,-1-44 0,-1 65-29,1 0-1,-1 0 1,-1 1 0,1-1 0,0 0 0,0 0 0,-1 0-1,1 1 1,-1-1 0,1 0 0,-1 1 0,0-1 0,0 0-1,0 1 1,-1-3 0,-8 21 120,-1 9-78,0 0 0,2 1 0,1 1 0,1 0-1,-6 44 1,9-23-3,1-1 0,5 71 0,3-69-3,1-1-1,3-1 1,25 81-1,-23-96-42,2 0-1,1-1 0,2-1 0,0-1 1,43 57-1,-52-79-6,0 1 1,1-1-1,0 0 1,0-1-1,1 0 1,0 0-1,0-1 1,0 0-1,1 0 0,0-1 1,19 6-1,-23-9-70,0-1-1,1 1 1,-1-2-1,0 1 1,1-1-1,-1 1 1,0-2-1,1 1 1,-1-1-1,0 0 1,1 0-1,-1-1 1,0 0-1,0 0 1,0 0-1,0-1 1,-1 0-1,1 0 0,-1 0 1,1-1-1,-1 0 1,6-5-1,11-13-4212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5:17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15072,'0'0'1655,"89"-14"-1055,-8 14-56,12 2 0,5 2-72,-10 4-8,-14 9 8,-3 0 16,1 4-96,-9 2 8,-3 8-168,-3-6 0,-4-10-152,-14-4 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5:20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395 6 6928,'0'0'5050,"-12"-1"-4318,10 0-700,-8 0 184,0-1 0,0 1 0,-1 1 1,1 0-1,0 1 0,0 0 0,0 0 0,-17 5 1,-4 5 470,1 2 0,-41 23 0,62-30-556,-1 0-1,1 1 1,0 1-1,1-1 1,0 1-1,0 1 1,0 0-1,1 0 1,1 0-1,-9 16 1,7-11 105,2 0 1,-1 0-1,2 0 0,0 0 1,-6 29-1,10-39-177,1-1-1,-1 1 1,1 0-1,0 0 1,0-1 0,1 1-1,-1 0 1,1-1-1,-1 1 1,1 0-1,0-1 1,1 1 0,-1-1-1,1 0 1,-1 1-1,1-1 1,0 0 0,0 0-1,1 0 1,-1 0-1,1 0 1,-1-1 0,1 1-1,0-1 1,0 1-1,0-1 1,0 0-1,0 0 1,6 2 0,0-1 33,1 0 0,-1-1 0,0 0 0,1-1 0,0 0 1,-1 0-1,1-1 0,0 0 0,-1-1 0,1 0 0,-1 0 1,1-1-1,-1-1 0,0 1 0,1-2 0,10-4 0,-16 5-54,0 1 1,-1-1-1,0 0 0,1 0 0,-1 0 0,0 0 0,-1 0 0,1-1 0,0 1 0,-1-1 0,0 0 1,0 0-1,0 0 0,0 0 0,-1 0 0,1 0 0,-1 0 0,0 0 0,-1-1 0,2-7 1,-2-6 139,1 0 1,-2 0-1,-4-27 1,5 45-179,-8-42 496,5 40-191,-2 6-93,-3 12 10,-1 28-119,2 1 0,-3 61 0,6-63-52,-2 40 28,-17 137 122,18-193-156,-1-1 0,-2 1 0,0-1 0,-2-1-1,0 1 1,-16 23 0,16-29 9,-8 13 34,17-32-72,0 1-1,0 0 0,0-1 0,-1 1 0,1-1 0,-1 0 0,1 1 1,-1-1-1,1 0 0,-1 0 0,1 0 0,-1 0 0,0 0 0,-2 0 0,3-1-4,0 0 0,1 0 0,-1 0 0,0 0 0,0 0 0,0 0 0,1 0 0,-1-1 0,0 1 0,0 0 0,1-1-1,-1 1 1,0 0 0,1-1 0,-1 1 0,0-1 0,1 1 0,-1-1 0,1 1 0,-1-1 0,0 0 0,1 1-1,0-1 1,-1 0 0,1 1 0,-1-1 0,1 0 0,0 0 0,-1 1 0,1-2 0,-9-26 117,8 25-99,-4-16 72,1 1-1,1-1 0,-1-37 1,4 47-68,0-1-1,1 1 1,1-1 0,-1 1 0,2 0 0,-1 0 0,1 0 0,1 0-1,0 0 1,5-9 0,7-8 19,1 1-1,1 1 1,1 1-1,1 1 1,1 0-1,1 1 1,1 2 0,32-22-1,148-94 179,6-5-17,-180 122-174,-22 15-8,0-2-1,0 1 1,0-1-1,9-8 1,-16 13-25,0 0 1,0-1 0,0 1-1,0 0 1,1 0 0,-1 0-1,0-1 1,0 1 0,0 0-1,0 0 1,0-1 0,0 1-1,0 0 1,0 0 0,0-1-1,0 1 1,0 0 0,0 0-1,0-1 1,0 1 0,0 0-1,0 0 1,0-1 0,-1 1-1,1 0 1,0 0 0,0 0-1,0-1 1,0 1 0,0 0-1,0 0 1,-1 0 0,1-1-1,0 1 1,0 0 0,0 0-1,-1 0 1,1 0 0,0-1-1,0 1 1,0 0 0,-1 0-1,1 0 1,0 0 0,0 0-1,-1 0 1,1 0 0,0 0-1,0 0 1,-1 0 0,1 0-1,0 0 1,0 0 0,-1 0-1,1 0 1,-23-4 276,15 2-203,-3 1-34,-7-5 231,17 6-270,1-1 1,0 1-1,0-1 1,-1 0-1,1 1 1,0-1-1,0 0 1,0 1-1,0-1 1,0 0-1,0 1 1,0-1-1,0 0 0,0 1 1,0-1-1,0 0 1,0 1-1,1-1 1,-1 0-1,0 1 1,0-1-1,1 1 1,-1-1-1,0 0 1,1 1-1,-1-1 1,0 1-1,1-1 0,-1 1 1,2-1-1,1-2 10,1 0 1,0 0-1,0 1 0,1-1 0,-1 1 0,0 0 0,1 0 0,-1 1 0,1-1 0,0 1 0,7-1 0,0-1 1,-5 2-10,-1 0 0,1 0 0,0 0 0,0 1 0,0 0 0,0 0 0,-1 1 1,1 0-1,0 0 0,0 0 0,12 5 0,-15-4-8,0 0-1,0-1 1,0 1 0,0 0 0,-1 1-1,1-1 1,-1 1 0,0 0 0,1-1 0,-1 1-1,0 1 1,-1-1 0,1 0 0,0 1-1,-1-1 1,0 1 0,0 0 0,0 0-1,0 0 1,1 6 0,0 10 10,-1 0 1,0 0-1,-2 0 1,0 0-1,-2 0 0,-3 22 1,1-14 18,2 0 0,1 36 0,1-64-26,1 1-1,-1 0 1,0 0 0,0 0-1,1-1 1,-1 1 0,0 0-1,1 0 1,-1-1 0,1 1-1,-1 0 1,1-1 0,-1 1-1,1 0 1,-1-1 0,1 1-1,0-1 1,-1 1 0,1-1-1,0 1 1,-1-1 0,1 0-1,0 1 1,0-1 0,0 0 0,-1 1-1,1-1 1,0 0 0,0 0-1,0 0 1,0 0 0,-1 0-1,1 0 1,0 0 0,2 0-1,2-1 5,1 1 1,-1-1-1,1 0 0,8-3 0,37-15 55,-1-2-1,-2-2 1,0-2-1,-2-3 1,84-64-1,-125 90 12,-6 5 3,-5 9 19,-2-1-79,1 1 0,1 0-1,0 0 1,0 0 0,1 1 0,1 0-1,0 0 1,1 0 0,0 0-1,1 0 1,1 1 0,0 14-1,1-25-10,1 0-1,-1 0 1,1 0-1,0 0 1,0 0-1,1 0 0,-1 0 1,1 0-1,-1 0 1,1-1-1,0 1 1,0 0-1,0-1 1,0 0-1,1 1 0,-1-1 1,1 0-1,-1 0 1,1-1-1,0 1 1,-1 0-1,1-1 0,0 0 1,4 2-1,-2-1 1,-1-1 0,1 1 1,-1-1-1,1 0 0,0 0 0,0-1 0,-1 1 0,1-1 0,0 0 0,0 0 0,0-1 0,-1 0 0,1 1 0,0-2 0,6-1 0,-6 1 1,-1 0 0,0 0-1,1-1 1,-1 0-1,0 0 1,0 0-1,0 0 1,-1 0 0,1-1-1,-1 0 1,0 1-1,0-1 1,0 0 0,0-1-1,-1 1 1,3-6-1,-3 4 0,0-1 1,-1 1-1,0 0 0,0-1 0,-1 1 0,1-1 0,-1 1 0,-1-1 0,1 1 0,-1-1 0,0 1 1,-3-9-1,2 9 1,0-1 1,0 0 0,-1 0 0,0 1-1,0-1 1,0 1 0,-1 0 0,0 0-1,0 0 1,-1 1 0,0-1 0,0 1-1,0 0 1,0 0 0,-12-7 0,6 4 1,5 4 4,1 0-1,-1 0 1,0 0-1,-1 1 1,1 0-1,-9-3 1,2 0 22,-16-6 34,28 12-67,1 0 0,-1-1 0,0 1 0,1 0 0,-1 0 0,1 0 0,-1-1 0,0 1 0,1 0 0,-1 0 0,0 0 0,1 0 0,-1 0 0,1 0 0,-1 0 0,0 0 0,1 1 0,-1-1 0,1 0 0,-1 0 0,0 0 0,1 1 0,-1-1 0,1 0 0,-1 1 0,1-1 0,-1 0 0,1 1 0,-1-1 0,1 1 0,-1-1 0,1 0 0,-1 2 0,1-1-1,0 0 0,0-1 0,0 1 0,0 0 0,0 0 0,0 0 0,1-1 0,-1 1 0,0 0 0,0 0 0,1-1 0,-1 1 0,1 0 0,-1-1 0,1 1 0,-1 0 0,1-1 0,-1 1 0,1-1 0,-1 1 0,2 0 0,18 15 0,-14-12 0,5 4 0,0-1 0,1-1 0,-1 0 0,1-1 0,1 0 0,23 6 0,-11-5 0,0-1 0,42 2 0,-53-7 0,-1 0 0,0-1 0,0-1 0,0 0 0,-1 0 0,1-2 0,0 1 0,20-10 0,-14 4 0,-1-1 0,-1-1 0,1 0 0,27-25 0,-43 35 0,-1 0 0,1 0 0,-1 0 0,0 0 0,0 0 0,1 0 0,-1 0 0,0 0 0,0-1 0,0 1 0,0 0 0,-1-1 0,1 1 0,0-1 0,0 1 0,-1-1 0,1 1 0,0-3 0,-18 31 0,7-5 0,1 0 0,-11 42 0,19-57 0,-1 1 0,1-1 0,0 1 0,1 0 0,0-1 0,0 1 0,0 0 0,1-1 0,1 1 0,-1-1 0,1 1 0,0-1 0,4 8 0,-5-13 0,-1 0 0,1 0 0,1 0 0,-1-1 0,0 1 0,0 0 0,0-1 0,1 1 0,-1-1 0,1 0 0,-1 1 0,1-1 0,0 0 0,0 0 0,-1 0 0,1 0 0,0 0 0,4 1 0,-3-1 0,0-1 0,1 0 0,-1 1 0,1-1 0,-1 0 0,0-1 0,1 1 0,-1-1 0,1 1 0,4-3 0,2-1 0,1 0 0,-1-1 0,0 0 0,0-1 0,15-12 0,-12 6 0,0 0 0,-1-1 0,-1-1 0,0 0 0,9-16 0,-3 4 0,-9 13 0,-7 11 0,0 0 0,0 0 0,0 0 0,0 0 0,0 0 0,1 0 0,-1 0 0,1 0 0,-1 1 0,1-1 0,0 1 0,-1-1 0,4-1 0,-2 33 0,-2-15 0,0-1 0,1 1 0,6 25 0,-7-35 0,0-1 0,1 0 0,0 1 0,0-1 0,0 0 0,0 0 0,1-1 0,0 1 0,-1 0 0,1-1 0,1 0 0,-1 1 0,7 4 0,-9-8 0,1 1 0,0 0 0,0 0 0,0-1 0,0 1 0,0-1 0,0 0 0,0 1 0,0-1 0,0 0 0,0 0 0,0 0 0,0 0 0,0-1 0,0 1 0,-1 0 0,5-2 0,33-15 0,-33 15 0,6-5 0,1-1 0,-1 0 0,0 0 0,-1-1 0,14-14 0,45-57 0,-59 66 0,-1-1 0,11-23 0,-12 20 0,18-24 0,-25 42 0,-1 6 0,-3 12 0,1-15 0,-14 94 0,-44 142 0,-48 90 0,99-305 0,0-3 0,-34 113 0,42-134 0,0 1 0,0 0 0,0-1 0,0 1 0,-1-1 0,1 1 0,0 0 0,0-1 0,0 1 0,0-1 0,-1 1 0,1 0 0,0-1 0,-1 1 0,1-1 0,0 1 0,-1-1 0,1 1 0,-1-1 0,1 0 0,-1 1 0,1-1 0,-1 0 0,1 1 0,-1-1 0,0 1 0,0-4 0,1 0 0,-1 0 0,1 0 0,0 0 0,0 0 0,0 0 0,0 0 0,0 0 0,2-3 0,-2 1 0,7-115 0,-5 50 0,19-108 0,-10 127 0,2 0 0,31-77 0,-32 101 0,1 0 0,1 1 0,2 0 0,0 2 0,2 0 0,21-23 0,-20 26 0,1 1 0,1 0 0,35-24 0,-48 39 0,1 0 0,-1 0 0,1 0 0,0 1 0,0 1 0,0 0 0,1 0 0,-1 0 0,1 2 0,-1-1 0,1 1 0,0 0 0,0 1 0,9 1 0,-15-1 0,0 1 0,-1 0 0,1 0 0,-1 0 0,1 1 0,-1 0 0,0-1 0,0 1 0,1 0 0,-1 0 0,0 1 0,-1-1 0,1 0 0,0 1 0,-1 0 0,1 0 0,-1 0 0,0 0 0,0 0 0,0 0 0,-1 0 0,1 1 0,-1-1 0,2 4 0,2 8 0,-1 0 0,-1 0 0,0 0 0,2 23 0,-5-21 0,0-1 0,-1 1 0,0-1 0,-1 0 0,-1 0 0,-1 0 0,0 0 0,-1 0 0,-1-1 0,-1 0 0,0 0 0,0 0 0,-2-1 0,0 0 0,0-1 0,-13 14 0,18-23 0,1 0 0,-1-1 0,0 0 0,0 1 0,0-2 0,-1 1 0,1 0 0,-1-1 0,1 0 0,-9 3 0,10-4 0,0-1 0,0 1 0,-1-1 0,1 0 0,0 0 0,0 0 0,0-1 0,0 1 0,0-1 0,0 1 0,0-1 0,0 0 0,0 0 0,0 0 0,0-1 0,0 1 0,0-1 0,-3-2 0,0-1 0,-1-1 0,1 0 0,0 0 0,0 0 0,0-1 0,-8-13 0,-24-49 0,12 20 0,23 44 38,-13-26 897,15 29-1242,1 0 0,0 0 1,-1 1-1,1-1 0,0 0 1,0 0-1,0 0 0,0 0 0,0 1 1,0-1-1,1 0 0,-1 0 1,1 0-1,-1 1 0,2-3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5:25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20 773 7736,'0'0'9311,"-5"-10"-8697,2 4-480,2 4-93,-1-1 0,1 1 0,0 0 0,0 0 0,0-1 0,0 1-1,0 0 1,0-1 0,1 1 0,-1-1 0,1 1 0,0-1 0,-1 0 0,1 1-1,0-1 1,1 1 0,-1-1 0,0 1 0,1-1 0,0 1 0,-1-1 0,1 1-1,0 0 1,0-1 0,2-2 0,3-3 218,1 1-1,-1-1 1,10-6 0,-13 12-157,-1 0 1,0 0-1,1 0 1,-1 0 0,1 1-1,0-1 1,-1 1-1,1 0 1,0 0-1,0 0 1,0 0 0,0 0-1,0 1 1,5-1-1,-7 1-62,0 0-1,0 0 0,1 1 0,-1-1 0,0 0 0,0 1 0,0-1 1,0 1-1,-1 0 0,1-1 0,0 1 0,0-1 0,0 1 0,0 0 1,-1 0-1,1 0 0,0-1 0,-1 1 0,1 0 0,0 0 0,-1 0 1,1 0-1,-1 0 0,1 0 0,-1 0 0,0 2 0,6 31 414,-6-32-432,3 61 578,-3 1-1,-12 96 1,11-151-457,0-1 1,0 1-1,1 0 1,0 0 0,0-1-1,1 1 1,0 0-1,1-1 1,3 13-1,-4-20-106,0 0 0,0 0 0,0 0 0,0 0-1,0 0 1,0 0 0,0 0 0,1 0 0,-1-1 0,0 1-1,0 0 1,1-1 0,-1 1 0,0-1 0,1 1-1,-1-1 1,1 0 0,-1 0 0,0 1 0,1-1 0,-1 0-1,1 0 1,-1-1 0,1 1 0,1 0 0,37-8 343,-28 3-297,1 0 1,-1-1 0,0 0-1,-1-1 1,0 0-1,0-1 1,0 0 0,-1-1-1,16-16 1,6-12 213,35-52 1,-56 73-216,9-12 139,-1-2 1,-2 0-1,-1-1 1,14-37-1,-7 6 654,-23 61-862,0 1 0,0 0 0,0-1 1,0 1-1,0 0 0,1 0 0,-1 0 1,0-1-1,0 1 0,0 0 0,0 0 1,0-1-1,1 1 0,-1 0 0,0 0 1,0 0-1,0-1 0,0 1 0,1 0 1,-1 0-1,0 0 0,0 0 0,1 0 1,-1-1-1,0 1 0,0 0 0,1 0 1,-1 0-1,0 0 0,0 0 0,1 0 1,-1 0-1,0 0 0,0 0 0,1 0 1,-1 0-1,0 0 0,0 0 0,1 0 1,-1 0-1,0 0 0,0 0 0,1 1 1,-1-1-1,0 0 0,0 0 0,1 0 1,-1 0-1,0 0 0,0 1 0,0-1 1,1 0-1,-1 0 0,0 1 0,13 15 79,-7-8-39,11 11-4,0-1 0,1-1 0,1 0 0,39 24 1,-45-32-24,1-1 0,0-1 1,1 0-1,0-1 0,0-1 1,0 0-1,0-1 1,31 4-1,-35-8-9,0 0 1,1-1-1,-1 0 1,0-1-1,0 0 0,-1-1 1,15-5-1,-6 1 11,0-1 1,-1-1-1,19-12 0,-30 16-18,0-1 0,-1 1 0,0-1 0,0-1-1,-1 1 1,0-1 0,0 0 0,0 0 0,-1 0 0,0-1 0,0 1 0,-1-1-1,0 0 1,-1 0 0,3-10 0,-3 10-2,-1 1 0,0 0-1,0 0 1,0 0 0,-1-1 0,0 1-1,0 0 1,-1-1 0,0 1 0,-1 0 0,1 0-1,-1 0 1,0 0 0,-1 0 0,0 0-1,0 1 1,-8-12 0,9 15-7,0 0 0,0 0 0,-1 1 0,0-1 0,1 1 0,-1 0 0,0 0 0,0 0 0,0 0 0,0 1 0,0-1 0,0 1 0,-1-1 0,1 1 0,-1 0 0,1 1 0,-4-2 0,2 2 0,0 0 0,-1 0 0,1 1 0,0 0 0,0-1 0,0 2 0,0-1 0,0 0 0,0 1 0,-7 4 0,0 0 0,0 1 0,1 1 0,0 0 0,0 0 0,1 1 0,0 1 0,-17 20 0,22-23 0,0 1 0,0 0 0,1 0 0,0 1 0,0-1 0,1 1 0,0 0 0,1 0 0,0 0 0,0 0 0,1 0 0,0 1 0,1-1 0,0 0 0,1 12 0,0-11 0,1 1 0,0 0 0,1-1 0,0 1 0,0-1 0,1 0 0,0 0 0,1 0 0,1-1 0,-1 0 0,1 0 0,13 15 0,-2-6 0,0-1 0,1 0 0,1-2 0,1 0 0,37 22 0,-45-31 0,0-1 0,0 0 0,0-1 0,0 0 0,1 0 0,-1-1 0,1-1 0,0-1 0,0 1 0,0-2 0,0 0 0,22-3 0,-13-1 0,0-1 0,0-2 0,0 0 0,-1-1 0,0-1 0,39-24 0,-32 16 0,-1-2 0,-1-2 0,0 0 0,26-30 0,-31 27 0,-1-1 0,-1-1 0,-1-1 0,-2 0 0,-1-1 0,0 0 0,-3-2 0,13-37 0,-7-1 0,-3-1 0,12-113 0,-26 171 0,4-71 0,-5 75 0,0 0 0,-1 0 0,0 0 0,0 0 0,0 1 0,-1-1 0,0 0 0,0 1 0,-5-9 0,7 14 0,-1 0 0,0 0 0,1 0 0,-1 0 0,0 0 0,0 0 0,1 0 0,-1 1 0,0-1 0,0 0 0,0 0 0,0 1 0,0-1 0,0 0 0,0 1 0,0-1 0,-1 1 0,1 0 0,0-1 0,0 1 0,0 0 0,-2 0 0,1 0 0,-1 0 0,1 0 0,0 1 0,-1-1 0,1 1 0,0-1 0,0 1 0,0 0 0,0 0 0,0 0 0,-3 2 0,-3 3 0,-1 1 0,1 0 0,0 0 0,-8 10 0,3-1 0,0 1 0,1 1 0,1 0 0,1 1 0,0 0 0,2 1 0,-11 33 0,4 1 0,-14 97 0,22-104 0,3 1 0,3 91 0,4-107 0,1-1 0,1 1 0,2-1 0,1 0 0,17 41 0,-23-65 0,1 0 0,1 0 0,-1 0 0,1-1 0,1 1 0,-1-1 0,1 0 0,0 0 0,0-1 0,8 7 0,-8-9 0,-1 0 0,1 0 0,1 0 0,-1-1 0,0 0 0,0 0 0,1 0 0,-1-1 0,1 1 0,0-1 0,-1-1 0,1 1 0,0-1 0,9 0 0,-8-1 0,0 0 0,0 0 0,1-1 0,-1 0 0,0 0 0,0 0 0,0-1 0,-1 0 0,13-8 0,0-3 0,32-28 0,-19 15 0,-23 19 0,1-1 0,-1 0 0,-1 0 0,1 0 0,-2-1 0,1 0 0,-1-1 0,7-16 0,-13 27 0,0-1 0,-1 0 0,1 0 0,-1 0 0,0 0 0,1 0 0,-1 0 0,0 0 0,1 0 0,-1 0 0,0-1 0,0 1 0,0 0 0,0 0 0,0 0 0,0 0 0,0 0 0,0 0 0,-1 0 0,1 0 0,0 0 0,-1 0 0,1 0 0,-1 0 0,1 0 0,-1 0 0,1 0 0,-1 0 0,1 0 0,-1 1 0,0-1 0,0 0 0,1 0 0,-3-1 0,1 2 0,0-1 0,1 0 0,-1 0 0,0 1 0,0-1 0,0 1 0,0 0 0,0 0 0,0 0 0,0 0 0,0 0 0,0 0 0,0 0 0,0 0 0,0 1 0,0-1 0,0 1 0,-2 0 0,-3 3 0,0-1 0,1 1 0,-1 1 0,1-1 0,0 1 0,0 0 0,1 0 0,-1 1 0,1-1 0,0 1 0,1 1 0,-1-1 0,1 1 0,1-1 0,-1 1 0,-3 12 0,5-14 0,0 0 0,0 0 0,1 0 0,0 1 0,0-1 0,0 0 0,1 1 0,0-1 0,0 1 0,0-1 0,1 0 0,-1 1 0,1-1 0,1 0 0,-1 1 0,1-1 0,0 0 0,0 0 0,0 0 0,1-1 0,-1 1 0,1 0 0,1-1 0,4 7 0,-6-10 0,0 1 0,0 0 0,0-1 0,0 1 0,0-1 0,0 1 0,0-1 0,0 0 0,1 0 0,-1 0 0,0 0 0,1-1 0,-1 1 0,0 0 0,1-1 0,-1 0 0,1 0 0,-1 0 0,1 0 0,3 0 0,-3-1 0,1 0 0,-1 0 0,1 0 0,-1 0 0,0-1 0,1 0 0,-1 1 0,0-1 0,0-1 0,0 1 0,0 0 0,4-5 0,-4 3 0,1 1 0,-1-1 0,-1 1 0,1-1 0,0 0 0,-1 0 0,0 0 0,0 0 0,0-1 0,0 1 0,-1-1 0,0 1 0,0-1 0,0 1 0,0-1 0,-1 1 0,0-1 0,0 0 0,0 1 0,0-1 0,-1 0 0,-1-5 0,-1 3 0,0 1 0,0 1 0,0-1 0,-1 0 0,0 1 0,0 0 0,-1 0 0,1 0 0,-1 0 0,0 1 0,-11-8 0,3 4 0,0 1 0,0 0 0,0 1 0,-19-5 0,62 18 0,0-1 0,0-1 0,1-2 0,56 0 0,24 2 0,-32 3 0,0-2 0,123-9 0,-151-4 0,-65 10 0,0-1 0,0 2 0,1 0 0,-1 0 0,1 1 0,-19 10 0,-61 39 0,88-51 0,0 0 0,0 0 0,0 0 0,1 1 0,-1-1 0,1 1 0,0 0 0,0 1 0,1-1 0,-1 1 0,1-1 0,-5 10 0,7-11 0,0 0 0,0 1 0,0-1 0,0 0 0,1 1 0,-1-1 0,1 1 0,0-1 0,0 1 0,0-1 0,0 0 0,1 1 0,-1-1 0,1 1 0,0-1 0,0 0 0,0 1 0,1-1 0,-1 0 0,1 0 0,-1 0 0,5 4 0,-1 1 0,1-1 0,1-1 0,-1 1 0,1-1 0,0 0 0,1-1 0,-1 0 0,1 0 0,0 0 0,1-1 0,-1 0 0,1-1 0,-1 0 0,1 0 0,0-1 0,0 0 0,0-1 0,14 1 0,4-1 0,0-1 0,-1-1 0,1-2 0,-1 0 0,34-10 0,-27 3 0,-1-1 0,0-2 0,-1-1 0,46-28 0,-67 36 0,1-1 0,-1-1 0,0 0 0,-1 0 0,0-1 0,13-14 0,-18 17 0,0 1 0,0-1 0,0 0 0,-1 0 0,0 0 0,0 0 0,-1-1 0,0 1 0,0-1 0,0 1 0,-1-1 0,0 0 0,1-8 0,-2 15 0,0-1 0,0 1 0,0 0 0,0 0 0,0-1 0,0 1 0,0 0 0,0 0 0,0-1 0,0 1 0,0 0 0,0 0 0,0-1 0,0 1 0,0 0 0,0-1 0,0 1 0,0 0 0,-1 0 0,1 0 0,0-1 0,0 1 0,0 0 0,0 0 0,0-1 0,-1 1 0,1 0 0,0 0 0,0 0 0,0 0 0,-1-1 0,1 1 0,0 0 0,0 0 0,-1 0 0,1 0 0,0 0 0,0 0 0,-1 0 0,1-1 0,0 1 0,0 0 0,-1 0 0,1 0 0,0 0 0,0 0 0,-1 0 0,1 0 0,0 0 0,0 1 0,-1-1 0,1 0 0,0 0 0,0 0 0,-1 0 0,1 0 0,0 0 0,0 0 0,-1 1 0,1-1 0,0 0 0,-14 13 0,8-6 0,0 1 0,1 1 0,0-1 0,1 1 0,0-1 0,0 1 0,-2 11 0,4-15 0,1-1 0,1 1 0,-1 0 0,1 0 0,0 0 0,0-1 0,0 1 0,1 0 0,0 0 0,0 0 0,0-1 0,0 1 0,1-1 0,-1 1 0,1-1 0,4 7 0,-4-7 0,1 1 0,0-1 0,0 0 0,0 0 0,0 0 0,1 0 0,-1-1 0,1 1 0,0-1 0,0 0 0,0 0 0,1 0 0,5 2 0,-5-3 0,0-1 0,0 0 0,0 0 0,0-1 0,0 1 0,0-1 0,0 0 0,1-1 0,-1 1 0,0-1 0,0 0 0,0 0 0,7-3 0,5-2 0,1-1 0,-1 0 0,0-2 0,-1 0 0,0 0 0,21-18 0,-6 2 0,-2-2 0,26-30 0,-33 36 0,-17 18 0,-1 0 0,0-1 0,0 0 0,0 0 0,-1 0 0,1 0 0,-1 0 0,0-1 0,4-7 0,-7 11 0,1 1 0,-1 0 0,0-1 0,0 1 0,0 0 0,0-1 0,1 1 0,-1 0 0,0-1 0,0 1 0,1 0 0,-1 0 0,0-1 0,1 1 0,-1 0 0,0 0 0,0 0 0,1-1 0,-1 1 0,1 0 0,-1 0 0,0 0 0,1 0 0,-1 0 0,0 0 0,1 0 0,-1 0 0,0 0 0,1 0 0,-1 0 0,1 0 0,-1 0 0,0 0 0,1 0 0,-1 0 0,0 0 0,1 0 0,-1 0 0,0 1 0,1-1 0,-1 0 0,0 0 0,1 0 0,-1 1 0,0-1 0,1 0 0,-1 0 0,0 1 0,0-1 0,1 0 0,-1 1 0,0-1 0,0 0 0,0 1 0,0-1 0,1 0 0,-1 1 0,0-1 0,0 0 0,0 1 0,0 0 0,6-10 0,6-4 0,5-16 0,-1 0 0,-1-1 0,16-51 0,22-98 0,16-148 0,-68 323 0,2-21 0,-3 24 0,0 0 0,0 0 0,0 0 0,0 0 0,0 0 0,-1 0 0,1 0 0,0 0 0,-1 0 0,1 0 0,0 0 0,-1 0 0,1 0 0,-1 0 0,1 0 0,-1 1 0,0-1 0,1 0 0,-1 0 0,-1 0 0,2 1 0,-1 0 0,0 0 0,1 1 0,-1-1 0,0 0 0,1 1 0,-1-1 0,0 0 0,1 1 0,-1-1 0,1 1 0,-1-1 0,1 1 0,-1-1 0,1 1 0,-1 0 0,1-1 0,0 1 0,-1 0 0,0 1 0,-20 30 0,2 1 0,1 0 0,2 2 0,-18 53 0,13-25 0,3 2 0,-11 70 0,-2 133 0,28-226 0,3 49 0,1-75 0,1 1 0,0 0 0,2-1 0,0 0 0,10 28 0,-13-43 0,-1 1 0,1-1 0,-1 0 0,1 0 0,-1 0 0,1 0 0,0 0 0,0 0 0,0 0 0,-1 0 0,1 0 0,0 0 0,0 0 0,0 0 0,0-1 0,2 2 0,-2-2 0,0 0 0,0 1 0,0-1 0,-1 0 0,1 0 0,0 0 0,0 0 0,0 0 0,0 0 0,0-1 0,-1 1 0,1 0 0,0 0 0,0-1 0,0 1 0,-1 0 0,1-1 0,1 0 0,3-3 0,0 0 0,0-1 0,0 1 0,-1-1 0,6-7 0,-8 8 0,53-72 0,59-111 0,-111 181 0,0 1 0,1-1 0,0 1 0,-1 0 0,1 0 0,1 0 0,-1 1 0,1 0 0,0 0 0,6-5 0,-10 9 0,0 0 0,-1 0 0,1 0 0,0 0 0,-1 0 0,1 0 0,0 0 0,-1 0 0,1 1 0,0-1 0,-1 0 0,1 0 0,0 1 0,-1-1 0,1 0 0,-1 1 0,1-1 0,-1 0 0,1 1 0,-1-1 0,1 1 0,-1-1 0,1 1 0,-1-1 0,1 1 0,-1 0 0,0-1 0,1 1 0,-1-1 0,0 1 0,1 0 0,8 24 0,-3 0 0,-2 0 0,-1 0 0,-1 51 0,0 3 0,-1-60 0,-1-14 0,0 0 0,0-1 0,0 1 0,1 0 0,0 0 0,0 0 0,0-1 0,0 1 0,5 8 0,-6-13 0,1 1 0,-1-1 0,1 1 0,-1-1 0,1 1 0,-1-1 0,1 1 0,-1-1 0,1 0 0,0 1 0,-1-1 0,1 0 0,0 1 0,-1-1 0,1 0 0,0 0 0,-1 0 0,1 0 0,0 0 0,0 0 0,-1 0 0,1 0 0,0 0 0,-1 0 0,1 0 0,0 0 0,-1 0 0,1 0 0,0-1 0,-1 1 0,1 0 0,0-1 0,-1 1 0,2-1 0,22-16 0,0-4 0,-1-2 0,0-1 0,-2-1 0,28-42 0,-38 49 0,1 2 0,1 0 0,1 0 0,0 1 0,1 1 0,20-15 0,-30 24 0,16-11 0,-20 15 0,-1 1 0,0 0 0,1-1 0,-1 1 0,1 0 0,-1 0 0,1 0 0,-1-1 0,0 1 0,1 0 0,-1 0 0,1 0 0,-1 0 0,1 0 0,-1 0 0,1 0 0,-1 0 0,1 0 0,-1 0 0,1 0 0,-1 0 0,1 0 0,-1 1 0,0-1 0,1 0 0,-1 0 0,1 0 0,-1 1 0,1-1 0,-1 0 0,0 0 0,1 1 0,-1-1 0,0 0 0,1 1 0,-1-1 0,0 1 0,1-1 0,-1 0 0,0 1 0,0-1 0,0 1 0,1-1 0,-1 0 0,0 2 0,3 9 0,-1 1 0,0 0 0,-1 0 0,-1-1 0,0 1 0,0 0 0,-3 16 0,-2 11 0,-3 1 0,-1-1 0,-1 0 0,-21 48 0,-77 149 0,89-201 0,-43 64 0,53-86 0,-1-1 0,0 0 0,-1-1 0,-1 0 0,0 0 0,0-1 0,-27 15 0,35-22 0,0-1 0,0 0 0,-1 0 0,1-1 0,0 0 0,-1 1 0,0-1 0,1-1 0,-1 1 0,0-1 0,1 0 0,-1 0 0,0 0 0,1-1 0,-1 1 0,0-1 0,1 0 0,-1 0 0,1-1 0,-1 0 0,1 1 0,0-2 0,-5-2 0,2 1 0,0-2 0,1 1 0,0-1 0,0 0 0,0 0 0,1 0 0,0-1 0,0 0 0,1 0 0,-1 0 0,2-1 0,-5-9 0,6 10 0,0 0 0,1 0 0,0-1 0,0 1 0,0-1 0,1 1 0,0 0 0,0-1 0,1 1 0,0-1 0,1 1 0,-1 0 0,1 0 0,1-1 0,-1 2 0,1-1 0,7-12 0,-2 5 0,1 1 0,0-1 0,0 2 0,1-1 0,1 2 0,0-1 0,20-14 0,-8 9 0,1 2 0,1 0 0,1 2 0,0 0 0,1 2 0,39-11 0,-30 12 0,1 2 0,0 2 0,1 1 0,52 0 0,-32 1 0,-80 1 118,16 1-4236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5:25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18087,'0'0'392,"14"5"51,218 50 1505,-109-35-1320,289 58 660,-370-66-884,-1 1 0,51 25 0,-80-30-416,-13-1 354,-15 1-3605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5:25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15272,'0'0'1128,"80"-10"-1312,-9 14 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5:26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0 295 7528,'0'0'8162,"4"-13"-7403,-3 11-727,2-9 163,0 0 0,1 0 0,0 0-1,1 1 1,1 0 0,-1 0 0,14-17-1,6 0 1206,1 1-1,46-37 1,-70 62-1271,-1 0 0,1-1 0,0 1 0,0 0 0,-1 0 0,1 1 0,0-1 0,0 0 0,0 1 0,0-1 0,0 1 0,0-1 0,0 1 0,0 0 0,0 0 0,2 0 0,-3 0-73,0 1-1,0-1 1,0 1-1,0-1 1,0 0 0,0 1-1,-1 0 1,1-1-1,0 1 1,0-1 0,0 1-1,-1 0 1,1 0-1,0-1 1,-1 1 0,1 0-1,-1 0 1,1 0-1,-1 0 1,1 0 0,-1 0-1,1 0 1,-1 0-1,0 0 1,0 0 0,0 0-1,1 0 1,-1 0-1,0 0 1,0 0 0,0 0-1,-1 2 1,-1 23 270,-1 0 1,-1 0-1,-1 0 1,-9 26-1,-11 57 534,23-93-683,0 0 1,1 0 0,0 0-1,2-1 1,2 25 0,-2-35-123,0 0 1,1 0 0,-1-1-1,1 1 1,0-1 0,0 1-1,0-1 1,0 0 0,1 0-1,0 0 1,0 0 0,0 0-1,0 0 1,1-1 0,-1 0-1,1 1 1,0-1 0,0-1-1,0 1 1,0-1 0,10 5-1,-10-6-17,0 0 0,1 0 0,0 0 0,-1 0 0,1-1 0,-1 0 0,1 0 0,0 0 0,-1 0 0,1-1-1,-1 0 1,1 0 0,-1 0 0,1-1 0,-1 1 0,1-1 0,-1 0 0,0 0 0,0 0 0,4-4 0,7-4 75,-1-1-1,0-1 1,23-24 0,-18 14-72,-1 0-1,-1-2 1,17-29-1,38-82 146,15-26-71,-77 141-115,-9 19 0,-1-1 0,1 1 0,-1-1 0,1 1 0,-1-1 0,1 1 0,0-1 0,0 1 0,0 0 0,0-1 0,0 1 0,0 0 0,0 0 0,0-1 0,1 1 0,-1 0 0,0 1 0,1-1 0,-1 0 0,1 0 0,-1 0 0,1 1 0,-1-1 0,1 1 0,-1-1 0,1 1 0,-1 0 0,1-1 0,0 1 0,-1 0 0,1 0 0,0 0 0,-1 1 0,3-1 0,17 5 0,-1 1 0,0 1 0,0 0 0,0 2 0,-1 0 0,18 12 0,-20-11 0,0 0 0,-1 1 0,0 1 0,15 15 0,-31-27 17,0 0-1,0 0 1,1 0-1,-1 0 1,0 1 0,0-1-1,0 0 1,0 0-1,1 0 1,-1 1 0,0-1-1,0 0 1,0 0-1,0 1 1,0-1 0,0 0-1,0 0 1,0 0-1,0 1 1,0-1 0,0 0-1,0 0 1,0 1-1,0-1 1,0 0 0,0 1-1,0-1 1,0 0-1,0 0 1,0 0 0,0 1-1,0-1 1,0 0-1,0 0 1,0 1 0,-1-1-1,1 0 1,0 0-1,0 0 1,0 1 0,0-1-1,-1 0 1,1 0-1,0 0 1,0 0 0,0 1-1,-1-1 1,1 0-1,0 0 1,0 0 0,-1 0-1,1 0 1,0 0-1,-1 0 1,-15 5-1657,12-4-1636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5:27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477 68 10656,'0'0'2734,"-7"-11"-2035,3 4-543,2 4-99,1 0-1,-1 0 1,0 0-1,1 0 1,-1 0 0,-1 0-1,1 1 1,0-1-1,-1 1 1,1-1 0,-1 1-1,0 0 1,0 0-1,0 0 1,0 0 0,0 1-1,0-1 1,0 1-1,0 0 1,-1 0 0,-6-2-1,-1 3 137,0 1 0,0 0-1,0 0 1,0 1 0,0 1 0,1 0-1,-1 0 1,1 1 0,-1 0 0,1 1 0,-14 8-1,16-8-35,-1 1-1,1 0 1,0 0-1,1 1 1,-1 0-1,1 0 1,0 1-1,1 0 1,0 0-1,0 1 1,1-1 0,-7 16-1,11-21-99,0-1 0,0 1 1,1-1-1,-1 1 0,1-1 0,0 1 0,-1-1 1,1 1-1,0 0 0,1-1 0,-1 1 0,0-1 1,1 1-1,-1-1 0,1 1 0,0-1 0,0 1 1,0-1-1,0 0 0,0 1 0,1-1 0,-1 0 1,1 0-1,-1 0 0,1 0 0,0 0 1,0 0-1,0-1 0,0 1 0,0-1 0,0 1 1,0-1-1,4 2 0,1 1 98,1 0 0,0-1 0,0 0-1,1 0 1,-1-1 0,0 0 0,1 0 0,13 0 0,-17-2-62,0 0 1,0-1-1,0 1 1,0-1 0,0 0-1,0-1 1,0 1-1,0-1 1,0 0 0,0 0-1,-1-1 1,1 1-1,-1-1 1,0 0 0,1 0-1,-2-1 1,6-4-1,-2 1 111,0-1 0,-1 0 1,0-1-1,0 0 0,-1 0 0,0 0 0,5-15 0,-6 9 211,-3 14-326,-1-1 0,0 0 0,1 1 0,-1-1 0,1 1 0,-1-1 0,1 1 0,0-1 0,0 1 0,-1-1 0,3-1-1,-3 3 223,0 17 948,0 30-995,-3 0-1,-1 0 1,-12 50 0,11-76-164,0 0 1,-2-1-1,0 1 1,-1-2-1,-2 1 1,0-1-1,0 0 1,-2-1-1,-15 19 1,22-32-64,0 1 0,-1-1 0,1 0 1,-1 0-1,0-1 0,0 0 0,-1 0 0,1 0 1,-1-1-1,0 0 0,0 0 0,0-1 0,0 0 1,0 0-1,-1 0 0,1-1 0,-1 0 0,1-1 1,-1 0-1,1 0 0,0 0 0,-1-1 0,1 0 1,-1-1-1,1 0 0,0 0 0,0 0 0,0-1 1,0 0-1,-10-6 0,8 3-37,0 0 0,0 0 0,1 0 0,0-1 0,0-1 0,-8-9 0,13 14 0,1 0 0,-1-1 0,1 0 0,0 1 0,0-1 0,0 0 0,1 0 0,-1 0 0,1 0 0,0 0 0,0 0 0,0 0 0,1-1 0,0 1 0,-1 0 0,1 0 0,1-1 0,0-5 0,0 7 0,0 1 0,0-1 0,1 0 0,-1 1 0,1-1 0,-1 1 0,1-1 0,0 1 0,0 0 0,0 0 0,0 0 0,0 0 0,5-3 0,2-1 0,-1 1 0,19-9 0,-3 5 0,1 1 0,1 1 0,-1 1 0,1 1 0,0 2 0,1 0 0,-1 2 0,0 1 0,0 1 0,0 1 0,1 2 0,-2 0 0,47 15 0,-56-12 891,-3-1-1880,-5-4-2873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5:28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722 0 2808,'0'0'22162,"-3"11"-21645,1-5-447,1-1-10,0 0 0,0 0 1,-1 0-1,0 0 0,0-1 1,0 1-1,-1 0 0,1-1 1,-1 0-1,0 0 0,-1 1 1,1-2-1,-1 1 1,-6 5-1,-73 54 1292,-149 85 0,163-111-498,-82 31 0,13-10 1031,317-63-1885,-144 10 0,0 0 0,0 3 0,0 1 0,-1 1 0,0 2 0,-1 1 0,-1 2 0,45 27 0,53 36 0,-129-78 0,-1 1 0,0-1 0,1 0 0,-1 0 0,0 0 0,1 0 0,-1 1 0,0-1 0,1 0 0,-1 0 0,1 0 0,-1 0 0,0 0 0,1 0 0,-1 0 0,1 0 0,-1 0 0,0 0 0,1 0 0,-1 0 0,1 0 0,-1-1 0,0 1 0,1 0 0,-1 0 0,0 0 0,1-1 0,-1 1 0,0 0 0,1 0 0,-1-1 0,0 1 0,1 0 0,-1 0 0,0-1 0,0 1 0,1 0 0,-1-1 0,0 1 0,0 0 0,0-1 0,7-21 0,-3 10 0,7-7-4008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5:29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414 46 5520,'0'0'14806,"-11"-8"-14301,-36-22-1,45 29-460,-1 0 1,1 0-1,0 0 0,-1 0 0,1 1 0,-1-1 0,1 1 0,-1-1 0,1 1 0,-1 0 0,1 0 0,-1 0 0,1 0 0,-1 1 1,1-1-1,-1 1 0,1-1 0,-4 2 0,-4 1 121,-13 5 128,1 0 1,-1 1-1,2 2 0,-1 0 0,2 1 1,-27 20-1,27-18-53,11-8-93,0 0-1,1 0 1,0 1-1,0 1 0,1-1 1,0 1-1,0 0 1,1 1-1,-11 18 1,15-23-86,0 0 0,1 0 1,-1 0-1,1 1 0,0-1 1,0 1-1,1-1 0,-1 1 0,1-1 1,0 1-1,0-1 0,0 1 1,1-1-1,-1 1 0,1-1 1,0 0-1,1 1 0,-1-1 1,1 0-1,0 0 0,0 0 1,0 0-1,0 0 0,1 0 1,5 6-1,4 3 58,0-1 0,1-1 1,1 0-1,-1-1 0,2 0 0,-1-1 0,1-1 1,1 0-1,-1-1 0,1 0 0,1-2 1,-1 0-1,26 4 0,10 0 296,1-3 0,0-3 0,59-2 0,-103-1-596,98-5 689,-67 0-4440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17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9144,'0'0'5046,"11"-1"-4512,45-1 117,0-2 1,83-17-1,-87 10-110,67-6 0,-54 9-2461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5:43.2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0 327 5920,'0'0'13890,"11"2"-13723,34 2 49,-1-1 0,71-7 0,508-7 1017,-221 5-688,-171-1-218,253-13 397,-374 9-570,36 0 96,-30 10 10,-16-2 178,160 18 0,-198-5-297,-6-1 205,88 3-1,-123-11-181,32 6 0,-36-4-64,1-1-1,26 0 1,1-3 51,49-4 156,-30 0-41,-161-10 237,41 9-390,-66-17 0,31 5-12,-49-14 47,106 20-63,0-2-1,-41-24 0,4-7 169,48 30-65,-40-23 1,-6 12 221,37 17-177,27 8-191,0 0 0,1 0 1,-1 0-1,1-1 0,0 1 1,-1-1-1,-5-4 0,9 5-23,0 1 1,1-1-1,-1 1 0,0-1 1,0 1-1,0-1 0,0 1 1,0 0-1,0-1 0,0 1 1,0 0-1,0 0 0,0 0 0,0-1 1,0 1-1,0 0 0,0 0 1,0 1-1,0-1 0,0 0 1,0 0-1,0 0 0,0 1 1,0-1-1,0 0 0,0 1 1,0-1-1,0 1 0,0-1 0,-1 2 1,2-2 109,1 2-68,0-1 1,0 1-1,0-1 0,1 1 1,-1-1-1,0 0 0,1 1 1,-1-1-1,3 1 0,9 3-36,1-1 0,0 0 0,0-1 0,17 2-1,19 3-37,178 58 27,-208-59-4,16 4 8,134 48 27,-125-40-53,0-2 0,2-2 0,93 18 0,-106-28-23,-15-1 15,39 1 0,-233 27 643,159-29-604,0 0 1,0 1 0,1 1 0,0 0 0,-16 8-1,12-5 57,-38 12 0,38-14 12,1 0 0,-30 15 0,25-10-68,0-1 0,-30 8 0,25-9-15,-36 18 1,54-22-10,1 1 0,-18 14 0,-1 1 0,27-20 0,-1-1 0,1 1 0,0-1 0,0 0 0,-1 1 0,1-1 0,0 0 0,-1 0 0,1 0 0,0 0 0,-1 0 0,1 0 0,0 0 0,-1 0 0,1-1 0,0 1 0,0 0 0,-1-1 0,1 1 0,0-1 0,0 1 0,0-1 0,0 0 0,-1 0 0,1 1 0,0-1 0,-1-1 0,-27-27 0,28 27 0,-15-19 0,0-1 0,2 0 0,0-1 0,-19-46 0,17 26 0,-23-88 0,37 123 0,-1-12 0,6 19 0,5 13 0,1 4-3980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5:45.0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1 248 4912,'0'0'13257,"11"-13"-12665,-1 1-449,78-89 1383,-57 71-117,61-44 1,-56 56 378,-36 18-1767,0 0 1,0 0 0,1 0-1,-1 0 1,0 0 0,1 0-1,-1 1 1,0-1 0,1 0 0,-1 0-1,0 0 1,0 0 0,1 0-1,-1 0 1,0 1 0,0-1-1,1 0 1,-1 0 0,0 0 0,0 1-1,0-1 1,1 0 0,-1 0-1,0 1 1,0-1 0,0 0-1,0 0 1,0 1 0,1-1 0,-1 0-1,0 1 1,0-1 0,0 0-1,0 0 1,0 1 0,0-1-1,0 1 1,4 14 258,-4-14-214,1 13 82,0-1 1,-1 0-1,0 1 0,-1-1 0,0 0 1,-2 0-1,1 0 0,-7 18 0,4-13 56,1 0 0,-4 37-1,4 7 372,2-44-352,1 1 0,0-1 1,1 0-1,1 1 1,6 29-1,-5-40-131,0 2 71,1 0-1,0 0 1,0 0-1,1-1 1,8 16-1,-10-22-114,0 0-1,1 0 0,-1-1 1,1 1-1,-1-1 0,1 1 1,0-1-1,0 0 0,0 0 1,0 0-1,0-1 0,0 1 1,1-1-1,-1 0 0,0 0 1,1 0-1,-1 0 0,1-1 1,-1 1-1,7-1 0,-3 0-21,1 0 0,-1-1 0,0 0 0,0-1 0,0 0 0,0 0 1,0 0-1,0-1 0,0 0 0,-1 0 0,1-1 0,-1 0 0,10-8 0,-3 2 27,0-2 0,0 0 0,-1 0 1,17-25-1,-3 1-53,32-63 0,-47 76 0,0 0 0,-2 0 0,-1-1 0,7-31 0,-13 40 0,-1 0 0,0-20 0,-1 22 0,0-1 0,5-25 0,-5 37 0,1 1 0,-1 0 0,0-1 0,1 1 0,-1 0 0,1 0 0,-1 0 0,1-1 0,-1 1 0,1 0 0,0 0 0,0 0 0,0 0 0,0 0 0,-1 0 0,1 0 0,0 1 0,0-1 0,1 0 0,-1 0 0,0 1 0,0-1 0,0 1 0,0-1 0,1 1 0,-1-1 0,0 1 0,0 0 0,1-1 0,-1 1 0,0 0 0,1 0 0,-1 0 0,0 0 0,1 0 0,0 1 0,9 1 0,0 0 0,0 1 0,0 0 0,0 1 0,-1 0 0,1 1 0,16 10 0,-12-7 0,3 2 0,-1 1 0,-1 1 0,18 16 0,-21-17 0,0 0 0,0-1 0,2 0 0,-1-1 0,21 9 0,-33-17 0,0 0 0,0 0 0,1-1 0,-1 1 0,0 0 0,0-1 0,0 0 0,1 0 0,-1 1 0,0-1 0,0-1 0,1 1 0,2-1 0,-4 1 0,0-1 0,0 1 0,0-1 0,0 1 0,0-1 0,0 0 0,0 0 0,0 1 0,0-1 0,0 0 0,-1 0 0,1 0 0,0 0 0,0 0 0,-1 0 0,1 0 0,-1 0 0,1-1 0,-1 1 0,1 0 0,-1 0 0,0 0 0,0-1 0,1-1 0,-1 1 0,0 0 0,0-1 0,0 1 0,0-1 0,-1 1 0,1 0 0,-1-1 0,1 1 0,-1 0 0,-2-5 0,3 6 0,0 1 0,0-1 0,-1 0 0,1 0 0,0 1 0,-1-1 0,1 1 0,-1-1 0,1 0 0,-1 1 0,1-1 0,-1 1 0,1-1 0,-1 1 0,0-1 0,1 1 0,-1-1 0,0 1 0,1 0 0,-1-1 0,0 1 0,1 0 0,-1 0 0,0-1 0,0 1 0,1 0 0,-1 0 0,0 0 0,0 0 0,0 0 0,1 0 0,-1 0 0,0 0 0,0 0 0,1 1 0,-2-1 0,-10 7-3987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5:47.3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284 88 5520,'0'0'14063,"-12"-7"-13713,-36-23 20,44 29-299,0-1 0,0 1-1,1 0 1,-1 0 0,0 0-1,0 1 1,0-1 0,0 1-1,0 0 1,0 0 0,0 0-1,0 1 1,0-1 0,0 1 0,1 0-1,-7 2 1,-3 0 190,7-1-161,-1 0 0,1 0-1,0 1 1,0-1 0,0 1 0,1 0 0,-1 1-1,1-1 1,0 1 0,0 1 0,-5 4-1,-2 3 268,0 2 1,-17 26-1,28-38-322,-1 1 0,1-1 0,0 0 0,-1 1 0,1-1 0,0 0 0,1 1 0,-1-1 0,0 1 0,1 0 0,-1-1 1,1 1-1,0-1 0,0 1 0,0 0 0,0-1 0,1 1 0,-1 0 0,1-1 0,-1 1 0,1-1 0,0 1 0,0-1 0,0 0 1,0 1-1,0-1 0,1 0 0,-1 1 0,1-1 0,-1 0 0,1 0 0,0 0 0,0-1 0,0 1 0,3 2 0,0-1 13,-1 0 0,1 0 0,-1 0 0,1-1 0,0 1 0,0-1-1,0 0 1,1-1 0,-1 1 0,0-1 0,1 0 0,-1-1 0,0 1 0,1-1-1,-1 0 1,7-1 0,5-1 87,-13 1-100,1 1 0,-1-1 0,0 1 0,1-1 0,-1-1-1,0 1 1,0-1 0,0 1 0,0-1 0,0 0 0,0 0-1,0-1 1,-1 1 0,1-1 0,5-5 0,0-4 25,-1 1-1,0-1 1,-1-1 0,0 1-1,-1-1 1,-1 0 0,1-1 0,-2 1-1,0-1 1,-1 0 0,0 0-1,-1 0 1,0-18 0,-12-6 859,10 37-785,1 14 288,12 142 225,-4-32-209,-6-94-285,-2 0-1,-2 32 0,0-47-28,-1 1 0,0-1 0,-1 0 0,-1-1-1,0 1 1,-8 17 0,11-27-126,-1-1 0,0 1 0,0-1 0,0 0-1,0 0 1,0 0 0,-1 0 0,1 0 0,-1 0 0,0-1-1,0 1 1,0-1 0,0 0 0,0 0 0,-1 0 0,1 0-1,-1-1 1,1 1 0,-1-1 0,-4 1 0,3-1-4,-1-1-1,0 1 1,0-1 0,0-1 0,1 1 0,-1-1 0,0 0 0,1 0 0,-1-1-1,1 0 1,-1 0 0,-7-4 0,7 3-4,0 0 0,1 0 0,-1 0 0,1-1 0,0 1 0,0-1 0,-8-9 0,11 11 0,0 0 0,1-1 0,-1 1 0,1 0 0,0-1 0,0 0 0,-1 1 0,2-1 0,-1 0 0,0 1 0,0-1 0,1 0 0,0 0 0,-1 0 0,1 0 0,0 1 0,1-1 0,-1 0 0,1-5 0,1 1 0,0 0 0,0 1 0,0-1 0,1 1 0,0 0 0,0 0 0,1 0 0,0 0 0,0 1 0,0-1 0,0 1 0,1 0 0,0 0 0,5-4 0,-2 3 0,1 1 0,-1 0 0,1 0 0,0 1 0,0 0 0,0 0 0,0 1 0,1 0 0,12-1 0,30-3 0,1 3 0,57 3 0,-80 1 0,-23 0-60,0 1-1,0 0 1,0 1 0,0-1 0,0 1-1,-1 0 1,1 1 0,-1 0 0,0 0-1,1 0 1,5 5 0,4 1-3190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5:56.0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144 154 3504,'0'0'2789,"-9"-1"-2394,-29 0 297,-18 1 3657,55 0-4256,0-1 0,0 1 0,1 0 0,-1 0 0,0 0 1,0 0-1,1 0 0,-1 0 0,0 0 0,0 1 0,1-1 0,-1 0 0,0 0 0,0 1 0,1-1 0,-1 0 0,0 1 1,1-1-1,-1 0 0,1 1 0,-1-1 0,0 1 0,1-1 0,-1 1 0,1-1 0,-1 1 0,1 0 0,0-1 1,-1 1-1,1-1 0,-1 1 0,1 1 0,0-2-29,-1 0 0,1 0 1,0 1-1,0-1 0,0 0 0,-1 0 0,1 0 1,0 0-1,0 1 0,-1-1 0,1 0 1,0 0-1,0 0 0,-1 0 0,1 0 0,0 0 1,-1 0-1,1 0 0,0 0 0,0 0 1,-1 0-1,1 0 0,0 0 0,-1 0 0,1 0 1,0 0-1,-1 0 0,1 0 0,0 0 1,0 0-1,-1 0 0,1 0 0,0-1 0,-1 1 1,1 0-6,0 0 0,0 0 0,0-1 0,-1 1 1,1 0-1,0 0 0,0 0 0,-1 0 0,1 0 1,0 0-1,0 0 0,-1 0 0,1 0 0,0 0 1,0 0-1,-1 0 0,1 0 0,0 0 0,0 0 1,-1 0-1,1 0 0,0 0 0,0 0 0,-1 0 1,1 0-1,0 0 0,0 0 0,-1 0 1,1 1-1,0-1 0,0 0 0,0 0 0,-1 0 1,1 0-1,0 1 0,0-1 0,0 0 0,0 0 1,0 0-1,-1 1 0,1-1 0,0 0 0,0 0 1,0 0-1,0 1 0,0-1 0,0 0 0,0 0 1,0 1-1,0-1 0,0 0 0,0 0 0,0 1 1,0-1-1,0 0 0,0 0 0,0 1 0,0-1 1,0 1-1,1-1 40,0 1 0,1 0 0,-1-1 0,0 1 1,0-1-1,0 1 0,1-1 0,-1 0 0,0 1 0,1-1 1,-1 0-1,0 0 0,1 0 0,-1 0 0,0 0 1,1 0-1,-1 0 0,2-1 0,3 1 90,48 0 169,7 1 163,103-12 0,-131 8-238,46 0 1,-27 2 74,-21 2-78,13-2 652,11-9 613,-53 9-1478,0 1-1,0 0 0,-1-1 0,1 0 1,0 1-1,0-1 0,0 0 0,-1 0 0,1 0 1,0 0-1,2-2 0,-4 3 110,-11-13-61,-18-12 3,-1 2 0,-35-22 0,42 25-6,15 10-50,7 10-25,3 2-4,-1 0-1,1 1 1,0-1 0,0 0 0,-1 0-1,1 0 1,1-1 0,-1 1-1,0 0 1,3 1 0,29 19-10,-3-3 1,0-2 1,1-1 0,35 11-1,-60-24-1,-1 0 0,1 1 0,-1-1 0,0 1 0,0 0 0,0 1 0,8 7 0,-32 2 121,-2-8-67,1 1-1,0 0 1,0 1-1,1 2 0,0 0 1,-17 12-1,23-13 28,0-1 0,-24 11 0,31-17-63,3-1-38,-9 3 204,12-3-199,-1-1-1,0 0 1,0 0-1,0 0 1,0 0 0,0 0-1,0 0 1,0 0-1,0 0 1,0 0-1,0 0 1,0 0-1,0 0 1,0 0 0,0 0-1,0 0 1,0 0-1,1 0 1,-1 0-1,0 1 1,0-1 0,0 0-1,0 0 1,0 0-1,0 0 1,0 0-1,0 0 1,0 0 0,0 0-1,0 0 1,0 0-1,0 0 1,0 1-1,0-1 1,0 0-1,0 0 1,0 0 0,0 0-1,-1 0 1,1 0-1,1 0 7,-1-1-1,0 1 0,0-1 1,0 1-1,0-1 0,0 1 1,1-1-1,-1 1 0,0-1 1,0 1-1,0-1 0,0 1 1,-1-1-1,1 1 0,0-1 0,0 1 1,0-1-1,0 1 0,0-1 1,-1 1-1,1-1 0,0 1 1,-1-1-1,-1-6 51,-16-159 687,16 161-751,2 4 0,0 1 0,-1 0 0,1 0 0,0 0 0,0 0 0,0-1 0,-1 1 0,1 0 0,0 0 0,0 0 0,0-1 0,0 1 0,-1 0 0,1 0 0,0-1 0,0 1 0,0 0 0,0 0 0,0-1 0,0 1 0,0 0 0,0-1 0,0 1 0,0 0 0,0 0 0,0-1 0,0 1 0,0 0 0,0 0 0,0-1 0,0 1 0,0 0 0,0-1 0,1 1 0,-1 0 0,0 0 0,0-1 0,0 1 0,0 0 0,0 0 0,1 0 0,-1-1 0,0 1 0,0 0 0,0 0 0,1 0 0,-1 0 0,0-1 0,3 5 994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6:01.5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1 120 3112,'0'0'10926,"12"-7"-10475,91-51 917,-91 52-767,1 0 1,24-8 0,-33 13-498,-2 0 19,1 0 1,0 0-1,-1 0 0,1 0 0,0 1 1,0 0-1,0-1 0,-1 1 0,1 0 1,0 0-1,3 1 0,-4-1-73,-1 1 0,0 0 0,1 0 0,-1 0 0,0 0 0,0 0 0,0 0 0,0 0 1,0 0-1,0 0 0,0 1 0,0-1 0,0 0 0,0 0 0,-1 1 0,1-1 0,0 1 0,-1-1 0,1 1 0,-1-1 0,0 1 0,0-1 0,1 3 0,3 20 293,-2 0 0,0 1 0,-2 30 0,0-26 108,6 56 1,-4-68-310,2 5 187,7 30 0,-9-46-244,0-1-1,0 1 1,0-1 0,1 1-1,0-1 1,0 0 0,0 0-1,0 0 1,1-1 0,6 7 0,-9-10-53,1 0 1,-1-1 0,1 1-1,0 0 1,0-1 0,-1 1 0,1-1-1,0 1 1,0-1 0,0 0-1,-1 0 1,1 0 0,0 0-1,0 0 1,0 0 0,0 0 0,-1-1-1,1 1 1,0-1 0,0 1-1,-1-1 1,1 1 0,0-1 0,-1 0-1,1 0 1,-1 0 0,4-2-1,3-3 68,1-1 0,-1 0-1,11-11 1,-9 8-37,18-18 276,-2-1 0,41-58 0,-52 66-41,24-28 0,-26 34-96,0-1-1,-1 0 0,15-28 0,-25 40-177,1-1 0,0 1 0,0 0 0,0 0 0,0 0 0,1 1 0,0-1 0,-1 1 0,1 0-1,6-4 1,4-1 43,28-12-1,-11 6-30,-27 13-23,0 0-1,0 0 0,0 0 0,-1 0 0,1 1 0,0 0 1,0-1-1,0 2 0,0-1 0,0 0 0,0 1 0,7 1 0,-8-1 5,0 0 0,0 0 0,0 0 0,0 0 0,0 0 0,0 0 0,0 1 0,-1 0 0,1-1 0,0 1 0,-1 0 0,1 0 0,-1 1 0,0-1 0,0 0 0,3 4 0,17 41 183,-17-33 339,-5-14-643,0 0 0,0 0 0,0 1 0,0-1 0,0 0 0,0 0 0,0 0 0,0 0 0,0 1 1,0-1-1,0 0 0,0 0 0,0 0 0,0 0 0,0 1 0,0-1 0,0 0 0,0 0 0,1 0 0,-1 0 0,0 0 0,0 0 0,0 1 0,0-1-208,0 0 208,1 0 0,-1 0 0,0 0 0,0 0 0,0 0 0,0 1 0,0-1 0,1 0 0,-1 0 0,0 0 0,0 0 0,0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6:02.3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247 123 8136,'0'0'4840,"-11"0"-4466,2-1-298,0 2 1,1-1-1,-1 1 0,0 1 0,1-1 0,-1 1 0,1 1 0,0 0 0,-9 3 1,-7 6 212,14-8-39,1 1 0,0 0 1,-1 0-1,2 1 0,-1 0 0,1 0 0,0 1 0,0 0 0,-9 11 0,15-15-65,-1 0 0,1 0 0,0 1 0,0-1 0,0 1 0,1-1 0,-1 1 0,1 0 0,0 0 0,0 0 0,0 0 1,0 0-1,0 6 0,2-7-111,-1 0 1,1 0-1,-1 0 1,1 0 0,0 0-1,0-1 1,0 1-1,0 0 1,1 0 0,-1-1-1,1 1 1,0 0-1,0-1 1,0 0 0,0 1-1,0-1 1,0 0-1,0 0 1,3 1 0,3 2-7,-1 0 1,0-1-1,1-1 0,0 1 1,0-1-1,0 0 1,0-1-1,1 0 1,-1 0-1,1-1 0,-1 0 1,1-1-1,-1 0 1,1 0-1,0 0 1,10-3-1,5-2 48,0 0 0,0-1 0,-1-2 1,33-15-1,-43 18-49,-1-2 1,0 1 0,0-1 0,17-15-1,-24 18-14,0-1 0,0-1 0,0 1 0,-1 0 0,0-1-1,0 0 1,0 0 0,-1 0 0,1-1 0,3-11 0,-6 13-19,0 0 1,-1 1-1,1-1 1,-1 0 0,0 0-1,0 1 1,0-1-1,-1 0 1,0 0-1,0 1 1,0-1 0,0 1-1,-1-1 1,0 1-1,0-1 1,0 1-1,-5-7 1,2 3 19,0 1-1,-1-1 1,0 1-1,-1 0 1,1 1-1,-1 0 1,-16-11-1,13 11 0,-1 1-1,0 0 1,0 0 0,0 1-1,-1 1 1,0 0 0,1 0-1,-1 1 1,0 1-1,-14-1 1,20 2-39,-1 0 1,0 0-1,0 1 0,1 0 1,-1 0-1,0 0 0,1 1 1,-1 0-1,1 0 0,0 0 1,0 1-1,-1 0 0,2 1 1,-1-1-1,0 1 0,1 0 1,0 0-1,0 1 0,-6 6 1,10-9-49,-1 0 1,0 1 0,1-1 0,0 1-1,0-1 1,0 1 0,0 0-1,0 0 1,0-1 0,0 1 0,1 0-1,0 0 1,-1 0 0,1 0 0,1 5-1,4 10-3479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6:02.7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423 0 8640,'0'0'2177,"-9"15"-1624,-62 95 323,-75 127 527,111-174-667,-51 130 0,70-149-547,-31 98 1532,43-128-1814,1-1 0,1 1 0,1-1 0,-1 1 0,2 0 0,0 0 0,1 0 0,2 15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7:3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60 4912,'0'0'10986,"-10"-7"-10710,-33-25-9,36 29-186,0 0-1,0 0 1,0 0 0,0 1 0,0 0-1,0 0 1,-1 1 0,1 0-1,-1 1 1,1-1 0,-1 1 0,1 1-1,-8 0 1,-3 0 46,1 1 31,-1 1-1,1 0 0,0 1 1,-20 7-1,-11 3 279,40-11-314,1 0 0,-1 0 0,1 1 0,-11 7 0,-16 6 369,29-13-424,0-1-1,1 1 0,-1 0 1,1 0-1,0 0 1,0 1-1,0-1 1,0 1-1,1 0 0,0 0 1,0 0-1,0 1 1,1-1-1,-1 1 1,1-1-1,1 1 1,-3 11-1,3-2-3,1 0 1,0 1-1,1-1 0,0 0 0,2 0 1,6 27-1,-6-33-38,0 0-1,1 0 1,0 0 0,0 0-1,1-1 1,0 0 0,0 0 0,1 0-1,0-1 1,0 0 0,1 0-1,8 7 1,-10-11-11,1 0 0,-1 0 0,0 0-1,1-1 1,0 0 0,-1 0 0,1 0 0,0-1 0,0 1 0,0-1 0,0-1-1,0 0 1,0 1 0,10-2 0,-8 0 3,-1 0 0,0 0 0,0-1 0,0 0-1,0 0 1,0-1 0,0 0 0,0 0 0,-1 0 0,1-1 0,10-8 0,-16 11-11,-1 1 0,1-1 0,-1 1 0,1-1 0,0 1 0,-1-1 0,0 1 0,1-1 0,-1 0 0,1 1 0,-1-1 0,0 0 0,1 1 0,-1-1 0,0 0 0,0 0 1,1 1-1,-1-1 0,0 0 0,0 0 0,0 1 0,0-1 0,0 0 0,0 0 0,0 1 0,0-1 0,-1 0 0,1 0 0,0 1 0,0-1 0,-1 0 0,1 1 0,0-1 0,-1 0 0,1 1 1,0-1-1,-1 0 0,1 1 0,-1-1 0,1 1 0,-1-1 0,0 1 0,1-1 0,-1 1 0,1-1 0,-1 1 0,0 0 0,0-1 0,1 1 0,-1 0 0,0 0 0,1-1 0,-1 1 0,0 0 1,0 0-1,1 0 0,-1 0 0,0 0 0,0 0 0,1 0 0,-1 0 0,-1 0 0,-11 4 30,1-1 0,0 1 1,0 1-1,0 1 0,0-1 1,1 2-1,0 0 0,0 0 0,-16 14 1,18-13-13,1-1 0,0 2 0,1-1 0,0 1 0,0 0 0,1 0 0,0 1 0,0 0 1,1 0-1,1 0 0,-5 16 0,7-18-11,1-1 0,0 1 0,0 0 0,1 0 0,0 0 0,1 0 0,-1 0 0,2-1 0,-1 1 1,1 0-1,0-1 0,1 1 0,-1-1 0,2 0 0,4 10 0,-5-12-13,1 1 0,-1-1 1,1 0-1,0 0 0,0 0 0,0-1 0,1 0 1,-1 1-1,1-2 0,0 1 0,1 0 1,-1-1-1,0 0 0,1 0 0,0-1 0,0 0 1,0 0-1,0 0 0,10 1 0,-2-2 8,-1-1 0,1 0 0,0-1-1,0-1 1,-1 0 0,1-1 0,-1 0 0,1-1-1,-1-1 1,-1 0 0,1-1 0,-1 0 0,0-1-1,0 0 1,13-11 0,12-12 112,-1-1 1,-2-3-1,31-38 1,-56 62-95,-1 0 21,0 1 1,1 0-1,15-11 1,-23 19-48,-1 0-1,1 1 1,0-1-1,0 1 1,0-1 0,0 1-1,0-1 1,1 1 0,-1-1-1,0 1 1,0 0-1,0 0 1,0 0 0,0 0-1,0 0 1,0 0 0,1 0-1,-1 0 1,0 0-1,0 0 1,0 1 0,0-1-1,0 0 1,0 1 0,0-1-1,0 1 1,0-1-1,0 1 1,0-1 0,0 1-1,0 0 1,0 0-1,0-1 1,-1 1 0,1 0-1,0 0 1,0 0 0,-1 0-1,1 0 1,-1 0-1,1 0 1,-1 0 0,1 1-1,3 7 8,-1-1 1,0 0-1,-1 1 0,2 11 0,-2-11 1,3 9-1,0 7 34,2 0 0,19 45 0,-22-63-29,0 0 1,0 0-1,0 0 0,1-1 1,0 1-1,0-1 0,1 0 0,0-1 1,0 1-1,0-1 0,1-1 1,-1 1-1,11 4 0,-7-4 11,0-1 0,0 0 0,0 0 0,1-1 0,-1-1 1,1 0-1,0-1 0,0 1 0,-1-2 0,1 0 0,0 0 0,0-1 0,18-4 0,-21 4 22,1 0-1,0 1 1,13 0 0,-7 0-393,-10-5-1361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7:3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1 9648,'0'0'10578,"-16"18"-10322,-213 265 121,185-228-330,-103 131 117,55-57-49,87-122-199,4-6-145,0 0 0,0 0 0,0 0 0,0 0 0,0 0 0,1 0 0,-1 1 0,0-1 0,1 0 0,-1 0 0,1 0-1,-1 2 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7:4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306 678 5720,'0'0'4537,"-12"9"-3916,-152 143 1774,142-129-2036,0 0 177,-23 31 0,40-47-387,0 0 0,0 1-1,1-1 1,0 1 0,0 0 0,1 1 0,0-1 0,1 0 0,-3 12 0,5-16-93,-1-1 0,1 1 0,0 0 0,0-1 0,1 1 0,-1 0 0,0-1 0,1 1-1,0-1 1,0 1 0,0-1 0,1 1 0,-1-1 0,1 0 0,0 0 0,-1 0 0,1 0 0,1 0 0,-1 0 0,0 0 0,1-1 0,0 1 0,-1-1 0,1 1 0,0-1 0,0 0 0,0 0 0,0-1 0,1 1 0,-1-1 0,0 1 0,1-1 0,-1 0 0,1 0-1,5 0 1,-4 0 8,1-1 0,-1 0 0,1 0 0,-1 0-1,1-1 1,-1 0 0,1 0 0,-1 0-1,0-1 1,1 0 0,-1 0 0,0 0-1,0-1 1,0 1 0,-1-1 0,1 0-1,-1-1 1,1 1 0,-1-1 0,0 0 0,0 0-1,-1 0 1,1 0 0,-1-1 0,0 1-1,0-1 1,-1 0 0,3-5 0,7-17 157,-2 0 0,7-29 1,-14 46-123,-1-1 1,0 1 0,-1-1 0,0 1-1,0-1 1,-1 0 0,-1 0-1,-2-17 1,3 28-86,0 0-1,0-1 1,0 1-1,0 0 1,0-1 0,0 1-1,0 0 1,0-1-1,0 1 1,-1 0 0,1-1-1,0 1 1,0 0-1,0 0 1,0-1 0,-1 1-1,1 0 1,0 0-1,0-1 1,0 1-1,-1 0 1,1 0 0,0-1-1,0 1 1,-1 0-1,1 0 1,0 0 0,0 0-1,-1-1 1,1 1-1,-6 8 210,-1 15-43,7-12-121,0 0 0,0-1 0,1 1 0,1 0 0,0-1 0,0 1 0,1-1 0,0 0 0,1 0 0,0 0 0,7 11 0,-10-18-32,1-1 1,-1 1-1,1 0 1,0-1-1,0 1 1,0-1-1,0 0 1,1 0-1,-1 0 1,0 0-1,1 0 1,0 0-1,-1-1 0,1 1 1,0-1-1,0 1 1,0-1-1,0 0 1,0-1-1,4 2 1,-3-2 0,0 0 1,0 0-1,0 0 1,0-1-1,0 1 0,0-1 1,-1 0-1,1 0 1,0-1-1,-1 1 1,1-1-1,-1 1 1,1-1-1,-1 0 0,6-5 1,4-6 43,-1 0 0,0-1 0,-1 0 0,0-1 0,-1 0 0,13-30 0,10-11 148,-22 36-131,16-23 182,-26 41-255,0 1 1,1-1-1,-1 1 1,0-1 0,1 1-1,-1 0 1,1 0-1,-1 0 1,1 0-1,-1 0 1,1 0 0,0 0-1,0 0 1,-1 1-1,1-1 1,0 0 0,0 1-1,0 0 1,0-1-1,3 1 1,-3 1-5,0-1-1,0 1 1,-1 0 0,1 0 0,0 0-1,-1 0 1,1 0 0,-1 0-1,1 1 1,-1-1 0,0 0 0,1 1-1,-1-1 1,0 1 0,0 0 0,0-1-1,0 1 1,0 0 0,-1-1-1,2 4 1,11 38 111,-13-43-123,8 27 108,-3 1 0,0 0 0,1 31 0,-3-39 109,3-17 6,3-10-37,40-58 125,16-18-57,-59 77-237,-2 0 23,1 0 1,0 1-1,1 0 1,-1 0-1,8-5 1,-12 9-35,0 1 1,0-1-1,0 0 0,0 1 1,0 0-1,0-1 0,0 1 1,0-1-1,1 1 0,-1 0 1,0 0-1,0 0 0,0 0 1,0 0-1,0 0 0,1 0 1,-1 0-1,0 0 0,0 0 1,0 1-1,0-1 0,0 0 1,0 1-1,0-1 0,0 1 1,0-1-1,0 1 0,0 0 1,0-1-1,0 1 0,0 0 1,0 0-1,0-1 0,-1 1 1,1 0-1,0 0 0,-1 0 1,1 0-1,0 0 0,0 2 1,3 6 7,0 1 0,0-1 0,-1 1 0,0 0 0,0 0 0,-1 0 0,1 11 0,0 74 32,-3-91-42,2 11 55,2-11 60,-2-6-106,0 1-1,0-1 1,0 0-1,0 0 1,-1 1 0,1-1-1,-1 0 1,3-4-1,32-48 51,24-32 82,-48 67-90,7-8 24,-17 26-76,-1 0 0,0 0 0,0 0 1,0 1-1,0-1 0,1 0 0,-1 1 1,0-1-1,1 0 0,-1 1 0,1 0 0,-1-1 1,0 1-1,1 0 0,-1 0 0,1-1 1,-1 1-1,1 0 0,-1 1 0,3-1 0,-3 1-2,1 0 0,-1 0-1,1 0 1,-1 0 0,0 0-1,1 0 1,-1 0-1,0 1 1,0-1 0,0 0-1,0 1 1,0-1 0,0 1-1,0-1 1,0 1 0,-1 0-1,2 2 1,9 30 6,-11-31-7,1 3-3,0-1-1,0 1 1,1-1 0,0 1-1,0-1 1,0 0 0,0 0-1,1 0 1,4 6 0,-4-10 18,-1 1 0,1 0 1,0-1-1,1 0 1,-1 1-1,0-1 0,4 0 1,-1 1 1,17 0-67,-21-2 45,-1-1 1,0 1-1,1 0 1,-1 0-1,0 0 1,1 0-1,-1 0 0,0 0 1,1 1-1,-1-1 1,0 0-1,1 1 1,-1-1-1,0 1 1,0-1-1,1 1 1,-1 0-1,0 0 1,0-1-1,2 3 0,-3-3 3,1 0 0,0 1 0,0-1 0,0 0 0,-1 0-1,1 0 1,0 1 0,0-1 0,0 0 0,-1 0 0,1 0-1,0 0 1,0 0 0,0-1 0,0 1 0,-1 0 0,1 0 0,0 0-1,0-1 1,0 1 0,-1 0 0,1-1 0,0 1 0,1-2-1,20-12 56,-17 11-45,3-4 16,0 0 1,0-1-1,0 0 0,-1 0 0,0 0 1,-1-1-1,11-18 0,-6 9 11,37-51 151,-48 69-184,1-1 0,-1 0-1,1 0 1,-1 0 0,1 1 0,0-1 0,-1 0 0,1 1 0,0-1 0,-1 0-1,1 1 1,0-1 0,0 1 0,0 0 0,-1-1 0,3 0 0,-3 1-2,1 1 0,-1-1 0,0 0 0,1 0 0,-1 0 0,0 1 0,1-1 0,-1 0 0,0 0 0,0 1 0,1-1 0,-1 0 0,0 1 0,0-1 0,0 0 0,0 1 0,1-1 1,-1 0-1,0 1 0,0-1 0,0 0 0,0 1 0,0-1 0,0 0 0,0 1 0,0-1 0,0 1 0,0-1 0,-2 42-27,1-32 26,-9 104 16,-14 305-75,20-244 80,5-169 6,1-6-3,4-13 14,6-26 3,26-121 276,115-303-1,-150 455-318,0 0-1,0 1 0,1 0 1,0 0-1,0 0 1,1 0-1,0 1 1,10-10-1,-15 15 3,0 1 0,1 0 0,-1-1 0,1 1 0,-1 0 0,1 0 0,-1-1 0,1 1 0,-1 0 0,1 0 0,-1 0 0,1 0 0,-1 0 0,1 0 0,-1 0 0,1-1 0,-1 1 0,1 1 0,-1-1 0,1 0 0,-1 0 1,1 0-1,-1 0 0,1 0 0,-1 0 0,1 1 0,-1-1 0,1 0 0,10 14-15,0 22-8,-10-26 13,1 0 0,-1 1 0,-1-1 0,0 0-1,-1 1 1,1-1 0,-2 0 0,0 0 0,-4 16 0,5-22 10,0-1 0,-1 0 0,1 0 0,0 1 0,-1-1 0,0 0 0,0 0 0,1 0 0,-2 0 0,1-1 0,0 1-1,-1-1 1,1 1 0,-1-1 0,0 0 0,0 0 0,1 0 0,-1 0 0,-1 0 0,1-1 0,0 1 0,0-1 0,-1 0 0,1 0 0,0 0 0,-1-1 0,1 1 0,-1-1 0,1 0 0,-1 0 0,-5 0 0,0-2 17,0 0-1,0 0 0,-10-4 1,-14-4 45,47 13-90,19 4-25,1-1-1,0-2 1,37 0-1,-58-5 46,1 0 1,-1-1-1,0-1 1,0 0-1,0-1 0,-1 0 1,1-1-1,-1 0 1,0-1-1,0-1 0,-1 1 1,0-2-1,0 0 1,-1 0-1,0-1 0,0 0 1,-1-1-1,10-12 1,1-5 7,-1-1 0,-1-1 1,-2-1-1,-1 0 0,-1-1 1,10-33-1,-6 2 1,-3-1 0,11-100 0,-18 104 0,-3 8-1,-3-91 1,-3 78-23,1 63 20,1 1 1,-1-1-1,0 0 0,0 0 1,0 0-1,0 0 0,0 0 0,0 1 1,-1-1-1,1 0 0,0 0 1,0 0-1,0 0 0,-1 1 0,1-1 1,-1 0-1,1 0 0,-1 0 1,-6 10-66,-6 28-36,3 5 28,3 0 0,1 1 0,2 0 0,2 0 0,2 1 0,6 57 0,1-52 23,2 0 1,2-1 0,2 0-1,3-1 1,26 58 0,-37-93 54,1-1 0,0 0-1,1 0 1,0-1 0,0 0 0,2 0 0,-1 0 0,1-1-1,13 10 1,-19-16 8,1-1-1,0 1 0,0-1 0,0 0 0,0 0 1,0 0-1,0-1 0,0 0 0,1 1 0,-1-1 1,0-1-1,1 1 0,-1-1 0,1 0 0,-1 0 1,1 0-1,-1 0 0,0-1 0,1 0 0,-1 0 1,0 0-1,1 0 0,-1-1 0,0 0 0,0 1 1,0-1-1,0-1 0,-1 1 0,6-5 0,-1 2 16,-1-1 0,0 0 0,-1-1-1,0 1 1,0-1 0,0-1 0,-1 1-1,9-16 1,-11 17-4,-1 1 0,0-1 0,0 1-1,0-1 1,-1 0 0,0 0 0,0 0 0,0 0-1,-1 0 1,0 0 0,0 0 0,-1 1-1,1-1 1,-4-11 0,4 16-16,0 0 0,-1 1 0,1-1 0,-1 0 0,0 0 0,1 0 0,-1 0 0,0 1 0,1-1 1,-1 0-1,0 0 0,0 1 0,1-1 0,-1 1 0,0-1 0,0 1 0,0-1 0,0 1 0,0-1 0,0 1 0,0 0 0,0 0 0,0-1 0,0 1 0,0 0 0,0 0 0,0 0 0,0 0 0,0 0 0,0 0 0,0 1 0,0-1 0,0 0 0,0 0 1,0 1-1,0-1 0,0 1 0,0-1 0,-1 1 0,-3 1 10,0 0 0,0 1 0,0-1 1,1 1-1,-1 0 0,-5 5 0,8-7-14,0 1-1,0 0 1,0 0-1,1 0 1,-1 0-1,0 0 1,1 0-1,-1 0 1,1 0 0,0 1-1,0-1 1,0 1-1,0-1 1,0 1-1,0-1 1,1 1-1,-1-1 1,1 1-1,0-1 1,0 1-1,0 0 1,0-1 0,0 1-1,0 0 1,1-1-1,-1 1 1,1-1-1,0 1 1,0-1-1,0 1 1,0-1-1,0 0 1,0 1-1,3 3 1,0-1 5,1-1 0,-1 1-1,1-1 1,0 1 0,0-1 0,0-1 0,0 1-1,1-1 1,-1 0 0,1 0 0,0 0 0,0-1-1,8 2 1,0-1 48,-1-1-1,1-1 1,0 0-1,-1 0 1,1-2-1,0 0 1,0 0-1,17-5 1,38-14-689,-7-7-3365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6:43:22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419 115 6728,'0'0'10598,"-10"-5"-10350,2 2-188,1 0-1,-1 0 1,-13-2 0,20 5-47,0 1 0,-1-1 1,1 0-1,0 1 0,-1-1 1,1 1-1,0-1 0,0 1 0,0 0 1,-1-1-1,1 1 0,0 0 1,0 0-1,0 0 0,0 0 0,0 0 1,0 0-1,1 0 0,-1 0 1,0 0-1,0 0 0,1 1 1,-1-1-1,1 0 0,-1 0 0,0 3 1,-4 5 84,-21 37 297,1 0-1,-37 98 1,1 70 159,-20 58 249,25-133-116,47-109-458,8-25-130,0 0 0,0 0 0,-1 0 0,1-1 0,-5 9 0,22-43 175,-1-1 1,-1-1-1,18-61 1,-19 54-143,33-134 196,8-24 39,-51 189-353,21-60 180,44-85 1,-17 43 46,-32 56 51,-17 51-272,-1 0 0,1 0 0,0 0 0,0 0 1,0 0-1,0 1 0,1-1 0,-1 0 0,1 1 0,2-3 0,5-9 40,-9 13-53,-1-1-1,1 1 0,0-1 0,0 1 0,0-1 0,0 1 1,0 0-1,0 0 0,0-1 0,3 0 0,-1-1 43,-3 3-47,0-1 0,1 1 0,-1 0 0,0 0 0,0-1 0,1 1 0,-1 0 0,0 0 0,1-1 0,-1 1 0,0 0 0,0 0 0,1 0 0,-1 0 0,1 0 0,-1-1 0,0 1 0,1 0 0,-1 0 0,0 0 0,1 0 0,-1 0 0,0 0 0,1 0 0,-1 0 0,1 0 0,-1 0 0,0 1 0,1-1 0,-1 0 0,0 0 0,1 0 0,-1 0 0,0 0 0,1 1 0,-1-1 0,0 0 0,0 0 0,1 1 0,-1-1 0,0 0 0,1 0 0,-1 1 0,0-1 0,0 0 0,0 1 0,1-1 0,-1 0 0,0 1 0,0-1 0,0 0 0,0 1 0,0-1 0,0 0 0,0 1 0,0 0 0,45 100-23,42 144 0,-16-40-30,-51-154 42,46 131-6,-3-21 12,-30-82 22,-30-74-28,5 7 240,-8-11-227,0-1 1,0 0 0,0 0-1,0 0 1,0 0-1,0 1 1,0-1-1,0 0 1,0 0-1,0 0 1,1 0 0,-1 1-1,0-1 1,0 0-1,0 0 1,0 0-1,0 1 1,0-1-1,-1 0 1,1 0 0,0 0-1,0 0 1,0 1-1,0-1 1,0 0-1,0 0 1,0 0-1,0 0 1,0 1-1,0-1 1,0 0 0,-1 0-1,1 0 1,0 0-1,0 0 1,0 0-1,0 1 1,0-1-1,-1 0 1,1 0 0,0 0-1,0 0 1,0 0-1,0 0 1,-1 0-1,1 0 1,0 0-1,0 0 1,0 0 0,-1 0-1,1 0 1,0 0-1,0 0 1,0 0-1,-1 0 1,-17-18 64,-5 0-433,12 9-2838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7:4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171 593 7736,'0'0'4350,"-9"2"-3868,1-1-374,0 1 1,0 0 0,1 1 0,-1 0-1,1 0 1,0 0 0,0 1-1,0 0 1,0 0 0,-7 7 0,6-3 89,0-1 1,1 1-1,0 0 1,0 1 0,1 0-1,-7 12 1,10-15-64,1 0 0,-1 0 0,1 0 0,0 1 1,1-1-1,-1 0 0,1 1 0,1-1 0,-1 1 0,1-1 0,1 12 0,-1-15-72,0-1-1,1 0 1,-1 0-1,1 1 1,0-1-1,-1 0 1,1 0-1,0 0 1,0 0-1,0 0 1,1 0-1,-1 0 1,0 0-1,1 0 1,-1-1-1,1 1 1,0 0-1,-1-1 1,1 0-1,2 2 1,-1-1-4,1-1 0,-1 0 0,0 0 0,1 0 0,-1 0 0,1 0 0,-1-1 0,1 1 0,-1-1 0,1 0 0,-1 0 0,5-1 0,-2 0 2,1 0 0,0 0 1,-1-1-1,0 0 0,1 0 0,-1-1 1,0 1-1,0-2 0,0 1 1,0 0-1,-1-1 0,0 0 0,7-7 1,-8 6-20,-1 0 1,0 0 0,0 0-1,-1-1 1,0 1-1,0-1 1,0 0 0,0 0-1,-1 0 1,0 0-1,0 0 1,-1 0 0,0-7-1,0 3 36,0 0-1,-1 0 1,0 0-1,-1 0 0,0 0 1,-1 1-1,-5-14 1,-3 8 171,11 15-235,0 0-1,0-1 1,-1 1 0,1 0-1,0 0 1,0 0 0,0 0 0,-1 0-1,1-1 1,0 1 0,0 0-1,0 0 1,0 0 0,0-1 0,-1 1-1,1 0 1,0 0 0,0-1-1,0 1 1,0 0 0,0 0-1,0-1 1,0 1 0,0 0 0,0 0-1,0-1 1,0 1 0,0 0-1,0 0 1,0-1 0,0 1-1,0 0 1,18-7 69,-6 4-72,0-1 0,0 0 1,-1-1-1,0 0 0,0-1 1,0 0-1,-1-1 0,0 0 1,0 0-1,-1-1 0,0-1 1,0 0-1,-1 0 0,0 0 1,0-1-1,-1 0 0,-1-1 1,6-11-1,8-21 127,-2-1 0,-2-1 0,15-66 0,-5 18 173,-19 67-196,-1 7 119,0 1 0,9-21 1,-15 39-228,0 0 1,0 0 0,0 0 0,0 0-1,0 0 1,0-1 0,0 1 0,0 0-1,0 0 1,0 0 0,0 0 0,0 0-1,1 0 1,-1-1 0,0 1 0,0 0 0,0 0-1,0 0 1,0 0 0,0 0 0,0 0-1,1 0 1,-1 0 0,0 0 0,0-1-1,0 1 1,0 0 0,0 0 0,0 0-1,1 0 1,-1 0 0,0 0 0,0 0-1,0 0 1,0 0 0,0 0 0,1 0-1,-1 0 1,0 0 0,0 0 0,0 0 0,0 0-1,0 0 1,1 1 0,-1-1 0,0 0-1,0 0 1,0 0 0,0 0 0,0 0-1,0 0 1,0 0 0,1 0 0,-1 0-1,0 0 1,0 1 0,0-1 0,6 13 145,2 20-66,-8-33-85,15 85 157,-4 2 0,-4 0 0,-4 114 0,-9-98 20,-4 0 0,-36 155 0,42-242-73,-1 1 0,-1-1 0,-10 19 0,16-34-94,-1-1-1,1 1 1,0-1 0,0 1-1,0-1 1,0 0 0,-1 1-1,1-1 1,0 0 0,0 1-1,-1-1 1,1 0 0,0 1-1,0-1 1,-1 0 0,1 1-1,0-1 1,-1 0 0,1 0-1,-1 0 1,1 1 0,0-1-1,-1 0 1,1 0 0,-1 0-1,1 0 1,0 0 0,-1 0-1,1 1 1,-1-1 0,0-1-1,-12-11 257,5 3-149,1 0-1,1-1 1,0 0-1,0 0 0,-6-15 1,12 23-110,0 1 0,0 0 0,0-1 0,1 1 0,-1-1 1,0 1-1,1 0 0,-1-1 0,1 1 0,-1 0 0,1-1 0,0 1 0,-1 0 0,1 0 1,0 0-1,0-1 0,0 1 0,0 0 0,0 0 0,0 1 0,2-3 0,26-18 21,-12 13-32,1 0 0,-1 1 0,1 1 0,0 1 0,1 1 0,26-4 0,-20 4 52,-1-1 0,47-16 0,-15 5-869,-44 13-2092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7:4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1227 6632,'0'0'7753,"-1"-11"-7365,1 2-303,-1-1 0,2 1 0,-1 0-1,1-1 1,0 1 0,1 0 0,0 0 0,5-12 0,12-22 528,1 1 0,40-60 1,-51 89-286,1 1 0,0 0 1,0 1-1,20-17 0,-29 27-247,1-1 1,0 1-1,-1 0 1,1-1-1,0 1 0,0 0 1,0 0-1,0 0 1,0 0-1,0 1 0,0-1 1,0 0-1,1 1 1,-1 0-1,0-1 0,0 1 1,0 0-1,1 0 1,-1 0-1,0 0 0,0 1 1,0-1-1,1 1 1,-1-1-1,0 1 0,0 0 1,0 0-1,0 0 1,0 0-1,0 0 0,0 0 1,-1 0-1,1 1 0,0-1 1,2 3-1,-1 0-20,0 0 1,1 0-1,-2 1 0,1 0 0,0-1 0,-1 1 0,0 0 1,0 0-1,-1 0 0,1 0 0,-1 0 0,0 1 0,0 8 1,0 16 81,-2-1 1,-1 0 0,-1 0 0,-8 35-1,5-37 211,22-49-41,76-131 12,-77 131-251,1 1 1,1 1-1,1 0 1,38-32-1,-55 51-66,0 0-1,0 0 1,0 1-1,-1-1 1,1 0-1,0 1 1,0-1-1,0 1 1,0-1-1,0 1 1,0-1-1,0 1 1,0-1-1,0 1 1,0 0-1,1 0 1,-1 0-1,0 0 1,0 0-1,0 0 1,0 0-1,0 0 1,0 0-1,0 0 1,2 1-1,-2 0 1,0 0-1,0 0 0,0 0 0,0 1 1,-1-1-1,1 0 0,0 1 1,0-1-1,-1 0 0,1 1 1,-1-1-1,0 1 0,1-1 1,-1 1-1,0-1 0,0 1 1,0 2-1,1 12 27,-2 1 0,0-1 1,0 1-1,-2-1 0,-4 17 0,2-13 84,2 0-1,-3 37 0,8-57-102,0-1 0,0 1 0,0-1 0,-1 0 0,1 0 0,0 0 0,-1 0 0,1 0 0,0 0 0,-1 0 0,2-2 0,43-53 134,-35 41-113,0 1 1,0 0-1,2 1 1,0 0 0,18-13-1,-30 25-29,1 0 1,-1 0-1,1 0 0,-1 0 0,1 0 1,-1 0-1,1 1 0,-1-1 0,1 1 1,0-1-1,-1 1 0,1-1 0,0 1 0,-1 0 1,1 0-1,0 0 0,-1 0 0,1 0 1,2 1-1,-2 0-4,-1-1 1,0 1 0,1 0-1,-1 0 1,0 0-1,1 0 1,-1 0 0,0 0-1,0 0 1,0 0 0,0 1-1,0-1 1,0 0-1,0 1 1,0-1 0,0 3-1,3 4 5,-2 1-1,1 0 1,-1 0-1,0 0 0,0 12 1,10 105 80,-12-124-87,0-1 1,0 0 0,0 1-1,1-1 1,-1 0 0,0 1-1,1-1 1,-1 0 0,1 1-1,-1-1 1,1 0 0,-1 0-1,1 1 1,0-1 0,0 0-1,0 0 1,0 0-1,-1 0 1,1 0 0,1 0-1,-1 0 1,2 1 0,-1-1 3,0 0 1,1 0-1,-1-1 1,1 1 0,-1-1-1,0 1 1,1-1 0,-1 0-1,1 0 1,-1 0-1,1 0 1,2-1 0,5-1 14,0-1 1,1 0-1,-1 0 1,18-10-1,8-7-23,50-37 0,-34 20 1,-43 31 2,3-2 0,0 0 0,18-17 0,-48 71 46,12-32-38,2 0 1,0 0-1,0 0 1,1 1-1,-1 29 1,3-38-6,2-1 0,-1 1 0,1-1 0,-1 1 0,1-1 0,1 1 0,-1-1 0,5 9 0,-5-11-2,1 0 0,-1-1-1,1 1 1,0-1 0,0 1-1,0-1 1,0 0 0,1 0 0,-1 0-1,0 0 1,1 0 0,0 0-1,-1-1 1,1 1 0,0-1-1,5 2 1,-6-2 2,0-1 0,0 1 0,1-1 0,-1 0 0,0 1 0,1-1 0,-1 0 0,0 0 0,1-1 0,-1 1 0,0 0-1,0-1 1,1 0 0,-1 1 0,0-1 0,0 0 0,0 0 0,0 0 0,0 0 0,0 0 0,0-1 0,0 1 0,0-1 0,-1 1 0,1-1 0,0 0 0,-1 1 0,1-1-1,-1 0 1,0 0 0,0 0 0,0 0 0,2-4 0,1-3 16,0 0 0,-1-1 0,0 0 0,0 1-1,-1-1 1,1-13 0,-3 19-4,1 1 1,-1 0-1,0 0 0,0 0 1,0 0-1,-1 0 0,1-1 1,-1 1-1,0 0 0,0 0 0,0 0 1,0 0-1,0 0 0,0 1 1,-1-1-1,0 0 0,1 0 1,-1 1-1,0-1 0,0 1 0,-1 0 1,1 0-1,0 0 0,-1 0 1,1 0-1,-1 0 0,0 0 1,1 1-1,-1-1 0,0 1 0,0 0 1,0 0-1,0 0 0,0 0 1,0 1-1,0-1 0,-1 1 1,1 0-1,-5 0 0,5 0-8,0 0 0,0 1 0,0-1 0,1 1 0,-1-1 0,0 1 0,-5 2 0,8-3-8,0 0 0,0 0 0,0 0 0,0 0 1,0 0-1,0 0 0,0 0 0,0 0 0,0 0 1,-1 0-1,1 0 0,0 1 0,0-1 0,0 0 1,0 0-1,0 0 0,0 0 0,0 0 0,0 0 1,0 0-1,0 0 0,-1 0 0,1 0 0,0 0 1,0 0-1,0 0 0,0 0 0,0 1 0,0-1 0,0 0 1,0 0-1,0 0 0,0 0 0,0 0 0,0 0 1,0 0-1,0 0 0,0 0 0,0 1 0,0-1 1,0 0-1,0 0 0,0 0 0,0 0 0,0 0 1,0 0-1,0 0 0,0 0 0,0 0 0,0 1 0,0-1 1,0 0-1,0 0 0,0 0 0,0 0 0,0 0 1,1 0-1,-1 0 0,0 0 0,0 0 0,16 1-40,22-5 12,-1-1-1,1-2 0,39-13 0,106-44 39,-159 55-3,150-46 13,-161 49 29,-14 7-5,-6 7-41,-13 14 42,-32 27-1,30-30-18,-35 41-1,50-51-27,0 0 0,0 1 0,1 0 0,0 0 0,1 0 0,-7 19 0,11-26 1,0-1 1,1 1 0,-1-1-1,1 1 1,-1-1-1,1 1 1,0-1 0,0 1-1,0 0 1,1-1-1,-1 1 1,0-1 0,1 1-1,0-1 1,-1 1-1,1-1 1,0 1 0,0-1-1,1 0 1,-1 1-1,0-1 1,1 0 0,0 0-1,-1 0 1,1 0-1,0 0 1,0-1 0,0 1-1,0 0 1,0-1-1,0 0 1,0 1 0,1-1-1,-1 0 1,4 1-1,-1 0 2,0-1 0,1 1 0,-1-1-1,1 0 1,-1-1 0,0 1 0,1-1-1,-1 0 1,1 0 0,-1-1 0,1 0-1,-1 0 1,1 0 0,-1-1-1,0 1 1,0-1 0,0 0 0,0-1-1,0 0 1,7-4 0,2-3-1,0-1 1,0 0-1,-1-1 0,0 0 1,10-15-1,-8 8 3,-1-1 0,-1-1 0,-1 1 0,-1-2-1,-1 0 1,0 0 0,-2-1 0,9-37 0,-6 2 7,-2 1 1,3-82-1,-11 80 57,-12-96 0,11 153-63,0-1 0,0 1 0,-1 0 0,1-1 0,-1 1 0,0 0 0,0 0 0,0-1 0,0 1 0,0 0 0,0 0 0,0 0 0,-1 0 0,1 0 0,-1 1 0,1-1 0,-1 0 0,0 1 0,-2-2 0,3 2-2,0 1 0,0 0-1,-1-1 1,1 1-1,0 0 1,0 0 0,-1 0-1,1 0 1,0 0-1,-1 0 1,1 0 0,0 0-1,-1 1 1,1-1 0,0 0-1,0 1 1,0-1-1,-1 1 1,1-1 0,0 1-1,0 0 1,0-1-1,0 1 1,0 0 0,0 0-1,0 0 1,0 0 0,0 0-1,0 0 1,1 0-1,-1 0 1,0 0 0,1 0-1,-2 2 1,-4 8-6,1 0 0,0 1 0,0-1 1,1 1-1,1 0 0,0 0 0,0 0 1,1 1-1,1-1 0,0 15 0,1 9-27,1 1 1,8 41-1,3-10-98,3-1 0,35 100 0,-49-165 126,2 7-10,0 0 0,0-1 0,1 1 1,1-1-1,-1 0 0,7 8 0,-10-15 15,0 0 0,0 1 0,1-1 0,-1 0 1,1 0-1,-1 0 0,1 0 0,-1 0 0,1 0 0,0 0 0,0 0 0,-1-1 0,1 1 0,0 0 0,0-1 0,0 0 1,-1 1-1,1-1 0,0 0 0,0 0 0,0 0 0,0 0 0,0-1 0,-1 1 0,1 0 0,0-1 0,0 1 0,0-1 1,-1 0-1,1 0 0,0 1 0,-1-1 0,1 0 0,-1 0 0,1-1 0,2-1 0,4-3 13,-1 0 0,0-1 0,0 0 0,-1 0 0,0 0-1,9-14 1,27-54 77,-12 18 65,-30 57-154,0-1-1,0 1 0,0 0 1,0 0-1,0 0 1,0 0-1,0-1 0,0 1 1,1 0-1,-1 0 1,0 0-1,0 0 0,0 0 1,0-1-1,0 1 1,0 0-1,1 0 0,-1 0 1,0 0-1,0 0 1,0 0-1,0 0 0,0 0 1,1 0-1,-1 0 1,0 0-1,0 0 0,0 0 1,0 0-1,1-1 1,-1 1-1,0 0 0,0 1 1,0-1-1,0 0 1,1 0-1,-1 0 0,0 0 1,0 0-1,0 0 1,0 0-1,1 0 0,-1 0 1,0 0-1,0 0 1,0 0-1,0 0 0,0 1 1,0-1-1,1 0 1,-1 0-1,0 0 0,0 0 1,0 0-1,0 0 1,0 1-1,0-1 0,0 0 1,0 0-1,0 0 1,0 0-1,1 1 0,-1-1 1,0 0-1,0 0 1,0 0-1,0 0 0,0 1 1,0-1-1,3 17 19,-2-14-7,4 19 18,-1-2-14,0 0 1,2-1 0,8 22-1,-12-37-15,-1 0 0,1-1-1,0 1 1,0 0 0,1-1-1,-1 1 1,1-1 0,0 0-1,0 0 1,0 0 0,0 0 0,0 0-1,0-1 1,1 1 0,-1-1-1,1 0 1,0 0 0,0-1-1,0 1 1,0-1 0,4 2-1,-5-3 0,1 0-1,-1-1 1,0 1-1,1 0 0,-1-1 1,0 0-1,1 0 1,-1 0-1,0 0 1,0-1-1,0 1 0,0-1 1,0 0-1,0 1 1,0-1-1,2-3 0,6-5 2,0 1-1,12-15 0,-1-4 59,33-54 1,-26 36 65,-32 58-102,0 0 0,0 0 0,1 1 1,0-1-1,1 0 0,1 22 0,1-28-17,0 0-1,0 0 1,1 0 0,0 0-1,0 0 1,0 0 0,1-1-1,-1 1 1,2-1 0,-1 1-1,0-1 1,1 0-1,0-1 1,0 1 0,8 6-1,-9-8-6,0-1-1,0 0 1,0 1-1,1-1 0,-1-1 1,1 1-1,-1 0 0,1-1 1,0 0-1,0 1 1,-1-1-1,1-1 0,0 1 1,0-1-1,0 0 0,0 1 1,0-2-1,0 1 1,0 0-1,0-1 0,0 0 1,0 0-1,-1 0 0,8-3 1,1-3-5,1 0 1,-1-1-1,-1-1 1,0 0 0,0 0-1,0-1 1,-2 0-1,1-1 1,-1-1-1,-1 1 1,0-1 0,0 0-1,-1-1 1,5-13-1,8-22 10,-3 0-1,18-78 0,-19 57 66,-3-2-1,-4 0 0,-3 0 0,-3-106 0,-3 174-59,-1 0 1,1-1-1,0 1 0,-1 0 1,0 0-1,1 0 1,-3-4-1,3 6-9,0 1 1,0 0-1,0 0 0,-1 0 1,1-1-1,0 1 0,0 0 1,0 0-1,0 0 0,-1-1 1,1 1-1,0 0 0,0 0 1,0 0-1,-1 0 0,1 0 1,0 0-1,0-1 0,0 1 1,-1 0-1,1 0 0,0 0 1,0 0-1,-1 0 0,1 0 1,0 0-1,0 0 0,-1 0 1,1 0-1,0 0 0,0 0 1,0 0-1,-1 0 0,1 1 1,-12 12-6,6 1-9,0 0 0,1 0 0,0 1 0,1 0 0,1 0-1,-2 22 1,-1-4 0,-1 28-20,2 0-1,3 0 1,7 82 0,-2-107 10,2 1-1,1-1 1,1-1 0,21 59 0,-26-89 18,1 1 0,-1 0 1,1-1-1,0 0 1,0 0-1,0 0 0,1 0 1,0 0-1,0-1 0,0 1 1,0-1-1,1 0 0,0-1 1,9 7-1,-9-7 7,0-1 0,1-1-1,-1 1 1,0-1 0,0 1 0,1-2 0,-1 1 0,0 0-1,1-1 1,-1 0 0,1-1 0,-1 1 0,0-1 0,1 0-1,-1 0 1,10-3 0,7-6 14,1 0 0,-2-1 0,1-1 1,-2-1-1,1 0 0,-2-2 0,0-1 0,-1 0 0,0-1 0,20-27 0,-33 39 15,-1 0 0,0-1-1,0 0 1,0 1 0,4-13-1,-8 18-28,0 0 0,0 0 0,0-1 0,0 1 1,0 0-1,0 0 0,0 0 0,0 0 0,0-1 0,0 1 0,0 0 0,0 0 0,0 0 0,0 0 0,0 0 0,0-1 0,0 1 0,0 0 0,0 0 0,0 0 0,0 0 0,0 0 0,0 0 0,0-1 0,-1 1 0,1 0 0,0 0 0,0 0 0,0 0 0,0 0 0,0 0 0,0 0 0,-1 0 0,1 0 0,0-1 0,0 1 0,0 0 0,0 0 0,0 0 0,-1 0 0,1 0 0,0 0 0,0 0 0,0 0 0,0 0 0,0 0 0,-1 0 0,1 0 0,0 0 0,0 0 0,0 0 0,0 0 0,0 0 0,-1 1 0,1-1 0,0 0 0,0 0 0,0 0 0,0 0 0,0 0 0,0 0 0,-1 0 0,1 0 0,0 1 0,-12 4 48,12-5-49,-11 7 17,1 0 1,0 0-1,0 1 0,1 0 1,0 0-1,0 1 1,-12 18-1,9-12 4,2 1 0,0 1 0,1 0 0,-10 25 0,17-36-16,0 1 0,0-1 0,1 1 0,0 0 0,0 0 0,0-1 0,1 1 0,0 0 0,1 9 0,-1-15-7,1 1 0,-1 0 0,0-1 0,1 1 0,-1 0 0,1-1 0,-1 1 0,1 0 0,0-1 0,0 1 0,0-1 0,0 0 0,0 1 0,0-1 0,0 0 0,0 0 0,0 1 0,1-1 0,-1 0 0,0 0 0,1 0 0,-1 0 0,1-1 0,-1 1 0,1 0-1,0-1 1,-1 1 0,1-1 0,0 1 0,-1-1 0,1 0 0,0 0 0,-1 0 0,1 0 0,0 0 0,-1 0 0,1 0 0,0 0 0,-1-1 0,1 1 0,2-1 0,2-2-2,0 1 0,0-1 0,0 0 0,0 0 0,-1 0-1,0-1 1,1 0 0,-1 0 0,0 0 0,-1 0 0,7-9 0,2-2 7,-1-1 1,13-24-1,-14 21 13,0 0 2,20-27 0,-31 46-18,0 0-1,0 0 1,0-1-1,0 1 1,0 0 0,1 0-1,-1 0 1,0 0-1,0 0 1,0-1 0,0 1-1,1 0 1,-1 0-1,0 0 1,0 0 0,0 0-1,1 0 1,-1 0-1,0 0 1,0 0 0,0 0-1,1 0 1,-1 0-1,0 0 1,0 0 0,0 0-1,1 0 1,-1 0-1,0 0 1,0 0 0,0 0-1,1 0 1,-1 0-1,0 0 1,0 0 0,0 0-1,1 1 1,-1-1-1,0 0 1,0 0 0,0 0-1,0 0 1,0 0-1,1 1 1,-1-1 0,0 0-1,0 0 1,0 0-1,0 0 1,0 1 0,0-1-1,0 0 1,0 0-1,0 0 1,1 1 0,-1-1-1,0 0 1,0 0-1,0 0 1,0 1 0,0-1-1,4 20 1,-3-13 2,2 1 4,-1 1-1,1 0 1,1-1-1,0 0 0,0 0 1,0 0-1,1-1 0,0 1 1,11 11-1,-14-16-5,0-1 0,1 0-1,-1 1 1,0-1 0,1 0 0,0 0 0,-1-1-1,1 1 1,0 0 0,0-1 0,0 0-1,0 1 1,0-1 0,0-1 0,1 1 0,-1 0-1,0-1 1,0 1 0,1-1 0,-1 0 0,0 0-1,1-1 1,-1 1 0,0-1 0,0 1 0,0-1-1,1 0 1,-1 0 0,0 0 0,4-3-1,4-3-5,-1 0 0,1-1 0,-1 0 0,-1-1 0,0 0 0,0 0 0,-1-1 0,11-15 0,4-12-3,21-44-1,-33 59 10,10-22 23,-2-1 0,-2-1 0,-2-1 0,-2 0 0,7-57 0,-7 12 111,-1-164-1,-11 246-101,-2-1-1,1 1 0,-5-21 1,5 31-32,0 0 1,0-1 0,0 1-1,0 0 1,0-1 0,0 1-1,0 0 1,0-1-1,-1 1 1,1 0 0,0-1-1,0 1 1,0 0 0,0-1-1,-1 1 1,1 0 0,0-1-1,0 1 1,-1 0 0,1 0-1,0 0 1,0-1-1,-1 1 1,1 0 0,0 0-1,-1 0 1,1-1 0,0 1-1,-1 0 1,1 0 0,0 0-1,-1 0 1,-9 7 25,-6 20 0,10-12-24,1 2 0,0-1 0,1 1 0,-3 24 0,-2 73-58,8-84 40,-1 22-54,11 95 0,21 49-136,-24-149 149,-4-29 23,0 0 0,2-1 1,-1 1-1,2-1 0,1 0 0,9 21 0,-15-36 31,1 0 0,0 0 0,0-1 0,1 1 1,-1 0-1,0-1 0,0 1 0,1-1 0,-1 1 0,1-1 0,-1 0 1,1 1-1,0-1 0,-1 0 0,1 0 0,0 0 0,0 0 0,0-1 1,0 1-1,0-1 0,2 1 0,-1-1 7,-1 0 0,1 0 0,0 0-1,-1-1 1,1 1 0,-1-1 0,1 0 0,-1 0-1,1 0 1,-1 0 0,1 0 0,-1-1 0,0 1 0,3-2-1,4-5 31,0 0-1,0-1 0,-1 0 1,0 0-1,10-17 0,30-58 142,-2 1 97,-46 83-270,0 0 0,1-1-1,-1 1 1,0 0 0,0 0-1,0-1 1,0 1 0,0 0-1,0 0 1,0 0 0,0 0-1,0-1 1,1 1 0,-1 0-1,0 0 1,0 0 0,0 0 0,0-1-1,1 1 1,-1 0 0,0 0-1,0 0 1,0 0 0,1 0-1,-1 0 1,0 0 0,0 0-1,0 0 1,1 0 0,-1 0-1,0 0 1,0 0 0,0 0-1,1 0 1,-1 0 0,0 0-1,0 0 1,1 0 0,1 9 53,-4 17-8,1-24-43,-1 18 17,1 0 1,1 1-1,3 29 0,-2-40-18,1-1-1,0 1 0,0 0 0,1-1 0,0 0 0,1 0 0,0 0 0,1 0 0,6 11 0,-7-16-3,-1 0 0,0-1 0,1 0 0,0 1 1,0-1-1,0 0 0,0-1 0,0 1 0,1-1 0,-1 0 1,1 0-1,-1 0 0,1 0 0,0-1 0,0 0 0,0 0 1,0 0-1,0-1 0,0 1 0,0-1 0,0-1 0,-1 1 1,1-1-1,0 1 0,0-1 0,0-1 0,0 1 0,0-1 1,-1 0-1,1 0 0,4-3 0,1 0 10,0-1 1,0-1-1,0 0 0,-1 0 1,0-1-1,-1 0 0,0 0 0,0-1 1,-1 0-1,10-15 0,-9 9-2,-4 10 8,0-1 0,-1 0 0,0-1 0,0 1 1,0-1-1,-1 1 0,0-1 0,0 0 0,1-11 1,-3 17-13,0 0-1,0 1 1,0-1 0,0 0 0,0 0 0,0 1-1,0-1 1,0 0 0,-1 0 0,1 1 0,0-1 0,0 0-1,-1 0 1,1 1 0,0-1 0,-1 0 0,1 1-1,-1-1 1,1 1 0,-1-1 0,1 1 0,-1-1-1,1 0 1,-2 0 0,2 1-3,-1 0 1,1 0-1,-1 0 0,0 1 0,1-1 1,-1 0-1,1 0 0,-1 0 0,1 0 0,0 1 1,-1-1-1,1 0 0,-1 0 0,1 1 1,-1-1-1,1 0 0,0 1 0,-1-1 1,1 1-1,-1-1 0,1 0 0,0 1 1,0-1-1,-1 1 0,1-1 0,0 1 1,0-1-1,0 1 0,-1-1 0,1 1 0,0-1 1,0 1-1,0-1 0,0 1 0,-8 24-32,-6 36-1,13-52 23,0 0 0,1-1-1,0 1 1,0 0 0,1 0 0,0-1 0,0 1 0,3 10 0,-2-14-1,1 6-12,0-1-1,9 17 1,-11-25 19,1 1 1,-1-1-1,0 0 1,1 1-1,0-1 1,0 0-1,0 0 1,0 0-1,0 0 1,0-1-1,0 1 1,0 0-1,1-1 1,-1 0-1,1 1 1,2 0-1,-2-2 3,0 1 0,-1-1 0,1 0 1,0 0-1,-1 0 0,1 0 0,0-1 0,-1 1 0,1-1 0,-1 1 1,1-1-1,-1 0 0,1 0 0,-1 0 0,1 0 0,-1-1 0,0 1 0,0-1 1,0 1-1,0-1 0,0 0 0,2-2 0,0 1 6,-1 0-1,-1 0 1,1-1 0,0 1-1,-1-1 1,0 0-1,0 0 1,0 0 0,0 0-1,0 0 1,-1 0-1,2-8 1,-3 7 0,0 0-1,0 0 1,0 0-1,-1 0 1,0 0 0,0 0-1,0 0 1,-1 0-1,1 0 1,-1 0 0,0 1-1,-1-1 1,1 1-1,-1-1 1,0 1-1,0 0 1,0 0 0,-1 0-1,-5-5 1,2 3 18,0 1 0,0-1 0,0 1-1,-1 0 1,0 1 0,0 0 0,0 0 0,-1 1 0,1 0 0,-10-2 0,-17-3 157,121-4-254,-7 3 2,67-3 8,-144 12 63,0 0 0,0 0 0,0 0 0,0 1 0,0-1 0,0 0 0,1 1-1,-1-1 1,0 1 0,0 0 0,-1 0 0,1 0 0,0 0 0,0 0 0,0 0 0,0 0-1,-1 0 1,1 1 0,-1-1 0,1 1 0,1 1 0,-2 0 1,1 0 1,-1 0-1,1 1 1,-1-1-1,0 0 0,0 1 1,-1-1-1,1 0 1,-1 1-1,1-1 1,-1 1-1,-1 5 0,-2 23 35,-6 33 0,1-18 4,8-47-40,0 0 1,0 0-1,0 1 0,0-1 0,0 0 0,0 0 0,0 0 0,0 0 0,0 0 0,0 0 0,0 0 0,0 1 0,0-1 0,1 0 0,-1 0 0,0 0 0,0 0 0,0 0 0,0 0 1,0 0-1,0 0 0,0 0 0,0 0 0,1 0 0,-1 0 0,0 1 0,0-1 0,0 0 0,0 0 0,0 0 0,0 0 0,0 0 0,1 0 0,-1 0 0,0 0 0,0 0 1,0 0-1,0 0 0,0 0 0,0 0 0,1 0 0,-1-1 0,0 1 0,0 0 0,0 0 0,0 0 0,0 0 0,0 0 0,0 0 0,1 0 0,-1 0 0,0 0 0,0 0 1,0-1-1,13-5-17,13-12-18,21-26-7,-39 35 40,1 0 0,1 0 0,-1 1 0,2 0 0,18-11 0,-28 18 3,0 1 1,0 0 0,0 0 0,0-1-1,0 1 1,0 0 0,0 0-1,0 0 1,0 0 0,0 0-1,0 0 1,0 0 0,0 1 0,0-1-1,0 0 1,0 0 0,0 1-1,0-1 1,0 1 0,0-1-1,0 1 1,0-1 0,-1 1 0,1 0-1,0-1 1,0 1 0,-1 0-1,1 0 1,1 1 0,19 30 15,-16-24-9,12 21 3,0 0 0,20 52 0,-29-64-10,-6-12-41,0 0 0,0 0 0,0 0-1,0 0 1,0 6 0,-2-10-39,1 1-1,-1 0 0,0-1 1,-1 1-1,1-1 0,0 1 1,0 0-1,-1-1 1,1 1-1,-1-1 0,1 1 1,-1-1-1,1 1 0,-1-1 1,0 1-1,0-1 0,0 0 1,0 1-1,0-1 0,0 0 1,-2 2-1,-7 4-4056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7:4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10952,'0'0'7994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7:4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11448,'0'0'1392,"101"-36"-840,-32 19-8,15 0-88,-2-1 8,0 7 0,-10 5 0,-8 2-176,-15 8 0,-3 4-113,-12 3 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7:5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12752,'0'0'6195,"0"11"-5541,0 5-96,1 1 0,1-1 0,4 23 0,2-2 1845,-4-21-5582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7:5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14168,'0'0'2639,"-17"61"-2063,17-55-176,0-1-8,0-1-112,3-4 8,5 0-64,3 0 8,5-4-96,-3 2 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7:5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78 107 5624,'0'0'9078,"1"14"-8551,-2 304 1572,-22 16-28,22-324-1997,-11 193 1847,9-175-896,1-21-182,1-19-202,4-33-351,1-1-1,3 0 1,1 1 0,22-72-1,-27 107-253,0 0-1,0 0 0,1 0 1,0 0-1,0 1 0,1-1 1,1 1-1,-1 1 0,1-1 1,1 1-1,-1 0 0,1 1 1,1 0-1,-1 0 0,1 0 1,0 1-1,0 1 0,1-1 1,10-4-1,-16 9-27,-1-1 1,1 1-1,0 0 1,0 0-1,1 0 1,-1 0-1,0 0 1,0 1-1,0 0 1,0-1 0,1 1-1,-1 1 1,0-1-1,0 0 1,0 1-1,0 0 1,0 0-1,0 0 1,0 0-1,0 0 1,0 1-1,0-1 1,0 1-1,0 0 1,-1 0-1,1 0 1,-1 0-1,1 0 1,-1 1-1,0-1 1,0 1-1,0 0 1,0 0-1,0-1 1,-1 1-1,1 1 1,1 4-1,1 3 3,0 1-1,-1-1 1,0 1-1,-1 0 1,0 0-1,-1 0 1,0 0-1,-1 0 0,-2 19 1,0-13 2,-1 0-1,-1 0 1,0 0 0,-2-1 0,0 0-1,0 0 1,-11 19 0,10-23 4,-1 0-1,0-1 1,0 0 0,-1-1 0,0 1-1,-1-2 1,0 0 0,-1 0-1,-14 9 1,19-15-8,1-1 0,-2 0 1,1 0-1,0-1 0,0 0 0,-1 0 0,1-1 0,-1 0 0,1 0 0,-1 0 1,1-1-1,-13-1 0,14 0 22,-1 0 1,1 0-1,-1 0 0,1-1 1,0 1-1,0-1 1,-1-1-1,1 1 1,1-1-1,-1 0 0,0 0 1,1-1-1,-1 0 1,1 1-1,-6-8 0,9 10-16,1 0-1,-1 1 1,0-1-1,1 0 0,-1 0 1,1 1-1,-1-1 0,1 0 1,-1 0-1,1 0 0,0 0 1,-1 0-1,1 0 0,0 0 1,0 0-1,0 1 0,0-1 1,0 0-1,0-2 0,0 2-6,0 1-1,0-1 0,1 1 0,-1-1 1,1 1-1,-1 0 0,0-1 0,1 1 1,-1-1-1,1 1 0,-1 0 0,1-1 1,-1 1-1,1 0 0,-1 0 1,1-1-1,-1 1 0,1 0 0,0 0 1,-1 0-1,1 0 0,0 0 0,7-1 19,0 1 0,0 1 0,13 1 0,-12 0-25,45 3-16,81-2-1,-109-5 12,1-1-1,-1-1 1,0-2 0,0 0-1,29-13 1,-35 10 3,1 0 1,-1-2-1,-1-1 0,0 0 1,-1-2-1,0 0 1,0-1-1,-2-1 0,0 0 1,16-23-1,-26 30 6,0-2-1,-1 1 1,0-1-1,-1 0 1,0 0 0,-1 0-1,0 0 1,-1-1-1,0 1 1,0-1-1,-1 0 1,0 0 0,-2-20-1,1 30 0,0 0 0,0 0 0,-1 0 0,1 0 0,0 0 0,-1 0 0,1 0 0,-1 0 0,0 0 0,1 0 0,-1 0 0,0 1 0,0-1 0,0 0 0,0 0 0,-1 1 0,1-1 0,0 1 0,0-1 0,-1 1 0,1 0 0,-1-1 0,-2-1 0,1 2 3,1 1-1,0-1 0,0 1 0,-1-1 0,1 1 0,-1 0 1,1-1-1,0 1 0,-1 1 0,1-1 0,0 0 1,-1 1-1,1-1 0,0 1 0,-1 0 0,1 0 1,0 0-1,0 0 0,-3 1 0,-4 5 1,0-1 1,0 1-1,0 1 0,1 0 0,0 0 1,0 1-1,1 0 0,0 0 0,1 1 0,0 0 1,0 0-1,1 0 0,-8 21 0,10-22-12,-1 1 0,2 0-1,-1 0 1,1 0 0,0 0-1,1 1 1,0-1 0,1 0-1,0 1 1,0-1 0,1 1-1,0-1 1,1 0 0,0 0-1,0 0 1,5 12 0,-3-15-10,-1 0 1,1 0 0,0 0 0,1 0-1,-1-1 1,1 1 0,0-1-1,1-1 1,-1 1 0,13 8-1,-15-11 10,1-1 0,0 0-1,0 0 1,0 0-1,0-1 1,0 1 0,0-1-1,0 0 1,1 0-1,-1 0 1,0-1 0,1 0-1,-1 0 1,0 0 0,1 0-1,-1-1 1,0 0-1,0 0 1,1 0 0,4-2-1,42-23 0,-2-2 0,65-48-1,-10 6 2,-21 13 36,-49 32 5,68-37 0,-101 61-33,1 1-1,-1-1 1,0 1 0,1-1-1,-1 1 1,1 0 0,-1-1-1,0 1 1,1 0 0,-1 0 0,1 0-1,-1 0 1,0 0 0,1 1-1,-1-1 1,1 0 0,-1 1-1,0-1 1,1 1 0,-1-1 0,0 1-1,1 0 1,-1 0 0,0-1-1,0 1 1,0 0 0,2 2-1,-3-3 1,1 1 0,-1 0 0,0-1 0,0 1 0,1-1 0,-1 1 0,0 0 1,0-1-1,1 1 0,-1-1 0,0 1 0,0 0 0,0-1 0,0 1 0,0 0 0,0-1 0,0 1 0,0 0 0,0-1 0,0 1 0,0 0 0,0-1 0,-1 2 0,0-1 1,1 0 0,-1 1 1,0-1-1,0 0 1,0 0-1,0 0 1,0 0-1,0 0 0,0 0 1,0-1-1,0 1 1,0 0-1,0-1 1,-1 1-1,-1 0 0,-38 18 46,0 2 0,2 1-1,0 2 1,1 2-1,-35 33 1,65-52-47,0 1-1,1 0 1,0 0 0,0 1-1,-10 16 1,16-22-3,-1-1 0,1 1 1,0-1-1,0 1 0,0 0 0,1-1 1,-1 1-1,0 0 0,1 0 0,0-1 1,0 1-1,0 4 0,0-5-2,0-1 1,1 1-1,-1 0 0,1 0 0,0-1 1,-1 1-1,1 0 0,0-1 1,0 1-1,0-1 0,0 1 0,0-1 1,0 0-1,0 1 0,1-1 0,-1 0 1,0 0-1,1 0 0,-1 0 1,1 0-1,1 0 0,1 1-1,0 0-1,0-1 1,0 0 0,0 0-1,0 0 1,0-1-1,1 0 1,-1 1 0,0-2-1,0 1 1,0 0 0,1-1-1,-1 0 1,0 0 0,0 0-1,0-1 1,8-3-1,1-2 1,0 0 0,0-1 0,21-18 0,-14 8 9,-1-2 0,-1-1 0,-1 0 0,23-38 0,-16 24 44,-24 35-49,0 0 0,0 0 0,0-1 0,0 1 0,0 0 0,1 0 0,-1 0 0,0-1 0,0 1 0,0 0 0,0 0 0,1 0 0,-1-1 0,0 1 0,0 0 0,0 0 0,1 0 0,-1 0 0,0 0 0,0 0 0,0-1 0,1 1 0,-1 0 1,0 0-1,0 0 0,1 0 0,-1 0 0,0 0 0,0 0 0,1 0 0,-1 0 0,0 0 0,0 0 0,0 0 0,1 0 0,-1 0 0,0 1 0,0-1 0,1 0 0,-1 0 0,0 0 0,0 0 0,0 0 0,1 0 0,-1 1 0,0-1 0,0 0 0,0 0 0,0 0 0,1 1 0,-1-1 0,0 0 0,0 0 0,0 0 0,0 1 0,0-1 0,0 0 0,0 0 1,0 1-1,1-1 0,-1 0 0,0 0 0,0 1 0,0-1 0,0 0 0,0 0 0,0 1 0,5 29 8,-1-5-6,-1-15 8,0 0 0,1 0 0,1 0-1,0 0 1,0-1 0,11 16-1,-13-22-8,-1-1-1,1 1 1,-1 0 0,1-1-1,0 1 1,0-1-1,0 0 1,0 0-1,1 0 1,-1-1-1,0 1 1,1-1 0,-1 0-1,1 0 1,-1 0-1,1 0 1,-1-1-1,1 0 1,0 1-1,-1-1 1,1-1 0,4 0-1,1-1-6,1-1 0,-1 0 0,0-1 0,0 0-1,0-1 1,0 0 0,-1-1 0,0 1 0,0-2 0,11-10 0,9-11 9,30-41 0,-58 69-4,38-49 19,-1-2-1,50-96 1,-69 111-11,-1-1 0,-1-1 0,-3-1 0,0 0 0,8-53 0,-13 52 6,6-45 65,-13 75-70,0 0 0,-1 0 0,0 0 1,-1 0-1,0 0 0,-3-15 0,4 25-7,0-1-1,0 0 1,-1 1-1,1-1 1,0 0-1,0 1 1,0-1-1,-1 1 1,1-1-1,0 0 1,-1 1-1,1-1 1,-1 1-1,1-1 1,0 1-1,-1-1 1,1 1-1,-1-1 1,1 1-1,-1 0 1,1-1-1,-1 1 1,1 0-1,-1-1 1,0 1-1,1 0 1,-1 0-1,1 0 1,-1-1-1,0 1 1,1 0-1,-1 0 1,0 0-1,1 0 1,-1 0-1,1 0 1,-1 0-1,0 1 1,1-1-1,-1 0 1,0 0-1,1 0 1,-1 1-1,1-1 1,-1 0-1,1 1 1,-1-1-1,1 0 1,-1 1-1,1-1 1,-1 1-1,0 0 1,-3 2 1,0 1 0,1-1 1,-1 1-1,1 0 0,-4 6 0,-4 6-10,2 2 1,0-1-1,1 1 0,1 1 1,-10 34-1,-13 102-32,20-89-16,-2 126 0,13-152 19,1 0 1,2 0-1,1-1 1,15 60-1,-19-97 35,0 1 0,-1-1 0,1 1 0,0-1 0,0 1 0,1-1-1,-1 0 1,0 1 0,1-1 0,-1 0 0,1 0 0,0 0 0,-1 0-1,1-1 1,0 1 0,0 0 0,0-1 0,5 3 0,-5-3 3,1 0 0,0-1 1,0 1-1,0-1 0,0 1 1,0-1-1,-1 0 0,1 0 0,0-1 1,0 1-1,0-1 0,0 1 1,0-1-1,-1 0 0,1 0 0,2-2 1,6-2 15,-1-1 1,0-1-1,0 0 1,0 0-1,-1-1 1,0 0 0,-1-1-1,0 0 1,8-11-1,8-15 93,25-46 1,-45 75-98,-3 3 0,1-1-1,0 2 0,0-1 0,0 0 0,1 0 0,-1 1 0,1-1 0,-1 1 0,4-2 0,-6 3-11,0 1 0,1 0 0,-1 0 0,0 0 0,1 0 0,-1-1 0,0 1 0,1 0 0,-1 0 0,1 0 0,-1 0 0,0 0 0,1 0 0,-1 0 0,1 0 0,-1 0 0,0 0 0,1 0 0,-1 0 0,0 1 0,1-1 0,-1 0 0,1 0 0,-1 0 0,0 0 0,1 1 0,-1-1 0,0 0 0,1 1 0,0 0 0,0 1 0,-1-1 0,1 1 0,-1-1 0,1 1 0,-1-1 0,1 1 0,-1 0 0,0-1 0,1 1 0,-1-1-1,0 4 1,1 24 40,6 68-33,-6-86-2,1 1-1,1-1 1,0 1 0,0-1-1,1 0 1,5 11 0,-9-21-4,0-1 0,1 1 1,-1 0-1,1 0 0,0 0 0,-1 0 1,1-1-1,0 1 0,-1 0 0,1 0 1,0-1-1,0 1 0,-1-1 0,1 1 1,0-1-1,0 1 0,0-1 0,0 0 1,0 1-1,-1-1 0,1 0 1,0 0-1,0 1 0,0-1 0,0 0 1,0 0-1,0 0 0,0 0 0,0-1 1,0 1-1,0 0 0,0 0 0,0-1 1,0 1-1,-1 0 0,1-1 0,0 1 1,0-1-1,0 1 0,0-2 1,6-2 14,-1-1 0,0 0 1,0-1-1,6-6 1,-5 4 0,36-41 109,45-66-1,-83 108-111,-4 6-12,0-1 0,-1 1 1,1 0-1,0 0 0,0-1 1,0 1-1,0 0 0,0 0 0,0 0 1,0 1-1,1-1 0,-1 0 1,0 0-1,0 1 0,1-1 1,-1 0-1,0 1 0,1-1 0,-1 1 1,0 0-1,2-1 0,-2 2 0,0 0-1,0-1 0,0 1 0,-1 0 0,1-1 0,0 1 1,0 0-1,-1 0 0,1 0 0,-1 0 0,1 0 0,-1 0 1,1 0-1,-1 0 0,0 0 0,1 0 0,-1 0 1,0 0-1,0 0 0,1 0 0,-1 0 0,0 0 0,0 0 1,0 0-1,0 0 0,-1 0 0,1 0 0,0 2 0,-9 77 96,4-52 12,0 44 1,5-71-110,0-1 1,0 1-1,0-1 0,0 1 1,0-1-1,0 1 0,0-1 1,0 1-1,0-1 1,0 0-1,0 1 0,0-1 1,0 1-1,1-1 1,-1 1-1,0-1 0,0 0 1,1 1-1,-1-1 1,0 1-1,0-1 0,1 0 1,-1 1-1,0-1 1,1 0-1,-1 0 0,1 1 1,-1-1-1,0 0 0,1 0 1,-1 0-1,1 1 1,-1-1-1,0 0 0,1 0 1,-1 0-1,1 0 1,-1 0-1,1 0 0,-1 0 1,1 0-1,-1 0 1,0 0-1,1 0 0,-1 0 1,1 0-1,-1 0 0,0-1 1,1 1-1,-1 0 1,1 0-1,-1 0 0,0-1 1,1 1-1,-1 0 1,0-1-1,1 1 0,0-1 1,25-19 52,-24 18-50,99-98 141,-64 62-91,-29 29-44,13-13 22,-20 21-28,-1 0 0,1 0 0,0 1 0,0-1 0,-1 0 0,1 1-1,0-1 1,0 1 0,0 0 0,0-1 0,0 1 0,0-1 0,-1 1 0,1 0-1,0 0 1,0 0 0,0 0 0,0 0 0,0 0 0,0 0 0,0 0 0,2 0-1,-3 1 0,1 0 0,0-1 0,-1 1 1,1 0-1,-1 0 0,1 0 0,-1 0 0,1-1 0,-1 1 0,0 0 0,1 0 0,-1 0 0,0 0 0,0 0 0,1 0 0,-1 0 0,0 0 0,0 0 0,0 0 0,0 0 0,-1 2 0,-1 27 27,0-19-16,2-1 1,-1 0 1,2 0-1,-1 0 0,1-1 1,1 1-1,-1 0 1,5 14-1,-5-22-14,0 1 0,0 0 1,0 0-1,0 0 0,1 0 1,-1-1-1,1 1 0,-1-1 0,1 1 1,0-1-1,0 0 0,0 0 1,0 0-1,0 0 0,0 0 0,1 0 1,-1 0-1,0-1 0,1 0 0,0 1 1,-1-1-1,1 0 0,0 0 1,-1 0-1,1-1 0,0 1 0,5-1 1,3 0-10,0-2 1,0 0 0,0 0-1,0-1 1,0 0 0,0-1-1,0-1 1,-1 1 0,0-2-1,15-10 1,8-8-9,47-44 0,-77 65 15,13-13-2,-2 0 0,1-1 1,11-19-1,-84 107-70,47-56 57,0 1 1,2 0-1,0 1 1,0 0-1,2 0 1,0 1-1,0 0 1,2 0-1,0 1 0,1-1 1,1 1-1,-2 34 1,5-50 10,0 0 0,0 0 1,0 0-1,1 0 0,-1 0 1,1 0-1,0 0 0,-1 0 0,1-1 1,0 1-1,1 0 0,-1-1 1,3 6-1,-3-7 2,0-1 1,0 1-1,0 0 0,0 0 0,0-1 1,0 1-1,0-1 0,1 1 0,-1-1 1,0 1-1,0-1 0,0 0 0,1 0 1,-1 1-1,0-1 0,0 0 1,0 0-1,1 0 0,-1-1 0,0 1 1,0 0-1,1 0 0,-1-1 0,0 1 1,0-1-1,0 1 0,0-1 0,0 0 1,0 1-1,0-1 0,0 0 1,0 0-1,2-1 0,2-2 7,1-1 0,-1 0 0,0 0 0,0 0 0,-1-1 0,1 0 0,-1 0 0,-1 0 0,7-13 0,0-4 51,10-40 0,0 2 90,-2 13 79,-28 125-73,-17 38-98,-4-1 0,-75 179 0,93-265-23,-26 41 0,33-59-13,0-1 0,0-1 0,-1 1-1,0-1 1,-1 0 0,0-1 0,-16 12 0,23-18-13,0 0-1,-1-1 1,1 1-1,0 0 1,-1-1-1,1 1 1,-1-1-1,1 1 1,-1-1-1,1 0 1,-1 0-1,1 1 1,-1-1 0,1-1-1,-1 1 1,1 0-1,-1 0 1,0 0-1,1-1 1,0 1-1,-1-1 1,-1 0-1,1-1 3,-1 0-1,1 0 0,0 0 1,0 0-1,0 0 1,0 0-1,0 0 0,0-1 1,1 1-1,-1-1 1,-1-3-1,-2-4 14,1 0 0,1-1 0,-1 0 0,2 1 0,-4-18 0,5 19-11,1 1-1,-1-1 0,2 1 1,-1-1-1,1 1 1,0-1-1,0 1 0,1 0 1,0-1-1,1 1 0,-1 0 1,1 0-1,1 1 0,0-1 1,0 1-1,0 0 1,0 0-1,1 0 0,8-8 1,8-7-95,2 1 1,0 0-1,48-30 1,-2 1-557,-65 47 489,0 0 0,-1-1 0,1 0 0,-1 1 0,0-1 0,0-1 0,-1 1-1,1 0 1,2-7 0,1-10-4227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7:5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14272,'0'0'1192,"65"-20"-1208,-61 16 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7:5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9744,'0'0'744,"75"-25"-296,-1 5 16,35-11-56,29-10 16,32 1 56,-8-1-8,-38 19 32,-19 7 0,-7 5-176,-10 4 16,-8 2-128,-17 4 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7T00:37:5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361 535 7832,'0'0'4590,"-14"3"-3998,4-1-481,-5 0 41,1 1 0,0 1 1,0 0-1,0 1 0,-22 11 0,10-1 167,1 1 1,0 2-1,0 0 0,2 1 0,0 2 1,-31 37-1,50-53-212,0 1 1,1-1-1,0 1 0,0 0 1,0 0-1,-3 11 0,6-15-73,-1-1-1,1 1 1,-1 0-1,1-1 0,0 1 1,-1 0-1,1-1 1,0 1-1,0 0 1,0-1-1,0 1 0,0 0 1,1-1-1,-1 1 1,0-1-1,1 1 1,-1 0-1,1-1 0,-1 1 1,1-1-1,0 1 1,0-1-1,0 1 1,-1-1-1,1 0 1,0 0-1,1 1 0,-1-1 1,0 0-1,0 0 1,2 1-1,4 2 33,0-1 0,0-1 0,0 1 0,0-1 0,1-1-1,-1 1 1,1-1 0,-1-1 0,1 0 0,-1 0 0,1 0 0,-1-1 0,0 0-1,1 0 1,-1-1 0,0 0 0,0-1 0,0 0 0,0 0 0,0 0 0,0-1-1,11-9 1,-6 4 69,0-1 0,-1 0 0,0 0-1,0-2 1,-1 1 0,0-1-1,-1-1 1,-1 0 0,1 0 0,9-24-1,-15 31-36,-1 0-1,0 0 0,-1 0 0,1 0 1,-1 0-1,0 0 0,-1-1 0,1 1 0,-1 0 1,-1-12-1,0 16-61,1-1 0,0 1 1,-1 0-1,0 0 0,1 0 0,-1 0 1,0 0-1,0 0 0,0 0 0,0 0 0,0 1 1,-1-1-1,1 0 0,0 1 0,-1-1 1,1 0-1,-1 1 0,1 0 0,-1 0 0,0-1 1,0 1-1,0 0 0,1 0 0,-1 1 1,0-1-1,0 0 0,0 1 0,0-1 1,0 1-1,0 0 0,0-1 0,0 1 0,-4 1 1,-30 5 600,35-8-507,5-2-75,7-4-16,5-4-29,0 0-1,-1-1 1,-1-1 0,0 0-1,0-1 1,21-32 0,-19 25 3,37-52 96,47-91 1,-20 31 206,-66 118-206,-14 15-107,1 1 1,-1 0-1,0 0 0,0 0 0,0 0 0,0 0 1,1 0-1,-1 0 0,0 0 0,0 0 0,0 0 1,1 0-1,-1 0 0,0 0 0,0 0 1,0 0-1,1 0 0,-1 0 0,0 0 0,0 0 1,0 0-1,0 0 0,1 0 0,-1 0 1,0 0-1,0 0 0,0 0 0,1 0 0,-1 0 1,0 1-1,0-1 0,0 0 0,0 0 0,0 0 1,1 0-1,-1 1 0,0-1 0,0 0 1,0 0-1,0 0 0,0 0 0,0 1 0,0-1 1,1 5 15,0 0 0,-1 1 0,1-1 1,-1 0-1,0 0 0,-1 6 1,-7 68 81,-2 0 1,-31 119 0,-65 152 109,59-218-59,-5-3 1,-83 153 0,127-268-103,0 0 0,0 0 0,-2-1 0,1-1 0,-20 20 0,29-31-46,0-1-1,0 0 1,0 0 0,-1 0-1,1 0 1,0 0-1,0 0 1,0 1-1,0-1 1,0 0 0,-1 0-1,1 0 1,0 0-1,0 0 1,0 0-1,0 0 1,0 0 0,-1 0-1,1 0 1,0 0-1,0 0 1,0 0-1,0 0 1,-1 0 0,1 0-1,0 0 1,0 0-1,0 0 1,0 0 0,-1 0-1,1 0 1,0 0-1,0 0 1,0 0-1,0 0 1,0 0 0,-1 0-1,1-1 1,0 1-1,0 0 1,0 0-1,0 0 1,0 0 0,0 0-1,-1-1 1,1 1-1,0 0 1,0 0 0,0 0-1,0 0 1,0 0-1,0-1 1,0 1-1,0 0 1,0 0 0,0-1-1,-1-17 94,7-25 13,2 20-62,1-1 0,1 1 0,1 1 1,0 0-1,2 1 0,0 0 0,2 1 0,17-19 1,8-6 131,1 3 1,55-43 0,-64 59-48,2 2 1,0 1 0,2 2-1,37-17 1,-66 35-159,0 1 1,0-1 0,0 2-1,1-1 1,-1 1 0,1 0-1,-1 0 1,1 1 0,-1 0-1,1 1 1,-1 0 0,10 2-1,-11-1-655,-1 0 0,0 0-1,0 0 1,0 0 0,8 6-1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B102C-9562-4662-97C2-260601D5BB1C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A3FEE-BA17-47B9-8A88-7F7607AC4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0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A3FEE-BA17-47B9-8A88-7F7607AC45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95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A3FEE-BA17-47B9-8A88-7F7607AC45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1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A3FEE-BA17-47B9-8A88-7F7607AC45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68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A3FEE-BA17-47B9-8A88-7F7607AC45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1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E60D-2CAC-AD03-9A1B-5FB255488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5E34B0-DB1B-F43F-BDBF-D26F9D5C6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36D9E-8AD0-2F3B-77E9-FAF4CF5DA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0615-8B19-4519-83AF-A0AB20916326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6EBDC-D7AE-7280-0E9F-4007031F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6DB4E-CE91-59AA-BA23-C4034A113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17FC-450F-43A0-B712-07D71C73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CE37-97F2-A415-1041-3ECB87C4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8E8263-C181-EDA3-898B-E67618FB7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8281A-A11B-6E52-5850-7E36D3F93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0615-8B19-4519-83AF-A0AB20916326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1AD8D-6554-63BC-3B96-A71E0030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B644E-6347-B7E5-11F2-29C56167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17FC-450F-43A0-B712-07D71C73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83C8D4-193A-22E0-9554-07180EC6C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42EDE-E2C1-63EA-90B1-36FFFCBD1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A5D05-6C0A-2C06-8376-E2C286845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0615-8B19-4519-83AF-A0AB20916326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15395-9414-CD4D-7CB4-1EB7321E0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95EF0-22EA-0B2F-456A-4545BC867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17FC-450F-43A0-B712-07D71C73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7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6D2AF-0B87-3AA6-4959-9A09E15DB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B379D-985C-A3DE-2DCF-97E479407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5DE30-8BAF-2240-F147-09DB1EB2A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0615-8B19-4519-83AF-A0AB20916326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981FE-8D45-111C-FB22-7ED18F4BE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F766A-E8CE-B09C-A76A-E010D8D5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17FC-450F-43A0-B712-07D71C73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6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44274-1A37-75EA-ECE1-C1F3D1344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573C4-3C73-5FC4-DD88-0B1DD92CE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D3F89-4BBA-03E3-C209-391D28C18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0615-8B19-4519-83AF-A0AB20916326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62411-DEB0-A17C-6F6A-7641C8E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E8216-C5C9-91B1-6105-8F9D2062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17FC-450F-43A0-B712-07D71C73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1EEB-2621-7ECC-B247-1A692101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7C70E-5F15-5258-569D-2C5FAB3A3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1D171-1CFB-F6EB-BD61-CAB46AE2A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60847-4A09-24F3-5338-F7B268A2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0615-8B19-4519-83AF-A0AB20916326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FA387-2998-9D1F-1969-616C915D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A1DED-B44C-CCF5-5C8F-1F48A0E8B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17FC-450F-43A0-B712-07D71C73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3BBF2-88A8-1B19-EF3B-24635FBC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FE680-9B73-6197-03C0-04289EE67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640DC-6026-EE3D-407A-D5EDE23A8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3670AA-B8D2-CFED-5191-D9E03D7EC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CE55D2-99CC-98CB-F40E-DAA8E08A0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06860F-4FA6-AA47-3093-6ED4D1FA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0615-8B19-4519-83AF-A0AB20916326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E6DB5C-1D88-6713-E0A3-E7BA4533F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586B4-4C0F-3987-11F7-F526B81A6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17FC-450F-43A0-B712-07D71C73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3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4644B-72FD-E25C-2B58-69EB81AE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F530A7-54B9-9C28-299A-8DD71EA59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0615-8B19-4519-83AF-A0AB20916326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F83DF1-2138-CEAC-605B-CFB08BFD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E6F08-631E-A09E-1E12-6FBC620A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17FC-450F-43A0-B712-07D71C73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1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B03A0B-A339-B540-5223-F7A118E5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0615-8B19-4519-83AF-A0AB20916326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05555-8F5C-D693-FA1C-8FD544F94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75ACF-041C-06F0-C35F-CBAB3B634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17FC-450F-43A0-B712-07D71C73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8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CD7F3-45C1-5988-7D26-D69EC5DA6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3E473-703E-85D6-7457-D75E60D1D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981FD-80A2-906D-7738-B02D6205C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DECCC-1286-E268-2805-E6A41D3E8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0615-8B19-4519-83AF-A0AB20916326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FEBA6-FE11-A83A-DF9D-2A3179A47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2ECAC-0213-5A5A-81C0-8B105266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17FC-450F-43A0-B712-07D71C73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2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BC580-1E0D-D182-3070-4904A4805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A5DC25-C841-36EA-4BCE-52B7E61B00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1CB08-C987-2C6C-8E92-478EC4A6C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E8DCF-9434-1E68-955D-AD31711B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0615-8B19-4519-83AF-A0AB20916326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8B1A3-DA7D-DFEE-26D2-4E1546A6A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1EE2D-54BE-99D3-78FE-1BBE7836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17FC-450F-43A0-B712-07D71C73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7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F6007-B207-9592-806C-BC3EFACD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3DBBA-81E5-B3F6-22B6-E5983359C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A2EDB-13E8-D696-B48A-1B5E23039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190615-8B19-4519-83AF-A0AB20916326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1E411-47F3-6D85-CD1B-ACA4B0300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AC047-F7D4-DFF5-C7AF-E6A64D593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3517FC-450F-43A0-B712-07D71C73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4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32.png"/><Relationship Id="rId21" Type="http://schemas.openxmlformats.org/officeDocument/2006/relationships/image" Target="../media/image1285.png"/><Relationship Id="rId42" Type="http://schemas.openxmlformats.org/officeDocument/2006/relationships/customXml" Target="../ink/ink1331.xml"/><Relationship Id="rId63" Type="http://schemas.openxmlformats.org/officeDocument/2006/relationships/customXml" Target="../ink/ink1342.xml"/><Relationship Id="rId84" Type="http://schemas.openxmlformats.org/officeDocument/2006/relationships/customXml" Target="../ink/ink1353.xml"/><Relationship Id="rId138" Type="http://schemas.openxmlformats.org/officeDocument/2006/relationships/customXml" Target="../ink/ink1380.xml"/><Relationship Id="rId159" Type="http://schemas.openxmlformats.org/officeDocument/2006/relationships/image" Target="../media/image1353.png"/><Relationship Id="rId170" Type="http://schemas.openxmlformats.org/officeDocument/2006/relationships/customXml" Target="../ink/ink1396.xml"/><Relationship Id="rId191" Type="http://schemas.openxmlformats.org/officeDocument/2006/relationships/image" Target="../media/image1369.png"/><Relationship Id="rId205" Type="http://schemas.openxmlformats.org/officeDocument/2006/relationships/image" Target="../media/image1376.png"/><Relationship Id="rId226" Type="http://schemas.openxmlformats.org/officeDocument/2006/relationships/customXml" Target="../ink/ink1424.xml"/><Relationship Id="rId107" Type="http://schemas.openxmlformats.org/officeDocument/2006/relationships/image" Target="../media/image1327.png"/><Relationship Id="rId11" Type="http://schemas.openxmlformats.org/officeDocument/2006/relationships/image" Target="../media/image1280.png"/><Relationship Id="rId32" Type="http://schemas.openxmlformats.org/officeDocument/2006/relationships/customXml" Target="../ink/ink1326.xml"/><Relationship Id="rId53" Type="http://schemas.openxmlformats.org/officeDocument/2006/relationships/customXml" Target="../ink/ink1337.xml"/><Relationship Id="rId74" Type="http://schemas.openxmlformats.org/officeDocument/2006/relationships/image" Target="../media/image1311.png"/><Relationship Id="rId128" Type="http://schemas.openxmlformats.org/officeDocument/2006/relationships/customXml" Target="../ink/ink1375.xml"/><Relationship Id="rId149" Type="http://schemas.openxmlformats.org/officeDocument/2006/relationships/image" Target="../media/image1348.png"/><Relationship Id="rId5" Type="http://schemas.openxmlformats.org/officeDocument/2006/relationships/image" Target="../media/image1277.png"/><Relationship Id="rId95" Type="http://schemas.openxmlformats.org/officeDocument/2006/relationships/image" Target="../media/image1321.png"/><Relationship Id="rId160" Type="http://schemas.openxmlformats.org/officeDocument/2006/relationships/customXml" Target="../ink/ink1391.xml"/><Relationship Id="rId181" Type="http://schemas.openxmlformats.org/officeDocument/2006/relationships/image" Target="../media/image1364.png"/><Relationship Id="rId216" Type="http://schemas.openxmlformats.org/officeDocument/2006/relationships/customXml" Target="../ink/ink1419.xml"/><Relationship Id="rId22" Type="http://schemas.openxmlformats.org/officeDocument/2006/relationships/customXml" Target="../ink/ink1321.xml"/><Relationship Id="rId43" Type="http://schemas.openxmlformats.org/officeDocument/2006/relationships/image" Target="../media/image1296.png"/><Relationship Id="rId64" Type="http://schemas.openxmlformats.org/officeDocument/2006/relationships/image" Target="../media/image1306.png"/><Relationship Id="rId118" Type="http://schemas.openxmlformats.org/officeDocument/2006/relationships/customXml" Target="../ink/ink1370.xml"/><Relationship Id="rId139" Type="http://schemas.openxmlformats.org/officeDocument/2006/relationships/image" Target="../media/image1343.png"/><Relationship Id="rId85" Type="http://schemas.openxmlformats.org/officeDocument/2006/relationships/image" Target="../media/image1316.png"/><Relationship Id="rId150" Type="http://schemas.openxmlformats.org/officeDocument/2006/relationships/customXml" Target="../ink/ink1386.xml"/><Relationship Id="rId171" Type="http://schemas.openxmlformats.org/officeDocument/2006/relationships/image" Target="../media/image1359.png"/><Relationship Id="rId192" Type="http://schemas.openxmlformats.org/officeDocument/2006/relationships/customXml" Target="../ink/ink1407.xml"/><Relationship Id="rId206" Type="http://schemas.openxmlformats.org/officeDocument/2006/relationships/customXml" Target="../ink/ink1414.xml"/><Relationship Id="rId227" Type="http://schemas.openxmlformats.org/officeDocument/2006/relationships/image" Target="../media/image1387.png"/><Relationship Id="rId12" Type="http://schemas.openxmlformats.org/officeDocument/2006/relationships/customXml" Target="../ink/ink1316.xml"/><Relationship Id="rId33" Type="http://schemas.openxmlformats.org/officeDocument/2006/relationships/image" Target="../media/image1291.png"/><Relationship Id="rId108" Type="http://schemas.openxmlformats.org/officeDocument/2006/relationships/customXml" Target="../ink/ink1365.xml"/><Relationship Id="rId129" Type="http://schemas.openxmlformats.org/officeDocument/2006/relationships/image" Target="../media/image1338.png"/><Relationship Id="rId54" Type="http://schemas.openxmlformats.org/officeDocument/2006/relationships/image" Target="../media/image1301.png"/><Relationship Id="rId75" Type="http://schemas.openxmlformats.org/officeDocument/2006/relationships/customXml" Target="../ink/ink1348.xml"/><Relationship Id="rId96" Type="http://schemas.openxmlformats.org/officeDocument/2006/relationships/customXml" Target="../ink/ink1359.xml"/><Relationship Id="rId140" Type="http://schemas.openxmlformats.org/officeDocument/2006/relationships/customXml" Target="../ink/ink1381.xml"/><Relationship Id="rId161" Type="http://schemas.openxmlformats.org/officeDocument/2006/relationships/image" Target="../media/image1354.png"/><Relationship Id="rId182" Type="http://schemas.openxmlformats.org/officeDocument/2006/relationships/customXml" Target="../ink/ink1402.xml"/><Relationship Id="rId217" Type="http://schemas.openxmlformats.org/officeDocument/2006/relationships/image" Target="../media/image1382.png"/><Relationship Id="rId6" Type="http://schemas.openxmlformats.org/officeDocument/2006/relationships/customXml" Target="../ink/ink1313.xml"/><Relationship Id="rId23" Type="http://schemas.openxmlformats.org/officeDocument/2006/relationships/image" Target="../media/image1286.png"/><Relationship Id="rId119" Type="http://schemas.openxmlformats.org/officeDocument/2006/relationships/image" Target="../media/image1333.png"/><Relationship Id="rId44" Type="http://schemas.openxmlformats.org/officeDocument/2006/relationships/customXml" Target="../ink/ink1332.xml"/><Relationship Id="rId65" Type="http://schemas.openxmlformats.org/officeDocument/2006/relationships/customXml" Target="../ink/ink1343.xml"/><Relationship Id="rId86" Type="http://schemas.openxmlformats.org/officeDocument/2006/relationships/customXml" Target="../ink/ink1354.xml"/><Relationship Id="rId130" Type="http://schemas.openxmlformats.org/officeDocument/2006/relationships/customXml" Target="../ink/ink1376.xml"/><Relationship Id="rId151" Type="http://schemas.openxmlformats.org/officeDocument/2006/relationships/image" Target="../media/image1349.png"/><Relationship Id="rId172" Type="http://schemas.openxmlformats.org/officeDocument/2006/relationships/customXml" Target="../ink/ink1397.xml"/><Relationship Id="rId193" Type="http://schemas.openxmlformats.org/officeDocument/2006/relationships/image" Target="../media/image1370.png"/><Relationship Id="rId207" Type="http://schemas.openxmlformats.org/officeDocument/2006/relationships/image" Target="../media/image1377.png"/><Relationship Id="rId228" Type="http://schemas.openxmlformats.org/officeDocument/2006/relationships/customXml" Target="../ink/ink1425.xml"/><Relationship Id="rId13" Type="http://schemas.openxmlformats.org/officeDocument/2006/relationships/image" Target="../media/image1281.png"/><Relationship Id="rId109" Type="http://schemas.openxmlformats.org/officeDocument/2006/relationships/image" Target="../media/image1328.png"/><Relationship Id="rId34" Type="http://schemas.openxmlformats.org/officeDocument/2006/relationships/customXml" Target="../ink/ink1327.xml"/><Relationship Id="rId55" Type="http://schemas.openxmlformats.org/officeDocument/2006/relationships/customXml" Target="../ink/ink1338.xml"/><Relationship Id="rId76" Type="http://schemas.openxmlformats.org/officeDocument/2006/relationships/customXml" Target="../ink/ink1349.xml"/><Relationship Id="rId97" Type="http://schemas.openxmlformats.org/officeDocument/2006/relationships/image" Target="../media/image1322.png"/><Relationship Id="rId120" Type="http://schemas.openxmlformats.org/officeDocument/2006/relationships/customXml" Target="../ink/ink1371.xml"/><Relationship Id="rId141" Type="http://schemas.openxmlformats.org/officeDocument/2006/relationships/image" Target="../media/image1344.png"/><Relationship Id="rId7" Type="http://schemas.openxmlformats.org/officeDocument/2006/relationships/image" Target="../media/image1278.png"/><Relationship Id="rId162" Type="http://schemas.openxmlformats.org/officeDocument/2006/relationships/customXml" Target="../ink/ink1392.xml"/><Relationship Id="rId183" Type="http://schemas.openxmlformats.org/officeDocument/2006/relationships/image" Target="../media/image1365.png"/><Relationship Id="rId218" Type="http://schemas.openxmlformats.org/officeDocument/2006/relationships/customXml" Target="../ink/ink1420.xml"/><Relationship Id="rId24" Type="http://schemas.openxmlformats.org/officeDocument/2006/relationships/customXml" Target="../ink/ink1322.xml"/><Relationship Id="rId45" Type="http://schemas.openxmlformats.org/officeDocument/2006/relationships/image" Target="../media/image1297.png"/><Relationship Id="rId66" Type="http://schemas.openxmlformats.org/officeDocument/2006/relationships/image" Target="../media/image1307.png"/><Relationship Id="rId87" Type="http://schemas.openxmlformats.org/officeDocument/2006/relationships/image" Target="../media/image1317.png"/><Relationship Id="rId110" Type="http://schemas.openxmlformats.org/officeDocument/2006/relationships/customXml" Target="../ink/ink1366.xml"/><Relationship Id="rId131" Type="http://schemas.openxmlformats.org/officeDocument/2006/relationships/image" Target="../media/image1339.png"/><Relationship Id="rId152" Type="http://schemas.openxmlformats.org/officeDocument/2006/relationships/customXml" Target="../ink/ink1387.xml"/><Relationship Id="rId173" Type="http://schemas.openxmlformats.org/officeDocument/2006/relationships/image" Target="../media/image1360.png"/><Relationship Id="rId194" Type="http://schemas.openxmlformats.org/officeDocument/2006/relationships/customXml" Target="../ink/ink1408.xml"/><Relationship Id="rId208" Type="http://schemas.openxmlformats.org/officeDocument/2006/relationships/customXml" Target="../ink/ink1415.xml"/><Relationship Id="rId229" Type="http://schemas.openxmlformats.org/officeDocument/2006/relationships/image" Target="../media/image1388.png"/><Relationship Id="rId14" Type="http://schemas.openxmlformats.org/officeDocument/2006/relationships/customXml" Target="../ink/ink1317.xml"/><Relationship Id="rId35" Type="http://schemas.openxmlformats.org/officeDocument/2006/relationships/image" Target="../media/image1292.png"/><Relationship Id="rId56" Type="http://schemas.openxmlformats.org/officeDocument/2006/relationships/image" Target="../media/image1302.png"/><Relationship Id="rId77" Type="http://schemas.openxmlformats.org/officeDocument/2006/relationships/image" Target="../media/image1312.png"/><Relationship Id="rId100" Type="http://schemas.openxmlformats.org/officeDocument/2006/relationships/customXml" Target="../ink/ink1361.xml"/><Relationship Id="rId8" Type="http://schemas.openxmlformats.org/officeDocument/2006/relationships/customXml" Target="../ink/ink1314.xml"/><Relationship Id="rId98" Type="http://schemas.openxmlformats.org/officeDocument/2006/relationships/customXml" Target="../ink/ink1360.xml"/><Relationship Id="rId121" Type="http://schemas.openxmlformats.org/officeDocument/2006/relationships/image" Target="../media/image1334.png"/><Relationship Id="rId142" Type="http://schemas.openxmlformats.org/officeDocument/2006/relationships/customXml" Target="../ink/ink1382.xml"/><Relationship Id="rId163" Type="http://schemas.openxmlformats.org/officeDocument/2006/relationships/image" Target="../media/image1355.png"/><Relationship Id="rId184" Type="http://schemas.openxmlformats.org/officeDocument/2006/relationships/customXml" Target="../ink/ink1403.xml"/><Relationship Id="rId219" Type="http://schemas.openxmlformats.org/officeDocument/2006/relationships/image" Target="../media/image1383.png"/><Relationship Id="rId230" Type="http://schemas.openxmlformats.org/officeDocument/2006/relationships/customXml" Target="../ink/ink1426.xml"/><Relationship Id="rId25" Type="http://schemas.openxmlformats.org/officeDocument/2006/relationships/image" Target="../media/image1287.png"/><Relationship Id="rId46" Type="http://schemas.openxmlformats.org/officeDocument/2006/relationships/customXml" Target="../ink/ink1333.xml"/><Relationship Id="rId67" Type="http://schemas.openxmlformats.org/officeDocument/2006/relationships/customXml" Target="../ink/ink1344.xml"/><Relationship Id="rId20" Type="http://schemas.openxmlformats.org/officeDocument/2006/relationships/customXml" Target="../ink/ink1320.xml"/><Relationship Id="rId41" Type="http://schemas.openxmlformats.org/officeDocument/2006/relationships/image" Target="../media/image1295.png"/><Relationship Id="rId62" Type="http://schemas.openxmlformats.org/officeDocument/2006/relationships/image" Target="../media/image1305.png"/><Relationship Id="rId83" Type="http://schemas.openxmlformats.org/officeDocument/2006/relationships/image" Target="../media/image1315.png"/><Relationship Id="rId88" Type="http://schemas.openxmlformats.org/officeDocument/2006/relationships/customXml" Target="../ink/ink1355.xml"/><Relationship Id="rId111" Type="http://schemas.openxmlformats.org/officeDocument/2006/relationships/image" Target="../media/image1329.png"/><Relationship Id="rId132" Type="http://schemas.openxmlformats.org/officeDocument/2006/relationships/customXml" Target="../ink/ink1377.xml"/><Relationship Id="rId153" Type="http://schemas.openxmlformats.org/officeDocument/2006/relationships/image" Target="../media/image1350.png"/><Relationship Id="rId174" Type="http://schemas.openxmlformats.org/officeDocument/2006/relationships/customXml" Target="../ink/ink1398.xml"/><Relationship Id="rId179" Type="http://schemas.openxmlformats.org/officeDocument/2006/relationships/image" Target="../media/image1363.png"/><Relationship Id="rId195" Type="http://schemas.openxmlformats.org/officeDocument/2006/relationships/image" Target="../media/image1371.png"/><Relationship Id="rId209" Type="http://schemas.openxmlformats.org/officeDocument/2006/relationships/image" Target="../media/image1378.png"/><Relationship Id="rId190" Type="http://schemas.openxmlformats.org/officeDocument/2006/relationships/customXml" Target="../ink/ink1406.xml"/><Relationship Id="rId204" Type="http://schemas.openxmlformats.org/officeDocument/2006/relationships/customXml" Target="../ink/ink1413.xml"/><Relationship Id="rId220" Type="http://schemas.openxmlformats.org/officeDocument/2006/relationships/customXml" Target="../ink/ink1421.xml"/><Relationship Id="rId225" Type="http://schemas.openxmlformats.org/officeDocument/2006/relationships/image" Target="../media/image1386.png"/><Relationship Id="rId15" Type="http://schemas.openxmlformats.org/officeDocument/2006/relationships/image" Target="../media/image1282.png"/><Relationship Id="rId36" Type="http://schemas.openxmlformats.org/officeDocument/2006/relationships/customXml" Target="../ink/ink1328.xml"/><Relationship Id="rId57" Type="http://schemas.openxmlformats.org/officeDocument/2006/relationships/customXml" Target="../ink/ink1339.xml"/><Relationship Id="rId106" Type="http://schemas.openxmlformats.org/officeDocument/2006/relationships/customXml" Target="../ink/ink1364.xml"/><Relationship Id="rId127" Type="http://schemas.openxmlformats.org/officeDocument/2006/relationships/image" Target="../media/image1337.png"/><Relationship Id="rId10" Type="http://schemas.openxmlformats.org/officeDocument/2006/relationships/customXml" Target="../ink/ink1315.xml"/><Relationship Id="rId31" Type="http://schemas.openxmlformats.org/officeDocument/2006/relationships/image" Target="../media/image1290.png"/><Relationship Id="rId52" Type="http://schemas.openxmlformats.org/officeDocument/2006/relationships/customXml" Target="../ink/ink1336.xml"/><Relationship Id="rId73" Type="http://schemas.openxmlformats.org/officeDocument/2006/relationships/customXml" Target="../ink/ink1347.xml"/><Relationship Id="rId78" Type="http://schemas.openxmlformats.org/officeDocument/2006/relationships/customXml" Target="../ink/ink1350.xml"/><Relationship Id="rId94" Type="http://schemas.openxmlformats.org/officeDocument/2006/relationships/customXml" Target="../ink/ink1358.xml"/><Relationship Id="rId99" Type="http://schemas.openxmlformats.org/officeDocument/2006/relationships/image" Target="../media/image1323.png"/><Relationship Id="rId101" Type="http://schemas.openxmlformats.org/officeDocument/2006/relationships/image" Target="../media/image1324.png"/><Relationship Id="rId122" Type="http://schemas.openxmlformats.org/officeDocument/2006/relationships/customXml" Target="../ink/ink1372.xml"/><Relationship Id="rId143" Type="http://schemas.openxmlformats.org/officeDocument/2006/relationships/image" Target="../media/image1345.png"/><Relationship Id="rId148" Type="http://schemas.openxmlformats.org/officeDocument/2006/relationships/customXml" Target="../ink/ink1385.xml"/><Relationship Id="rId164" Type="http://schemas.openxmlformats.org/officeDocument/2006/relationships/customXml" Target="../ink/ink1393.xml"/><Relationship Id="rId169" Type="http://schemas.openxmlformats.org/officeDocument/2006/relationships/image" Target="../media/image1358.png"/><Relationship Id="rId185" Type="http://schemas.openxmlformats.org/officeDocument/2006/relationships/image" Target="../media/image1366.png"/><Relationship Id="rId4" Type="http://schemas.openxmlformats.org/officeDocument/2006/relationships/customXml" Target="../ink/ink1312.xml"/><Relationship Id="rId9" Type="http://schemas.openxmlformats.org/officeDocument/2006/relationships/image" Target="../media/image1279.png"/><Relationship Id="rId180" Type="http://schemas.openxmlformats.org/officeDocument/2006/relationships/customXml" Target="../ink/ink1401.xml"/><Relationship Id="rId210" Type="http://schemas.openxmlformats.org/officeDocument/2006/relationships/customXml" Target="../ink/ink1416.xml"/><Relationship Id="rId215" Type="http://schemas.openxmlformats.org/officeDocument/2006/relationships/image" Target="../media/image1381.png"/><Relationship Id="rId26" Type="http://schemas.openxmlformats.org/officeDocument/2006/relationships/customXml" Target="../ink/ink1323.xml"/><Relationship Id="rId231" Type="http://schemas.openxmlformats.org/officeDocument/2006/relationships/image" Target="../media/image1389.png"/><Relationship Id="rId47" Type="http://schemas.openxmlformats.org/officeDocument/2006/relationships/image" Target="../media/image1298.png"/><Relationship Id="rId68" Type="http://schemas.openxmlformats.org/officeDocument/2006/relationships/image" Target="../media/image1308.png"/><Relationship Id="rId89" Type="http://schemas.openxmlformats.org/officeDocument/2006/relationships/image" Target="../media/image1318.png"/><Relationship Id="rId112" Type="http://schemas.openxmlformats.org/officeDocument/2006/relationships/customXml" Target="../ink/ink1367.xml"/><Relationship Id="rId133" Type="http://schemas.openxmlformats.org/officeDocument/2006/relationships/image" Target="../media/image1340.png"/><Relationship Id="rId154" Type="http://schemas.openxmlformats.org/officeDocument/2006/relationships/customXml" Target="../ink/ink1388.xml"/><Relationship Id="rId175" Type="http://schemas.openxmlformats.org/officeDocument/2006/relationships/image" Target="../media/image1361.png"/><Relationship Id="rId196" Type="http://schemas.openxmlformats.org/officeDocument/2006/relationships/customXml" Target="../ink/ink1409.xml"/><Relationship Id="rId200" Type="http://schemas.openxmlformats.org/officeDocument/2006/relationships/customXml" Target="../ink/ink1411.xml"/><Relationship Id="rId16" Type="http://schemas.openxmlformats.org/officeDocument/2006/relationships/customXml" Target="../ink/ink1318.xml"/><Relationship Id="rId221" Type="http://schemas.openxmlformats.org/officeDocument/2006/relationships/image" Target="../media/image1384.png"/><Relationship Id="rId37" Type="http://schemas.openxmlformats.org/officeDocument/2006/relationships/image" Target="../media/image1293.png"/><Relationship Id="rId58" Type="http://schemas.openxmlformats.org/officeDocument/2006/relationships/image" Target="../media/image1303.png"/><Relationship Id="rId79" Type="http://schemas.openxmlformats.org/officeDocument/2006/relationships/image" Target="../media/image1313.png"/><Relationship Id="rId102" Type="http://schemas.openxmlformats.org/officeDocument/2006/relationships/customXml" Target="../ink/ink1362.xml"/><Relationship Id="rId123" Type="http://schemas.openxmlformats.org/officeDocument/2006/relationships/image" Target="../media/image1335.png"/><Relationship Id="rId144" Type="http://schemas.openxmlformats.org/officeDocument/2006/relationships/customXml" Target="../ink/ink1383.xml"/><Relationship Id="rId90" Type="http://schemas.openxmlformats.org/officeDocument/2006/relationships/customXml" Target="../ink/ink1356.xml"/><Relationship Id="rId165" Type="http://schemas.openxmlformats.org/officeDocument/2006/relationships/image" Target="../media/image1356.png"/><Relationship Id="rId186" Type="http://schemas.openxmlformats.org/officeDocument/2006/relationships/customXml" Target="../ink/ink1404.xml"/><Relationship Id="rId211" Type="http://schemas.openxmlformats.org/officeDocument/2006/relationships/image" Target="../media/image1379.png"/><Relationship Id="rId232" Type="http://schemas.openxmlformats.org/officeDocument/2006/relationships/customXml" Target="../ink/ink1427.xml"/><Relationship Id="rId27" Type="http://schemas.openxmlformats.org/officeDocument/2006/relationships/image" Target="../media/image1288.png"/><Relationship Id="rId48" Type="http://schemas.openxmlformats.org/officeDocument/2006/relationships/customXml" Target="../ink/ink1334.xml"/><Relationship Id="rId69" Type="http://schemas.openxmlformats.org/officeDocument/2006/relationships/customXml" Target="../ink/ink1345.xml"/><Relationship Id="rId113" Type="http://schemas.openxmlformats.org/officeDocument/2006/relationships/image" Target="../media/image1330.png"/><Relationship Id="rId134" Type="http://schemas.openxmlformats.org/officeDocument/2006/relationships/customXml" Target="../ink/ink1378.xml"/><Relationship Id="rId80" Type="http://schemas.openxmlformats.org/officeDocument/2006/relationships/customXml" Target="../ink/ink1351.xml"/><Relationship Id="rId155" Type="http://schemas.openxmlformats.org/officeDocument/2006/relationships/image" Target="../media/image1351.png"/><Relationship Id="rId176" Type="http://schemas.openxmlformats.org/officeDocument/2006/relationships/customXml" Target="../ink/ink1399.xml"/><Relationship Id="rId197" Type="http://schemas.openxmlformats.org/officeDocument/2006/relationships/image" Target="../media/image1372.png"/><Relationship Id="rId201" Type="http://schemas.openxmlformats.org/officeDocument/2006/relationships/image" Target="../media/image1374.png"/><Relationship Id="rId222" Type="http://schemas.openxmlformats.org/officeDocument/2006/relationships/customXml" Target="../ink/ink1422.xml"/><Relationship Id="rId17" Type="http://schemas.openxmlformats.org/officeDocument/2006/relationships/image" Target="../media/image1283.png"/><Relationship Id="rId38" Type="http://schemas.openxmlformats.org/officeDocument/2006/relationships/customXml" Target="../ink/ink1329.xml"/><Relationship Id="rId59" Type="http://schemas.openxmlformats.org/officeDocument/2006/relationships/customXml" Target="../ink/ink1340.xml"/><Relationship Id="rId103" Type="http://schemas.openxmlformats.org/officeDocument/2006/relationships/image" Target="../media/image1325.png"/><Relationship Id="rId124" Type="http://schemas.openxmlformats.org/officeDocument/2006/relationships/customXml" Target="../ink/ink1373.xml"/><Relationship Id="rId70" Type="http://schemas.openxmlformats.org/officeDocument/2006/relationships/image" Target="../media/image1309.png"/><Relationship Id="rId91" Type="http://schemas.openxmlformats.org/officeDocument/2006/relationships/image" Target="../media/image1319.png"/><Relationship Id="rId145" Type="http://schemas.openxmlformats.org/officeDocument/2006/relationships/image" Target="../media/image1346.png"/><Relationship Id="rId166" Type="http://schemas.openxmlformats.org/officeDocument/2006/relationships/customXml" Target="../ink/ink1394.xml"/><Relationship Id="rId187" Type="http://schemas.openxmlformats.org/officeDocument/2006/relationships/image" Target="../media/image136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17.xml"/><Relationship Id="rId233" Type="http://schemas.openxmlformats.org/officeDocument/2006/relationships/image" Target="../media/image1390.png"/><Relationship Id="rId28" Type="http://schemas.openxmlformats.org/officeDocument/2006/relationships/customXml" Target="../ink/ink1324.xml"/><Relationship Id="rId49" Type="http://schemas.openxmlformats.org/officeDocument/2006/relationships/image" Target="../media/image1299.png"/><Relationship Id="rId114" Type="http://schemas.openxmlformats.org/officeDocument/2006/relationships/customXml" Target="../ink/ink1368.xml"/><Relationship Id="rId60" Type="http://schemas.openxmlformats.org/officeDocument/2006/relationships/image" Target="../media/image1304.png"/><Relationship Id="rId81" Type="http://schemas.openxmlformats.org/officeDocument/2006/relationships/image" Target="../media/image1314.png"/><Relationship Id="rId135" Type="http://schemas.openxmlformats.org/officeDocument/2006/relationships/image" Target="../media/image1341.png"/><Relationship Id="rId156" Type="http://schemas.openxmlformats.org/officeDocument/2006/relationships/customXml" Target="../ink/ink1389.xml"/><Relationship Id="rId177" Type="http://schemas.openxmlformats.org/officeDocument/2006/relationships/image" Target="../media/image1362.png"/><Relationship Id="rId198" Type="http://schemas.openxmlformats.org/officeDocument/2006/relationships/customXml" Target="../ink/ink1410.xml"/><Relationship Id="rId202" Type="http://schemas.openxmlformats.org/officeDocument/2006/relationships/customXml" Target="../ink/ink1412.xml"/><Relationship Id="rId223" Type="http://schemas.openxmlformats.org/officeDocument/2006/relationships/image" Target="../media/image1385.png"/><Relationship Id="rId18" Type="http://schemas.openxmlformats.org/officeDocument/2006/relationships/customXml" Target="../ink/ink1319.xml"/><Relationship Id="rId39" Type="http://schemas.openxmlformats.org/officeDocument/2006/relationships/image" Target="../media/image1294.png"/><Relationship Id="rId50" Type="http://schemas.openxmlformats.org/officeDocument/2006/relationships/customXml" Target="../ink/ink1335.xml"/><Relationship Id="rId104" Type="http://schemas.openxmlformats.org/officeDocument/2006/relationships/customXml" Target="../ink/ink1363.xml"/><Relationship Id="rId125" Type="http://schemas.openxmlformats.org/officeDocument/2006/relationships/image" Target="../media/image1336.png"/><Relationship Id="rId146" Type="http://schemas.openxmlformats.org/officeDocument/2006/relationships/customXml" Target="../ink/ink1384.xml"/><Relationship Id="rId167" Type="http://schemas.openxmlformats.org/officeDocument/2006/relationships/image" Target="../media/image1357.png"/><Relationship Id="rId188" Type="http://schemas.openxmlformats.org/officeDocument/2006/relationships/customXml" Target="../ink/ink1405.xml"/><Relationship Id="rId71" Type="http://schemas.openxmlformats.org/officeDocument/2006/relationships/customXml" Target="../ink/ink1346.xml"/><Relationship Id="rId92" Type="http://schemas.openxmlformats.org/officeDocument/2006/relationships/customXml" Target="../ink/ink1357.xml"/><Relationship Id="rId213" Type="http://schemas.openxmlformats.org/officeDocument/2006/relationships/image" Target="../media/image1380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1289.png"/><Relationship Id="rId40" Type="http://schemas.openxmlformats.org/officeDocument/2006/relationships/customXml" Target="../ink/ink1330.xml"/><Relationship Id="rId115" Type="http://schemas.openxmlformats.org/officeDocument/2006/relationships/image" Target="../media/image1331.png"/><Relationship Id="rId136" Type="http://schemas.openxmlformats.org/officeDocument/2006/relationships/customXml" Target="../ink/ink1379.xml"/><Relationship Id="rId157" Type="http://schemas.openxmlformats.org/officeDocument/2006/relationships/image" Target="../media/image1352.png"/><Relationship Id="rId178" Type="http://schemas.openxmlformats.org/officeDocument/2006/relationships/customXml" Target="../ink/ink1400.xml"/><Relationship Id="rId61" Type="http://schemas.openxmlformats.org/officeDocument/2006/relationships/customXml" Target="../ink/ink1341.xml"/><Relationship Id="rId82" Type="http://schemas.openxmlformats.org/officeDocument/2006/relationships/customXml" Target="../ink/ink1352.xml"/><Relationship Id="rId199" Type="http://schemas.openxmlformats.org/officeDocument/2006/relationships/image" Target="../media/image1373.png"/><Relationship Id="rId203" Type="http://schemas.openxmlformats.org/officeDocument/2006/relationships/image" Target="../media/image1375.png"/><Relationship Id="rId19" Type="http://schemas.openxmlformats.org/officeDocument/2006/relationships/image" Target="../media/image1284.png"/><Relationship Id="rId224" Type="http://schemas.openxmlformats.org/officeDocument/2006/relationships/customXml" Target="../ink/ink1423.xml"/><Relationship Id="rId30" Type="http://schemas.openxmlformats.org/officeDocument/2006/relationships/customXml" Target="../ink/ink1325.xml"/><Relationship Id="rId105" Type="http://schemas.openxmlformats.org/officeDocument/2006/relationships/image" Target="../media/image1326.png"/><Relationship Id="rId126" Type="http://schemas.openxmlformats.org/officeDocument/2006/relationships/customXml" Target="../ink/ink1374.xml"/><Relationship Id="rId147" Type="http://schemas.openxmlformats.org/officeDocument/2006/relationships/image" Target="../media/image1347.png"/><Relationship Id="rId168" Type="http://schemas.openxmlformats.org/officeDocument/2006/relationships/customXml" Target="../ink/ink1395.xml"/><Relationship Id="rId51" Type="http://schemas.openxmlformats.org/officeDocument/2006/relationships/image" Target="../media/image1300.png"/><Relationship Id="rId72" Type="http://schemas.openxmlformats.org/officeDocument/2006/relationships/image" Target="../media/image1310.png"/><Relationship Id="rId93" Type="http://schemas.openxmlformats.org/officeDocument/2006/relationships/image" Target="../media/image1320.png"/><Relationship Id="rId189" Type="http://schemas.openxmlformats.org/officeDocument/2006/relationships/image" Target="../media/image1368.png"/><Relationship Id="rId3" Type="http://schemas.openxmlformats.org/officeDocument/2006/relationships/image" Target="../media/image1.emf"/><Relationship Id="rId214" Type="http://schemas.openxmlformats.org/officeDocument/2006/relationships/customXml" Target="../ink/ink1418.xml"/><Relationship Id="rId116" Type="http://schemas.openxmlformats.org/officeDocument/2006/relationships/customXml" Target="../ink/ink1369.xml"/><Relationship Id="rId137" Type="http://schemas.openxmlformats.org/officeDocument/2006/relationships/image" Target="../media/image1342.png"/><Relationship Id="rId158" Type="http://schemas.openxmlformats.org/officeDocument/2006/relationships/customXml" Target="../ink/ink1390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85.xml"/><Relationship Id="rId21" Type="http://schemas.openxmlformats.org/officeDocument/2006/relationships/customXml" Target="../ink/ink1437.xml"/><Relationship Id="rId42" Type="http://schemas.openxmlformats.org/officeDocument/2006/relationships/image" Target="../media/image1410.png"/><Relationship Id="rId63" Type="http://schemas.openxmlformats.org/officeDocument/2006/relationships/customXml" Target="../ink/ink1458.xml"/><Relationship Id="rId84" Type="http://schemas.openxmlformats.org/officeDocument/2006/relationships/image" Target="../media/image1431.png"/><Relationship Id="rId138" Type="http://schemas.openxmlformats.org/officeDocument/2006/relationships/image" Target="../media/image1458.png"/><Relationship Id="rId159" Type="http://schemas.openxmlformats.org/officeDocument/2006/relationships/customXml" Target="../ink/ink1506.xml"/><Relationship Id="rId170" Type="http://schemas.openxmlformats.org/officeDocument/2006/relationships/customXml" Target="../ink/ink1512.xml"/><Relationship Id="rId191" Type="http://schemas.openxmlformats.org/officeDocument/2006/relationships/image" Target="../media/image1484.png"/><Relationship Id="rId205" Type="http://schemas.openxmlformats.org/officeDocument/2006/relationships/image" Target="../media/image1491.png"/><Relationship Id="rId226" Type="http://schemas.openxmlformats.org/officeDocument/2006/relationships/image" Target="../media/image1501.png"/><Relationship Id="rId247" Type="http://schemas.openxmlformats.org/officeDocument/2006/relationships/image" Target="../media/image1511.png"/><Relationship Id="rId107" Type="http://schemas.openxmlformats.org/officeDocument/2006/relationships/customXml" Target="../ink/ink1480.xml"/><Relationship Id="rId11" Type="http://schemas.openxmlformats.org/officeDocument/2006/relationships/customXml" Target="../ink/ink1432.xml"/><Relationship Id="rId32" Type="http://schemas.openxmlformats.org/officeDocument/2006/relationships/image" Target="../media/image1405.png"/><Relationship Id="rId53" Type="http://schemas.openxmlformats.org/officeDocument/2006/relationships/customXml" Target="../ink/ink1453.xml"/><Relationship Id="rId74" Type="http://schemas.openxmlformats.org/officeDocument/2006/relationships/image" Target="../media/image1426.png"/><Relationship Id="rId128" Type="http://schemas.openxmlformats.org/officeDocument/2006/relationships/image" Target="../media/image1453.png"/><Relationship Id="rId149" Type="http://schemas.openxmlformats.org/officeDocument/2006/relationships/customXml" Target="../ink/ink1501.xml"/><Relationship Id="rId5" Type="http://schemas.openxmlformats.org/officeDocument/2006/relationships/customXml" Target="../ink/ink1429.xml"/><Relationship Id="rId95" Type="http://schemas.openxmlformats.org/officeDocument/2006/relationships/customXml" Target="../ink/ink1474.xml"/><Relationship Id="rId160" Type="http://schemas.openxmlformats.org/officeDocument/2006/relationships/image" Target="../media/image1469.png"/><Relationship Id="rId181" Type="http://schemas.openxmlformats.org/officeDocument/2006/relationships/image" Target="../media/image1479.png"/><Relationship Id="rId216" Type="http://schemas.openxmlformats.org/officeDocument/2006/relationships/customXml" Target="../ink/ink1535.xml"/><Relationship Id="rId237" Type="http://schemas.openxmlformats.org/officeDocument/2006/relationships/image" Target="../media/image1506.png"/><Relationship Id="rId22" Type="http://schemas.openxmlformats.org/officeDocument/2006/relationships/image" Target="../media/image1400.png"/><Relationship Id="rId43" Type="http://schemas.openxmlformats.org/officeDocument/2006/relationships/customXml" Target="../ink/ink1448.xml"/><Relationship Id="rId64" Type="http://schemas.openxmlformats.org/officeDocument/2006/relationships/image" Target="../media/image1421.png"/><Relationship Id="rId118" Type="http://schemas.openxmlformats.org/officeDocument/2006/relationships/image" Target="../media/image1448.png"/><Relationship Id="rId139" Type="http://schemas.openxmlformats.org/officeDocument/2006/relationships/customXml" Target="../ink/ink1496.xml"/><Relationship Id="rId85" Type="http://schemas.openxmlformats.org/officeDocument/2006/relationships/customXml" Target="../ink/ink1469.xml"/><Relationship Id="rId150" Type="http://schemas.openxmlformats.org/officeDocument/2006/relationships/image" Target="../media/image1464.png"/><Relationship Id="rId171" Type="http://schemas.openxmlformats.org/officeDocument/2006/relationships/image" Target="../media/image1474.png"/><Relationship Id="rId192" Type="http://schemas.openxmlformats.org/officeDocument/2006/relationships/customXml" Target="../ink/ink1523.xml"/><Relationship Id="rId206" Type="http://schemas.openxmlformats.org/officeDocument/2006/relationships/customXml" Target="../ink/ink1530.xml"/><Relationship Id="rId227" Type="http://schemas.openxmlformats.org/officeDocument/2006/relationships/customXml" Target="../ink/ink1541.xml"/><Relationship Id="rId248" Type="http://schemas.openxmlformats.org/officeDocument/2006/relationships/customXml" Target="../ink/ink1552.xml"/><Relationship Id="rId12" Type="http://schemas.openxmlformats.org/officeDocument/2006/relationships/image" Target="../media/image1395.png"/><Relationship Id="rId33" Type="http://schemas.openxmlformats.org/officeDocument/2006/relationships/customXml" Target="../ink/ink1443.xml"/><Relationship Id="rId108" Type="http://schemas.openxmlformats.org/officeDocument/2006/relationships/image" Target="../media/image1443.png"/><Relationship Id="rId129" Type="http://schemas.openxmlformats.org/officeDocument/2006/relationships/customXml" Target="../ink/ink1491.xml"/><Relationship Id="rId54" Type="http://schemas.openxmlformats.org/officeDocument/2006/relationships/image" Target="../media/image1416.png"/><Relationship Id="rId75" Type="http://schemas.openxmlformats.org/officeDocument/2006/relationships/customXml" Target="../ink/ink1464.xml"/><Relationship Id="rId96" Type="http://schemas.openxmlformats.org/officeDocument/2006/relationships/image" Target="../media/image1437.png"/><Relationship Id="rId140" Type="http://schemas.openxmlformats.org/officeDocument/2006/relationships/image" Target="../media/image1459.png"/><Relationship Id="rId161" Type="http://schemas.openxmlformats.org/officeDocument/2006/relationships/customXml" Target="../ink/ink1507.xml"/><Relationship Id="rId182" Type="http://schemas.openxmlformats.org/officeDocument/2006/relationships/customXml" Target="../ink/ink1518.xml"/><Relationship Id="rId217" Type="http://schemas.openxmlformats.org/officeDocument/2006/relationships/image" Target="../media/image1497.png"/><Relationship Id="rId6" Type="http://schemas.openxmlformats.org/officeDocument/2006/relationships/image" Target="../media/image1392.png"/><Relationship Id="rId238" Type="http://schemas.openxmlformats.org/officeDocument/2006/relationships/customXml" Target="../ink/ink1547.xml"/><Relationship Id="rId23" Type="http://schemas.openxmlformats.org/officeDocument/2006/relationships/customXml" Target="../ink/ink1438.xml"/><Relationship Id="rId119" Type="http://schemas.openxmlformats.org/officeDocument/2006/relationships/customXml" Target="../ink/ink1486.xml"/><Relationship Id="rId44" Type="http://schemas.openxmlformats.org/officeDocument/2006/relationships/image" Target="../media/image1411.png"/><Relationship Id="rId65" Type="http://schemas.openxmlformats.org/officeDocument/2006/relationships/customXml" Target="../ink/ink1459.xml"/><Relationship Id="rId86" Type="http://schemas.openxmlformats.org/officeDocument/2006/relationships/image" Target="../media/image1432.png"/><Relationship Id="rId130" Type="http://schemas.openxmlformats.org/officeDocument/2006/relationships/image" Target="../media/image1454.png"/><Relationship Id="rId151" Type="http://schemas.openxmlformats.org/officeDocument/2006/relationships/customXml" Target="../ink/ink1502.xml"/><Relationship Id="rId172" Type="http://schemas.openxmlformats.org/officeDocument/2006/relationships/customXml" Target="../ink/ink1513.xml"/><Relationship Id="rId193" Type="http://schemas.openxmlformats.org/officeDocument/2006/relationships/image" Target="../media/image1485.png"/><Relationship Id="rId207" Type="http://schemas.openxmlformats.org/officeDocument/2006/relationships/image" Target="../media/image1492.png"/><Relationship Id="rId228" Type="http://schemas.openxmlformats.org/officeDocument/2006/relationships/image" Target="../media/image1502.png"/><Relationship Id="rId249" Type="http://schemas.openxmlformats.org/officeDocument/2006/relationships/image" Target="../media/image1512.png"/><Relationship Id="rId13" Type="http://schemas.openxmlformats.org/officeDocument/2006/relationships/customXml" Target="../ink/ink1433.xml"/><Relationship Id="rId109" Type="http://schemas.openxmlformats.org/officeDocument/2006/relationships/customXml" Target="../ink/ink1481.xml"/><Relationship Id="rId34" Type="http://schemas.openxmlformats.org/officeDocument/2006/relationships/image" Target="../media/image1406.png"/><Relationship Id="rId55" Type="http://schemas.openxmlformats.org/officeDocument/2006/relationships/customXml" Target="../ink/ink1454.xml"/><Relationship Id="rId76" Type="http://schemas.openxmlformats.org/officeDocument/2006/relationships/image" Target="../media/image1427.png"/><Relationship Id="rId97" Type="http://schemas.openxmlformats.org/officeDocument/2006/relationships/customXml" Target="../ink/ink1475.xml"/><Relationship Id="rId120" Type="http://schemas.openxmlformats.org/officeDocument/2006/relationships/image" Target="../media/image1449.png"/><Relationship Id="rId141" Type="http://schemas.openxmlformats.org/officeDocument/2006/relationships/customXml" Target="../ink/ink1497.xml"/><Relationship Id="rId7" Type="http://schemas.openxmlformats.org/officeDocument/2006/relationships/customXml" Target="../ink/ink1430.xml"/><Relationship Id="rId162" Type="http://schemas.openxmlformats.org/officeDocument/2006/relationships/customXml" Target="../ink/ink1508.xml"/><Relationship Id="rId183" Type="http://schemas.openxmlformats.org/officeDocument/2006/relationships/image" Target="../media/image1480.png"/><Relationship Id="rId218" Type="http://schemas.openxmlformats.org/officeDocument/2006/relationships/customXml" Target="../ink/ink1536.xml"/><Relationship Id="rId239" Type="http://schemas.openxmlformats.org/officeDocument/2006/relationships/image" Target="../media/image1507.png"/><Relationship Id="rId250" Type="http://schemas.openxmlformats.org/officeDocument/2006/relationships/customXml" Target="../ink/ink1553.xml"/><Relationship Id="rId24" Type="http://schemas.openxmlformats.org/officeDocument/2006/relationships/image" Target="../media/image1401.png"/><Relationship Id="rId45" Type="http://schemas.openxmlformats.org/officeDocument/2006/relationships/customXml" Target="../ink/ink1449.xml"/><Relationship Id="rId66" Type="http://schemas.openxmlformats.org/officeDocument/2006/relationships/image" Target="../media/image1422.png"/><Relationship Id="rId87" Type="http://schemas.openxmlformats.org/officeDocument/2006/relationships/customXml" Target="../ink/ink1470.xml"/><Relationship Id="rId110" Type="http://schemas.openxmlformats.org/officeDocument/2006/relationships/image" Target="../media/image1444.png"/><Relationship Id="rId131" Type="http://schemas.openxmlformats.org/officeDocument/2006/relationships/customXml" Target="../ink/ink1492.xml"/><Relationship Id="rId152" Type="http://schemas.openxmlformats.org/officeDocument/2006/relationships/image" Target="../media/image1465.png"/><Relationship Id="rId173" Type="http://schemas.openxmlformats.org/officeDocument/2006/relationships/image" Target="../media/image1475.png"/><Relationship Id="rId194" Type="http://schemas.openxmlformats.org/officeDocument/2006/relationships/customXml" Target="../ink/ink1524.xml"/><Relationship Id="rId208" Type="http://schemas.openxmlformats.org/officeDocument/2006/relationships/customXml" Target="../ink/ink1531.xml"/><Relationship Id="rId229" Type="http://schemas.openxmlformats.org/officeDocument/2006/relationships/customXml" Target="../ink/ink1542.xml"/><Relationship Id="rId240" Type="http://schemas.openxmlformats.org/officeDocument/2006/relationships/customXml" Target="../ink/ink1548.xml"/><Relationship Id="rId14" Type="http://schemas.openxmlformats.org/officeDocument/2006/relationships/image" Target="../media/image1396.png"/><Relationship Id="rId35" Type="http://schemas.openxmlformats.org/officeDocument/2006/relationships/customXml" Target="../ink/ink1444.xml"/><Relationship Id="rId56" Type="http://schemas.openxmlformats.org/officeDocument/2006/relationships/image" Target="../media/image1417.png"/><Relationship Id="rId77" Type="http://schemas.openxmlformats.org/officeDocument/2006/relationships/customXml" Target="../ink/ink1465.xml"/><Relationship Id="rId100" Type="http://schemas.openxmlformats.org/officeDocument/2006/relationships/image" Target="../media/image1439.png"/><Relationship Id="rId8" Type="http://schemas.openxmlformats.org/officeDocument/2006/relationships/image" Target="../media/image1393.png"/><Relationship Id="rId98" Type="http://schemas.openxmlformats.org/officeDocument/2006/relationships/image" Target="../media/image1438.png"/><Relationship Id="rId121" Type="http://schemas.openxmlformats.org/officeDocument/2006/relationships/customXml" Target="../ink/ink1487.xml"/><Relationship Id="rId142" Type="http://schemas.openxmlformats.org/officeDocument/2006/relationships/image" Target="../media/image1460.png"/><Relationship Id="rId163" Type="http://schemas.openxmlformats.org/officeDocument/2006/relationships/image" Target="../media/image1470.png"/><Relationship Id="rId184" Type="http://schemas.openxmlformats.org/officeDocument/2006/relationships/customXml" Target="../ink/ink1519.xml"/><Relationship Id="rId219" Type="http://schemas.openxmlformats.org/officeDocument/2006/relationships/image" Target="../media/image1498.png"/><Relationship Id="rId230" Type="http://schemas.openxmlformats.org/officeDocument/2006/relationships/customXml" Target="../ink/ink1543.xml"/><Relationship Id="rId251" Type="http://schemas.openxmlformats.org/officeDocument/2006/relationships/image" Target="../media/image1513.png"/><Relationship Id="rId25" Type="http://schemas.openxmlformats.org/officeDocument/2006/relationships/customXml" Target="../ink/ink1439.xml"/><Relationship Id="rId46" Type="http://schemas.openxmlformats.org/officeDocument/2006/relationships/image" Target="../media/image1412.png"/><Relationship Id="rId67" Type="http://schemas.openxmlformats.org/officeDocument/2006/relationships/customXml" Target="../ink/ink1460.xml"/><Relationship Id="rId88" Type="http://schemas.openxmlformats.org/officeDocument/2006/relationships/image" Target="../media/image1433.png"/><Relationship Id="rId111" Type="http://schemas.openxmlformats.org/officeDocument/2006/relationships/customXml" Target="../ink/ink1482.xml"/><Relationship Id="rId132" Type="http://schemas.openxmlformats.org/officeDocument/2006/relationships/image" Target="../media/image1455.png"/><Relationship Id="rId153" Type="http://schemas.openxmlformats.org/officeDocument/2006/relationships/customXml" Target="../ink/ink1503.xml"/><Relationship Id="rId174" Type="http://schemas.openxmlformats.org/officeDocument/2006/relationships/customXml" Target="../ink/ink1514.xml"/><Relationship Id="rId195" Type="http://schemas.openxmlformats.org/officeDocument/2006/relationships/image" Target="../media/image1486.png"/><Relationship Id="rId209" Type="http://schemas.openxmlformats.org/officeDocument/2006/relationships/image" Target="../media/image1493.png"/><Relationship Id="rId220" Type="http://schemas.openxmlformats.org/officeDocument/2006/relationships/customXml" Target="../ink/ink1537.xml"/><Relationship Id="rId241" Type="http://schemas.openxmlformats.org/officeDocument/2006/relationships/image" Target="../media/image1508.png"/><Relationship Id="rId15" Type="http://schemas.openxmlformats.org/officeDocument/2006/relationships/customXml" Target="../ink/ink1434.xml"/><Relationship Id="rId36" Type="http://schemas.openxmlformats.org/officeDocument/2006/relationships/image" Target="../media/image1407.png"/><Relationship Id="rId57" Type="http://schemas.openxmlformats.org/officeDocument/2006/relationships/customXml" Target="../ink/ink1455.xml"/><Relationship Id="rId78" Type="http://schemas.openxmlformats.org/officeDocument/2006/relationships/image" Target="../media/image1428.png"/><Relationship Id="rId99" Type="http://schemas.openxmlformats.org/officeDocument/2006/relationships/customXml" Target="../ink/ink1476.xml"/><Relationship Id="rId101" Type="http://schemas.openxmlformats.org/officeDocument/2006/relationships/customXml" Target="../ink/ink1477.xml"/><Relationship Id="rId122" Type="http://schemas.openxmlformats.org/officeDocument/2006/relationships/image" Target="../media/image1450.png"/><Relationship Id="rId143" Type="http://schemas.openxmlformats.org/officeDocument/2006/relationships/customXml" Target="../ink/ink1498.xml"/><Relationship Id="rId164" Type="http://schemas.openxmlformats.org/officeDocument/2006/relationships/customXml" Target="../ink/ink1509.xml"/><Relationship Id="rId185" Type="http://schemas.openxmlformats.org/officeDocument/2006/relationships/image" Target="../media/image1481.png"/><Relationship Id="rId9" Type="http://schemas.openxmlformats.org/officeDocument/2006/relationships/customXml" Target="../ink/ink1431.xml"/><Relationship Id="rId210" Type="http://schemas.openxmlformats.org/officeDocument/2006/relationships/customXml" Target="../ink/ink1532.xml"/><Relationship Id="rId26" Type="http://schemas.openxmlformats.org/officeDocument/2006/relationships/image" Target="../media/image1402.png"/><Relationship Id="rId231" Type="http://schemas.openxmlformats.org/officeDocument/2006/relationships/image" Target="../media/image1503.png"/><Relationship Id="rId252" Type="http://schemas.openxmlformats.org/officeDocument/2006/relationships/customXml" Target="../ink/ink1554.xml"/><Relationship Id="rId47" Type="http://schemas.openxmlformats.org/officeDocument/2006/relationships/customXml" Target="../ink/ink1450.xml"/><Relationship Id="rId68" Type="http://schemas.openxmlformats.org/officeDocument/2006/relationships/image" Target="../media/image1423.png"/><Relationship Id="rId89" Type="http://schemas.openxmlformats.org/officeDocument/2006/relationships/customXml" Target="../ink/ink1471.xml"/><Relationship Id="rId112" Type="http://schemas.openxmlformats.org/officeDocument/2006/relationships/image" Target="../media/image1445.png"/><Relationship Id="rId133" Type="http://schemas.openxmlformats.org/officeDocument/2006/relationships/customXml" Target="../ink/ink1493.xml"/><Relationship Id="rId154" Type="http://schemas.openxmlformats.org/officeDocument/2006/relationships/image" Target="../media/image1466.png"/><Relationship Id="rId175" Type="http://schemas.openxmlformats.org/officeDocument/2006/relationships/image" Target="../media/image1476.png"/><Relationship Id="rId196" Type="http://schemas.openxmlformats.org/officeDocument/2006/relationships/customXml" Target="../ink/ink1525.xml"/><Relationship Id="rId200" Type="http://schemas.openxmlformats.org/officeDocument/2006/relationships/customXml" Target="../ink/ink1527.xml"/><Relationship Id="rId16" Type="http://schemas.openxmlformats.org/officeDocument/2006/relationships/image" Target="../media/image1397.png"/><Relationship Id="rId221" Type="http://schemas.openxmlformats.org/officeDocument/2006/relationships/image" Target="../media/image1499.png"/><Relationship Id="rId242" Type="http://schemas.openxmlformats.org/officeDocument/2006/relationships/customXml" Target="../ink/ink1549.xml"/><Relationship Id="rId37" Type="http://schemas.openxmlformats.org/officeDocument/2006/relationships/customXml" Target="../ink/ink1445.xml"/><Relationship Id="rId58" Type="http://schemas.openxmlformats.org/officeDocument/2006/relationships/image" Target="../media/image1418.png"/><Relationship Id="rId79" Type="http://schemas.openxmlformats.org/officeDocument/2006/relationships/customXml" Target="../ink/ink1466.xml"/><Relationship Id="rId102" Type="http://schemas.openxmlformats.org/officeDocument/2006/relationships/image" Target="../media/image1440.png"/><Relationship Id="rId123" Type="http://schemas.openxmlformats.org/officeDocument/2006/relationships/customXml" Target="../ink/ink1488.xml"/><Relationship Id="rId144" Type="http://schemas.openxmlformats.org/officeDocument/2006/relationships/image" Target="../media/image1461.png"/><Relationship Id="rId90" Type="http://schemas.openxmlformats.org/officeDocument/2006/relationships/image" Target="../media/image1434.png"/><Relationship Id="rId165" Type="http://schemas.openxmlformats.org/officeDocument/2006/relationships/image" Target="../media/image1471.png"/><Relationship Id="rId186" Type="http://schemas.openxmlformats.org/officeDocument/2006/relationships/customXml" Target="../ink/ink1520.xml"/><Relationship Id="rId211" Type="http://schemas.openxmlformats.org/officeDocument/2006/relationships/image" Target="../media/image1494.png"/><Relationship Id="rId232" Type="http://schemas.openxmlformats.org/officeDocument/2006/relationships/customXml" Target="../ink/ink1544.xml"/><Relationship Id="rId253" Type="http://schemas.openxmlformats.org/officeDocument/2006/relationships/image" Target="../media/image1514.png"/><Relationship Id="rId27" Type="http://schemas.openxmlformats.org/officeDocument/2006/relationships/customXml" Target="../ink/ink1440.xml"/><Relationship Id="rId48" Type="http://schemas.openxmlformats.org/officeDocument/2006/relationships/image" Target="../media/image1413.png"/><Relationship Id="rId69" Type="http://schemas.openxmlformats.org/officeDocument/2006/relationships/customXml" Target="../ink/ink1461.xml"/><Relationship Id="rId113" Type="http://schemas.openxmlformats.org/officeDocument/2006/relationships/customXml" Target="../ink/ink1483.xml"/><Relationship Id="rId134" Type="http://schemas.openxmlformats.org/officeDocument/2006/relationships/image" Target="../media/image1456.png"/><Relationship Id="rId80" Type="http://schemas.openxmlformats.org/officeDocument/2006/relationships/image" Target="../media/image1429.png"/><Relationship Id="rId155" Type="http://schemas.openxmlformats.org/officeDocument/2006/relationships/customXml" Target="../ink/ink1504.xml"/><Relationship Id="rId176" Type="http://schemas.openxmlformats.org/officeDocument/2006/relationships/customXml" Target="../ink/ink1515.xml"/><Relationship Id="rId197" Type="http://schemas.openxmlformats.org/officeDocument/2006/relationships/image" Target="../media/image1487.png"/><Relationship Id="rId201" Type="http://schemas.openxmlformats.org/officeDocument/2006/relationships/image" Target="../media/image1489.png"/><Relationship Id="rId222" Type="http://schemas.openxmlformats.org/officeDocument/2006/relationships/customXml" Target="../ink/ink1538.xml"/><Relationship Id="rId243" Type="http://schemas.openxmlformats.org/officeDocument/2006/relationships/image" Target="../media/image1509.png"/><Relationship Id="rId17" Type="http://schemas.openxmlformats.org/officeDocument/2006/relationships/customXml" Target="../ink/ink1435.xml"/><Relationship Id="rId38" Type="http://schemas.openxmlformats.org/officeDocument/2006/relationships/image" Target="../media/image1408.png"/><Relationship Id="rId59" Type="http://schemas.openxmlformats.org/officeDocument/2006/relationships/customXml" Target="../ink/ink1456.xml"/><Relationship Id="rId103" Type="http://schemas.openxmlformats.org/officeDocument/2006/relationships/customXml" Target="../ink/ink1478.xml"/><Relationship Id="rId124" Type="http://schemas.openxmlformats.org/officeDocument/2006/relationships/image" Target="../media/image1451.png"/><Relationship Id="rId70" Type="http://schemas.openxmlformats.org/officeDocument/2006/relationships/image" Target="../media/image1424.png"/><Relationship Id="rId91" Type="http://schemas.openxmlformats.org/officeDocument/2006/relationships/customXml" Target="../ink/ink1472.xml"/><Relationship Id="rId145" Type="http://schemas.openxmlformats.org/officeDocument/2006/relationships/customXml" Target="../ink/ink1499.xml"/><Relationship Id="rId166" Type="http://schemas.openxmlformats.org/officeDocument/2006/relationships/customXml" Target="../ink/ink1510.xml"/><Relationship Id="rId187" Type="http://schemas.openxmlformats.org/officeDocument/2006/relationships/image" Target="../media/image148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33.xml"/><Relationship Id="rId233" Type="http://schemas.openxmlformats.org/officeDocument/2006/relationships/image" Target="../media/image1504.png"/><Relationship Id="rId28" Type="http://schemas.openxmlformats.org/officeDocument/2006/relationships/image" Target="../media/image1403.png"/><Relationship Id="rId49" Type="http://schemas.openxmlformats.org/officeDocument/2006/relationships/customXml" Target="../ink/ink1451.xml"/><Relationship Id="rId114" Type="http://schemas.openxmlformats.org/officeDocument/2006/relationships/image" Target="../media/image1446.png"/><Relationship Id="rId60" Type="http://schemas.openxmlformats.org/officeDocument/2006/relationships/image" Target="../media/image1419.png"/><Relationship Id="rId81" Type="http://schemas.openxmlformats.org/officeDocument/2006/relationships/customXml" Target="../ink/ink1467.xml"/><Relationship Id="rId135" Type="http://schemas.openxmlformats.org/officeDocument/2006/relationships/customXml" Target="../ink/ink1494.xml"/><Relationship Id="rId156" Type="http://schemas.openxmlformats.org/officeDocument/2006/relationships/image" Target="../media/image1467.png"/><Relationship Id="rId177" Type="http://schemas.openxmlformats.org/officeDocument/2006/relationships/image" Target="../media/image1477.png"/><Relationship Id="rId198" Type="http://schemas.openxmlformats.org/officeDocument/2006/relationships/customXml" Target="../ink/ink1526.xml"/><Relationship Id="rId202" Type="http://schemas.openxmlformats.org/officeDocument/2006/relationships/customXml" Target="../ink/ink1528.xml"/><Relationship Id="rId223" Type="http://schemas.openxmlformats.org/officeDocument/2006/relationships/image" Target="../media/image1500.png"/><Relationship Id="rId244" Type="http://schemas.openxmlformats.org/officeDocument/2006/relationships/customXml" Target="../ink/ink1550.xml"/><Relationship Id="rId18" Type="http://schemas.openxmlformats.org/officeDocument/2006/relationships/image" Target="../media/image1398.png"/><Relationship Id="rId39" Type="http://schemas.openxmlformats.org/officeDocument/2006/relationships/customXml" Target="../ink/ink1446.xml"/><Relationship Id="rId50" Type="http://schemas.openxmlformats.org/officeDocument/2006/relationships/image" Target="../media/image1414.png"/><Relationship Id="rId104" Type="http://schemas.openxmlformats.org/officeDocument/2006/relationships/image" Target="../media/image1441.png"/><Relationship Id="rId125" Type="http://schemas.openxmlformats.org/officeDocument/2006/relationships/customXml" Target="../ink/ink1489.xml"/><Relationship Id="rId146" Type="http://schemas.openxmlformats.org/officeDocument/2006/relationships/image" Target="../media/image1462.png"/><Relationship Id="rId167" Type="http://schemas.openxmlformats.org/officeDocument/2006/relationships/image" Target="../media/image1472.png"/><Relationship Id="rId188" Type="http://schemas.openxmlformats.org/officeDocument/2006/relationships/customXml" Target="../ink/ink1521.xml"/><Relationship Id="rId71" Type="http://schemas.openxmlformats.org/officeDocument/2006/relationships/customXml" Target="../ink/ink1462.xml"/><Relationship Id="rId92" Type="http://schemas.openxmlformats.org/officeDocument/2006/relationships/image" Target="../media/image1435.png"/><Relationship Id="rId213" Type="http://schemas.openxmlformats.org/officeDocument/2006/relationships/image" Target="../media/image1495.png"/><Relationship Id="rId234" Type="http://schemas.openxmlformats.org/officeDocument/2006/relationships/customXml" Target="../ink/ink1545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1441.xml"/><Relationship Id="rId40" Type="http://schemas.openxmlformats.org/officeDocument/2006/relationships/image" Target="../media/image1409.png"/><Relationship Id="rId115" Type="http://schemas.openxmlformats.org/officeDocument/2006/relationships/customXml" Target="../ink/ink1484.xml"/><Relationship Id="rId136" Type="http://schemas.openxmlformats.org/officeDocument/2006/relationships/image" Target="../media/image1457.png"/><Relationship Id="rId157" Type="http://schemas.openxmlformats.org/officeDocument/2006/relationships/customXml" Target="../ink/ink1505.xml"/><Relationship Id="rId178" Type="http://schemas.openxmlformats.org/officeDocument/2006/relationships/customXml" Target="../ink/ink1516.xml"/><Relationship Id="rId61" Type="http://schemas.openxmlformats.org/officeDocument/2006/relationships/customXml" Target="../ink/ink1457.xml"/><Relationship Id="rId82" Type="http://schemas.openxmlformats.org/officeDocument/2006/relationships/image" Target="../media/image1430.png"/><Relationship Id="rId199" Type="http://schemas.openxmlformats.org/officeDocument/2006/relationships/image" Target="../media/image1488.png"/><Relationship Id="rId203" Type="http://schemas.openxmlformats.org/officeDocument/2006/relationships/image" Target="../media/image1490.png"/><Relationship Id="rId19" Type="http://schemas.openxmlformats.org/officeDocument/2006/relationships/customXml" Target="../ink/ink1436.xml"/><Relationship Id="rId224" Type="http://schemas.openxmlformats.org/officeDocument/2006/relationships/customXml" Target="../ink/ink1539.xml"/><Relationship Id="rId245" Type="http://schemas.openxmlformats.org/officeDocument/2006/relationships/image" Target="../media/image1510.png"/><Relationship Id="rId30" Type="http://schemas.openxmlformats.org/officeDocument/2006/relationships/image" Target="../media/image1404.png"/><Relationship Id="rId105" Type="http://schemas.openxmlformats.org/officeDocument/2006/relationships/customXml" Target="../ink/ink1479.xml"/><Relationship Id="rId126" Type="http://schemas.openxmlformats.org/officeDocument/2006/relationships/image" Target="../media/image1452.png"/><Relationship Id="rId147" Type="http://schemas.openxmlformats.org/officeDocument/2006/relationships/customXml" Target="../ink/ink1500.xml"/><Relationship Id="rId168" Type="http://schemas.openxmlformats.org/officeDocument/2006/relationships/customXml" Target="../ink/ink1511.xml"/><Relationship Id="rId51" Type="http://schemas.openxmlformats.org/officeDocument/2006/relationships/customXml" Target="../ink/ink1452.xml"/><Relationship Id="rId72" Type="http://schemas.openxmlformats.org/officeDocument/2006/relationships/image" Target="../media/image1425.png"/><Relationship Id="rId93" Type="http://schemas.openxmlformats.org/officeDocument/2006/relationships/customXml" Target="../ink/ink1473.xml"/><Relationship Id="rId189" Type="http://schemas.openxmlformats.org/officeDocument/2006/relationships/image" Target="../media/image1483.png"/><Relationship Id="rId3" Type="http://schemas.openxmlformats.org/officeDocument/2006/relationships/customXml" Target="../ink/ink1428.xml"/><Relationship Id="rId214" Type="http://schemas.openxmlformats.org/officeDocument/2006/relationships/customXml" Target="../ink/ink1534.xml"/><Relationship Id="rId235" Type="http://schemas.openxmlformats.org/officeDocument/2006/relationships/image" Target="../media/image1505.png"/><Relationship Id="rId116" Type="http://schemas.openxmlformats.org/officeDocument/2006/relationships/image" Target="../media/image1447.png"/><Relationship Id="rId137" Type="http://schemas.openxmlformats.org/officeDocument/2006/relationships/customXml" Target="../ink/ink1495.xml"/><Relationship Id="rId158" Type="http://schemas.openxmlformats.org/officeDocument/2006/relationships/image" Target="../media/image1468.png"/><Relationship Id="rId20" Type="http://schemas.openxmlformats.org/officeDocument/2006/relationships/image" Target="../media/image1399.png"/><Relationship Id="rId41" Type="http://schemas.openxmlformats.org/officeDocument/2006/relationships/customXml" Target="../ink/ink1447.xml"/><Relationship Id="rId62" Type="http://schemas.openxmlformats.org/officeDocument/2006/relationships/image" Target="../media/image1420.png"/><Relationship Id="rId83" Type="http://schemas.openxmlformats.org/officeDocument/2006/relationships/customXml" Target="../ink/ink1468.xml"/><Relationship Id="rId179" Type="http://schemas.openxmlformats.org/officeDocument/2006/relationships/image" Target="../media/image1478.png"/><Relationship Id="rId190" Type="http://schemas.openxmlformats.org/officeDocument/2006/relationships/customXml" Target="../ink/ink1522.xml"/><Relationship Id="rId204" Type="http://schemas.openxmlformats.org/officeDocument/2006/relationships/customXml" Target="../ink/ink1529.xml"/><Relationship Id="rId225" Type="http://schemas.openxmlformats.org/officeDocument/2006/relationships/customXml" Target="../ink/ink1540.xml"/><Relationship Id="rId246" Type="http://schemas.openxmlformats.org/officeDocument/2006/relationships/customXml" Target="../ink/ink1551.xml"/><Relationship Id="rId106" Type="http://schemas.openxmlformats.org/officeDocument/2006/relationships/image" Target="../media/image1442.png"/><Relationship Id="rId127" Type="http://schemas.openxmlformats.org/officeDocument/2006/relationships/customXml" Target="../ink/ink1490.xml"/><Relationship Id="rId10" Type="http://schemas.openxmlformats.org/officeDocument/2006/relationships/image" Target="../media/image1394.png"/><Relationship Id="rId31" Type="http://schemas.openxmlformats.org/officeDocument/2006/relationships/customXml" Target="../ink/ink1442.xml"/><Relationship Id="rId52" Type="http://schemas.openxmlformats.org/officeDocument/2006/relationships/image" Target="../media/image1415.png"/><Relationship Id="rId73" Type="http://schemas.openxmlformats.org/officeDocument/2006/relationships/customXml" Target="../ink/ink1463.xml"/><Relationship Id="rId94" Type="http://schemas.openxmlformats.org/officeDocument/2006/relationships/image" Target="../media/image1436.png"/><Relationship Id="rId148" Type="http://schemas.openxmlformats.org/officeDocument/2006/relationships/image" Target="../media/image1463.png"/><Relationship Id="rId169" Type="http://schemas.openxmlformats.org/officeDocument/2006/relationships/image" Target="../media/image1473.png"/><Relationship Id="rId4" Type="http://schemas.openxmlformats.org/officeDocument/2006/relationships/image" Target="../media/image1391.png"/><Relationship Id="rId180" Type="http://schemas.openxmlformats.org/officeDocument/2006/relationships/customXml" Target="../ink/ink1517.xml"/><Relationship Id="rId215" Type="http://schemas.openxmlformats.org/officeDocument/2006/relationships/image" Target="../media/image1496.png"/><Relationship Id="rId236" Type="http://schemas.openxmlformats.org/officeDocument/2006/relationships/customXml" Target="../ink/ink1546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70.png"/><Relationship Id="rId21" Type="http://schemas.openxmlformats.org/officeDocument/2006/relationships/customXml" Target="../ink/ink1564.xml"/><Relationship Id="rId42" Type="http://schemas.openxmlformats.org/officeDocument/2006/relationships/image" Target="../media/image1534.png"/><Relationship Id="rId63" Type="http://schemas.openxmlformats.org/officeDocument/2006/relationships/customXml" Target="../ink/ink1585.xml"/><Relationship Id="rId84" Type="http://schemas.openxmlformats.org/officeDocument/2006/relationships/image" Target="../media/image1555.png"/><Relationship Id="rId138" Type="http://schemas.openxmlformats.org/officeDocument/2006/relationships/customXml" Target="../ink/ink1623.xml"/><Relationship Id="rId159" Type="http://schemas.openxmlformats.org/officeDocument/2006/relationships/image" Target="../media/image1591.png"/><Relationship Id="rId170" Type="http://schemas.openxmlformats.org/officeDocument/2006/relationships/customXml" Target="../ink/ink1639.xml"/><Relationship Id="rId191" Type="http://schemas.openxmlformats.org/officeDocument/2006/relationships/image" Target="../media/image1607.png"/><Relationship Id="rId205" Type="http://schemas.openxmlformats.org/officeDocument/2006/relationships/customXml" Target="../ink/ink1657.xml"/><Relationship Id="rId226" Type="http://schemas.openxmlformats.org/officeDocument/2006/relationships/customXml" Target="../ink/ink1668.xml"/><Relationship Id="rId247" Type="http://schemas.openxmlformats.org/officeDocument/2006/relationships/customXml" Target="../ink/ink1679.xml"/><Relationship Id="rId107" Type="http://schemas.openxmlformats.org/officeDocument/2006/relationships/customXml" Target="../ink/ink1607.xml"/><Relationship Id="rId11" Type="http://schemas.openxmlformats.org/officeDocument/2006/relationships/customXml" Target="../ink/ink1559.xml"/><Relationship Id="rId32" Type="http://schemas.openxmlformats.org/officeDocument/2006/relationships/image" Target="../media/image1529.png"/><Relationship Id="rId53" Type="http://schemas.openxmlformats.org/officeDocument/2006/relationships/customXml" Target="../ink/ink1580.xml"/><Relationship Id="rId74" Type="http://schemas.openxmlformats.org/officeDocument/2006/relationships/image" Target="../media/image1550.png"/><Relationship Id="rId128" Type="http://schemas.openxmlformats.org/officeDocument/2006/relationships/customXml" Target="../ink/ink1618.xml"/><Relationship Id="rId149" Type="http://schemas.openxmlformats.org/officeDocument/2006/relationships/image" Target="../media/image1586.png"/><Relationship Id="rId5" Type="http://schemas.openxmlformats.org/officeDocument/2006/relationships/customXml" Target="../ink/ink1556.xml"/><Relationship Id="rId95" Type="http://schemas.openxmlformats.org/officeDocument/2006/relationships/customXml" Target="../ink/ink1601.xml"/><Relationship Id="rId160" Type="http://schemas.openxmlformats.org/officeDocument/2006/relationships/customXml" Target="../ink/ink1634.xml"/><Relationship Id="rId181" Type="http://schemas.openxmlformats.org/officeDocument/2006/relationships/image" Target="../media/image1602.png"/><Relationship Id="rId216" Type="http://schemas.openxmlformats.org/officeDocument/2006/relationships/image" Target="../media/image1619.png"/><Relationship Id="rId237" Type="http://schemas.openxmlformats.org/officeDocument/2006/relationships/image" Target="../media/image1629.png"/><Relationship Id="rId22" Type="http://schemas.openxmlformats.org/officeDocument/2006/relationships/image" Target="../media/image1524.png"/><Relationship Id="rId43" Type="http://schemas.openxmlformats.org/officeDocument/2006/relationships/customXml" Target="../ink/ink1575.xml"/><Relationship Id="rId64" Type="http://schemas.openxmlformats.org/officeDocument/2006/relationships/image" Target="../media/image1545.png"/><Relationship Id="rId118" Type="http://schemas.openxmlformats.org/officeDocument/2006/relationships/customXml" Target="../ink/ink1613.xml"/><Relationship Id="rId139" Type="http://schemas.openxmlformats.org/officeDocument/2006/relationships/image" Target="../media/image1581.png"/><Relationship Id="rId85" Type="http://schemas.openxmlformats.org/officeDocument/2006/relationships/customXml" Target="../ink/ink1596.xml"/><Relationship Id="rId150" Type="http://schemas.openxmlformats.org/officeDocument/2006/relationships/customXml" Target="../ink/ink1629.xml"/><Relationship Id="rId171" Type="http://schemas.openxmlformats.org/officeDocument/2006/relationships/image" Target="../media/image1597.png"/><Relationship Id="rId192" Type="http://schemas.openxmlformats.org/officeDocument/2006/relationships/customXml" Target="../ink/ink1650.xml"/><Relationship Id="rId206" Type="http://schemas.openxmlformats.org/officeDocument/2006/relationships/image" Target="../media/image1614.png"/><Relationship Id="rId227" Type="http://schemas.openxmlformats.org/officeDocument/2006/relationships/image" Target="../media/image1624.png"/><Relationship Id="rId248" Type="http://schemas.openxmlformats.org/officeDocument/2006/relationships/image" Target="../media/image1634.png"/><Relationship Id="rId12" Type="http://schemas.openxmlformats.org/officeDocument/2006/relationships/image" Target="../media/image1520.png"/><Relationship Id="rId33" Type="http://schemas.openxmlformats.org/officeDocument/2006/relationships/customXml" Target="../ink/ink1570.xml"/><Relationship Id="rId108" Type="http://schemas.openxmlformats.org/officeDocument/2006/relationships/image" Target="../media/image1566.png"/><Relationship Id="rId129" Type="http://schemas.openxmlformats.org/officeDocument/2006/relationships/image" Target="../media/image1576.png"/><Relationship Id="rId54" Type="http://schemas.openxmlformats.org/officeDocument/2006/relationships/image" Target="../media/image1540.png"/><Relationship Id="rId75" Type="http://schemas.openxmlformats.org/officeDocument/2006/relationships/customXml" Target="../ink/ink1591.xml"/><Relationship Id="rId96" Type="http://schemas.openxmlformats.org/officeDocument/2006/relationships/image" Target="../media/image1561.png"/><Relationship Id="rId140" Type="http://schemas.openxmlformats.org/officeDocument/2006/relationships/customXml" Target="../ink/ink1624.xml"/><Relationship Id="rId161" Type="http://schemas.openxmlformats.org/officeDocument/2006/relationships/image" Target="../media/image1592.png"/><Relationship Id="rId182" Type="http://schemas.openxmlformats.org/officeDocument/2006/relationships/customXml" Target="../ink/ink1645.xml"/><Relationship Id="rId217" Type="http://schemas.openxmlformats.org/officeDocument/2006/relationships/customXml" Target="../ink/ink1663.xml"/><Relationship Id="rId6" Type="http://schemas.openxmlformats.org/officeDocument/2006/relationships/image" Target="../media/image1517.png"/><Relationship Id="rId238" Type="http://schemas.openxmlformats.org/officeDocument/2006/relationships/customXml" Target="../ink/ink1674.xml"/><Relationship Id="rId23" Type="http://schemas.openxmlformats.org/officeDocument/2006/relationships/customXml" Target="../ink/ink1565.xml"/><Relationship Id="rId119" Type="http://schemas.openxmlformats.org/officeDocument/2006/relationships/image" Target="../media/image1571.png"/><Relationship Id="rId44" Type="http://schemas.openxmlformats.org/officeDocument/2006/relationships/image" Target="../media/image1535.png"/><Relationship Id="rId65" Type="http://schemas.openxmlformats.org/officeDocument/2006/relationships/customXml" Target="../ink/ink1586.xml"/><Relationship Id="rId86" Type="http://schemas.openxmlformats.org/officeDocument/2006/relationships/image" Target="../media/image1556.png"/><Relationship Id="rId130" Type="http://schemas.openxmlformats.org/officeDocument/2006/relationships/customXml" Target="../ink/ink1619.xml"/><Relationship Id="rId151" Type="http://schemas.openxmlformats.org/officeDocument/2006/relationships/image" Target="../media/image1587.png"/><Relationship Id="rId172" Type="http://schemas.openxmlformats.org/officeDocument/2006/relationships/customXml" Target="../ink/ink1640.xml"/><Relationship Id="rId193" Type="http://schemas.openxmlformats.org/officeDocument/2006/relationships/customXml" Target="../ink/ink1651.xml"/><Relationship Id="rId207" Type="http://schemas.openxmlformats.org/officeDocument/2006/relationships/customXml" Target="../ink/ink1658.xml"/><Relationship Id="rId228" Type="http://schemas.openxmlformats.org/officeDocument/2006/relationships/customXml" Target="../ink/ink1669.xml"/><Relationship Id="rId13" Type="http://schemas.openxmlformats.org/officeDocument/2006/relationships/customXml" Target="../ink/ink1560.xml"/><Relationship Id="rId109" Type="http://schemas.openxmlformats.org/officeDocument/2006/relationships/customXml" Target="../ink/ink1608.xml"/><Relationship Id="rId34" Type="http://schemas.openxmlformats.org/officeDocument/2006/relationships/image" Target="../media/image1530.png"/><Relationship Id="rId55" Type="http://schemas.openxmlformats.org/officeDocument/2006/relationships/customXml" Target="../ink/ink1581.xml"/><Relationship Id="rId76" Type="http://schemas.openxmlformats.org/officeDocument/2006/relationships/image" Target="../media/image1551.png"/><Relationship Id="rId97" Type="http://schemas.openxmlformats.org/officeDocument/2006/relationships/customXml" Target="../ink/ink1602.xml"/><Relationship Id="rId120" Type="http://schemas.openxmlformats.org/officeDocument/2006/relationships/customXml" Target="../ink/ink1614.xml"/><Relationship Id="rId141" Type="http://schemas.openxmlformats.org/officeDocument/2006/relationships/image" Target="../media/image1582.png"/><Relationship Id="rId7" Type="http://schemas.openxmlformats.org/officeDocument/2006/relationships/customXml" Target="../ink/ink1557.xml"/><Relationship Id="rId162" Type="http://schemas.openxmlformats.org/officeDocument/2006/relationships/customXml" Target="../ink/ink1635.xml"/><Relationship Id="rId183" Type="http://schemas.openxmlformats.org/officeDocument/2006/relationships/image" Target="../media/image1603.png"/><Relationship Id="rId218" Type="http://schemas.openxmlformats.org/officeDocument/2006/relationships/customXml" Target="../ink/ink1664.xml"/><Relationship Id="rId239" Type="http://schemas.openxmlformats.org/officeDocument/2006/relationships/image" Target="../media/image1630.png"/><Relationship Id="rId24" Type="http://schemas.openxmlformats.org/officeDocument/2006/relationships/image" Target="../media/image1525.png"/><Relationship Id="rId45" Type="http://schemas.openxmlformats.org/officeDocument/2006/relationships/customXml" Target="../ink/ink1576.xml"/><Relationship Id="rId66" Type="http://schemas.openxmlformats.org/officeDocument/2006/relationships/image" Target="../media/image1546.png"/><Relationship Id="rId87" Type="http://schemas.openxmlformats.org/officeDocument/2006/relationships/customXml" Target="../ink/ink1597.xml"/><Relationship Id="rId110" Type="http://schemas.openxmlformats.org/officeDocument/2006/relationships/image" Target="../media/image1567.png"/><Relationship Id="rId131" Type="http://schemas.openxmlformats.org/officeDocument/2006/relationships/image" Target="../media/image1577.png"/><Relationship Id="rId152" Type="http://schemas.openxmlformats.org/officeDocument/2006/relationships/customXml" Target="../ink/ink1630.xml"/><Relationship Id="rId173" Type="http://schemas.openxmlformats.org/officeDocument/2006/relationships/image" Target="../media/image1598.png"/><Relationship Id="rId194" Type="http://schemas.openxmlformats.org/officeDocument/2006/relationships/image" Target="../media/image1608.png"/><Relationship Id="rId208" Type="http://schemas.openxmlformats.org/officeDocument/2006/relationships/image" Target="../media/image1615.png"/><Relationship Id="rId229" Type="http://schemas.openxmlformats.org/officeDocument/2006/relationships/image" Target="../media/image1625.png"/><Relationship Id="rId240" Type="http://schemas.openxmlformats.org/officeDocument/2006/relationships/customXml" Target="../ink/ink1675.xml"/><Relationship Id="rId14" Type="http://schemas.openxmlformats.org/officeDocument/2006/relationships/image" Target="../media/image1430.png"/><Relationship Id="rId35" Type="http://schemas.openxmlformats.org/officeDocument/2006/relationships/customXml" Target="../ink/ink1571.xml"/><Relationship Id="rId56" Type="http://schemas.openxmlformats.org/officeDocument/2006/relationships/image" Target="../media/image1541.png"/><Relationship Id="rId77" Type="http://schemas.openxmlformats.org/officeDocument/2006/relationships/customXml" Target="../ink/ink1592.xml"/><Relationship Id="rId100" Type="http://schemas.openxmlformats.org/officeDocument/2006/relationships/image" Target="../media/image1563.png"/><Relationship Id="rId8" Type="http://schemas.openxmlformats.org/officeDocument/2006/relationships/image" Target="../media/image1518.png"/><Relationship Id="rId98" Type="http://schemas.openxmlformats.org/officeDocument/2006/relationships/image" Target="../media/image1562.png"/><Relationship Id="rId121" Type="http://schemas.openxmlformats.org/officeDocument/2006/relationships/image" Target="../media/image1572.png"/><Relationship Id="rId142" Type="http://schemas.openxmlformats.org/officeDocument/2006/relationships/customXml" Target="../ink/ink1625.xml"/><Relationship Id="rId163" Type="http://schemas.openxmlformats.org/officeDocument/2006/relationships/image" Target="../media/image1593.png"/><Relationship Id="rId184" Type="http://schemas.openxmlformats.org/officeDocument/2006/relationships/customXml" Target="../ink/ink1646.xml"/><Relationship Id="rId219" Type="http://schemas.openxmlformats.org/officeDocument/2006/relationships/image" Target="../media/image1620.png"/><Relationship Id="rId230" Type="http://schemas.openxmlformats.org/officeDocument/2006/relationships/customXml" Target="../ink/ink1670.xml"/><Relationship Id="rId25" Type="http://schemas.openxmlformats.org/officeDocument/2006/relationships/customXml" Target="../ink/ink1566.xml"/><Relationship Id="rId46" Type="http://schemas.openxmlformats.org/officeDocument/2006/relationships/image" Target="../media/image1536.png"/><Relationship Id="rId67" Type="http://schemas.openxmlformats.org/officeDocument/2006/relationships/customXml" Target="../ink/ink1587.xml"/><Relationship Id="rId88" Type="http://schemas.openxmlformats.org/officeDocument/2006/relationships/image" Target="../media/image1557.png"/><Relationship Id="rId111" Type="http://schemas.openxmlformats.org/officeDocument/2006/relationships/customXml" Target="../ink/ink1609.xml"/><Relationship Id="rId132" Type="http://schemas.openxmlformats.org/officeDocument/2006/relationships/customXml" Target="../ink/ink1620.xml"/><Relationship Id="rId153" Type="http://schemas.openxmlformats.org/officeDocument/2006/relationships/image" Target="../media/image1588.png"/><Relationship Id="rId174" Type="http://schemas.openxmlformats.org/officeDocument/2006/relationships/customXml" Target="../ink/ink1641.xml"/><Relationship Id="rId195" Type="http://schemas.openxmlformats.org/officeDocument/2006/relationships/customXml" Target="../ink/ink1652.xml"/><Relationship Id="rId209" Type="http://schemas.openxmlformats.org/officeDocument/2006/relationships/customXml" Target="../ink/ink1659.xml"/><Relationship Id="rId220" Type="http://schemas.openxmlformats.org/officeDocument/2006/relationships/customXml" Target="../ink/ink1665.xml"/><Relationship Id="rId241" Type="http://schemas.openxmlformats.org/officeDocument/2006/relationships/customXml" Target="../ink/ink1676.xml"/><Relationship Id="rId15" Type="http://schemas.openxmlformats.org/officeDocument/2006/relationships/customXml" Target="../ink/ink1561.xml"/><Relationship Id="rId36" Type="http://schemas.openxmlformats.org/officeDocument/2006/relationships/image" Target="../media/image1531.png"/><Relationship Id="rId57" Type="http://schemas.openxmlformats.org/officeDocument/2006/relationships/customXml" Target="../ink/ink1582.xml"/><Relationship Id="rId10" Type="http://schemas.openxmlformats.org/officeDocument/2006/relationships/image" Target="../media/image1519.png"/><Relationship Id="rId31" Type="http://schemas.openxmlformats.org/officeDocument/2006/relationships/customXml" Target="../ink/ink1569.xml"/><Relationship Id="rId52" Type="http://schemas.openxmlformats.org/officeDocument/2006/relationships/image" Target="../media/image1539.png"/><Relationship Id="rId73" Type="http://schemas.openxmlformats.org/officeDocument/2006/relationships/customXml" Target="../ink/ink1590.xml"/><Relationship Id="rId78" Type="http://schemas.openxmlformats.org/officeDocument/2006/relationships/image" Target="../media/image1552.png"/><Relationship Id="rId94" Type="http://schemas.openxmlformats.org/officeDocument/2006/relationships/image" Target="../media/image1560.png"/><Relationship Id="rId99" Type="http://schemas.openxmlformats.org/officeDocument/2006/relationships/customXml" Target="../ink/ink1603.xml"/><Relationship Id="rId101" Type="http://schemas.openxmlformats.org/officeDocument/2006/relationships/customXml" Target="../ink/ink1604.xml"/><Relationship Id="rId122" Type="http://schemas.openxmlformats.org/officeDocument/2006/relationships/customXml" Target="../ink/ink1615.xml"/><Relationship Id="rId143" Type="http://schemas.openxmlformats.org/officeDocument/2006/relationships/image" Target="../media/image1583.png"/><Relationship Id="rId148" Type="http://schemas.openxmlformats.org/officeDocument/2006/relationships/customXml" Target="../ink/ink1628.xml"/><Relationship Id="rId164" Type="http://schemas.openxmlformats.org/officeDocument/2006/relationships/customXml" Target="../ink/ink1636.xml"/><Relationship Id="rId169" Type="http://schemas.openxmlformats.org/officeDocument/2006/relationships/image" Target="../media/image1596.png"/><Relationship Id="rId185" Type="http://schemas.openxmlformats.org/officeDocument/2006/relationships/image" Target="../media/image1604.png"/><Relationship Id="rId4" Type="http://schemas.openxmlformats.org/officeDocument/2006/relationships/image" Target="../media/image1516.png"/><Relationship Id="rId9" Type="http://schemas.openxmlformats.org/officeDocument/2006/relationships/customXml" Target="../ink/ink1558.xml"/><Relationship Id="rId180" Type="http://schemas.openxmlformats.org/officeDocument/2006/relationships/customXml" Target="../ink/ink1644.xml"/><Relationship Id="rId210" Type="http://schemas.openxmlformats.org/officeDocument/2006/relationships/image" Target="../media/image1616.png"/><Relationship Id="rId215" Type="http://schemas.openxmlformats.org/officeDocument/2006/relationships/customXml" Target="../ink/ink1662.xml"/><Relationship Id="rId236" Type="http://schemas.openxmlformats.org/officeDocument/2006/relationships/customXml" Target="../ink/ink1673.xml"/><Relationship Id="rId26" Type="http://schemas.openxmlformats.org/officeDocument/2006/relationships/image" Target="../media/image1526.png"/><Relationship Id="rId231" Type="http://schemas.openxmlformats.org/officeDocument/2006/relationships/image" Target="../media/image1626.png"/><Relationship Id="rId47" Type="http://schemas.openxmlformats.org/officeDocument/2006/relationships/customXml" Target="../ink/ink1577.xml"/><Relationship Id="rId68" Type="http://schemas.openxmlformats.org/officeDocument/2006/relationships/image" Target="../media/image1547.png"/><Relationship Id="rId89" Type="http://schemas.openxmlformats.org/officeDocument/2006/relationships/customXml" Target="../ink/ink1598.xml"/><Relationship Id="rId112" Type="http://schemas.openxmlformats.org/officeDocument/2006/relationships/image" Target="../media/image1568.png"/><Relationship Id="rId133" Type="http://schemas.openxmlformats.org/officeDocument/2006/relationships/image" Target="../media/image1578.png"/><Relationship Id="rId154" Type="http://schemas.openxmlformats.org/officeDocument/2006/relationships/customXml" Target="../ink/ink1631.xml"/><Relationship Id="rId175" Type="http://schemas.openxmlformats.org/officeDocument/2006/relationships/image" Target="../media/image1599.png"/><Relationship Id="rId196" Type="http://schemas.openxmlformats.org/officeDocument/2006/relationships/image" Target="../media/image1609.png"/><Relationship Id="rId200" Type="http://schemas.openxmlformats.org/officeDocument/2006/relationships/image" Target="../media/image1611.png"/><Relationship Id="rId16" Type="http://schemas.openxmlformats.org/officeDocument/2006/relationships/image" Target="../media/image1521.png"/><Relationship Id="rId221" Type="http://schemas.openxmlformats.org/officeDocument/2006/relationships/image" Target="../media/image1621.png"/><Relationship Id="rId242" Type="http://schemas.openxmlformats.org/officeDocument/2006/relationships/image" Target="../media/image1631.png"/><Relationship Id="rId37" Type="http://schemas.openxmlformats.org/officeDocument/2006/relationships/customXml" Target="../ink/ink1572.xml"/><Relationship Id="rId58" Type="http://schemas.openxmlformats.org/officeDocument/2006/relationships/image" Target="../media/image1542.png"/><Relationship Id="rId79" Type="http://schemas.openxmlformats.org/officeDocument/2006/relationships/customXml" Target="../ink/ink1593.xml"/><Relationship Id="rId102" Type="http://schemas.openxmlformats.org/officeDocument/2006/relationships/image" Target="../media/image1564.png"/><Relationship Id="rId123" Type="http://schemas.openxmlformats.org/officeDocument/2006/relationships/image" Target="../media/image1573.png"/><Relationship Id="rId144" Type="http://schemas.openxmlformats.org/officeDocument/2006/relationships/customXml" Target="../ink/ink1626.xml"/><Relationship Id="rId90" Type="http://schemas.openxmlformats.org/officeDocument/2006/relationships/image" Target="../media/image1558.png"/><Relationship Id="rId165" Type="http://schemas.openxmlformats.org/officeDocument/2006/relationships/image" Target="../media/image1594.png"/><Relationship Id="rId186" Type="http://schemas.openxmlformats.org/officeDocument/2006/relationships/customXml" Target="../ink/ink1647.xml"/><Relationship Id="rId211" Type="http://schemas.openxmlformats.org/officeDocument/2006/relationships/customXml" Target="../ink/ink1660.xml"/><Relationship Id="rId232" Type="http://schemas.openxmlformats.org/officeDocument/2006/relationships/customXml" Target="../ink/ink1671.xml"/><Relationship Id="rId27" Type="http://schemas.openxmlformats.org/officeDocument/2006/relationships/customXml" Target="../ink/ink1567.xml"/><Relationship Id="rId48" Type="http://schemas.openxmlformats.org/officeDocument/2006/relationships/image" Target="../media/image1537.png"/><Relationship Id="rId69" Type="http://schemas.openxmlformats.org/officeDocument/2006/relationships/customXml" Target="../ink/ink1588.xml"/><Relationship Id="rId113" Type="http://schemas.openxmlformats.org/officeDocument/2006/relationships/customXml" Target="../ink/ink1610.xml"/><Relationship Id="rId134" Type="http://schemas.openxmlformats.org/officeDocument/2006/relationships/customXml" Target="../ink/ink1621.xml"/><Relationship Id="rId80" Type="http://schemas.openxmlformats.org/officeDocument/2006/relationships/image" Target="../media/image1553.png"/><Relationship Id="rId155" Type="http://schemas.openxmlformats.org/officeDocument/2006/relationships/image" Target="../media/image1589.png"/><Relationship Id="rId176" Type="http://schemas.openxmlformats.org/officeDocument/2006/relationships/customXml" Target="../ink/ink1642.xml"/><Relationship Id="rId197" Type="http://schemas.openxmlformats.org/officeDocument/2006/relationships/customXml" Target="../ink/ink1653.xml"/><Relationship Id="rId201" Type="http://schemas.openxmlformats.org/officeDocument/2006/relationships/customXml" Target="../ink/ink1655.xml"/><Relationship Id="rId222" Type="http://schemas.openxmlformats.org/officeDocument/2006/relationships/customXml" Target="../ink/ink1666.xml"/><Relationship Id="rId243" Type="http://schemas.openxmlformats.org/officeDocument/2006/relationships/customXml" Target="../ink/ink1677.xml"/><Relationship Id="rId17" Type="http://schemas.openxmlformats.org/officeDocument/2006/relationships/customXml" Target="../ink/ink1562.xml"/><Relationship Id="rId38" Type="http://schemas.openxmlformats.org/officeDocument/2006/relationships/image" Target="../media/image1532.png"/><Relationship Id="rId59" Type="http://schemas.openxmlformats.org/officeDocument/2006/relationships/customXml" Target="../ink/ink1583.xml"/><Relationship Id="rId103" Type="http://schemas.openxmlformats.org/officeDocument/2006/relationships/customXml" Target="../ink/ink1605.xml"/><Relationship Id="rId124" Type="http://schemas.openxmlformats.org/officeDocument/2006/relationships/customXml" Target="../ink/ink1616.xml"/><Relationship Id="rId70" Type="http://schemas.openxmlformats.org/officeDocument/2006/relationships/image" Target="../media/image1548.png"/><Relationship Id="rId91" Type="http://schemas.openxmlformats.org/officeDocument/2006/relationships/customXml" Target="../ink/ink1599.xml"/><Relationship Id="rId145" Type="http://schemas.openxmlformats.org/officeDocument/2006/relationships/image" Target="../media/image1584.png"/><Relationship Id="rId166" Type="http://schemas.openxmlformats.org/officeDocument/2006/relationships/customXml" Target="../ink/ink1637.xml"/><Relationship Id="rId187" Type="http://schemas.openxmlformats.org/officeDocument/2006/relationships/image" Target="../media/image1605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617.png"/><Relationship Id="rId233" Type="http://schemas.openxmlformats.org/officeDocument/2006/relationships/image" Target="../media/image1627.png"/><Relationship Id="rId28" Type="http://schemas.openxmlformats.org/officeDocument/2006/relationships/image" Target="../media/image1527.png"/><Relationship Id="rId49" Type="http://schemas.openxmlformats.org/officeDocument/2006/relationships/customXml" Target="../ink/ink1578.xml"/><Relationship Id="rId114" Type="http://schemas.openxmlformats.org/officeDocument/2006/relationships/customXml" Target="../ink/ink1611.xml"/><Relationship Id="rId60" Type="http://schemas.openxmlformats.org/officeDocument/2006/relationships/image" Target="../media/image1543.png"/><Relationship Id="rId81" Type="http://schemas.openxmlformats.org/officeDocument/2006/relationships/customXml" Target="../ink/ink1594.xml"/><Relationship Id="rId135" Type="http://schemas.openxmlformats.org/officeDocument/2006/relationships/image" Target="../media/image1579.png"/><Relationship Id="rId156" Type="http://schemas.openxmlformats.org/officeDocument/2006/relationships/customXml" Target="../ink/ink1632.xml"/><Relationship Id="rId177" Type="http://schemas.openxmlformats.org/officeDocument/2006/relationships/image" Target="../media/image1600.png"/><Relationship Id="rId198" Type="http://schemas.openxmlformats.org/officeDocument/2006/relationships/image" Target="../media/image1610.png"/><Relationship Id="rId202" Type="http://schemas.openxmlformats.org/officeDocument/2006/relationships/image" Target="../media/image1612.png"/><Relationship Id="rId223" Type="http://schemas.openxmlformats.org/officeDocument/2006/relationships/image" Target="../media/image1622.png"/><Relationship Id="rId244" Type="http://schemas.openxmlformats.org/officeDocument/2006/relationships/image" Target="../media/image1632.png"/><Relationship Id="rId18" Type="http://schemas.openxmlformats.org/officeDocument/2006/relationships/image" Target="../media/image1522.png"/><Relationship Id="rId39" Type="http://schemas.openxmlformats.org/officeDocument/2006/relationships/customXml" Target="../ink/ink1573.xml"/><Relationship Id="rId50" Type="http://schemas.openxmlformats.org/officeDocument/2006/relationships/image" Target="../media/image1538.png"/><Relationship Id="rId104" Type="http://schemas.openxmlformats.org/officeDocument/2006/relationships/image" Target="../media/image1565.png"/><Relationship Id="rId125" Type="http://schemas.openxmlformats.org/officeDocument/2006/relationships/image" Target="../media/image1574.png"/><Relationship Id="rId146" Type="http://schemas.openxmlformats.org/officeDocument/2006/relationships/customXml" Target="../ink/ink1627.xml"/><Relationship Id="rId167" Type="http://schemas.openxmlformats.org/officeDocument/2006/relationships/image" Target="../media/image1595.png"/><Relationship Id="rId188" Type="http://schemas.openxmlformats.org/officeDocument/2006/relationships/customXml" Target="../ink/ink1648.xml"/><Relationship Id="rId71" Type="http://schemas.openxmlformats.org/officeDocument/2006/relationships/customXml" Target="../ink/ink1589.xml"/><Relationship Id="rId92" Type="http://schemas.openxmlformats.org/officeDocument/2006/relationships/image" Target="../media/image1559.png"/><Relationship Id="rId213" Type="http://schemas.openxmlformats.org/officeDocument/2006/relationships/customXml" Target="../ink/ink1661.xml"/><Relationship Id="rId234" Type="http://schemas.openxmlformats.org/officeDocument/2006/relationships/customXml" Target="../ink/ink1672.xml"/><Relationship Id="rId2" Type="http://schemas.openxmlformats.org/officeDocument/2006/relationships/image" Target="../media/image2.emf"/><Relationship Id="rId29" Type="http://schemas.openxmlformats.org/officeDocument/2006/relationships/customXml" Target="../ink/ink1568.xml"/><Relationship Id="rId40" Type="http://schemas.openxmlformats.org/officeDocument/2006/relationships/image" Target="../media/image1533.png"/><Relationship Id="rId115" Type="http://schemas.openxmlformats.org/officeDocument/2006/relationships/image" Target="../media/image1569.png"/><Relationship Id="rId136" Type="http://schemas.openxmlformats.org/officeDocument/2006/relationships/customXml" Target="../ink/ink1622.xml"/><Relationship Id="rId157" Type="http://schemas.openxmlformats.org/officeDocument/2006/relationships/image" Target="../media/image1590.png"/><Relationship Id="rId178" Type="http://schemas.openxmlformats.org/officeDocument/2006/relationships/customXml" Target="../ink/ink1643.xml"/><Relationship Id="rId61" Type="http://schemas.openxmlformats.org/officeDocument/2006/relationships/customXml" Target="../ink/ink1584.xml"/><Relationship Id="rId82" Type="http://schemas.openxmlformats.org/officeDocument/2006/relationships/image" Target="../media/image1554.png"/><Relationship Id="rId199" Type="http://schemas.openxmlformats.org/officeDocument/2006/relationships/customXml" Target="../ink/ink1654.xml"/><Relationship Id="rId203" Type="http://schemas.openxmlformats.org/officeDocument/2006/relationships/customXml" Target="../ink/ink1656.xml"/><Relationship Id="rId19" Type="http://schemas.openxmlformats.org/officeDocument/2006/relationships/customXml" Target="../ink/ink1563.xml"/><Relationship Id="rId224" Type="http://schemas.openxmlformats.org/officeDocument/2006/relationships/customXml" Target="../ink/ink1667.xml"/><Relationship Id="rId245" Type="http://schemas.openxmlformats.org/officeDocument/2006/relationships/customXml" Target="../ink/ink1678.xml"/><Relationship Id="rId30" Type="http://schemas.openxmlformats.org/officeDocument/2006/relationships/image" Target="../media/image1528.png"/><Relationship Id="rId105" Type="http://schemas.openxmlformats.org/officeDocument/2006/relationships/customXml" Target="../ink/ink1606.xml"/><Relationship Id="rId126" Type="http://schemas.openxmlformats.org/officeDocument/2006/relationships/customXml" Target="../ink/ink1617.xml"/><Relationship Id="rId147" Type="http://schemas.openxmlformats.org/officeDocument/2006/relationships/image" Target="../media/image1585.png"/><Relationship Id="rId168" Type="http://schemas.openxmlformats.org/officeDocument/2006/relationships/customXml" Target="../ink/ink1638.xml"/><Relationship Id="rId51" Type="http://schemas.openxmlformats.org/officeDocument/2006/relationships/customXml" Target="../ink/ink1579.xml"/><Relationship Id="rId72" Type="http://schemas.openxmlformats.org/officeDocument/2006/relationships/image" Target="../media/image1549.png"/><Relationship Id="rId93" Type="http://schemas.openxmlformats.org/officeDocument/2006/relationships/customXml" Target="../ink/ink1600.xml"/><Relationship Id="rId189" Type="http://schemas.openxmlformats.org/officeDocument/2006/relationships/image" Target="../media/image1606.png"/><Relationship Id="rId3" Type="http://schemas.openxmlformats.org/officeDocument/2006/relationships/customXml" Target="../ink/ink1555.xml"/><Relationship Id="rId214" Type="http://schemas.openxmlformats.org/officeDocument/2006/relationships/image" Target="../media/image1618.png"/><Relationship Id="rId235" Type="http://schemas.openxmlformats.org/officeDocument/2006/relationships/image" Target="../media/image1628.png"/><Relationship Id="rId116" Type="http://schemas.openxmlformats.org/officeDocument/2006/relationships/customXml" Target="../ink/ink1612.xml"/><Relationship Id="rId137" Type="http://schemas.openxmlformats.org/officeDocument/2006/relationships/image" Target="../media/image1580.png"/><Relationship Id="rId158" Type="http://schemas.openxmlformats.org/officeDocument/2006/relationships/customXml" Target="../ink/ink1633.xml"/><Relationship Id="rId20" Type="http://schemas.openxmlformats.org/officeDocument/2006/relationships/image" Target="../media/image1523.png"/><Relationship Id="rId41" Type="http://schemas.openxmlformats.org/officeDocument/2006/relationships/customXml" Target="../ink/ink1574.xml"/><Relationship Id="rId62" Type="http://schemas.openxmlformats.org/officeDocument/2006/relationships/image" Target="../media/image1544.png"/><Relationship Id="rId83" Type="http://schemas.openxmlformats.org/officeDocument/2006/relationships/customXml" Target="../ink/ink1595.xml"/><Relationship Id="rId179" Type="http://schemas.openxmlformats.org/officeDocument/2006/relationships/image" Target="../media/image1601.png"/><Relationship Id="rId190" Type="http://schemas.openxmlformats.org/officeDocument/2006/relationships/customXml" Target="../ink/ink1649.xml"/><Relationship Id="rId204" Type="http://schemas.openxmlformats.org/officeDocument/2006/relationships/image" Target="../media/image1613.png"/><Relationship Id="rId225" Type="http://schemas.openxmlformats.org/officeDocument/2006/relationships/image" Target="../media/image1623.png"/><Relationship Id="rId246" Type="http://schemas.openxmlformats.org/officeDocument/2006/relationships/image" Target="../media/image1633.png"/><Relationship Id="rId106" Type="http://schemas.openxmlformats.org/officeDocument/2006/relationships/image" Target="../media/image1450.png"/><Relationship Id="rId127" Type="http://schemas.openxmlformats.org/officeDocument/2006/relationships/image" Target="../media/image1575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91.png"/><Relationship Id="rId299" Type="http://schemas.openxmlformats.org/officeDocument/2006/relationships/customXml" Target="../ink/ink1829.xml"/><Relationship Id="rId21" Type="http://schemas.openxmlformats.org/officeDocument/2006/relationships/image" Target="../media/image1644.png"/><Relationship Id="rId63" Type="http://schemas.openxmlformats.org/officeDocument/2006/relationships/image" Target="../media/image1664.png"/><Relationship Id="rId159" Type="http://schemas.openxmlformats.org/officeDocument/2006/relationships/image" Target="../media/image1712.png"/><Relationship Id="rId324" Type="http://schemas.openxmlformats.org/officeDocument/2006/relationships/image" Target="../media/image1792.png"/><Relationship Id="rId366" Type="http://schemas.openxmlformats.org/officeDocument/2006/relationships/image" Target="../media/image1813.png"/><Relationship Id="rId170" Type="http://schemas.openxmlformats.org/officeDocument/2006/relationships/customXml" Target="../ink/ink1764.xml"/><Relationship Id="rId226" Type="http://schemas.openxmlformats.org/officeDocument/2006/relationships/customXml" Target="../ink/ink1792.xml"/><Relationship Id="rId268" Type="http://schemas.openxmlformats.org/officeDocument/2006/relationships/customXml" Target="../ink/ink1813.xml"/><Relationship Id="rId32" Type="http://schemas.openxmlformats.org/officeDocument/2006/relationships/customXml" Target="../ink/ink1695.xml"/><Relationship Id="rId74" Type="http://schemas.openxmlformats.org/officeDocument/2006/relationships/customXml" Target="../ink/ink1716.xml"/><Relationship Id="rId128" Type="http://schemas.openxmlformats.org/officeDocument/2006/relationships/customXml" Target="../ink/ink1743.xml"/><Relationship Id="rId335" Type="http://schemas.openxmlformats.org/officeDocument/2006/relationships/customXml" Target="../ink/ink1847.xml"/><Relationship Id="rId377" Type="http://schemas.openxmlformats.org/officeDocument/2006/relationships/customXml" Target="../ink/ink1868.xml"/><Relationship Id="rId5" Type="http://schemas.openxmlformats.org/officeDocument/2006/relationships/image" Target="../media/image1636.png"/><Relationship Id="rId181" Type="http://schemas.openxmlformats.org/officeDocument/2006/relationships/image" Target="../media/image1723.png"/><Relationship Id="rId237" Type="http://schemas.openxmlformats.org/officeDocument/2006/relationships/image" Target="../media/image1750.png"/><Relationship Id="rId279" Type="http://schemas.openxmlformats.org/officeDocument/2006/relationships/image" Target="../media/image1771.png"/><Relationship Id="rId43" Type="http://schemas.openxmlformats.org/officeDocument/2006/relationships/image" Target="../media/image1655.png"/><Relationship Id="rId139" Type="http://schemas.openxmlformats.org/officeDocument/2006/relationships/image" Target="../media/image1702.png"/><Relationship Id="rId290" Type="http://schemas.openxmlformats.org/officeDocument/2006/relationships/customXml" Target="../ink/ink1824.xml"/><Relationship Id="rId304" Type="http://schemas.openxmlformats.org/officeDocument/2006/relationships/image" Target="../media/image1782.png"/><Relationship Id="rId346" Type="http://schemas.openxmlformats.org/officeDocument/2006/relationships/image" Target="../media/image1803.png"/><Relationship Id="rId85" Type="http://schemas.openxmlformats.org/officeDocument/2006/relationships/image" Target="../media/image1675.png"/><Relationship Id="rId150" Type="http://schemas.openxmlformats.org/officeDocument/2006/relationships/customXml" Target="../ink/ink1754.xml"/><Relationship Id="rId192" Type="http://schemas.openxmlformats.org/officeDocument/2006/relationships/customXml" Target="../ink/ink1775.xml"/><Relationship Id="rId206" Type="http://schemas.openxmlformats.org/officeDocument/2006/relationships/customXml" Target="../ink/ink1782.xml"/><Relationship Id="rId248" Type="http://schemas.openxmlformats.org/officeDocument/2006/relationships/customXml" Target="../ink/ink1803.xml"/><Relationship Id="rId12" Type="http://schemas.openxmlformats.org/officeDocument/2006/relationships/customXml" Target="../ink/ink1685.xml"/><Relationship Id="rId108" Type="http://schemas.openxmlformats.org/officeDocument/2006/relationships/customXml" Target="../ink/ink1733.xml"/><Relationship Id="rId315" Type="http://schemas.openxmlformats.org/officeDocument/2006/relationships/customXml" Target="../ink/ink1837.xml"/><Relationship Id="rId357" Type="http://schemas.openxmlformats.org/officeDocument/2006/relationships/customXml" Target="../ink/ink1858.xml"/><Relationship Id="rId54" Type="http://schemas.openxmlformats.org/officeDocument/2006/relationships/customXml" Target="../ink/ink1706.xml"/><Relationship Id="rId96" Type="http://schemas.openxmlformats.org/officeDocument/2006/relationships/customXml" Target="../ink/ink1727.xml"/><Relationship Id="rId161" Type="http://schemas.openxmlformats.org/officeDocument/2006/relationships/image" Target="../media/image1713.png"/><Relationship Id="rId217" Type="http://schemas.openxmlformats.org/officeDocument/2006/relationships/image" Target="../media/image1740.png"/><Relationship Id="rId259" Type="http://schemas.openxmlformats.org/officeDocument/2006/relationships/image" Target="../media/image1761.png"/><Relationship Id="rId23" Type="http://schemas.openxmlformats.org/officeDocument/2006/relationships/image" Target="../media/image1645.png"/><Relationship Id="rId119" Type="http://schemas.openxmlformats.org/officeDocument/2006/relationships/image" Target="../media/image1692.png"/><Relationship Id="rId270" Type="http://schemas.openxmlformats.org/officeDocument/2006/relationships/customXml" Target="../ink/ink1814.xml"/><Relationship Id="rId326" Type="http://schemas.openxmlformats.org/officeDocument/2006/relationships/image" Target="../media/image1793.png"/><Relationship Id="rId65" Type="http://schemas.openxmlformats.org/officeDocument/2006/relationships/image" Target="../media/image1665.png"/><Relationship Id="rId130" Type="http://schemas.openxmlformats.org/officeDocument/2006/relationships/customXml" Target="../ink/ink1744.xml"/><Relationship Id="rId368" Type="http://schemas.openxmlformats.org/officeDocument/2006/relationships/image" Target="../media/image1814.png"/><Relationship Id="rId172" Type="http://schemas.openxmlformats.org/officeDocument/2006/relationships/customXml" Target="../ink/ink1765.xml"/><Relationship Id="rId228" Type="http://schemas.openxmlformats.org/officeDocument/2006/relationships/customXml" Target="../ink/ink1793.xml"/><Relationship Id="rId281" Type="http://schemas.openxmlformats.org/officeDocument/2006/relationships/image" Target="../media/image1772.png"/><Relationship Id="rId337" Type="http://schemas.openxmlformats.org/officeDocument/2006/relationships/customXml" Target="../ink/ink1848.xml"/><Relationship Id="rId34" Type="http://schemas.openxmlformats.org/officeDocument/2006/relationships/customXml" Target="../ink/ink1696.xml"/><Relationship Id="rId76" Type="http://schemas.openxmlformats.org/officeDocument/2006/relationships/customXml" Target="../ink/ink1717.xml"/><Relationship Id="rId141" Type="http://schemas.openxmlformats.org/officeDocument/2006/relationships/image" Target="../media/image1703.png"/><Relationship Id="rId379" Type="http://schemas.openxmlformats.org/officeDocument/2006/relationships/customXml" Target="../ink/ink1869.xml"/><Relationship Id="rId7" Type="http://schemas.openxmlformats.org/officeDocument/2006/relationships/image" Target="../media/image1637.png"/><Relationship Id="rId183" Type="http://schemas.openxmlformats.org/officeDocument/2006/relationships/image" Target="../media/image1499.png"/><Relationship Id="rId239" Type="http://schemas.openxmlformats.org/officeDocument/2006/relationships/image" Target="../media/image1751.png"/><Relationship Id="rId250" Type="http://schemas.openxmlformats.org/officeDocument/2006/relationships/customXml" Target="../ink/ink1804.xml"/><Relationship Id="rId292" Type="http://schemas.openxmlformats.org/officeDocument/2006/relationships/customXml" Target="../ink/ink1825.xml"/><Relationship Id="rId306" Type="http://schemas.openxmlformats.org/officeDocument/2006/relationships/image" Target="../media/image1783.png"/><Relationship Id="rId45" Type="http://schemas.openxmlformats.org/officeDocument/2006/relationships/image" Target="../media/image1656.png"/><Relationship Id="rId87" Type="http://schemas.openxmlformats.org/officeDocument/2006/relationships/image" Target="../media/image1676.png"/><Relationship Id="rId110" Type="http://schemas.openxmlformats.org/officeDocument/2006/relationships/customXml" Target="../ink/ink1734.xml"/><Relationship Id="rId348" Type="http://schemas.openxmlformats.org/officeDocument/2006/relationships/image" Target="../media/image1804.png"/><Relationship Id="rId152" Type="http://schemas.openxmlformats.org/officeDocument/2006/relationships/customXml" Target="../ink/ink1755.xml"/><Relationship Id="rId194" Type="http://schemas.openxmlformats.org/officeDocument/2006/relationships/customXml" Target="../ink/ink1776.xml"/><Relationship Id="rId208" Type="http://schemas.openxmlformats.org/officeDocument/2006/relationships/customXml" Target="../ink/ink1783.xml"/><Relationship Id="rId261" Type="http://schemas.openxmlformats.org/officeDocument/2006/relationships/image" Target="../media/image1762.png"/><Relationship Id="rId14" Type="http://schemas.openxmlformats.org/officeDocument/2006/relationships/customXml" Target="../ink/ink1686.xml"/><Relationship Id="rId56" Type="http://schemas.openxmlformats.org/officeDocument/2006/relationships/customXml" Target="../ink/ink1707.xml"/><Relationship Id="rId317" Type="http://schemas.openxmlformats.org/officeDocument/2006/relationships/customXml" Target="../ink/ink1838.xml"/><Relationship Id="rId359" Type="http://schemas.openxmlformats.org/officeDocument/2006/relationships/customXml" Target="../ink/ink1859.xml"/><Relationship Id="rId98" Type="http://schemas.openxmlformats.org/officeDocument/2006/relationships/customXml" Target="../ink/ink1728.xml"/><Relationship Id="rId121" Type="http://schemas.openxmlformats.org/officeDocument/2006/relationships/image" Target="../media/image1693.png"/><Relationship Id="rId163" Type="http://schemas.openxmlformats.org/officeDocument/2006/relationships/image" Target="../media/image1714.png"/><Relationship Id="rId219" Type="http://schemas.openxmlformats.org/officeDocument/2006/relationships/image" Target="../media/image1741.png"/><Relationship Id="rId370" Type="http://schemas.openxmlformats.org/officeDocument/2006/relationships/image" Target="../media/image1815.png"/><Relationship Id="rId230" Type="http://schemas.openxmlformats.org/officeDocument/2006/relationships/customXml" Target="../ink/ink1794.xml"/><Relationship Id="rId25" Type="http://schemas.openxmlformats.org/officeDocument/2006/relationships/image" Target="../media/image1646.png"/><Relationship Id="rId67" Type="http://schemas.openxmlformats.org/officeDocument/2006/relationships/image" Target="../media/image1666.png"/><Relationship Id="rId272" Type="http://schemas.openxmlformats.org/officeDocument/2006/relationships/customXml" Target="../ink/ink1815.xml"/><Relationship Id="rId328" Type="http://schemas.openxmlformats.org/officeDocument/2006/relationships/image" Target="../media/image1794.png"/><Relationship Id="rId132" Type="http://schemas.openxmlformats.org/officeDocument/2006/relationships/customXml" Target="../ink/ink1745.xml"/><Relationship Id="rId174" Type="http://schemas.openxmlformats.org/officeDocument/2006/relationships/customXml" Target="../ink/ink1766.xml"/><Relationship Id="rId381" Type="http://schemas.openxmlformats.org/officeDocument/2006/relationships/customXml" Target="../ink/ink1870.xml"/><Relationship Id="rId241" Type="http://schemas.openxmlformats.org/officeDocument/2006/relationships/image" Target="../media/image1752.png"/><Relationship Id="rId36" Type="http://schemas.openxmlformats.org/officeDocument/2006/relationships/customXml" Target="../ink/ink1697.xml"/><Relationship Id="rId283" Type="http://schemas.openxmlformats.org/officeDocument/2006/relationships/image" Target="../media/image1773.png"/><Relationship Id="rId339" Type="http://schemas.openxmlformats.org/officeDocument/2006/relationships/customXml" Target="../ink/ink1849.xml"/><Relationship Id="rId78" Type="http://schemas.openxmlformats.org/officeDocument/2006/relationships/customXml" Target="../ink/ink1718.xml"/><Relationship Id="rId101" Type="http://schemas.openxmlformats.org/officeDocument/2006/relationships/image" Target="../media/image1683.png"/><Relationship Id="rId143" Type="http://schemas.openxmlformats.org/officeDocument/2006/relationships/image" Target="../media/image1704.png"/><Relationship Id="rId185" Type="http://schemas.openxmlformats.org/officeDocument/2006/relationships/image" Target="../media/image1724.png"/><Relationship Id="rId350" Type="http://schemas.openxmlformats.org/officeDocument/2006/relationships/image" Target="../media/image1805.png"/><Relationship Id="rId9" Type="http://schemas.openxmlformats.org/officeDocument/2006/relationships/image" Target="../media/image1638.png"/><Relationship Id="rId210" Type="http://schemas.openxmlformats.org/officeDocument/2006/relationships/customXml" Target="../ink/ink1784.xml"/><Relationship Id="rId252" Type="http://schemas.openxmlformats.org/officeDocument/2006/relationships/customXml" Target="../ink/ink1805.xml"/><Relationship Id="rId294" Type="http://schemas.openxmlformats.org/officeDocument/2006/relationships/image" Target="../media/image1777.png"/><Relationship Id="rId308" Type="http://schemas.openxmlformats.org/officeDocument/2006/relationships/image" Target="../media/image1784.png"/><Relationship Id="rId47" Type="http://schemas.openxmlformats.org/officeDocument/2006/relationships/image" Target="../media/image1657.png"/><Relationship Id="rId68" Type="http://schemas.openxmlformats.org/officeDocument/2006/relationships/customXml" Target="../ink/ink1713.xml"/><Relationship Id="rId89" Type="http://schemas.openxmlformats.org/officeDocument/2006/relationships/image" Target="../media/image1677.png"/><Relationship Id="rId112" Type="http://schemas.openxmlformats.org/officeDocument/2006/relationships/customXml" Target="../ink/ink1735.xml"/><Relationship Id="rId133" Type="http://schemas.openxmlformats.org/officeDocument/2006/relationships/image" Target="../media/image1699.png"/><Relationship Id="rId154" Type="http://schemas.openxmlformats.org/officeDocument/2006/relationships/customXml" Target="../ink/ink1756.xml"/><Relationship Id="rId175" Type="http://schemas.openxmlformats.org/officeDocument/2006/relationships/image" Target="../media/image1720.png"/><Relationship Id="rId340" Type="http://schemas.openxmlformats.org/officeDocument/2006/relationships/image" Target="../media/image1800.png"/><Relationship Id="rId361" Type="http://schemas.openxmlformats.org/officeDocument/2006/relationships/customXml" Target="../ink/ink1860.xml"/><Relationship Id="rId196" Type="http://schemas.openxmlformats.org/officeDocument/2006/relationships/customXml" Target="../ink/ink1777.xml"/><Relationship Id="rId200" Type="http://schemas.openxmlformats.org/officeDocument/2006/relationships/customXml" Target="../ink/ink1779.xml"/><Relationship Id="rId382" Type="http://schemas.openxmlformats.org/officeDocument/2006/relationships/image" Target="../media/image1821.png"/><Relationship Id="rId16" Type="http://schemas.openxmlformats.org/officeDocument/2006/relationships/customXml" Target="../ink/ink1687.xml"/><Relationship Id="rId221" Type="http://schemas.openxmlformats.org/officeDocument/2006/relationships/image" Target="../media/image1742.png"/><Relationship Id="rId242" Type="http://schemas.openxmlformats.org/officeDocument/2006/relationships/customXml" Target="../ink/ink1800.xml"/><Relationship Id="rId263" Type="http://schemas.openxmlformats.org/officeDocument/2006/relationships/image" Target="../media/image1763.png"/><Relationship Id="rId284" Type="http://schemas.openxmlformats.org/officeDocument/2006/relationships/customXml" Target="../ink/ink1821.xml"/><Relationship Id="rId319" Type="http://schemas.openxmlformats.org/officeDocument/2006/relationships/customXml" Target="../ink/ink1839.xml"/><Relationship Id="rId37" Type="http://schemas.openxmlformats.org/officeDocument/2006/relationships/image" Target="../media/image1652.png"/><Relationship Id="rId58" Type="http://schemas.openxmlformats.org/officeDocument/2006/relationships/customXml" Target="../ink/ink1708.xml"/><Relationship Id="rId79" Type="http://schemas.openxmlformats.org/officeDocument/2006/relationships/image" Target="../media/image1672.png"/><Relationship Id="rId102" Type="http://schemas.openxmlformats.org/officeDocument/2006/relationships/customXml" Target="../ink/ink1730.xml"/><Relationship Id="rId123" Type="http://schemas.openxmlformats.org/officeDocument/2006/relationships/image" Target="../media/image1694.png"/><Relationship Id="rId144" Type="http://schemas.openxmlformats.org/officeDocument/2006/relationships/customXml" Target="../ink/ink1751.xml"/><Relationship Id="rId330" Type="http://schemas.openxmlformats.org/officeDocument/2006/relationships/image" Target="../media/image1795.png"/><Relationship Id="rId90" Type="http://schemas.openxmlformats.org/officeDocument/2006/relationships/customXml" Target="../ink/ink1724.xml"/><Relationship Id="rId165" Type="http://schemas.openxmlformats.org/officeDocument/2006/relationships/image" Target="../media/image1715.png"/><Relationship Id="rId186" Type="http://schemas.openxmlformats.org/officeDocument/2006/relationships/customXml" Target="../ink/ink1772.xml"/><Relationship Id="rId351" Type="http://schemas.openxmlformats.org/officeDocument/2006/relationships/customXml" Target="../ink/ink1855.xml"/><Relationship Id="rId372" Type="http://schemas.openxmlformats.org/officeDocument/2006/relationships/image" Target="../media/image1816.png"/><Relationship Id="rId211" Type="http://schemas.openxmlformats.org/officeDocument/2006/relationships/image" Target="../media/image1737.png"/><Relationship Id="rId232" Type="http://schemas.openxmlformats.org/officeDocument/2006/relationships/customXml" Target="../ink/ink1795.xml"/><Relationship Id="rId253" Type="http://schemas.openxmlformats.org/officeDocument/2006/relationships/image" Target="../media/image1758.png"/><Relationship Id="rId274" Type="http://schemas.openxmlformats.org/officeDocument/2006/relationships/customXml" Target="../ink/ink1816.xml"/><Relationship Id="rId295" Type="http://schemas.openxmlformats.org/officeDocument/2006/relationships/customXml" Target="../ink/ink1827.xml"/><Relationship Id="rId309" Type="http://schemas.openxmlformats.org/officeDocument/2006/relationships/customXml" Target="../ink/ink1834.xml"/><Relationship Id="rId27" Type="http://schemas.openxmlformats.org/officeDocument/2006/relationships/image" Target="../media/image1647.png"/><Relationship Id="rId48" Type="http://schemas.openxmlformats.org/officeDocument/2006/relationships/customXml" Target="../ink/ink1703.xml"/><Relationship Id="rId69" Type="http://schemas.openxmlformats.org/officeDocument/2006/relationships/image" Target="../media/image1667.png"/><Relationship Id="rId113" Type="http://schemas.openxmlformats.org/officeDocument/2006/relationships/image" Target="../media/image1689.png"/><Relationship Id="rId134" Type="http://schemas.openxmlformats.org/officeDocument/2006/relationships/customXml" Target="../ink/ink1746.xml"/><Relationship Id="rId320" Type="http://schemas.openxmlformats.org/officeDocument/2006/relationships/image" Target="../media/image1790.png"/><Relationship Id="rId80" Type="http://schemas.openxmlformats.org/officeDocument/2006/relationships/customXml" Target="../ink/ink1719.xml"/><Relationship Id="rId155" Type="http://schemas.openxmlformats.org/officeDocument/2006/relationships/image" Target="../media/image1710.png"/><Relationship Id="rId176" Type="http://schemas.openxmlformats.org/officeDocument/2006/relationships/customXml" Target="../ink/ink1767.xml"/><Relationship Id="rId197" Type="http://schemas.openxmlformats.org/officeDocument/2006/relationships/image" Target="../media/image1730.png"/><Relationship Id="rId341" Type="http://schemas.openxmlformats.org/officeDocument/2006/relationships/customXml" Target="../ink/ink1850.xml"/><Relationship Id="rId362" Type="http://schemas.openxmlformats.org/officeDocument/2006/relationships/image" Target="../media/image1811.png"/><Relationship Id="rId383" Type="http://schemas.openxmlformats.org/officeDocument/2006/relationships/customXml" Target="../ink/ink1871.xml"/><Relationship Id="rId201" Type="http://schemas.openxmlformats.org/officeDocument/2006/relationships/image" Target="../media/image1732.png"/><Relationship Id="rId222" Type="http://schemas.openxmlformats.org/officeDocument/2006/relationships/customXml" Target="../ink/ink1790.xml"/><Relationship Id="rId243" Type="http://schemas.openxmlformats.org/officeDocument/2006/relationships/image" Target="../media/image1753.png"/><Relationship Id="rId264" Type="http://schemas.openxmlformats.org/officeDocument/2006/relationships/customXml" Target="../ink/ink1811.xml"/><Relationship Id="rId285" Type="http://schemas.openxmlformats.org/officeDocument/2006/relationships/image" Target="../media/image1774.png"/><Relationship Id="rId17" Type="http://schemas.openxmlformats.org/officeDocument/2006/relationships/image" Target="../media/image1642.png"/><Relationship Id="rId38" Type="http://schemas.openxmlformats.org/officeDocument/2006/relationships/customXml" Target="../ink/ink1698.xml"/><Relationship Id="rId59" Type="http://schemas.openxmlformats.org/officeDocument/2006/relationships/image" Target="../media/image1662.png"/><Relationship Id="rId103" Type="http://schemas.openxmlformats.org/officeDocument/2006/relationships/image" Target="../media/image1684.png"/><Relationship Id="rId124" Type="http://schemas.openxmlformats.org/officeDocument/2006/relationships/customXml" Target="../ink/ink1741.xml"/><Relationship Id="rId310" Type="http://schemas.openxmlformats.org/officeDocument/2006/relationships/image" Target="../media/image1785.png"/><Relationship Id="rId70" Type="http://schemas.openxmlformats.org/officeDocument/2006/relationships/customXml" Target="../ink/ink1714.xml"/><Relationship Id="rId91" Type="http://schemas.openxmlformats.org/officeDocument/2006/relationships/image" Target="../media/image1678.png"/><Relationship Id="rId145" Type="http://schemas.openxmlformats.org/officeDocument/2006/relationships/image" Target="../media/image1705.png"/><Relationship Id="rId166" Type="http://schemas.openxmlformats.org/officeDocument/2006/relationships/customXml" Target="../ink/ink1762.xml"/><Relationship Id="rId187" Type="http://schemas.openxmlformats.org/officeDocument/2006/relationships/image" Target="../media/image1725.png"/><Relationship Id="rId331" Type="http://schemas.openxmlformats.org/officeDocument/2006/relationships/customXml" Target="../ink/ink1845.xml"/><Relationship Id="rId352" Type="http://schemas.openxmlformats.org/officeDocument/2006/relationships/image" Target="../media/image1806.png"/><Relationship Id="rId373" Type="http://schemas.openxmlformats.org/officeDocument/2006/relationships/customXml" Target="../ink/ink186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85.xml"/><Relationship Id="rId233" Type="http://schemas.openxmlformats.org/officeDocument/2006/relationships/image" Target="../media/image1748.png"/><Relationship Id="rId254" Type="http://schemas.openxmlformats.org/officeDocument/2006/relationships/customXml" Target="../ink/ink1806.xml"/><Relationship Id="rId28" Type="http://schemas.openxmlformats.org/officeDocument/2006/relationships/customXml" Target="../ink/ink1693.xml"/><Relationship Id="rId49" Type="http://schemas.openxmlformats.org/officeDocument/2006/relationships/image" Target="../media/image1658.png"/><Relationship Id="rId114" Type="http://schemas.openxmlformats.org/officeDocument/2006/relationships/customXml" Target="../ink/ink1736.xml"/><Relationship Id="rId275" Type="http://schemas.openxmlformats.org/officeDocument/2006/relationships/image" Target="../media/image1769.png"/><Relationship Id="rId296" Type="http://schemas.openxmlformats.org/officeDocument/2006/relationships/image" Target="../media/image1778.png"/><Relationship Id="rId300" Type="http://schemas.openxmlformats.org/officeDocument/2006/relationships/image" Target="../media/image1780.png"/><Relationship Id="rId60" Type="http://schemas.openxmlformats.org/officeDocument/2006/relationships/customXml" Target="../ink/ink1709.xml"/><Relationship Id="rId81" Type="http://schemas.openxmlformats.org/officeDocument/2006/relationships/image" Target="../media/image1673.png"/><Relationship Id="rId135" Type="http://schemas.openxmlformats.org/officeDocument/2006/relationships/image" Target="../media/image1700.png"/><Relationship Id="rId156" Type="http://schemas.openxmlformats.org/officeDocument/2006/relationships/customXml" Target="../ink/ink1757.xml"/><Relationship Id="rId177" Type="http://schemas.openxmlformats.org/officeDocument/2006/relationships/image" Target="../media/image1721.png"/><Relationship Id="rId198" Type="http://schemas.openxmlformats.org/officeDocument/2006/relationships/customXml" Target="../ink/ink1778.xml"/><Relationship Id="rId321" Type="http://schemas.openxmlformats.org/officeDocument/2006/relationships/customXml" Target="../ink/ink1840.xml"/><Relationship Id="rId342" Type="http://schemas.openxmlformats.org/officeDocument/2006/relationships/image" Target="../media/image1801.png"/><Relationship Id="rId363" Type="http://schemas.openxmlformats.org/officeDocument/2006/relationships/customXml" Target="../ink/ink1861.xml"/><Relationship Id="rId384" Type="http://schemas.openxmlformats.org/officeDocument/2006/relationships/image" Target="../media/image1822.png"/><Relationship Id="rId202" Type="http://schemas.openxmlformats.org/officeDocument/2006/relationships/customXml" Target="../ink/ink1780.xml"/><Relationship Id="rId223" Type="http://schemas.openxmlformats.org/officeDocument/2006/relationships/image" Target="../media/image1743.png"/><Relationship Id="rId244" Type="http://schemas.openxmlformats.org/officeDocument/2006/relationships/customXml" Target="../ink/ink1801.xml"/><Relationship Id="rId18" Type="http://schemas.openxmlformats.org/officeDocument/2006/relationships/customXml" Target="../ink/ink1688.xml"/><Relationship Id="rId39" Type="http://schemas.openxmlformats.org/officeDocument/2006/relationships/image" Target="../media/image1653.png"/><Relationship Id="rId265" Type="http://schemas.openxmlformats.org/officeDocument/2006/relationships/image" Target="../media/image1764.png"/><Relationship Id="rId286" Type="http://schemas.openxmlformats.org/officeDocument/2006/relationships/customXml" Target="../ink/ink1822.xml"/><Relationship Id="rId50" Type="http://schemas.openxmlformats.org/officeDocument/2006/relationships/customXml" Target="../ink/ink1704.xml"/><Relationship Id="rId104" Type="http://schemas.openxmlformats.org/officeDocument/2006/relationships/customXml" Target="../ink/ink1731.xml"/><Relationship Id="rId125" Type="http://schemas.openxmlformats.org/officeDocument/2006/relationships/image" Target="../media/image1695.png"/><Relationship Id="rId146" Type="http://schemas.openxmlformats.org/officeDocument/2006/relationships/customXml" Target="../ink/ink1752.xml"/><Relationship Id="rId167" Type="http://schemas.openxmlformats.org/officeDocument/2006/relationships/image" Target="../media/image1716.png"/><Relationship Id="rId188" Type="http://schemas.openxmlformats.org/officeDocument/2006/relationships/customXml" Target="../ink/ink1773.xml"/><Relationship Id="rId311" Type="http://schemas.openxmlformats.org/officeDocument/2006/relationships/customXml" Target="../ink/ink1835.xml"/><Relationship Id="rId332" Type="http://schemas.openxmlformats.org/officeDocument/2006/relationships/image" Target="../media/image1796.png"/><Relationship Id="rId353" Type="http://schemas.openxmlformats.org/officeDocument/2006/relationships/customXml" Target="../ink/ink1856.xml"/><Relationship Id="rId374" Type="http://schemas.openxmlformats.org/officeDocument/2006/relationships/image" Target="../media/image1817.png"/><Relationship Id="rId71" Type="http://schemas.openxmlformats.org/officeDocument/2006/relationships/image" Target="../media/image1668.png"/><Relationship Id="rId92" Type="http://schemas.openxmlformats.org/officeDocument/2006/relationships/customXml" Target="../ink/ink1725.xml"/><Relationship Id="rId213" Type="http://schemas.openxmlformats.org/officeDocument/2006/relationships/image" Target="../media/image1738.png"/><Relationship Id="rId234" Type="http://schemas.openxmlformats.org/officeDocument/2006/relationships/customXml" Target="../ink/ink1796.xml"/><Relationship Id="rId2" Type="http://schemas.openxmlformats.org/officeDocument/2006/relationships/customXml" Target="../ink/ink1680.xml"/><Relationship Id="rId29" Type="http://schemas.openxmlformats.org/officeDocument/2006/relationships/image" Target="../media/image1648.png"/><Relationship Id="rId255" Type="http://schemas.openxmlformats.org/officeDocument/2006/relationships/image" Target="../media/image1759.png"/><Relationship Id="rId276" Type="http://schemas.openxmlformats.org/officeDocument/2006/relationships/customXml" Target="../ink/ink1817.xml"/><Relationship Id="rId297" Type="http://schemas.openxmlformats.org/officeDocument/2006/relationships/customXml" Target="../ink/ink1828.xml"/><Relationship Id="rId40" Type="http://schemas.openxmlformats.org/officeDocument/2006/relationships/customXml" Target="../ink/ink1699.xml"/><Relationship Id="rId115" Type="http://schemas.openxmlformats.org/officeDocument/2006/relationships/image" Target="../media/image1690.png"/><Relationship Id="rId136" Type="http://schemas.openxmlformats.org/officeDocument/2006/relationships/customXml" Target="../ink/ink1747.xml"/><Relationship Id="rId157" Type="http://schemas.openxmlformats.org/officeDocument/2006/relationships/image" Target="../media/image1711.png"/><Relationship Id="rId178" Type="http://schemas.openxmlformats.org/officeDocument/2006/relationships/customXml" Target="../ink/ink1768.xml"/><Relationship Id="rId301" Type="http://schemas.openxmlformats.org/officeDocument/2006/relationships/customXml" Target="../ink/ink1830.xml"/><Relationship Id="rId322" Type="http://schemas.openxmlformats.org/officeDocument/2006/relationships/image" Target="../media/image1791.png"/><Relationship Id="rId343" Type="http://schemas.openxmlformats.org/officeDocument/2006/relationships/customXml" Target="../ink/ink1851.xml"/><Relationship Id="rId364" Type="http://schemas.openxmlformats.org/officeDocument/2006/relationships/image" Target="../media/image1812.png"/><Relationship Id="rId61" Type="http://schemas.openxmlformats.org/officeDocument/2006/relationships/image" Target="../media/image1663.png"/><Relationship Id="rId82" Type="http://schemas.openxmlformats.org/officeDocument/2006/relationships/customXml" Target="../ink/ink1720.xml"/><Relationship Id="rId199" Type="http://schemas.openxmlformats.org/officeDocument/2006/relationships/image" Target="../media/image1731.png"/><Relationship Id="rId203" Type="http://schemas.openxmlformats.org/officeDocument/2006/relationships/image" Target="../media/image1733.png"/><Relationship Id="rId385" Type="http://schemas.openxmlformats.org/officeDocument/2006/relationships/customXml" Target="../ink/ink1872.xml"/><Relationship Id="rId19" Type="http://schemas.openxmlformats.org/officeDocument/2006/relationships/image" Target="../media/image1643.png"/><Relationship Id="rId224" Type="http://schemas.openxmlformats.org/officeDocument/2006/relationships/customXml" Target="../ink/ink1791.xml"/><Relationship Id="rId245" Type="http://schemas.openxmlformats.org/officeDocument/2006/relationships/image" Target="../media/image1754.png"/><Relationship Id="rId266" Type="http://schemas.openxmlformats.org/officeDocument/2006/relationships/customXml" Target="../ink/ink1812.xml"/><Relationship Id="rId287" Type="http://schemas.openxmlformats.org/officeDocument/2006/relationships/image" Target="../media/image1775.png"/><Relationship Id="rId30" Type="http://schemas.openxmlformats.org/officeDocument/2006/relationships/customXml" Target="../ink/ink1694.xml"/><Relationship Id="rId105" Type="http://schemas.openxmlformats.org/officeDocument/2006/relationships/image" Target="../media/image1685.png"/><Relationship Id="rId126" Type="http://schemas.openxmlformats.org/officeDocument/2006/relationships/customXml" Target="../ink/ink1742.xml"/><Relationship Id="rId147" Type="http://schemas.openxmlformats.org/officeDocument/2006/relationships/image" Target="../media/image1706.png"/><Relationship Id="rId168" Type="http://schemas.openxmlformats.org/officeDocument/2006/relationships/customXml" Target="../ink/ink1763.xml"/><Relationship Id="rId312" Type="http://schemas.openxmlformats.org/officeDocument/2006/relationships/image" Target="../media/image1786.png"/><Relationship Id="rId333" Type="http://schemas.openxmlformats.org/officeDocument/2006/relationships/customXml" Target="../ink/ink1846.xml"/><Relationship Id="rId354" Type="http://schemas.openxmlformats.org/officeDocument/2006/relationships/image" Target="../media/image1807.png"/><Relationship Id="rId51" Type="http://schemas.openxmlformats.org/officeDocument/2006/relationships/image" Target="../media/image1592.png"/><Relationship Id="rId72" Type="http://schemas.openxmlformats.org/officeDocument/2006/relationships/customXml" Target="../ink/ink1715.xml"/><Relationship Id="rId93" Type="http://schemas.openxmlformats.org/officeDocument/2006/relationships/image" Target="../media/image1679.png"/><Relationship Id="rId189" Type="http://schemas.openxmlformats.org/officeDocument/2006/relationships/image" Target="../media/image1726.png"/><Relationship Id="rId375" Type="http://schemas.openxmlformats.org/officeDocument/2006/relationships/customXml" Target="../ink/ink1867.xml"/><Relationship Id="rId3" Type="http://schemas.openxmlformats.org/officeDocument/2006/relationships/image" Target="../media/image1635.png"/><Relationship Id="rId214" Type="http://schemas.openxmlformats.org/officeDocument/2006/relationships/customXml" Target="../ink/ink1786.xml"/><Relationship Id="rId235" Type="http://schemas.openxmlformats.org/officeDocument/2006/relationships/image" Target="../media/image1749.png"/><Relationship Id="rId256" Type="http://schemas.openxmlformats.org/officeDocument/2006/relationships/customXml" Target="../ink/ink1807.xml"/><Relationship Id="rId277" Type="http://schemas.openxmlformats.org/officeDocument/2006/relationships/image" Target="../media/image1770.png"/><Relationship Id="rId298" Type="http://schemas.openxmlformats.org/officeDocument/2006/relationships/image" Target="../media/image1779.png"/><Relationship Id="rId116" Type="http://schemas.openxmlformats.org/officeDocument/2006/relationships/customXml" Target="../ink/ink1737.xml"/><Relationship Id="rId137" Type="http://schemas.openxmlformats.org/officeDocument/2006/relationships/image" Target="../media/image1701.png"/><Relationship Id="rId158" Type="http://schemas.openxmlformats.org/officeDocument/2006/relationships/customXml" Target="../ink/ink1758.xml"/><Relationship Id="rId302" Type="http://schemas.openxmlformats.org/officeDocument/2006/relationships/image" Target="../media/image1781.png"/><Relationship Id="rId323" Type="http://schemas.openxmlformats.org/officeDocument/2006/relationships/customXml" Target="../ink/ink1841.xml"/><Relationship Id="rId344" Type="http://schemas.openxmlformats.org/officeDocument/2006/relationships/image" Target="../media/image1802.png"/><Relationship Id="rId20" Type="http://schemas.openxmlformats.org/officeDocument/2006/relationships/customXml" Target="../ink/ink1689.xml"/><Relationship Id="rId41" Type="http://schemas.openxmlformats.org/officeDocument/2006/relationships/image" Target="../media/image1654.png"/><Relationship Id="rId62" Type="http://schemas.openxmlformats.org/officeDocument/2006/relationships/customXml" Target="../ink/ink1710.xml"/><Relationship Id="rId83" Type="http://schemas.openxmlformats.org/officeDocument/2006/relationships/image" Target="../media/image1674.png"/><Relationship Id="rId179" Type="http://schemas.openxmlformats.org/officeDocument/2006/relationships/image" Target="../media/image1722.png"/><Relationship Id="rId365" Type="http://schemas.openxmlformats.org/officeDocument/2006/relationships/customXml" Target="../ink/ink1862.xml"/><Relationship Id="rId386" Type="http://schemas.openxmlformats.org/officeDocument/2006/relationships/image" Target="../media/image1823.png"/><Relationship Id="rId190" Type="http://schemas.openxmlformats.org/officeDocument/2006/relationships/customXml" Target="../ink/ink1774.xml"/><Relationship Id="rId204" Type="http://schemas.openxmlformats.org/officeDocument/2006/relationships/customXml" Target="../ink/ink1781.xml"/><Relationship Id="rId225" Type="http://schemas.openxmlformats.org/officeDocument/2006/relationships/image" Target="../media/image1744.png"/><Relationship Id="rId246" Type="http://schemas.openxmlformats.org/officeDocument/2006/relationships/customXml" Target="../ink/ink1802.xml"/><Relationship Id="rId267" Type="http://schemas.openxmlformats.org/officeDocument/2006/relationships/image" Target="../media/image1765.png"/><Relationship Id="rId288" Type="http://schemas.openxmlformats.org/officeDocument/2006/relationships/customXml" Target="../ink/ink1823.xml"/><Relationship Id="rId106" Type="http://schemas.openxmlformats.org/officeDocument/2006/relationships/customXml" Target="../ink/ink1732.xml"/><Relationship Id="rId127" Type="http://schemas.openxmlformats.org/officeDocument/2006/relationships/image" Target="../media/image1696.png"/><Relationship Id="rId313" Type="http://schemas.openxmlformats.org/officeDocument/2006/relationships/customXml" Target="../ink/ink1836.xml"/><Relationship Id="rId10" Type="http://schemas.openxmlformats.org/officeDocument/2006/relationships/customXml" Target="../ink/ink1684.xml"/><Relationship Id="rId31" Type="http://schemas.openxmlformats.org/officeDocument/2006/relationships/image" Target="../media/image1649.png"/><Relationship Id="rId52" Type="http://schemas.openxmlformats.org/officeDocument/2006/relationships/customXml" Target="../ink/ink1705.xml"/><Relationship Id="rId73" Type="http://schemas.openxmlformats.org/officeDocument/2006/relationships/image" Target="../media/image1669.png"/><Relationship Id="rId94" Type="http://schemas.openxmlformats.org/officeDocument/2006/relationships/customXml" Target="../ink/ink1726.xml"/><Relationship Id="rId148" Type="http://schemas.openxmlformats.org/officeDocument/2006/relationships/customXml" Target="../ink/ink1753.xml"/><Relationship Id="rId169" Type="http://schemas.openxmlformats.org/officeDocument/2006/relationships/image" Target="../media/image1717.png"/><Relationship Id="rId334" Type="http://schemas.openxmlformats.org/officeDocument/2006/relationships/image" Target="../media/image1797.png"/><Relationship Id="rId355" Type="http://schemas.openxmlformats.org/officeDocument/2006/relationships/customXml" Target="../ink/ink1857.xml"/><Relationship Id="rId376" Type="http://schemas.openxmlformats.org/officeDocument/2006/relationships/image" Target="../media/image1818.png"/><Relationship Id="rId4" Type="http://schemas.openxmlformats.org/officeDocument/2006/relationships/customXml" Target="../ink/ink1681.xml"/><Relationship Id="rId180" Type="http://schemas.openxmlformats.org/officeDocument/2006/relationships/customXml" Target="../ink/ink1769.xml"/><Relationship Id="rId215" Type="http://schemas.openxmlformats.org/officeDocument/2006/relationships/image" Target="../media/image1739.png"/><Relationship Id="rId236" Type="http://schemas.openxmlformats.org/officeDocument/2006/relationships/customXml" Target="../ink/ink1797.xml"/><Relationship Id="rId257" Type="http://schemas.openxmlformats.org/officeDocument/2006/relationships/image" Target="../media/image1760.png"/><Relationship Id="rId278" Type="http://schemas.openxmlformats.org/officeDocument/2006/relationships/customXml" Target="../ink/ink1818.xml"/><Relationship Id="rId303" Type="http://schemas.openxmlformats.org/officeDocument/2006/relationships/customXml" Target="../ink/ink1831.xml"/><Relationship Id="rId42" Type="http://schemas.openxmlformats.org/officeDocument/2006/relationships/customXml" Target="../ink/ink1700.xml"/><Relationship Id="rId84" Type="http://schemas.openxmlformats.org/officeDocument/2006/relationships/customXml" Target="../ink/ink1721.xml"/><Relationship Id="rId138" Type="http://schemas.openxmlformats.org/officeDocument/2006/relationships/customXml" Target="../ink/ink1748.xml"/><Relationship Id="rId345" Type="http://schemas.openxmlformats.org/officeDocument/2006/relationships/customXml" Target="../ink/ink1852.xml"/><Relationship Id="rId191" Type="http://schemas.openxmlformats.org/officeDocument/2006/relationships/image" Target="../media/image1727.png"/><Relationship Id="rId205" Type="http://schemas.openxmlformats.org/officeDocument/2006/relationships/image" Target="../media/image1734.png"/><Relationship Id="rId247" Type="http://schemas.openxmlformats.org/officeDocument/2006/relationships/image" Target="../media/image1755.png"/><Relationship Id="rId107" Type="http://schemas.openxmlformats.org/officeDocument/2006/relationships/image" Target="../media/image1686.png"/><Relationship Id="rId289" Type="http://schemas.openxmlformats.org/officeDocument/2006/relationships/image" Target="../media/image1776.png"/><Relationship Id="rId11" Type="http://schemas.openxmlformats.org/officeDocument/2006/relationships/image" Target="../media/image1639.png"/><Relationship Id="rId53" Type="http://schemas.openxmlformats.org/officeDocument/2006/relationships/image" Target="../media/image1659.png"/><Relationship Id="rId149" Type="http://schemas.openxmlformats.org/officeDocument/2006/relationships/image" Target="../media/image1707.png"/><Relationship Id="rId314" Type="http://schemas.openxmlformats.org/officeDocument/2006/relationships/image" Target="../media/image1787.png"/><Relationship Id="rId356" Type="http://schemas.openxmlformats.org/officeDocument/2006/relationships/image" Target="../media/image1808.png"/><Relationship Id="rId95" Type="http://schemas.openxmlformats.org/officeDocument/2006/relationships/image" Target="../media/image1680.png"/><Relationship Id="rId160" Type="http://schemas.openxmlformats.org/officeDocument/2006/relationships/customXml" Target="../ink/ink1759.xml"/><Relationship Id="rId216" Type="http://schemas.openxmlformats.org/officeDocument/2006/relationships/customXml" Target="../ink/ink1787.xml"/><Relationship Id="rId258" Type="http://schemas.openxmlformats.org/officeDocument/2006/relationships/customXml" Target="../ink/ink1808.xml"/><Relationship Id="rId22" Type="http://schemas.openxmlformats.org/officeDocument/2006/relationships/customXml" Target="../ink/ink1690.xml"/><Relationship Id="rId64" Type="http://schemas.openxmlformats.org/officeDocument/2006/relationships/customXml" Target="../ink/ink1711.xml"/><Relationship Id="rId118" Type="http://schemas.openxmlformats.org/officeDocument/2006/relationships/customXml" Target="../ink/ink1738.xml"/><Relationship Id="rId325" Type="http://schemas.openxmlformats.org/officeDocument/2006/relationships/customXml" Target="../ink/ink1842.xml"/><Relationship Id="rId367" Type="http://schemas.openxmlformats.org/officeDocument/2006/relationships/customXml" Target="../ink/ink1863.xml"/><Relationship Id="rId171" Type="http://schemas.openxmlformats.org/officeDocument/2006/relationships/image" Target="../media/image1718.png"/><Relationship Id="rId227" Type="http://schemas.openxmlformats.org/officeDocument/2006/relationships/image" Target="../media/image1745.png"/><Relationship Id="rId269" Type="http://schemas.openxmlformats.org/officeDocument/2006/relationships/image" Target="../media/image1766.png"/><Relationship Id="rId33" Type="http://schemas.openxmlformats.org/officeDocument/2006/relationships/image" Target="../media/image1650.png"/><Relationship Id="rId129" Type="http://schemas.openxmlformats.org/officeDocument/2006/relationships/image" Target="../media/image1697.png"/><Relationship Id="rId280" Type="http://schemas.openxmlformats.org/officeDocument/2006/relationships/customXml" Target="../ink/ink1819.xml"/><Relationship Id="rId336" Type="http://schemas.openxmlformats.org/officeDocument/2006/relationships/image" Target="../media/image1798.png"/><Relationship Id="rId75" Type="http://schemas.openxmlformats.org/officeDocument/2006/relationships/image" Target="../media/image1670.png"/><Relationship Id="rId140" Type="http://schemas.openxmlformats.org/officeDocument/2006/relationships/customXml" Target="../ink/ink1749.xml"/><Relationship Id="rId182" Type="http://schemas.openxmlformats.org/officeDocument/2006/relationships/customXml" Target="../ink/ink1770.xml"/><Relationship Id="rId378" Type="http://schemas.openxmlformats.org/officeDocument/2006/relationships/image" Target="../media/image1819.png"/><Relationship Id="rId6" Type="http://schemas.openxmlformats.org/officeDocument/2006/relationships/customXml" Target="../ink/ink1682.xml"/><Relationship Id="rId238" Type="http://schemas.openxmlformats.org/officeDocument/2006/relationships/customXml" Target="../ink/ink1798.xml"/><Relationship Id="rId291" Type="http://schemas.openxmlformats.org/officeDocument/2006/relationships/image" Target="../media/image1450.png"/><Relationship Id="rId305" Type="http://schemas.openxmlformats.org/officeDocument/2006/relationships/customXml" Target="../ink/ink1832.xml"/><Relationship Id="rId347" Type="http://schemas.openxmlformats.org/officeDocument/2006/relationships/customXml" Target="../ink/ink1853.xml"/><Relationship Id="rId44" Type="http://schemas.openxmlformats.org/officeDocument/2006/relationships/customXml" Target="../ink/ink1701.xml"/><Relationship Id="rId86" Type="http://schemas.openxmlformats.org/officeDocument/2006/relationships/customXml" Target="../ink/ink1722.xml"/><Relationship Id="rId151" Type="http://schemas.openxmlformats.org/officeDocument/2006/relationships/image" Target="../media/image1708.png"/><Relationship Id="rId193" Type="http://schemas.openxmlformats.org/officeDocument/2006/relationships/image" Target="../media/image1728.png"/><Relationship Id="rId207" Type="http://schemas.openxmlformats.org/officeDocument/2006/relationships/image" Target="../media/image1735.png"/><Relationship Id="rId249" Type="http://schemas.openxmlformats.org/officeDocument/2006/relationships/image" Target="../media/image1756.png"/><Relationship Id="rId13" Type="http://schemas.openxmlformats.org/officeDocument/2006/relationships/image" Target="../media/image1640.png"/><Relationship Id="rId109" Type="http://schemas.openxmlformats.org/officeDocument/2006/relationships/image" Target="../media/image1687.png"/><Relationship Id="rId260" Type="http://schemas.openxmlformats.org/officeDocument/2006/relationships/customXml" Target="../ink/ink1809.xml"/><Relationship Id="rId316" Type="http://schemas.openxmlformats.org/officeDocument/2006/relationships/image" Target="../media/image1788.png"/><Relationship Id="rId55" Type="http://schemas.openxmlformats.org/officeDocument/2006/relationships/image" Target="../media/image1660.png"/><Relationship Id="rId97" Type="http://schemas.openxmlformats.org/officeDocument/2006/relationships/image" Target="../media/image1681.png"/><Relationship Id="rId120" Type="http://schemas.openxmlformats.org/officeDocument/2006/relationships/customXml" Target="../ink/ink1739.xml"/><Relationship Id="rId358" Type="http://schemas.openxmlformats.org/officeDocument/2006/relationships/image" Target="../media/image1809.png"/><Relationship Id="rId162" Type="http://schemas.openxmlformats.org/officeDocument/2006/relationships/customXml" Target="../ink/ink1760.xml"/><Relationship Id="rId218" Type="http://schemas.openxmlformats.org/officeDocument/2006/relationships/customXml" Target="../ink/ink1788.xml"/><Relationship Id="rId271" Type="http://schemas.openxmlformats.org/officeDocument/2006/relationships/image" Target="../media/image1767.png"/><Relationship Id="rId24" Type="http://schemas.openxmlformats.org/officeDocument/2006/relationships/customXml" Target="../ink/ink1691.xml"/><Relationship Id="rId66" Type="http://schemas.openxmlformats.org/officeDocument/2006/relationships/customXml" Target="../ink/ink1712.xml"/><Relationship Id="rId131" Type="http://schemas.openxmlformats.org/officeDocument/2006/relationships/image" Target="../media/image1698.png"/><Relationship Id="rId327" Type="http://schemas.openxmlformats.org/officeDocument/2006/relationships/customXml" Target="../ink/ink1843.xml"/><Relationship Id="rId369" Type="http://schemas.openxmlformats.org/officeDocument/2006/relationships/customXml" Target="../ink/ink1864.xml"/><Relationship Id="rId173" Type="http://schemas.openxmlformats.org/officeDocument/2006/relationships/image" Target="../media/image1719.png"/><Relationship Id="rId229" Type="http://schemas.openxmlformats.org/officeDocument/2006/relationships/image" Target="../media/image1746.png"/><Relationship Id="rId380" Type="http://schemas.openxmlformats.org/officeDocument/2006/relationships/image" Target="../media/image1820.png"/><Relationship Id="rId240" Type="http://schemas.openxmlformats.org/officeDocument/2006/relationships/customXml" Target="../ink/ink1799.xml"/><Relationship Id="rId35" Type="http://schemas.openxmlformats.org/officeDocument/2006/relationships/image" Target="../media/image1651.png"/><Relationship Id="rId77" Type="http://schemas.openxmlformats.org/officeDocument/2006/relationships/image" Target="../media/image1671.png"/><Relationship Id="rId100" Type="http://schemas.openxmlformats.org/officeDocument/2006/relationships/customXml" Target="../ink/ink1729.xml"/><Relationship Id="rId282" Type="http://schemas.openxmlformats.org/officeDocument/2006/relationships/customXml" Target="../ink/ink1820.xml"/><Relationship Id="rId338" Type="http://schemas.openxmlformats.org/officeDocument/2006/relationships/image" Target="../media/image1799.png"/><Relationship Id="rId8" Type="http://schemas.openxmlformats.org/officeDocument/2006/relationships/customXml" Target="../ink/ink1683.xml"/><Relationship Id="rId142" Type="http://schemas.openxmlformats.org/officeDocument/2006/relationships/customXml" Target="../ink/ink1750.xml"/><Relationship Id="rId184" Type="http://schemas.openxmlformats.org/officeDocument/2006/relationships/customXml" Target="../ink/ink1771.xml"/><Relationship Id="rId251" Type="http://schemas.openxmlformats.org/officeDocument/2006/relationships/image" Target="../media/image1757.png"/><Relationship Id="rId46" Type="http://schemas.openxmlformats.org/officeDocument/2006/relationships/customXml" Target="../ink/ink1702.xml"/><Relationship Id="rId293" Type="http://schemas.openxmlformats.org/officeDocument/2006/relationships/customXml" Target="../ink/ink1826.xml"/><Relationship Id="rId307" Type="http://schemas.openxmlformats.org/officeDocument/2006/relationships/customXml" Target="../ink/ink1833.xml"/><Relationship Id="rId349" Type="http://schemas.openxmlformats.org/officeDocument/2006/relationships/customXml" Target="../ink/ink1854.xml"/><Relationship Id="rId88" Type="http://schemas.openxmlformats.org/officeDocument/2006/relationships/customXml" Target="../ink/ink1723.xml"/><Relationship Id="rId111" Type="http://schemas.openxmlformats.org/officeDocument/2006/relationships/image" Target="../media/image1688.png"/><Relationship Id="rId153" Type="http://schemas.openxmlformats.org/officeDocument/2006/relationships/image" Target="../media/image1709.png"/><Relationship Id="rId195" Type="http://schemas.openxmlformats.org/officeDocument/2006/relationships/image" Target="../media/image1729.png"/><Relationship Id="rId209" Type="http://schemas.openxmlformats.org/officeDocument/2006/relationships/image" Target="../media/image1736.png"/><Relationship Id="rId360" Type="http://schemas.openxmlformats.org/officeDocument/2006/relationships/image" Target="../media/image1810.png"/><Relationship Id="rId220" Type="http://schemas.openxmlformats.org/officeDocument/2006/relationships/customXml" Target="../ink/ink1789.xml"/><Relationship Id="rId15" Type="http://schemas.openxmlformats.org/officeDocument/2006/relationships/image" Target="../media/image1641.png"/><Relationship Id="rId57" Type="http://schemas.openxmlformats.org/officeDocument/2006/relationships/image" Target="../media/image1661.png"/><Relationship Id="rId262" Type="http://schemas.openxmlformats.org/officeDocument/2006/relationships/customXml" Target="../ink/ink1810.xml"/><Relationship Id="rId318" Type="http://schemas.openxmlformats.org/officeDocument/2006/relationships/image" Target="../media/image1789.png"/><Relationship Id="rId99" Type="http://schemas.openxmlformats.org/officeDocument/2006/relationships/image" Target="../media/image1682.png"/><Relationship Id="rId122" Type="http://schemas.openxmlformats.org/officeDocument/2006/relationships/customXml" Target="../ink/ink1740.xml"/><Relationship Id="rId164" Type="http://schemas.openxmlformats.org/officeDocument/2006/relationships/customXml" Target="../ink/ink1761.xml"/><Relationship Id="rId371" Type="http://schemas.openxmlformats.org/officeDocument/2006/relationships/customXml" Target="../ink/ink1865.xml"/><Relationship Id="rId26" Type="http://schemas.openxmlformats.org/officeDocument/2006/relationships/customXml" Target="../ink/ink1692.xml"/><Relationship Id="rId231" Type="http://schemas.openxmlformats.org/officeDocument/2006/relationships/image" Target="../media/image1747.png"/><Relationship Id="rId273" Type="http://schemas.openxmlformats.org/officeDocument/2006/relationships/image" Target="../media/image1768.png"/><Relationship Id="rId329" Type="http://schemas.openxmlformats.org/officeDocument/2006/relationships/customXml" Target="../ink/ink1844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32.xml"/><Relationship Id="rId299" Type="http://schemas.openxmlformats.org/officeDocument/2006/relationships/image" Target="../media/image1967.png"/><Relationship Id="rId21" Type="http://schemas.openxmlformats.org/officeDocument/2006/relationships/customXml" Target="../ink/ink1883.xml"/><Relationship Id="rId63" Type="http://schemas.openxmlformats.org/officeDocument/2006/relationships/customXml" Target="../ink/ink1905.xml"/><Relationship Id="rId159" Type="http://schemas.openxmlformats.org/officeDocument/2006/relationships/customXml" Target="../ink/ink1953.xml"/><Relationship Id="rId324" Type="http://schemas.openxmlformats.org/officeDocument/2006/relationships/image" Target="../media/image1978.png"/><Relationship Id="rId170" Type="http://schemas.openxmlformats.org/officeDocument/2006/relationships/image" Target="../media/image1905.png"/><Relationship Id="rId226" Type="http://schemas.openxmlformats.org/officeDocument/2006/relationships/image" Target="../media/image1931.png"/><Relationship Id="rId268" Type="http://schemas.openxmlformats.org/officeDocument/2006/relationships/customXml" Target="../ink/ink2008.xml"/><Relationship Id="rId32" Type="http://schemas.openxmlformats.org/officeDocument/2006/relationships/customXml" Target="../ink/ink1889.xml"/><Relationship Id="rId74" Type="http://schemas.openxmlformats.org/officeDocument/2006/relationships/image" Target="../media/image1857.png"/><Relationship Id="rId128" Type="http://schemas.openxmlformats.org/officeDocument/2006/relationships/image" Target="../media/image1884.png"/><Relationship Id="rId335" Type="http://schemas.openxmlformats.org/officeDocument/2006/relationships/customXml" Target="../ink/ink2042.xml"/><Relationship Id="rId5" Type="http://schemas.openxmlformats.org/officeDocument/2006/relationships/image" Target="../media/image1825.png"/><Relationship Id="rId181" Type="http://schemas.openxmlformats.org/officeDocument/2006/relationships/customXml" Target="../ink/ink1964.xml"/><Relationship Id="rId237" Type="http://schemas.openxmlformats.org/officeDocument/2006/relationships/customXml" Target="../ink/ink1992.xml"/><Relationship Id="rId279" Type="http://schemas.openxmlformats.org/officeDocument/2006/relationships/image" Target="../media/image1957.png"/><Relationship Id="rId43" Type="http://schemas.openxmlformats.org/officeDocument/2006/relationships/customXml" Target="../ink/ink1895.xml"/><Relationship Id="rId139" Type="http://schemas.openxmlformats.org/officeDocument/2006/relationships/customXml" Target="../ink/ink1943.xml"/><Relationship Id="rId290" Type="http://schemas.openxmlformats.org/officeDocument/2006/relationships/customXml" Target="../ink/ink2019.xml"/><Relationship Id="rId304" Type="http://schemas.openxmlformats.org/officeDocument/2006/relationships/customXml" Target="../ink/ink2026.xml"/><Relationship Id="rId346" Type="http://schemas.openxmlformats.org/officeDocument/2006/relationships/customXml" Target="../ink/ink2048.xml"/><Relationship Id="rId85" Type="http://schemas.openxmlformats.org/officeDocument/2006/relationships/customXml" Target="../ink/ink1916.xml"/><Relationship Id="rId150" Type="http://schemas.openxmlformats.org/officeDocument/2006/relationships/image" Target="../media/image1895.png"/><Relationship Id="rId192" Type="http://schemas.openxmlformats.org/officeDocument/2006/relationships/image" Target="../media/image1915.png"/><Relationship Id="rId206" Type="http://schemas.openxmlformats.org/officeDocument/2006/relationships/image" Target="../media/image1922.png"/><Relationship Id="rId248" Type="http://schemas.openxmlformats.org/officeDocument/2006/relationships/image" Target="../media/image1942.png"/><Relationship Id="rId12" Type="http://schemas.openxmlformats.org/officeDocument/2006/relationships/customXml" Target="../ink/ink1878.xml"/><Relationship Id="rId108" Type="http://schemas.openxmlformats.org/officeDocument/2006/relationships/image" Target="../media/image1874.png"/><Relationship Id="rId315" Type="http://schemas.openxmlformats.org/officeDocument/2006/relationships/image" Target="../media/image1975.png"/><Relationship Id="rId357" Type="http://schemas.openxmlformats.org/officeDocument/2006/relationships/customXml" Target="../ink/ink2054.xml"/><Relationship Id="rId54" Type="http://schemas.openxmlformats.org/officeDocument/2006/relationships/image" Target="../media/image1847.png"/><Relationship Id="rId96" Type="http://schemas.openxmlformats.org/officeDocument/2006/relationships/image" Target="../media/image1868.png"/><Relationship Id="rId161" Type="http://schemas.openxmlformats.org/officeDocument/2006/relationships/customXml" Target="../ink/ink1954.xml"/><Relationship Id="rId217" Type="http://schemas.openxmlformats.org/officeDocument/2006/relationships/customXml" Target="../ink/ink1982.xml"/><Relationship Id="rId259" Type="http://schemas.openxmlformats.org/officeDocument/2006/relationships/customXml" Target="../ink/ink2003.xml"/><Relationship Id="rId23" Type="http://schemas.openxmlformats.org/officeDocument/2006/relationships/customXml" Target="../ink/ink1884.xml"/><Relationship Id="rId119" Type="http://schemas.openxmlformats.org/officeDocument/2006/relationships/customXml" Target="../ink/ink1933.xml"/><Relationship Id="rId270" Type="http://schemas.openxmlformats.org/officeDocument/2006/relationships/customXml" Target="../ink/ink2009.xml"/><Relationship Id="rId326" Type="http://schemas.openxmlformats.org/officeDocument/2006/relationships/image" Target="../media/image1979.png"/><Relationship Id="rId65" Type="http://schemas.openxmlformats.org/officeDocument/2006/relationships/customXml" Target="../ink/ink1906.xml"/><Relationship Id="rId130" Type="http://schemas.openxmlformats.org/officeDocument/2006/relationships/image" Target="../media/image1885.png"/><Relationship Id="rId172" Type="http://schemas.openxmlformats.org/officeDocument/2006/relationships/image" Target="../media/image1906.png"/><Relationship Id="rId228" Type="http://schemas.openxmlformats.org/officeDocument/2006/relationships/image" Target="../media/image1932.png"/><Relationship Id="rId281" Type="http://schemas.openxmlformats.org/officeDocument/2006/relationships/image" Target="../media/image1958.png"/><Relationship Id="rId337" Type="http://schemas.openxmlformats.org/officeDocument/2006/relationships/customXml" Target="../ink/ink2043.xml"/><Relationship Id="rId34" Type="http://schemas.openxmlformats.org/officeDocument/2006/relationships/customXml" Target="../ink/ink1890.xml"/><Relationship Id="rId76" Type="http://schemas.openxmlformats.org/officeDocument/2006/relationships/image" Target="../media/image1858.png"/><Relationship Id="rId141" Type="http://schemas.openxmlformats.org/officeDocument/2006/relationships/customXml" Target="../ink/ink1944.xml"/><Relationship Id="rId7" Type="http://schemas.openxmlformats.org/officeDocument/2006/relationships/image" Target="../media/image1826.png"/><Relationship Id="rId183" Type="http://schemas.openxmlformats.org/officeDocument/2006/relationships/customXml" Target="../ink/ink1965.xml"/><Relationship Id="rId239" Type="http://schemas.openxmlformats.org/officeDocument/2006/relationships/customXml" Target="../ink/ink1993.xml"/><Relationship Id="rId250" Type="http://schemas.openxmlformats.org/officeDocument/2006/relationships/image" Target="../media/image1943.png"/><Relationship Id="rId292" Type="http://schemas.openxmlformats.org/officeDocument/2006/relationships/customXml" Target="../ink/ink2020.xml"/><Relationship Id="rId306" Type="http://schemas.openxmlformats.org/officeDocument/2006/relationships/customXml" Target="../ink/ink2027.xml"/><Relationship Id="rId45" Type="http://schemas.openxmlformats.org/officeDocument/2006/relationships/customXml" Target="../ink/ink1896.xml"/><Relationship Id="rId87" Type="http://schemas.openxmlformats.org/officeDocument/2006/relationships/customXml" Target="../ink/ink1917.xml"/><Relationship Id="rId110" Type="http://schemas.openxmlformats.org/officeDocument/2006/relationships/image" Target="../media/image1875.png"/><Relationship Id="rId348" Type="http://schemas.openxmlformats.org/officeDocument/2006/relationships/customXml" Target="../ink/ink2049.xml"/><Relationship Id="rId152" Type="http://schemas.openxmlformats.org/officeDocument/2006/relationships/image" Target="../media/image1896.png"/><Relationship Id="rId194" Type="http://schemas.openxmlformats.org/officeDocument/2006/relationships/image" Target="../media/image1916.png"/><Relationship Id="rId208" Type="http://schemas.openxmlformats.org/officeDocument/2006/relationships/image" Target="../media/image1923.png"/><Relationship Id="rId261" Type="http://schemas.openxmlformats.org/officeDocument/2006/relationships/customXml" Target="../ink/ink2004.xml"/><Relationship Id="rId14" Type="http://schemas.openxmlformats.org/officeDocument/2006/relationships/customXml" Target="../ink/ink1879.xml"/><Relationship Id="rId56" Type="http://schemas.openxmlformats.org/officeDocument/2006/relationships/image" Target="../media/image1848.png"/><Relationship Id="rId317" Type="http://schemas.openxmlformats.org/officeDocument/2006/relationships/image" Target="../media/image1976.png"/><Relationship Id="rId359" Type="http://schemas.openxmlformats.org/officeDocument/2006/relationships/customXml" Target="../ink/ink2055.xml"/><Relationship Id="rId98" Type="http://schemas.openxmlformats.org/officeDocument/2006/relationships/image" Target="../media/image1869.png"/><Relationship Id="rId121" Type="http://schemas.openxmlformats.org/officeDocument/2006/relationships/customXml" Target="../ink/ink1934.xml"/><Relationship Id="rId163" Type="http://schemas.openxmlformats.org/officeDocument/2006/relationships/customXml" Target="../ink/ink1955.xml"/><Relationship Id="rId219" Type="http://schemas.openxmlformats.org/officeDocument/2006/relationships/customXml" Target="../ink/ink1983.xml"/><Relationship Id="rId230" Type="http://schemas.openxmlformats.org/officeDocument/2006/relationships/image" Target="../media/image1933.png"/><Relationship Id="rId25" Type="http://schemas.openxmlformats.org/officeDocument/2006/relationships/customXml" Target="../ink/ink1885.xml"/><Relationship Id="rId46" Type="http://schemas.openxmlformats.org/officeDocument/2006/relationships/image" Target="../media/image1843.png"/><Relationship Id="rId67" Type="http://schemas.openxmlformats.org/officeDocument/2006/relationships/customXml" Target="../ink/ink1907.xml"/><Relationship Id="rId272" Type="http://schemas.openxmlformats.org/officeDocument/2006/relationships/customXml" Target="../ink/ink2010.xml"/><Relationship Id="rId293" Type="http://schemas.openxmlformats.org/officeDocument/2006/relationships/image" Target="../media/image1964.png"/><Relationship Id="rId307" Type="http://schemas.openxmlformats.org/officeDocument/2006/relationships/image" Target="../media/image1971.png"/><Relationship Id="rId328" Type="http://schemas.openxmlformats.org/officeDocument/2006/relationships/image" Target="../media/image1980.png"/><Relationship Id="rId349" Type="http://schemas.openxmlformats.org/officeDocument/2006/relationships/image" Target="../media/image1990.png"/><Relationship Id="rId88" Type="http://schemas.openxmlformats.org/officeDocument/2006/relationships/image" Target="../media/image1864.png"/><Relationship Id="rId111" Type="http://schemas.openxmlformats.org/officeDocument/2006/relationships/customXml" Target="../ink/ink1929.xml"/><Relationship Id="rId132" Type="http://schemas.openxmlformats.org/officeDocument/2006/relationships/image" Target="../media/image1886.png"/><Relationship Id="rId153" Type="http://schemas.openxmlformats.org/officeDocument/2006/relationships/customXml" Target="../ink/ink1950.xml"/><Relationship Id="rId174" Type="http://schemas.openxmlformats.org/officeDocument/2006/relationships/image" Target="../media/image1907.png"/><Relationship Id="rId195" Type="http://schemas.openxmlformats.org/officeDocument/2006/relationships/customXml" Target="../ink/ink1971.xml"/><Relationship Id="rId209" Type="http://schemas.openxmlformats.org/officeDocument/2006/relationships/customXml" Target="../ink/ink1978.xml"/><Relationship Id="rId360" Type="http://schemas.openxmlformats.org/officeDocument/2006/relationships/image" Target="../media/image1995.png"/><Relationship Id="rId220" Type="http://schemas.openxmlformats.org/officeDocument/2006/relationships/image" Target="../media/image1929.png"/><Relationship Id="rId241" Type="http://schemas.openxmlformats.org/officeDocument/2006/relationships/customXml" Target="../ink/ink1994.xml"/><Relationship Id="rId15" Type="http://schemas.openxmlformats.org/officeDocument/2006/relationships/customXml" Target="../ink/ink1880.xml"/><Relationship Id="rId36" Type="http://schemas.openxmlformats.org/officeDocument/2006/relationships/customXml" Target="../ink/ink1891.xml"/><Relationship Id="rId57" Type="http://schemas.openxmlformats.org/officeDocument/2006/relationships/customXml" Target="../ink/ink1902.xml"/><Relationship Id="rId262" Type="http://schemas.openxmlformats.org/officeDocument/2006/relationships/image" Target="../media/image1949.png"/><Relationship Id="rId283" Type="http://schemas.openxmlformats.org/officeDocument/2006/relationships/image" Target="../media/image1959.png"/><Relationship Id="rId318" Type="http://schemas.openxmlformats.org/officeDocument/2006/relationships/customXml" Target="../ink/ink2033.xml"/><Relationship Id="rId339" Type="http://schemas.openxmlformats.org/officeDocument/2006/relationships/customXml" Target="../ink/ink2044.xml"/><Relationship Id="rId78" Type="http://schemas.openxmlformats.org/officeDocument/2006/relationships/image" Target="../media/image1859.png"/><Relationship Id="rId99" Type="http://schemas.openxmlformats.org/officeDocument/2006/relationships/customXml" Target="../ink/ink1923.xml"/><Relationship Id="rId101" Type="http://schemas.openxmlformats.org/officeDocument/2006/relationships/customXml" Target="../ink/ink1924.xml"/><Relationship Id="rId122" Type="http://schemas.openxmlformats.org/officeDocument/2006/relationships/image" Target="../media/image1881.png"/><Relationship Id="rId143" Type="http://schemas.openxmlformats.org/officeDocument/2006/relationships/customXml" Target="../ink/ink1945.xml"/><Relationship Id="rId164" Type="http://schemas.openxmlformats.org/officeDocument/2006/relationships/image" Target="../media/image1902.png"/><Relationship Id="rId185" Type="http://schemas.openxmlformats.org/officeDocument/2006/relationships/customXml" Target="../ink/ink1966.xml"/><Relationship Id="rId350" Type="http://schemas.openxmlformats.org/officeDocument/2006/relationships/customXml" Target="../ink/ink2050.xml"/><Relationship Id="rId9" Type="http://schemas.openxmlformats.org/officeDocument/2006/relationships/image" Target="../media/image1827.png"/><Relationship Id="rId210" Type="http://schemas.openxmlformats.org/officeDocument/2006/relationships/image" Target="../media/image1924.png"/><Relationship Id="rId26" Type="http://schemas.openxmlformats.org/officeDocument/2006/relationships/image" Target="../media/image1834.png"/><Relationship Id="rId231" Type="http://schemas.openxmlformats.org/officeDocument/2006/relationships/customXml" Target="../ink/ink1989.xml"/><Relationship Id="rId252" Type="http://schemas.openxmlformats.org/officeDocument/2006/relationships/image" Target="../media/image1944.png"/><Relationship Id="rId273" Type="http://schemas.openxmlformats.org/officeDocument/2006/relationships/image" Target="../media/image1954.png"/><Relationship Id="rId294" Type="http://schemas.openxmlformats.org/officeDocument/2006/relationships/customXml" Target="../ink/ink2021.xml"/><Relationship Id="rId308" Type="http://schemas.openxmlformats.org/officeDocument/2006/relationships/customXml" Target="../ink/ink2028.xml"/><Relationship Id="rId329" Type="http://schemas.openxmlformats.org/officeDocument/2006/relationships/customXml" Target="../ink/ink2039.xml"/><Relationship Id="rId47" Type="http://schemas.openxmlformats.org/officeDocument/2006/relationships/customXml" Target="../ink/ink1897.xml"/><Relationship Id="rId68" Type="http://schemas.openxmlformats.org/officeDocument/2006/relationships/image" Target="../media/image1854.png"/><Relationship Id="rId89" Type="http://schemas.openxmlformats.org/officeDocument/2006/relationships/customXml" Target="../ink/ink1918.xml"/><Relationship Id="rId112" Type="http://schemas.openxmlformats.org/officeDocument/2006/relationships/image" Target="../media/image1876.png"/><Relationship Id="rId133" Type="http://schemas.openxmlformats.org/officeDocument/2006/relationships/customXml" Target="../ink/ink1940.xml"/><Relationship Id="rId154" Type="http://schemas.openxmlformats.org/officeDocument/2006/relationships/image" Target="../media/image1897.png"/><Relationship Id="rId175" Type="http://schemas.openxmlformats.org/officeDocument/2006/relationships/customXml" Target="../ink/ink1961.xml"/><Relationship Id="rId340" Type="http://schemas.openxmlformats.org/officeDocument/2006/relationships/image" Target="../media/image1986.png"/><Relationship Id="rId196" Type="http://schemas.openxmlformats.org/officeDocument/2006/relationships/image" Target="../media/image1917.png"/><Relationship Id="rId200" Type="http://schemas.openxmlformats.org/officeDocument/2006/relationships/image" Target="../media/image1919.png"/><Relationship Id="rId16" Type="http://schemas.openxmlformats.org/officeDocument/2006/relationships/image" Target="../media/image1829.png"/><Relationship Id="rId221" Type="http://schemas.openxmlformats.org/officeDocument/2006/relationships/customXml" Target="../ink/ink1984.xml"/><Relationship Id="rId242" Type="http://schemas.openxmlformats.org/officeDocument/2006/relationships/image" Target="../media/image1939.png"/><Relationship Id="rId263" Type="http://schemas.openxmlformats.org/officeDocument/2006/relationships/customXml" Target="../ink/ink2005.xml"/><Relationship Id="rId284" Type="http://schemas.openxmlformats.org/officeDocument/2006/relationships/customXml" Target="../ink/ink2016.xml"/><Relationship Id="rId319" Type="http://schemas.openxmlformats.org/officeDocument/2006/relationships/image" Target="../media/image1977.png"/><Relationship Id="rId37" Type="http://schemas.openxmlformats.org/officeDocument/2006/relationships/image" Target="../media/image1839.png"/><Relationship Id="rId58" Type="http://schemas.openxmlformats.org/officeDocument/2006/relationships/image" Target="../media/image1849.png"/><Relationship Id="rId79" Type="http://schemas.openxmlformats.org/officeDocument/2006/relationships/customXml" Target="../ink/ink1913.xml"/><Relationship Id="rId102" Type="http://schemas.openxmlformats.org/officeDocument/2006/relationships/image" Target="../media/image1871.png"/><Relationship Id="rId123" Type="http://schemas.openxmlformats.org/officeDocument/2006/relationships/customXml" Target="../ink/ink1935.xml"/><Relationship Id="rId144" Type="http://schemas.openxmlformats.org/officeDocument/2006/relationships/image" Target="../media/image1892.png"/><Relationship Id="rId330" Type="http://schemas.openxmlformats.org/officeDocument/2006/relationships/image" Target="../media/image1981.png"/><Relationship Id="rId90" Type="http://schemas.openxmlformats.org/officeDocument/2006/relationships/image" Target="../media/image1865.png"/><Relationship Id="rId165" Type="http://schemas.openxmlformats.org/officeDocument/2006/relationships/customXml" Target="../ink/ink1956.xml"/><Relationship Id="rId186" Type="http://schemas.openxmlformats.org/officeDocument/2006/relationships/image" Target="../media/image1912.png"/><Relationship Id="rId351" Type="http://schemas.openxmlformats.org/officeDocument/2006/relationships/image" Target="../media/image1991.png"/><Relationship Id="rId211" Type="http://schemas.openxmlformats.org/officeDocument/2006/relationships/customXml" Target="../ink/ink1979.xml"/><Relationship Id="rId232" Type="http://schemas.openxmlformats.org/officeDocument/2006/relationships/image" Target="../media/image1934.png"/><Relationship Id="rId253" Type="http://schemas.openxmlformats.org/officeDocument/2006/relationships/customXml" Target="../ink/ink2000.xml"/><Relationship Id="rId274" Type="http://schemas.openxmlformats.org/officeDocument/2006/relationships/customXml" Target="../ink/ink2011.xml"/><Relationship Id="rId295" Type="http://schemas.openxmlformats.org/officeDocument/2006/relationships/image" Target="../media/image1965.png"/><Relationship Id="rId309" Type="http://schemas.openxmlformats.org/officeDocument/2006/relationships/image" Target="../media/image1972.png"/><Relationship Id="rId27" Type="http://schemas.openxmlformats.org/officeDocument/2006/relationships/customXml" Target="../ink/ink1886.xml"/><Relationship Id="rId48" Type="http://schemas.openxmlformats.org/officeDocument/2006/relationships/image" Target="../media/image1844.png"/><Relationship Id="rId69" Type="http://schemas.openxmlformats.org/officeDocument/2006/relationships/customXml" Target="../ink/ink1908.xml"/><Relationship Id="rId113" Type="http://schemas.openxmlformats.org/officeDocument/2006/relationships/customXml" Target="../ink/ink1930.xml"/><Relationship Id="rId134" Type="http://schemas.openxmlformats.org/officeDocument/2006/relationships/image" Target="../media/image1887.png"/><Relationship Id="rId320" Type="http://schemas.openxmlformats.org/officeDocument/2006/relationships/customXml" Target="../ink/ink2034.xml"/><Relationship Id="rId80" Type="http://schemas.openxmlformats.org/officeDocument/2006/relationships/image" Target="../media/image1860.png"/><Relationship Id="rId155" Type="http://schemas.openxmlformats.org/officeDocument/2006/relationships/customXml" Target="../ink/ink1951.xml"/><Relationship Id="rId176" Type="http://schemas.openxmlformats.org/officeDocument/2006/relationships/image" Target="../media/image1499.png"/><Relationship Id="rId197" Type="http://schemas.openxmlformats.org/officeDocument/2006/relationships/customXml" Target="../ink/ink1972.xml"/><Relationship Id="rId341" Type="http://schemas.openxmlformats.org/officeDocument/2006/relationships/customXml" Target="../ink/ink2045.xml"/><Relationship Id="rId201" Type="http://schemas.openxmlformats.org/officeDocument/2006/relationships/customXml" Target="../ink/ink1974.xml"/><Relationship Id="rId222" Type="http://schemas.openxmlformats.org/officeDocument/2006/relationships/image" Target="../media/image1930.png"/><Relationship Id="rId243" Type="http://schemas.openxmlformats.org/officeDocument/2006/relationships/customXml" Target="../ink/ink1995.xml"/><Relationship Id="rId264" Type="http://schemas.openxmlformats.org/officeDocument/2006/relationships/image" Target="../media/image1950.png"/><Relationship Id="rId285" Type="http://schemas.openxmlformats.org/officeDocument/2006/relationships/image" Target="../media/image1960.png"/><Relationship Id="rId17" Type="http://schemas.openxmlformats.org/officeDocument/2006/relationships/customXml" Target="../ink/ink1881.xml"/><Relationship Id="rId38" Type="http://schemas.openxmlformats.org/officeDocument/2006/relationships/customXml" Target="../ink/ink1892.xml"/><Relationship Id="rId59" Type="http://schemas.openxmlformats.org/officeDocument/2006/relationships/customXml" Target="../ink/ink1903.xml"/><Relationship Id="rId103" Type="http://schemas.openxmlformats.org/officeDocument/2006/relationships/customXml" Target="../ink/ink1925.xml"/><Relationship Id="rId124" Type="http://schemas.openxmlformats.org/officeDocument/2006/relationships/image" Target="../media/image1882.png"/><Relationship Id="rId310" Type="http://schemas.openxmlformats.org/officeDocument/2006/relationships/customXml" Target="../ink/ink2029.xml"/><Relationship Id="rId70" Type="http://schemas.openxmlformats.org/officeDocument/2006/relationships/image" Target="../media/image1855.png"/><Relationship Id="rId91" Type="http://schemas.openxmlformats.org/officeDocument/2006/relationships/customXml" Target="../ink/ink1919.xml"/><Relationship Id="rId145" Type="http://schemas.openxmlformats.org/officeDocument/2006/relationships/customXml" Target="../ink/ink1946.xml"/><Relationship Id="rId166" Type="http://schemas.openxmlformats.org/officeDocument/2006/relationships/image" Target="../media/image1903.png"/><Relationship Id="rId187" Type="http://schemas.openxmlformats.org/officeDocument/2006/relationships/customXml" Target="../ink/ink1967.xml"/><Relationship Id="rId331" Type="http://schemas.openxmlformats.org/officeDocument/2006/relationships/customXml" Target="../ink/ink2040.xml"/><Relationship Id="rId352" Type="http://schemas.openxmlformats.org/officeDocument/2006/relationships/customXml" Target="../ink/ink205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925.png"/><Relationship Id="rId233" Type="http://schemas.openxmlformats.org/officeDocument/2006/relationships/customXml" Target="../ink/ink1990.xml"/><Relationship Id="rId254" Type="http://schemas.openxmlformats.org/officeDocument/2006/relationships/image" Target="../media/image1945.png"/><Relationship Id="rId28" Type="http://schemas.openxmlformats.org/officeDocument/2006/relationships/customXml" Target="../ink/ink1887.xml"/><Relationship Id="rId49" Type="http://schemas.openxmlformats.org/officeDocument/2006/relationships/customXml" Target="../ink/ink1898.xml"/><Relationship Id="rId114" Type="http://schemas.openxmlformats.org/officeDocument/2006/relationships/image" Target="../media/image1877.png"/><Relationship Id="rId275" Type="http://schemas.openxmlformats.org/officeDocument/2006/relationships/image" Target="../media/image1955.png"/><Relationship Id="rId296" Type="http://schemas.openxmlformats.org/officeDocument/2006/relationships/customXml" Target="../ink/ink2022.xml"/><Relationship Id="rId300" Type="http://schemas.openxmlformats.org/officeDocument/2006/relationships/customXml" Target="../ink/ink2024.xml"/><Relationship Id="rId60" Type="http://schemas.openxmlformats.org/officeDocument/2006/relationships/image" Target="../media/image1850.png"/><Relationship Id="rId81" Type="http://schemas.openxmlformats.org/officeDocument/2006/relationships/customXml" Target="../ink/ink1914.xml"/><Relationship Id="rId135" Type="http://schemas.openxmlformats.org/officeDocument/2006/relationships/customXml" Target="../ink/ink1941.xml"/><Relationship Id="rId156" Type="http://schemas.openxmlformats.org/officeDocument/2006/relationships/image" Target="../media/image1898.png"/><Relationship Id="rId177" Type="http://schemas.openxmlformats.org/officeDocument/2006/relationships/customXml" Target="../ink/ink1962.xml"/><Relationship Id="rId198" Type="http://schemas.openxmlformats.org/officeDocument/2006/relationships/image" Target="../media/image1918.png"/><Relationship Id="rId321" Type="http://schemas.openxmlformats.org/officeDocument/2006/relationships/image" Target="../media/image1450.png"/><Relationship Id="rId342" Type="http://schemas.openxmlformats.org/officeDocument/2006/relationships/image" Target="../media/image1987.png"/><Relationship Id="rId202" Type="http://schemas.openxmlformats.org/officeDocument/2006/relationships/image" Target="../media/image1920.png"/><Relationship Id="rId223" Type="http://schemas.openxmlformats.org/officeDocument/2006/relationships/customXml" Target="../ink/ink1985.xml"/><Relationship Id="rId244" Type="http://schemas.openxmlformats.org/officeDocument/2006/relationships/image" Target="../media/image1940.png"/><Relationship Id="rId18" Type="http://schemas.openxmlformats.org/officeDocument/2006/relationships/image" Target="../media/image1830.png"/><Relationship Id="rId39" Type="http://schemas.openxmlformats.org/officeDocument/2006/relationships/image" Target="../media/image1840.png"/><Relationship Id="rId265" Type="http://schemas.openxmlformats.org/officeDocument/2006/relationships/customXml" Target="../ink/ink2006.xml"/><Relationship Id="rId286" Type="http://schemas.openxmlformats.org/officeDocument/2006/relationships/customXml" Target="../ink/ink2017.xml"/><Relationship Id="rId50" Type="http://schemas.openxmlformats.org/officeDocument/2006/relationships/image" Target="../media/image1845.png"/><Relationship Id="rId104" Type="http://schemas.openxmlformats.org/officeDocument/2006/relationships/image" Target="../media/image1872.png"/><Relationship Id="rId125" Type="http://schemas.openxmlformats.org/officeDocument/2006/relationships/customXml" Target="../ink/ink1936.xml"/><Relationship Id="rId146" Type="http://schemas.openxmlformats.org/officeDocument/2006/relationships/image" Target="../media/image1893.png"/><Relationship Id="rId167" Type="http://schemas.openxmlformats.org/officeDocument/2006/relationships/customXml" Target="../ink/ink1957.xml"/><Relationship Id="rId188" Type="http://schemas.openxmlformats.org/officeDocument/2006/relationships/image" Target="../media/image1913.png"/><Relationship Id="rId311" Type="http://schemas.openxmlformats.org/officeDocument/2006/relationships/image" Target="../media/image1973.png"/><Relationship Id="rId332" Type="http://schemas.openxmlformats.org/officeDocument/2006/relationships/image" Target="../media/image1982.png"/><Relationship Id="rId353" Type="http://schemas.openxmlformats.org/officeDocument/2006/relationships/image" Target="../media/image1992.png"/><Relationship Id="rId71" Type="http://schemas.openxmlformats.org/officeDocument/2006/relationships/customXml" Target="../ink/ink1909.xml"/><Relationship Id="rId92" Type="http://schemas.openxmlformats.org/officeDocument/2006/relationships/image" Target="../media/image1866.png"/><Relationship Id="rId213" Type="http://schemas.openxmlformats.org/officeDocument/2006/relationships/customXml" Target="../ink/ink1980.xml"/><Relationship Id="rId234" Type="http://schemas.openxmlformats.org/officeDocument/2006/relationships/image" Target="../media/image1935.png"/><Relationship Id="rId2" Type="http://schemas.openxmlformats.org/officeDocument/2006/relationships/customXml" Target="../ink/ink1873.xml"/><Relationship Id="rId29" Type="http://schemas.openxmlformats.org/officeDocument/2006/relationships/image" Target="../media/image1835.png"/><Relationship Id="rId255" Type="http://schemas.openxmlformats.org/officeDocument/2006/relationships/customXml" Target="../ink/ink2001.xml"/><Relationship Id="rId276" Type="http://schemas.openxmlformats.org/officeDocument/2006/relationships/customXml" Target="../ink/ink2012.xml"/><Relationship Id="rId297" Type="http://schemas.openxmlformats.org/officeDocument/2006/relationships/image" Target="../media/image1966.png"/><Relationship Id="rId40" Type="http://schemas.openxmlformats.org/officeDocument/2006/relationships/customXml" Target="../ink/ink1893.xml"/><Relationship Id="rId115" Type="http://schemas.openxmlformats.org/officeDocument/2006/relationships/customXml" Target="../ink/ink1931.xml"/><Relationship Id="rId136" Type="http://schemas.openxmlformats.org/officeDocument/2006/relationships/image" Target="../media/image1888.png"/><Relationship Id="rId157" Type="http://schemas.openxmlformats.org/officeDocument/2006/relationships/customXml" Target="../ink/ink1952.xml"/><Relationship Id="rId178" Type="http://schemas.openxmlformats.org/officeDocument/2006/relationships/image" Target="../media/image1908.png"/><Relationship Id="rId301" Type="http://schemas.openxmlformats.org/officeDocument/2006/relationships/image" Target="../media/image1968.png"/><Relationship Id="rId322" Type="http://schemas.openxmlformats.org/officeDocument/2006/relationships/customXml" Target="../ink/ink2035.xml"/><Relationship Id="rId343" Type="http://schemas.openxmlformats.org/officeDocument/2006/relationships/customXml" Target="../ink/ink2046.xml"/><Relationship Id="rId61" Type="http://schemas.openxmlformats.org/officeDocument/2006/relationships/customXml" Target="../ink/ink1904.xml"/><Relationship Id="rId82" Type="http://schemas.openxmlformats.org/officeDocument/2006/relationships/image" Target="../media/image1861.png"/><Relationship Id="rId199" Type="http://schemas.openxmlformats.org/officeDocument/2006/relationships/customXml" Target="../ink/ink1973.xml"/><Relationship Id="rId203" Type="http://schemas.openxmlformats.org/officeDocument/2006/relationships/customXml" Target="../ink/ink1975.xml"/><Relationship Id="rId19" Type="http://schemas.openxmlformats.org/officeDocument/2006/relationships/customXml" Target="../ink/ink1882.xml"/><Relationship Id="rId224" Type="http://schemas.openxmlformats.org/officeDocument/2006/relationships/image" Target="../media/image1430.png"/><Relationship Id="rId245" Type="http://schemas.openxmlformats.org/officeDocument/2006/relationships/customXml" Target="../ink/ink1996.xml"/><Relationship Id="rId266" Type="http://schemas.openxmlformats.org/officeDocument/2006/relationships/customXml" Target="../ink/ink2007.xml"/><Relationship Id="rId287" Type="http://schemas.openxmlformats.org/officeDocument/2006/relationships/image" Target="../media/image1961.png"/><Relationship Id="rId30" Type="http://schemas.openxmlformats.org/officeDocument/2006/relationships/customXml" Target="../ink/ink1888.xml"/><Relationship Id="rId105" Type="http://schemas.openxmlformats.org/officeDocument/2006/relationships/customXml" Target="../ink/ink1926.xml"/><Relationship Id="rId126" Type="http://schemas.openxmlformats.org/officeDocument/2006/relationships/image" Target="../media/image1883.png"/><Relationship Id="rId147" Type="http://schemas.openxmlformats.org/officeDocument/2006/relationships/customXml" Target="../ink/ink1947.xml"/><Relationship Id="rId168" Type="http://schemas.openxmlformats.org/officeDocument/2006/relationships/image" Target="../media/image1904.png"/><Relationship Id="rId312" Type="http://schemas.openxmlformats.org/officeDocument/2006/relationships/customXml" Target="../ink/ink2030.xml"/><Relationship Id="rId333" Type="http://schemas.openxmlformats.org/officeDocument/2006/relationships/customXml" Target="../ink/ink2041.xml"/><Relationship Id="rId354" Type="http://schemas.openxmlformats.org/officeDocument/2006/relationships/customXml" Target="../ink/ink2052.xml"/><Relationship Id="rId51" Type="http://schemas.openxmlformats.org/officeDocument/2006/relationships/customXml" Target="../ink/ink1899.xml"/><Relationship Id="rId72" Type="http://schemas.openxmlformats.org/officeDocument/2006/relationships/image" Target="../media/image1856.png"/><Relationship Id="rId93" Type="http://schemas.openxmlformats.org/officeDocument/2006/relationships/customXml" Target="../ink/ink1920.xml"/><Relationship Id="rId189" Type="http://schemas.openxmlformats.org/officeDocument/2006/relationships/customXml" Target="../ink/ink1968.xml"/><Relationship Id="rId3" Type="http://schemas.openxmlformats.org/officeDocument/2006/relationships/image" Target="../media/image1824.png"/><Relationship Id="rId214" Type="http://schemas.openxmlformats.org/officeDocument/2006/relationships/image" Target="../media/image1926.png"/><Relationship Id="rId235" Type="http://schemas.openxmlformats.org/officeDocument/2006/relationships/customXml" Target="../ink/ink1991.xml"/><Relationship Id="rId256" Type="http://schemas.openxmlformats.org/officeDocument/2006/relationships/image" Target="../media/image1946.png"/><Relationship Id="rId277" Type="http://schemas.openxmlformats.org/officeDocument/2006/relationships/image" Target="../media/image1956.png"/><Relationship Id="rId298" Type="http://schemas.openxmlformats.org/officeDocument/2006/relationships/customXml" Target="../ink/ink2023.xml"/><Relationship Id="rId116" Type="http://schemas.openxmlformats.org/officeDocument/2006/relationships/image" Target="../media/image1878.png"/><Relationship Id="rId137" Type="http://schemas.openxmlformats.org/officeDocument/2006/relationships/customXml" Target="../ink/ink1942.xml"/><Relationship Id="rId158" Type="http://schemas.openxmlformats.org/officeDocument/2006/relationships/image" Target="../media/image1899.png"/><Relationship Id="rId302" Type="http://schemas.openxmlformats.org/officeDocument/2006/relationships/customXml" Target="../ink/ink2025.xml"/><Relationship Id="rId323" Type="http://schemas.openxmlformats.org/officeDocument/2006/relationships/customXml" Target="../ink/ink2036.xml"/><Relationship Id="rId344" Type="http://schemas.openxmlformats.org/officeDocument/2006/relationships/image" Target="../media/image1988.png"/><Relationship Id="rId20" Type="http://schemas.openxmlformats.org/officeDocument/2006/relationships/image" Target="../media/image1831.png"/><Relationship Id="rId41" Type="http://schemas.openxmlformats.org/officeDocument/2006/relationships/customXml" Target="../ink/ink1894.xml"/><Relationship Id="rId62" Type="http://schemas.openxmlformats.org/officeDocument/2006/relationships/image" Target="../media/image1851.png"/><Relationship Id="rId83" Type="http://schemas.openxmlformats.org/officeDocument/2006/relationships/customXml" Target="../ink/ink1915.xml"/><Relationship Id="rId179" Type="http://schemas.openxmlformats.org/officeDocument/2006/relationships/customXml" Target="../ink/ink1963.xml"/><Relationship Id="rId190" Type="http://schemas.openxmlformats.org/officeDocument/2006/relationships/image" Target="../media/image1914.png"/><Relationship Id="rId204" Type="http://schemas.openxmlformats.org/officeDocument/2006/relationships/image" Target="../media/image1921.png"/><Relationship Id="rId225" Type="http://schemas.openxmlformats.org/officeDocument/2006/relationships/customXml" Target="../ink/ink1986.xml"/><Relationship Id="rId246" Type="http://schemas.openxmlformats.org/officeDocument/2006/relationships/image" Target="../media/image1941.png"/><Relationship Id="rId267" Type="http://schemas.openxmlformats.org/officeDocument/2006/relationships/image" Target="../media/image1951.png"/><Relationship Id="rId288" Type="http://schemas.openxmlformats.org/officeDocument/2006/relationships/customXml" Target="../ink/ink2018.xml"/><Relationship Id="rId106" Type="http://schemas.openxmlformats.org/officeDocument/2006/relationships/image" Target="../media/image1873.png"/><Relationship Id="rId127" Type="http://schemas.openxmlformats.org/officeDocument/2006/relationships/customXml" Target="../ink/ink1937.xml"/><Relationship Id="rId313" Type="http://schemas.openxmlformats.org/officeDocument/2006/relationships/image" Target="../media/image1974.png"/><Relationship Id="rId10" Type="http://schemas.openxmlformats.org/officeDocument/2006/relationships/customXml" Target="../ink/ink1877.xml"/><Relationship Id="rId31" Type="http://schemas.openxmlformats.org/officeDocument/2006/relationships/image" Target="../media/image1836.png"/><Relationship Id="rId52" Type="http://schemas.openxmlformats.org/officeDocument/2006/relationships/image" Target="../media/image1846.png"/><Relationship Id="rId73" Type="http://schemas.openxmlformats.org/officeDocument/2006/relationships/customXml" Target="../ink/ink1910.xml"/><Relationship Id="rId94" Type="http://schemas.openxmlformats.org/officeDocument/2006/relationships/image" Target="../media/image1867.png"/><Relationship Id="rId148" Type="http://schemas.openxmlformats.org/officeDocument/2006/relationships/image" Target="../media/image1894.png"/><Relationship Id="rId169" Type="http://schemas.openxmlformats.org/officeDocument/2006/relationships/customXml" Target="../ink/ink1958.xml"/><Relationship Id="rId334" Type="http://schemas.openxmlformats.org/officeDocument/2006/relationships/image" Target="../media/image1983.png"/><Relationship Id="rId355" Type="http://schemas.openxmlformats.org/officeDocument/2006/relationships/customXml" Target="../ink/ink2053.xml"/><Relationship Id="rId4" Type="http://schemas.openxmlformats.org/officeDocument/2006/relationships/customXml" Target="../ink/ink1874.xml"/><Relationship Id="rId180" Type="http://schemas.openxmlformats.org/officeDocument/2006/relationships/image" Target="../media/image1909.png"/><Relationship Id="rId215" Type="http://schemas.openxmlformats.org/officeDocument/2006/relationships/customXml" Target="../ink/ink1981.xml"/><Relationship Id="rId236" Type="http://schemas.openxmlformats.org/officeDocument/2006/relationships/image" Target="../media/image1936.png"/><Relationship Id="rId257" Type="http://schemas.openxmlformats.org/officeDocument/2006/relationships/customXml" Target="../ink/ink2002.xml"/><Relationship Id="rId278" Type="http://schemas.openxmlformats.org/officeDocument/2006/relationships/customXml" Target="../ink/ink2013.xml"/><Relationship Id="rId303" Type="http://schemas.openxmlformats.org/officeDocument/2006/relationships/image" Target="../media/image1969.png"/><Relationship Id="rId42" Type="http://schemas.openxmlformats.org/officeDocument/2006/relationships/image" Target="../media/image1841.png"/><Relationship Id="rId84" Type="http://schemas.openxmlformats.org/officeDocument/2006/relationships/image" Target="../media/image1862.png"/><Relationship Id="rId138" Type="http://schemas.openxmlformats.org/officeDocument/2006/relationships/image" Target="../media/image1889.png"/><Relationship Id="rId345" Type="http://schemas.openxmlformats.org/officeDocument/2006/relationships/customXml" Target="../ink/ink2047.xml"/><Relationship Id="rId191" Type="http://schemas.openxmlformats.org/officeDocument/2006/relationships/customXml" Target="../ink/ink1969.xml"/><Relationship Id="rId205" Type="http://schemas.openxmlformats.org/officeDocument/2006/relationships/customXml" Target="../ink/ink1976.xml"/><Relationship Id="rId247" Type="http://schemas.openxmlformats.org/officeDocument/2006/relationships/customXml" Target="../ink/ink1997.xml"/><Relationship Id="rId107" Type="http://schemas.openxmlformats.org/officeDocument/2006/relationships/customXml" Target="../ink/ink1927.xml"/><Relationship Id="rId289" Type="http://schemas.openxmlformats.org/officeDocument/2006/relationships/image" Target="../media/image1962.png"/><Relationship Id="rId11" Type="http://schemas.openxmlformats.org/officeDocument/2006/relationships/image" Target="../media/image1592.png"/><Relationship Id="rId53" Type="http://schemas.openxmlformats.org/officeDocument/2006/relationships/customXml" Target="../ink/ink1900.xml"/><Relationship Id="rId149" Type="http://schemas.openxmlformats.org/officeDocument/2006/relationships/customXml" Target="../ink/ink1948.xml"/><Relationship Id="rId314" Type="http://schemas.openxmlformats.org/officeDocument/2006/relationships/customXml" Target="../ink/ink2031.xml"/><Relationship Id="rId356" Type="http://schemas.openxmlformats.org/officeDocument/2006/relationships/image" Target="../media/image1993.png"/><Relationship Id="rId95" Type="http://schemas.openxmlformats.org/officeDocument/2006/relationships/customXml" Target="../ink/ink1921.xml"/><Relationship Id="rId160" Type="http://schemas.openxmlformats.org/officeDocument/2006/relationships/image" Target="../media/image1900.png"/><Relationship Id="rId216" Type="http://schemas.openxmlformats.org/officeDocument/2006/relationships/image" Target="../media/image1927.png"/><Relationship Id="rId258" Type="http://schemas.openxmlformats.org/officeDocument/2006/relationships/image" Target="../media/image1947.png"/><Relationship Id="rId22" Type="http://schemas.openxmlformats.org/officeDocument/2006/relationships/image" Target="../media/image1832.png"/><Relationship Id="rId64" Type="http://schemas.openxmlformats.org/officeDocument/2006/relationships/image" Target="../media/image1852.png"/><Relationship Id="rId118" Type="http://schemas.openxmlformats.org/officeDocument/2006/relationships/image" Target="../media/image1879.png"/><Relationship Id="rId325" Type="http://schemas.openxmlformats.org/officeDocument/2006/relationships/customXml" Target="../ink/ink2037.xml"/><Relationship Id="rId171" Type="http://schemas.openxmlformats.org/officeDocument/2006/relationships/customXml" Target="../ink/ink1959.xml"/><Relationship Id="rId227" Type="http://schemas.openxmlformats.org/officeDocument/2006/relationships/customXml" Target="../ink/ink1987.xml"/><Relationship Id="rId269" Type="http://schemas.openxmlformats.org/officeDocument/2006/relationships/image" Target="../media/image1952.png"/><Relationship Id="rId33" Type="http://schemas.openxmlformats.org/officeDocument/2006/relationships/image" Target="../media/image1837.png"/><Relationship Id="rId129" Type="http://schemas.openxmlformats.org/officeDocument/2006/relationships/customXml" Target="../ink/ink1938.xml"/><Relationship Id="rId280" Type="http://schemas.openxmlformats.org/officeDocument/2006/relationships/customXml" Target="../ink/ink2014.xml"/><Relationship Id="rId336" Type="http://schemas.openxmlformats.org/officeDocument/2006/relationships/image" Target="../media/image1984.png"/><Relationship Id="rId75" Type="http://schemas.openxmlformats.org/officeDocument/2006/relationships/customXml" Target="../ink/ink1911.xml"/><Relationship Id="rId140" Type="http://schemas.openxmlformats.org/officeDocument/2006/relationships/image" Target="../media/image1890.png"/><Relationship Id="rId182" Type="http://schemas.openxmlformats.org/officeDocument/2006/relationships/image" Target="../media/image1910.png"/><Relationship Id="rId6" Type="http://schemas.openxmlformats.org/officeDocument/2006/relationships/customXml" Target="../ink/ink1875.xml"/><Relationship Id="rId238" Type="http://schemas.openxmlformats.org/officeDocument/2006/relationships/image" Target="../media/image1937.png"/><Relationship Id="rId291" Type="http://schemas.openxmlformats.org/officeDocument/2006/relationships/image" Target="../media/image1963.png"/><Relationship Id="rId305" Type="http://schemas.openxmlformats.org/officeDocument/2006/relationships/image" Target="../media/image1970.png"/><Relationship Id="rId347" Type="http://schemas.openxmlformats.org/officeDocument/2006/relationships/image" Target="../media/image1989.png"/><Relationship Id="rId44" Type="http://schemas.openxmlformats.org/officeDocument/2006/relationships/image" Target="../media/image1842.png"/><Relationship Id="rId86" Type="http://schemas.openxmlformats.org/officeDocument/2006/relationships/image" Target="../media/image1863.png"/><Relationship Id="rId151" Type="http://schemas.openxmlformats.org/officeDocument/2006/relationships/customXml" Target="../ink/ink1949.xml"/><Relationship Id="rId193" Type="http://schemas.openxmlformats.org/officeDocument/2006/relationships/customXml" Target="../ink/ink1970.xml"/><Relationship Id="rId207" Type="http://schemas.openxmlformats.org/officeDocument/2006/relationships/customXml" Target="../ink/ink1977.xml"/><Relationship Id="rId249" Type="http://schemas.openxmlformats.org/officeDocument/2006/relationships/customXml" Target="../ink/ink1998.xml"/><Relationship Id="rId13" Type="http://schemas.openxmlformats.org/officeDocument/2006/relationships/image" Target="../media/image1828.png"/><Relationship Id="rId109" Type="http://schemas.openxmlformats.org/officeDocument/2006/relationships/customXml" Target="../ink/ink1928.xml"/><Relationship Id="rId260" Type="http://schemas.openxmlformats.org/officeDocument/2006/relationships/image" Target="../media/image1948.png"/><Relationship Id="rId316" Type="http://schemas.openxmlformats.org/officeDocument/2006/relationships/customXml" Target="../ink/ink2032.xml"/><Relationship Id="rId55" Type="http://schemas.openxmlformats.org/officeDocument/2006/relationships/customXml" Target="../ink/ink1901.xml"/><Relationship Id="rId97" Type="http://schemas.openxmlformats.org/officeDocument/2006/relationships/customXml" Target="../ink/ink1922.xml"/><Relationship Id="rId120" Type="http://schemas.openxmlformats.org/officeDocument/2006/relationships/image" Target="../media/image1880.png"/><Relationship Id="rId358" Type="http://schemas.openxmlformats.org/officeDocument/2006/relationships/image" Target="../media/image1994.png"/><Relationship Id="rId162" Type="http://schemas.openxmlformats.org/officeDocument/2006/relationships/image" Target="../media/image1901.png"/><Relationship Id="rId218" Type="http://schemas.openxmlformats.org/officeDocument/2006/relationships/image" Target="../media/image1928.png"/><Relationship Id="rId271" Type="http://schemas.openxmlformats.org/officeDocument/2006/relationships/image" Target="../media/image1953.png"/><Relationship Id="rId24" Type="http://schemas.openxmlformats.org/officeDocument/2006/relationships/image" Target="../media/image1833.png"/><Relationship Id="rId66" Type="http://schemas.openxmlformats.org/officeDocument/2006/relationships/image" Target="../media/image1853.png"/><Relationship Id="rId131" Type="http://schemas.openxmlformats.org/officeDocument/2006/relationships/customXml" Target="../ink/ink1939.xml"/><Relationship Id="rId327" Type="http://schemas.openxmlformats.org/officeDocument/2006/relationships/customXml" Target="../ink/ink2038.xml"/><Relationship Id="rId173" Type="http://schemas.openxmlformats.org/officeDocument/2006/relationships/customXml" Target="../ink/ink1960.xml"/><Relationship Id="rId229" Type="http://schemas.openxmlformats.org/officeDocument/2006/relationships/customXml" Target="../ink/ink1988.xml"/><Relationship Id="rId240" Type="http://schemas.openxmlformats.org/officeDocument/2006/relationships/image" Target="../media/image1938.png"/><Relationship Id="rId35" Type="http://schemas.openxmlformats.org/officeDocument/2006/relationships/image" Target="../media/image1838.png"/><Relationship Id="rId77" Type="http://schemas.openxmlformats.org/officeDocument/2006/relationships/customXml" Target="../ink/ink1912.xml"/><Relationship Id="rId100" Type="http://schemas.openxmlformats.org/officeDocument/2006/relationships/image" Target="../media/image1870.png"/><Relationship Id="rId282" Type="http://schemas.openxmlformats.org/officeDocument/2006/relationships/customXml" Target="../ink/ink2015.xml"/><Relationship Id="rId338" Type="http://schemas.openxmlformats.org/officeDocument/2006/relationships/image" Target="../media/image1985.png"/><Relationship Id="rId8" Type="http://schemas.openxmlformats.org/officeDocument/2006/relationships/customXml" Target="../ink/ink1876.xml"/><Relationship Id="rId142" Type="http://schemas.openxmlformats.org/officeDocument/2006/relationships/image" Target="../media/image1891.png"/><Relationship Id="rId184" Type="http://schemas.openxmlformats.org/officeDocument/2006/relationships/image" Target="../media/image1911.png"/><Relationship Id="rId251" Type="http://schemas.openxmlformats.org/officeDocument/2006/relationships/customXml" Target="../ink/ink1999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52.png"/><Relationship Id="rId299" Type="http://schemas.openxmlformats.org/officeDocument/2006/relationships/image" Target="../media/image2141.png"/><Relationship Id="rId21" Type="http://schemas.openxmlformats.org/officeDocument/2006/relationships/image" Target="../media/image2005.png"/><Relationship Id="rId63" Type="http://schemas.openxmlformats.org/officeDocument/2006/relationships/image" Target="../media/image2025.png"/><Relationship Id="rId159" Type="http://schemas.openxmlformats.org/officeDocument/2006/relationships/image" Target="../media/image2073.png"/><Relationship Id="rId324" Type="http://schemas.openxmlformats.org/officeDocument/2006/relationships/customXml" Target="../ink/ink2217.xml"/><Relationship Id="rId366" Type="http://schemas.openxmlformats.org/officeDocument/2006/relationships/image" Target="../media/image2173.png"/><Relationship Id="rId170" Type="http://schemas.openxmlformats.org/officeDocument/2006/relationships/customXml" Target="../ink/ink2140.xml"/><Relationship Id="rId226" Type="http://schemas.openxmlformats.org/officeDocument/2006/relationships/customXml" Target="../ink/ink2168.xml"/><Relationship Id="rId268" Type="http://schemas.openxmlformats.org/officeDocument/2006/relationships/customXml" Target="../ink/ink2189.xml"/><Relationship Id="rId32" Type="http://schemas.openxmlformats.org/officeDocument/2006/relationships/customXml" Target="../ink/ink2071.xml"/><Relationship Id="rId74" Type="http://schemas.openxmlformats.org/officeDocument/2006/relationships/customXml" Target="../ink/ink2092.xml"/><Relationship Id="rId128" Type="http://schemas.openxmlformats.org/officeDocument/2006/relationships/customXml" Target="../ink/ink2119.xml"/><Relationship Id="rId335" Type="http://schemas.openxmlformats.org/officeDocument/2006/relationships/customXml" Target="../ink/ink2223.xml"/><Relationship Id="rId377" Type="http://schemas.openxmlformats.org/officeDocument/2006/relationships/customXml" Target="../ink/ink2245.xml"/><Relationship Id="rId5" Type="http://schemas.openxmlformats.org/officeDocument/2006/relationships/image" Target="../media/image1997.png"/><Relationship Id="rId181" Type="http://schemas.openxmlformats.org/officeDocument/2006/relationships/image" Target="../media/image2084.png"/><Relationship Id="rId237" Type="http://schemas.openxmlformats.org/officeDocument/2006/relationships/image" Target="../media/image2111.png"/><Relationship Id="rId279" Type="http://schemas.openxmlformats.org/officeDocument/2006/relationships/image" Target="../media/image2132.png"/><Relationship Id="rId43" Type="http://schemas.openxmlformats.org/officeDocument/2006/relationships/image" Target="../media/image2015.png"/><Relationship Id="rId139" Type="http://schemas.openxmlformats.org/officeDocument/2006/relationships/image" Target="../media/image2063.png"/><Relationship Id="rId290" Type="http://schemas.openxmlformats.org/officeDocument/2006/relationships/customXml" Target="../ink/ink2200.xml"/><Relationship Id="rId304" Type="http://schemas.openxmlformats.org/officeDocument/2006/relationships/customXml" Target="../ink/ink2207.xml"/><Relationship Id="rId346" Type="http://schemas.openxmlformats.org/officeDocument/2006/relationships/customXml" Target="../ink/ink2229.xml"/><Relationship Id="rId388" Type="http://schemas.openxmlformats.org/officeDocument/2006/relationships/image" Target="../media/image2184.png"/><Relationship Id="rId85" Type="http://schemas.openxmlformats.org/officeDocument/2006/relationships/image" Target="../media/image2036.png"/><Relationship Id="rId150" Type="http://schemas.openxmlformats.org/officeDocument/2006/relationships/customXml" Target="../ink/ink2130.xml"/><Relationship Id="rId192" Type="http://schemas.openxmlformats.org/officeDocument/2006/relationships/customXml" Target="../ink/ink2151.xml"/><Relationship Id="rId206" Type="http://schemas.openxmlformats.org/officeDocument/2006/relationships/customXml" Target="../ink/ink2158.xml"/><Relationship Id="rId248" Type="http://schemas.openxmlformats.org/officeDocument/2006/relationships/customXml" Target="../ink/ink2179.xml"/><Relationship Id="rId12" Type="http://schemas.openxmlformats.org/officeDocument/2006/relationships/customXml" Target="../ink/ink2061.xml"/><Relationship Id="rId108" Type="http://schemas.openxmlformats.org/officeDocument/2006/relationships/customXml" Target="../ink/ink2109.xml"/><Relationship Id="rId315" Type="http://schemas.openxmlformats.org/officeDocument/2006/relationships/image" Target="../media/image2149.png"/><Relationship Id="rId357" Type="http://schemas.openxmlformats.org/officeDocument/2006/relationships/image" Target="../media/image2169.png"/><Relationship Id="rId54" Type="http://schemas.openxmlformats.org/officeDocument/2006/relationships/customXml" Target="../ink/ink2082.xml"/><Relationship Id="rId96" Type="http://schemas.openxmlformats.org/officeDocument/2006/relationships/customXml" Target="../ink/ink2103.xml"/><Relationship Id="rId161" Type="http://schemas.openxmlformats.org/officeDocument/2006/relationships/image" Target="../media/image2074.png"/><Relationship Id="rId217" Type="http://schemas.openxmlformats.org/officeDocument/2006/relationships/image" Target="../media/image2101.png"/><Relationship Id="rId259" Type="http://schemas.openxmlformats.org/officeDocument/2006/relationships/image" Target="../media/image2122.png"/><Relationship Id="rId23" Type="http://schemas.openxmlformats.org/officeDocument/2006/relationships/image" Target="../media/image2006.png"/><Relationship Id="rId119" Type="http://schemas.openxmlformats.org/officeDocument/2006/relationships/image" Target="../media/image2053.png"/><Relationship Id="rId270" Type="http://schemas.openxmlformats.org/officeDocument/2006/relationships/customXml" Target="../ink/ink2190.xml"/><Relationship Id="rId326" Type="http://schemas.openxmlformats.org/officeDocument/2006/relationships/image" Target="../media/image2154.png"/><Relationship Id="rId65" Type="http://schemas.openxmlformats.org/officeDocument/2006/relationships/image" Target="../media/image2026.png"/><Relationship Id="rId130" Type="http://schemas.openxmlformats.org/officeDocument/2006/relationships/customXml" Target="../ink/ink2120.xml"/><Relationship Id="rId368" Type="http://schemas.openxmlformats.org/officeDocument/2006/relationships/image" Target="../media/image2174.png"/><Relationship Id="rId172" Type="http://schemas.openxmlformats.org/officeDocument/2006/relationships/customXml" Target="../ink/ink2141.xml"/><Relationship Id="rId228" Type="http://schemas.openxmlformats.org/officeDocument/2006/relationships/customXml" Target="../ink/ink2169.xml"/><Relationship Id="rId281" Type="http://schemas.openxmlformats.org/officeDocument/2006/relationships/image" Target="../media/image2133.png"/><Relationship Id="rId337" Type="http://schemas.openxmlformats.org/officeDocument/2006/relationships/customXml" Target="../ink/ink2224.xml"/><Relationship Id="rId34" Type="http://schemas.openxmlformats.org/officeDocument/2006/relationships/customXml" Target="../ink/ink2072.xml"/><Relationship Id="rId76" Type="http://schemas.openxmlformats.org/officeDocument/2006/relationships/customXml" Target="../ink/ink2093.xml"/><Relationship Id="rId141" Type="http://schemas.openxmlformats.org/officeDocument/2006/relationships/image" Target="../media/image2064.png"/><Relationship Id="rId379" Type="http://schemas.openxmlformats.org/officeDocument/2006/relationships/customXml" Target="../ink/ink2246.xml"/><Relationship Id="rId7" Type="http://schemas.openxmlformats.org/officeDocument/2006/relationships/image" Target="../media/image1998.png"/><Relationship Id="rId183" Type="http://schemas.openxmlformats.org/officeDocument/2006/relationships/image" Target="../media/image2085.png"/><Relationship Id="rId239" Type="http://schemas.openxmlformats.org/officeDocument/2006/relationships/image" Target="../media/image2112.png"/><Relationship Id="rId390" Type="http://schemas.openxmlformats.org/officeDocument/2006/relationships/image" Target="../media/image2185.png"/><Relationship Id="rId250" Type="http://schemas.openxmlformats.org/officeDocument/2006/relationships/customXml" Target="../ink/ink2180.xml"/><Relationship Id="rId292" Type="http://schemas.openxmlformats.org/officeDocument/2006/relationships/customXml" Target="../ink/ink2201.xml"/><Relationship Id="rId306" Type="http://schemas.openxmlformats.org/officeDocument/2006/relationships/customXml" Target="../ink/ink2208.xml"/><Relationship Id="rId45" Type="http://schemas.openxmlformats.org/officeDocument/2006/relationships/image" Target="../media/image2016.png"/><Relationship Id="rId87" Type="http://schemas.openxmlformats.org/officeDocument/2006/relationships/image" Target="../media/image2037.png"/><Relationship Id="rId110" Type="http://schemas.openxmlformats.org/officeDocument/2006/relationships/customXml" Target="../ink/ink2110.xml"/><Relationship Id="rId348" Type="http://schemas.openxmlformats.org/officeDocument/2006/relationships/customXml" Target="../ink/ink2230.xml"/><Relationship Id="rId152" Type="http://schemas.openxmlformats.org/officeDocument/2006/relationships/customXml" Target="../ink/ink2131.xml"/><Relationship Id="rId194" Type="http://schemas.openxmlformats.org/officeDocument/2006/relationships/customXml" Target="../ink/ink2152.xml"/><Relationship Id="rId208" Type="http://schemas.openxmlformats.org/officeDocument/2006/relationships/customXml" Target="../ink/ink2159.xml"/><Relationship Id="rId261" Type="http://schemas.openxmlformats.org/officeDocument/2006/relationships/image" Target="../media/image2123.png"/><Relationship Id="rId14" Type="http://schemas.openxmlformats.org/officeDocument/2006/relationships/customXml" Target="../ink/ink2062.xml"/><Relationship Id="rId56" Type="http://schemas.openxmlformats.org/officeDocument/2006/relationships/customXml" Target="../ink/ink2083.xml"/><Relationship Id="rId317" Type="http://schemas.openxmlformats.org/officeDocument/2006/relationships/image" Target="../media/image2150.png"/><Relationship Id="rId359" Type="http://schemas.openxmlformats.org/officeDocument/2006/relationships/customXml" Target="../ink/ink2236.xml"/><Relationship Id="rId98" Type="http://schemas.openxmlformats.org/officeDocument/2006/relationships/customXml" Target="../ink/ink2104.xml"/><Relationship Id="rId121" Type="http://schemas.openxmlformats.org/officeDocument/2006/relationships/image" Target="../media/image2054.png"/><Relationship Id="rId163" Type="http://schemas.openxmlformats.org/officeDocument/2006/relationships/image" Target="../media/image2075.png"/><Relationship Id="rId219" Type="http://schemas.openxmlformats.org/officeDocument/2006/relationships/image" Target="../media/image2102.png"/><Relationship Id="rId370" Type="http://schemas.openxmlformats.org/officeDocument/2006/relationships/image" Target="../media/image2175.png"/><Relationship Id="rId230" Type="http://schemas.openxmlformats.org/officeDocument/2006/relationships/customXml" Target="../ink/ink2170.xml"/><Relationship Id="rId25" Type="http://schemas.openxmlformats.org/officeDocument/2006/relationships/image" Target="../media/image2007.png"/><Relationship Id="rId67" Type="http://schemas.openxmlformats.org/officeDocument/2006/relationships/image" Target="../media/image2027.png"/><Relationship Id="rId272" Type="http://schemas.openxmlformats.org/officeDocument/2006/relationships/customXml" Target="../ink/ink2191.xml"/><Relationship Id="rId328" Type="http://schemas.openxmlformats.org/officeDocument/2006/relationships/image" Target="../media/image2155.png"/><Relationship Id="rId132" Type="http://schemas.openxmlformats.org/officeDocument/2006/relationships/customXml" Target="../ink/ink2121.xml"/><Relationship Id="rId174" Type="http://schemas.openxmlformats.org/officeDocument/2006/relationships/customXml" Target="../ink/ink2142.xml"/><Relationship Id="rId381" Type="http://schemas.openxmlformats.org/officeDocument/2006/relationships/customXml" Target="../ink/ink2247.xml"/><Relationship Id="rId241" Type="http://schemas.openxmlformats.org/officeDocument/2006/relationships/image" Target="../media/image2113.png"/><Relationship Id="rId36" Type="http://schemas.openxmlformats.org/officeDocument/2006/relationships/customXml" Target="../ink/ink2073.xml"/><Relationship Id="rId283" Type="http://schemas.openxmlformats.org/officeDocument/2006/relationships/image" Target="../media/image2134.png"/><Relationship Id="rId339" Type="http://schemas.openxmlformats.org/officeDocument/2006/relationships/image" Target="../media/image2160.png"/><Relationship Id="rId78" Type="http://schemas.openxmlformats.org/officeDocument/2006/relationships/customXml" Target="../ink/ink2094.xml"/><Relationship Id="rId101" Type="http://schemas.openxmlformats.org/officeDocument/2006/relationships/image" Target="../media/image2044.png"/><Relationship Id="rId143" Type="http://schemas.openxmlformats.org/officeDocument/2006/relationships/image" Target="../media/image2065.png"/><Relationship Id="rId185" Type="http://schemas.openxmlformats.org/officeDocument/2006/relationships/image" Target="../media/image2086.png"/><Relationship Id="rId350" Type="http://schemas.openxmlformats.org/officeDocument/2006/relationships/customXml" Target="../ink/ink2231.xml"/><Relationship Id="rId9" Type="http://schemas.openxmlformats.org/officeDocument/2006/relationships/image" Target="../media/image1999.png"/><Relationship Id="rId210" Type="http://schemas.openxmlformats.org/officeDocument/2006/relationships/customXml" Target="../ink/ink2160.xml"/><Relationship Id="rId392" Type="http://schemas.openxmlformats.org/officeDocument/2006/relationships/image" Target="../media/image2186.png"/><Relationship Id="rId252" Type="http://schemas.openxmlformats.org/officeDocument/2006/relationships/customXml" Target="../ink/ink2181.xml"/><Relationship Id="rId294" Type="http://schemas.openxmlformats.org/officeDocument/2006/relationships/customXml" Target="../ink/ink2202.xml"/><Relationship Id="rId308" Type="http://schemas.openxmlformats.org/officeDocument/2006/relationships/customXml" Target="../ink/ink2209.xml"/><Relationship Id="rId47" Type="http://schemas.openxmlformats.org/officeDocument/2006/relationships/image" Target="../media/image2017.png"/><Relationship Id="rId89" Type="http://schemas.openxmlformats.org/officeDocument/2006/relationships/image" Target="../media/image2038.png"/><Relationship Id="rId112" Type="http://schemas.openxmlformats.org/officeDocument/2006/relationships/customXml" Target="../ink/ink2111.xml"/><Relationship Id="rId154" Type="http://schemas.openxmlformats.org/officeDocument/2006/relationships/customXml" Target="../ink/ink2132.xml"/><Relationship Id="rId361" Type="http://schemas.openxmlformats.org/officeDocument/2006/relationships/customXml" Target="../ink/ink2237.xml"/><Relationship Id="rId196" Type="http://schemas.openxmlformats.org/officeDocument/2006/relationships/customXml" Target="../ink/ink2153.xml"/><Relationship Id="rId16" Type="http://schemas.openxmlformats.org/officeDocument/2006/relationships/customXml" Target="../ink/ink2063.xml"/><Relationship Id="rId221" Type="http://schemas.openxmlformats.org/officeDocument/2006/relationships/image" Target="../media/image2103.png"/><Relationship Id="rId242" Type="http://schemas.openxmlformats.org/officeDocument/2006/relationships/customXml" Target="../ink/ink2176.xml"/><Relationship Id="rId263" Type="http://schemas.openxmlformats.org/officeDocument/2006/relationships/image" Target="../media/image2124.png"/><Relationship Id="rId284" Type="http://schemas.openxmlformats.org/officeDocument/2006/relationships/customXml" Target="../ink/ink2197.xml"/><Relationship Id="rId319" Type="http://schemas.openxmlformats.org/officeDocument/2006/relationships/image" Target="../media/image2151.png"/><Relationship Id="rId37" Type="http://schemas.openxmlformats.org/officeDocument/2006/relationships/image" Target="../media/image2013.png"/><Relationship Id="rId58" Type="http://schemas.openxmlformats.org/officeDocument/2006/relationships/customXml" Target="../ink/ink2084.xml"/><Relationship Id="rId79" Type="http://schemas.openxmlformats.org/officeDocument/2006/relationships/image" Target="../media/image2033.png"/><Relationship Id="rId102" Type="http://schemas.openxmlformats.org/officeDocument/2006/relationships/customXml" Target="../ink/ink2106.xml"/><Relationship Id="rId123" Type="http://schemas.openxmlformats.org/officeDocument/2006/relationships/image" Target="../media/image2055.png"/><Relationship Id="rId144" Type="http://schemas.openxmlformats.org/officeDocument/2006/relationships/customXml" Target="../ink/ink2127.xml"/><Relationship Id="rId330" Type="http://schemas.openxmlformats.org/officeDocument/2006/relationships/image" Target="../media/image2156.png"/><Relationship Id="rId90" Type="http://schemas.openxmlformats.org/officeDocument/2006/relationships/customXml" Target="../ink/ink2100.xml"/><Relationship Id="rId165" Type="http://schemas.openxmlformats.org/officeDocument/2006/relationships/image" Target="../media/image2076.png"/><Relationship Id="rId186" Type="http://schemas.openxmlformats.org/officeDocument/2006/relationships/customXml" Target="../ink/ink2148.xml"/><Relationship Id="rId351" Type="http://schemas.openxmlformats.org/officeDocument/2006/relationships/image" Target="../media/image2166.png"/><Relationship Id="rId372" Type="http://schemas.openxmlformats.org/officeDocument/2006/relationships/image" Target="../media/image2176.png"/><Relationship Id="rId393" Type="http://schemas.openxmlformats.org/officeDocument/2006/relationships/customXml" Target="../ink/ink2253.xml"/><Relationship Id="rId211" Type="http://schemas.openxmlformats.org/officeDocument/2006/relationships/image" Target="../media/image2099.png"/><Relationship Id="rId232" Type="http://schemas.openxmlformats.org/officeDocument/2006/relationships/customXml" Target="../ink/ink2171.xml"/><Relationship Id="rId253" Type="http://schemas.openxmlformats.org/officeDocument/2006/relationships/image" Target="../media/image2119.png"/><Relationship Id="rId274" Type="http://schemas.openxmlformats.org/officeDocument/2006/relationships/customXml" Target="../ink/ink2192.xml"/><Relationship Id="rId295" Type="http://schemas.openxmlformats.org/officeDocument/2006/relationships/image" Target="../media/image2140.png"/><Relationship Id="rId309" Type="http://schemas.openxmlformats.org/officeDocument/2006/relationships/image" Target="../media/image2146.png"/><Relationship Id="rId27" Type="http://schemas.openxmlformats.org/officeDocument/2006/relationships/image" Target="../media/image2008.png"/><Relationship Id="rId48" Type="http://schemas.openxmlformats.org/officeDocument/2006/relationships/customXml" Target="../ink/ink2079.xml"/><Relationship Id="rId69" Type="http://schemas.openxmlformats.org/officeDocument/2006/relationships/image" Target="../media/image2028.png"/><Relationship Id="rId113" Type="http://schemas.openxmlformats.org/officeDocument/2006/relationships/image" Target="../media/image2050.png"/><Relationship Id="rId134" Type="http://schemas.openxmlformats.org/officeDocument/2006/relationships/customXml" Target="../ink/ink2122.xml"/><Relationship Id="rId320" Type="http://schemas.openxmlformats.org/officeDocument/2006/relationships/customXml" Target="../ink/ink2215.xml"/><Relationship Id="rId80" Type="http://schemas.openxmlformats.org/officeDocument/2006/relationships/customXml" Target="../ink/ink2095.xml"/><Relationship Id="rId155" Type="http://schemas.openxmlformats.org/officeDocument/2006/relationships/image" Target="../media/image2071.png"/><Relationship Id="rId176" Type="http://schemas.openxmlformats.org/officeDocument/2006/relationships/customXml" Target="../ink/ink2143.xml"/><Relationship Id="rId197" Type="http://schemas.openxmlformats.org/officeDocument/2006/relationships/image" Target="../media/image2092.png"/><Relationship Id="rId341" Type="http://schemas.openxmlformats.org/officeDocument/2006/relationships/image" Target="../media/image2161.png"/><Relationship Id="rId362" Type="http://schemas.openxmlformats.org/officeDocument/2006/relationships/image" Target="../media/image2171.png"/><Relationship Id="rId383" Type="http://schemas.openxmlformats.org/officeDocument/2006/relationships/customXml" Target="../ink/ink2248.xml"/><Relationship Id="rId201" Type="http://schemas.openxmlformats.org/officeDocument/2006/relationships/image" Target="../media/image2094.png"/><Relationship Id="rId222" Type="http://schemas.openxmlformats.org/officeDocument/2006/relationships/customXml" Target="../ink/ink2166.xml"/><Relationship Id="rId243" Type="http://schemas.openxmlformats.org/officeDocument/2006/relationships/image" Target="../media/image2114.png"/><Relationship Id="rId264" Type="http://schemas.openxmlformats.org/officeDocument/2006/relationships/customXml" Target="../ink/ink2187.xml"/><Relationship Id="rId285" Type="http://schemas.openxmlformats.org/officeDocument/2006/relationships/image" Target="../media/image2135.png"/><Relationship Id="rId17" Type="http://schemas.openxmlformats.org/officeDocument/2006/relationships/image" Target="../media/image2003.png"/><Relationship Id="rId38" Type="http://schemas.openxmlformats.org/officeDocument/2006/relationships/customXml" Target="../ink/ink2074.xml"/><Relationship Id="rId59" Type="http://schemas.openxmlformats.org/officeDocument/2006/relationships/image" Target="../media/image2023.png"/><Relationship Id="rId103" Type="http://schemas.openxmlformats.org/officeDocument/2006/relationships/image" Target="../media/image2045.png"/><Relationship Id="rId124" Type="http://schemas.openxmlformats.org/officeDocument/2006/relationships/customXml" Target="../ink/ink2117.xml"/><Relationship Id="rId310" Type="http://schemas.openxmlformats.org/officeDocument/2006/relationships/customXml" Target="../ink/ink2210.xml"/><Relationship Id="rId70" Type="http://schemas.openxmlformats.org/officeDocument/2006/relationships/customXml" Target="../ink/ink2090.xml"/><Relationship Id="rId91" Type="http://schemas.openxmlformats.org/officeDocument/2006/relationships/image" Target="../media/image2039.png"/><Relationship Id="rId145" Type="http://schemas.openxmlformats.org/officeDocument/2006/relationships/image" Target="../media/image2066.png"/><Relationship Id="rId166" Type="http://schemas.openxmlformats.org/officeDocument/2006/relationships/customXml" Target="../ink/ink2138.xml"/><Relationship Id="rId187" Type="http://schemas.openxmlformats.org/officeDocument/2006/relationships/image" Target="../media/image2087.png"/><Relationship Id="rId331" Type="http://schemas.openxmlformats.org/officeDocument/2006/relationships/customXml" Target="../ink/ink2221.xml"/><Relationship Id="rId352" Type="http://schemas.openxmlformats.org/officeDocument/2006/relationships/customXml" Target="../ink/ink2232.xml"/><Relationship Id="rId373" Type="http://schemas.openxmlformats.org/officeDocument/2006/relationships/customXml" Target="../ink/ink2243.xml"/><Relationship Id="rId394" Type="http://schemas.openxmlformats.org/officeDocument/2006/relationships/image" Target="../media/image218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161.xml"/><Relationship Id="rId233" Type="http://schemas.openxmlformats.org/officeDocument/2006/relationships/image" Target="../media/image2109.png"/><Relationship Id="rId254" Type="http://schemas.openxmlformats.org/officeDocument/2006/relationships/customXml" Target="../ink/ink2182.xml"/><Relationship Id="rId28" Type="http://schemas.openxmlformats.org/officeDocument/2006/relationships/customXml" Target="../ink/ink2069.xml"/><Relationship Id="rId49" Type="http://schemas.openxmlformats.org/officeDocument/2006/relationships/image" Target="../media/image2018.png"/><Relationship Id="rId114" Type="http://schemas.openxmlformats.org/officeDocument/2006/relationships/customXml" Target="../ink/ink2112.xml"/><Relationship Id="rId275" Type="http://schemas.openxmlformats.org/officeDocument/2006/relationships/image" Target="../media/image2130.png"/><Relationship Id="rId296" Type="http://schemas.openxmlformats.org/officeDocument/2006/relationships/customXml" Target="../ink/ink2203.xml"/><Relationship Id="rId300" Type="http://schemas.openxmlformats.org/officeDocument/2006/relationships/customXml" Target="../ink/ink2205.xml"/><Relationship Id="rId60" Type="http://schemas.openxmlformats.org/officeDocument/2006/relationships/customXml" Target="../ink/ink2085.xml"/><Relationship Id="rId81" Type="http://schemas.openxmlformats.org/officeDocument/2006/relationships/image" Target="../media/image2034.png"/><Relationship Id="rId135" Type="http://schemas.openxmlformats.org/officeDocument/2006/relationships/image" Target="../media/image2061.png"/><Relationship Id="rId156" Type="http://schemas.openxmlformats.org/officeDocument/2006/relationships/customXml" Target="../ink/ink2133.xml"/><Relationship Id="rId177" Type="http://schemas.openxmlformats.org/officeDocument/2006/relationships/image" Target="../media/image2082.png"/><Relationship Id="rId198" Type="http://schemas.openxmlformats.org/officeDocument/2006/relationships/customXml" Target="../ink/ink2154.xml"/><Relationship Id="rId321" Type="http://schemas.openxmlformats.org/officeDocument/2006/relationships/image" Target="../media/image2152.png"/><Relationship Id="rId342" Type="http://schemas.openxmlformats.org/officeDocument/2006/relationships/customXml" Target="../ink/ink2227.xml"/><Relationship Id="rId363" Type="http://schemas.openxmlformats.org/officeDocument/2006/relationships/customXml" Target="../ink/ink2238.xml"/><Relationship Id="rId384" Type="http://schemas.openxmlformats.org/officeDocument/2006/relationships/image" Target="../media/image2182.png"/><Relationship Id="rId202" Type="http://schemas.openxmlformats.org/officeDocument/2006/relationships/customXml" Target="../ink/ink2156.xml"/><Relationship Id="rId223" Type="http://schemas.openxmlformats.org/officeDocument/2006/relationships/image" Target="../media/image2104.png"/><Relationship Id="rId244" Type="http://schemas.openxmlformats.org/officeDocument/2006/relationships/customXml" Target="../ink/ink2177.xml"/><Relationship Id="rId18" Type="http://schemas.openxmlformats.org/officeDocument/2006/relationships/customXml" Target="../ink/ink2064.xml"/><Relationship Id="rId39" Type="http://schemas.openxmlformats.org/officeDocument/2006/relationships/image" Target="../media/image1592.png"/><Relationship Id="rId265" Type="http://schemas.openxmlformats.org/officeDocument/2006/relationships/image" Target="../media/image2125.png"/><Relationship Id="rId286" Type="http://schemas.openxmlformats.org/officeDocument/2006/relationships/customXml" Target="../ink/ink2198.xml"/><Relationship Id="rId50" Type="http://schemas.openxmlformats.org/officeDocument/2006/relationships/customXml" Target="../ink/ink2080.xml"/><Relationship Id="rId104" Type="http://schemas.openxmlformats.org/officeDocument/2006/relationships/customXml" Target="../ink/ink2107.xml"/><Relationship Id="rId125" Type="http://schemas.openxmlformats.org/officeDocument/2006/relationships/image" Target="../media/image2056.png"/><Relationship Id="rId146" Type="http://schemas.openxmlformats.org/officeDocument/2006/relationships/customXml" Target="../ink/ink2128.xml"/><Relationship Id="rId167" Type="http://schemas.openxmlformats.org/officeDocument/2006/relationships/image" Target="../media/image2077.png"/><Relationship Id="rId188" Type="http://schemas.openxmlformats.org/officeDocument/2006/relationships/customXml" Target="../ink/ink2149.xml"/><Relationship Id="rId311" Type="http://schemas.openxmlformats.org/officeDocument/2006/relationships/image" Target="../media/image2147.png"/><Relationship Id="rId332" Type="http://schemas.openxmlformats.org/officeDocument/2006/relationships/image" Target="../media/image2157.png"/><Relationship Id="rId353" Type="http://schemas.openxmlformats.org/officeDocument/2006/relationships/image" Target="../media/image2167.png"/><Relationship Id="rId374" Type="http://schemas.openxmlformats.org/officeDocument/2006/relationships/image" Target="../media/image2177.png"/><Relationship Id="rId395" Type="http://schemas.openxmlformats.org/officeDocument/2006/relationships/customXml" Target="../ink/ink2254.xml"/><Relationship Id="rId71" Type="http://schemas.openxmlformats.org/officeDocument/2006/relationships/image" Target="../media/image2029.png"/><Relationship Id="rId92" Type="http://schemas.openxmlformats.org/officeDocument/2006/relationships/customXml" Target="../ink/ink2101.xml"/><Relationship Id="rId213" Type="http://schemas.openxmlformats.org/officeDocument/2006/relationships/image" Target="../media/image1499.png"/><Relationship Id="rId234" Type="http://schemas.openxmlformats.org/officeDocument/2006/relationships/customXml" Target="../ink/ink2172.xml"/><Relationship Id="rId2" Type="http://schemas.openxmlformats.org/officeDocument/2006/relationships/customXml" Target="../ink/ink2056.xml"/><Relationship Id="rId29" Type="http://schemas.openxmlformats.org/officeDocument/2006/relationships/image" Target="../media/image2009.png"/><Relationship Id="rId255" Type="http://schemas.openxmlformats.org/officeDocument/2006/relationships/image" Target="../media/image2120.png"/><Relationship Id="rId276" Type="http://schemas.openxmlformats.org/officeDocument/2006/relationships/customXml" Target="../ink/ink2193.xml"/><Relationship Id="rId297" Type="http://schemas.openxmlformats.org/officeDocument/2006/relationships/image" Target="../media/image1430.png"/><Relationship Id="rId40" Type="http://schemas.openxmlformats.org/officeDocument/2006/relationships/customXml" Target="../ink/ink2075.xml"/><Relationship Id="rId115" Type="http://schemas.openxmlformats.org/officeDocument/2006/relationships/image" Target="../media/image2051.png"/><Relationship Id="rId136" Type="http://schemas.openxmlformats.org/officeDocument/2006/relationships/customXml" Target="../ink/ink2123.xml"/><Relationship Id="rId157" Type="http://schemas.openxmlformats.org/officeDocument/2006/relationships/image" Target="../media/image2072.png"/><Relationship Id="rId178" Type="http://schemas.openxmlformats.org/officeDocument/2006/relationships/customXml" Target="../ink/ink2144.xml"/><Relationship Id="rId301" Type="http://schemas.openxmlformats.org/officeDocument/2006/relationships/image" Target="../media/image2142.png"/><Relationship Id="rId322" Type="http://schemas.openxmlformats.org/officeDocument/2006/relationships/customXml" Target="../ink/ink2216.xml"/><Relationship Id="rId343" Type="http://schemas.openxmlformats.org/officeDocument/2006/relationships/image" Target="../media/image2162.png"/><Relationship Id="rId364" Type="http://schemas.openxmlformats.org/officeDocument/2006/relationships/image" Target="../media/image2172.png"/><Relationship Id="rId61" Type="http://schemas.openxmlformats.org/officeDocument/2006/relationships/image" Target="../media/image2024.png"/><Relationship Id="rId82" Type="http://schemas.openxmlformats.org/officeDocument/2006/relationships/customXml" Target="../ink/ink2096.xml"/><Relationship Id="rId199" Type="http://schemas.openxmlformats.org/officeDocument/2006/relationships/image" Target="../media/image2093.png"/><Relationship Id="rId203" Type="http://schemas.openxmlformats.org/officeDocument/2006/relationships/image" Target="../media/image2095.png"/><Relationship Id="rId385" Type="http://schemas.openxmlformats.org/officeDocument/2006/relationships/customXml" Target="../ink/ink2249.xml"/><Relationship Id="rId19" Type="http://schemas.openxmlformats.org/officeDocument/2006/relationships/image" Target="../media/image2004.png"/><Relationship Id="rId224" Type="http://schemas.openxmlformats.org/officeDocument/2006/relationships/customXml" Target="../ink/ink2167.xml"/><Relationship Id="rId245" Type="http://schemas.openxmlformats.org/officeDocument/2006/relationships/image" Target="../media/image2115.png"/><Relationship Id="rId266" Type="http://schemas.openxmlformats.org/officeDocument/2006/relationships/customXml" Target="../ink/ink2188.xml"/><Relationship Id="rId287" Type="http://schemas.openxmlformats.org/officeDocument/2006/relationships/image" Target="../media/image2136.png"/><Relationship Id="rId30" Type="http://schemas.openxmlformats.org/officeDocument/2006/relationships/customXml" Target="../ink/ink2070.xml"/><Relationship Id="rId105" Type="http://schemas.openxmlformats.org/officeDocument/2006/relationships/image" Target="../media/image2046.png"/><Relationship Id="rId126" Type="http://schemas.openxmlformats.org/officeDocument/2006/relationships/customXml" Target="../ink/ink2118.xml"/><Relationship Id="rId147" Type="http://schemas.openxmlformats.org/officeDocument/2006/relationships/image" Target="../media/image2067.png"/><Relationship Id="rId168" Type="http://schemas.openxmlformats.org/officeDocument/2006/relationships/customXml" Target="../ink/ink2139.xml"/><Relationship Id="rId312" Type="http://schemas.openxmlformats.org/officeDocument/2006/relationships/customXml" Target="../ink/ink2211.xml"/><Relationship Id="rId333" Type="http://schemas.openxmlformats.org/officeDocument/2006/relationships/customXml" Target="../ink/ink2222.xml"/><Relationship Id="rId354" Type="http://schemas.openxmlformats.org/officeDocument/2006/relationships/customXml" Target="../ink/ink2233.xml"/><Relationship Id="rId51" Type="http://schemas.openxmlformats.org/officeDocument/2006/relationships/image" Target="../media/image2019.png"/><Relationship Id="rId72" Type="http://schemas.openxmlformats.org/officeDocument/2006/relationships/customXml" Target="../ink/ink2091.xml"/><Relationship Id="rId93" Type="http://schemas.openxmlformats.org/officeDocument/2006/relationships/image" Target="../media/image2040.png"/><Relationship Id="rId189" Type="http://schemas.openxmlformats.org/officeDocument/2006/relationships/image" Target="../media/image2088.png"/><Relationship Id="rId375" Type="http://schemas.openxmlformats.org/officeDocument/2006/relationships/customXml" Target="../ink/ink2244.xml"/><Relationship Id="rId396" Type="http://schemas.openxmlformats.org/officeDocument/2006/relationships/image" Target="../media/image2188.png"/><Relationship Id="rId3" Type="http://schemas.openxmlformats.org/officeDocument/2006/relationships/image" Target="../media/image1996.png"/><Relationship Id="rId214" Type="http://schemas.openxmlformats.org/officeDocument/2006/relationships/customXml" Target="../ink/ink2162.xml"/><Relationship Id="rId235" Type="http://schemas.openxmlformats.org/officeDocument/2006/relationships/image" Target="../media/image2110.png"/><Relationship Id="rId256" Type="http://schemas.openxmlformats.org/officeDocument/2006/relationships/customXml" Target="../ink/ink2183.xml"/><Relationship Id="rId277" Type="http://schemas.openxmlformats.org/officeDocument/2006/relationships/image" Target="../media/image2131.png"/><Relationship Id="rId298" Type="http://schemas.openxmlformats.org/officeDocument/2006/relationships/customXml" Target="../ink/ink2204.xml"/><Relationship Id="rId116" Type="http://schemas.openxmlformats.org/officeDocument/2006/relationships/customXml" Target="../ink/ink2113.xml"/><Relationship Id="rId137" Type="http://schemas.openxmlformats.org/officeDocument/2006/relationships/image" Target="../media/image2062.png"/><Relationship Id="rId158" Type="http://schemas.openxmlformats.org/officeDocument/2006/relationships/customXml" Target="../ink/ink2134.xml"/><Relationship Id="rId302" Type="http://schemas.openxmlformats.org/officeDocument/2006/relationships/customXml" Target="../ink/ink2206.xml"/><Relationship Id="rId323" Type="http://schemas.openxmlformats.org/officeDocument/2006/relationships/image" Target="../media/image2153.png"/><Relationship Id="rId344" Type="http://schemas.openxmlformats.org/officeDocument/2006/relationships/customXml" Target="../ink/ink2228.xml"/><Relationship Id="rId20" Type="http://schemas.openxmlformats.org/officeDocument/2006/relationships/customXml" Target="../ink/ink2065.xml"/><Relationship Id="rId41" Type="http://schemas.openxmlformats.org/officeDocument/2006/relationships/image" Target="../media/image2014.png"/><Relationship Id="rId62" Type="http://schemas.openxmlformats.org/officeDocument/2006/relationships/customXml" Target="../ink/ink2086.xml"/><Relationship Id="rId83" Type="http://schemas.openxmlformats.org/officeDocument/2006/relationships/image" Target="../media/image2035.png"/><Relationship Id="rId179" Type="http://schemas.openxmlformats.org/officeDocument/2006/relationships/image" Target="../media/image2083.png"/><Relationship Id="rId365" Type="http://schemas.openxmlformats.org/officeDocument/2006/relationships/customXml" Target="../ink/ink2239.xml"/><Relationship Id="rId386" Type="http://schemas.openxmlformats.org/officeDocument/2006/relationships/image" Target="../media/image2183.png"/><Relationship Id="rId190" Type="http://schemas.openxmlformats.org/officeDocument/2006/relationships/customXml" Target="../ink/ink2150.xml"/><Relationship Id="rId204" Type="http://schemas.openxmlformats.org/officeDocument/2006/relationships/customXml" Target="../ink/ink2157.xml"/><Relationship Id="rId225" Type="http://schemas.openxmlformats.org/officeDocument/2006/relationships/image" Target="../media/image2105.png"/><Relationship Id="rId246" Type="http://schemas.openxmlformats.org/officeDocument/2006/relationships/customXml" Target="../ink/ink2178.xml"/><Relationship Id="rId267" Type="http://schemas.openxmlformats.org/officeDocument/2006/relationships/image" Target="../media/image2126.png"/><Relationship Id="rId288" Type="http://schemas.openxmlformats.org/officeDocument/2006/relationships/customXml" Target="../ink/ink2199.xml"/><Relationship Id="rId106" Type="http://schemas.openxmlformats.org/officeDocument/2006/relationships/customXml" Target="../ink/ink2108.xml"/><Relationship Id="rId127" Type="http://schemas.openxmlformats.org/officeDocument/2006/relationships/image" Target="../media/image2057.png"/><Relationship Id="rId313" Type="http://schemas.openxmlformats.org/officeDocument/2006/relationships/image" Target="../media/image2148.png"/><Relationship Id="rId10" Type="http://schemas.openxmlformats.org/officeDocument/2006/relationships/customXml" Target="../ink/ink2060.xml"/><Relationship Id="rId31" Type="http://schemas.openxmlformats.org/officeDocument/2006/relationships/image" Target="../media/image2010.png"/><Relationship Id="rId52" Type="http://schemas.openxmlformats.org/officeDocument/2006/relationships/customXml" Target="../ink/ink2081.xml"/><Relationship Id="rId73" Type="http://schemas.openxmlformats.org/officeDocument/2006/relationships/image" Target="../media/image2030.png"/><Relationship Id="rId94" Type="http://schemas.openxmlformats.org/officeDocument/2006/relationships/customXml" Target="../ink/ink2102.xml"/><Relationship Id="rId148" Type="http://schemas.openxmlformats.org/officeDocument/2006/relationships/customXml" Target="../ink/ink2129.xml"/><Relationship Id="rId169" Type="http://schemas.openxmlformats.org/officeDocument/2006/relationships/image" Target="../media/image2078.png"/><Relationship Id="rId334" Type="http://schemas.openxmlformats.org/officeDocument/2006/relationships/image" Target="../media/image2158.png"/><Relationship Id="rId355" Type="http://schemas.openxmlformats.org/officeDocument/2006/relationships/image" Target="../media/image2168.png"/><Relationship Id="rId376" Type="http://schemas.openxmlformats.org/officeDocument/2006/relationships/image" Target="../media/image2178.png"/><Relationship Id="rId4" Type="http://schemas.openxmlformats.org/officeDocument/2006/relationships/customXml" Target="../ink/ink2057.xml"/><Relationship Id="rId180" Type="http://schemas.openxmlformats.org/officeDocument/2006/relationships/customXml" Target="../ink/ink2145.xml"/><Relationship Id="rId215" Type="http://schemas.openxmlformats.org/officeDocument/2006/relationships/image" Target="../media/image2100.png"/><Relationship Id="rId236" Type="http://schemas.openxmlformats.org/officeDocument/2006/relationships/customXml" Target="../ink/ink2173.xml"/><Relationship Id="rId257" Type="http://schemas.openxmlformats.org/officeDocument/2006/relationships/image" Target="../media/image2121.png"/><Relationship Id="rId278" Type="http://schemas.openxmlformats.org/officeDocument/2006/relationships/customXml" Target="../ink/ink2194.xml"/><Relationship Id="rId303" Type="http://schemas.openxmlformats.org/officeDocument/2006/relationships/image" Target="../media/image2143.png"/><Relationship Id="rId42" Type="http://schemas.openxmlformats.org/officeDocument/2006/relationships/customXml" Target="../ink/ink2076.xml"/><Relationship Id="rId84" Type="http://schemas.openxmlformats.org/officeDocument/2006/relationships/customXml" Target="../ink/ink2097.xml"/><Relationship Id="rId138" Type="http://schemas.openxmlformats.org/officeDocument/2006/relationships/customXml" Target="../ink/ink2124.xml"/><Relationship Id="rId345" Type="http://schemas.openxmlformats.org/officeDocument/2006/relationships/image" Target="../media/image2163.png"/><Relationship Id="rId387" Type="http://schemas.openxmlformats.org/officeDocument/2006/relationships/customXml" Target="../ink/ink2250.xml"/><Relationship Id="rId191" Type="http://schemas.openxmlformats.org/officeDocument/2006/relationships/image" Target="../media/image2089.png"/><Relationship Id="rId205" Type="http://schemas.openxmlformats.org/officeDocument/2006/relationships/image" Target="../media/image2096.png"/><Relationship Id="rId247" Type="http://schemas.openxmlformats.org/officeDocument/2006/relationships/image" Target="../media/image2116.png"/><Relationship Id="rId107" Type="http://schemas.openxmlformats.org/officeDocument/2006/relationships/image" Target="../media/image2047.png"/><Relationship Id="rId289" Type="http://schemas.openxmlformats.org/officeDocument/2006/relationships/image" Target="../media/image2137.png"/><Relationship Id="rId11" Type="http://schemas.openxmlformats.org/officeDocument/2006/relationships/image" Target="../media/image2000.png"/><Relationship Id="rId53" Type="http://schemas.openxmlformats.org/officeDocument/2006/relationships/image" Target="../media/image2020.png"/><Relationship Id="rId149" Type="http://schemas.openxmlformats.org/officeDocument/2006/relationships/image" Target="../media/image2068.png"/><Relationship Id="rId314" Type="http://schemas.openxmlformats.org/officeDocument/2006/relationships/customXml" Target="../ink/ink2212.xml"/><Relationship Id="rId356" Type="http://schemas.openxmlformats.org/officeDocument/2006/relationships/customXml" Target="../ink/ink2234.xml"/><Relationship Id="rId95" Type="http://schemas.openxmlformats.org/officeDocument/2006/relationships/image" Target="../media/image2041.png"/><Relationship Id="rId160" Type="http://schemas.openxmlformats.org/officeDocument/2006/relationships/customXml" Target="../ink/ink2135.xml"/><Relationship Id="rId216" Type="http://schemas.openxmlformats.org/officeDocument/2006/relationships/customXml" Target="../ink/ink2163.xml"/><Relationship Id="rId258" Type="http://schemas.openxmlformats.org/officeDocument/2006/relationships/customXml" Target="../ink/ink2184.xml"/><Relationship Id="rId22" Type="http://schemas.openxmlformats.org/officeDocument/2006/relationships/customXml" Target="../ink/ink2066.xml"/><Relationship Id="rId64" Type="http://schemas.openxmlformats.org/officeDocument/2006/relationships/customXml" Target="../ink/ink2087.xml"/><Relationship Id="rId118" Type="http://schemas.openxmlformats.org/officeDocument/2006/relationships/customXml" Target="../ink/ink2114.xml"/><Relationship Id="rId325" Type="http://schemas.openxmlformats.org/officeDocument/2006/relationships/customXml" Target="../ink/ink2218.xml"/><Relationship Id="rId367" Type="http://schemas.openxmlformats.org/officeDocument/2006/relationships/customXml" Target="../ink/ink2240.xml"/><Relationship Id="rId171" Type="http://schemas.openxmlformats.org/officeDocument/2006/relationships/image" Target="../media/image2079.png"/><Relationship Id="rId227" Type="http://schemas.openxmlformats.org/officeDocument/2006/relationships/image" Target="../media/image2106.png"/><Relationship Id="rId269" Type="http://schemas.openxmlformats.org/officeDocument/2006/relationships/image" Target="../media/image2127.png"/><Relationship Id="rId33" Type="http://schemas.openxmlformats.org/officeDocument/2006/relationships/image" Target="../media/image2011.png"/><Relationship Id="rId129" Type="http://schemas.openxmlformats.org/officeDocument/2006/relationships/image" Target="../media/image2058.png"/><Relationship Id="rId280" Type="http://schemas.openxmlformats.org/officeDocument/2006/relationships/customXml" Target="../ink/ink2195.xml"/><Relationship Id="rId336" Type="http://schemas.openxmlformats.org/officeDocument/2006/relationships/image" Target="../media/image2159.png"/><Relationship Id="rId75" Type="http://schemas.openxmlformats.org/officeDocument/2006/relationships/image" Target="../media/image2031.png"/><Relationship Id="rId140" Type="http://schemas.openxmlformats.org/officeDocument/2006/relationships/customXml" Target="../ink/ink2125.xml"/><Relationship Id="rId182" Type="http://schemas.openxmlformats.org/officeDocument/2006/relationships/customXml" Target="../ink/ink2146.xml"/><Relationship Id="rId378" Type="http://schemas.openxmlformats.org/officeDocument/2006/relationships/image" Target="../media/image2179.png"/><Relationship Id="rId6" Type="http://schemas.openxmlformats.org/officeDocument/2006/relationships/customXml" Target="../ink/ink2058.xml"/><Relationship Id="rId238" Type="http://schemas.openxmlformats.org/officeDocument/2006/relationships/customXml" Target="../ink/ink2174.xml"/><Relationship Id="rId291" Type="http://schemas.openxmlformats.org/officeDocument/2006/relationships/image" Target="../media/image2138.png"/><Relationship Id="rId305" Type="http://schemas.openxmlformats.org/officeDocument/2006/relationships/image" Target="../media/image2144.png"/><Relationship Id="rId347" Type="http://schemas.openxmlformats.org/officeDocument/2006/relationships/image" Target="../media/image2164.png"/><Relationship Id="rId44" Type="http://schemas.openxmlformats.org/officeDocument/2006/relationships/customXml" Target="../ink/ink2077.xml"/><Relationship Id="rId86" Type="http://schemas.openxmlformats.org/officeDocument/2006/relationships/customXml" Target="../ink/ink2098.xml"/><Relationship Id="rId151" Type="http://schemas.openxmlformats.org/officeDocument/2006/relationships/image" Target="../media/image2069.png"/><Relationship Id="rId389" Type="http://schemas.openxmlformats.org/officeDocument/2006/relationships/customXml" Target="../ink/ink2251.xml"/><Relationship Id="rId193" Type="http://schemas.openxmlformats.org/officeDocument/2006/relationships/image" Target="../media/image2090.png"/><Relationship Id="rId207" Type="http://schemas.openxmlformats.org/officeDocument/2006/relationships/image" Target="../media/image2097.png"/><Relationship Id="rId249" Type="http://schemas.openxmlformats.org/officeDocument/2006/relationships/image" Target="../media/image2117.png"/><Relationship Id="rId13" Type="http://schemas.openxmlformats.org/officeDocument/2006/relationships/image" Target="../media/image2001.png"/><Relationship Id="rId109" Type="http://schemas.openxmlformats.org/officeDocument/2006/relationships/image" Target="../media/image2048.png"/><Relationship Id="rId260" Type="http://schemas.openxmlformats.org/officeDocument/2006/relationships/customXml" Target="../ink/ink2185.xml"/><Relationship Id="rId316" Type="http://schemas.openxmlformats.org/officeDocument/2006/relationships/customXml" Target="../ink/ink2213.xml"/><Relationship Id="rId55" Type="http://schemas.openxmlformats.org/officeDocument/2006/relationships/image" Target="../media/image2021.png"/><Relationship Id="rId97" Type="http://schemas.openxmlformats.org/officeDocument/2006/relationships/image" Target="../media/image2042.png"/><Relationship Id="rId120" Type="http://schemas.openxmlformats.org/officeDocument/2006/relationships/customXml" Target="../ink/ink2115.xml"/><Relationship Id="rId358" Type="http://schemas.openxmlformats.org/officeDocument/2006/relationships/customXml" Target="../ink/ink2235.xml"/><Relationship Id="rId162" Type="http://schemas.openxmlformats.org/officeDocument/2006/relationships/customXml" Target="../ink/ink2136.xml"/><Relationship Id="rId218" Type="http://schemas.openxmlformats.org/officeDocument/2006/relationships/customXml" Target="../ink/ink2164.xml"/><Relationship Id="rId271" Type="http://schemas.openxmlformats.org/officeDocument/2006/relationships/image" Target="../media/image2128.png"/><Relationship Id="rId24" Type="http://schemas.openxmlformats.org/officeDocument/2006/relationships/customXml" Target="../ink/ink2067.xml"/><Relationship Id="rId66" Type="http://schemas.openxmlformats.org/officeDocument/2006/relationships/customXml" Target="../ink/ink2088.xml"/><Relationship Id="rId131" Type="http://schemas.openxmlformats.org/officeDocument/2006/relationships/image" Target="../media/image2059.png"/><Relationship Id="rId327" Type="http://schemas.openxmlformats.org/officeDocument/2006/relationships/customXml" Target="../ink/ink2219.xml"/><Relationship Id="rId369" Type="http://schemas.openxmlformats.org/officeDocument/2006/relationships/customXml" Target="../ink/ink2241.xml"/><Relationship Id="rId173" Type="http://schemas.openxmlformats.org/officeDocument/2006/relationships/image" Target="../media/image2080.png"/><Relationship Id="rId229" Type="http://schemas.openxmlformats.org/officeDocument/2006/relationships/image" Target="../media/image2107.png"/><Relationship Id="rId380" Type="http://schemas.openxmlformats.org/officeDocument/2006/relationships/image" Target="../media/image2180.png"/><Relationship Id="rId240" Type="http://schemas.openxmlformats.org/officeDocument/2006/relationships/customXml" Target="../ink/ink2175.xml"/><Relationship Id="rId35" Type="http://schemas.openxmlformats.org/officeDocument/2006/relationships/image" Target="../media/image2012.png"/><Relationship Id="rId77" Type="http://schemas.openxmlformats.org/officeDocument/2006/relationships/image" Target="../media/image2032.png"/><Relationship Id="rId100" Type="http://schemas.openxmlformats.org/officeDocument/2006/relationships/customXml" Target="../ink/ink2105.xml"/><Relationship Id="rId282" Type="http://schemas.openxmlformats.org/officeDocument/2006/relationships/customXml" Target="../ink/ink2196.xml"/><Relationship Id="rId338" Type="http://schemas.openxmlformats.org/officeDocument/2006/relationships/customXml" Target="../ink/ink2225.xml"/><Relationship Id="rId8" Type="http://schemas.openxmlformats.org/officeDocument/2006/relationships/customXml" Target="../ink/ink2059.xml"/><Relationship Id="rId142" Type="http://schemas.openxmlformats.org/officeDocument/2006/relationships/customXml" Target="../ink/ink2126.xml"/><Relationship Id="rId184" Type="http://schemas.openxmlformats.org/officeDocument/2006/relationships/customXml" Target="../ink/ink2147.xml"/><Relationship Id="rId391" Type="http://schemas.openxmlformats.org/officeDocument/2006/relationships/customXml" Target="../ink/ink2252.xml"/><Relationship Id="rId251" Type="http://schemas.openxmlformats.org/officeDocument/2006/relationships/image" Target="../media/image2118.png"/><Relationship Id="rId46" Type="http://schemas.openxmlformats.org/officeDocument/2006/relationships/customXml" Target="../ink/ink2078.xml"/><Relationship Id="rId293" Type="http://schemas.openxmlformats.org/officeDocument/2006/relationships/image" Target="../media/image2139.png"/><Relationship Id="rId307" Type="http://schemas.openxmlformats.org/officeDocument/2006/relationships/image" Target="../media/image2145.png"/><Relationship Id="rId349" Type="http://schemas.openxmlformats.org/officeDocument/2006/relationships/image" Target="../media/image2165.png"/><Relationship Id="rId88" Type="http://schemas.openxmlformats.org/officeDocument/2006/relationships/customXml" Target="../ink/ink2099.xml"/><Relationship Id="rId111" Type="http://schemas.openxmlformats.org/officeDocument/2006/relationships/image" Target="../media/image2049.png"/><Relationship Id="rId153" Type="http://schemas.openxmlformats.org/officeDocument/2006/relationships/image" Target="../media/image2070.png"/><Relationship Id="rId195" Type="http://schemas.openxmlformats.org/officeDocument/2006/relationships/image" Target="../media/image2091.png"/><Relationship Id="rId209" Type="http://schemas.openxmlformats.org/officeDocument/2006/relationships/image" Target="../media/image2098.png"/><Relationship Id="rId360" Type="http://schemas.openxmlformats.org/officeDocument/2006/relationships/image" Target="../media/image2170.png"/><Relationship Id="rId220" Type="http://schemas.openxmlformats.org/officeDocument/2006/relationships/customXml" Target="../ink/ink2165.xml"/><Relationship Id="rId15" Type="http://schemas.openxmlformats.org/officeDocument/2006/relationships/image" Target="../media/image2002.png"/><Relationship Id="rId57" Type="http://schemas.openxmlformats.org/officeDocument/2006/relationships/image" Target="../media/image2022.png"/><Relationship Id="rId262" Type="http://schemas.openxmlformats.org/officeDocument/2006/relationships/customXml" Target="../ink/ink2186.xml"/><Relationship Id="rId318" Type="http://schemas.openxmlformats.org/officeDocument/2006/relationships/customXml" Target="../ink/ink2214.xml"/><Relationship Id="rId99" Type="http://schemas.openxmlformats.org/officeDocument/2006/relationships/image" Target="../media/image2043.png"/><Relationship Id="rId122" Type="http://schemas.openxmlformats.org/officeDocument/2006/relationships/customXml" Target="../ink/ink2116.xml"/><Relationship Id="rId164" Type="http://schemas.openxmlformats.org/officeDocument/2006/relationships/customXml" Target="../ink/ink2137.xml"/><Relationship Id="rId371" Type="http://schemas.openxmlformats.org/officeDocument/2006/relationships/customXml" Target="../ink/ink2242.xml"/><Relationship Id="rId26" Type="http://schemas.openxmlformats.org/officeDocument/2006/relationships/customXml" Target="../ink/ink2068.xml"/><Relationship Id="rId231" Type="http://schemas.openxmlformats.org/officeDocument/2006/relationships/image" Target="../media/image2108.png"/><Relationship Id="rId273" Type="http://schemas.openxmlformats.org/officeDocument/2006/relationships/image" Target="../media/image2129.png"/><Relationship Id="rId329" Type="http://schemas.openxmlformats.org/officeDocument/2006/relationships/customXml" Target="../ink/ink2220.xml"/><Relationship Id="rId68" Type="http://schemas.openxmlformats.org/officeDocument/2006/relationships/customXml" Target="../ink/ink2089.xml"/><Relationship Id="rId133" Type="http://schemas.openxmlformats.org/officeDocument/2006/relationships/image" Target="../media/image2060.png"/><Relationship Id="rId175" Type="http://schemas.openxmlformats.org/officeDocument/2006/relationships/image" Target="../media/image2081.png"/><Relationship Id="rId340" Type="http://schemas.openxmlformats.org/officeDocument/2006/relationships/customXml" Target="../ink/ink2226.xml"/><Relationship Id="rId200" Type="http://schemas.openxmlformats.org/officeDocument/2006/relationships/customXml" Target="../ink/ink2155.xml"/><Relationship Id="rId382" Type="http://schemas.openxmlformats.org/officeDocument/2006/relationships/image" Target="../media/image2181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13.xml"/><Relationship Id="rId21" Type="http://schemas.openxmlformats.org/officeDocument/2006/relationships/customXml" Target="../ink/ink2265.xml"/><Relationship Id="rId42" Type="http://schemas.openxmlformats.org/officeDocument/2006/relationships/image" Target="../media/image2207.png"/><Relationship Id="rId63" Type="http://schemas.openxmlformats.org/officeDocument/2006/relationships/customXml" Target="../ink/ink2286.xml"/><Relationship Id="rId84" Type="http://schemas.openxmlformats.org/officeDocument/2006/relationships/image" Target="../media/image2228.png"/><Relationship Id="rId138" Type="http://schemas.openxmlformats.org/officeDocument/2006/relationships/image" Target="../media/image2255.png"/><Relationship Id="rId159" Type="http://schemas.openxmlformats.org/officeDocument/2006/relationships/customXml" Target="../ink/ink2334.xml"/><Relationship Id="rId170" Type="http://schemas.openxmlformats.org/officeDocument/2006/relationships/image" Target="../media/image2271.png"/><Relationship Id="rId191" Type="http://schemas.openxmlformats.org/officeDocument/2006/relationships/image" Target="../media/image2281.png"/><Relationship Id="rId205" Type="http://schemas.openxmlformats.org/officeDocument/2006/relationships/image" Target="../media/image2288.png"/><Relationship Id="rId107" Type="http://schemas.openxmlformats.org/officeDocument/2006/relationships/customXml" Target="../ink/ink2308.xml"/><Relationship Id="rId11" Type="http://schemas.openxmlformats.org/officeDocument/2006/relationships/image" Target="../media/image2192.png"/><Relationship Id="rId32" Type="http://schemas.openxmlformats.org/officeDocument/2006/relationships/image" Target="../media/image2202.png"/><Relationship Id="rId53" Type="http://schemas.openxmlformats.org/officeDocument/2006/relationships/customXml" Target="../ink/ink2281.xml"/><Relationship Id="rId74" Type="http://schemas.openxmlformats.org/officeDocument/2006/relationships/image" Target="../media/image2223.png"/><Relationship Id="rId128" Type="http://schemas.openxmlformats.org/officeDocument/2006/relationships/image" Target="../media/image2250.png"/><Relationship Id="rId149" Type="http://schemas.openxmlformats.org/officeDocument/2006/relationships/customXml" Target="../ink/ink2329.xml"/><Relationship Id="rId5" Type="http://schemas.openxmlformats.org/officeDocument/2006/relationships/image" Target="../media/image2190.png"/><Relationship Id="rId95" Type="http://schemas.openxmlformats.org/officeDocument/2006/relationships/customXml" Target="../ink/ink2302.xml"/><Relationship Id="rId160" Type="http://schemas.openxmlformats.org/officeDocument/2006/relationships/image" Target="../media/image2266.png"/><Relationship Id="rId181" Type="http://schemas.openxmlformats.org/officeDocument/2006/relationships/image" Target="../media/image2276.png"/><Relationship Id="rId22" Type="http://schemas.openxmlformats.org/officeDocument/2006/relationships/image" Target="../media/image2197.png"/><Relationship Id="rId43" Type="http://schemas.openxmlformats.org/officeDocument/2006/relationships/customXml" Target="../ink/ink2276.xml"/><Relationship Id="rId64" Type="http://schemas.openxmlformats.org/officeDocument/2006/relationships/image" Target="../media/image2218.png"/><Relationship Id="rId118" Type="http://schemas.openxmlformats.org/officeDocument/2006/relationships/image" Target="../media/image2245.png"/><Relationship Id="rId139" Type="http://schemas.openxmlformats.org/officeDocument/2006/relationships/customXml" Target="../ink/ink2324.xml"/><Relationship Id="rId85" Type="http://schemas.openxmlformats.org/officeDocument/2006/relationships/customXml" Target="../ink/ink2297.xml"/><Relationship Id="rId150" Type="http://schemas.openxmlformats.org/officeDocument/2006/relationships/image" Target="../media/image2261.png"/><Relationship Id="rId171" Type="http://schemas.openxmlformats.org/officeDocument/2006/relationships/customXml" Target="../ink/ink2340.xml"/><Relationship Id="rId192" Type="http://schemas.openxmlformats.org/officeDocument/2006/relationships/customXml" Target="../ink/ink2351.xml"/><Relationship Id="rId206" Type="http://schemas.openxmlformats.org/officeDocument/2006/relationships/customXml" Target="../ink/ink2358.xml"/><Relationship Id="rId12" Type="http://schemas.openxmlformats.org/officeDocument/2006/relationships/customXml" Target="../ink/ink2260.xml"/><Relationship Id="rId33" Type="http://schemas.openxmlformats.org/officeDocument/2006/relationships/customXml" Target="../ink/ink2271.xml"/><Relationship Id="rId108" Type="http://schemas.openxmlformats.org/officeDocument/2006/relationships/image" Target="../media/image2240.png"/><Relationship Id="rId129" Type="http://schemas.openxmlformats.org/officeDocument/2006/relationships/customXml" Target="../ink/ink2319.xml"/><Relationship Id="rId54" Type="http://schemas.openxmlformats.org/officeDocument/2006/relationships/image" Target="../media/image2213.png"/><Relationship Id="rId75" Type="http://schemas.openxmlformats.org/officeDocument/2006/relationships/customXml" Target="../ink/ink2292.xml"/><Relationship Id="rId96" Type="http://schemas.openxmlformats.org/officeDocument/2006/relationships/image" Target="../media/image2234.png"/><Relationship Id="rId140" Type="http://schemas.openxmlformats.org/officeDocument/2006/relationships/image" Target="../media/image2256.png"/><Relationship Id="rId161" Type="http://schemas.openxmlformats.org/officeDocument/2006/relationships/customXml" Target="../ink/ink2335.xml"/><Relationship Id="rId182" Type="http://schemas.openxmlformats.org/officeDocument/2006/relationships/customXml" Target="../ink/ink2346.xml"/><Relationship Id="rId6" Type="http://schemas.openxmlformats.org/officeDocument/2006/relationships/customXml" Target="../ink/ink2257.xml"/><Relationship Id="rId23" Type="http://schemas.openxmlformats.org/officeDocument/2006/relationships/customXml" Target="../ink/ink2266.xml"/><Relationship Id="rId119" Type="http://schemas.openxmlformats.org/officeDocument/2006/relationships/customXml" Target="../ink/ink2314.xml"/><Relationship Id="rId44" Type="http://schemas.openxmlformats.org/officeDocument/2006/relationships/image" Target="../media/image2208.png"/><Relationship Id="rId65" Type="http://schemas.openxmlformats.org/officeDocument/2006/relationships/customXml" Target="../ink/ink2287.xml"/><Relationship Id="rId86" Type="http://schemas.openxmlformats.org/officeDocument/2006/relationships/image" Target="../media/image2229.png"/><Relationship Id="rId130" Type="http://schemas.openxmlformats.org/officeDocument/2006/relationships/image" Target="../media/image2251.png"/><Relationship Id="rId151" Type="http://schemas.openxmlformats.org/officeDocument/2006/relationships/customXml" Target="../ink/ink2330.xml"/><Relationship Id="rId172" Type="http://schemas.openxmlformats.org/officeDocument/2006/relationships/image" Target="../media/image2272.png"/><Relationship Id="rId193" Type="http://schemas.openxmlformats.org/officeDocument/2006/relationships/image" Target="../media/image2282.png"/><Relationship Id="rId207" Type="http://schemas.openxmlformats.org/officeDocument/2006/relationships/customXml" Target="../ink/ink2359.xml"/><Relationship Id="rId13" Type="http://schemas.openxmlformats.org/officeDocument/2006/relationships/image" Target="../media/image2193.png"/><Relationship Id="rId109" Type="http://schemas.openxmlformats.org/officeDocument/2006/relationships/customXml" Target="../ink/ink2309.xml"/><Relationship Id="rId34" Type="http://schemas.openxmlformats.org/officeDocument/2006/relationships/image" Target="../media/image2203.png"/><Relationship Id="rId55" Type="http://schemas.openxmlformats.org/officeDocument/2006/relationships/customXml" Target="../ink/ink2282.xml"/><Relationship Id="rId76" Type="http://schemas.openxmlformats.org/officeDocument/2006/relationships/image" Target="../media/image2224.png"/><Relationship Id="rId97" Type="http://schemas.openxmlformats.org/officeDocument/2006/relationships/customXml" Target="../ink/ink2303.xml"/><Relationship Id="rId120" Type="http://schemas.openxmlformats.org/officeDocument/2006/relationships/image" Target="../media/image2246.png"/><Relationship Id="rId141" Type="http://schemas.openxmlformats.org/officeDocument/2006/relationships/customXml" Target="../ink/ink2325.xml"/><Relationship Id="rId7" Type="http://schemas.openxmlformats.org/officeDocument/2006/relationships/image" Target="../media/image2191.png"/><Relationship Id="rId162" Type="http://schemas.openxmlformats.org/officeDocument/2006/relationships/image" Target="../media/image2267.png"/><Relationship Id="rId183" Type="http://schemas.openxmlformats.org/officeDocument/2006/relationships/image" Target="../media/image2277.png"/><Relationship Id="rId24" Type="http://schemas.openxmlformats.org/officeDocument/2006/relationships/image" Target="../media/image2198.png"/><Relationship Id="rId45" Type="http://schemas.openxmlformats.org/officeDocument/2006/relationships/customXml" Target="../ink/ink2277.xml"/><Relationship Id="rId66" Type="http://schemas.openxmlformats.org/officeDocument/2006/relationships/image" Target="../media/image2219.png"/><Relationship Id="rId87" Type="http://schemas.openxmlformats.org/officeDocument/2006/relationships/customXml" Target="../ink/ink2298.xml"/><Relationship Id="rId110" Type="http://schemas.openxmlformats.org/officeDocument/2006/relationships/image" Target="../media/image2241.png"/><Relationship Id="rId131" Type="http://schemas.openxmlformats.org/officeDocument/2006/relationships/customXml" Target="../ink/ink2320.xml"/><Relationship Id="rId61" Type="http://schemas.openxmlformats.org/officeDocument/2006/relationships/customXml" Target="../ink/ink2285.xml"/><Relationship Id="rId82" Type="http://schemas.openxmlformats.org/officeDocument/2006/relationships/image" Target="../media/image2227.png"/><Relationship Id="rId152" Type="http://schemas.openxmlformats.org/officeDocument/2006/relationships/image" Target="../media/image2262.png"/><Relationship Id="rId173" Type="http://schemas.openxmlformats.org/officeDocument/2006/relationships/customXml" Target="../ink/ink2341.xml"/><Relationship Id="rId194" Type="http://schemas.openxmlformats.org/officeDocument/2006/relationships/customXml" Target="../ink/ink2352.xml"/><Relationship Id="rId199" Type="http://schemas.openxmlformats.org/officeDocument/2006/relationships/image" Target="../media/image2285.png"/><Relationship Id="rId203" Type="http://schemas.openxmlformats.org/officeDocument/2006/relationships/image" Target="../media/image2287.png"/><Relationship Id="rId208" Type="http://schemas.openxmlformats.org/officeDocument/2006/relationships/image" Target="../media/image2289.png"/><Relationship Id="rId19" Type="http://schemas.openxmlformats.org/officeDocument/2006/relationships/customXml" Target="../ink/ink2264.xml"/><Relationship Id="rId14" Type="http://schemas.openxmlformats.org/officeDocument/2006/relationships/customXml" Target="../ink/ink2261.xml"/><Relationship Id="rId30" Type="http://schemas.openxmlformats.org/officeDocument/2006/relationships/image" Target="../media/image2201.png"/><Relationship Id="rId35" Type="http://schemas.openxmlformats.org/officeDocument/2006/relationships/customXml" Target="../ink/ink2272.xml"/><Relationship Id="rId56" Type="http://schemas.openxmlformats.org/officeDocument/2006/relationships/image" Target="../media/image2214.png"/><Relationship Id="rId77" Type="http://schemas.openxmlformats.org/officeDocument/2006/relationships/customXml" Target="../ink/ink2293.xml"/><Relationship Id="rId100" Type="http://schemas.openxmlformats.org/officeDocument/2006/relationships/image" Target="../media/image2236.png"/><Relationship Id="rId105" Type="http://schemas.openxmlformats.org/officeDocument/2006/relationships/customXml" Target="../ink/ink2307.xml"/><Relationship Id="rId126" Type="http://schemas.openxmlformats.org/officeDocument/2006/relationships/image" Target="../media/image2249.png"/><Relationship Id="rId147" Type="http://schemas.openxmlformats.org/officeDocument/2006/relationships/customXml" Target="../ink/ink2328.xml"/><Relationship Id="rId168" Type="http://schemas.openxmlformats.org/officeDocument/2006/relationships/image" Target="../media/image2270.png"/><Relationship Id="rId8" Type="http://schemas.openxmlformats.org/officeDocument/2006/relationships/customXml" Target="../ink/ink2258.xml"/><Relationship Id="rId51" Type="http://schemas.openxmlformats.org/officeDocument/2006/relationships/customXml" Target="../ink/ink2280.xml"/><Relationship Id="rId72" Type="http://schemas.openxmlformats.org/officeDocument/2006/relationships/image" Target="../media/image2222.png"/><Relationship Id="rId93" Type="http://schemas.openxmlformats.org/officeDocument/2006/relationships/customXml" Target="../ink/ink2301.xml"/><Relationship Id="rId98" Type="http://schemas.openxmlformats.org/officeDocument/2006/relationships/image" Target="../media/image2235.png"/><Relationship Id="rId121" Type="http://schemas.openxmlformats.org/officeDocument/2006/relationships/customXml" Target="../ink/ink2315.xml"/><Relationship Id="rId142" Type="http://schemas.openxmlformats.org/officeDocument/2006/relationships/image" Target="../media/image2257.png"/><Relationship Id="rId163" Type="http://schemas.openxmlformats.org/officeDocument/2006/relationships/customXml" Target="../ink/ink2336.xml"/><Relationship Id="rId184" Type="http://schemas.openxmlformats.org/officeDocument/2006/relationships/customXml" Target="../ink/ink2347.xml"/><Relationship Id="rId189" Type="http://schemas.openxmlformats.org/officeDocument/2006/relationships/image" Target="../media/image2280.png"/><Relationship Id="rId3" Type="http://schemas.openxmlformats.org/officeDocument/2006/relationships/image" Target="../media/image2189.png"/><Relationship Id="rId25" Type="http://schemas.openxmlformats.org/officeDocument/2006/relationships/customXml" Target="../ink/ink2267.xml"/><Relationship Id="rId46" Type="http://schemas.openxmlformats.org/officeDocument/2006/relationships/image" Target="../media/image2209.png"/><Relationship Id="rId67" Type="http://schemas.openxmlformats.org/officeDocument/2006/relationships/customXml" Target="../ink/ink2288.xml"/><Relationship Id="rId116" Type="http://schemas.openxmlformats.org/officeDocument/2006/relationships/image" Target="../media/image2244.png"/><Relationship Id="rId137" Type="http://schemas.openxmlformats.org/officeDocument/2006/relationships/customXml" Target="../ink/ink2323.xml"/><Relationship Id="rId158" Type="http://schemas.openxmlformats.org/officeDocument/2006/relationships/image" Target="../media/image2265.png"/><Relationship Id="rId20" Type="http://schemas.openxmlformats.org/officeDocument/2006/relationships/image" Target="../media/image2196.png"/><Relationship Id="rId41" Type="http://schemas.openxmlformats.org/officeDocument/2006/relationships/customXml" Target="../ink/ink2275.xml"/><Relationship Id="rId62" Type="http://schemas.openxmlformats.org/officeDocument/2006/relationships/image" Target="../media/image2217.png"/><Relationship Id="rId83" Type="http://schemas.openxmlformats.org/officeDocument/2006/relationships/customXml" Target="../ink/ink2296.xml"/><Relationship Id="rId88" Type="http://schemas.openxmlformats.org/officeDocument/2006/relationships/image" Target="../media/image2230.png"/><Relationship Id="rId111" Type="http://schemas.openxmlformats.org/officeDocument/2006/relationships/customXml" Target="../ink/ink2310.xml"/><Relationship Id="rId132" Type="http://schemas.openxmlformats.org/officeDocument/2006/relationships/image" Target="../media/image2252.png"/><Relationship Id="rId153" Type="http://schemas.openxmlformats.org/officeDocument/2006/relationships/customXml" Target="../ink/ink2331.xml"/><Relationship Id="rId174" Type="http://schemas.openxmlformats.org/officeDocument/2006/relationships/image" Target="../media/image2273.png"/><Relationship Id="rId179" Type="http://schemas.openxmlformats.org/officeDocument/2006/relationships/image" Target="../media/image2275.png"/><Relationship Id="rId195" Type="http://schemas.openxmlformats.org/officeDocument/2006/relationships/image" Target="../media/image2283.png"/><Relationship Id="rId209" Type="http://schemas.openxmlformats.org/officeDocument/2006/relationships/customXml" Target="../ink/ink2360.xml"/><Relationship Id="rId190" Type="http://schemas.openxmlformats.org/officeDocument/2006/relationships/customXml" Target="../ink/ink2350.xml"/><Relationship Id="rId204" Type="http://schemas.openxmlformats.org/officeDocument/2006/relationships/customXml" Target="../ink/ink2357.xml"/><Relationship Id="rId15" Type="http://schemas.openxmlformats.org/officeDocument/2006/relationships/image" Target="../media/image2194.png"/><Relationship Id="rId36" Type="http://schemas.openxmlformats.org/officeDocument/2006/relationships/image" Target="../media/image2204.png"/><Relationship Id="rId57" Type="http://schemas.openxmlformats.org/officeDocument/2006/relationships/customXml" Target="../ink/ink2283.xml"/><Relationship Id="rId106" Type="http://schemas.openxmlformats.org/officeDocument/2006/relationships/image" Target="../media/image2239.png"/><Relationship Id="rId127" Type="http://schemas.openxmlformats.org/officeDocument/2006/relationships/customXml" Target="../ink/ink2318.xml"/><Relationship Id="rId10" Type="http://schemas.openxmlformats.org/officeDocument/2006/relationships/customXml" Target="../ink/ink2259.xml"/><Relationship Id="rId31" Type="http://schemas.openxmlformats.org/officeDocument/2006/relationships/customXml" Target="../ink/ink2270.xml"/><Relationship Id="rId52" Type="http://schemas.openxmlformats.org/officeDocument/2006/relationships/image" Target="../media/image2212.png"/><Relationship Id="rId73" Type="http://schemas.openxmlformats.org/officeDocument/2006/relationships/customXml" Target="../ink/ink2291.xml"/><Relationship Id="rId78" Type="http://schemas.openxmlformats.org/officeDocument/2006/relationships/image" Target="../media/image2225.png"/><Relationship Id="rId94" Type="http://schemas.openxmlformats.org/officeDocument/2006/relationships/image" Target="../media/image2233.png"/><Relationship Id="rId99" Type="http://schemas.openxmlformats.org/officeDocument/2006/relationships/customXml" Target="../ink/ink2304.xml"/><Relationship Id="rId101" Type="http://schemas.openxmlformats.org/officeDocument/2006/relationships/customXml" Target="../ink/ink2305.xml"/><Relationship Id="rId122" Type="http://schemas.openxmlformats.org/officeDocument/2006/relationships/image" Target="../media/image2247.png"/><Relationship Id="rId143" Type="http://schemas.openxmlformats.org/officeDocument/2006/relationships/customXml" Target="../ink/ink2326.xml"/><Relationship Id="rId148" Type="http://schemas.openxmlformats.org/officeDocument/2006/relationships/image" Target="../media/image2260.png"/><Relationship Id="rId164" Type="http://schemas.openxmlformats.org/officeDocument/2006/relationships/image" Target="../media/image2268.png"/><Relationship Id="rId169" Type="http://schemas.openxmlformats.org/officeDocument/2006/relationships/customXml" Target="../ink/ink2339.xml"/><Relationship Id="rId185" Type="http://schemas.openxmlformats.org/officeDocument/2006/relationships/image" Target="../media/image2278.png"/><Relationship Id="rId4" Type="http://schemas.openxmlformats.org/officeDocument/2006/relationships/customXml" Target="../ink/ink2256.xml"/><Relationship Id="rId9" Type="http://schemas.openxmlformats.org/officeDocument/2006/relationships/image" Target="../media/image1592.png"/><Relationship Id="rId180" Type="http://schemas.openxmlformats.org/officeDocument/2006/relationships/customXml" Target="../ink/ink2345.xml"/><Relationship Id="rId210" Type="http://schemas.openxmlformats.org/officeDocument/2006/relationships/image" Target="../media/image2290.png"/><Relationship Id="rId26" Type="http://schemas.openxmlformats.org/officeDocument/2006/relationships/image" Target="../media/image2199.png"/><Relationship Id="rId47" Type="http://schemas.openxmlformats.org/officeDocument/2006/relationships/customXml" Target="../ink/ink2278.xml"/><Relationship Id="rId68" Type="http://schemas.openxmlformats.org/officeDocument/2006/relationships/image" Target="../media/image2220.png"/><Relationship Id="rId89" Type="http://schemas.openxmlformats.org/officeDocument/2006/relationships/customXml" Target="../ink/ink2299.xml"/><Relationship Id="rId112" Type="http://schemas.openxmlformats.org/officeDocument/2006/relationships/image" Target="../media/image2242.png"/><Relationship Id="rId133" Type="http://schemas.openxmlformats.org/officeDocument/2006/relationships/customXml" Target="../ink/ink2321.xml"/><Relationship Id="rId154" Type="http://schemas.openxmlformats.org/officeDocument/2006/relationships/image" Target="../media/image2263.png"/><Relationship Id="rId175" Type="http://schemas.openxmlformats.org/officeDocument/2006/relationships/customXml" Target="../ink/ink2342.xml"/><Relationship Id="rId196" Type="http://schemas.openxmlformats.org/officeDocument/2006/relationships/customXml" Target="../ink/ink2353.xml"/><Relationship Id="rId200" Type="http://schemas.openxmlformats.org/officeDocument/2006/relationships/customXml" Target="../ink/ink2355.xml"/><Relationship Id="rId16" Type="http://schemas.openxmlformats.org/officeDocument/2006/relationships/customXml" Target="../ink/ink2262.xml"/><Relationship Id="rId37" Type="http://schemas.openxmlformats.org/officeDocument/2006/relationships/customXml" Target="../ink/ink2273.xml"/><Relationship Id="rId58" Type="http://schemas.openxmlformats.org/officeDocument/2006/relationships/image" Target="../media/image2215.png"/><Relationship Id="rId79" Type="http://schemas.openxmlformats.org/officeDocument/2006/relationships/customXml" Target="../ink/ink2294.xml"/><Relationship Id="rId102" Type="http://schemas.openxmlformats.org/officeDocument/2006/relationships/image" Target="../media/image2237.png"/><Relationship Id="rId123" Type="http://schemas.openxmlformats.org/officeDocument/2006/relationships/customXml" Target="../ink/ink2316.xml"/><Relationship Id="rId144" Type="http://schemas.openxmlformats.org/officeDocument/2006/relationships/image" Target="../media/image2258.png"/><Relationship Id="rId90" Type="http://schemas.openxmlformats.org/officeDocument/2006/relationships/image" Target="../media/image2231.png"/><Relationship Id="rId165" Type="http://schemas.openxmlformats.org/officeDocument/2006/relationships/customXml" Target="../ink/ink2337.xml"/><Relationship Id="rId186" Type="http://schemas.openxmlformats.org/officeDocument/2006/relationships/customXml" Target="../ink/ink2348.xml"/><Relationship Id="rId27" Type="http://schemas.openxmlformats.org/officeDocument/2006/relationships/customXml" Target="../ink/ink2268.xml"/><Relationship Id="rId48" Type="http://schemas.openxmlformats.org/officeDocument/2006/relationships/image" Target="../media/image2210.png"/><Relationship Id="rId69" Type="http://schemas.openxmlformats.org/officeDocument/2006/relationships/customXml" Target="../ink/ink2289.xml"/><Relationship Id="rId113" Type="http://schemas.openxmlformats.org/officeDocument/2006/relationships/customXml" Target="../ink/ink2311.xml"/><Relationship Id="rId134" Type="http://schemas.openxmlformats.org/officeDocument/2006/relationships/image" Target="../media/image2253.png"/><Relationship Id="rId80" Type="http://schemas.openxmlformats.org/officeDocument/2006/relationships/image" Target="../media/image2226.png"/><Relationship Id="rId155" Type="http://schemas.openxmlformats.org/officeDocument/2006/relationships/customXml" Target="../ink/ink2332.xml"/><Relationship Id="rId176" Type="http://schemas.openxmlformats.org/officeDocument/2006/relationships/customXml" Target="../ink/ink2343.xml"/><Relationship Id="rId197" Type="http://schemas.openxmlformats.org/officeDocument/2006/relationships/image" Target="../media/image2284.png"/><Relationship Id="rId201" Type="http://schemas.openxmlformats.org/officeDocument/2006/relationships/image" Target="../media/image2286.png"/><Relationship Id="rId17" Type="http://schemas.openxmlformats.org/officeDocument/2006/relationships/customXml" Target="../ink/ink2263.xml"/><Relationship Id="rId38" Type="http://schemas.openxmlformats.org/officeDocument/2006/relationships/image" Target="../media/image2205.png"/><Relationship Id="rId59" Type="http://schemas.openxmlformats.org/officeDocument/2006/relationships/customXml" Target="../ink/ink2284.xml"/><Relationship Id="rId103" Type="http://schemas.openxmlformats.org/officeDocument/2006/relationships/customXml" Target="../ink/ink2306.xml"/><Relationship Id="rId124" Type="http://schemas.openxmlformats.org/officeDocument/2006/relationships/image" Target="../media/image2248.png"/><Relationship Id="rId70" Type="http://schemas.openxmlformats.org/officeDocument/2006/relationships/image" Target="../media/image2221.png"/><Relationship Id="rId91" Type="http://schemas.openxmlformats.org/officeDocument/2006/relationships/customXml" Target="../ink/ink2300.xml"/><Relationship Id="rId145" Type="http://schemas.openxmlformats.org/officeDocument/2006/relationships/customXml" Target="../ink/ink2327.xml"/><Relationship Id="rId166" Type="http://schemas.openxmlformats.org/officeDocument/2006/relationships/image" Target="../media/image2269.png"/><Relationship Id="rId187" Type="http://schemas.openxmlformats.org/officeDocument/2006/relationships/image" Target="../media/image2279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200.png"/><Relationship Id="rId49" Type="http://schemas.openxmlformats.org/officeDocument/2006/relationships/customXml" Target="../ink/ink2279.xml"/><Relationship Id="rId114" Type="http://schemas.openxmlformats.org/officeDocument/2006/relationships/image" Target="../media/image2243.png"/><Relationship Id="rId60" Type="http://schemas.openxmlformats.org/officeDocument/2006/relationships/image" Target="../media/image2216.png"/><Relationship Id="rId81" Type="http://schemas.openxmlformats.org/officeDocument/2006/relationships/customXml" Target="../ink/ink2295.xml"/><Relationship Id="rId135" Type="http://schemas.openxmlformats.org/officeDocument/2006/relationships/customXml" Target="../ink/ink2322.xml"/><Relationship Id="rId156" Type="http://schemas.openxmlformats.org/officeDocument/2006/relationships/image" Target="../media/image2264.png"/><Relationship Id="rId177" Type="http://schemas.openxmlformats.org/officeDocument/2006/relationships/image" Target="../media/image2274.png"/><Relationship Id="rId198" Type="http://schemas.openxmlformats.org/officeDocument/2006/relationships/customXml" Target="../ink/ink2354.xml"/><Relationship Id="rId202" Type="http://schemas.openxmlformats.org/officeDocument/2006/relationships/customXml" Target="../ink/ink2356.xml"/><Relationship Id="rId18" Type="http://schemas.openxmlformats.org/officeDocument/2006/relationships/image" Target="../media/image2195.png"/><Relationship Id="rId39" Type="http://schemas.openxmlformats.org/officeDocument/2006/relationships/customXml" Target="../ink/ink2274.xml"/><Relationship Id="rId50" Type="http://schemas.openxmlformats.org/officeDocument/2006/relationships/image" Target="../media/image2211.png"/><Relationship Id="rId104" Type="http://schemas.openxmlformats.org/officeDocument/2006/relationships/image" Target="../media/image2238.png"/><Relationship Id="rId125" Type="http://schemas.openxmlformats.org/officeDocument/2006/relationships/customXml" Target="../ink/ink2317.xml"/><Relationship Id="rId146" Type="http://schemas.openxmlformats.org/officeDocument/2006/relationships/image" Target="../media/image2259.png"/><Relationship Id="rId167" Type="http://schemas.openxmlformats.org/officeDocument/2006/relationships/customXml" Target="../ink/ink2338.xml"/><Relationship Id="rId188" Type="http://schemas.openxmlformats.org/officeDocument/2006/relationships/customXml" Target="../ink/ink2349.xml"/><Relationship Id="rId71" Type="http://schemas.openxmlformats.org/officeDocument/2006/relationships/customXml" Target="../ink/ink2290.xml"/><Relationship Id="rId92" Type="http://schemas.openxmlformats.org/officeDocument/2006/relationships/image" Target="../media/image2232.png"/><Relationship Id="rId2" Type="http://schemas.openxmlformats.org/officeDocument/2006/relationships/customXml" Target="../ink/ink2255.xml"/><Relationship Id="rId29" Type="http://schemas.openxmlformats.org/officeDocument/2006/relationships/customXml" Target="../ink/ink2269.xml"/><Relationship Id="rId40" Type="http://schemas.openxmlformats.org/officeDocument/2006/relationships/image" Target="../media/image2206.png"/><Relationship Id="rId115" Type="http://schemas.openxmlformats.org/officeDocument/2006/relationships/customXml" Target="../ink/ink2312.xml"/><Relationship Id="rId136" Type="http://schemas.openxmlformats.org/officeDocument/2006/relationships/image" Target="../media/image2254.png"/><Relationship Id="rId157" Type="http://schemas.openxmlformats.org/officeDocument/2006/relationships/customXml" Target="../ink/ink2333.xml"/><Relationship Id="rId178" Type="http://schemas.openxmlformats.org/officeDocument/2006/relationships/customXml" Target="../ink/ink2344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19.xml"/><Relationship Id="rId299" Type="http://schemas.openxmlformats.org/officeDocument/2006/relationships/image" Target="../media/image2434.png"/><Relationship Id="rId21" Type="http://schemas.openxmlformats.org/officeDocument/2006/relationships/image" Target="../media/image2300.png"/><Relationship Id="rId63" Type="http://schemas.openxmlformats.org/officeDocument/2006/relationships/image" Target="../media/image2321.png"/><Relationship Id="rId159" Type="http://schemas.openxmlformats.org/officeDocument/2006/relationships/customXml" Target="../ink/ink2441.xml"/><Relationship Id="rId324" Type="http://schemas.openxmlformats.org/officeDocument/2006/relationships/customXml" Target="../ink/ink2524.xml"/><Relationship Id="rId366" Type="http://schemas.openxmlformats.org/officeDocument/2006/relationships/customXml" Target="../ink/ink2545.xml"/><Relationship Id="rId170" Type="http://schemas.openxmlformats.org/officeDocument/2006/relationships/image" Target="../media/image2371.png"/><Relationship Id="rId226" Type="http://schemas.openxmlformats.org/officeDocument/2006/relationships/image" Target="../media/image2398.png"/><Relationship Id="rId268" Type="http://schemas.openxmlformats.org/officeDocument/2006/relationships/image" Target="../media/image2419.png"/><Relationship Id="rId32" Type="http://schemas.openxmlformats.org/officeDocument/2006/relationships/customXml" Target="../ink/ink2376.xml"/><Relationship Id="rId74" Type="http://schemas.openxmlformats.org/officeDocument/2006/relationships/customXml" Target="../ink/ink2397.xml"/><Relationship Id="rId128" Type="http://schemas.openxmlformats.org/officeDocument/2006/relationships/image" Target="../media/image2351.png"/><Relationship Id="rId335" Type="http://schemas.openxmlformats.org/officeDocument/2006/relationships/image" Target="../media/image2452.png"/><Relationship Id="rId377" Type="http://schemas.openxmlformats.org/officeDocument/2006/relationships/image" Target="../media/image2473.png"/><Relationship Id="rId5" Type="http://schemas.openxmlformats.org/officeDocument/2006/relationships/image" Target="../media/image2292.png"/><Relationship Id="rId181" Type="http://schemas.openxmlformats.org/officeDocument/2006/relationships/customXml" Target="../ink/ink2452.xml"/><Relationship Id="rId237" Type="http://schemas.openxmlformats.org/officeDocument/2006/relationships/customXml" Target="../ink/ink2480.xml"/><Relationship Id="rId402" Type="http://schemas.openxmlformats.org/officeDocument/2006/relationships/image" Target="../media/image2485.png"/><Relationship Id="rId279" Type="http://schemas.openxmlformats.org/officeDocument/2006/relationships/customXml" Target="../ink/ink2501.xml"/><Relationship Id="rId43" Type="http://schemas.openxmlformats.org/officeDocument/2006/relationships/image" Target="../media/image2311.png"/><Relationship Id="rId139" Type="http://schemas.openxmlformats.org/officeDocument/2006/relationships/customXml" Target="../ink/ink2431.xml"/><Relationship Id="rId290" Type="http://schemas.openxmlformats.org/officeDocument/2006/relationships/customXml" Target="../ink/ink2507.xml"/><Relationship Id="rId304" Type="http://schemas.openxmlformats.org/officeDocument/2006/relationships/customXml" Target="../ink/ink2514.xml"/><Relationship Id="rId346" Type="http://schemas.openxmlformats.org/officeDocument/2006/relationships/customXml" Target="../ink/ink2535.xml"/><Relationship Id="rId388" Type="http://schemas.openxmlformats.org/officeDocument/2006/relationships/customXml" Target="../ink/ink2556.xml"/><Relationship Id="rId85" Type="http://schemas.openxmlformats.org/officeDocument/2006/relationships/image" Target="../media/image2330.png"/><Relationship Id="rId150" Type="http://schemas.openxmlformats.org/officeDocument/2006/relationships/image" Target="../media/image2361.png"/><Relationship Id="rId192" Type="http://schemas.openxmlformats.org/officeDocument/2006/relationships/image" Target="../media/image2381.png"/><Relationship Id="rId206" Type="http://schemas.openxmlformats.org/officeDocument/2006/relationships/image" Target="../media/image2388.png"/><Relationship Id="rId413" Type="http://schemas.openxmlformats.org/officeDocument/2006/relationships/customXml" Target="../ink/ink2569.xml"/><Relationship Id="rId248" Type="http://schemas.openxmlformats.org/officeDocument/2006/relationships/image" Target="../media/image2409.png"/><Relationship Id="rId12" Type="http://schemas.openxmlformats.org/officeDocument/2006/relationships/customXml" Target="../ink/ink2366.xml"/><Relationship Id="rId108" Type="http://schemas.openxmlformats.org/officeDocument/2006/relationships/image" Target="../media/image2341.png"/><Relationship Id="rId315" Type="http://schemas.openxmlformats.org/officeDocument/2006/relationships/image" Target="../media/image2442.png"/><Relationship Id="rId357" Type="http://schemas.openxmlformats.org/officeDocument/2006/relationships/image" Target="../media/image2463.png"/><Relationship Id="rId54" Type="http://schemas.openxmlformats.org/officeDocument/2006/relationships/customXml" Target="../ink/ink2387.xml"/><Relationship Id="rId96" Type="http://schemas.openxmlformats.org/officeDocument/2006/relationships/customXml" Target="../ink/ink2408.xml"/><Relationship Id="rId161" Type="http://schemas.openxmlformats.org/officeDocument/2006/relationships/customXml" Target="../ink/ink2442.xml"/><Relationship Id="rId217" Type="http://schemas.openxmlformats.org/officeDocument/2006/relationships/customXml" Target="../ink/ink2470.xml"/><Relationship Id="rId399" Type="http://schemas.openxmlformats.org/officeDocument/2006/relationships/customXml" Target="../ink/ink2562.xml"/><Relationship Id="rId259" Type="http://schemas.openxmlformats.org/officeDocument/2006/relationships/customXml" Target="../ink/ink2491.xml"/><Relationship Id="rId23" Type="http://schemas.openxmlformats.org/officeDocument/2006/relationships/image" Target="../media/image2301.png"/><Relationship Id="rId119" Type="http://schemas.openxmlformats.org/officeDocument/2006/relationships/customXml" Target="../ink/ink2420.xml"/><Relationship Id="rId270" Type="http://schemas.openxmlformats.org/officeDocument/2006/relationships/image" Target="../media/image2420.png"/><Relationship Id="rId326" Type="http://schemas.openxmlformats.org/officeDocument/2006/relationships/customXml" Target="../ink/ink2525.xml"/><Relationship Id="rId65" Type="http://schemas.openxmlformats.org/officeDocument/2006/relationships/image" Target="../media/image2322.png"/><Relationship Id="rId130" Type="http://schemas.openxmlformats.org/officeDocument/2006/relationships/customXml" Target="../ink/ink2426.xml"/><Relationship Id="rId368" Type="http://schemas.openxmlformats.org/officeDocument/2006/relationships/customXml" Target="../ink/ink2546.xml"/><Relationship Id="rId172" Type="http://schemas.openxmlformats.org/officeDocument/2006/relationships/image" Target="../media/image1515.png"/><Relationship Id="rId228" Type="http://schemas.openxmlformats.org/officeDocument/2006/relationships/image" Target="../media/image2399.png"/><Relationship Id="rId281" Type="http://schemas.openxmlformats.org/officeDocument/2006/relationships/customXml" Target="../ink/ink2502.xml"/><Relationship Id="rId337" Type="http://schemas.openxmlformats.org/officeDocument/2006/relationships/image" Target="../media/image2453.png"/><Relationship Id="rId34" Type="http://schemas.openxmlformats.org/officeDocument/2006/relationships/customXml" Target="../ink/ink2377.xml"/><Relationship Id="rId76" Type="http://schemas.openxmlformats.org/officeDocument/2006/relationships/customXml" Target="../ink/ink2398.xml"/><Relationship Id="rId141" Type="http://schemas.openxmlformats.org/officeDocument/2006/relationships/customXml" Target="../ink/ink2432.xml"/><Relationship Id="rId379" Type="http://schemas.openxmlformats.org/officeDocument/2006/relationships/image" Target="../media/image2474.png"/><Relationship Id="rId7" Type="http://schemas.openxmlformats.org/officeDocument/2006/relationships/image" Target="../media/image2293.png"/><Relationship Id="rId183" Type="http://schemas.openxmlformats.org/officeDocument/2006/relationships/customXml" Target="../ink/ink2453.xml"/><Relationship Id="rId239" Type="http://schemas.openxmlformats.org/officeDocument/2006/relationships/customXml" Target="../ink/ink2481.xml"/><Relationship Id="rId390" Type="http://schemas.openxmlformats.org/officeDocument/2006/relationships/customXml" Target="../ink/ink2557.xml"/><Relationship Id="rId404" Type="http://schemas.openxmlformats.org/officeDocument/2006/relationships/image" Target="../media/image2486.png"/><Relationship Id="rId250" Type="http://schemas.openxmlformats.org/officeDocument/2006/relationships/image" Target="../media/image2410.png"/><Relationship Id="rId292" Type="http://schemas.openxmlformats.org/officeDocument/2006/relationships/customXml" Target="../ink/ink2508.xml"/><Relationship Id="rId306" Type="http://schemas.openxmlformats.org/officeDocument/2006/relationships/customXml" Target="../ink/ink2515.xml"/><Relationship Id="rId45" Type="http://schemas.openxmlformats.org/officeDocument/2006/relationships/image" Target="../media/image2312.png"/><Relationship Id="rId87" Type="http://schemas.openxmlformats.org/officeDocument/2006/relationships/image" Target="../media/image2331.png"/><Relationship Id="rId110" Type="http://schemas.openxmlformats.org/officeDocument/2006/relationships/image" Target="../media/image2342.png"/><Relationship Id="rId348" Type="http://schemas.openxmlformats.org/officeDocument/2006/relationships/customXml" Target="../ink/ink2536.xml"/><Relationship Id="rId152" Type="http://schemas.openxmlformats.org/officeDocument/2006/relationships/image" Target="../media/image2362.png"/><Relationship Id="rId194" Type="http://schemas.openxmlformats.org/officeDocument/2006/relationships/image" Target="../media/image2382.png"/><Relationship Id="rId208" Type="http://schemas.openxmlformats.org/officeDocument/2006/relationships/image" Target="../media/image2389.png"/><Relationship Id="rId415" Type="http://schemas.openxmlformats.org/officeDocument/2006/relationships/customXml" Target="../ink/ink2570.xml"/><Relationship Id="rId261" Type="http://schemas.openxmlformats.org/officeDocument/2006/relationships/customXml" Target="../ink/ink2492.xml"/><Relationship Id="rId14" Type="http://schemas.openxmlformats.org/officeDocument/2006/relationships/customXml" Target="../ink/ink2367.xml"/><Relationship Id="rId56" Type="http://schemas.openxmlformats.org/officeDocument/2006/relationships/customXml" Target="../ink/ink2388.xml"/><Relationship Id="rId317" Type="http://schemas.openxmlformats.org/officeDocument/2006/relationships/image" Target="../media/image2443.png"/><Relationship Id="rId359" Type="http://schemas.openxmlformats.org/officeDocument/2006/relationships/image" Target="../media/image2464.png"/><Relationship Id="rId98" Type="http://schemas.openxmlformats.org/officeDocument/2006/relationships/customXml" Target="../ink/ink2409.xml"/><Relationship Id="rId121" Type="http://schemas.openxmlformats.org/officeDocument/2006/relationships/customXml" Target="../ink/ink2421.xml"/><Relationship Id="rId163" Type="http://schemas.openxmlformats.org/officeDocument/2006/relationships/customXml" Target="../ink/ink2443.xml"/><Relationship Id="rId219" Type="http://schemas.openxmlformats.org/officeDocument/2006/relationships/customXml" Target="../ink/ink2471.xml"/><Relationship Id="rId370" Type="http://schemas.openxmlformats.org/officeDocument/2006/relationships/customXml" Target="../ink/ink2547.xml"/><Relationship Id="rId230" Type="http://schemas.openxmlformats.org/officeDocument/2006/relationships/image" Target="../media/image2400.png"/><Relationship Id="rId25" Type="http://schemas.openxmlformats.org/officeDocument/2006/relationships/image" Target="../media/image2302.png"/><Relationship Id="rId67" Type="http://schemas.openxmlformats.org/officeDocument/2006/relationships/image" Target="../media/image2323.png"/><Relationship Id="rId272" Type="http://schemas.openxmlformats.org/officeDocument/2006/relationships/image" Target="../media/image2421.png"/><Relationship Id="rId328" Type="http://schemas.openxmlformats.org/officeDocument/2006/relationships/customXml" Target="../ink/ink2526.xml"/><Relationship Id="rId132" Type="http://schemas.openxmlformats.org/officeDocument/2006/relationships/customXml" Target="../ink/ink2427.xml"/><Relationship Id="rId174" Type="http://schemas.openxmlformats.org/officeDocument/2006/relationships/image" Target="../media/image2372.png"/><Relationship Id="rId381" Type="http://schemas.openxmlformats.org/officeDocument/2006/relationships/image" Target="../media/image2475.png"/><Relationship Id="rId241" Type="http://schemas.openxmlformats.org/officeDocument/2006/relationships/customXml" Target="../ink/ink2482.xml"/><Relationship Id="rId36" Type="http://schemas.openxmlformats.org/officeDocument/2006/relationships/customXml" Target="../ink/ink2378.xml"/><Relationship Id="rId283" Type="http://schemas.openxmlformats.org/officeDocument/2006/relationships/customXml" Target="../ink/ink2503.xml"/><Relationship Id="rId339" Type="http://schemas.openxmlformats.org/officeDocument/2006/relationships/image" Target="../media/image2454.png"/><Relationship Id="rId78" Type="http://schemas.openxmlformats.org/officeDocument/2006/relationships/customXml" Target="../ink/ink2399.xml"/><Relationship Id="rId101" Type="http://schemas.openxmlformats.org/officeDocument/2006/relationships/customXml" Target="../ink/ink2411.xml"/><Relationship Id="rId143" Type="http://schemas.openxmlformats.org/officeDocument/2006/relationships/customXml" Target="../ink/ink2433.xml"/><Relationship Id="rId185" Type="http://schemas.openxmlformats.org/officeDocument/2006/relationships/customXml" Target="../ink/ink2454.xml"/><Relationship Id="rId350" Type="http://schemas.openxmlformats.org/officeDocument/2006/relationships/customXml" Target="../ink/ink2537.xml"/><Relationship Id="rId406" Type="http://schemas.openxmlformats.org/officeDocument/2006/relationships/image" Target="../media/image2487.png"/><Relationship Id="rId9" Type="http://schemas.openxmlformats.org/officeDocument/2006/relationships/image" Target="../media/image2294.png"/><Relationship Id="rId210" Type="http://schemas.openxmlformats.org/officeDocument/2006/relationships/image" Target="../media/image2390.png"/><Relationship Id="rId392" Type="http://schemas.openxmlformats.org/officeDocument/2006/relationships/image" Target="../media/image2480.png"/><Relationship Id="rId252" Type="http://schemas.openxmlformats.org/officeDocument/2006/relationships/image" Target="../media/image2411.png"/><Relationship Id="rId294" Type="http://schemas.openxmlformats.org/officeDocument/2006/relationships/customXml" Target="../ink/ink2509.xml"/><Relationship Id="rId308" Type="http://schemas.openxmlformats.org/officeDocument/2006/relationships/customXml" Target="../ink/ink2516.xml"/><Relationship Id="rId47" Type="http://schemas.openxmlformats.org/officeDocument/2006/relationships/image" Target="../media/image2313.png"/><Relationship Id="rId89" Type="http://schemas.openxmlformats.org/officeDocument/2006/relationships/image" Target="../media/image2332.png"/><Relationship Id="rId112" Type="http://schemas.openxmlformats.org/officeDocument/2006/relationships/image" Target="../media/image2343.png"/><Relationship Id="rId154" Type="http://schemas.openxmlformats.org/officeDocument/2006/relationships/image" Target="../media/image2363.png"/><Relationship Id="rId361" Type="http://schemas.openxmlformats.org/officeDocument/2006/relationships/image" Target="../media/image2465.png"/><Relationship Id="rId196" Type="http://schemas.openxmlformats.org/officeDocument/2006/relationships/image" Target="../media/image2383.png"/><Relationship Id="rId417" Type="http://schemas.openxmlformats.org/officeDocument/2006/relationships/customXml" Target="../ink/ink2571.xml"/><Relationship Id="rId16" Type="http://schemas.openxmlformats.org/officeDocument/2006/relationships/customXml" Target="../ink/ink2368.xml"/><Relationship Id="rId221" Type="http://schemas.openxmlformats.org/officeDocument/2006/relationships/customXml" Target="../ink/ink2472.xml"/><Relationship Id="rId263" Type="http://schemas.openxmlformats.org/officeDocument/2006/relationships/customXml" Target="../ink/ink2493.xml"/><Relationship Id="rId319" Type="http://schemas.openxmlformats.org/officeDocument/2006/relationships/image" Target="../media/image2444.png"/><Relationship Id="rId58" Type="http://schemas.openxmlformats.org/officeDocument/2006/relationships/customXml" Target="../ink/ink2389.xml"/><Relationship Id="rId123" Type="http://schemas.openxmlformats.org/officeDocument/2006/relationships/customXml" Target="../ink/ink2422.xml"/><Relationship Id="rId330" Type="http://schemas.openxmlformats.org/officeDocument/2006/relationships/customXml" Target="../ink/ink2527.xml"/><Relationship Id="rId165" Type="http://schemas.openxmlformats.org/officeDocument/2006/relationships/customXml" Target="../ink/ink2444.xml"/><Relationship Id="rId372" Type="http://schemas.openxmlformats.org/officeDocument/2006/relationships/customXml" Target="../ink/ink2548.xml"/><Relationship Id="rId232" Type="http://schemas.openxmlformats.org/officeDocument/2006/relationships/image" Target="../media/image2401.png"/><Relationship Id="rId274" Type="http://schemas.openxmlformats.org/officeDocument/2006/relationships/image" Target="../media/image2422.png"/><Relationship Id="rId27" Type="http://schemas.openxmlformats.org/officeDocument/2006/relationships/image" Target="../media/image2303.png"/><Relationship Id="rId69" Type="http://schemas.openxmlformats.org/officeDocument/2006/relationships/image" Target="../media/image2324.png"/><Relationship Id="rId134" Type="http://schemas.openxmlformats.org/officeDocument/2006/relationships/customXml" Target="../ink/ink2428.xml"/><Relationship Id="rId80" Type="http://schemas.openxmlformats.org/officeDocument/2006/relationships/customXml" Target="../ink/ink2400.xml"/><Relationship Id="rId176" Type="http://schemas.openxmlformats.org/officeDocument/2006/relationships/image" Target="../media/image2373.png"/><Relationship Id="rId341" Type="http://schemas.openxmlformats.org/officeDocument/2006/relationships/image" Target="../media/image2455.png"/><Relationship Id="rId383" Type="http://schemas.openxmlformats.org/officeDocument/2006/relationships/image" Target="../media/image2476.png"/><Relationship Id="rId201" Type="http://schemas.openxmlformats.org/officeDocument/2006/relationships/customXml" Target="../ink/ink2462.xml"/><Relationship Id="rId222" Type="http://schemas.openxmlformats.org/officeDocument/2006/relationships/image" Target="../media/image2396.png"/><Relationship Id="rId243" Type="http://schemas.openxmlformats.org/officeDocument/2006/relationships/customXml" Target="../ink/ink2483.xml"/><Relationship Id="rId264" Type="http://schemas.openxmlformats.org/officeDocument/2006/relationships/image" Target="../media/image2417.png"/><Relationship Id="rId285" Type="http://schemas.openxmlformats.org/officeDocument/2006/relationships/customXml" Target="../ink/ink2504.xml"/><Relationship Id="rId17" Type="http://schemas.openxmlformats.org/officeDocument/2006/relationships/image" Target="../media/image2298.png"/><Relationship Id="rId38" Type="http://schemas.openxmlformats.org/officeDocument/2006/relationships/customXml" Target="../ink/ink2379.xml"/><Relationship Id="rId59" Type="http://schemas.openxmlformats.org/officeDocument/2006/relationships/image" Target="../media/image2319.png"/><Relationship Id="rId103" Type="http://schemas.openxmlformats.org/officeDocument/2006/relationships/customXml" Target="../ink/ink2412.xml"/><Relationship Id="rId124" Type="http://schemas.openxmlformats.org/officeDocument/2006/relationships/image" Target="../media/image2349.png"/><Relationship Id="rId310" Type="http://schemas.openxmlformats.org/officeDocument/2006/relationships/customXml" Target="../ink/ink2517.xml"/><Relationship Id="rId70" Type="http://schemas.openxmlformats.org/officeDocument/2006/relationships/customXml" Target="../ink/ink2395.xml"/><Relationship Id="rId91" Type="http://schemas.openxmlformats.org/officeDocument/2006/relationships/image" Target="../media/image2333.png"/><Relationship Id="rId145" Type="http://schemas.openxmlformats.org/officeDocument/2006/relationships/customXml" Target="../ink/ink2434.xml"/><Relationship Id="rId166" Type="http://schemas.openxmlformats.org/officeDocument/2006/relationships/image" Target="../media/image2369.png"/><Relationship Id="rId187" Type="http://schemas.openxmlformats.org/officeDocument/2006/relationships/customXml" Target="../ink/ink2455.xml"/><Relationship Id="rId331" Type="http://schemas.openxmlformats.org/officeDocument/2006/relationships/image" Target="../media/image2450.png"/><Relationship Id="rId352" Type="http://schemas.openxmlformats.org/officeDocument/2006/relationships/customXml" Target="../ink/ink2538.xml"/><Relationship Id="rId373" Type="http://schemas.openxmlformats.org/officeDocument/2006/relationships/image" Target="../media/image2471.png"/><Relationship Id="rId394" Type="http://schemas.openxmlformats.org/officeDocument/2006/relationships/image" Target="../media/image2481.png"/><Relationship Id="rId408" Type="http://schemas.openxmlformats.org/officeDocument/2006/relationships/image" Target="../media/image2488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391.png"/><Relationship Id="rId233" Type="http://schemas.openxmlformats.org/officeDocument/2006/relationships/customXml" Target="../ink/ink2478.xml"/><Relationship Id="rId254" Type="http://schemas.openxmlformats.org/officeDocument/2006/relationships/image" Target="../media/image2412.png"/><Relationship Id="rId28" Type="http://schemas.openxmlformats.org/officeDocument/2006/relationships/customXml" Target="../ink/ink2374.xml"/><Relationship Id="rId49" Type="http://schemas.openxmlformats.org/officeDocument/2006/relationships/image" Target="../media/image2314.png"/><Relationship Id="rId114" Type="http://schemas.openxmlformats.org/officeDocument/2006/relationships/image" Target="../media/image2344.png"/><Relationship Id="rId275" Type="http://schemas.openxmlformats.org/officeDocument/2006/relationships/customXml" Target="../ink/ink2499.xml"/><Relationship Id="rId296" Type="http://schemas.openxmlformats.org/officeDocument/2006/relationships/customXml" Target="../ink/ink2510.xml"/><Relationship Id="rId300" Type="http://schemas.openxmlformats.org/officeDocument/2006/relationships/customXml" Target="../ink/ink2512.xml"/><Relationship Id="rId60" Type="http://schemas.openxmlformats.org/officeDocument/2006/relationships/customXml" Target="../ink/ink2390.xml"/><Relationship Id="rId81" Type="http://schemas.openxmlformats.org/officeDocument/2006/relationships/image" Target="../media/image1592.png"/><Relationship Id="rId135" Type="http://schemas.openxmlformats.org/officeDocument/2006/relationships/image" Target="../media/image2354.png"/><Relationship Id="rId156" Type="http://schemas.openxmlformats.org/officeDocument/2006/relationships/image" Target="../media/image2364.png"/><Relationship Id="rId177" Type="http://schemas.openxmlformats.org/officeDocument/2006/relationships/customXml" Target="../ink/ink2450.xml"/><Relationship Id="rId198" Type="http://schemas.openxmlformats.org/officeDocument/2006/relationships/image" Target="../media/image2384.png"/><Relationship Id="rId321" Type="http://schemas.openxmlformats.org/officeDocument/2006/relationships/image" Target="../media/image2445.png"/><Relationship Id="rId342" Type="http://schemas.openxmlformats.org/officeDocument/2006/relationships/customXml" Target="../ink/ink2533.xml"/><Relationship Id="rId363" Type="http://schemas.openxmlformats.org/officeDocument/2006/relationships/image" Target="../media/image2466.png"/><Relationship Id="rId384" Type="http://schemas.openxmlformats.org/officeDocument/2006/relationships/customXml" Target="../ink/ink2554.xml"/><Relationship Id="rId202" Type="http://schemas.openxmlformats.org/officeDocument/2006/relationships/image" Target="../media/image2386.png"/><Relationship Id="rId223" Type="http://schemas.openxmlformats.org/officeDocument/2006/relationships/customXml" Target="../ink/ink2473.xml"/><Relationship Id="rId244" Type="http://schemas.openxmlformats.org/officeDocument/2006/relationships/image" Target="../media/image2407.png"/><Relationship Id="rId18" Type="http://schemas.openxmlformats.org/officeDocument/2006/relationships/customXml" Target="../ink/ink2369.xml"/><Relationship Id="rId39" Type="http://schemas.openxmlformats.org/officeDocument/2006/relationships/image" Target="../media/image2309.png"/><Relationship Id="rId265" Type="http://schemas.openxmlformats.org/officeDocument/2006/relationships/customXml" Target="../ink/ink2494.xml"/><Relationship Id="rId286" Type="http://schemas.openxmlformats.org/officeDocument/2006/relationships/image" Target="../media/image2428.png"/><Relationship Id="rId50" Type="http://schemas.openxmlformats.org/officeDocument/2006/relationships/customXml" Target="../ink/ink2385.xml"/><Relationship Id="rId104" Type="http://schemas.openxmlformats.org/officeDocument/2006/relationships/image" Target="../media/image2339.png"/><Relationship Id="rId125" Type="http://schemas.openxmlformats.org/officeDocument/2006/relationships/customXml" Target="../ink/ink2423.xml"/><Relationship Id="rId146" Type="http://schemas.openxmlformats.org/officeDocument/2006/relationships/image" Target="../media/image2359.png"/><Relationship Id="rId167" Type="http://schemas.openxmlformats.org/officeDocument/2006/relationships/customXml" Target="../ink/ink2445.xml"/><Relationship Id="rId188" Type="http://schemas.openxmlformats.org/officeDocument/2006/relationships/image" Target="../media/image2379.png"/><Relationship Id="rId311" Type="http://schemas.openxmlformats.org/officeDocument/2006/relationships/image" Target="../media/image2440.png"/><Relationship Id="rId332" Type="http://schemas.openxmlformats.org/officeDocument/2006/relationships/customXml" Target="../ink/ink2528.xml"/><Relationship Id="rId353" Type="http://schemas.openxmlformats.org/officeDocument/2006/relationships/image" Target="../media/image2461.png"/><Relationship Id="rId374" Type="http://schemas.openxmlformats.org/officeDocument/2006/relationships/customXml" Target="../ink/ink2549.xml"/><Relationship Id="rId395" Type="http://schemas.openxmlformats.org/officeDocument/2006/relationships/customXml" Target="../ink/ink2560.xml"/><Relationship Id="rId409" Type="http://schemas.openxmlformats.org/officeDocument/2006/relationships/customXml" Target="../ink/ink2567.xml"/><Relationship Id="rId71" Type="http://schemas.openxmlformats.org/officeDocument/2006/relationships/image" Target="../media/image2325.png"/><Relationship Id="rId92" Type="http://schemas.openxmlformats.org/officeDocument/2006/relationships/customXml" Target="../ink/ink2406.xml"/><Relationship Id="rId213" Type="http://schemas.openxmlformats.org/officeDocument/2006/relationships/customXml" Target="../ink/ink2468.xml"/><Relationship Id="rId234" Type="http://schemas.openxmlformats.org/officeDocument/2006/relationships/image" Target="../media/image2402.png"/><Relationship Id="rId2" Type="http://schemas.openxmlformats.org/officeDocument/2006/relationships/customXml" Target="../ink/ink2361.xml"/><Relationship Id="rId29" Type="http://schemas.openxmlformats.org/officeDocument/2006/relationships/image" Target="../media/image2304.png"/><Relationship Id="rId255" Type="http://schemas.openxmlformats.org/officeDocument/2006/relationships/customXml" Target="../ink/ink2489.xml"/><Relationship Id="rId276" Type="http://schemas.openxmlformats.org/officeDocument/2006/relationships/image" Target="../media/image2423.png"/><Relationship Id="rId297" Type="http://schemas.openxmlformats.org/officeDocument/2006/relationships/image" Target="../media/image2433.png"/><Relationship Id="rId40" Type="http://schemas.openxmlformats.org/officeDocument/2006/relationships/customXml" Target="../ink/ink2380.xml"/><Relationship Id="rId115" Type="http://schemas.openxmlformats.org/officeDocument/2006/relationships/customXml" Target="../ink/ink2418.xml"/><Relationship Id="rId136" Type="http://schemas.openxmlformats.org/officeDocument/2006/relationships/customXml" Target="../ink/ink2429.xml"/><Relationship Id="rId157" Type="http://schemas.openxmlformats.org/officeDocument/2006/relationships/customXml" Target="../ink/ink2440.xml"/><Relationship Id="rId178" Type="http://schemas.openxmlformats.org/officeDocument/2006/relationships/image" Target="../media/image2374.png"/><Relationship Id="rId301" Type="http://schemas.openxmlformats.org/officeDocument/2006/relationships/image" Target="../media/image2435.png"/><Relationship Id="rId322" Type="http://schemas.openxmlformats.org/officeDocument/2006/relationships/customXml" Target="../ink/ink2523.xml"/><Relationship Id="rId343" Type="http://schemas.openxmlformats.org/officeDocument/2006/relationships/image" Target="../media/image2456.png"/><Relationship Id="rId364" Type="http://schemas.openxmlformats.org/officeDocument/2006/relationships/customXml" Target="../ink/ink2544.xml"/><Relationship Id="rId61" Type="http://schemas.openxmlformats.org/officeDocument/2006/relationships/image" Target="../media/image2320.png"/><Relationship Id="rId82" Type="http://schemas.openxmlformats.org/officeDocument/2006/relationships/customXml" Target="../ink/ink2401.xml"/><Relationship Id="rId199" Type="http://schemas.openxmlformats.org/officeDocument/2006/relationships/customXml" Target="../ink/ink2461.xml"/><Relationship Id="rId203" Type="http://schemas.openxmlformats.org/officeDocument/2006/relationships/customXml" Target="../ink/ink2463.xml"/><Relationship Id="rId385" Type="http://schemas.openxmlformats.org/officeDocument/2006/relationships/image" Target="../media/image2477.png"/><Relationship Id="rId19" Type="http://schemas.openxmlformats.org/officeDocument/2006/relationships/image" Target="../media/image2299.png"/><Relationship Id="rId224" Type="http://schemas.openxmlformats.org/officeDocument/2006/relationships/image" Target="../media/image2397.png"/><Relationship Id="rId245" Type="http://schemas.openxmlformats.org/officeDocument/2006/relationships/customXml" Target="../ink/ink2484.xml"/><Relationship Id="rId266" Type="http://schemas.openxmlformats.org/officeDocument/2006/relationships/image" Target="../media/image2418.png"/><Relationship Id="rId287" Type="http://schemas.openxmlformats.org/officeDocument/2006/relationships/customXml" Target="../ink/ink2505.xml"/><Relationship Id="rId410" Type="http://schemas.openxmlformats.org/officeDocument/2006/relationships/image" Target="../media/image2489.png"/><Relationship Id="rId30" Type="http://schemas.openxmlformats.org/officeDocument/2006/relationships/customXml" Target="../ink/ink2375.xml"/><Relationship Id="rId105" Type="http://schemas.openxmlformats.org/officeDocument/2006/relationships/customXml" Target="../ink/ink2413.xml"/><Relationship Id="rId126" Type="http://schemas.openxmlformats.org/officeDocument/2006/relationships/image" Target="../media/image2350.png"/><Relationship Id="rId147" Type="http://schemas.openxmlformats.org/officeDocument/2006/relationships/customXml" Target="../ink/ink2435.xml"/><Relationship Id="rId168" Type="http://schemas.openxmlformats.org/officeDocument/2006/relationships/image" Target="../media/image2370.png"/><Relationship Id="rId312" Type="http://schemas.openxmlformats.org/officeDocument/2006/relationships/customXml" Target="../ink/ink2518.xml"/><Relationship Id="rId333" Type="http://schemas.openxmlformats.org/officeDocument/2006/relationships/image" Target="../media/image2451.png"/><Relationship Id="rId354" Type="http://schemas.openxmlformats.org/officeDocument/2006/relationships/customXml" Target="../ink/ink2539.xml"/><Relationship Id="rId51" Type="http://schemas.openxmlformats.org/officeDocument/2006/relationships/image" Target="../media/image2315.png"/><Relationship Id="rId72" Type="http://schemas.openxmlformats.org/officeDocument/2006/relationships/customXml" Target="../ink/ink2396.xml"/><Relationship Id="rId93" Type="http://schemas.openxmlformats.org/officeDocument/2006/relationships/image" Target="../media/image2334.png"/><Relationship Id="rId189" Type="http://schemas.openxmlformats.org/officeDocument/2006/relationships/customXml" Target="../ink/ink2456.xml"/><Relationship Id="rId375" Type="http://schemas.openxmlformats.org/officeDocument/2006/relationships/image" Target="../media/image2472.png"/><Relationship Id="rId396" Type="http://schemas.openxmlformats.org/officeDocument/2006/relationships/image" Target="../media/image2482.png"/><Relationship Id="rId3" Type="http://schemas.openxmlformats.org/officeDocument/2006/relationships/image" Target="../media/image2291.png"/><Relationship Id="rId214" Type="http://schemas.openxmlformats.org/officeDocument/2006/relationships/image" Target="../media/image2392.png"/><Relationship Id="rId235" Type="http://schemas.openxmlformats.org/officeDocument/2006/relationships/customXml" Target="../ink/ink2479.xml"/><Relationship Id="rId256" Type="http://schemas.openxmlformats.org/officeDocument/2006/relationships/image" Target="../media/image2413.png"/><Relationship Id="rId277" Type="http://schemas.openxmlformats.org/officeDocument/2006/relationships/customXml" Target="../ink/ink2500.xml"/><Relationship Id="rId298" Type="http://schemas.openxmlformats.org/officeDocument/2006/relationships/customXml" Target="../ink/ink2511.xml"/><Relationship Id="rId400" Type="http://schemas.openxmlformats.org/officeDocument/2006/relationships/image" Target="../media/image2484.png"/><Relationship Id="rId116" Type="http://schemas.openxmlformats.org/officeDocument/2006/relationships/image" Target="../media/image2345.png"/><Relationship Id="rId137" Type="http://schemas.openxmlformats.org/officeDocument/2006/relationships/customXml" Target="../ink/ink2430.xml"/><Relationship Id="rId158" Type="http://schemas.openxmlformats.org/officeDocument/2006/relationships/image" Target="../media/image2365.png"/><Relationship Id="rId302" Type="http://schemas.openxmlformats.org/officeDocument/2006/relationships/customXml" Target="../ink/ink2513.xml"/><Relationship Id="rId323" Type="http://schemas.openxmlformats.org/officeDocument/2006/relationships/image" Target="../media/image2446.png"/><Relationship Id="rId344" Type="http://schemas.openxmlformats.org/officeDocument/2006/relationships/customXml" Target="../ink/ink2534.xml"/><Relationship Id="rId20" Type="http://schemas.openxmlformats.org/officeDocument/2006/relationships/customXml" Target="../ink/ink2370.xml"/><Relationship Id="rId41" Type="http://schemas.openxmlformats.org/officeDocument/2006/relationships/image" Target="../media/image2310.png"/><Relationship Id="rId62" Type="http://schemas.openxmlformats.org/officeDocument/2006/relationships/customXml" Target="../ink/ink2391.xml"/><Relationship Id="rId83" Type="http://schemas.openxmlformats.org/officeDocument/2006/relationships/image" Target="../media/image2329.png"/><Relationship Id="rId179" Type="http://schemas.openxmlformats.org/officeDocument/2006/relationships/customXml" Target="../ink/ink2451.xml"/><Relationship Id="rId365" Type="http://schemas.openxmlformats.org/officeDocument/2006/relationships/image" Target="../media/image2467.png"/><Relationship Id="rId386" Type="http://schemas.openxmlformats.org/officeDocument/2006/relationships/customXml" Target="../ink/ink2555.xml"/><Relationship Id="rId190" Type="http://schemas.openxmlformats.org/officeDocument/2006/relationships/image" Target="../media/image2380.png"/><Relationship Id="rId204" Type="http://schemas.openxmlformats.org/officeDocument/2006/relationships/image" Target="../media/image2387.png"/><Relationship Id="rId225" Type="http://schemas.openxmlformats.org/officeDocument/2006/relationships/customXml" Target="../ink/ink2474.xml"/><Relationship Id="rId246" Type="http://schemas.openxmlformats.org/officeDocument/2006/relationships/image" Target="../media/image2408.png"/><Relationship Id="rId267" Type="http://schemas.openxmlformats.org/officeDocument/2006/relationships/customXml" Target="../ink/ink2495.xml"/><Relationship Id="rId288" Type="http://schemas.openxmlformats.org/officeDocument/2006/relationships/customXml" Target="../ink/ink2506.xml"/><Relationship Id="rId411" Type="http://schemas.openxmlformats.org/officeDocument/2006/relationships/customXml" Target="../ink/ink2568.xml"/><Relationship Id="rId106" Type="http://schemas.openxmlformats.org/officeDocument/2006/relationships/image" Target="../media/image2340.png"/><Relationship Id="rId127" Type="http://schemas.openxmlformats.org/officeDocument/2006/relationships/customXml" Target="../ink/ink2424.xml"/><Relationship Id="rId313" Type="http://schemas.openxmlformats.org/officeDocument/2006/relationships/image" Target="../media/image2441.png"/><Relationship Id="rId10" Type="http://schemas.openxmlformats.org/officeDocument/2006/relationships/customXml" Target="../ink/ink2365.xml"/><Relationship Id="rId31" Type="http://schemas.openxmlformats.org/officeDocument/2006/relationships/image" Target="../media/image2305.png"/><Relationship Id="rId52" Type="http://schemas.openxmlformats.org/officeDocument/2006/relationships/customXml" Target="../ink/ink2386.xml"/><Relationship Id="rId73" Type="http://schemas.openxmlformats.org/officeDocument/2006/relationships/image" Target="../media/image1430.png"/><Relationship Id="rId94" Type="http://schemas.openxmlformats.org/officeDocument/2006/relationships/customXml" Target="../ink/ink2407.xml"/><Relationship Id="rId148" Type="http://schemas.openxmlformats.org/officeDocument/2006/relationships/image" Target="../media/image2360.png"/><Relationship Id="rId169" Type="http://schemas.openxmlformats.org/officeDocument/2006/relationships/customXml" Target="../ink/ink2446.xml"/><Relationship Id="rId334" Type="http://schemas.openxmlformats.org/officeDocument/2006/relationships/customXml" Target="../ink/ink2529.xml"/><Relationship Id="rId355" Type="http://schemas.openxmlformats.org/officeDocument/2006/relationships/image" Target="../media/image2462.png"/><Relationship Id="rId376" Type="http://schemas.openxmlformats.org/officeDocument/2006/relationships/customXml" Target="../ink/ink2550.xml"/><Relationship Id="rId397" Type="http://schemas.openxmlformats.org/officeDocument/2006/relationships/customXml" Target="../ink/ink2561.xml"/><Relationship Id="rId4" Type="http://schemas.openxmlformats.org/officeDocument/2006/relationships/customXml" Target="../ink/ink2362.xml"/><Relationship Id="rId180" Type="http://schemas.openxmlformats.org/officeDocument/2006/relationships/image" Target="../media/image2375.png"/><Relationship Id="rId215" Type="http://schemas.openxmlformats.org/officeDocument/2006/relationships/customXml" Target="../ink/ink2469.xml"/><Relationship Id="rId236" Type="http://schemas.openxmlformats.org/officeDocument/2006/relationships/image" Target="../media/image2403.png"/><Relationship Id="rId257" Type="http://schemas.openxmlformats.org/officeDocument/2006/relationships/customXml" Target="../ink/ink2490.xml"/><Relationship Id="rId278" Type="http://schemas.openxmlformats.org/officeDocument/2006/relationships/image" Target="../media/image2424.png"/><Relationship Id="rId401" Type="http://schemas.openxmlformats.org/officeDocument/2006/relationships/customXml" Target="../ink/ink2563.xml"/><Relationship Id="rId303" Type="http://schemas.openxmlformats.org/officeDocument/2006/relationships/image" Target="../media/image2436.png"/><Relationship Id="rId42" Type="http://schemas.openxmlformats.org/officeDocument/2006/relationships/customXml" Target="../ink/ink2381.xml"/><Relationship Id="rId84" Type="http://schemas.openxmlformats.org/officeDocument/2006/relationships/customXml" Target="../ink/ink2402.xml"/><Relationship Id="rId138" Type="http://schemas.openxmlformats.org/officeDocument/2006/relationships/image" Target="../media/image2355.png"/><Relationship Id="rId345" Type="http://schemas.openxmlformats.org/officeDocument/2006/relationships/image" Target="../media/image2457.png"/><Relationship Id="rId387" Type="http://schemas.openxmlformats.org/officeDocument/2006/relationships/image" Target="../media/image2478.png"/><Relationship Id="rId191" Type="http://schemas.openxmlformats.org/officeDocument/2006/relationships/customXml" Target="../ink/ink2457.xml"/><Relationship Id="rId205" Type="http://schemas.openxmlformats.org/officeDocument/2006/relationships/customXml" Target="../ink/ink2464.xml"/><Relationship Id="rId247" Type="http://schemas.openxmlformats.org/officeDocument/2006/relationships/customXml" Target="../ink/ink2485.xml"/><Relationship Id="rId412" Type="http://schemas.openxmlformats.org/officeDocument/2006/relationships/image" Target="../media/image2490.png"/><Relationship Id="rId107" Type="http://schemas.openxmlformats.org/officeDocument/2006/relationships/customXml" Target="../ink/ink2414.xml"/><Relationship Id="rId289" Type="http://schemas.openxmlformats.org/officeDocument/2006/relationships/image" Target="../media/image2429.png"/><Relationship Id="rId11" Type="http://schemas.openxmlformats.org/officeDocument/2006/relationships/image" Target="../media/image2295.png"/><Relationship Id="rId53" Type="http://schemas.openxmlformats.org/officeDocument/2006/relationships/image" Target="../media/image2316.png"/><Relationship Id="rId149" Type="http://schemas.openxmlformats.org/officeDocument/2006/relationships/customXml" Target="../ink/ink2436.xml"/><Relationship Id="rId314" Type="http://schemas.openxmlformats.org/officeDocument/2006/relationships/customXml" Target="../ink/ink2519.xml"/><Relationship Id="rId356" Type="http://schemas.openxmlformats.org/officeDocument/2006/relationships/customXml" Target="../ink/ink2540.xml"/><Relationship Id="rId398" Type="http://schemas.openxmlformats.org/officeDocument/2006/relationships/image" Target="../media/image2483.png"/><Relationship Id="rId95" Type="http://schemas.openxmlformats.org/officeDocument/2006/relationships/image" Target="../media/image2335.png"/><Relationship Id="rId160" Type="http://schemas.openxmlformats.org/officeDocument/2006/relationships/image" Target="../media/image2366.png"/><Relationship Id="rId216" Type="http://schemas.openxmlformats.org/officeDocument/2006/relationships/image" Target="../media/image2393.png"/><Relationship Id="rId258" Type="http://schemas.openxmlformats.org/officeDocument/2006/relationships/image" Target="../media/image2414.png"/><Relationship Id="rId22" Type="http://schemas.openxmlformats.org/officeDocument/2006/relationships/customXml" Target="../ink/ink2371.xml"/><Relationship Id="rId64" Type="http://schemas.openxmlformats.org/officeDocument/2006/relationships/customXml" Target="../ink/ink2392.xml"/><Relationship Id="rId118" Type="http://schemas.openxmlformats.org/officeDocument/2006/relationships/image" Target="../media/image2346.png"/><Relationship Id="rId325" Type="http://schemas.openxmlformats.org/officeDocument/2006/relationships/image" Target="../media/image2447.png"/><Relationship Id="rId367" Type="http://schemas.openxmlformats.org/officeDocument/2006/relationships/image" Target="../media/image2468.png"/><Relationship Id="rId171" Type="http://schemas.openxmlformats.org/officeDocument/2006/relationships/customXml" Target="../ink/ink2447.xml"/><Relationship Id="rId227" Type="http://schemas.openxmlformats.org/officeDocument/2006/relationships/customXml" Target="../ink/ink2475.xml"/><Relationship Id="rId269" Type="http://schemas.openxmlformats.org/officeDocument/2006/relationships/customXml" Target="../ink/ink2496.xml"/><Relationship Id="rId33" Type="http://schemas.openxmlformats.org/officeDocument/2006/relationships/image" Target="../media/image2306.png"/><Relationship Id="rId129" Type="http://schemas.openxmlformats.org/officeDocument/2006/relationships/customXml" Target="../ink/ink2425.xml"/><Relationship Id="rId280" Type="http://schemas.openxmlformats.org/officeDocument/2006/relationships/image" Target="../media/image2425.png"/><Relationship Id="rId336" Type="http://schemas.openxmlformats.org/officeDocument/2006/relationships/customXml" Target="../ink/ink2530.xml"/><Relationship Id="rId75" Type="http://schemas.openxmlformats.org/officeDocument/2006/relationships/image" Target="../media/image2326.png"/><Relationship Id="rId140" Type="http://schemas.openxmlformats.org/officeDocument/2006/relationships/image" Target="../media/image2356.png"/><Relationship Id="rId182" Type="http://schemas.openxmlformats.org/officeDocument/2006/relationships/image" Target="../media/image2376.png"/><Relationship Id="rId378" Type="http://schemas.openxmlformats.org/officeDocument/2006/relationships/customXml" Target="../ink/ink2551.xml"/><Relationship Id="rId403" Type="http://schemas.openxmlformats.org/officeDocument/2006/relationships/customXml" Target="../ink/ink2564.xml"/><Relationship Id="rId6" Type="http://schemas.openxmlformats.org/officeDocument/2006/relationships/customXml" Target="../ink/ink2363.xml"/><Relationship Id="rId238" Type="http://schemas.openxmlformats.org/officeDocument/2006/relationships/image" Target="../media/image2404.png"/><Relationship Id="rId291" Type="http://schemas.openxmlformats.org/officeDocument/2006/relationships/image" Target="../media/image2430.png"/><Relationship Id="rId305" Type="http://schemas.openxmlformats.org/officeDocument/2006/relationships/image" Target="../media/image2437.png"/><Relationship Id="rId347" Type="http://schemas.openxmlformats.org/officeDocument/2006/relationships/image" Target="../media/image2458.png"/><Relationship Id="rId44" Type="http://schemas.openxmlformats.org/officeDocument/2006/relationships/customXml" Target="../ink/ink2382.xml"/><Relationship Id="rId86" Type="http://schemas.openxmlformats.org/officeDocument/2006/relationships/customXml" Target="../ink/ink2403.xml"/><Relationship Id="rId151" Type="http://schemas.openxmlformats.org/officeDocument/2006/relationships/customXml" Target="../ink/ink2437.xml"/><Relationship Id="rId389" Type="http://schemas.openxmlformats.org/officeDocument/2006/relationships/image" Target="../media/image2479.png"/><Relationship Id="rId193" Type="http://schemas.openxmlformats.org/officeDocument/2006/relationships/customXml" Target="../ink/ink2458.xml"/><Relationship Id="rId207" Type="http://schemas.openxmlformats.org/officeDocument/2006/relationships/customXml" Target="../ink/ink2465.xml"/><Relationship Id="rId249" Type="http://schemas.openxmlformats.org/officeDocument/2006/relationships/customXml" Target="../ink/ink2486.xml"/><Relationship Id="rId414" Type="http://schemas.openxmlformats.org/officeDocument/2006/relationships/image" Target="../media/image2491.png"/><Relationship Id="rId13" Type="http://schemas.openxmlformats.org/officeDocument/2006/relationships/image" Target="../media/image2296.png"/><Relationship Id="rId109" Type="http://schemas.openxmlformats.org/officeDocument/2006/relationships/customXml" Target="../ink/ink2415.xml"/><Relationship Id="rId260" Type="http://schemas.openxmlformats.org/officeDocument/2006/relationships/image" Target="../media/image2415.png"/><Relationship Id="rId316" Type="http://schemas.openxmlformats.org/officeDocument/2006/relationships/customXml" Target="../ink/ink2520.xml"/><Relationship Id="rId55" Type="http://schemas.openxmlformats.org/officeDocument/2006/relationships/image" Target="../media/image2317.png"/><Relationship Id="rId97" Type="http://schemas.openxmlformats.org/officeDocument/2006/relationships/image" Target="../media/image2336.png"/><Relationship Id="rId120" Type="http://schemas.openxmlformats.org/officeDocument/2006/relationships/image" Target="../media/image2347.png"/><Relationship Id="rId358" Type="http://schemas.openxmlformats.org/officeDocument/2006/relationships/customXml" Target="../ink/ink2541.xml"/><Relationship Id="rId162" Type="http://schemas.openxmlformats.org/officeDocument/2006/relationships/image" Target="../media/image2367.png"/><Relationship Id="rId218" Type="http://schemas.openxmlformats.org/officeDocument/2006/relationships/image" Target="../media/image2394.png"/><Relationship Id="rId271" Type="http://schemas.openxmlformats.org/officeDocument/2006/relationships/customXml" Target="../ink/ink2497.xml"/><Relationship Id="rId24" Type="http://schemas.openxmlformats.org/officeDocument/2006/relationships/customXml" Target="../ink/ink2372.xml"/><Relationship Id="rId66" Type="http://schemas.openxmlformats.org/officeDocument/2006/relationships/customXml" Target="../ink/ink2393.xml"/><Relationship Id="rId131" Type="http://schemas.openxmlformats.org/officeDocument/2006/relationships/image" Target="../media/image2352.png"/><Relationship Id="rId327" Type="http://schemas.openxmlformats.org/officeDocument/2006/relationships/image" Target="../media/image2448.png"/><Relationship Id="rId369" Type="http://schemas.openxmlformats.org/officeDocument/2006/relationships/image" Target="../media/image2469.png"/><Relationship Id="rId173" Type="http://schemas.openxmlformats.org/officeDocument/2006/relationships/customXml" Target="../ink/ink2448.xml"/><Relationship Id="rId229" Type="http://schemas.openxmlformats.org/officeDocument/2006/relationships/customXml" Target="../ink/ink2476.xml"/><Relationship Id="rId380" Type="http://schemas.openxmlformats.org/officeDocument/2006/relationships/customXml" Target="../ink/ink2552.xml"/><Relationship Id="rId240" Type="http://schemas.openxmlformats.org/officeDocument/2006/relationships/image" Target="../media/image2405.png"/><Relationship Id="rId35" Type="http://schemas.openxmlformats.org/officeDocument/2006/relationships/image" Target="../media/image2307.png"/><Relationship Id="rId77" Type="http://schemas.openxmlformats.org/officeDocument/2006/relationships/image" Target="../media/image2327.png"/><Relationship Id="rId100" Type="http://schemas.openxmlformats.org/officeDocument/2006/relationships/customXml" Target="../ink/ink2410.xml"/><Relationship Id="rId282" Type="http://schemas.openxmlformats.org/officeDocument/2006/relationships/image" Target="../media/image2426.png"/><Relationship Id="rId338" Type="http://schemas.openxmlformats.org/officeDocument/2006/relationships/customXml" Target="../ink/ink2531.xml"/><Relationship Id="rId8" Type="http://schemas.openxmlformats.org/officeDocument/2006/relationships/customXml" Target="../ink/ink2364.xml"/><Relationship Id="rId142" Type="http://schemas.openxmlformats.org/officeDocument/2006/relationships/image" Target="../media/image2357.png"/><Relationship Id="rId184" Type="http://schemas.openxmlformats.org/officeDocument/2006/relationships/image" Target="../media/image2377.png"/><Relationship Id="rId391" Type="http://schemas.openxmlformats.org/officeDocument/2006/relationships/customXml" Target="../ink/ink2558.xml"/><Relationship Id="rId405" Type="http://schemas.openxmlformats.org/officeDocument/2006/relationships/customXml" Target="../ink/ink2565.xml"/><Relationship Id="rId251" Type="http://schemas.openxmlformats.org/officeDocument/2006/relationships/customXml" Target="../ink/ink2487.xml"/><Relationship Id="rId46" Type="http://schemas.openxmlformats.org/officeDocument/2006/relationships/customXml" Target="../ink/ink2383.xml"/><Relationship Id="rId293" Type="http://schemas.openxmlformats.org/officeDocument/2006/relationships/image" Target="../media/image2431.png"/><Relationship Id="rId307" Type="http://schemas.openxmlformats.org/officeDocument/2006/relationships/image" Target="../media/image2438.png"/><Relationship Id="rId349" Type="http://schemas.openxmlformats.org/officeDocument/2006/relationships/image" Target="../media/image2459.png"/><Relationship Id="rId88" Type="http://schemas.openxmlformats.org/officeDocument/2006/relationships/customXml" Target="../ink/ink2404.xml"/><Relationship Id="rId111" Type="http://schemas.openxmlformats.org/officeDocument/2006/relationships/customXml" Target="../ink/ink2416.xml"/><Relationship Id="rId153" Type="http://schemas.openxmlformats.org/officeDocument/2006/relationships/customXml" Target="../ink/ink2438.xml"/><Relationship Id="rId195" Type="http://schemas.openxmlformats.org/officeDocument/2006/relationships/customXml" Target="../ink/ink2459.xml"/><Relationship Id="rId209" Type="http://schemas.openxmlformats.org/officeDocument/2006/relationships/customXml" Target="../ink/ink2466.xml"/><Relationship Id="rId360" Type="http://schemas.openxmlformats.org/officeDocument/2006/relationships/customXml" Target="../ink/ink2542.xml"/><Relationship Id="rId416" Type="http://schemas.openxmlformats.org/officeDocument/2006/relationships/image" Target="../media/image2492.png"/><Relationship Id="rId220" Type="http://schemas.openxmlformats.org/officeDocument/2006/relationships/image" Target="../media/image2395.png"/><Relationship Id="rId15" Type="http://schemas.openxmlformats.org/officeDocument/2006/relationships/image" Target="../media/image2297.png"/><Relationship Id="rId57" Type="http://schemas.openxmlformats.org/officeDocument/2006/relationships/image" Target="../media/image2318.png"/><Relationship Id="rId262" Type="http://schemas.openxmlformats.org/officeDocument/2006/relationships/image" Target="../media/image2416.png"/><Relationship Id="rId318" Type="http://schemas.openxmlformats.org/officeDocument/2006/relationships/customXml" Target="../ink/ink2521.xml"/><Relationship Id="rId99" Type="http://schemas.openxmlformats.org/officeDocument/2006/relationships/image" Target="../media/image2337.png"/><Relationship Id="rId122" Type="http://schemas.openxmlformats.org/officeDocument/2006/relationships/image" Target="../media/image2348.png"/><Relationship Id="rId164" Type="http://schemas.openxmlformats.org/officeDocument/2006/relationships/image" Target="../media/image2368.png"/><Relationship Id="rId371" Type="http://schemas.openxmlformats.org/officeDocument/2006/relationships/image" Target="../media/image2470.png"/><Relationship Id="rId26" Type="http://schemas.openxmlformats.org/officeDocument/2006/relationships/customXml" Target="../ink/ink2373.xml"/><Relationship Id="rId231" Type="http://schemas.openxmlformats.org/officeDocument/2006/relationships/customXml" Target="../ink/ink2477.xml"/><Relationship Id="rId273" Type="http://schemas.openxmlformats.org/officeDocument/2006/relationships/customXml" Target="../ink/ink2498.xml"/><Relationship Id="rId329" Type="http://schemas.openxmlformats.org/officeDocument/2006/relationships/image" Target="../media/image2449.png"/><Relationship Id="rId68" Type="http://schemas.openxmlformats.org/officeDocument/2006/relationships/customXml" Target="../ink/ink2394.xml"/><Relationship Id="rId133" Type="http://schemas.openxmlformats.org/officeDocument/2006/relationships/image" Target="../media/image2353.png"/><Relationship Id="rId175" Type="http://schemas.openxmlformats.org/officeDocument/2006/relationships/customXml" Target="../ink/ink2449.xml"/><Relationship Id="rId340" Type="http://schemas.openxmlformats.org/officeDocument/2006/relationships/customXml" Target="../ink/ink2532.xml"/><Relationship Id="rId200" Type="http://schemas.openxmlformats.org/officeDocument/2006/relationships/image" Target="../media/image2385.png"/><Relationship Id="rId382" Type="http://schemas.openxmlformats.org/officeDocument/2006/relationships/customXml" Target="../ink/ink2553.xml"/><Relationship Id="rId242" Type="http://schemas.openxmlformats.org/officeDocument/2006/relationships/image" Target="../media/image2406.png"/><Relationship Id="rId284" Type="http://schemas.openxmlformats.org/officeDocument/2006/relationships/image" Target="../media/image2427.png"/><Relationship Id="rId37" Type="http://schemas.openxmlformats.org/officeDocument/2006/relationships/image" Target="../media/image2308.png"/><Relationship Id="rId79" Type="http://schemas.openxmlformats.org/officeDocument/2006/relationships/image" Target="../media/image2328.png"/><Relationship Id="rId102" Type="http://schemas.openxmlformats.org/officeDocument/2006/relationships/image" Target="../media/image2338.png"/><Relationship Id="rId144" Type="http://schemas.openxmlformats.org/officeDocument/2006/relationships/image" Target="../media/image2358.png"/><Relationship Id="rId90" Type="http://schemas.openxmlformats.org/officeDocument/2006/relationships/customXml" Target="../ink/ink2405.xml"/><Relationship Id="rId186" Type="http://schemas.openxmlformats.org/officeDocument/2006/relationships/image" Target="../media/image2378.png"/><Relationship Id="rId351" Type="http://schemas.openxmlformats.org/officeDocument/2006/relationships/image" Target="../media/image2460.png"/><Relationship Id="rId393" Type="http://schemas.openxmlformats.org/officeDocument/2006/relationships/customXml" Target="../ink/ink2559.xml"/><Relationship Id="rId407" Type="http://schemas.openxmlformats.org/officeDocument/2006/relationships/customXml" Target="../ink/ink2566.xml"/><Relationship Id="rId211" Type="http://schemas.openxmlformats.org/officeDocument/2006/relationships/customXml" Target="../ink/ink2467.xml"/><Relationship Id="rId253" Type="http://schemas.openxmlformats.org/officeDocument/2006/relationships/customXml" Target="../ink/ink2488.xml"/><Relationship Id="rId295" Type="http://schemas.openxmlformats.org/officeDocument/2006/relationships/image" Target="../media/image2432.png"/><Relationship Id="rId309" Type="http://schemas.openxmlformats.org/officeDocument/2006/relationships/image" Target="../media/image2439.png"/><Relationship Id="rId48" Type="http://schemas.openxmlformats.org/officeDocument/2006/relationships/customXml" Target="../ink/ink2384.xml"/><Relationship Id="rId113" Type="http://schemas.openxmlformats.org/officeDocument/2006/relationships/customXml" Target="../ink/ink2417.xml"/><Relationship Id="rId320" Type="http://schemas.openxmlformats.org/officeDocument/2006/relationships/customXml" Target="../ink/ink2522.xml"/><Relationship Id="rId155" Type="http://schemas.openxmlformats.org/officeDocument/2006/relationships/customXml" Target="../ink/ink2439.xml"/><Relationship Id="rId197" Type="http://schemas.openxmlformats.org/officeDocument/2006/relationships/customXml" Target="../ink/ink2460.xml"/><Relationship Id="rId362" Type="http://schemas.openxmlformats.org/officeDocument/2006/relationships/customXml" Target="../ink/ink2543.xml"/><Relationship Id="rId418" Type="http://schemas.openxmlformats.org/officeDocument/2006/relationships/image" Target="../media/image2493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30.xml"/><Relationship Id="rId299" Type="http://schemas.openxmlformats.org/officeDocument/2006/relationships/image" Target="../media/image2638.png"/><Relationship Id="rId21" Type="http://schemas.openxmlformats.org/officeDocument/2006/relationships/image" Target="../media/image2503.png"/><Relationship Id="rId63" Type="http://schemas.openxmlformats.org/officeDocument/2006/relationships/customXml" Target="../ink/ink2603.xml"/><Relationship Id="rId159" Type="http://schemas.openxmlformats.org/officeDocument/2006/relationships/image" Target="../media/image2570.png"/><Relationship Id="rId170" Type="http://schemas.openxmlformats.org/officeDocument/2006/relationships/customXml" Target="../ink/ink2657.xml"/><Relationship Id="rId226" Type="http://schemas.openxmlformats.org/officeDocument/2006/relationships/image" Target="../media/image2603.png"/><Relationship Id="rId268" Type="http://schemas.openxmlformats.org/officeDocument/2006/relationships/customXml" Target="../ink/ink2707.xml"/><Relationship Id="rId32" Type="http://schemas.openxmlformats.org/officeDocument/2006/relationships/customXml" Target="../ink/ink2587.xml"/><Relationship Id="rId74" Type="http://schemas.openxmlformats.org/officeDocument/2006/relationships/image" Target="../media/image2528.png"/><Relationship Id="rId128" Type="http://schemas.openxmlformats.org/officeDocument/2006/relationships/image" Target="../media/image2555.png"/><Relationship Id="rId5" Type="http://schemas.openxmlformats.org/officeDocument/2006/relationships/image" Target="../media/image2495.png"/><Relationship Id="rId181" Type="http://schemas.openxmlformats.org/officeDocument/2006/relationships/image" Target="../media/image2581.png"/><Relationship Id="rId237" Type="http://schemas.openxmlformats.org/officeDocument/2006/relationships/customXml" Target="../ink/ink2691.xml"/><Relationship Id="rId279" Type="http://schemas.openxmlformats.org/officeDocument/2006/relationships/customXml" Target="../ink/ink2713.xml"/><Relationship Id="rId43" Type="http://schemas.openxmlformats.org/officeDocument/2006/relationships/image" Target="../media/image2514.png"/><Relationship Id="rId139" Type="http://schemas.openxmlformats.org/officeDocument/2006/relationships/image" Target="../media/image2560.png"/><Relationship Id="rId290" Type="http://schemas.openxmlformats.org/officeDocument/2006/relationships/image" Target="../media/image2634.png"/><Relationship Id="rId304" Type="http://schemas.openxmlformats.org/officeDocument/2006/relationships/customXml" Target="../ink/ink2726.xml"/><Relationship Id="rId85" Type="http://schemas.openxmlformats.org/officeDocument/2006/relationships/customXml" Target="../ink/ink2614.xml"/><Relationship Id="rId150" Type="http://schemas.openxmlformats.org/officeDocument/2006/relationships/customXml" Target="../ink/ink2647.xml"/><Relationship Id="rId192" Type="http://schemas.openxmlformats.org/officeDocument/2006/relationships/customXml" Target="../ink/ink2668.xml"/><Relationship Id="rId206" Type="http://schemas.openxmlformats.org/officeDocument/2006/relationships/customXml" Target="../ink/ink2675.xml"/><Relationship Id="rId248" Type="http://schemas.openxmlformats.org/officeDocument/2006/relationships/image" Target="../media/image2614.png"/><Relationship Id="rId12" Type="http://schemas.openxmlformats.org/officeDocument/2006/relationships/customXml" Target="../ink/ink2577.xml"/><Relationship Id="rId108" Type="http://schemas.openxmlformats.org/officeDocument/2006/relationships/image" Target="../media/image2545.png"/><Relationship Id="rId315" Type="http://schemas.openxmlformats.org/officeDocument/2006/relationships/image" Target="../media/image2646.png"/><Relationship Id="rId54" Type="http://schemas.openxmlformats.org/officeDocument/2006/relationships/customXml" Target="../ink/ink2598.xml"/><Relationship Id="rId96" Type="http://schemas.openxmlformats.org/officeDocument/2006/relationships/image" Target="../media/image2539.png"/><Relationship Id="rId161" Type="http://schemas.openxmlformats.org/officeDocument/2006/relationships/image" Target="../media/image2571.png"/><Relationship Id="rId217" Type="http://schemas.openxmlformats.org/officeDocument/2006/relationships/customXml" Target="../ink/ink2681.xml"/><Relationship Id="rId259" Type="http://schemas.openxmlformats.org/officeDocument/2006/relationships/customXml" Target="../ink/ink2702.xml"/><Relationship Id="rId23" Type="http://schemas.openxmlformats.org/officeDocument/2006/relationships/image" Target="../media/image2504.png"/><Relationship Id="rId119" Type="http://schemas.openxmlformats.org/officeDocument/2006/relationships/customXml" Target="../ink/ink2631.xml"/><Relationship Id="rId270" Type="http://schemas.openxmlformats.org/officeDocument/2006/relationships/customXml" Target="../ink/ink2708.xml"/><Relationship Id="rId65" Type="http://schemas.openxmlformats.org/officeDocument/2006/relationships/customXml" Target="../ink/ink2604.xml"/><Relationship Id="rId130" Type="http://schemas.openxmlformats.org/officeDocument/2006/relationships/image" Target="../media/image2556.png"/><Relationship Id="rId172" Type="http://schemas.openxmlformats.org/officeDocument/2006/relationships/customXml" Target="../ink/ink2658.xml"/><Relationship Id="rId228" Type="http://schemas.openxmlformats.org/officeDocument/2006/relationships/image" Target="../media/image2604.png"/><Relationship Id="rId13" Type="http://schemas.openxmlformats.org/officeDocument/2006/relationships/image" Target="../media/image2499.png"/><Relationship Id="rId109" Type="http://schemas.openxmlformats.org/officeDocument/2006/relationships/customXml" Target="../ink/ink2626.xml"/><Relationship Id="rId260" Type="http://schemas.openxmlformats.org/officeDocument/2006/relationships/image" Target="../media/image2620.png"/><Relationship Id="rId281" Type="http://schemas.openxmlformats.org/officeDocument/2006/relationships/customXml" Target="../ink/ink2714.xml"/><Relationship Id="rId316" Type="http://schemas.openxmlformats.org/officeDocument/2006/relationships/customXml" Target="../ink/ink2732.xml"/><Relationship Id="rId34" Type="http://schemas.openxmlformats.org/officeDocument/2006/relationships/customXml" Target="../ink/ink2588.xml"/><Relationship Id="rId55" Type="http://schemas.openxmlformats.org/officeDocument/2006/relationships/image" Target="../media/image2408.png"/><Relationship Id="rId76" Type="http://schemas.openxmlformats.org/officeDocument/2006/relationships/image" Target="../media/image2529.png"/><Relationship Id="rId97" Type="http://schemas.openxmlformats.org/officeDocument/2006/relationships/customXml" Target="../ink/ink2620.xml"/><Relationship Id="rId120" Type="http://schemas.openxmlformats.org/officeDocument/2006/relationships/image" Target="../media/image2551.png"/><Relationship Id="rId141" Type="http://schemas.openxmlformats.org/officeDocument/2006/relationships/image" Target="../media/image2561.png"/><Relationship Id="rId7" Type="http://schemas.openxmlformats.org/officeDocument/2006/relationships/image" Target="../media/image2496.png"/><Relationship Id="rId162" Type="http://schemas.openxmlformats.org/officeDocument/2006/relationships/customXml" Target="../ink/ink2653.xml"/><Relationship Id="rId183" Type="http://schemas.openxmlformats.org/officeDocument/2006/relationships/image" Target="../media/image2582.png"/><Relationship Id="rId218" Type="http://schemas.openxmlformats.org/officeDocument/2006/relationships/image" Target="../media/image2599.png"/><Relationship Id="rId239" Type="http://schemas.openxmlformats.org/officeDocument/2006/relationships/customXml" Target="../ink/ink2692.xml"/><Relationship Id="rId250" Type="http://schemas.openxmlformats.org/officeDocument/2006/relationships/image" Target="../media/image2615.png"/><Relationship Id="rId271" Type="http://schemas.openxmlformats.org/officeDocument/2006/relationships/image" Target="../media/image2625.png"/><Relationship Id="rId292" Type="http://schemas.openxmlformats.org/officeDocument/2006/relationships/image" Target="../media/image2635.png"/><Relationship Id="rId306" Type="http://schemas.openxmlformats.org/officeDocument/2006/relationships/customXml" Target="../ink/ink2727.xml"/><Relationship Id="rId24" Type="http://schemas.openxmlformats.org/officeDocument/2006/relationships/customXml" Target="../ink/ink2583.xml"/><Relationship Id="rId45" Type="http://schemas.openxmlformats.org/officeDocument/2006/relationships/image" Target="../media/image2515.png"/><Relationship Id="rId66" Type="http://schemas.openxmlformats.org/officeDocument/2006/relationships/image" Target="../media/image2524.png"/><Relationship Id="rId87" Type="http://schemas.openxmlformats.org/officeDocument/2006/relationships/customXml" Target="../ink/ink2615.xml"/><Relationship Id="rId110" Type="http://schemas.openxmlformats.org/officeDocument/2006/relationships/image" Target="../media/image2546.png"/><Relationship Id="rId131" Type="http://schemas.openxmlformats.org/officeDocument/2006/relationships/customXml" Target="../ink/ink2637.xml"/><Relationship Id="rId152" Type="http://schemas.openxmlformats.org/officeDocument/2006/relationships/customXml" Target="../ink/ink2648.xml"/><Relationship Id="rId173" Type="http://schemas.openxmlformats.org/officeDocument/2006/relationships/image" Target="../media/image2577.png"/><Relationship Id="rId194" Type="http://schemas.openxmlformats.org/officeDocument/2006/relationships/customXml" Target="../ink/ink2669.xml"/><Relationship Id="rId208" Type="http://schemas.openxmlformats.org/officeDocument/2006/relationships/customXml" Target="../ink/ink2676.xml"/><Relationship Id="rId229" Type="http://schemas.openxmlformats.org/officeDocument/2006/relationships/customXml" Target="../ink/ink2687.xml"/><Relationship Id="rId240" Type="http://schemas.openxmlformats.org/officeDocument/2006/relationships/image" Target="../media/image2610.png"/><Relationship Id="rId261" Type="http://schemas.openxmlformats.org/officeDocument/2006/relationships/customXml" Target="../ink/ink2703.xml"/><Relationship Id="rId14" Type="http://schemas.openxmlformats.org/officeDocument/2006/relationships/customXml" Target="../ink/ink2578.xml"/><Relationship Id="rId35" Type="http://schemas.openxmlformats.org/officeDocument/2006/relationships/image" Target="../media/image2510.png"/><Relationship Id="rId56" Type="http://schemas.openxmlformats.org/officeDocument/2006/relationships/customXml" Target="../ink/ink2599.xml"/><Relationship Id="rId77" Type="http://schemas.openxmlformats.org/officeDocument/2006/relationships/customXml" Target="../ink/ink2610.xml"/><Relationship Id="rId100" Type="http://schemas.openxmlformats.org/officeDocument/2006/relationships/image" Target="../media/image2541.png"/><Relationship Id="rId282" Type="http://schemas.openxmlformats.org/officeDocument/2006/relationships/image" Target="../media/image2630.png"/><Relationship Id="rId317" Type="http://schemas.openxmlformats.org/officeDocument/2006/relationships/image" Target="../media/image2647.png"/><Relationship Id="rId8" Type="http://schemas.openxmlformats.org/officeDocument/2006/relationships/customXml" Target="../ink/ink2575.xml"/><Relationship Id="rId98" Type="http://schemas.openxmlformats.org/officeDocument/2006/relationships/image" Target="../media/image2540.png"/><Relationship Id="rId121" Type="http://schemas.openxmlformats.org/officeDocument/2006/relationships/customXml" Target="../ink/ink2632.xml"/><Relationship Id="rId142" Type="http://schemas.openxmlformats.org/officeDocument/2006/relationships/customXml" Target="../ink/ink2643.xml"/><Relationship Id="rId163" Type="http://schemas.openxmlformats.org/officeDocument/2006/relationships/image" Target="../media/image2572.png"/><Relationship Id="rId184" Type="http://schemas.openxmlformats.org/officeDocument/2006/relationships/customXml" Target="../ink/ink2664.xml"/><Relationship Id="rId219" Type="http://schemas.openxmlformats.org/officeDocument/2006/relationships/customXml" Target="../ink/ink2682.xml"/><Relationship Id="rId230" Type="http://schemas.openxmlformats.org/officeDocument/2006/relationships/image" Target="../media/image2605.png"/><Relationship Id="rId251" Type="http://schemas.openxmlformats.org/officeDocument/2006/relationships/customXml" Target="../ink/ink2698.xml"/><Relationship Id="rId25" Type="http://schemas.openxmlformats.org/officeDocument/2006/relationships/image" Target="../media/image2505.png"/><Relationship Id="rId46" Type="http://schemas.openxmlformats.org/officeDocument/2006/relationships/customXml" Target="../ink/ink2594.xml"/><Relationship Id="rId67" Type="http://schemas.openxmlformats.org/officeDocument/2006/relationships/customXml" Target="../ink/ink2605.xml"/><Relationship Id="rId272" Type="http://schemas.openxmlformats.org/officeDocument/2006/relationships/customXml" Target="../ink/ink2709.xml"/><Relationship Id="rId293" Type="http://schemas.openxmlformats.org/officeDocument/2006/relationships/customXml" Target="../ink/ink2720.xml"/><Relationship Id="rId307" Type="http://schemas.openxmlformats.org/officeDocument/2006/relationships/image" Target="../media/image2642.png"/><Relationship Id="rId88" Type="http://schemas.openxmlformats.org/officeDocument/2006/relationships/image" Target="../media/image2535.png"/><Relationship Id="rId111" Type="http://schemas.openxmlformats.org/officeDocument/2006/relationships/customXml" Target="../ink/ink2627.xml"/><Relationship Id="rId132" Type="http://schemas.openxmlformats.org/officeDocument/2006/relationships/customXml" Target="../ink/ink2638.xml"/><Relationship Id="rId153" Type="http://schemas.openxmlformats.org/officeDocument/2006/relationships/image" Target="../media/image2567.png"/><Relationship Id="rId174" Type="http://schemas.openxmlformats.org/officeDocument/2006/relationships/customXml" Target="../ink/ink2659.xml"/><Relationship Id="rId195" Type="http://schemas.openxmlformats.org/officeDocument/2006/relationships/image" Target="../media/image2588.png"/><Relationship Id="rId209" Type="http://schemas.openxmlformats.org/officeDocument/2006/relationships/image" Target="../media/image2595.png"/><Relationship Id="rId220" Type="http://schemas.openxmlformats.org/officeDocument/2006/relationships/image" Target="../media/image2600.png"/><Relationship Id="rId241" Type="http://schemas.openxmlformats.org/officeDocument/2006/relationships/customXml" Target="../ink/ink2693.xml"/><Relationship Id="rId15" Type="http://schemas.openxmlformats.org/officeDocument/2006/relationships/image" Target="../media/image2500.png"/><Relationship Id="rId36" Type="http://schemas.openxmlformats.org/officeDocument/2006/relationships/customXml" Target="../ink/ink2589.xml"/><Relationship Id="rId57" Type="http://schemas.openxmlformats.org/officeDocument/2006/relationships/image" Target="../media/image2520.png"/><Relationship Id="rId262" Type="http://schemas.openxmlformats.org/officeDocument/2006/relationships/image" Target="../media/image2621.png"/><Relationship Id="rId283" Type="http://schemas.openxmlformats.org/officeDocument/2006/relationships/customXml" Target="../ink/ink2715.xml"/><Relationship Id="rId318" Type="http://schemas.openxmlformats.org/officeDocument/2006/relationships/customXml" Target="../ink/ink2733.xml"/><Relationship Id="rId78" Type="http://schemas.openxmlformats.org/officeDocument/2006/relationships/image" Target="../media/image2530.png"/><Relationship Id="rId99" Type="http://schemas.openxmlformats.org/officeDocument/2006/relationships/customXml" Target="../ink/ink2621.xml"/><Relationship Id="rId101" Type="http://schemas.openxmlformats.org/officeDocument/2006/relationships/customXml" Target="../ink/ink2622.xml"/><Relationship Id="rId122" Type="http://schemas.openxmlformats.org/officeDocument/2006/relationships/image" Target="../media/image2552.png"/><Relationship Id="rId143" Type="http://schemas.openxmlformats.org/officeDocument/2006/relationships/image" Target="../media/image2562.png"/><Relationship Id="rId164" Type="http://schemas.openxmlformats.org/officeDocument/2006/relationships/customXml" Target="../ink/ink2654.xml"/><Relationship Id="rId185" Type="http://schemas.openxmlformats.org/officeDocument/2006/relationships/image" Target="../media/image2583.png"/><Relationship Id="rId9" Type="http://schemas.openxmlformats.org/officeDocument/2006/relationships/image" Target="../media/image2497.png"/><Relationship Id="rId210" Type="http://schemas.openxmlformats.org/officeDocument/2006/relationships/customXml" Target="../ink/ink2677.xml"/><Relationship Id="rId26" Type="http://schemas.openxmlformats.org/officeDocument/2006/relationships/customXml" Target="../ink/ink2584.xml"/><Relationship Id="rId231" Type="http://schemas.openxmlformats.org/officeDocument/2006/relationships/customXml" Target="../ink/ink2688.xml"/><Relationship Id="rId252" Type="http://schemas.openxmlformats.org/officeDocument/2006/relationships/image" Target="../media/image2616.png"/><Relationship Id="rId273" Type="http://schemas.openxmlformats.org/officeDocument/2006/relationships/image" Target="../media/image2626.png"/><Relationship Id="rId294" Type="http://schemas.openxmlformats.org/officeDocument/2006/relationships/image" Target="../media/image2636.png"/><Relationship Id="rId308" Type="http://schemas.openxmlformats.org/officeDocument/2006/relationships/customXml" Target="../ink/ink2728.xml"/><Relationship Id="rId47" Type="http://schemas.openxmlformats.org/officeDocument/2006/relationships/image" Target="../media/image2516.png"/><Relationship Id="rId68" Type="http://schemas.openxmlformats.org/officeDocument/2006/relationships/image" Target="../media/image2525.png"/><Relationship Id="rId89" Type="http://schemas.openxmlformats.org/officeDocument/2006/relationships/customXml" Target="../ink/ink2616.xml"/><Relationship Id="rId112" Type="http://schemas.openxmlformats.org/officeDocument/2006/relationships/image" Target="../media/image2547.png"/><Relationship Id="rId133" Type="http://schemas.openxmlformats.org/officeDocument/2006/relationships/image" Target="../media/image2557.png"/><Relationship Id="rId154" Type="http://schemas.openxmlformats.org/officeDocument/2006/relationships/customXml" Target="../ink/ink2649.xml"/><Relationship Id="rId175" Type="http://schemas.openxmlformats.org/officeDocument/2006/relationships/image" Target="../media/image2578.png"/><Relationship Id="rId196" Type="http://schemas.openxmlformats.org/officeDocument/2006/relationships/customXml" Target="../ink/ink2670.xml"/><Relationship Id="rId200" Type="http://schemas.openxmlformats.org/officeDocument/2006/relationships/customXml" Target="../ink/ink2672.xml"/><Relationship Id="rId16" Type="http://schemas.openxmlformats.org/officeDocument/2006/relationships/customXml" Target="../ink/ink2579.xml"/><Relationship Id="rId221" Type="http://schemas.openxmlformats.org/officeDocument/2006/relationships/customXml" Target="../ink/ink2683.xml"/><Relationship Id="rId242" Type="http://schemas.openxmlformats.org/officeDocument/2006/relationships/image" Target="../media/image2611.png"/><Relationship Id="rId263" Type="http://schemas.openxmlformats.org/officeDocument/2006/relationships/customXml" Target="../ink/ink2704.xml"/><Relationship Id="rId284" Type="http://schemas.openxmlformats.org/officeDocument/2006/relationships/image" Target="../media/image2631.png"/><Relationship Id="rId319" Type="http://schemas.openxmlformats.org/officeDocument/2006/relationships/image" Target="../media/image2648.png"/><Relationship Id="rId37" Type="http://schemas.openxmlformats.org/officeDocument/2006/relationships/image" Target="../media/image2511.png"/><Relationship Id="rId58" Type="http://schemas.openxmlformats.org/officeDocument/2006/relationships/customXml" Target="../ink/ink2600.xml"/><Relationship Id="rId79" Type="http://schemas.openxmlformats.org/officeDocument/2006/relationships/customXml" Target="../ink/ink2611.xml"/><Relationship Id="rId102" Type="http://schemas.openxmlformats.org/officeDocument/2006/relationships/image" Target="../media/image2542.png"/><Relationship Id="rId123" Type="http://schemas.openxmlformats.org/officeDocument/2006/relationships/customXml" Target="../ink/ink2633.xml"/><Relationship Id="rId144" Type="http://schemas.openxmlformats.org/officeDocument/2006/relationships/customXml" Target="../ink/ink2644.xml"/><Relationship Id="rId90" Type="http://schemas.openxmlformats.org/officeDocument/2006/relationships/image" Target="../media/image2536.png"/><Relationship Id="rId165" Type="http://schemas.openxmlformats.org/officeDocument/2006/relationships/image" Target="../media/image2573.png"/><Relationship Id="rId186" Type="http://schemas.openxmlformats.org/officeDocument/2006/relationships/customXml" Target="../ink/ink2665.xml"/><Relationship Id="rId211" Type="http://schemas.openxmlformats.org/officeDocument/2006/relationships/image" Target="../media/image2596.png"/><Relationship Id="rId232" Type="http://schemas.openxmlformats.org/officeDocument/2006/relationships/image" Target="../media/image2606.png"/><Relationship Id="rId253" Type="http://schemas.openxmlformats.org/officeDocument/2006/relationships/customXml" Target="../ink/ink2699.xml"/><Relationship Id="rId274" Type="http://schemas.openxmlformats.org/officeDocument/2006/relationships/customXml" Target="../ink/ink2710.xml"/><Relationship Id="rId295" Type="http://schemas.openxmlformats.org/officeDocument/2006/relationships/customXml" Target="../ink/ink2721.xml"/><Relationship Id="rId309" Type="http://schemas.openxmlformats.org/officeDocument/2006/relationships/image" Target="../media/image2643.png"/><Relationship Id="rId27" Type="http://schemas.openxmlformats.org/officeDocument/2006/relationships/image" Target="../media/image2506.png"/><Relationship Id="rId48" Type="http://schemas.openxmlformats.org/officeDocument/2006/relationships/customXml" Target="../ink/ink2595.xml"/><Relationship Id="rId69" Type="http://schemas.openxmlformats.org/officeDocument/2006/relationships/customXml" Target="../ink/ink2606.xml"/><Relationship Id="rId113" Type="http://schemas.openxmlformats.org/officeDocument/2006/relationships/customXml" Target="../ink/ink2628.xml"/><Relationship Id="rId134" Type="http://schemas.openxmlformats.org/officeDocument/2006/relationships/customXml" Target="../ink/ink2639.xml"/><Relationship Id="rId80" Type="http://schemas.openxmlformats.org/officeDocument/2006/relationships/image" Target="../media/image2531.png"/><Relationship Id="rId155" Type="http://schemas.openxmlformats.org/officeDocument/2006/relationships/image" Target="../media/image2568.png"/><Relationship Id="rId176" Type="http://schemas.openxmlformats.org/officeDocument/2006/relationships/customXml" Target="../ink/ink2660.xml"/><Relationship Id="rId197" Type="http://schemas.openxmlformats.org/officeDocument/2006/relationships/image" Target="../media/image2589.png"/><Relationship Id="rId201" Type="http://schemas.openxmlformats.org/officeDocument/2006/relationships/image" Target="../media/image2591.png"/><Relationship Id="rId222" Type="http://schemas.openxmlformats.org/officeDocument/2006/relationships/image" Target="../media/image2601.png"/><Relationship Id="rId243" Type="http://schemas.openxmlformats.org/officeDocument/2006/relationships/customXml" Target="../ink/ink2694.xml"/><Relationship Id="rId264" Type="http://schemas.openxmlformats.org/officeDocument/2006/relationships/image" Target="../media/image2622.png"/><Relationship Id="rId285" Type="http://schemas.openxmlformats.org/officeDocument/2006/relationships/customXml" Target="../ink/ink2716.xml"/><Relationship Id="rId17" Type="http://schemas.openxmlformats.org/officeDocument/2006/relationships/image" Target="../media/image2501.png"/><Relationship Id="rId38" Type="http://schemas.openxmlformats.org/officeDocument/2006/relationships/customXml" Target="../ink/ink2590.xml"/><Relationship Id="rId59" Type="http://schemas.openxmlformats.org/officeDocument/2006/relationships/image" Target="../media/image2521.png"/><Relationship Id="rId103" Type="http://schemas.openxmlformats.org/officeDocument/2006/relationships/customXml" Target="../ink/ink2623.xml"/><Relationship Id="rId124" Type="http://schemas.openxmlformats.org/officeDocument/2006/relationships/image" Target="../media/image2553.png"/><Relationship Id="rId310" Type="http://schemas.openxmlformats.org/officeDocument/2006/relationships/customXml" Target="../ink/ink2729.xml"/><Relationship Id="rId70" Type="http://schemas.openxmlformats.org/officeDocument/2006/relationships/image" Target="../media/image2526.png"/><Relationship Id="rId91" Type="http://schemas.openxmlformats.org/officeDocument/2006/relationships/customXml" Target="../ink/ink2617.xml"/><Relationship Id="rId145" Type="http://schemas.openxmlformats.org/officeDocument/2006/relationships/image" Target="../media/image2563.png"/><Relationship Id="rId166" Type="http://schemas.openxmlformats.org/officeDocument/2006/relationships/customXml" Target="../ink/ink2655.xml"/><Relationship Id="rId187" Type="http://schemas.openxmlformats.org/officeDocument/2006/relationships/image" Target="../media/image258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678.xml"/><Relationship Id="rId233" Type="http://schemas.openxmlformats.org/officeDocument/2006/relationships/customXml" Target="../ink/ink2689.xml"/><Relationship Id="rId254" Type="http://schemas.openxmlformats.org/officeDocument/2006/relationships/image" Target="../media/image2617.png"/><Relationship Id="rId28" Type="http://schemas.openxmlformats.org/officeDocument/2006/relationships/customXml" Target="../ink/ink2585.xml"/><Relationship Id="rId49" Type="http://schemas.openxmlformats.org/officeDocument/2006/relationships/image" Target="../media/image2517.png"/><Relationship Id="rId114" Type="http://schemas.openxmlformats.org/officeDocument/2006/relationships/image" Target="../media/image2548.png"/><Relationship Id="rId275" Type="http://schemas.openxmlformats.org/officeDocument/2006/relationships/customXml" Target="../ink/ink2711.xml"/><Relationship Id="rId296" Type="http://schemas.openxmlformats.org/officeDocument/2006/relationships/image" Target="../media/image2637.png"/><Relationship Id="rId300" Type="http://schemas.openxmlformats.org/officeDocument/2006/relationships/customXml" Target="../ink/ink2724.xml"/><Relationship Id="rId60" Type="http://schemas.openxmlformats.org/officeDocument/2006/relationships/customXml" Target="../ink/ink2601.xml"/><Relationship Id="rId81" Type="http://schemas.openxmlformats.org/officeDocument/2006/relationships/customXml" Target="../ink/ink2612.xml"/><Relationship Id="rId135" Type="http://schemas.openxmlformats.org/officeDocument/2006/relationships/image" Target="../media/image2558.png"/><Relationship Id="rId156" Type="http://schemas.openxmlformats.org/officeDocument/2006/relationships/customXml" Target="../ink/ink2650.xml"/><Relationship Id="rId177" Type="http://schemas.openxmlformats.org/officeDocument/2006/relationships/image" Target="../media/image2579.png"/><Relationship Id="rId198" Type="http://schemas.openxmlformats.org/officeDocument/2006/relationships/customXml" Target="../ink/ink2671.xml"/><Relationship Id="rId202" Type="http://schemas.openxmlformats.org/officeDocument/2006/relationships/customXml" Target="../ink/ink2673.xml"/><Relationship Id="rId223" Type="http://schemas.openxmlformats.org/officeDocument/2006/relationships/customXml" Target="../ink/ink2684.xml"/><Relationship Id="rId244" Type="http://schemas.openxmlformats.org/officeDocument/2006/relationships/image" Target="../media/image2612.png"/><Relationship Id="rId18" Type="http://schemas.openxmlformats.org/officeDocument/2006/relationships/customXml" Target="../ink/ink2580.xml"/><Relationship Id="rId39" Type="http://schemas.openxmlformats.org/officeDocument/2006/relationships/image" Target="../media/image2512.png"/><Relationship Id="rId265" Type="http://schemas.openxmlformats.org/officeDocument/2006/relationships/customXml" Target="../ink/ink2705.xml"/><Relationship Id="rId286" Type="http://schemas.openxmlformats.org/officeDocument/2006/relationships/image" Target="../media/image2632.png"/><Relationship Id="rId50" Type="http://schemas.openxmlformats.org/officeDocument/2006/relationships/customXml" Target="../ink/ink2596.xml"/><Relationship Id="rId104" Type="http://schemas.openxmlformats.org/officeDocument/2006/relationships/image" Target="../media/image2543.png"/><Relationship Id="rId125" Type="http://schemas.openxmlformats.org/officeDocument/2006/relationships/customXml" Target="../ink/ink2634.xml"/><Relationship Id="rId146" Type="http://schemas.openxmlformats.org/officeDocument/2006/relationships/customXml" Target="../ink/ink2645.xml"/><Relationship Id="rId167" Type="http://schemas.openxmlformats.org/officeDocument/2006/relationships/image" Target="../media/image2574.png"/><Relationship Id="rId188" Type="http://schemas.openxmlformats.org/officeDocument/2006/relationships/customXml" Target="../ink/ink2666.xml"/><Relationship Id="rId311" Type="http://schemas.openxmlformats.org/officeDocument/2006/relationships/image" Target="../media/image2644.png"/><Relationship Id="rId71" Type="http://schemas.openxmlformats.org/officeDocument/2006/relationships/customXml" Target="../ink/ink2607.xml"/><Relationship Id="rId92" Type="http://schemas.openxmlformats.org/officeDocument/2006/relationships/image" Target="../media/image2537.png"/><Relationship Id="rId213" Type="http://schemas.openxmlformats.org/officeDocument/2006/relationships/image" Target="../media/image2597.png"/><Relationship Id="rId234" Type="http://schemas.openxmlformats.org/officeDocument/2006/relationships/image" Target="../media/image2607.png"/><Relationship Id="rId2" Type="http://schemas.openxmlformats.org/officeDocument/2006/relationships/customXml" Target="../ink/ink2572.xml"/><Relationship Id="rId29" Type="http://schemas.openxmlformats.org/officeDocument/2006/relationships/image" Target="../media/image2507.png"/><Relationship Id="rId255" Type="http://schemas.openxmlformats.org/officeDocument/2006/relationships/customXml" Target="../ink/ink2700.xml"/><Relationship Id="rId276" Type="http://schemas.openxmlformats.org/officeDocument/2006/relationships/image" Target="../media/image2627.png"/><Relationship Id="rId297" Type="http://schemas.openxmlformats.org/officeDocument/2006/relationships/customXml" Target="../ink/ink2722.xml"/><Relationship Id="rId40" Type="http://schemas.openxmlformats.org/officeDocument/2006/relationships/customXml" Target="../ink/ink2591.xml"/><Relationship Id="rId115" Type="http://schemas.openxmlformats.org/officeDocument/2006/relationships/customXml" Target="../ink/ink2629.xml"/><Relationship Id="rId136" Type="http://schemas.openxmlformats.org/officeDocument/2006/relationships/customXml" Target="../ink/ink2640.xml"/><Relationship Id="rId157" Type="http://schemas.openxmlformats.org/officeDocument/2006/relationships/image" Target="../media/image2569.png"/><Relationship Id="rId178" Type="http://schemas.openxmlformats.org/officeDocument/2006/relationships/customXml" Target="../ink/ink2661.xml"/><Relationship Id="rId301" Type="http://schemas.openxmlformats.org/officeDocument/2006/relationships/image" Target="../media/image2639.png"/><Relationship Id="rId61" Type="http://schemas.openxmlformats.org/officeDocument/2006/relationships/customXml" Target="../ink/ink2602.xml"/><Relationship Id="rId82" Type="http://schemas.openxmlformats.org/officeDocument/2006/relationships/image" Target="../media/image2532.png"/><Relationship Id="rId199" Type="http://schemas.openxmlformats.org/officeDocument/2006/relationships/image" Target="../media/image2590.png"/><Relationship Id="rId203" Type="http://schemas.openxmlformats.org/officeDocument/2006/relationships/image" Target="../media/image2592.png"/><Relationship Id="rId19" Type="http://schemas.openxmlformats.org/officeDocument/2006/relationships/image" Target="../media/image2502.png"/><Relationship Id="rId224" Type="http://schemas.openxmlformats.org/officeDocument/2006/relationships/image" Target="../media/image2602.png"/><Relationship Id="rId245" Type="http://schemas.openxmlformats.org/officeDocument/2006/relationships/customXml" Target="../ink/ink2695.xml"/><Relationship Id="rId266" Type="http://schemas.openxmlformats.org/officeDocument/2006/relationships/customXml" Target="../ink/ink2706.xml"/><Relationship Id="rId287" Type="http://schemas.openxmlformats.org/officeDocument/2006/relationships/customXml" Target="../ink/ink2717.xml"/><Relationship Id="rId30" Type="http://schemas.openxmlformats.org/officeDocument/2006/relationships/customXml" Target="../ink/ink2586.xml"/><Relationship Id="rId105" Type="http://schemas.openxmlformats.org/officeDocument/2006/relationships/customXml" Target="../ink/ink2624.xml"/><Relationship Id="rId126" Type="http://schemas.openxmlformats.org/officeDocument/2006/relationships/image" Target="../media/image2554.png"/><Relationship Id="rId147" Type="http://schemas.openxmlformats.org/officeDocument/2006/relationships/image" Target="../media/image2564.png"/><Relationship Id="rId168" Type="http://schemas.openxmlformats.org/officeDocument/2006/relationships/customXml" Target="../ink/ink2656.xml"/><Relationship Id="rId312" Type="http://schemas.openxmlformats.org/officeDocument/2006/relationships/customXml" Target="../ink/ink2730.xml"/><Relationship Id="rId51" Type="http://schemas.openxmlformats.org/officeDocument/2006/relationships/image" Target="../media/image2518.png"/><Relationship Id="rId72" Type="http://schemas.openxmlformats.org/officeDocument/2006/relationships/image" Target="../media/image2527.png"/><Relationship Id="rId93" Type="http://schemas.openxmlformats.org/officeDocument/2006/relationships/customXml" Target="../ink/ink2618.xml"/><Relationship Id="rId189" Type="http://schemas.openxmlformats.org/officeDocument/2006/relationships/image" Target="../media/image2585.png"/><Relationship Id="rId3" Type="http://schemas.openxmlformats.org/officeDocument/2006/relationships/image" Target="../media/image2494.png"/><Relationship Id="rId214" Type="http://schemas.openxmlformats.org/officeDocument/2006/relationships/customXml" Target="../ink/ink2679.xml"/><Relationship Id="rId235" Type="http://schemas.openxmlformats.org/officeDocument/2006/relationships/customXml" Target="../ink/ink2690.xml"/><Relationship Id="rId256" Type="http://schemas.openxmlformats.org/officeDocument/2006/relationships/image" Target="../media/image2618.png"/><Relationship Id="rId277" Type="http://schemas.openxmlformats.org/officeDocument/2006/relationships/customXml" Target="../ink/ink2712.xml"/><Relationship Id="rId298" Type="http://schemas.openxmlformats.org/officeDocument/2006/relationships/customXml" Target="../ink/ink2723.xml"/><Relationship Id="rId116" Type="http://schemas.openxmlformats.org/officeDocument/2006/relationships/image" Target="../media/image2549.png"/><Relationship Id="rId137" Type="http://schemas.openxmlformats.org/officeDocument/2006/relationships/image" Target="../media/image2559.png"/><Relationship Id="rId158" Type="http://schemas.openxmlformats.org/officeDocument/2006/relationships/customXml" Target="../ink/ink2651.xml"/><Relationship Id="rId302" Type="http://schemas.openxmlformats.org/officeDocument/2006/relationships/customXml" Target="../ink/ink2725.xml"/><Relationship Id="rId20" Type="http://schemas.openxmlformats.org/officeDocument/2006/relationships/customXml" Target="../ink/ink2581.xml"/><Relationship Id="rId41" Type="http://schemas.openxmlformats.org/officeDocument/2006/relationships/image" Target="../media/image2513.png"/><Relationship Id="rId62" Type="http://schemas.openxmlformats.org/officeDocument/2006/relationships/image" Target="../media/image2522.png"/><Relationship Id="rId83" Type="http://schemas.openxmlformats.org/officeDocument/2006/relationships/customXml" Target="../ink/ink2613.xml"/><Relationship Id="rId179" Type="http://schemas.openxmlformats.org/officeDocument/2006/relationships/image" Target="../media/image2580.png"/><Relationship Id="rId190" Type="http://schemas.openxmlformats.org/officeDocument/2006/relationships/customXml" Target="../ink/ink2667.xml"/><Relationship Id="rId204" Type="http://schemas.openxmlformats.org/officeDocument/2006/relationships/customXml" Target="../ink/ink2674.xml"/><Relationship Id="rId225" Type="http://schemas.openxmlformats.org/officeDocument/2006/relationships/customXml" Target="../ink/ink2685.xml"/><Relationship Id="rId246" Type="http://schemas.openxmlformats.org/officeDocument/2006/relationships/image" Target="../media/image2613.png"/><Relationship Id="rId267" Type="http://schemas.openxmlformats.org/officeDocument/2006/relationships/image" Target="../media/image2623.png"/><Relationship Id="rId288" Type="http://schemas.openxmlformats.org/officeDocument/2006/relationships/image" Target="../media/image2633.png"/><Relationship Id="rId106" Type="http://schemas.openxmlformats.org/officeDocument/2006/relationships/image" Target="../media/image2544.png"/><Relationship Id="rId127" Type="http://schemas.openxmlformats.org/officeDocument/2006/relationships/customXml" Target="../ink/ink2635.xml"/><Relationship Id="rId313" Type="http://schemas.openxmlformats.org/officeDocument/2006/relationships/image" Target="../media/image2645.png"/><Relationship Id="rId10" Type="http://schemas.openxmlformats.org/officeDocument/2006/relationships/customXml" Target="../ink/ink2576.xml"/><Relationship Id="rId31" Type="http://schemas.openxmlformats.org/officeDocument/2006/relationships/image" Target="../media/image2508.png"/><Relationship Id="rId52" Type="http://schemas.openxmlformats.org/officeDocument/2006/relationships/customXml" Target="../ink/ink2597.xml"/><Relationship Id="rId73" Type="http://schemas.openxmlformats.org/officeDocument/2006/relationships/customXml" Target="../ink/ink2608.xml"/><Relationship Id="rId94" Type="http://schemas.openxmlformats.org/officeDocument/2006/relationships/image" Target="../media/image2538.png"/><Relationship Id="rId148" Type="http://schemas.openxmlformats.org/officeDocument/2006/relationships/customXml" Target="../ink/ink2646.xml"/><Relationship Id="rId169" Type="http://schemas.openxmlformats.org/officeDocument/2006/relationships/image" Target="../media/image2575.png"/><Relationship Id="rId4" Type="http://schemas.openxmlformats.org/officeDocument/2006/relationships/customXml" Target="../ink/ink2573.xml"/><Relationship Id="rId180" Type="http://schemas.openxmlformats.org/officeDocument/2006/relationships/customXml" Target="../ink/ink2662.xml"/><Relationship Id="rId215" Type="http://schemas.openxmlformats.org/officeDocument/2006/relationships/image" Target="../media/image2598.png"/><Relationship Id="rId236" Type="http://schemas.openxmlformats.org/officeDocument/2006/relationships/image" Target="../media/image2608.png"/><Relationship Id="rId257" Type="http://schemas.openxmlformats.org/officeDocument/2006/relationships/customXml" Target="../ink/ink2701.xml"/><Relationship Id="rId278" Type="http://schemas.openxmlformats.org/officeDocument/2006/relationships/image" Target="../media/image2628.png"/><Relationship Id="rId303" Type="http://schemas.openxmlformats.org/officeDocument/2006/relationships/image" Target="../media/image2640.png"/><Relationship Id="rId42" Type="http://schemas.openxmlformats.org/officeDocument/2006/relationships/customXml" Target="../ink/ink2592.xml"/><Relationship Id="rId84" Type="http://schemas.openxmlformats.org/officeDocument/2006/relationships/image" Target="../media/image2533.png"/><Relationship Id="rId138" Type="http://schemas.openxmlformats.org/officeDocument/2006/relationships/customXml" Target="../ink/ink2641.xml"/><Relationship Id="rId191" Type="http://schemas.openxmlformats.org/officeDocument/2006/relationships/image" Target="../media/image2586.png"/><Relationship Id="rId205" Type="http://schemas.openxmlformats.org/officeDocument/2006/relationships/image" Target="../media/image2593.png"/><Relationship Id="rId247" Type="http://schemas.openxmlformats.org/officeDocument/2006/relationships/customXml" Target="../ink/ink2696.xml"/><Relationship Id="rId107" Type="http://schemas.openxmlformats.org/officeDocument/2006/relationships/customXml" Target="../ink/ink2625.xml"/><Relationship Id="rId289" Type="http://schemas.openxmlformats.org/officeDocument/2006/relationships/customXml" Target="../ink/ink2718.xml"/><Relationship Id="rId11" Type="http://schemas.openxmlformats.org/officeDocument/2006/relationships/image" Target="../media/image2498.png"/><Relationship Id="rId53" Type="http://schemas.openxmlformats.org/officeDocument/2006/relationships/image" Target="../media/image2519.png"/><Relationship Id="rId149" Type="http://schemas.openxmlformats.org/officeDocument/2006/relationships/image" Target="../media/image2565.png"/><Relationship Id="rId314" Type="http://schemas.openxmlformats.org/officeDocument/2006/relationships/customXml" Target="../ink/ink2731.xml"/><Relationship Id="rId95" Type="http://schemas.openxmlformats.org/officeDocument/2006/relationships/customXml" Target="../ink/ink2619.xml"/><Relationship Id="rId160" Type="http://schemas.openxmlformats.org/officeDocument/2006/relationships/customXml" Target="../ink/ink2652.xml"/><Relationship Id="rId216" Type="http://schemas.openxmlformats.org/officeDocument/2006/relationships/customXml" Target="../ink/ink2680.xml"/><Relationship Id="rId258" Type="http://schemas.openxmlformats.org/officeDocument/2006/relationships/image" Target="../media/image2619.png"/><Relationship Id="rId22" Type="http://schemas.openxmlformats.org/officeDocument/2006/relationships/customXml" Target="../ink/ink2582.xml"/><Relationship Id="rId64" Type="http://schemas.openxmlformats.org/officeDocument/2006/relationships/image" Target="../media/image2523.png"/><Relationship Id="rId118" Type="http://schemas.openxmlformats.org/officeDocument/2006/relationships/image" Target="../media/image2550.png"/><Relationship Id="rId171" Type="http://schemas.openxmlformats.org/officeDocument/2006/relationships/image" Target="../media/image2576.png"/><Relationship Id="rId227" Type="http://schemas.openxmlformats.org/officeDocument/2006/relationships/customXml" Target="../ink/ink2686.xml"/><Relationship Id="rId269" Type="http://schemas.openxmlformats.org/officeDocument/2006/relationships/image" Target="../media/image2624.png"/><Relationship Id="rId33" Type="http://schemas.openxmlformats.org/officeDocument/2006/relationships/image" Target="../media/image2509.png"/><Relationship Id="rId129" Type="http://schemas.openxmlformats.org/officeDocument/2006/relationships/customXml" Target="../ink/ink2636.xml"/><Relationship Id="rId280" Type="http://schemas.openxmlformats.org/officeDocument/2006/relationships/image" Target="../media/image2629.png"/><Relationship Id="rId75" Type="http://schemas.openxmlformats.org/officeDocument/2006/relationships/customXml" Target="../ink/ink2609.xml"/><Relationship Id="rId140" Type="http://schemas.openxmlformats.org/officeDocument/2006/relationships/customXml" Target="../ink/ink2642.xml"/><Relationship Id="rId182" Type="http://schemas.openxmlformats.org/officeDocument/2006/relationships/customXml" Target="../ink/ink2663.xml"/><Relationship Id="rId6" Type="http://schemas.openxmlformats.org/officeDocument/2006/relationships/customXml" Target="../ink/ink2574.xml"/><Relationship Id="rId238" Type="http://schemas.openxmlformats.org/officeDocument/2006/relationships/image" Target="../media/image2609.png"/><Relationship Id="rId291" Type="http://schemas.openxmlformats.org/officeDocument/2006/relationships/customXml" Target="../ink/ink2719.xml"/><Relationship Id="rId305" Type="http://schemas.openxmlformats.org/officeDocument/2006/relationships/image" Target="../media/image2641.png"/><Relationship Id="rId44" Type="http://schemas.openxmlformats.org/officeDocument/2006/relationships/customXml" Target="../ink/ink2593.xml"/><Relationship Id="rId86" Type="http://schemas.openxmlformats.org/officeDocument/2006/relationships/image" Target="../media/image2534.png"/><Relationship Id="rId151" Type="http://schemas.openxmlformats.org/officeDocument/2006/relationships/image" Target="../media/image2566.png"/><Relationship Id="rId193" Type="http://schemas.openxmlformats.org/officeDocument/2006/relationships/image" Target="../media/image2587.png"/><Relationship Id="rId207" Type="http://schemas.openxmlformats.org/officeDocument/2006/relationships/image" Target="../media/image2594.png"/><Relationship Id="rId249" Type="http://schemas.openxmlformats.org/officeDocument/2006/relationships/customXml" Target="../ink/ink2697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63.png"/><Relationship Id="rId299" Type="http://schemas.openxmlformats.org/officeDocument/2006/relationships/image" Target="../media/image2751.png"/><Relationship Id="rId21" Type="http://schemas.openxmlformats.org/officeDocument/2006/relationships/image" Target="../media/image2588.png"/><Relationship Id="rId63" Type="http://schemas.openxmlformats.org/officeDocument/2006/relationships/customXml" Target="../ink/ink2765.xml"/><Relationship Id="rId159" Type="http://schemas.openxmlformats.org/officeDocument/2006/relationships/customXml" Target="../ink/ink2814.xml"/><Relationship Id="rId324" Type="http://schemas.openxmlformats.org/officeDocument/2006/relationships/customXml" Target="../ink/ink2898.xml"/><Relationship Id="rId366" Type="http://schemas.openxmlformats.org/officeDocument/2006/relationships/customXml" Target="../ink/ink2919.xml"/><Relationship Id="rId170" Type="http://schemas.openxmlformats.org/officeDocument/2006/relationships/image" Target="../media/image2687.png"/><Relationship Id="rId226" Type="http://schemas.openxmlformats.org/officeDocument/2006/relationships/image" Target="../media/image2715.png"/><Relationship Id="rId268" Type="http://schemas.openxmlformats.org/officeDocument/2006/relationships/customXml" Target="../ink/ink2870.xml"/><Relationship Id="rId32" Type="http://schemas.openxmlformats.org/officeDocument/2006/relationships/customXml" Target="../ink/ink2749.xml"/><Relationship Id="rId74" Type="http://schemas.openxmlformats.org/officeDocument/2006/relationships/image" Target="../media/image2614.png"/><Relationship Id="rId128" Type="http://schemas.openxmlformats.org/officeDocument/2006/relationships/customXml" Target="../ink/ink2798.xml"/><Relationship Id="rId335" Type="http://schemas.openxmlformats.org/officeDocument/2006/relationships/image" Target="../media/image2769.png"/><Relationship Id="rId377" Type="http://schemas.openxmlformats.org/officeDocument/2006/relationships/image" Target="../media/image2790.png"/><Relationship Id="rId5" Type="http://schemas.openxmlformats.org/officeDocument/2006/relationships/image" Target="../media/image2580.png"/><Relationship Id="rId181" Type="http://schemas.openxmlformats.org/officeDocument/2006/relationships/customXml" Target="../ink/ink2826.xml"/><Relationship Id="rId237" Type="http://schemas.openxmlformats.org/officeDocument/2006/relationships/customXml" Target="../ink/ink2854.xml"/><Relationship Id="rId402" Type="http://schemas.openxmlformats.org/officeDocument/2006/relationships/customXml" Target="../ink/ink2937.xml"/><Relationship Id="rId279" Type="http://schemas.openxmlformats.org/officeDocument/2006/relationships/image" Target="../media/image2741.png"/><Relationship Id="rId43" Type="http://schemas.openxmlformats.org/officeDocument/2006/relationships/customXml" Target="../ink/ink2755.xml"/><Relationship Id="rId139" Type="http://schemas.openxmlformats.org/officeDocument/2006/relationships/image" Target="../media/image2674.png"/><Relationship Id="rId290" Type="http://schemas.openxmlformats.org/officeDocument/2006/relationships/customXml" Target="../ink/ink2881.xml"/><Relationship Id="rId304" Type="http://schemas.openxmlformats.org/officeDocument/2006/relationships/customXml" Target="../ink/ink2888.xml"/><Relationship Id="rId346" Type="http://schemas.openxmlformats.org/officeDocument/2006/relationships/customXml" Target="../ink/ink2909.xml"/><Relationship Id="rId388" Type="http://schemas.openxmlformats.org/officeDocument/2006/relationships/customXml" Target="../ink/ink2930.xml"/><Relationship Id="rId85" Type="http://schemas.openxmlformats.org/officeDocument/2006/relationships/customXml" Target="../ink/ink2776.xml"/><Relationship Id="rId150" Type="http://schemas.openxmlformats.org/officeDocument/2006/relationships/image" Target="../media/image2679.png"/><Relationship Id="rId192" Type="http://schemas.openxmlformats.org/officeDocument/2006/relationships/image" Target="../media/image2698.png"/><Relationship Id="rId206" Type="http://schemas.openxmlformats.org/officeDocument/2006/relationships/image" Target="../media/image2705.png"/><Relationship Id="rId248" Type="http://schemas.openxmlformats.org/officeDocument/2006/relationships/image" Target="../media/image2726.png"/><Relationship Id="rId12" Type="http://schemas.openxmlformats.org/officeDocument/2006/relationships/customXml" Target="../ink/ink2739.xml"/><Relationship Id="rId108" Type="http://schemas.openxmlformats.org/officeDocument/2006/relationships/image" Target="../media/image2659.png"/><Relationship Id="rId315" Type="http://schemas.openxmlformats.org/officeDocument/2006/relationships/image" Target="../media/image2759.png"/><Relationship Id="rId357" Type="http://schemas.openxmlformats.org/officeDocument/2006/relationships/image" Target="../media/image2780.png"/><Relationship Id="rId54" Type="http://schemas.openxmlformats.org/officeDocument/2006/relationships/image" Target="../media/image2604.png"/><Relationship Id="rId96" Type="http://schemas.openxmlformats.org/officeDocument/2006/relationships/image" Target="../media/image2653.png"/><Relationship Id="rId161" Type="http://schemas.openxmlformats.org/officeDocument/2006/relationships/image" Target="../media/image2683.png"/><Relationship Id="rId217" Type="http://schemas.openxmlformats.org/officeDocument/2006/relationships/customXml" Target="../ink/ink2844.xml"/><Relationship Id="rId399" Type="http://schemas.openxmlformats.org/officeDocument/2006/relationships/image" Target="../media/image2801.png"/><Relationship Id="rId259" Type="http://schemas.openxmlformats.org/officeDocument/2006/relationships/customXml" Target="../ink/ink2865.xml"/><Relationship Id="rId23" Type="http://schemas.openxmlformats.org/officeDocument/2006/relationships/image" Target="../media/image2589.png"/><Relationship Id="rId119" Type="http://schemas.openxmlformats.org/officeDocument/2006/relationships/image" Target="../media/image2664.png"/><Relationship Id="rId270" Type="http://schemas.openxmlformats.org/officeDocument/2006/relationships/customXml" Target="../ink/ink2871.xml"/><Relationship Id="rId326" Type="http://schemas.openxmlformats.org/officeDocument/2006/relationships/customXml" Target="../ink/ink2899.xml"/><Relationship Id="rId65" Type="http://schemas.openxmlformats.org/officeDocument/2006/relationships/customXml" Target="../ink/ink2766.xml"/><Relationship Id="rId130" Type="http://schemas.openxmlformats.org/officeDocument/2006/relationships/customXml" Target="../ink/ink2799.xml"/><Relationship Id="rId368" Type="http://schemas.openxmlformats.org/officeDocument/2006/relationships/customXml" Target="../ink/ink2920.xml"/><Relationship Id="rId172" Type="http://schemas.openxmlformats.org/officeDocument/2006/relationships/image" Target="../media/image2688.png"/><Relationship Id="rId228" Type="http://schemas.openxmlformats.org/officeDocument/2006/relationships/image" Target="../media/image2716.png"/><Relationship Id="rId281" Type="http://schemas.openxmlformats.org/officeDocument/2006/relationships/image" Target="../media/image2742.png"/><Relationship Id="rId337" Type="http://schemas.openxmlformats.org/officeDocument/2006/relationships/image" Target="../media/image2770.png"/><Relationship Id="rId34" Type="http://schemas.openxmlformats.org/officeDocument/2006/relationships/customXml" Target="../ink/ink2750.xml"/><Relationship Id="rId76" Type="http://schemas.openxmlformats.org/officeDocument/2006/relationships/image" Target="../media/image2615.png"/><Relationship Id="rId141" Type="http://schemas.openxmlformats.org/officeDocument/2006/relationships/image" Target="../media/image2675.png"/><Relationship Id="rId379" Type="http://schemas.openxmlformats.org/officeDocument/2006/relationships/image" Target="../media/image2791.png"/><Relationship Id="rId7" Type="http://schemas.openxmlformats.org/officeDocument/2006/relationships/image" Target="../media/image2581.png"/><Relationship Id="rId183" Type="http://schemas.openxmlformats.org/officeDocument/2006/relationships/customXml" Target="../ink/ink2827.xml"/><Relationship Id="rId239" Type="http://schemas.openxmlformats.org/officeDocument/2006/relationships/customXml" Target="../ink/ink2855.xml"/><Relationship Id="rId390" Type="http://schemas.openxmlformats.org/officeDocument/2006/relationships/customXml" Target="../ink/ink2931.xml"/><Relationship Id="rId250" Type="http://schemas.openxmlformats.org/officeDocument/2006/relationships/image" Target="../media/image2727.png"/><Relationship Id="rId292" Type="http://schemas.openxmlformats.org/officeDocument/2006/relationships/customXml" Target="../ink/ink2882.xml"/><Relationship Id="rId306" Type="http://schemas.openxmlformats.org/officeDocument/2006/relationships/customXml" Target="../ink/ink2889.xml"/><Relationship Id="rId45" Type="http://schemas.openxmlformats.org/officeDocument/2006/relationships/customXml" Target="../ink/ink2756.xml"/><Relationship Id="rId87" Type="http://schemas.openxmlformats.org/officeDocument/2006/relationships/customXml" Target="../ink/ink2777.xml"/><Relationship Id="rId110" Type="http://schemas.openxmlformats.org/officeDocument/2006/relationships/image" Target="../media/image2660.png"/><Relationship Id="rId348" Type="http://schemas.openxmlformats.org/officeDocument/2006/relationships/customXml" Target="../ink/ink2910.xml"/><Relationship Id="rId152" Type="http://schemas.openxmlformats.org/officeDocument/2006/relationships/image" Target="../media/image2680.png"/><Relationship Id="rId194" Type="http://schemas.openxmlformats.org/officeDocument/2006/relationships/image" Target="../media/image2699.png"/><Relationship Id="rId208" Type="http://schemas.openxmlformats.org/officeDocument/2006/relationships/image" Target="../media/image2706.png"/><Relationship Id="rId261" Type="http://schemas.openxmlformats.org/officeDocument/2006/relationships/customXml" Target="../ink/ink2866.xml"/><Relationship Id="rId14" Type="http://schemas.openxmlformats.org/officeDocument/2006/relationships/customXml" Target="../ink/ink2740.xml"/><Relationship Id="rId56" Type="http://schemas.openxmlformats.org/officeDocument/2006/relationships/image" Target="../media/image2605.png"/><Relationship Id="rId317" Type="http://schemas.openxmlformats.org/officeDocument/2006/relationships/image" Target="../media/image2760.png"/><Relationship Id="rId359" Type="http://schemas.openxmlformats.org/officeDocument/2006/relationships/image" Target="../media/image2781.png"/><Relationship Id="rId98" Type="http://schemas.openxmlformats.org/officeDocument/2006/relationships/image" Target="../media/image2654.png"/><Relationship Id="rId121" Type="http://schemas.openxmlformats.org/officeDocument/2006/relationships/image" Target="../media/image2665.png"/><Relationship Id="rId163" Type="http://schemas.openxmlformats.org/officeDocument/2006/relationships/image" Target="../media/image2684.png"/><Relationship Id="rId219" Type="http://schemas.openxmlformats.org/officeDocument/2006/relationships/customXml" Target="../ink/ink2845.xml"/><Relationship Id="rId370" Type="http://schemas.openxmlformats.org/officeDocument/2006/relationships/customXml" Target="../ink/ink2921.xml"/><Relationship Id="rId230" Type="http://schemas.openxmlformats.org/officeDocument/2006/relationships/image" Target="../media/image2717.png"/><Relationship Id="rId25" Type="http://schemas.openxmlformats.org/officeDocument/2006/relationships/image" Target="../media/image2590.png"/><Relationship Id="rId67" Type="http://schemas.openxmlformats.org/officeDocument/2006/relationships/customXml" Target="../ink/ink2767.xml"/><Relationship Id="rId272" Type="http://schemas.openxmlformats.org/officeDocument/2006/relationships/customXml" Target="../ink/ink2872.xml"/><Relationship Id="rId328" Type="http://schemas.openxmlformats.org/officeDocument/2006/relationships/customXml" Target="../ink/ink2900.xml"/><Relationship Id="rId132" Type="http://schemas.openxmlformats.org/officeDocument/2006/relationships/customXml" Target="../ink/ink2800.xml"/><Relationship Id="rId174" Type="http://schemas.openxmlformats.org/officeDocument/2006/relationships/image" Target="../media/image2689.png"/><Relationship Id="rId381" Type="http://schemas.openxmlformats.org/officeDocument/2006/relationships/image" Target="../media/image2792.png"/><Relationship Id="rId241" Type="http://schemas.openxmlformats.org/officeDocument/2006/relationships/customXml" Target="../ink/ink2856.xml"/><Relationship Id="rId36" Type="http://schemas.openxmlformats.org/officeDocument/2006/relationships/customXml" Target="../ink/ink2751.xml"/><Relationship Id="rId283" Type="http://schemas.openxmlformats.org/officeDocument/2006/relationships/image" Target="../media/image2743.png"/><Relationship Id="rId339" Type="http://schemas.openxmlformats.org/officeDocument/2006/relationships/image" Target="../media/image2771.png"/><Relationship Id="rId78" Type="http://schemas.openxmlformats.org/officeDocument/2006/relationships/image" Target="../media/image2616.png"/><Relationship Id="rId101" Type="http://schemas.openxmlformats.org/officeDocument/2006/relationships/customXml" Target="../ink/ink2784.xml"/><Relationship Id="rId143" Type="http://schemas.openxmlformats.org/officeDocument/2006/relationships/image" Target="../media/image2676.png"/><Relationship Id="rId185" Type="http://schemas.openxmlformats.org/officeDocument/2006/relationships/customXml" Target="../ink/ink2828.xml"/><Relationship Id="rId350" Type="http://schemas.openxmlformats.org/officeDocument/2006/relationships/customXml" Target="../ink/ink2911.xml"/><Relationship Id="rId9" Type="http://schemas.openxmlformats.org/officeDocument/2006/relationships/image" Target="../media/image2582.png"/><Relationship Id="rId210" Type="http://schemas.openxmlformats.org/officeDocument/2006/relationships/image" Target="../media/image2707.png"/><Relationship Id="rId392" Type="http://schemas.openxmlformats.org/officeDocument/2006/relationships/customXml" Target="../ink/ink2932.xml"/><Relationship Id="rId252" Type="http://schemas.openxmlformats.org/officeDocument/2006/relationships/image" Target="../media/image2728.png"/><Relationship Id="rId294" Type="http://schemas.openxmlformats.org/officeDocument/2006/relationships/customXml" Target="../ink/ink2883.xml"/><Relationship Id="rId308" Type="http://schemas.openxmlformats.org/officeDocument/2006/relationships/customXml" Target="../ink/ink2890.xml"/><Relationship Id="rId47" Type="http://schemas.openxmlformats.org/officeDocument/2006/relationships/customXml" Target="../ink/ink2757.xml"/><Relationship Id="rId89" Type="http://schemas.openxmlformats.org/officeDocument/2006/relationships/customXml" Target="../ink/ink2778.xml"/><Relationship Id="rId112" Type="http://schemas.openxmlformats.org/officeDocument/2006/relationships/image" Target="../media/image2661.png"/><Relationship Id="rId154" Type="http://schemas.openxmlformats.org/officeDocument/2006/relationships/image" Target="../media/image2681.png"/><Relationship Id="rId361" Type="http://schemas.openxmlformats.org/officeDocument/2006/relationships/image" Target="../media/image2782.png"/><Relationship Id="rId196" Type="http://schemas.openxmlformats.org/officeDocument/2006/relationships/image" Target="../media/image2700.png"/><Relationship Id="rId16" Type="http://schemas.openxmlformats.org/officeDocument/2006/relationships/customXml" Target="../ink/ink2741.xml"/><Relationship Id="rId221" Type="http://schemas.openxmlformats.org/officeDocument/2006/relationships/customXml" Target="../ink/ink2846.xml"/><Relationship Id="rId263" Type="http://schemas.openxmlformats.org/officeDocument/2006/relationships/customXml" Target="../ink/ink2867.xml"/><Relationship Id="rId319" Type="http://schemas.openxmlformats.org/officeDocument/2006/relationships/image" Target="../media/image2761.png"/><Relationship Id="rId58" Type="http://schemas.openxmlformats.org/officeDocument/2006/relationships/image" Target="../media/image2606.png"/><Relationship Id="rId123" Type="http://schemas.openxmlformats.org/officeDocument/2006/relationships/image" Target="../media/image2666.png"/><Relationship Id="rId330" Type="http://schemas.openxmlformats.org/officeDocument/2006/relationships/customXml" Target="../ink/ink2901.xml"/><Relationship Id="rId90" Type="http://schemas.openxmlformats.org/officeDocument/2006/relationships/image" Target="../media/image2651.png"/><Relationship Id="rId165" Type="http://schemas.openxmlformats.org/officeDocument/2006/relationships/image" Target="../media/image2685.png"/><Relationship Id="rId186" Type="http://schemas.openxmlformats.org/officeDocument/2006/relationships/image" Target="../media/image2695.png"/><Relationship Id="rId351" Type="http://schemas.openxmlformats.org/officeDocument/2006/relationships/image" Target="../media/image2777.png"/><Relationship Id="rId372" Type="http://schemas.openxmlformats.org/officeDocument/2006/relationships/customXml" Target="../ink/ink2922.xml"/><Relationship Id="rId393" Type="http://schemas.openxmlformats.org/officeDocument/2006/relationships/image" Target="../media/image2798.png"/><Relationship Id="rId211" Type="http://schemas.openxmlformats.org/officeDocument/2006/relationships/customXml" Target="../ink/ink2841.xml"/><Relationship Id="rId232" Type="http://schemas.openxmlformats.org/officeDocument/2006/relationships/image" Target="../media/image2718.png"/><Relationship Id="rId253" Type="http://schemas.openxmlformats.org/officeDocument/2006/relationships/customXml" Target="../ink/ink2862.xml"/><Relationship Id="rId274" Type="http://schemas.openxmlformats.org/officeDocument/2006/relationships/customXml" Target="../ink/ink2873.xml"/><Relationship Id="rId295" Type="http://schemas.openxmlformats.org/officeDocument/2006/relationships/image" Target="../media/image2749.png"/><Relationship Id="rId309" Type="http://schemas.openxmlformats.org/officeDocument/2006/relationships/image" Target="../media/image2756.png"/><Relationship Id="rId27" Type="http://schemas.openxmlformats.org/officeDocument/2006/relationships/image" Target="../media/image2591.png"/><Relationship Id="rId48" Type="http://schemas.openxmlformats.org/officeDocument/2006/relationships/image" Target="../media/image2601.png"/><Relationship Id="rId69" Type="http://schemas.openxmlformats.org/officeDocument/2006/relationships/customXml" Target="../ink/ink2768.xml"/><Relationship Id="rId113" Type="http://schemas.openxmlformats.org/officeDocument/2006/relationships/customXml" Target="../ink/ink2790.xml"/><Relationship Id="rId134" Type="http://schemas.openxmlformats.org/officeDocument/2006/relationships/customXml" Target="../ink/ink2801.xml"/><Relationship Id="rId320" Type="http://schemas.openxmlformats.org/officeDocument/2006/relationships/customXml" Target="../ink/ink2896.xml"/><Relationship Id="rId80" Type="http://schemas.openxmlformats.org/officeDocument/2006/relationships/image" Target="../media/image2617.png"/><Relationship Id="rId155" Type="http://schemas.openxmlformats.org/officeDocument/2006/relationships/customXml" Target="../ink/ink2812.xml"/><Relationship Id="rId176" Type="http://schemas.openxmlformats.org/officeDocument/2006/relationships/image" Target="../media/image2690.png"/><Relationship Id="rId197" Type="http://schemas.openxmlformats.org/officeDocument/2006/relationships/customXml" Target="../ink/ink2834.xml"/><Relationship Id="rId341" Type="http://schemas.openxmlformats.org/officeDocument/2006/relationships/image" Target="../media/image2772.png"/><Relationship Id="rId362" Type="http://schemas.openxmlformats.org/officeDocument/2006/relationships/customXml" Target="../ink/ink2917.xml"/><Relationship Id="rId383" Type="http://schemas.openxmlformats.org/officeDocument/2006/relationships/image" Target="../media/image2793.png"/><Relationship Id="rId201" Type="http://schemas.openxmlformats.org/officeDocument/2006/relationships/customXml" Target="../ink/ink2836.xml"/><Relationship Id="rId222" Type="http://schemas.openxmlformats.org/officeDocument/2006/relationships/image" Target="../media/image2713.png"/><Relationship Id="rId243" Type="http://schemas.openxmlformats.org/officeDocument/2006/relationships/customXml" Target="../ink/ink2857.xml"/><Relationship Id="rId264" Type="http://schemas.openxmlformats.org/officeDocument/2006/relationships/image" Target="../media/image2734.png"/><Relationship Id="rId285" Type="http://schemas.openxmlformats.org/officeDocument/2006/relationships/image" Target="../media/image2744.png"/><Relationship Id="rId17" Type="http://schemas.openxmlformats.org/officeDocument/2006/relationships/image" Target="../media/image2586.png"/><Relationship Id="rId38" Type="http://schemas.openxmlformats.org/officeDocument/2006/relationships/customXml" Target="../ink/ink2752.xml"/><Relationship Id="rId59" Type="http://schemas.openxmlformats.org/officeDocument/2006/relationships/customXml" Target="../ink/ink2763.xml"/><Relationship Id="rId103" Type="http://schemas.openxmlformats.org/officeDocument/2006/relationships/customXml" Target="../ink/ink2785.xml"/><Relationship Id="rId124" Type="http://schemas.openxmlformats.org/officeDocument/2006/relationships/customXml" Target="../ink/ink2796.xml"/><Relationship Id="rId310" Type="http://schemas.openxmlformats.org/officeDocument/2006/relationships/customXml" Target="../ink/ink2891.xml"/><Relationship Id="rId70" Type="http://schemas.openxmlformats.org/officeDocument/2006/relationships/image" Target="../media/image2612.png"/><Relationship Id="rId91" Type="http://schemas.openxmlformats.org/officeDocument/2006/relationships/customXml" Target="../ink/ink2779.xml"/><Relationship Id="rId145" Type="http://schemas.openxmlformats.org/officeDocument/2006/relationships/customXml" Target="../ink/ink2807.xml"/><Relationship Id="rId166" Type="http://schemas.openxmlformats.org/officeDocument/2006/relationships/customXml" Target="../ink/ink2818.xml"/><Relationship Id="rId187" Type="http://schemas.openxmlformats.org/officeDocument/2006/relationships/customXml" Target="../ink/ink2829.xml"/><Relationship Id="rId331" Type="http://schemas.openxmlformats.org/officeDocument/2006/relationships/image" Target="../media/image2767.png"/><Relationship Id="rId352" Type="http://schemas.openxmlformats.org/officeDocument/2006/relationships/customXml" Target="../ink/ink2912.xml"/><Relationship Id="rId373" Type="http://schemas.openxmlformats.org/officeDocument/2006/relationships/image" Target="../media/image2788.png"/><Relationship Id="rId394" Type="http://schemas.openxmlformats.org/officeDocument/2006/relationships/customXml" Target="../ink/ink293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708.png"/><Relationship Id="rId233" Type="http://schemas.openxmlformats.org/officeDocument/2006/relationships/customXml" Target="../ink/ink2852.xml"/><Relationship Id="rId254" Type="http://schemas.openxmlformats.org/officeDocument/2006/relationships/image" Target="../media/image2729.png"/><Relationship Id="rId28" Type="http://schemas.openxmlformats.org/officeDocument/2006/relationships/customXml" Target="../ink/ink2747.xml"/><Relationship Id="rId49" Type="http://schemas.openxmlformats.org/officeDocument/2006/relationships/customXml" Target="../ink/ink2758.xml"/><Relationship Id="rId114" Type="http://schemas.openxmlformats.org/officeDocument/2006/relationships/customXml" Target="../ink/ink2791.xml"/><Relationship Id="rId275" Type="http://schemas.openxmlformats.org/officeDocument/2006/relationships/image" Target="../media/image2739.png"/><Relationship Id="rId296" Type="http://schemas.openxmlformats.org/officeDocument/2006/relationships/customXml" Target="../ink/ink2884.xml"/><Relationship Id="rId300" Type="http://schemas.openxmlformats.org/officeDocument/2006/relationships/customXml" Target="../ink/ink2886.xml"/><Relationship Id="rId60" Type="http://schemas.openxmlformats.org/officeDocument/2006/relationships/image" Target="../media/image2607.png"/><Relationship Id="rId81" Type="http://schemas.openxmlformats.org/officeDocument/2006/relationships/customXml" Target="../ink/ink2774.xml"/><Relationship Id="rId135" Type="http://schemas.openxmlformats.org/officeDocument/2006/relationships/image" Target="../media/image2672.png"/><Relationship Id="rId156" Type="http://schemas.openxmlformats.org/officeDocument/2006/relationships/image" Target="../media/image2408.png"/><Relationship Id="rId177" Type="http://schemas.openxmlformats.org/officeDocument/2006/relationships/customXml" Target="../ink/ink2824.xml"/><Relationship Id="rId198" Type="http://schemas.openxmlformats.org/officeDocument/2006/relationships/image" Target="../media/image2701.png"/><Relationship Id="rId321" Type="http://schemas.openxmlformats.org/officeDocument/2006/relationships/image" Target="../media/image2762.png"/><Relationship Id="rId342" Type="http://schemas.openxmlformats.org/officeDocument/2006/relationships/customXml" Target="../ink/ink2907.xml"/><Relationship Id="rId363" Type="http://schemas.openxmlformats.org/officeDocument/2006/relationships/image" Target="../media/image2783.png"/><Relationship Id="rId384" Type="http://schemas.openxmlformats.org/officeDocument/2006/relationships/customXml" Target="../ink/ink2928.xml"/><Relationship Id="rId202" Type="http://schemas.openxmlformats.org/officeDocument/2006/relationships/image" Target="../media/image2703.png"/><Relationship Id="rId223" Type="http://schemas.openxmlformats.org/officeDocument/2006/relationships/customXml" Target="../ink/ink2847.xml"/><Relationship Id="rId244" Type="http://schemas.openxmlformats.org/officeDocument/2006/relationships/image" Target="../media/image2724.png"/><Relationship Id="rId18" Type="http://schemas.openxmlformats.org/officeDocument/2006/relationships/customXml" Target="../ink/ink2742.xml"/><Relationship Id="rId39" Type="http://schemas.openxmlformats.org/officeDocument/2006/relationships/image" Target="../media/image2597.png"/><Relationship Id="rId265" Type="http://schemas.openxmlformats.org/officeDocument/2006/relationships/customXml" Target="../ink/ink2868.xml"/><Relationship Id="rId286" Type="http://schemas.openxmlformats.org/officeDocument/2006/relationships/customXml" Target="../ink/ink2879.xml"/><Relationship Id="rId50" Type="http://schemas.openxmlformats.org/officeDocument/2006/relationships/image" Target="../media/image2602.png"/><Relationship Id="rId104" Type="http://schemas.openxmlformats.org/officeDocument/2006/relationships/image" Target="../media/image2657.png"/><Relationship Id="rId125" Type="http://schemas.openxmlformats.org/officeDocument/2006/relationships/image" Target="../media/image2667.png"/><Relationship Id="rId146" Type="http://schemas.openxmlformats.org/officeDocument/2006/relationships/image" Target="../media/image2677.png"/><Relationship Id="rId167" Type="http://schemas.openxmlformats.org/officeDocument/2006/relationships/customXml" Target="../ink/ink2819.xml"/><Relationship Id="rId188" Type="http://schemas.openxmlformats.org/officeDocument/2006/relationships/image" Target="../media/image2696.png"/><Relationship Id="rId311" Type="http://schemas.openxmlformats.org/officeDocument/2006/relationships/image" Target="../media/image2757.png"/><Relationship Id="rId332" Type="http://schemas.openxmlformats.org/officeDocument/2006/relationships/customXml" Target="../ink/ink2902.xml"/><Relationship Id="rId353" Type="http://schemas.openxmlformats.org/officeDocument/2006/relationships/image" Target="../media/image2778.png"/><Relationship Id="rId374" Type="http://schemas.openxmlformats.org/officeDocument/2006/relationships/customXml" Target="../ink/ink2923.xml"/><Relationship Id="rId395" Type="http://schemas.openxmlformats.org/officeDocument/2006/relationships/image" Target="../media/image2799.png"/><Relationship Id="rId71" Type="http://schemas.openxmlformats.org/officeDocument/2006/relationships/customXml" Target="../ink/ink2769.xml"/><Relationship Id="rId92" Type="http://schemas.openxmlformats.org/officeDocument/2006/relationships/image" Target="../media/image2621.png"/><Relationship Id="rId213" Type="http://schemas.openxmlformats.org/officeDocument/2006/relationships/customXml" Target="../ink/ink2842.xml"/><Relationship Id="rId234" Type="http://schemas.openxmlformats.org/officeDocument/2006/relationships/image" Target="../media/image2719.png"/><Relationship Id="rId2" Type="http://schemas.openxmlformats.org/officeDocument/2006/relationships/customXml" Target="../ink/ink2734.xml"/><Relationship Id="rId29" Type="http://schemas.openxmlformats.org/officeDocument/2006/relationships/image" Target="../media/image2592.png"/><Relationship Id="rId255" Type="http://schemas.openxmlformats.org/officeDocument/2006/relationships/customXml" Target="../ink/ink2863.xml"/><Relationship Id="rId276" Type="http://schemas.openxmlformats.org/officeDocument/2006/relationships/customXml" Target="../ink/ink2874.xml"/><Relationship Id="rId297" Type="http://schemas.openxmlformats.org/officeDocument/2006/relationships/image" Target="../media/image2750.png"/><Relationship Id="rId40" Type="http://schemas.openxmlformats.org/officeDocument/2006/relationships/customXml" Target="../ink/ink2753.xml"/><Relationship Id="rId115" Type="http://schemas.openxmlformats.org/officeDocument/2006/relationships/image" Target="../media/image2662.png"/><Relationship Id="rId136" Type="http://schemas.openxmlformats.org/officeDocument/2006/relationships/customXml" Target="../ink/ink2802.xml"/><Relationship Id="rId157" Type="http://schemas.openxmlformats.org/officeDocument/2006/relationships/customXml" Target="../ink/ink2813.xml"/><Relationship Id="rId178" Type="http://schemas.openxmlformats.org/officeDocument/2006/relationships/image" Target="../media/image2691.png"/><Relationship Id="rId301" Type="http://schemas.openxmlformats.org/officeDocument/2006/relationships/image" Target="../media/image2752.png"/><Relationship Id="rId322" Type="http://schemas.openxmlformats.org/officeDocument/2006/relationships/customXml" Target="../ink/ink2897.xml"/><Relationship Id="rId343" Type="http://schemas.openxmlformats.org/officeDocument/2006/relationships/image" Target="../media/image2773.png"/><Relationship Id="rId364" Type="http://schemas.openxmlformats.org/officeDocument/2006/relationships/customXml" Target="../ink/ink2918.xml"/><Relationship Id="rId61" Type="http://schemas.openxmlformats.org/officeDocument/2006/relationships/customXml" Target="../ink/ink2764.xml"/><Relationship Id="rId82" Type="http://schemas.openxmlformats.org/officeDocument/2006/relationships/image" Target="../media/image2618.png"/><Relationship Id="rId199" Type="http://schemas.openxmlformats.org/officeDocument/2006/relationships/customXml" Target="../ink/ink2835.xml"/><Relationship Id="rId203" Type="http://schemas.openxmlformats.org/officeDocument/2006/relationships/customXml" Target="../ink/ink2837.xml"/><Relationship Id="rId385" Type="http://schemas.openxmlformats.org/officeDocument/2006/relationships/image" Target="../media/image2794.png"/><Relationship Id="rId19" Type="http://schemas.openxmlformats.org/officeDocument/2006/relationships/image" Target="../media/image2587.png"/><Relationship Id="rId224" Type="http://schemas.openxmlformats.org/officeDocument/2006/relationships/image" Target="../media/image2714.png"/><Relationship Id="rId245" Type="http://schemas.openxmlformats.org/officeDocument/2006/relationships/customXml" Target="../ink/ink2858.xml"/><Relationship Id="rId266" Type="http://schemas.openxmlformats.org/officeDocument/2006/relationships/customXml" Target="../ink/ink2869.xml"/><Relationship Id="rId287" Type="http://schemas.openxmlformats.org/officeDocument/2006/relationships/image" Target="../media/image2745.png"/><Relationship Id="rId30" Type="http://schemas.openxmlformats.org/officeDocument/2006/relationships/customXml" Target="../ink/ink2748.xml"/><Relationship Id="rId105" Type="http://schemas.openxmlformats.org/officeDocument/2006/relationships/customXml" Target="../ink/ink2786.xml"/><Relationship Id="rId126" Type="http://schemas.openxmlformats.org/officeDocument/2006/relationships/customXml" Target="../ink/ink2797.xml"/><Relationship Id="rId147" Type="http://schemas.openxmlformats.org/officeDocument/2006/relationships/customXml" Target="../ink/ink2808.xml"/><Relationship Id="rId168" Type="http://schemas.openxmlformats.org/officeDocument/2006/relationships/image" Target="../media/image2686.png"/><Relationship Id="rId312" Type="http://schemas.openxmlformats.org/officeDocument/2006/relationships/customXml" Target="../ink/ink2892.xml"/><Relationship Id="rId333" Type="http://schemas.openxmlformats.org/officeDocument/2006/relationships/image" Target="../media/image2768.png"/><Relationship Id="rId354" Type="http://schemas.openxmlformats.org/officeDocument/2006/relationships/customXml" Target="../ink/ink2913.xml"/><Relationship Id="rId51" Type="http://schemas.openxmlformats.org/officeDocument/2006/relationships/customXml" Target="../ink/ink2759.xml"/><Relationship Id="rId72" Type="http://schemas.openxmlformats.org/officeDocument/2006/relationships/image" Target="../media/image2613.png"/><Relationship Id="rId93" Type="http://schemas.openxmlformats.org/officeDocument/2006/relationships/customXml" Target="../ink/ink2780.xml"/><Relationship Id="rId189" Type="http://schemas.openxmlformats.org/officeDocument/2006/relationships/customXml" Target="../ink/ink2830.xml"/><Relationship Id="rId375" Type="http://schemas.openxmlformats.org/officeDocument/2006/relationships/image" Target="../media/image2789.png"/><Relationship Id="rId396" Type="http://schemas.openxmlformats.org/officeDocument/2006/relationships/customXml" Target="../ink/ink2934.xml"/><Relationship Id="rId3" Type="http://schemas.openxmlformats.org/officeDocument/2006/relationships/image" Target="../media/image2579.png"/><Relationship Id="rId214" Type="http://schemas.openxmlformats.org/officeDocument/2006/relationships/image" Target="../media/image2709.png"/><Relationship Id="rId235" Type="http://schemas.openxmlformats.org/officeDocument/2006/relationships/customXml" Target="../ink/ink2853.xml"/><Relationship Id="rId256" Type="http://schemas.openxmlformats.org/officeDocument/2006/relationships/image" Target="../media/image2730.png"/><Relationship Id="rId277" Type="http://schemas.openxmlformats.org/officeDocument/2006/relationships/image" Target="../media/image2740.png"/><Relationship Id="rId298" Type="http://schemas.openxmlformats.org/officeDocument/2006/relationships/customXml" Target="../ink/ink2885.xml"/><Relationship Id="rId400" Type="http://schemas.openxmlformats.org/officeDocument/2006/relationships/customXml" Target="../ink/ink2936.xml"/><Relationship Id="rId116" Type="http://schemas.openxmlformats.org/officeDocument/2006/relationships/customXml" Target="../ink/ink2792.xml"/><Relationship Id="rId137" Type="http://schemas.openxmlformats.org/officeDocument/2006/relationships/image" Target="../media/image2673.png"/><Relationship Id="rId158" Type="http://schemas.openxmlformats.org/officeDocument/2006/relationships/image" Target="../media/image2682.png"/><Relationship Id="rId302" Type="http://schemas.openxmlformats.org/officeDocument/2006/relationships/customXml" Target="../ink/ink2887.xml"/><Relationship Id="rId323" Type="http://schemas.openxmlformats.org/officeDocument/2006/relationships/image" Target="../media/image2763.png"/><Relationship Id="rId344" Type="http://schemas.openxmlformats.org/officeDocument/2006/relationships/customXml" Target="../ink/ink2908.xml"/><Relationship Id="rId20" Type="http://schemas.openxmlformats.org/officeDocument/2006/relationships/customXml" Target="../ink/ink2743.xml"/><Relationship Id="rId41" Type="http://schemas.openxmlformats.org/officeDocument/2006/relationships/image" Target="../media/image2598.png"/><Relationship Id="rId62" Type="http://schemas.openxmlformats.org/officeDocument/2006/relationships/image" Target="../media/image2608.png"/><Relationship Id="rId83" Type="http://schemas.openxmlformats.org/officeDocument/2006/relationships/customXml" Target="../ink/ink2775.xml"/><Relationship Id="rId179" Type="http://schemas.openxmlformats.org/officeDocument/2006/relationships/customXml" Target="../ink/ink2825.xml"/><Relationship Id="rId365" Type="http://schemas.openxmlformats.org/officeDocument/2006/relationships/image" Target="../media/image2784.png"/><Relationship Id="rId386" Type="http://schemas.openxmlformats.org/officeDocument/2006/relationships/customXml" Target="../ink/ink2929.xml"/><Relationship Id="rId190" Type="http://schemas.openxmlformats.org/officeDocument/2006/relationships/image" Target="../media/image2697.png"/><Relationship Id="rId204" Type="http://schemas.openxmlformats.org/officeDocument/2006/relationships/image" Target="../media/image2704.png"/><Relationship Id="rId225" Type="http://schemas.openxmlformats.org/officeDocument/2006/relationships/customXml" Target="../ink/ink2848.xml"/><Relationship Id="rId246" Type="http://schemas.openxmlformats.org/officeDocument/2006/relationships/image" Target="../media/image2725.png"/><Relationship Id="rId267" Type="http://schemas.openxmlformats.org/officeDocument/2006/relationships/image" Target="../media/image2735.png"/><Relationship Id="rId288" Type="http://schemas.openxmlformats.org/officeDocument/2006/relationships/customXml" Target="../ink/ink2880.xml"/><Relationship Id="rId106" Type="http://schemas.openxmlformats.org/officeDocument/2006/relationships/image" Target="../media/image2658.png"/><Relationship Id="rId127" Type="http://schemas.openxmlformats.org/officeDocument/2006/relationships/image" Target="../media/image2668.png"/><Relationship Id="rId313" Type="http://schemas.openxmlformats.org/officeDocument/2006/relationships/image" Target="../media/image2758.png"/><Relationship Id="rId10" Type="http://schemas.openxmlformats.org/officeDocument/2006/relationships/customXml" Target="../ink/ink2738.xml"/><Relationship Id="rId31" Type="http://schemas.openxmlformats.org/officeDocument/2006/relationships/image" Target="../media/image2593.png"/><Relationship Id="rId52" Type="http://schemas.openxmlformats.org/officeDocument/2006/relationships/image" Target="../media/image2603.png"/><Relationship Id="rId73" Type="http://schemas.openxmlformats.org/officeDocument/2006/relationships/customXml" Target="../ink/ink2770.xml"/><Relationship Id="rId94" Type="http://schemas.openxmlformats.org/officeDocument/2006/relationships/image" Target="../media/image2652.png"/><Relationship Id="rId148" Type="http://schemas.openxmlformats.org/officeDocument/2006/relationships/image" Target="../media/image2678.png"/><Relationship Id="rId169" Type="http://schemas.openxmlformats.org/officeDocument/2006/relationships/customXml" Target="../ink/ink2820.xml"/><Relationship Id="rId334" Type="http://schemas.openxmlformats.org/officeDocument/2006/relationships/customXml" Target="../ink/ink2903.xml"/><Relationship Id="rId355" Type="http://schemas.openxmlformats.org/officeDocument/2006/relationships/image" Target="../media/image2779.png"/><Relationship Id="rId376" Type="http://schemas.openxmlformats.org/officeDocument/2006/relationships/customXml" Target="../ink/ink2924.xml"/><Relationship Id="rId397" Type="http://schemas.openxmlformats.org/officeDocument/2006/relationships/image" Target="../media/image2800.png"/><Relationship Id="rId4" Type="http://schemas.openxmlformats.org/officeDocument/2006/relationships/customXml" Target="../ink/ink2735.xml"/><Relationship Id="rId180" Type="http://schemas.openxmlformats.org/officeDocument/2006/relationships/image" Target="../media/image2692.png"/><Relationship Id="rId215" Type="http://schemas.openxmlformats.org/officeDocument/2006/relationships/customXml" Target="../ink/ink2843.xml"/><Relationship Id="rId236" Type="http://schemas.openxmlformats.org/officeDocument/2006/relationships/image" Target="../media/image2720.png"/><Relationship Id="rId257" Type="http://schemas.openxmlformats.org/officeDocument/2006/relationships/customXml" Target="../ink/ink2864.xml"/><Relationship Id="rId278" Type="http://schemas.openxmlformats.org/officeDocument/2006/relationships/customXml" Target="../ink/ink2875.xml"/><Relationship Id="rId401" Type="http://schemas.openxmlformats.org/officeDocument/2006/relationships/image" Target="../media/image2802.png"/><Relationship Id="rId303" Type="http://schemas.openxmlformats.org/officeDocument/2006/relationships/image" Target="../media/image2753.png"/><Relationship Id="rId42" Type="http://schemas.openxmlformats.org/officeDocument/2006/relationships/customXml" Target="../ink/ink2754.xml"/><Relationship Id="rId84" Type="http://schemas.openxmlformats.org/officeDocument/2006/relationships/image" Target="../media/image2619.png"/><Relationship Id="rId138" Type="http://schemas.openxmlformats.org/officeDocument/2006/relationships/customXml" Target="../ink/ink2803.xml"/><Relationship Id="rId345" Type="http://schemas.openxmlformats.org/officeDocument/2006/relationships/image" Target="../media/image2774.png"/><Relationship Id="rId387" Type="http://schemas.openxmlformats.org/officeDocument/2006/relationships/image" Target="../media/image2795.png"/><Relationship Id="rId191" Type="http://schemas.openxmlformats.org/officeDocument/2006/relationships/customXml" Target="../ink/ink2831.xml"/><Relationship Id="rId205" Type="http://schemas.openxmlformats.org/officeDocument/2006/relationships/customXml" Target="../ink/ink2838.xml"/><Relationship Id="rId247" Type="http://schemas.openxmlformats.org/officeDocument/2006/relationships/customXml" Target="../ink/ink2859.xml"/><Relationship Id="rId107" Type="http://schemas.openxmlformats.org/officeDocument/2006/relationships/customXml" Target="../ink/ink2787.xml"/><Relationship Id="rId289" Type="http://schemas.openxmlformats.org/officeDocument/2006/relationships/image" Target="../media/image2746.png"/><Relationship Id="rId11" Type="http://schemas.openxmlformats.org/officeDocument/2006/relationships/image" Target="../media/image2583.png"/><Relationship Id="rId53" Type="http://schemas.openxmlformats.org/officeDocument/2006/relationships/customXml" Target="../ink/ink2760.xml"/><Relationship Id="rId149" Type="http://schemas.openxmlformats.org/officeDocument/2006/relationships/customXml" Target="../ink/ink2809.xml"/><Relationship Id="rId314" Type="http://schemas.openxmlformats.org/officeDocument/2006/relationships/customXml" Target="../ink/ink2893.xml"/><Relationship Id="rId356" Type="http://schemas.openxmlformats.org/officeDocument/2006/relationships/customXml" Target="../ink/ink2914.xml"/><Relationship Id="rId398" Type="http://schemas.openxmlformats.org/officeDocument/2006/relationships/customXml" Target="../ink/ink2935.xml"/><Relationship Id="rId95" Type="http://schemas.openxmlformats.org/officeDocument/2006/relationships/customXml" Target="../ink/ink2781.xml"/><Relationship Id="rId160" Type="http://schemas.openxmlformats.org/officeDocument/2006/relationships/customXml" Target="../ink/ink2815.xml"/><Relationship Id="rId216" Type="http://schemas.openxmlformats.org/officeDocument/2006/relationships/image" Target="../media/image2710.png"/><Relationship Id="rId258" Type="http://schemas.openxmlformats.org/officeDocument/2006/relationships/image" Target="../media/image2731.png"/><Relationship Id="rId22" Type="http://schemas.openxmlformats.org/officeDocument/2006/relationships/customXml" Target="../ink/ink2744.xml"/><Relationship Id="rId64" Type="http://schemas.openxmlformats.org/officeDocument/2006/relationships/image" Target="../media/image2609.png"/><Relationship Id="rId118" Type="http://schemas.openxmlformats.org/officeDocument/2006/relationships/customXml" Target="../ink/ink2793.xml"/><Relationship Id="rId325" Type="http://schemas.openxmlformats.org/officeDocument/2006/relationships/image" Target="../media/image2764.png"/><Relationship Id="rId367" Type="http://schemas.openxmlformats.org/officeDocument/2006/relationships/image" Target="../media/image2785.png"/><Relationship Id="rId171" Type="http://schemas.openxmlformats.org/officeDocument/2006/relationships/customXml" Target="../ink/ink2821.xml"/><Relationship Id="rId227" Type="http://schemas.openxmlformats.org/officeDocument/2006/relationships/customXml" Target="../ink/ink2849.xml"/><Relationship Id="rId269" Type="http://schemas.openxmlformats.org/officeDocument/2006/relationships/image" Target="../media/image2736.png"/><Relationship Id="rId33" Type="http://schemas.openxmlformats.org/officeDocument/2006/relationships/image" Target="../media/image2594.png"/><Relationship Id="rId129" Type="http://schemas.openxmlformats.org/officeDocument/2006/relationships/image" Target="../media/image2669.png"/><Relationship Id="rId280" Type="http://schemas.openxmlformats.org/officeDocument/2006/relationships/customXml" Target="../ink/ink2876.xml"/><Relationship Id="rId336" Type="http://schemas.openxmlformats.org/officeDocument/2006/relationships/customXml" Target="../ink/ink2904.xml"/><Relationship Id="rId75" Type="http://schemas.openxmlformats.org/officeDocument/2006/relationships/customXml" Target="../ink/ink2771.xml"/><Relationship Id="rId140" Type="http://schemas.openxmlformats.org/officeDocument/2006/relationships/customXml" Target="../ink/ink2804.xml"/><Relationship Id="rId182" Type="http://schemas.openxmlformats.org/officeDocument/2006/relationships/image" Target="../media/image2693.png"/><Relationship Id="rId378" Type="http://schemas.openxmlformats.org/officeDocument/2006/relationships/customXml" Target="../ink/ink2925.xml"/><Relationship Id="rId403" Type="http://schemas.openxmlformats.org/officeDocument/2006/relationships/image" Target="../media/image2803.png"/><Relationship Id="rId6" Type="http://schemas.openxmlformats.org/officeDocument/2006/relationships/customXml" Target="../ink/ink2736.xml"/><Relationship Id="rId238" Type="http://schemas.openxmlformats.org/officeDocument/2006/relationships/image" Target="../media/image2721.png"/><Relationship Id="rId291" Type="http://schemas.openxmlformats.org/officeDocument/2006/relationships/image" Target="../media/image2747.png"/><Relationship Id="rId305" Type="http://schemas.openxmlformats.org/officeDocument/2006/relationships/image" Target="../media/image2754.png"/><Relationship Id="rId347" Type="http://schemas.openxmlformats.org/officeDocument/2006/relationships/image" Target="../media/image2775.png"/><Relationship Id="rId44" Type="http://schemas.openxmlformats.org/officeDocument/2006/relationships/image" Target="../media/image2599.png"/><Relationship Id="rId86" Type="http://schemas.openxmlformats.org/officeDocument/2006/relationships/image" Target="../media/image2649.png"/><Relationship Id="rId151" Type="http://schemas.openxmlformats.org/officeDocument/2006/relationships/customXml" Target="../ink/ink2810.xml"/><Relationship Id="rId389" Type="http://schemas.openxmlformats.org/officeDocument/2006/relationships/image" Target="../media/image2796.png"/><Relationship Id="rId193" Type="http://schemas.openxmlformats.org/officeDocument/2006/relationships/customXml" Target="../ink/ink2832.xml"/><Relationship Id="rId207" Type="http://schemas.openxmlformats.org/officeDocument/2006/relationships/customXml" Target="../ink/ink2839.xml"/><Relationship Id="rId249" Type="http://schemas.openxmlformats.org/officeDocument/2006/relationships/customXml" Target="../ink/ink2860.xml"/><Relationship Id="rId13" Type="http://schemas.openxmlformats.org/officeDocument/2006/relationships/image" Target="../media/image2584.png"/><Relationship Id="rId109" Type="http://schemas.openxmlformats.org/officeDocument/2006/relationships/customXml" Target="../ink/ink2788.xml"/><Relationship Id="rId260" Type="http://schemas.openxmlformats.org/officeDocument/2006/relationships/image" Target="../media/image2732.png"/><Relationship Id="rId316" Type="http://schemas.openxmlformats.org/officeDocument/2006/relationships/customXml" Target="../ink/ink2894.xml"/><Relationship Id="rId55" Type="http://schemas.openxmlformats.org/officeDocument/2006/relationships/customXml" Target="../ink/ink2761.xml"/><Relationship Id="rId97" Type="http://schemas.openxmlformats.org/officeDocument/2006/relationships/customXml" Target="../ink/ink2782.xml"/><Relationship Id="rId120" Type="http://schemas.openxmlformats.org/officeDocument/2006/relationships/customXml" Target="../ink/ink2794.xml"/><Relationship Id="rId358" Type="http://schemas.openxmlformats.org/officeDocument/2006/relationships/customXml" Target="../ink/ink2915.xml"/><Relationship Id="rId162" Type="http://schemas.openxmlformats.org/officeDocument/2006/relationships/customXml" Target="../ink/ink2816.xml"/><Relationship Id="rId218" Type="http://schemas.openxmlformats.org/officeDocument/2006/relationships/image" Target="../media/image2711.png"/><Relationship Id="rId271" Type="http://schemas.openxmlformats.org/officeDocument/2006/relationships/image" Target="../media/image2737.png"/><Relationship Id="rId24" Type="http://schemas.openxmlformats.org/officeDocument/2006/relationships/customXml" Target="../ink/ink2745.xml"/><Relationship Id="rId66" Type="http://schemas.openxmlformats.org/officeDocument/2006/relationships/image" Target="../media/image2610.png"/><Relationship Id="rId131" Type="http://schemas.openxmlformats.org/officeDocument/2006/relationships/image" Target="../media/image2670.png"/><Relationship Id="rId327" Type="http://schemas.openxmlformats.org/officeDocument/2006/relationships/image" Target="../media/image2765.png"/><Relationship Id="rId369" Type="http://schemas.openxmlformats.org/officeDocument/2006/relationships/image" Target="../media/image2786.png"/><Relationship Id="rId173" Type="http://schemas.openxmlformats.org/officeDocument/2006/relationships/customXml" Target="../ink/ink2822.xml"/><Relationship Id="rId229" Type="http://schemas.openxmlformats.org/officeDocument/2006/relationships/customXml" Target="../ink/ink2850.xml"/><Relationship Id="rId380" Type="http://schemas.openxmlformats.org/officeDocument/2006/relationships/customXml" Target="../ink/ink2926.xml"/><Relationship Id="rId240" Type="http://schemas.openxmlformats.org/officeDocument/2006/relationships/image" Target="../media/image2722.png"/><Relationship Id="rId35" Type="http://schemas.openxmlformats.org/officeDocument/2006/relationships/image" Target="../media/image2595.png"/><Relationship Id="rId77" Type="http://schemas.openxmlformats.org/officeDocument/2006/relationships/customXml" Target="../ink/ink2772.xml"/><Relationship Id="rId100" Type="http://schemas.openxmlformats.org/officeDocument/2006/relationships/image" Target="../media/image2655.png"/><Relationship Id="rId282" Type="http://schemas.openxmlformats.org/officeDocument/2006/relationships/customXml" Target="../ink/ink2877.xml"/><Relationship Id="rId338" Type="http://schemas.openxmlformats.org/officeDocument/2006/relationships/customXml" Target="../ink/ink2905.xml"/><Relationship Id="rId8" Type="http://schemas.openxmlformats.org/officeDocument/2006/relationships/customXml" Target="../ink/ink2737.xml"/><Relationship Id="rId142" Type="http://schemas.openxmlformats.org/officeDocument/2006/relationships/customXml" Target="../ink/ink2805.xml"/><Relationship Id="rId184" Type="http://schemas.openxmlformats.org/officeDocument/2006/relationships/image" Target="../media/image2694.png"/><Relationship Id="rId391" Type="http://schemas.openxmlformats.org/officeDocument/2006/relationships/image" Target="../media/image2797.png"/><Relationship Id="rId251" Type="http://schemas.openxmlformats.org/officeDocument/2006/relationships/customXml" Target="../ink/ink2861.xml"/><Relationship Id="rId46" Type="http://schemas.openxmlformats.org/officeDocument/2006/relationships/image" Target="../media/image2600.png"/><Relationship Id="rId293" Type="http://schemas.openxmlformats.org/officeDocument/2006/relationships/image" Target="../media/image2748.png"/><Relationship Id="rId307" Type="http://schemas.openxmlformats.org/officeDocument/2006/relationships/image" Target="../media/image2755.png"/><Relationship Id="rId349" Type="http://schemas.openxmlformats.org/officeDocument/2006/relationships/image" Target="../media/image2776.png"/><Relationship Id="rId88" Type="http://schemas.openxmlformats.org/officeDocument/2006/relationships/image" Target="../media/image2650.png"/><Relationship Id="rId111" Type="http://schemas.openxmlformats.org/officeDocument/2006/relationships/customXml" Target="../ink/ink2789.xml"/><Relationship Id="rId153" Type="http://schemas.openxmlformats.org/officeDocument/2006/relationships/customXml" Target="../ink/ink2811.xml"/><Relationship Id="rId195" Type="http://schemas.openxmlformats.org/officeDocument/2006/relationships/customXml" Target="../ink/ink2833.xml"/><Relationship Id="rId209" Type="http://schemas.openxmlformats.org/officeDocument/2006/relationships/customXml" Target="../ink/ink2840.xml"/><Relationship Id="rId360" Type="http://schemas.openxmlformats.org/officeDocument/2006/relationships/customXml" Target="../ink/ink2916.xml"/><Relationship Id="rId220" Type="http://schemas.openxmlformats.org/officeDocument/2006/relationships/image" Target="../media/image2712.png"/><Relationship Id="rId15" Type="http://schemas.openxmlformats.org/officeDocument/2006/relationships/image" Target="../media/image2585.png"/><Relationship Id="rId57" Type="http://schemas.openxmlformats.org/officeDocument/2006/relationships/customXml" Target="../ink/ink2762.xml"/><Relationship Id="rId262" Type="http://schemas.openxmlformats.org/officeDocument/2006/relationships/image" Target="../media/image2733.png"/><Relationship Id="rId318" Type="http://schemas.openxmlformats.org/officeDocument/2006/relationships/customXml" Target="../ink/ink2895.xml"/><Relationship Id="rId99" Type="http://schemas.openxmlformats.org/officeDocument/2006/relationships/customXml" Target="../ink/ink2783.xml"/><Relationship Id="rId122" Type="http://schemas.openxmlformats.org/officeDocument/2006/relationships/customXml" Target="../ink/ink2795.xml"/><Relationship Id="rId164" Type="http://schemas.openxmlformats.org/officeDocument/2006/relationships/customXml" Target="../ink/ink2817.xml"/><Relationship Id="rId371" Type="http://schemas.openxmlformats.org/officeDocument/2006/relationships/image" Target="../media/image2787.png"/><Relationship Id="rId26" Type="http://schemas.openxmlformats.org/officeDocument/2006/relationships/customXml" Target="../ink/ink2746.xml"/><Relationship Id="rId231" Type="http://schemas.openxmlformats.org/officeDocument/2006/relationships/customXml" Target="../ink/ink2851.xml"/><Relationship Id="rId273" Type="http://schemas.openxmlformats.org/officeDocument/2006/relationships/image" Target="../media/image2738.png"/><Relationship Id="rId329" Type="http://schemas.openxmlformats.org/officeDocument/2006/relationships/image" Target="../media/image2766.png"/><Relationship Id="rId68" Type="http://schemas.openxmlformats.org/officeDocument/2006/relationships/image" Target="../media/image2611.png"/><Relationship Id="rId133" Type="http://schemas.openxmlformats.org/officeDocument/2006/relationships/image" Target="../media/image2671.png"/><Relationship Id="rId175" Type="http://schemas.openxmlformats.org/officeDocument/2006/relationships/customXml" Target="../ink/ink2823.xml"/><Relationship Id="rId340" Type="http://schemas.openxmlformats.org/officeDocument/2006/relationships/customXml" Target="../ink/ink2906.xml"/><Relationship Id="rId200" Type="http://schemas.openxmlformats.org/officeDocument/2006/relationships/image" Target="../media/image2702.png"/><Relationship Id="rId382" Type="http://schemas.openxmlformats.org/officeDocument/2006/relationships/customXml" Target="../ink/ink2927.xml"/><Relationship Id="rId242" Type="http://schemas.openxmlformats.org/officeDocument/2006/relationships/image" Target="../media/image2723.png"/><Relationship Id="rId284" Type="http://schemas.openxmlformats.org/officeDocument/2006/relationships/customXml" Target="../ink/ink2878.xml"/><Relationship Id="rId37" Type="http://schemas.openxmlformats.org/officeDocument/2006/relationships/image" Target="../media/image2596.png"/><Relationship Id="rId79" Type="http://schemas.openxmlformats.org/officeDocument/2006/relationships/customXml" Target="../ink/ink2773.xml"/><Relationship Id="rId102" Type="http://schemas.openxmlformats.org/officeDocument/2006/relationships/image" Target="../media/image2656.png"/><Relationship Id="rId144" Type="http://schemas.openxmlformats.org/officeDocument/2006/relationships/customXml" Target="../ink/ink2806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6.png"/><Relationship Id="rId299" Type="http://schemas.openxmlformats.org/officeDocument/2006/relationships/customXml" Target="../ink/ink154.xml"/><Relationship Id="rId21" Type="http://schemas.openxmlformats.org/officeDocument/2006/relationships/customXml" Target="../ink/ink12.xml"/><Relationship Id="rId63" Type="http://schemas.openxmlformats.org/officeDocument/2006/relationships/image" Target="../media/image29.png"/><Relationship Id="rId159" Type="http://schemas.openxmlformats.org/officeDocument/2006/relationships/image" Target="../media/image76.png"/><Relationship Id="rId324" Type="http://schemas.openxmlformats.org/officeDocument/2006/relationships/image" Target="../media/image158.png"/><Relationship Id="rId170" Type="http://schemas.openxmlformats.org/officeDocument/2006/relationships/customXml" Target="../ink/ink89.xml"/><Relationship Id="rId226" Type="http://schemas.openxmlformats.org/officeDocument/2006/relationships/customXml" Target="../ink/ink117.xml"/><Relationship Id="rId268" Type="http://schemas.openxmlformats.org/officeDocument/2006/relationships/customXml" Target="../ink/ink138.xml"/><Relationship Id="rId32" Type="http://schemas.openxmlformats.org/officeDocument/2006/relationships/image" Target="../media/image15.png"/><Relationship Id="rId74" Type="http://schemas.openxmlformats.org/officeDocument/2006/relationships/customXml" Target="../ink/ink40.xml"/><Relationship Id="rId128" Type="http://schemas.openxmlformats.org/officeDocument/2006/relationships/customXml" Target="../ink/ink67.xml"/><Relationship Id="rId335" Type="http://schemas.openxmlformats.org/officeDocument/2006/relationships/customXml" Target="../ink/ink172.xml"/><Relationship Id="rId5" Type="http://schemas.openxmlformats.org/officeDocument/2006/relationships/customXml" Target="../ink/ink4.xml"/><Relationship Id="rId181" Type="http://schemas.openxmlformats.org/officeDocument/2006/relationships/image" Target="../media/image87.png"/><Relationship Id="rId237" Type="http://schemas.openxmlformats.org/officeDocument/2006/relationships/image" Target="../media/image115.png"/><Relationship Id="rId279" Type="http://schemas.openxmlformats.org/officeDocument/2006/relationships/image" Target="../media/image136.png"/><Relationship Id="rId43" Type="http://schemas.openxmlformats.org/officeDocument/2006/relationships/customXml" Target="../ink/ink23.xml"/><Relationship Id="rId139" Type="http://schemas.openxmlformats.org/officeDocument/2006/relationships/customXml" Target="../ink/ink73.xml"/><Relationship Id="rId290" Type="http://schemas.openxmlformats.org/officeDocument/2006/relationships/customXml" Target="../ink/ink149.xml"/><Relationship Id="rId304" Type="http://schemas.openxmlformats.org/officeDocument/2006/relationships/image" Target="../media/image148.png"/><Relationship Id="rId346" Type="http://schemas.openxmlformats.org/officeDocument/2006/relationships/image" Target="../media/image169.png"/><Relationship Id="rId85" Type="http://schemas.openxmlformats.org/officeDocument/2006/relationships/image" Target="../media/image40.png"/><Relationship Id="rId150" Type="http://schemas.openxmlformats.org/officeDocument/2006/relationships/image" Target="../media/image72.png"/><Relationship Id="rId192" Type="http://schemas.openxmlformats.org/officeDocument/2006/relationships/customXml" Target="../ink/ink100.xml"/><Relationship Id="rId206" Type="http://schemas.openxmlformats.org/officeDocument/2006/relationships/customXml" Target="../ink/ink107.xml"/><Relationship Id="rId248" Type="http://schemas.openxmlformats.org/officeDocument/2006/relationships/customXml" Target="../ink/ink128.xml"/><Relationship Id="rId12" Type="http://schemas.openxmlformats.org/officeDocument/2006/relationships/image" Target="../media/image5100.png"/><Relationship Id="rId108" Type="http://schemas.openxmlformats.org/officeDocument/2006/relationships/customXml" Target="../ink/ink57.xml"/><Relationship Id="rId315" Type="http://schemas.openxmlformats.org/officeDocument/2006/relationships/customXml" Target="../ink/ink162.xml"/><Relationship Id="rId54" Type="http://schemas.openxmlformats.org/officeDocument/2006/relationships/image" Target="../media/image25.png"/><Relationship Id="rId96" Type="http://schemas.openxmlformats.org/officeDocument/2006/relationships/customXml" Target="../ink/ink51.xml"/><Relationship Id="rId161" Type="http://schemas.openxmlformats.org/officeDocument/2006/relationships/image" Target="../media/image77.png"/><Relationship Id="rId217" Type="http://schemas.openxmlformats.org/officeDocument/2006/relationships/image" Target="../media/image105.png"/><Relationship Id="rId259" Type="http://schemas.openxmlformats.org/officeDocument/2006/relationships/image" Target="../media/image126.png"/><Relationship Id="rId23" Type="http://schemas.openxmlformats.org/officeDocument/2006/relationships/customXml" Target="../ink/ink13.xml"/><Relationship Id="rId119" Type="http://schemas.openxmlformats.org/officeDocument/2006/relationships/image" Target="../media/image57.png"/><Relationship Id="rId270" Type="http://schemas.openxmlformats.org/officeDocument/2006/relationships/customXml" Target="../ink/ink139.xml"/><Relationship Id="rId326" Type="http://schemas.openxmlformats.org/officeDocument/2006/relationships/image" Target="../media/image159.png"/><Relationship Id="rId65" Type="http://schemas.openxmlformats.org/officeDocument/2006/relationships/image" Target="../media/image30.png"/><Relationship Id="rId130" Type="http://schemas.openxmlformats.org/officeDocument/2006/relationships/customXml" Target="../ink/ink68.xml"/><Relationship Id="rId172" Type="http://schemas.openxmlformats.org/officeDocument/2006/relationships/customXml" Target="../ink/ink90.xml"/><Relationship Id="rId228" Type="http://schemas.openxmlformats.org/officeDocument/2006/relationships/customXml" Target="../ink/ink118.xml"/><Relationship Id="rId281" Type="http://schemas.openxmlformats.org/officeDocument/2006/relationships/image" Target="../media/image137.png"/><Relationship Id="rId337" Type="http://schemas.openxmlformats.org/officeDocument/2006/relationships/customXml" Target="../ink/ink173.xml"/><Relationship Id="rId34" Type="http://schemas.openxmlformats.org/officeDocument/2006/relationships/image" Target="../media/image16.png"/><Relationship Id="rId76" Type="http://schemas.openxmlformats.org/officeDocument/2006/relationships/customXml" Target="../ink/ink41.xml"/><Relationship Id="rId141" Type="http://schemas.openxmlformats.org/officeDocument/2006/relationships/customXml" Target="../ink/ink74.xml"/><Relationship Id="rId7" Type="http://schemas.openxmlformats.org/officeDocument/2006/relationships/customXml" Target="../ink/ink5.xml"/><Relationship Id="rId183" Type="http://schemas.openxmlformats.org/officeDocument/2006/relationships/image" Target="../media/image88.png"/><Relationship Id="rId239" Type="http://schemas.openxmlformats.org/officeDocument/2006/relationships/image" Target="../media/image116.png"/><Relationship Id="rId250" Type="http://schemas.openxmlformats.org/officeDocument/2006/relationships/customXml" Target="../ink/ink129.xml"/><Relationship Id="rId292" Type="http://schemas.openxmlformats.org/officeDocument/2006/relationships/customXml" Target="../ink/ink150.xml"/><Relationship Id="rId306" Type="http://schemas.openxmlformats.org/officeDocument/2006/relationships/image" Target="../media/image149.png"/><Relationship Id="rId45" Type="http://schemas.openxmlformats.org/officeDocument/2006/relationships/image" Target="../media/image21.png"/><Relationship Id="rId87" Type="http://schemas.openxmlformats.org/officeDocument/2006/relationships/image" Target="../media/image41.png"/><Relationship Id="rId110" Type="http://schemas.openxmlformats.org/officeDocument/2006/relationships/customXml" Target="../ink/ink58.xml"/><Relationship Id="rId348" Type="http://schemas.openxmlformats.org/officeDocument/2006/relationships/image" Target="../media/image170.png"/><Relationship Id="rId152" Type="http://schemas.openxmlformats.org/officeDocument/2006/relationships/image" Target="../media/image73.png"/><Relationship Id="rId194" Type="http://schemas.openxmlformats.org/officeDocument/2006/relationships/customXml" Target="../ink/ink101.xml"/><Relationship Id="rId208" Type="http://schemas.openxmlformats.org/officeDocument/2006/relationships/customXml" Target="../ink/ink108.xml"/><Relationship Id="rId261" Type="http://schemas.openxmlformats.org/officeDocument/2006/relationships/image" Target="../media/image127.png"/><Relationship Id="rId14" Type="http://schemas.openxmlformats.org/officeDocument/2006/relationships/image" Target="../media/image6100.png"/><Relationship Id="rId56" Type="http://schemas.openxmlformats.org/officeDocument/2006/relationships/customXml" Target="../ink/ink31.xml"/><Relationship Id="rId317" Type="http://schemas.openxmlformats.org/officeDocument/2006/relationships/customXml" Target="../ink/ink163.xml"/><Relationship Id="rId8" Type="http://schemas.openxmlformats.org/officeDocument/2006/relationships/image" Target="../media/image3132.png"/><Relationship Id="rId98" Type="http://schemas.openxmlformats.org/officeDocument/2006/relationships/customXml" Target="../ink/ink52.xml"/><Relationship Id="rId121" Type="http://schemas.openxmlformats.org/officeDocument/2006/relationships/image" Target="../media/image58.png"/><Relationship Id="rId142" Type="http://schemas.openxmlformats.org/officeDocument/2006/relationships/image" Target="../media/image68.png"/><Relationship Id="rId163" Type="http://schemas.openxmlformats.org/officeDocument/2006/relationships/image" Target="../media/image78.png"/><Relationship Id="rId184" Type="http://schemas.openxmlformats.org/officeDocument/2006/relationships/customXml" Target="../ink/ink96.xml"/><Relationship Id="rId219" Type="http://schemas.openxmlformats.org/officeDocument/2006/relationships/image" Target="../media/image106.png"/><Relationship Id="rId230" Type="http://schemas.openxmlformats.org/officeDocument/2006/relationships/customXml" Target="../ink/ink119.xml"/><Relationship Id="rId251" Type="http://schemas.openxmlformats.org/officeDocument/2006/relationships/image" Target="../media/image122.png"/><Relationship Id="rId25" Type="http://schemas.openxmlformats.org/officeDocument/2006/relationships/customXml" Target="../ink/ink14.xml"/><Relationship Id="rId46" Type="http://schemas.openxmlformats.org/officeDocument/2006/relationships/customXml" Target="../ink/ink25.xml"/><Relationship Id="rId67" Type="http://schemas.openxmlformats.org/officeDocument/2006/relationships/image" Target="../media/image31.png"/><Relationship Id="rId272" Type="http://schemas.openxmlformats.org/officeDocument/2006/relationships/customXml" Target="../ink/ink140.xml"/><Relationship Id="rId293" Type="http://schemas.openxmlformats.org/officeDocument/2006/relationships/image" Target="../media/image143.png"/><Relationship Id="rId307" Type="http://schemas.openxmlformats.org/officeDocument/2006/relationships/customXml" Target="../ink/ink158.xml"/><Relationship Id="rId328" Type="http://schemas.openxmlformats.org/officeDocument/2006/relationships/image" Target="../media/image160.png"/><Relationship Id="rId349" Type="http://schemas.openxmlformats.org/officeDocument/2006/relationships/customXml" Target="../ink/ink179.xml"/><Relationship Id="rId88" Type="http://schemas.openxmlformats.org/officeDocument/2006/relationships/customXml" Target="../ink/ink47.xml"/><Relationship Id="rId111" Type="http://schemas.openxmlformats.org/officeDocument/2006/relationships/image" Target="../media/image53.png"/><Relationship Id="rId132" Type="http://schemas.openxmlformats.org/officeDocument/2006/relationships/customXml" Target="../ink/ink69.xml"/><Relationship Id="rId153" Type="http://schemas.openxmlformats.org/officeDocument/2006/relationships/customXml" Target="../ink/ink80.xml"/><Relationship Id="rId174" Type="http://schemas.openxmlformats.org/officeDocument/2006/relationships/customXml" Target="../ink/ink91.xml"/><Relationship Id="rId195" Type="http://schemas.openxmlformats.org/officeDocument/2006/relationships/image" Target="../media/image94.png"/><Relationship Id="rId209" Type="http://schemas.openxmlformats.org/officeDocument/2006/relationships/image" Target="../media/image101.png"/><Relationship Id="rId220" Type="http://schemas.openxmlformats.org/officeDocument/2006/relationships/customXml" Target="../ink/ink114.xml"/><Relationship Id="rId241" Type="http://schemas.openxmlformats.org/officeDocument/2006/relationships/image" Target="../media/image117.png"/><Relationship Id="rId15" Type="http://schemas.openxmlformats.org/officeDocument/2006/relationships/customXml" Target="../ink/ink9.xml"/><Relationship Id="rId36" Type="http://schemas.openxmlformats.org/officeDocument/2006/relationships/image" Target="../media/image17.png"/><Relationship Id="rId57" Type="http://schemas.openxmlformats.org/officeDocument/2006/relationships/image" Target="../media/image26.png"/><Relationship Id="rId262" Type="http://schemas.openxmlformats.org/officeDocument/2006/relationships/customXml" Target="../ink/ink135.xml"/><Relationship Id="rId283" Type="http://schemas.openxmlformats.org/officeDocument/2006/relationships/image" Target="../media/image138.png"/><Relationship Id="rId318" Type="http://schemas.openxmlformats.org/officeDocument/2006/relationships/image" Target="../media/image155.png"/><Relationship Id="rId339" Type="http://schemas.openxmlformats.org/officeDocument/2006/relationships/customXml" Target="../ink/ink174.xml"/><Relationship Id="rId78" Type="http://schemas.openxmlformats.org/officeDocument/2006/relationships/customXml" Target="../ink/ink42.xml"/><Relationship Id="rId99" Type="http://schemas.openxmlformats.org/officeDocument/2006/relationships/image" Target="../media/image47.png"/><Relationship Id="rId101" Type="http://schemas.openxmlformats.org/officeDocument/2006/relationships/image" Target="../media/image48.png"/><Relationship Id="rId122" Type="http://schemas.openxmlformats.org/officeDocument/2006/relationships/customXml" Target="../ink/ink64.xml"/><Relationship Id="rId143" Type="http://schemas.openxmlformats.org/officeDocument/2006/relationships/customXml" Target="../ink/ink75.xml"/><Relationship Id="rId164" Type="http://schemas.openxmlformats.org/officeDocument/2006/relationships/customXml" Target="../ink/ink86.xml"/><Relationship Id="rId185" Type="http://schemas.openxmlformats.org/officeDocument/2006/relationships/image" Target="../media/image89.png"/><Relationship Id="rId350" Type="http://schemas.openxmlformats.org/officeDocument/2006/relationships/image" Target="../media/image171.png"/><Relationship Id="rId9" Type="http://schemas.openxmlformats.org/officeDocument/2006/relationships/customXml" Target="../ink/ink6.xml"/><Relationship Id="rId210" Type="http://schemas.openxmlformats.org/officeDocument/2006/relationships/customXml" Target="../ink/ink109.xml"/><Relationship Id="rId26" Type="http://schemas.openxmlformats.org/officeDocument/2006/relationships/image" Target="../media/image12.png"/><Relationship Id="rId231" Type="http://schemas.openxmlformats.org/officeDocument/2006/relationships/image" Target="../media/image112.png"/><Relationship Id="rId252" Type="http://schemas.openxmlformats.org/officeDocument/2006/relationships/customXml" Target="../ink/ink130.xml"/><Relationship Id="rId273" Type="http://schemas.openxmlformats.org/officeDocument/2006/relationships/image" Target="../media/image133.png"/><Relationship Id="rId294" Type="http://schemas.openxmlformats.org/officeDocument/2006/relationships/customXml" Target="../ink/ink151.xml"/><Relationship Id="rId308" Type="http://schemas.openxmlformats.org/officeDocument/2006/relationships/image" Target="../media/image150.png"/><Relationship Id="rId329" Type="http://schemas.openxmlformats.org/officeDocument/2006/relationships/customXml" Target="../ink/ink169.xml"/><Relationship Id="rId47" Type="http://schemas.openxmlformats.org/officeDocument/2006/relationships/image" Target="../media/image22.png"/><Relationship Id="rId68" Type="http://schemas.openxmlformats.org/officeDocument/2006/relationships/customXml" Target="../ink/ink37.xml"/><Relationship Id="rId89" Type="http://schemas.openxmlformats.org/officeDocument/2006/relationships/image" Target="../media/image42.png"/><Relationship Id="rId112" Type="http://schemas.openxmlformats.org/officeDocument/2006/relationships/customXml" Target="../ink/ink59.xml"/><Relationship Id="rId133" Type="http://schemas.openxmlformats.org/officeDocument/2006/relationships/customXml" Target="../ink/ink70.xml"/><Relationship Id="rId154" Type="http://schemas.openxmlformats.org/officeDocument/2006/relationships/customXml" Target="../ink/ink81.xml"/><Relationship Id="rId175" Type="http://schemas.openxmlformats.org/officeDocument/2006/relationships/image" Target="../media/image84.png"/><Relationship Id="rId340" Type="http://schemas.openxmlformats.org/officeDocument/2006/relationships/image" Target="../media/image166.png"/><Relationship Id="rId196" Type="http://schemas.openxmlformats.org/officeDocument/2006/relationships/customXml" Target="../ink/ink102.xml"/><Relationship Id="rId200" Type="http://schemas.openxmlformats.org/officeDocument/2006/relationships/customXml" Target="../ink/ink104.xml"/><Relationship Id="rId16" Type="http://schemas.openxmlformats.org/officeDocument/2006/relationships/image" Target="../media/image7100.png"/><Relationship Id="rId221" Type="http://schemas.openxmlformats.org/officeDocument/2006/relationships/image" Target="../media/image107.png"/><Relationship Id="rId242" Type="http://schemas.openxmlformats.org/officeDocument/2006/relationships/customXml" Target="../ink/ink125.xml"/><Relationship Id="rId263" Type="http://schemas.openxmlformats.org/officeDocument/2006/relationships/image" Target="../media/image128.png"/><Relationship Id="rId284" Type="http://schemas.openxmlformats.org/officeDocument/2006/relationships/customXml" Target="../ink/ink146.xml"/><Relationship Id="rId319" Type="http://schemas.openxmlformats.org/officeDocument/2006/relationships/customXml" Target="../ink/ink164.xml"/><Relationship Id="rId37" Type="http://schemas.openxmlformats.org/officeDocument/2006/relationships/customXml" Target="../ink/ink20.xml"/><Relationship Id="rId58" Type="http://schemas.openxmlformats.org/officeDocument/2006/relationships/customXml" Target="../ink/ink32.xml"/><Relationship Id="rId79" Type="http://schemas.openxmlformats.org/officeDocument/2006/relationships/image" Target="../media/image37.png"/><Relationship Id="rId102" Type="http://schemas.openxmlformats.org/officeDocument/2006/relationships/customXml" Target="../ink/ink54.xml"/><Relationship Id="rId123" Type="http://schemas.openxmlformats.org/officeDocument/2006/relationships/image" Target="../media/image59.png"/><Relationship Id="rId144" Type="http://schemas.openxmlformats.org/officeDocument/2006/relationships/image" Target="../media/image69.png"/><Relationship Id="rId330" Type="http://schemas.openxmlformats.org/officeDocument/2006/relationships/image" Target="../media/image161.png"/><Relationship Id="rId90" Type="http://schemas.openxmlformats.org/officeDocument/2006/relationships/customXml" Target="../ink/ink48.xml"/><Relationship Id="rId165" Type="http://schemas.openxmlformats.org/officeDocument/2006/relationships/image" Target="../media/image79.png"/><Relationship Id="rId186" Type="http://schemas.openxmlformats.org/officeDocument/2006/relationships/customXml" Target="../ink/ink97.xml"/><Relationship Id="rId211" Type="http://schemas.openxmlformats.org/officeDocument/2006/relationships/image" Target="../media/image102.png"/><Relationship Id="rId232" Type="http://schemas.openxmlformats.org/officeDocument/2006/relationships/customXml" Target="../ink/ink120.xml"/><Relationship Id="rId253" Type="http://schemas.openxmlformats.org/officeDocument/2006/relationships/image" Target="../media/image123.png"/><Relationship Id="rId274" Type="http://schemas.openxmlformats.org/officeDocument/2006/relationships/customXml" Target="../ink/ink141.xml"/><Relationship Id="rId295" Type="http://schemas.openxmlformats.org/officeDocument/2006/relationships/image" Target="../media/image144.png"/><Relationship Id="rId309" Type="http://schemas.openxmlformats.org/officeDocument/2006/relationships/customXml" Target="../ink/ink159.xml"/><Relationship Id="rId27" Type="http://schemas.openxmlformats.org/officeDocument/2006/relationships/customXml" Target="../ink/ink15.xml"/><Relationship Id="rId48" Type="http://schemas.openxmlformats.org/officeDocument/2006/relationships/customXml" Target="../ink/ink26.xml"/><Relationship Id="rId69" Type="http://schemas.openxmlformats.org/officeDocument/2006/relationships/image" Target="../media/image32.png"/><Relationship Id="rId113" Type="http://schemas.openxmlformats.org/officeDocument/2006/relationships/image" Target="../media/image54.png"/><Relationship Id="rId134" Type="http://schemas.openxmlformats.org/officeDocument/2006/relationships/image" Target="../media/image64.png"/><Relationship Id="rId320" Type="http://schemas.openxmlformats.org/officeDocument/2006/relationships/image" Target="../media/image156.png"/><Relationship Id="rId80" Type="http://schemas.openxmlformats.org/officeDocument/2006/relationships/customXml" Target="../ink/ink43.xml"/><Relationship Id="rId155" Type="http://schemas.openxmlformats.org/officeDocument/2006/relationships/image" Target="../media/image74.png"/><Relationship Id="rId176" Type="http://schemas.openxmlformats.org/officeDocument/2006/relationships/customXml" Target="../ink/ink92.xml"/><Relationship Id="rId197" Type="http://schemas.openxmlformats.org/officeDocument/2006/relationships/image" Target="../media/image95.png"/><Relationship Id="rId341" Type="http://schemas.openxmlformats.org/officeDocument/2006/relationships/customXml" Target="../ink/ink175.xml"/><Relationship Id="rId201" Type="http://schemas.openxmlformats.org/officeDocument/2006/relationships/image" Target="../media/image97.png"/><Relationship Id="rId222" Type="http://schemas.openxmlformats.org/officeDocument/2006/relationships/customXml" Target="../ink/ink115.xml"/><Relationship Id="rId243" Type="http://schemas.openxmlformats.org/officeDocument/2006/relationships/image" Target="../media/image118.png"/><Relationship Id="rId264" Type="http://schemas.openxmlformats.org/officeDocument/2006/relationships/customXml" Target="../ink/ink136.xml"/><Relationship Id="rId285" Type="http://schemas.openxmlformats.org/officeDocument/2006/relationships/image" Target="../media/image139.png"/><Relationship Id="rId17" Type="http://schemas.openxmlformats.org/officeDocument/2006/relationships/customXml" Target="../ink/ink10.xml"/><Relationship Id="rId38" Type="http://schemas.openxmlformats.org/officeDocument/2006/relationships/image" Target="../media/image18.png"/><Relationship Id="rId59" Type="http://schemas.openxmlformats.org/officeDocument/2006/relationships/image" Target="../media/image27.png"/><Relationship Id="rId103" Type="http://schemas.openxmlformats.org/officeDocument/2006/relationships/image" Target="../media/image49.png"/><Relationship Id="rId124" Type="http://schemas.openxmlformats.org/officeDocument/2006/relationships/customXml" Target="../ink/ink65.xml"/><Relationship Id="rId310" Type="http://schemas.openxmlformats.org/officeDocument/2006/relationships/image" Target="../media/image151.png"/><Relationship Id="rId70" Type="http://schemas.openxmlformats.org/officeDocument/2006/relationships/customXml" Target="../ink/ink38.xml"/><Relationship Id="rId91" Type="http://schemas.openxmlformats.org/officeDocument/2006/relationships/image" Target="../media/image43.png"/><Relationship Id="rId145" Type="http://schemas.openxmlformats.org/officeDocument/2006/relationships/customXml" Target="../ink/ink76.xml"/><Relationship Id="rId166" Type="http://schemas.openxmlformats.org/officeDocument/2006/relationships/customXml" Target="../ink/ink87.xml"/><Relationship Id="rId187" Type="http://schemas.openxmlformats.org/officeDocument/2006/relationships/image" Target="../media/image90.png"/><Relationship Id="rId331" Type="http://schemas.openxmlformats.org/officeDocument/2006/relationships/customXml" Target="../ink/ink170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0.xml"/><Relationship Id="rId233" Type="http://schemas.openxmlformats.org/officeDocument/2006/relationships/image" Target="../media/image113.png"/><Relationship Id="rId254" Type="http://schemas.openxmlformats.org/officeDocument/2006/relationships/customXml" Target="../ink/ink131.xml"/><Relationship Id="rId28" Type="http://schemas.openxmlformats.org/officeDocument/2006/relationships/image" Target="../media/image13.png"/><Relationship Id="rId49" Type="http://schemas.openxmlformats.org/officeDocument/2006/relationships/image" Target="../media/image23.png"/><Relationship Id="rId114" Type="http://schemas.openxmlformats.org/officeDocument/2006/relationships/customXml" Target="../ink/ink60.xml"/><Relationship Id="rId275" Type="http://schemas.openxmlformats.org/officeDocument/2006/relationships/image" Target="../media/image134.png"/><Relationship Id="rId296" Type="http://schemas.openxmlformats.org/officeDocument/2006/relationships/customXml" Target="../ink/ink152.xml"/><Relationship Id="rId300" Type="http://schemas.openxmlformats.org/officeDocument/2006/relationships/image" Target="../media/image146.png"/><Relationship Id="rId60" Type="http://schemas.openxmlformats.org/officeDocument/2006/relationships/customXml" Target="../ink/ink33.xml"/><Relationship Id="rId81" Type="http://schemas.openxmlformats.org/officeDocument/2006/relationships/image" Target="../media/image38.png"/><Relationship Id="rId135" Type="http://schemas.openxmlformats.org/officeDocument/2006/relationships/customXml" Target="../ink/ink71.xml"/><Relationship Id="rId156" Type="http://schemas.openxmlformats.org/officeDocument/2006/relationships/customXml" Target="../ink/ink82.xml"/><Relationship Id="rId177" Type="http://schemas.openxmlformats.org/officeDocument/2006/relationships/image" Target="../media/image85.png"/><Relationship Id="rId198" Type="http://schemas.openxmlformats.org/officeDocument/2006/relationships/customXml" Target="../ink/ink103.xml"/><Relationship Id="rId321" Type="http://schemas.openxmlformats.org/officeDocument/2006/relationships/customXml" Target="../ink/ink165.xml"/><Relationship Id="rId342" Type="http://schemas.openxmlformats.org/officeDocument/2006/relationships/image" Target="../media/image167.png"/><Relationship Id="rId202" Type="http://schemas.openxmlformats.org/officeDocument/2006/relationships/customXml" Target="../ink/ink105.xml"/><Relationship Id="rId223" Type="http://schemas.openxmlformats.org/officeDocument/2006/relationships/image" Target="../media/image108.png"/><Relationship Id="rId244" Type="http://schemas.openxmlformats.org/officeDocument/2006/relationships/customXml" Target="../ink/ink126.xml"/><Relationship Id="rId18" Type="http://schemas.openxmlformats.org/officeDocument/2006/relationships/image" Target="../media/image8.png"/><Relationship Id="rId39" Type="http://schemas.openxmlformats.org/officeDocument/2006/relationships/customXml" Target="../ink/ink21.xml"/><Relationship Id="rId265" Type="http://schemas.openxmlformats.org/officeDocument/2006/relationships/image" Target="../media/image129.png"/><Relationship Id="rId286" Type="http://schemas.openxmlformats.org/officeDocument/2006/relationships/customXml" Target="../ink/ink147.xml"/><Relationship Id="rId50" Type="http://schemas.openxmlformats.org/officeDocument/2006/relationships/customXml" Target="../ink/ink27.xml"/><Relationship Id="rId104" Type="http://schemas.openxmlformats.org/officeDocument/2006/relationships/customXml" Target="../ink/ink55.xml"/><Relationship Id="rId125" Type="http://schemas.openxmlformats.org/officeDocument/2006/relationships/image" Target="../media/image60.png"/><Relationship Id="rId146" Type="http://schemas.openxmlformats.org/officeDocument/2006/relationships/image" Target="../media/image70.png"/><Relationship Id="rId167" Type="http://schemas.openxmlformats.org/officeDocument/2006/relationships/image" Target="../media/image80.png"/><Relationship Id="rId188" Type="http://schemas.openxmlformats.org/officeDocument/2006/relationships/customXml" Target="../ink/ink98.xml"/><Relationship Id="rId311" Type="http://schemas.openxmlformats.org/officeDocument/2006/relationships/customXml" Target="../ink/ink160.xml"/><Relationship Id="rId332" Type="http://schemas.openxmlformats.org/officeDocument/2006/relationships/image" Target="../media/image162.png"/><Relationship Id="rId71" Type="http://schemas.openxmlformats.org/officeDocument/2006/relationships/image" Target="../media/image33.png"/><Relationship Id="rId92" Type="http://schemas.openxmlformats.org/officeDocument/2006/relationships/customXml" Target="../ink/ink49.xml"/><Relationship Id="rId213" Type="http://schemas.openxmlformats.org/officeDocument/2006/relationships/image" Target="../media/image103.png"/><Relationship Id="rId234" Type="http://schemas.openxmlformats.org/officeDocument/2006/relationships/customXml" Target="../ink/ink121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6.xml"/><Relationship Id="rId255" Type="http://schemas.openxmlformats.org/officeDocument/2006/relationships/image" Target="../media/image124.png"/><Relationship Id="rId276" Type="http://schemas.openxmlformats.org/officeDocument/2006/relationships/customXml" Target="../ink/ink142.xml"/><Relationship Id="rId297" Type="http://schemas.openxmlformats.org/officeDocument/2006/relationships/image" Target="../media/image145.png"/><Relationship Id="rId40" Type="http://schemas.openxmlformats.org/officeDocument/2006/relationships/image" Target="../media/image19.png"/><Relationship Id="rId115" Type="http://schemas.openxmlformats.org/officeDocument/2006/relationships/image" Target="../media/image55.png"/><Relationship Id="rId136" Type="http://schemas.openxmlformats.org/officeDocument/2006/relationships/image" Target="../media/image65.png"/><Relationship Id="rId157" Type="http://schemas.openxmlformats.org/officeDocument/2006/relationships/image" Target="../media/image75.png"/><Relationship Id="rId178" Type="http://schemas.openxmlformats.org/officeDocument/2006/relationships/customXml" Target="../ink/ink93.xml"/><Relationship Id="rId301" Type="http://schemas.openxmlformats.org/officeDocument/2006/relationships/customXml" Target="../ink/ink155.xml"/><Relationship Id="rId322" Type="http://schemas.openxmlformats.org/officeDocument/2006/relationships/image" Target="../media/image157.png"/><Relationship Id="rId343" Type="http://schemas.openxmlformats.org/officeDocument/2006/relationships/customXml" Target="../ink/ink176.xml"/><Relationship Id="rId61" Type="http://schemas.openxmlformats.org/officeDocument/2006/relationships/image" Target="../media/image28.png"/><Relationship Id="rId82" Type="http://schemas.openxmlformats.org/officeDocument/2006/relationships/customXml" Target="../ink/ink44.xml"/><Relationship Id="rId199" Type="http://schemas.openxmlformats.org/officeDocument/2006/relationships/image" Target="../media/image96.png"/><Relationship Id="rId203" Type="http://schemas.openxmlformats.org/officeDocument/2006/relationships/image" Target="../media/image98.png"/><Relationship Id="rId19" Type="http://schemas.openxmlformats.org/officeDocument/2006/relationships/customXml" Target="../ink/ink11.xml"/><Relationship Id="rId224" Type="http://schemas.openxmlformats.org/officeDocument/2006/relationships/customXml" Target="../ink/ink116.xml"/><Relationship Id="rId245" Type="http://schemas.openxmlformats.org/officeDocument/2006/relationships/image" Target="../media/image119.png"/><Relationship Id="rId266" Type="http://schemas.openxmlformats.org/officeDocument/2006/relationships/customXml" Target="../ink/ink137.xml"/><Relationship Id="rId287" Type="http://schemas.openxmlformats.org/officeDocument/2006/relationships/image" Target="../media/image140.png"/><Relationship Id="rId30" Type="http://schemas.openxmlformats.org/officeDocument/2006/relationships/image" Target="../media/image14.png"/><Relationship Id="rId105" Type="http://schemas.openxmlformats.org/officeDocument/2006/relationships/image" Target="../media/image50.png"/><Relationship Id="rId126" Type="http://schemas.openxmlformats.org/officeDocument/2006/relationships/customXml" Target="../ink/ink66.xml"/><Relationship Id="rId147" Type="http://schemas.openxmlformats.org/officeDocument/2006/relationships/customXml" Target="../ink/ink77.xml"/><Relationship Id="rId168" Type="http://schemas.openxmlformats.org/officeDocument/2006/relationships/customXml" Target="../ink/ink88.xml"/><Relationship Id="rId312" Type="http://schemas.openxmlformats.org/officeDocument/2006/relationships/image" Target="../media/image152.png"/><Relationship Id="rId333" Type="http://schemas.openxmlformats.org/officeDocument/2006/relationships/customXml" Target="../ink/ink171.xml"/><Relationship Id="rId51" Type="http://schemas.openxmlformats.org/officeDocument/2006/relationships/image" Target="../media/image24.png"/><Relationship Id="rId72" Type="http://schemas.openxmlformats.org/officeDocument/2006/relationships/customXml" Target="../ink/ink39.xml"/><Relationship Id="rId93" Type="http://schemas.openxmlformats.org/officeDocument/2006/relationships/image" Target="../media/image44.png"/><Relationship Id="rId189" Type="http://schemas.openxmlformats.org/officeDocument/2006/relationships/image" Target="../media/image91.png"/><Relationship Id="rId3" Type="http://schemas.openxmlformats.org/officeDocument/2006/relationships/customXml" Target="../ink/ink3.xml"/><Relationship Id="rId214" Type="http://schemas.openxmlformats.org/officeDocument/2006/relationships/customXml" Target="../ink/ink111.xml"/><Relationship Id="rId235" Type="http://schemas.openxmlformats.org/officeDocument/2006/relationships/image" Target="../media/image114.png"/><Relationship Id="rId256" Type="http://schemas.openxmlformats.org/officeDocument/2006/relationships/customXml" Target="../ink/ink132.xml"/><Relationship Id="rId277" Type="http://schemas.openxmlformats.org/officeDocument/2006/relationships/image" Target="../media/image135.png"/><Relationship Id="rId298" Type="http://schemas.openxmlformats.org/officeDocument/2006/relationships/customXml" Target="../ink/ink153.xml"/><Relationship Id="rId116" Type="http://schemas.openxmlformats.org/officeDocument/2006/relationships/customXml" Target="../ink/ink61.xml"/><Relationship Id="rId137" Type="http://schemas.openxmlformats.org/officeDocument/2006/relationships/customXml" Target="../ink/ink72.xml"/><Relationship Id="rId158" Type="http://schemas.openxmlformats.org/officeDocument/2006/relationships/customXml" Target="../ink/ink83.xml"/><Relationship Id="rId302" Type="http://schemas.openxmlformats.org/officeDocument/2006/relationships/image" Target="../media/image147.png"/><Relationship Id="rId323" Type="http://schemas.openxmlformats.org/officeDocument/2006/relationships/customXml" Target="../ink/ink166.xml"/><Relationship Id="rId344" Type="http://schemas.openxmlformats.org/officeDocument/2006/relationships/image" Target="../media/image168.png"/><Relationship Id="rId20" Type="http://schemas.openxmlformats.org/officeDocument/2006/relationships/image" Target="../media/image9.png"/><Relationship Id="rId41" Type="http://schemas.openxmlformats.org/officeDocument/2006/relationships/customXml" Target="../ink/ink22.xml"/><Relationship Id="rId62" Type="http://schemas.openxmlformats.org/officeDocument/2006/relationships/customXml" Target="../ink/ink34.xml"/><Relationship Id="rId83" Type="http://schemas.openxmlformats.org/officeDocument/2006/relationships/image" Target="../media/image39.png"/><Relationship Id="rId179" Type="http://schemas.openxmlformats.org/officeDocument/2006/relationships/image" Target="../media/image86.png"/><Relationship Id="rId190" Type="http://schemas.openxmlformats.org/officeDocument/2006/relationships/customXml" Target="../ink/ink99.xml"/><Relationship Id="rId204" Type="http://schemas.openxmlformats.org/officeDocument/2006/relationships/customXml" Target="../ink/ink106.xml"/><Relationship Id="rId225" Type="http://schemas.openxmlformats.org/officeDocument/2006/relationships/image" Target="../media/image109.png"/><Relationship Id="rId246" Type="http://schemas.openxmlformats.org/officeDocument/2006/relationships/customXml" Target="../ink/ink127.xml"/><Relationship Id="rId267" Type="http://schemas.openxmlformats.org/officeDocument/2006/relationships/image" Target="../media/image130.png"/><Relationship Id="rId288" Type="http://schemas.openxmlformats.org/officeDocument/2006/relationships/customXml" Target="../ink/ink148.xml"/><Relationship Id="rId106" Type="http://schemas.openxmlformats.org/officeDocument/2006/relationships/customXml" Target="../ink/ink56.xml"/><Relationship Id="rId127" Type="http://schemas.openxmlformats.org/officeDocument/2006/relationships/image" Target="../media/image61.png"/><Relationship Id="rId313" Type="http://schemas.openxmlformats.org/officeDocument/2006/relationships/customXml" Target="../ink/ink161.xml"/><Relationship Id="rId10" Type="http://schemas.openxmlformats.org/officeDocument/2006/relationships/image" Target="../media/image4100.png"/><Relationship Id="rId31" Type="http://schemas.openxmlformats.org/officeDocument/2006/relationships/customXml" Target="../ink/ink17.xml"/><Relationship Id="rId52" Type="http://schemas.openxmlformats.org/officeDocument/2006/relationships/customXml" Target="../ink/ink28.xml"/><Relationship Id="rId73" Type="http://schemas.openxmlformats.org/officeDocument/2006/relationships/image" Target="../media/image34.png"/><Relationship Id="rId94" Type="http://schemas.openxmlformats.org/officeDocument/2006/relationships/customXml" Target="../ink/ink50.xml"/><Relationship Id="rId148" Type="http://schemas.openxmlformats.org/officeDocument/2006/relationships/image" Target="../media/image71.png"/><Relationship Id="rId169" Type="http://schemas.openxmlformats.org/officeDocument/2006/relationships/image" Target="../media/image81.png"/><Relationship Id="rId334" Type="http://schemas.openxmlformats.org/officeDocument/2006/relationships/image" Target="../media/image163.png"/><Relationship Id="rId4" Type="http://schemas.openxmlformats.org/officeDocument/2006/relationships/image" Target="../media/image11000.png"/><Relationship Id="rId180" Type="http://schemas.openxmlformats.org/officeDocument/2006/relationships/customXml" Target="../ink/ink94.xml"/><Relationship Id="rId215" Type="http://schemas.openxmlformats.org/officeDocument/2006/relationships/image" Target="../media/image104.png"/><Relationship Id="rId236" Type="http://schemas.openxmlformats.org/officeDocument/2006/relationships/customXml" Target="../ink/ink122.xml"/><Relationship Id="rId257" Type="http://schemas.openxmlformats.org/officeDocument/2006/relationships/image" Target="../media/image125.png"/><Relationship Id="rId278" Type="http://schemas.openxmlformats.org/officeDocument/2006/relationships/customXml" Target="../ink/ink143.xml"/><Relationship Id="rId303" Type="http://schemas.openxmlformats.org/officeDocument/2006/relationships/customXml" Target="../ink/ink156.xml"/><Relationship Id="rId42" Type="http://schemas.openxmlformats.org/officeDocument/2006/relationships/image" Target="../media/image20.png"/><Relationship Id="rId84" Type="http://schemas.openxmlformats.org/officeDocument/2006/relationships/customXml" Target="../ink/ink45.xml"/><Relationship Id="rId138" Type="http://schemas.openxmlformats.org/officeDocument/2006/relationships/image" Target="../media/image66.png"/><Relationship Id="rId345" Type="http://schemas.openxmlformats.org/officeDocument/2006/relationships/customXml" Target="../ink/ink177.xml"/><Relationship Id="rId191" Type="http://schemas.openxmlformats.org/officeDocument/2006/relationships/image" Target="../media/image92.png"/><Relationship Id="rId205" Type="http://schemas.openxmlformats.org/officeDocument/2006/relationships/image" Target="../media/image99.png"/><Relationship Id="rId247" Type="http://schemas.openxmlformats.org/officeDocument/2006/relationships/image" Target="../media/image120.png"/><Relationship Id="rId107" Type="http://schemas.openxmlformats.org/officeDocument/2006/relationships/image" Target="../media/image51.png"/><Relationship Id="rId289" Type="http://schemas.openxmlformats.org/officeDocument/2006/relationships/image" Target="../media/image141.png"/><Relationship Id="rId11" Type="http://schemas.openxmlformats.org/officeDocument/2006/relationships/customXml" Target="../ink/ink7.xml"/><Relationship Id="rId53" Type="http://schemas.openxmlformats.org/officeDocument/2006/relationships/customXml" Target="../ink/ink29.xml"/><Relationship Id="rId149" Type="http://schemas.openxmlformats.org/officeDocument/2006/relationships/customXml" Target="../ink/ink78.xml"/><Relationship Id="rId314" Type="http://schemas.openxmlformats.org/officeDocument/2006/relationships/image" Target="../media/image153.png"/><Relationship Id="rId95" Type="http://schemas.openxmlformats.org/officeDocument/2006/relationships/image" Target="../media/image45.png"/><Relationship Id="rId160" Type="http://schemas.openxmlformats.org/officeDocument/2006/relationships/customXml" Target="../ink/ink84.xml"/><Relationship Id="rId216" Type="http://schemas.openxmlformats.org/officeDocument/2006/relationships/customXml" Target="../ink/ink112.xml"/><Relationship Id="rId258" Type="http://schemas.openxmlformats.org/officeDocument/2006/relationships/customXml" Target="../ink/ink133.xml"/><Relationship Id="rId22" Type="http://schemas.openxmlformats.org/officeDocument/2006/relationships/image" Target="../media/image10.png"/><Relationship Id="rId64" Type="http://schemas.openxmlformats.org/officeDocument/2006/relationships/customXml" Target="../ink/ink35.xml"/><Relationship Id="rId118" Type="http://schemas.openxmlformats.org/officeDocument/2006/relationships/customXml" Target="../ink/ink62.xml"/><Relationship Id="rId325" Type="http://schemas.openxmlformats.org/officeDocument/2006/relationships/customXml" Target="../ink/ink167.xml"/><Relationship Id="rId171" Type="http://schemas.openxmlformats.org/officeDocument/2006/relationships/image" Target="../media/image82.png"/><Relationship Id="rId227" Type="http://schemas.openxmlformats.org/officeDocument/2006/relationships/image" Target="../media/image110.png"/><Relationship Id="rId269" Type="http://schemas.openxmlformats.org/officeDocument/2006/relationships/image" Target="../media/image131.png"/><Relationship Id="rId33" Type="http://schemas.openxmlformats.org/officeDocument/2006/relationships/customXml" Target="../ink/ink18.xml"/><Relationship Id="rId129" Type="http://schemas.openxmlformats.org/officeDocument/2006/relationships/image" Target="../media/image62.png"/><Relationship Id="rId280" Type="http://schemas.openxmlformats.org/officeDocument/2006/relationships/customXml" Target="../ink/ink144.xml"/><Relationship Id="rId336" Type="http://schemas.openxmlformats.org/officeDocument/2006/relationships/image" Target="../media/image164.png"/><Relationship Id="rId75" Type="http://schemas.openxmlformats.org/officeDocument/2006/relationships/image" Target="../media/image35.png"/><Relationship Id="rId140" Type="http://schemas.openxmlformats.org/officeDocument/2006/relationships/image" Target="../media/image67.png"/><Relationship Id="rId182" Type="http://schemas.openxmlformats.org/officeDocument/2006/relationships/customXml" Target="../ink/ink95.xml"/><Relationship Id="rId6" Type="http://schemas.openxmlformats.org/officeDocument/2006/relationships/image" Target="../media/image21000.png"/><Relationship Id="rId238" Type="http://schemas.openxmlformats.org/officeDocument/2006/relationships/customXml" Target="../ink/ink123.xml"/><Relationship Id="rId291" Type="http://schemas.openxmlformats.org/officeDocument/2006/relationships/image" Target="../media/image142.png"/><Relationship Id="rId305" Type="http://schemas.openxmlformats.org/officeDocument/2006/relationships/customXml" Target="../ink/ink157.xml"/><Relationship Id="rId347" Type="http://schemas.openxmlformats.org/officeDocument/2006/relationships/customXml" Target="../ink/ink178.xml"/><Relationship Id="rId44" Type="http://schemas.openxmlformats.org/officeDocument/2006/relationships/customXml" Target="../ink/ink24.xml"/><Relationship Id="rId86" Type="http://schemas.openxmlformats.org/officeDocument/2006/relationships/customXml" Target="../ink/ink46.xml"/><Relationship Id="rId151" Type="http://schemas.openxmlformats.org/officeDocument/2006/relationships/customXml" Target="../ink/ink79.xml"/><Relationship Id="rId193" Type="http://schemas.openxmlformats.org/officeDocument/2006/relationships/image" Target="../media/image93.png"/><Relationship Id="rId207" Type="http://schemas.openxmlformats.org/officeDocument/2006/relationships/image" Target="../media/image100.png"/><Relationship Id="rId249" Type="http://schemas.openxmlformats.org/officeDocument/2006/relationships/image" Target="../media/image121.png"/><Relationship Id="rId13" Type="http://schemas.openxmlformats.org/officeDocument/2006/relationships/customXml" Target="../ink/ink8.xml"/><Relationship Id="rId109" Type="http://schemas.openxmlformats.org/officeDocument/2006/relationships/image" Target="../media/image52.png"/><Relationship Id="rId260" Type="http://schemas.openxmlformats.org/officeDocument/2006/relationships/customXml" Target="../ink/ink134.xml"/><Relationship Id="rId316" Type="http://schemas.openxmlformats.org/officeDocument/2006/relationships/image" Target="../media/image154.png"/><Relationship Id="rId55" Type="http://schemas.openxmlformats.org/officeDocument/2006/relationships/customXml" Target="../ink/ink30.xml"/><Relationship Id="rId97" Type="http://schemas.openxmlformats.org/officeDocument/2006/relationships/image" Target="../media/image46.png"/><Relationship Id="rId120" Type="http://schemas.openxmlformats.org/officeDocument/2006/relationships/customXml" Target="../ink/ink63.xml"/><Relationship Id="rId162" Type="http://schemas.openxmlformats.org/officeDocument/2006/relationships/customXml" Target="../ink/ink85.xml"/><Relationship Id="rId218" Type="http://schemas.openxmlformats.org/officeDocument/2006/relationships/customXml" Target="../ink/ink113.xml"/><Relationship Id="rId271" Type="http://schemas.openxmlformats.org/officeDocument/2006/relationships/image" Target="../media/image132.png"/><Relationship Id="rId24" Type="http://schemas.openxmlformats.org/officeDocument/2006/relationships/image" Target="../media/image11.png"/><Relationship Id="rId66" Type="http://schemas.openxmlformats.org/officeDocument/2006/relationships/customXml" Target="../ink/ink36.xml"/><Relationship Id="rId131" Type="http://schemas.openxmlformats.org/officeDocument/2006/relationships/image" Target="../media/image63.png"/><Relationship Id="rId327" Type="http://schemas.openxmlformats.org/officeDocument/2006/relationships/customXml" Target="../ink/ink168.xml"/><Relationship Id="rId173" Type="http://schemas.openxmlformats.org/officeDocument/2006/relationships/image" Target="../media/image83.png"/><Relationship Id="rId229" Type="http://schemas.openxmlformats.org/officeDocument/2006/relationships/image" Target="../media/image111.png"/><Relationship Id="rId240" Type="http://schemas.openxmlformats.org/officeDocument/2006/relationships/customXml" Target="../ink/ink124.xml"/><Relationship Id="rId35" Type="http://schemas.openxmlformats.org/officeDocument/2006/relationships/customXml" Target="../ink/ink19.xml"/><Relationship Id="rId77" Type="http://schemas.openxmlformats.org/officeDocument/2006/relationships/image" Target="../media/image36.png"/><Relationship Id="rId100" Type="http://schemas.openxmlformats.org/officeDocument/2006/relationships/customXml" Target="../ink/ink53.xml"/><Relationship Id="rId282" Type="http://schemas.openxmlformats.org/officeDocument/2006/relationships/customXml" Target="../ink/ink145.xml"/><Relationship Id="rId338" Type="http://schemas.openxmlformats.org/officeDocument/2006/relationships/image" Target="../media/image165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96.xml"/><Relationship Id="rId21" Type="http://schemas.openxmlformats.org/officeDocument/2006/relationships/image" Target="../media/image2813.png"/><Relationship Id="rId63" Type="http://schemas.openxmlformats.org/officeDocument/2006/relationships/customXml" Target="../ink/ink2969.xml"/><Relationship Id="rId159" Type="http://schemas.openxmlformats.org/officeDocument/2006/relationships/customXml" Target="../ink/ink3017.xml"/><Relationship Id="rId170" Type="http://schemas.openxmlformats.org/officeDocument/2006/relationships/image" Target="../media/image2885.png"/><Relationship Id="rId226" Type="http://schemas.openxmlformats.org/officeDocument/2006/relationships/image" Target="../media/image2913.png"/><Relationship Id="rId268" Type="http://schemas.openxmlformats.org/officeDocument/2006/relationships/customXml" Target="../ink/ink3072.xml"/><Relationship Id="rId32" Type="http://schemas.openxmlformats.org/officeDocument/2006/relationships/customXml" Target="../ink/ink2953.xml"/><Relationship Id="rId74" Type="http://schemas.openxmlformats.org/officeDocument/2006/relationships/image" Target="../media/image2838.png"/><Relationship Id="rId128" Type="http://schemas.openxmlformats.org/officeDocument/2006/relationships/image" Target="../media/image2865.png"/><Relationship Id="rId5" Type="http://schemas.openxmlformats.org/officeDocument/2006/relationships/image" Target="../media/image2805.png"/><Relationship Id="rId181" Type="http://schemas.openxmlformats.org/officeDocument/2006/relationships/customXml" Target="../ink/ink3028.xml"/><Relationship Id="rId237" Type="http://schemas.openxmlformats.org/officeDocument/2006/relationships/customXml" Target="../ink/ink3056.xml"/><Relationship Id="rId258" Type="http://schemas.openxmlformats.org/officeDocument/2006/relationships/image" Target="../media/image2929.png"/><Relationship Id="rId22" Type="http://schemas.openxmlformats.org/officeDocument/2006/relationships/customXml" Target="../ink/ink2948.xml"/><Relationship Id="rId43" Type="http://schemas.openxmlformats.org/officeDocument/2006/relationships/customXml" Target="../ink/ink2959.xml"/><Relationship Id="rId64" Type="http://schemas.openxmlformats.org/officeDocument/2006/relationships/image" Target="../media/image2833.png"/><Relationship Id="rId118" Type="http://schemas.openxmlformats.org/officeDocument/2006/relationships/image" Target="../media/image2860.png"/><Relationship Id="rId139" Type="http://schemas.openxmlformats.org/officeDocument/2006/relationships/customXml" Target="../ink/ink3007.xml"/><Relationship Id="rId85" Type="http://schemas.openxmlformats.org/officeDocument/2006/relationships/customXml" Target="../ink/ink2980.xml"/><Relationship Id="rId150" Type="http://schemas.openxmlformats.org/officeDocument/2006/relationships/image" Target="../media/image2875.png"/><Relationship Id="rId171" Type="http://schemas.openxmlformats.org/officeDocument/2006/relationships/customXml" Target="../ink/ink3023.xml"/><Relationship Id="rId192" Type="http://schemas.openxmlformats.org/officeDocument/2006/relationships/image" Target="../media/image2896.png"/><Relationship Id="rId206" Type="http://schemas.openxmlformats.org/officeDocument/2006/relationships/image" Target="../media/image2903.png"/><Relationship Id="rId227" Type="http://schemas.openxmlformats.org/officeDocument/2006/relationships/customXml" Target="../ink/ink3051.xml"/><Relationship Id="rId248" Type="http://schemas.openxmlformats.org/officeDocument/2006/relationships/image" Target="../media/image2924.png"/><Relationship Id="rId269" Type="http://schemas.openxmlformats.org/officeDocument/2006/relationships/image" Target="../media/image2934.png"/><Relationship Id="rId12" Type="http://schemas.openxmlformats.org/officeDocument/2006/relationships/customXml" Target="../ink/ink2943.xml"/><Relationship Id="rId33" Type="http://schemas.openxmlformats.org/officeDocument/2006/relationships/image" Target="../media/image2819.png"/><Relationship Id="rId108" Type="http://schemas.openxmlformats.org/officeDocument/2006/relationships/image" Target="../media/image2855.png"/><Relationship Id="rId129" Type="http://schemas.openxmlformats.org/officeDocument/2006/relationships/customXml" Target="../ink/ink3002.xml"/><Relationship Id="rId54" Type="http://schemas.openxmlformats.org/officeDocument/2006/relationships/image" Target="../media/image2828.png"/><Relationship Id="rId75" Type="http://schemas.openxmlformats.org/officeDocument/2006/relationships/customXml" Target="../ink/ink2975.xml"/><Relationship Id="rId96" Type="http://schemas.openxmlformats.org/officeDocument/2006/relationships/image" Target="../media/image2849.png"/><Relationship Id="rId140" Type="http://schemas.openxmlformats.org/officeDocument/2006/relationships/image" Target="../media/image2592.png"/><Relationship Id="rId161" Type="http://schemas.openxmlformats.org/officeDocument/2006/relationships/customXml" Target="../ink/ink3018.xml"/><Relationship Id="rId182" Type="http://schemas.openxmlformats.org/officeDocument/2006/relationships/image" Target="../media/image2891.png"/><Relationship Id="rId217" Type="http://schemas.openxmlformats.org/officeDocument/2006/relationships/customXml" Target="../ink/ink3046.xml"/><Relationship Id="rId6" Type="http://schemas.openxmlformats.org/officeDocument/2006/relationships/customXml" Target="../ink/ink2940.xml"/><Relationship Id="rId238" Type="http://schemas.openxmlformats.org/officeDocument/2006/relationships/image" Target="../media/image2919.png"/><Relationship Id="rId259" Type="http://schemas.openxmlformats.org/officeDocument/2006/relationships/customXml" Target="../ink/ink3067.xml"/><Relationship Id="rId23" Type="http://schemas.openxmlformats.org/officeDocument/2006/relationships/image" Target="../media/image2814.png"/><Relationship Id="rId119" Type="http://schemas.openxmlformats.org/officeDocument/2006/relationships/customXml" Target="../ink/ink2997.xml"/><Relationship Id="rId270" Type="http://schemas.openxmlformats.org/officeDocument/2006/relationships/customXml" Target="../ink/ink3073.xml"/><Relationship Id="rId44" Type="http://schemas.openxmlformats.org/officeDocument/2006/relationships/image" Target="../media/image2823.png"/><Relationship Id="rId65" Type="http://schemas.openxmlformats.org/officeDocument/2006/relationships/customXml" Target="../ink/ink2970.xml"/><Relationship Id="rId86" Type="http://schemas.openxmlformats.org/officeDocument/2006/relationships/image" Target="../media/image2844.png"/><Relationship Id="rId130" Type="http://schemas.openxmlformats.org/officeDocument/2006/relationships/image" Target="../media/image2866.png"/><Relationship Id="rId151" Type="http://schemas.openxmlformats.org/officeDocument/2006/relationships/customXml" Target="../ink/ink3013.xml"/><Relationship Id="rId172" Type="http://schemas.openxmlformats.org/officeDocument/2006/relationships/image" Target="../media/image2886.png"/><Relationship Id="rId193" Type="http://schemas.openxmlformats.org/officeDocument/2006/relationships/customXml" Target="../ink/ink3034.xml"/><Relationship Id="rId207" Type="http://schemas.openxmlformats.org/officeDocument/2006/relationships/customXml" Target="../ink/ink3041.xml"/><Relationship Id="rId228" Type="http://schemas.openxmlformats.org/officeDocument/2006/relationships/image" Target="../media/image2914.png"/><Relationship Id="rId249" Type="http://schemas.openxmlformats.org/officeDocument/2006/relationships/customXml" Target="../ink/ink3062.xml"/><Relationship Id="rId13" Type="http://schemas.openxmlformats.org/officeDocument/2006/relationships/image" Target="../media/image2809.png"/><Relationship Id="rId109" Type="http://schemas.openxmlformats.org/officeDocument/2006/relationships/customXml" Target="../ink/ink2992.xml"/><Relationship Id="rId260" Type="http://schemas.openxmlformats.org/officeDocument/2006/relationships/customXml" Target="../ink/ink3068.xml"/><Relationship Id="rId34" Type="http://schemas.openxmlformats.org/officeDocument/2006/relationships/customXml" Target="../ink/ink2954.xml"/><Relationship Id="rId55" Type="http://schemas.openxmlformats.org/officeDocument/2006/relationships/customXml" Target="../ink/ink2965.xml"/><Relationship Id="rId76" Type="http://schemas.openxmlformats.org/officeDocument/2006/relationships/image" Target="../media/image2839.png"/><Relationship Id="rId97" Type="http://schemas.openxmlformats.org/officeDocument/2006/relationships/customXml" Target="../ink/ink2986.xml"/><Relationship Id="rId120" Type="http://schemas.openxmlformats.org/officeDocument/2006/relationships/image" Target="../media/image2861.png"/><Relationship Id="rId141" Type="http://schemas.openxmlformats.org/officeDocument/2006/relationships/customXml" Target="../ink/ink3008.xml"/><Relationship Id="rId7" Type="http://schemas.openxmlformats.org/officeDocument/2006/relationships/image" Target="../media/image2806.png"/><Relationship Id="rId162" Type="http://schemas.openxmlformats.org/officeDocument/2006/relationships/image" Target="../media/image2881.png"/><Relationship Id="rId183" Type="http://schemas.openxmlformats.org/officeDocument/2006/relationships/customXml" Target="../ink/ink3029.xml"/><Relationship Id="rId218" Type="http://schemas.openxmlformats.org/officeDocument/2006/relationships/image" Target="../media/image2909.png"/><Relationship Id="rId239" Type="http://schemas.openxmlformats.org/officeDocument/2006/relationships/customXml" Target="../ink/ink3057.xml"/><Relationship Id="rId250" Type="http://schemas.openxmlformats.org/officeDocument/2006/relationships/image" Target="../media/image2925.png"/><Relationship Id="rId271" Type="http://schemas.openxmlformats.org/officeDocument/2006/relationships/image" Target="../media/image2935.png"/><Relationship Id="rId24" Type="http://schemas.openxmlformats.org/officeDocument/2006/relationships/customXml" Target="../ink/ink2949.xml"/><Relationship Id="rId45" Type="http://schemas.openxmlformats.org/officeDocument/2006/relationships/customXml" Target="../ink/ink2960.xml"/><Relationship Id="rId66" Type="http://schemas.openxmlformats.org/officeDocument/2006/relationships/image" Target="../media/image2834.png"/><Relationship Id="rId87" Type="http://schemas.openxmlformats.org/officeDocument/2006/relationships/customXml" Target="../ink/ink2981.xml"/><Relationship Id="rId110" Type="http://schemas.openxmlformats.org/officeDocument/2006/relationships/image" Target="../media/image2856.png"/><Relationship Id="rId131" Type="http://schemas.openxmlformats.org/officeDocument/2006/relationships/customXml" Target="../ink/ink3003.xml"/><Relationship Id="rId152" Type="http://schemas.openxmlformats.org/officeDocument/2006/relationships/image" Target="../media/image2876.png"/><Relationship Id="rId173" Type="http://schemas.openxmlformats.org/officeDocument/2006/relationships/customXml" Target="../ink/ink3024.xml"/><Relationship Id="rId194" Type="http://schemas.openxmlformats.org/officeDocument/2006/relationships/image" Target="../media/image2897.png"/><Relationship Id="rId208" Type="http://schemas.openxmlformats.org/officeDocument/2006/relationships/image" Target="../media/image2904.png"/><Relationship Id="rId229" Type="http://schemas.openxmlformats.org/officeDocument/2006/relationships/customXml" Target="../ink/ink3052.xml"/><Relationship Id="rId240" Type="http://schemas.openxmlformats.org/officeDocument/2006/relationships/image" Target="../media/image2920.png"/><Relationship Id="rId261" Type="http://schemas.openxmlformats.org/officeDocument/2006/relationships/image" Target="../media/image2930.png"/><Relationship Id="rId14" Type="http://schemas.openxmlformats.org/officeDocument/2006/relationships/customXml" Target="../ink/ink2944.xml"/><Relationship Id="rId35" Type="http://schemas.openxmlformats.org/officeDocument/2006/relationships/image" Target="../media/image2820.png"/><Relationship Id="rId56" Type="http://schemas.openxmlformats.org/officeDocument/2006/relationships/image" Target="../media/image2829.png"/><Relationship Id="rId77" Type="http://schemas.openxmlformats.org/officeDocument/2006/relationships/customXml" Target="../ink/ink2976.xml"/><Relationship Id="rId100" Type="http://schemas.openxmlformats.org/officeDocument/2006/relationships/image" Target="../media/image2851.png"/><Relationship Id="rId8" Type="http://schemas.openxmlformats.org/officeDocument/2006/relationships/customXml" Target="../ink/ink2941.xml"/><Relationship Id="rId98" Type="http://schemas.openxmlformats.org/officeDocument/2006/relationships/image" Target="../media/image2850.png"/><Relationship Id="rId121" Type="http://schemas.openxmlformats.org/officeDocument/2006/relationships/customXml" Target="../ink/ink2998.xml"/><Relationship Id="rId142" Type="http://schemas.openxmlformats.org/officeDocument/2006/relationships/image" Target="../media/image2871.png"/><Relationship Id="rId163" Type="http://schemas.openxmlformats.org/officeDocument/2006/relationships/customXml" Target="../ink/ink3019.xml"/><Relationship Id="rId184" Type="http://schemas.openxmlformats.org/officeDocument/2006/relationships/image" Target="../media/image2892.png"/><Relationship Id="rId219" Type="http://schemas.openxmlformats.org/officeDocument/2006/relationships/customXml" Target="../ink/ink3047.xml"/><Relationship Id="rId230" Type="http://schemas.openxmlformats.org/officeDocument/2006/relationships/image" Target="../media/image2915.png"/><Relationship Id="rId251" Type="http://schemas.openxmlformats.org/officeDocument/2006/relationships/customXml" Target="../ink/ink3063.xml"/><Relationship Id="rId25" Type="http://schemas.openxmlformats.org/officeDocument/2006/relationships/image" Target="../media/image2815.png"/><Relationship Id="rId46" Type="http://schemas.openxmlformats.org/officeDocument/2006/relationships/image" Target="../media/image2824.png"/><Relationship Id="rId67" Type="http://schemas.openxmlformats.org/officeDocument/2006/relationships/customXml" Target="../ink/ink2971.xml"/><Relationship Id="rId272" Type="http://schemas.openxmlformats.org/officeDocument/2006/relationships/customXml" Target="../ink/ink3074.xml"/><Relationship Id="rId88" Type="http://schemas.openxmlformats.org/officeDocument/2006/relationships/image" Target="../media/image2845.png"/><Relationship Id="rId111" Type="http://schemas.openxmlformats.org/officeDocument/2006/relationships/customXml" Target="../ink/ink2993.xml"/><Relationship Id="rId132" Type="http://schemas.openxmlformats.org/officeDocument/2006/relationships/image" Target="../media/image2867.png"/><Relationship Id="rId153" Type="http://schemas.openxmlformats.org/officeDocument/2006/relationships/customXml" Target="../ink/ink3014.xml"/><Relationship Id="rId174" Type="http://schemas.openxmlformats.org/officeDocument/2006/relationships/image" Target="../media/image2887.png"/><Relationship Id="rId195" Type="http://schemas.openxmlformats.org/officeDocument/2006/relationships/customXml" Target="../ink/ink3035.xml"/><Relationship Id="rId209" Type="http://schemas.openxmlformats.org/officeDocument/2006/relationships/customXml" Target="../ink/ink3042.xml"/><Relationship Id="rId220" Type="http://schemas.openxmlformats.org/officeDocument/2006/relationships/image" Target="../media/image2910.png"/><Relationship Id="rId241" Type="http://schemas.openxmlformats.org/officeDocument/2006/relationships/customXml" Target="../ink/ink3058.xml"/><Relationship Id="rId15" Type="http://schemas.openxmlformats.org/officeDocument/2006/relationships/image" Target="../media/image2810.png"/><Relationship Id="rId36" Type="http://schemas.openxmlformats.org/officeDocument/2006/relationships/customXml" Target="../ink/ink2955.xml"/><Relationship Id="rId57" Type="http://schemas.openxmlformats.org/officeDocument/2006/relationships/customXml" Target="../ink/ink2966.xml"/><Relationship Id="rId262" Type="http://schemas.openxmlformats.org/officeDocument/2006/relationships/customXml" Target="../ink/ink3069.xml"/><Relationship Id="rId78" Type="http://schemas.openxmlformats.org/officeDocument/2006/relationships/image" Target="../media/image2840.png"/><Relationship Id="rId99" Type="http://schemas.openxmlformats.org/officeDocument/2006/relationships/customXml" Target="../ink/ink2987.xml"/><Relationship Id="rId101" Type="http://schemas.openxmlformats.org/officeDocument/2006/relationships/customXml" Target="../ink/ink2988.xml"/><Relationship Id="rId122" Type="http://schemas.openxmlformats.org/officeDocument/2006/relationships/image" Target="../media/image2862.png"/><Relationship Id="rId143" Type="http://schemas.openxmlformats.org/officeDocument/2006/relationships/customXml" Target="../ink/ink3009.xml"/><Relationship Id="rId164" Type="http://schemas.openxmlformats.org/officeDocument/2006/relationships/image" Target="../media/image2882.png"/><Relationship Id="rId185" Type="http://schemas.openxmlformats.org/officeDocument/2006/relationships/customXml" Target="../ink/ink3030.xml"/><Relationship Id="rId9" Type="http://schemas.openxmlformats.org/officeDocument/2006/relationships/image" Target="../media/image2807.png"/><Relationship Id="rId210" Type="http://schemas.openxmlformats.org/officeDocument/2006/relationships/image" Target="../media/image2905.png"/><Relationship Id="rId26" Type="http://schemas.openxmlformats.org/officeDocument/2006/relationships/customXml" Target="../ink/ink2950.xml"/><Relationship Id="rId231" Type="http://schemas.openxmlformats.org/officeDocument/2006/relationships/customXml" Target="../ink/ink3053.xml"/><Relationship Id="rId252" Type="http://schemas.openxmlformats.org/officeDocument/2006/relationships/image" Target="../media/image2926.png"/><Relationship Id="rId273" Type="http://schemas.openxmlformats.org/officeDocument/2006/relationships/image" Target="../media/image2936.png"/><Relationship Id="rId47" Type="http://schemas.openxmlformats.org/officeDocument/2006/relationships/customXml" Target="../ink/ink2961.xml"/><Relationship Id="rId68" Type="http://schemas.openxmlformats.org/officeDocument/2006/relationships/image" Target="../media/image2835.png"/><Relationship Id="rId89" Type="http://schemas.openxmlformats.org/officeDocument/2006/relationships/customXml" Target="../ink/ink2982.xml"/><Relationship Id="rId112" Type="http://schemas.openxmlformats.org/officeDocument/2006/relationships/image" Target="../media/image2857.png"/><Relationship Id="rId133" Type="http://schemas.openxmlformats.org/officeDocument/2006/relationships/customXml" Target="../ink/ink3004.xml"/><Relationship Id="rId154" Type="http://schemas.openxmlformats.org/officeDocument/2006/relationships/image" Target="../media/image2877.png"/><Relationship Id="rId175" Type="http://schemas.openxmlformats.org/officeDocument/2006/relationships/customXml" Target="../ink/ink3025.xml"/><Relationship Id="rId196" Type="http://schemas.openxmlformats.org/officeDocument/2006/relationships/image" Target="../media/image2898.png"/><Relationship Id="rId200" Type="http://schemas.openxmlformats.org/officeDocument/2006/relationships/image" Target="../media/image2900.png"/><Relationship Id="rId16" Type="http://schemas.openxmlformats.org/officeDocument/2006/relationships/customXml" Target="../ink/ink2945.xml"/><Relationship Id="rId221" Type="http://schemas.openxmlformats.org/officeDocument/2006/relationships/customXml" Target="../ink/ink3048.xml"/><Relationship Id="rId242" Type="http://schemas.openxmlformats.org/officeDocument/2006/relationships/image" Target="../media/image2921.png"/><Relationship Id="rId263" Type="http://schemas.openxmlformats.org/officeDocument/2006/relationships/image" Target="../media/image2931.png"/><Relationship Id="rId37" Type="http://schemas.openxmlformats.org/officeDocument/2006/relationships/image" Target="../media/image2503.png"/><Relationship Id="rId58" Type="http://schemas.openxmlformats.org/officeDocument/2006/relationships/image" Target="../media/image2830.png"/><Relationship Id="rId79" Type="http://schemas.openxmlformats.org/officeDocument/2006/relationships/customXml" Target="../ink/ink2977.xml"/><Relationship Id="rId102" Type="http://schemas.openxmlformats.org/officeDocument/2006/relationships/image" Target="../media/image2852.png"/><Relationship Id="rId123" Type="http://schemas.openxmlformats.org/officeDocument/2006/relationships/customXml" Target="../ink/ink2999.xml"/><Relationship Id="rId144" Type="http://schemas.openxmlformats.org/officeDocument/2006/relationships/image" Target="../media/image2872.png"/><Relationship Id="rId90" Type="http://schemas.openxmlformats.org/officeDocument/2006/relationships/image" Target="../media/image2846.png"/><Relationship Id="rId165" Type="http://schemas.openxmlformats.org/officeDocument/2006/relationships/customXml" Target="../ink/ink3020.xml"/><Relationship Id="rId186" Type="http://schemas.openxmlformats.org/officeDocument/2006/relationships/image" Target="../media/image2893.png"/><Relationship Id="rId211" Type="http://schemas.openxmlformats.org/officeDocument/2006/relationships/customXml" Target="../ink/ink3043.xml"/><Relationship Id="rId232" Type="http://schemas.openxmlformats.org/officeDocument/2006/relationships/image" Target="../media/image2916.png"/><Relationship Id="rId253" Type="http://schemas.openxmlformats.org/officeDocument/2006/relationships/customXml" Target="../ink/ink3064.xml"/><Relationship Id="rId274" Type="http://schemas.openxmlformats.org/officeDocument/2006/relationships/customXml" Target="../ink/ink3075.xml"/><Relationship Id="rId27" Type="http://schemas.openxmlformats.org/officeDocument/2006/relationships/image" Target="../media/image2816.png"/><Relationship Id="rId48" Type="http://schemas.openxmlformats.org/officeDocument/2006/relationships/image" Target="../media/image2825.png"/><Relationship Id="rId69" Type="http://schemas.openxmlformats.org/officeDocument/2006/relationships/customXml" Target="../ink/ink2972.xml"/><Relationship Id="rId113" Type="http://schemas.openxmlformats.org/officeDocument/2006/relationships/customXml" Target="../ink/ink2994.xml"/><Relationship Id="rId134" Type="http://schemas.openxmlformats.org/officeDocument/2006/relationships/image" Target="../media/image2868.png"/><Relationship Id="rId80" Type="http://schemas.openxmlformats.org/officeDocument/2006/relationships/image" Target="../media/image2841.png"/><Relationship Id="rId155" Type="http://schemas.openxmlformats.org/officeDocument/2006/relationships/customXml" Target="../ink/ink3015.xml"/><Relationship Id="rId176" Type="http://schemas.openxmlformats.org/officeDocument/2006/relationships/image" Target="../media/image2888.png"/><Relationship Id="rId197" Type="http://schemas.openxmlformats.org/officeDocument/2006/relationships/customXml" Target="../ink/ink3036.xml"/><Relationship Id="rId201" Type="http://schemas.openxmlformats.org/officeDocument/2006/relationships/customXml" Target="../ink/ink3038.xml"/><Relationship Id="rId222" Type="http://schemas.openxmlformats.org/officeDocument/2006/relationships/image" Target="../media/image2911.png"/><Relationship Id="rId243" Type="http://schemas.openxmlformats.org/officeDocument/2006/relationships/customXml" Target="../ink/ink3059.xml"/><Relationship Id="rId264" Type="http://schemas.openxmlformats.org/officeDocument/2006/relationships/customXml" Target="../ink/ink3070.xml"/><Relationship Id="rId17" Type="http://schemas.openxmlformats.org/officeDocument/2006/relationships/image" Target="../media/image2811.png"/><Relationship Id="rId38" Type="http://schemas.openxmlformats.org/officeDocument/2006/relationships/customXml" Target="../ink/ink2956.xml"/><Relationship Id="rId59" Type="http://schemas.openxmlformats.org/officeDocument/2006/relationships/customXml" Target="../ink/ink2967.xml"/><Relationship Id="rId103" Type="http://schemas.openxmlformats.org/officeDocument/2006/relationships/customXml" Target="../ink/ink2989.xml"/><Relationship Id="rId124" Type="http://schemas.openxmlformats.org/officeDocument/2006/relationships/image" Target="../media/image2863.png"/><Relationship Id="rId70" Type="http://schemas.openxmlformats.org/officeDocument/2006/relationships/image" Target="../media/image2836.png"/><Relationship Id="rId91" Type="http://schemas.openxmlformats.org/officeDocument/2006/relationships/customXml" Target="../ink/ink2983.xml"/><Relationship Id="rId145" Type="http://schemas.openxmlformats.org/officeDocument/2006/relationships/customXml" Target="../ink/ink3010.xml"/><Relationship Id="rId166" Type="http://schemas.openxmlformats.org/officeDocument/2006/relationships/image" Target="../media/image2883.png"/><Relationship Id="rId187" Type="http://schemas.openxmlformats.org/officeDocument/2006/relationships/customXml" Target="../ink/ink303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906.png"/><Relationship Id="rId233" Type="http://schemas.openxmlformats.org/officeDocument/2006/relationships/customXml" Target="../ink/ink3054.xml"/><Relationship Id="rId254" Type="http://schemas.openxmlformats.org/officeDocument/2006/relationships/image" Target="../media/image2927.png"/><Relationship Id="rId28" Type="http://schemas.openxmlformats.org/officeDocument/2006/relationships/customXml" Target="../ink/ink2951.xml"/><Relationship Id="rId49" Type="http://schemas.openxmlformats.org/officeDocument/2006/relationships/customXml" Target="../ink/ink2962.xml"/><Relationship Id="rId114" Type="http://schemas.openxmlformats.org/officeDocument/2006/relationships/image" Target="../media/image2858.png"/><Relationship Id="rId275" Type="http://schemas.openxmlformats.org/officeDocument/2006/relationships/image" Target="../media/image2937.png"/><Relationship Id="rId60" Type="http://schemas.openxmlformats.org/officeDocument/2006/relationships/image" Target="../media/image2831.png"/><Relationship Id="rId81" Type="http://schemas.openxmlformats.org/officeDocument/2006/relationships/customXml" Target="../ink/ink2978.xml"/><Relationship Id="rId135" Type="http://schemas.openxmlformats.org/officeDocument/2006/relationships/customXml" Target="../ink/ink3005.xml"/><Relationship Id="rId156" Type="http://schemas.openxmlformats.org/officeDocument/2006/relationships/image" Target="../media/image2878.png"/><Relationship Id="rId177" Type="http://schemas.openxmlformats.org/officeDocument/2006/relationships/customXml" Target="../ink/ink3026.xml"/><Relationship Id="rId198" Type="http://schemas.openxmlformats.org/officeDocument/2006/relationships/image" Target="../media/image2899.png"/><Relationship Id="rId202" Type="http://schemas.openxmlformats.org/officeDocument/2006/relationships/image" Target="../media/image2901.png"/><Relationship Id="rId223" Type="http://schemas.openxmlformats.org/officeDocument/2006/relationships/customXml" Target="../ink/ink3049.xml"/><Relationship Id="rId244" Type="http://schemas.openxmlformats.org/officeDocument/2006/relationships/image" Target="../media/image2922.png"/><Relationship Id="rId18" Type="http://schemas.openxmlformats.org/officeDocument/2006/relationships/customXml" Target="../ink/ink2946.xml"/><Relationship Id="rId39" Type="http://schemas.openxmlformats.org/officeDocument/2006/relationships/customXml" Target="../ink/ink2957.xml"/><Relationship Id="rId265" Type="http://schemas.openxmlformats.org/officeDocument/2006/relationships/image" Target="../media/image2932.png"/><Relationship Id="rId50" Type="http://schemas.openxmlformats.org/officeDocument/2006/relationships/image" Target="../media/image2826.png"/><Relationship Id="rId104" Type="http://schemas.openxmlformats.org/officeDocument/2006/relationships/image" Target="../media/image2853.png"/><Relationship Id="rId125" Type="http://schemas.openxmlformats.org/officeDocument/2006/relationships/customXml" Target="../ink/ink3000.xml"/><Relationship Id="rId146" Type="http://schemas.openxmlformats.org/officeDocument/2006/relationships/image" Target="../media/image2873.png"/><Relationship Id="rId167" Type="http://schemas.openxmlformats.org/officeDocument/2006/relationships/customXml" Target="../ink/ink3021.xml"/><Relationship Id="rId188" Type="http://schemas.openxmlformats.org/officeDocument/2006/relationships/image" Target="../media/image2894.png"/><Relationship Id="rId71" Type="http://schemas.openxmlformats.org/officeDocument/2006/relationships/customXml" Target="../ink/ink2973.xml"/><Relationship Id="rId92" Type="http://schemas.openxmlformats.org/officeDocument/2006/relationships/image" Target="../media/image2847.png"/><Relationship Id="rId213" Type="http://schemas.openxmlformats.org/officeDocument/2006/relationships/customXml" Target="../ink/ink3044.xml"/><Relationship Id="rId234" Type="http://schemas.openxmlformats.org/officeDocument/2006/relationships/image" Target="../media/image2917.png"/><Relationship Id="rId2" Type="http://schemas.openxmlformats.org/officeDocument/2006/relationships/customXml" Target="../ink/ink2938.xml"/><Relationship Id="rId29" Type="http://schemas.openxmlformats.org/officeDocument/2006/relationships/image" Target="../media/image2817.png"/><Relationship Id="rId255" Type="http://schemas.openxmlformats.org/officeDocument/2006/relationships/customXml" Target="../ink/ink3065.xml"/><Relationship Id="rId276" Type="http://schemas.openxmlformats.org/officeDocument/2006/relationships/customXml" Target="../ink/ink3076.xml"/><Relationship Id="rId40" Type="http://schemas.openxmlformats.org/officeDocument/2006/relationships/image" Target="../media/image2821.png"/><Relationship Id="rId115" Type="http://schemas.openxmlformats.org/officeDocument/2006/relationships/customXml" Target="../ink/ink2995.xml"/><Relationship Id="rId136" Type="http://schemas.openxmlformats.org/officeDocument/2006/relationships/image" Target="../media/image2869.png"/><Relationship Id="rId157" Type="http://schemas.openxmlformats.org/officeDocument/2006/relationships/customXml" Target="../ink/ink3016.xml"/><Relationship Id="rId178" Type="http://schemas.openxmlformats.org/officeDocument/2006/relationships/image" Target="../media/image2889.png"/><Relationship Id="rId61" Type="http://schemas.openxmlformats.org/officeDocument/2006/relationships/customXml" Target="../ink/ink2968.xml"/><Relationship Id="rId82" Type="http://schemas.openxmlformats.org/officeDocument/2006/relationships/image" Target="../media/image2842.png"/><Relationship Id="rId199" Type="http://schemas.openxmlformats.org/officeDocument/2006/relationships/customXml" Target="../ink/ink3037.xml"/><Relationship Id="rId203" Type="http://schemas.openxmlformats.org/officeDocument/2006/relationships/customXml" Target="../ink/ink3039.xml"/><Relationship Id="rId19" Type="http://schemas.openxmlformats.org/officeDocument/2006/relationships/image" Target="../media/image2812.png"/><Relationship Id="rId224" Type="http://schemas.openxmlformats.org/officeDocument/2006/relationships/image" Target="../media/image2912.png"/><Relationship Id="rId245" Type="http://schemas.openxmlformats.org/officeDocument/2006/relationships/customXml" Target="../ink/ink3060.xml"/><Relationship Id="rId266" Type="http://schemas.openxmlformats.org/officeDocument/2006/relationships/customXml" Target="../ink/ink3071.xml"/><Relationship Id="rId30" Type="http://schemas.openxmlformats.org/officeDocument/2006/relationships/customXml" Target="../ink/ink2952.xml"/><Relationship Id="rId105" Type="http://schemas.openxmlformats.org/officeDocument/2006/relationships/customXml" Target="../ink/ink2990.xml"/><Relationship Id="rId126" Type="http://schemas.openxmlformats.org/officeDocument/2006/relationships/image" Target="../media/image2864.png"/><Relationship Id="rId147" Type="http://schemas.openxmlformats.org/officeDocument/2006/relationships/customXml" Target="../ink/ink3011.xml"/><Relationship Id="rId168" Type="http://schemas.openxmlformats.org/officeDocument/2006/relationships/image" Target="../media/image2884.png"/><Relationship Id="rId51" Type="http://schemas.openxmlformats.org/officeDocument/2006/relationships/customXml" Target="../ink/ink2963.xml"/><Relationship Id="rId72" Type="http://schemas.openxmlformats.org/officeDocument/2006/relationships/image" Target="../media/image2837.png"/><Relationship Id="rId93" Type="http://schemas.openxmlformats.org/officeDocument/2006/relationships/customXml" Target="../ink/ink2984.xml"/><Relationship Id="rId189" Type="http://schemas.openxmlformats.org/officeDocument/2006/relationships/customXml" Target="../ink/ink3032.xml"/><Relationship Id="rId3" Type="http://schemas.openxmlformats.org/officeDocument/2006/relationships/image" Target="../media/image2804.png"/><Relationship Id="rId214" Type="http://schemas.openxmlformats.org/officeDocument/2006/relationships/image" Target="../media/image2907.png"/><Relationship Id="rId235" Type="http://schemas.openxmlformats.org/officeDocument/2006/relationships/customXml" Target="../ink/ink3055.xml"/><Relationship Id="rId256" Type="http://schemas.openxmlformats.org/officeDocument/2006/relationships/image" Target="../media/image2928.png"/><Relationship Id="rId277" Type="http://schemas.openxmlformats.org/officeDocument/2006/relationships/image" Target="../media/image2938.png"/><Relationship Id="rId116" Type="http://schemas.openxmlformats.org/officeDocument/2006/relationships/image" Target="../media/image2859.png"/><Relationship Id="rId137" Type="http://schemas.openxmlformats.org/officeDocument/2006/relationships/customXml" Target="../ink/ink3006.xml"/><Relationship Id="rId158" Type="http://schemas.openxmlformats.org/officeDocument/2006/relationships/image" Target="../media/image2879.png"/><Relationship Id="rId20" Type="http://schemas.openxmlformats.org/officeDocument/2006/relationships/customXml" Target="../ink/ink2947.xml"/><Relationship Id="rId41" Type="http://schemas.openxmlformats.org/officeDocument/2006/relationships/customXml" Target="../ink/ink2958.xml"/><Relationship Id="rId62" Type="http://schemas.openxmlformats.org/officeDocument/2006/relationships/image" Target="../media/image2832.png"/><Relationship Id="rId83" Type="http://schemas.openxmlformats.org/officeDocument/2006/relationships/customXml" Target="../ink/ink2979.xml"/><Relationship Id="rId179" Type="http://schemas.openxmlformats.org/officeDocument/2006/relationships/customXml" Target="../ink/ink3027.xml"/><Relationship Id="rId190" Type="http://schemas.openxmlformats.org/officeDocument/2006/relationships/image" Target="../media/image2895.png"/><Relationship Id="rId204" Type="http://schemas.openxmlformats.org/officeDocument/2006/relationships/image" Target="../media/image2902.png"/><Relationship Id="rId225" Type="http://schemas.openxmlformats.org/officeDocument/2006/relationships/customXml" Target="../ink/ink3050.xml"/><Relationship Id="rId246" Type="http://schemas.openxmlformats.org/officeDocument/2006/relationships/image" Target="../media/image2923.png"/><Relationship Id="rId267" Type="http://schemas.openxmlformats.org/officeDocument/2006/relationships/image" Target="../media/image2933.png"/><Relationship Id="rId106" Type="http://schemas.openxmlformats.org/officeDocument/2006/relationships/image" Target="../media/image2854.png"/><Relationship Id="rId127" Type="http://schemas.openxmlformats.org/officeDocument/2006/relationships/customXml" Target="../ink/ink3001.xml"/><Relationship Id="rId10" Type="http://schemas.openxmlformats.org/officeDocument/2006/relationships/customXml" Target="../ink/ink2942.xml"/><Relationship Id="rId31" Type="http://schemas.openxmlformats.org/officeDocument/2006/relationships/image" Target="../media/image2818.png"/><Relationship Id="rId52" Type="http://schemas.openxmlformats.org/officeDocument/2006/relationships/image" Target="../media/image2827.png"/><Relationship Id="rId73" Type="http://schemas.openxmlformats.org/officeDocument/2006/relationships/customXml" Target="../ink/ink2974.xml"/><Relationship Id="rId94" Type="http://schemas.openxmlformats.org/officeDocument/2006/relationships/image" Target="../media/image2848.png"/><Relationship Id="rId148" Type="http://schemas.openxmlformats.org/officeDocument/2006/relationships/image" Target="../media/image2874.png"/><Relationship Id="rId169" Type="http://schemas.openxmlformats.org/officeDocument/2006/relationships/customXml" Target="../ink/ink3022.xml"/><Relationship Id="rId4" Type="http://schemas.openxmlformats.org/officeDocument/2006/relationships/customXml" Target="../ink/ink2939.xml"/><Relationship Id="rId180" Type="http://schemas.openxmlformats.org/officeDocument/2006/relationships/image" Target="../media/image2890.png"/><Relationship Id="rId215" Type="http://schemas.openxmlformats.org/officeDocument/2006/relationships/customXml" Target="../ink/ink3045.xml"/><Relationship Id="rId236" Type="http://schemas.openxmlformats.org/officeDocument/2006/relationships/image" Target="../media/image2918.png"/><Relationship Id="rId257" Type="http://schemas.openxmlformats.org/officeDocument/2006/relationships/customXml" Target="../ink/ink3066.xml"/><Relationship Id="rId42" Type="http://schemas.openxmlformats.org/officeDocument/2006/relationships/image" Target="../media/image2822.png"/><Relationship Id="rId84" Type="http://schemas.openxmlformats.org/officeDocument/2006/relationships/image" Target="../media/image2843.png"/><Relationship Id="rId138" Type="http://schemas.openxmlformats.org/officeDocument/2006/relationships/image" Target="../media/image2870.png"/><Relationship Id="rId191" Type="http://schemas.openxmlformats.org/officeDocument/2006/relationships/customXml" Target="../ink/ink3033.xml"/><Relationship Id="rId205" Type="http://schemas.openxmlformats.org/officeDocument/2006/relationships/customXml" Target="../ink/ink3040.xml"/><Relationship Id="rId247" Type="http://schemas.openxmlformats.org/officeDocument/2006/relationships/customXml" Target="../ink/ink3061.xml"/><Relationship Id="rId107" Type="http://schemas.openxmlformats.org/officeDocument/2006/relationships/customXml" Target="../ink/ink2991.xml"/><Relationship Id="rId11" Type="http://schemas.openxmlformats.org/officeDocument/2006/relationships/image" Target="../media/image2808.png"/><Relationship Id="rId53" Type="http://schemas.openxmlformats.org/officeDocument/2006/relationships/customXml" Target="../ink/ink2964.xml"/><Relationship Id="rId149" Type="http://schemas.openxmlformats.org/officeDocument/2006/relationships/customXml" Target="../ink/ink3012.xml"/><Relationship Id="rId95" Type="http://schemas.openxmlformats.org/officeDocument/2006/relationships/customXml" Target="../ink/ink2985.xml"/><Relationship Id="rId160" Type="http://schemas.openxmlformats.org/officeDocument/2006/relationships/image" Target="../media/image2880.png"/><Relationship Id="rId216" Type="http://schemas.openxmlformats.org/officeDocument/2006/relationships/image" Target="../media/image2908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96.png"/><Relationship Id="rId21" Type="http://schemas.openxmlformats.org/officeDocument/2006/relationships/image" Target="../media/image2948.png"/><Relationship Id="rId42" Type="http://schemas.openxmlformats.org/officeDocument/2006/relationships/customXml" Target="../ink/ink3097.xml"/><Relationship Id="rId63" Type="http://schemas.openxmlformats.org/officeDocument/2006/relationships/image" Target="../media/image2969.png"/><Relationship Id="rId84" Type="http://schemas.openxmlformats.org/officeDocument/2006/relationships/customXml" Target="../ink/ink3118.xml"/><Relationship Id="rId138" Type="http://schemas.openxmlformats.org/officeDocument/2006/relationships/customXml" Target="../ink/ink3145.xml"/><Relationship Id="rId159" Type="http://schemas.openxmlformats.org/officeDocument/2006/relationships/image" Target="../media/image3017.png"/><Relationship Id="rId107" Type="http://schemas.openxmlformats.org/officeDocument/2006/relationships/image" Target="../media/image2991.png"/><Relationship Id="rId11" Type="http://schemas.openxmlformats.org/officeDocument/2006/relationships/image" Target="../media/image2943.png"/><Relationship Id="rId32" Type="http://schemas.openxmlformats.org/officeDocument/2006/relationships/customXml" Target="../ink/ink3092.xml"/><Relationship Id="rId53" Type="http://schemas.openxmlformats.org/officeDocument/2006/relationships/image" Target="../media/image2964.png"/><Relationship Id="rId74" Type="http://schemas.openxmlformats.org/officeDocument/2006/relationships/customXml" Target="../ink/ink3113.xml"/><Relationship Id="rId128" Type="http://schemas.openxmlformats.org/officeDocument/2006/relationships/customXml" Target="../ink/ink3140.xml"/><Relationship Id="rId149" Type="http://schemas.openxmlformats.org/officeDocument/2006/relationships/image" Target="../media/image3012.png"/><Relationship Id="rId5" Type="http://schemas.openxmlformats.org/officeDocument/2006/relationships/image" Target="../media/image2940.png"/><Relationship Id="rId95" Type="http://schemas.openxmlformats.org/officeDocument/2006/relationships/image" Target="../media/image2985.png"/><Relationship Id="rId160" Type="http://schemas.openxmlformats.org/officeDocument/2006/relationships/customXml" Target="../ink/ink3156.xml"/><Relationship Id="rId22" Type="http://schemas.openxmlformats.org/officeDocument/2006/relationships/customXml" Target="../ink/ink3087.xml"/><Relationship Id="rId43" Type="http://schemas.openxmlformats.org/officeDocument/2006/relationships/image" Target="../media/image2959.png"/><Relationship Id="rId64" Type="http://schemas.openxmlformats.org/officeDocument/2006/relationships/customXml" Target="../ink/ink3108.xml"/><Relationship Id="rId118" Type="http://schemas.openxmlformats.org/officeDocument/2006/relationships/customXml" Target="../ink/ink3135.xml"/><Relationship Id="rId139" Type="http://schemas.openxmlformats.org/officeDocument/2006/relationships/image" Target="../media/image3007.png"/><Relationship Id="rId85" Type="http://schemas.openxmlformats.org/officeDocument/2006/relationships/image" Target="../media/image2980.png"/><Relationship Id="rId150" Type="http://schemas.openxmlformats.org/officeDocument/2006/relationships/customXml" Target="../ink/ink3151.xml"/><Relationship Id="rId12" Type="http://schemas.openxmlformats.org/officeDocument/2006/relationships/customXml" Target="../ink/ink3082.xml"/><Relationship Id="rId17" Type="http://schemas.openxmlformats.org/officeDocument/2006/relationships/image" Target="../media/image2946.png"/><Relationship Id="rId33" Type="http://schemas.openxmlformats.org/officeDocument/2006/relationships/image" Target="../media/image2954.png"/><Relationship Id="rId38" Type="http://schemas.openxmlformats.org/officeDocument/2006/relationships/customXml" Target="../ink/ink3095.xml"/><Relationship Id="rId59" Type="http://schemas.openxmlformats.org/officeDocument/2006/relationships/image" Target="../media/image2967.png"/><Relationship Id="rId103" Type="http://schemas.openxmlformats.org/officeDocument/2006/relationships/image" Target="../media/image2989.png"/><Relationship Id="rId108" Type="http://schemas.openxmlformats.org/officeDocument/2006/relationships/customXml" Target="../ink/ink3130.xml"/><Relationship Id="rId124" Type="http://schemas.openxmlformats.org/officeDocument/2006/relationships/customXml" Target="../ink/ink3138.xml"/><Relationship Id="rId129" Type="http://schemas.openxmlformats.org/officeDocument/2006/relationships/image" Target="../media/image3002.png"/><Relationship Id="rId54" Type="http://schemas.openxmlformats.org/officeDocument/2006/relationships/customXml" Target="../ink/ink3103.xml"/><Relationship Id="rId70" Type="http://schemas.openxmlformats.org/officeDocument/2006/relationships/customXml" Target="../ink/ink3111.xml"/><Relationship Id="rId75" Type="http://schemas.openxmlformats.org/officeDocument/2006/relationships/image" Target="../media/image2975.png"/><Relationship Id="rId91" Type="http://schemas.openxmlformats.org/officeDocument/2006/relationships/image" Target="../media/image2983.png"/><Relationship Id="rId96" Type="http://schemas.openxmlformats.org/officeDocument/2006/relationships/customXml" Target="../ink/ink3124.xml"/><Relationship Id="rId140" Type="http://schemas.openxmlformats.org/officeDocument/2006/relationships/customXml" Target="../ink/ink3146.xml"/><Relationship Id="rId145" Type="http://schemas.openxmlformats.org/officeDocument/2006/relationships/image" Target="../media/image3010.png"/><Relationship Id="rId161" Type="http://schemas.openxmlformats.org/officeDocument/2006/relationships/image" Target="../media/image301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79.xml"/><Relationship Id="rId23" Type="http://schemas.openxmlformats.org/officeDocument/2006/relationships/image" Target="../media/image2949.png"/><Relationship Id="rId28" Type="http://schemas.openxmlformats.org/officeDocument/2006/relationships/customXml" Target="../ink/ink3090.xml"/><Relationship Id="rId49" Type="http://schemas.openxmlformats.org/officeDocument/2006/relationships/image" Target="../media/image2962.png"/><Relationship Id="rId114" Type="http://schemas.openxmlformats.org/officeDocument/2006/relationships/customXml" Target="../ink/ink3133.xml"/><Relationship Id="rId119" Type="http://schemas.openxmlformats.org/officeDocument/2006/relationships/image" Target="../media/image2997.png"/><Relationship Id="rId44" Type="http://schemas.openxmlformats.org/officeDocument/2006/relationships/customXml" Target="../ink/ink3098.xml"/><Relationship Id="rId60" Type="http://schemas.openxmlformats.org/officeDocument/2006/relationships/customXml" Target="../ink/ink3106.xml"/><Relationship Id="rId65" Type="http://schemas.openxmlformats.org/officeDocument/2006/relationships/image" Target="../media/image2970.png"/><Relationship Id="rId81" Type="http://schemas.openxmlformats.org/officeDocument/2006/relationships/image" Target="../media/image2978.png"/><Relationship Id="rId86" Type="http://schemas.openxmlformats.org/officeDocument/2006/relationships/customXml" Target="../ink/ink3119.xml"/><Relationship Id="rId130" Type="http://schemas.openxmlformats.org/officeDocument/2006/relationships/customXml" Target="../ink/ink3141.xml"/><Relationship Id="rId135" Type="http://schemas.openxmlformats.org/officeDocument/2006/relationships/image" Target="../media/image3005.png"/><Relationship Id="rId151" Type="http://schemas.openxmlformats.org/officeDocument/2006/relationships/image" Target="../media/image3013.png"/><Relationship Id="rId156" Type="http://schemas.openxmlformats.org/officeDocument/2006/relationships/customXml" Target="../ink/ink3154.xml"/><Relationship Id="rId13" Type="http://schemas.openxmlformats.org/officeDocument/2006/relationships/image" Target="../media/image2944.png"/><Relationship Id="rId18" Type="http://schemas.openxmlformats.org/officeDocument/2006/relationships/customXml" Target="../ink/ink3085.xml"/><Relationship Id="rId39" Type="http://schemas.openxmlformats.org/officeDocument/2006/relationships/image" Target="../media/image2957.png"/><Relationship Id="rId109" Type="http://schemas.openxmlformats.org/officeDocument/2006/relationships/image" Target="../media/image2992.png"/><Relationship Id="rId34" Type="http://schemas.openxmlformats.org/officeDocument/2006/relationships/customXml" Target="../ink/ink3093.xml"/><Relationship Id="rId50" Type="http://schemas.openxmlformats.org/officeDocument/2006/relationships/customXml" Target="../ink/ink3101.xml"/><Relationship Id="rId55" Type="http://schemas.openxmlformats.org/officeDocument/2006/relationships/image" Target="../media/image2965.png"/><Relationship Id="rId76" Type="http://schemas.openxmlformats.org/officeDocument/2006/relationships/customXml" Target="../ink/ink3114.xml"/><Relationship Id="rId97" Type="http://schemas.openxmlformats.org/officeDocument/2006/relationships/image" Target="../media/image2986.png"/><Relationship Id="rId104" Type="http://schemas.openxmlformats.org/officeDocument/2006/relationships/customXml" Target="../ink/ink3128.xml"/><Relationship Id="rId120" Type="http://schemas.openxmlformats.org/officeDocument/2006/relationships/customXml" Target="../ink/ink3136.xml"/><Relationship Id="rId125" Type="http://schemas.openxmlformats.org/officeDocument/2006/relationships/image" Target="../media/image3000.png"/><Relationship Id="rId141" Type="http://schemas.openxmlformats.org/officeDocument/2006/relationships/image" Target="../media/image3008.png"/><Relationship Id="rId146" Type="http://schemas.openxmlformats.org/officeDocument/2006/relationships/customXml" Target="../ink/ink3149.xml"/><Relationship Id="rId7" Type="http://schemas.openxmlformats.org/officeDocument/2006/relationships/image" Target="../media/image2941.png"/><Relationship Id="rId71" Type="http://schemas.openxmlformats.org/officeDocument/2006/relationships/image" Target="../media/image2973.png"/><Relationship Id="rId92" Type="http://schemas.openxmlformats.org/officeDocument/2006/relationships/customXml" Target="../ink/ink3122.xml"/><Relationship Id="rId162" Type="http://schemas.openxmlformats.org/officeDocument/2006/relationships/customXml" Target="../ink/ink3157.xml"/><Relationship Id="rId2" Type="http://schemas.openxmlformats.org/officeDocument/2006/relationships/customXml" Target="../ink/ink3077.xml"/><Relationship Id="rId29" Type="http://schemas.openxmlformats.org/officeDocument/2006/relationships/image" Target="../media/image2952.png"/><Relationship Id="rId24" Type="http://schemas.openxmlformats.org/officeDocument/2006/relationships/customXml" Target="../ink/ink3088.xml"/><Relationship Id="rId40" Type="http://schemas.openxmlformats.org/officeDocument/2006/relationships/customXml" Target="../ink/ink3096.xml"/><Relationship Id="rId45" Type="http://schemas.openxmlformats.org/officeDocument/2006/relationships/image" Target="../media/image2960.png"/><Relationship Id="rId66" Type="http://schemas.openxmlformats.org/officeDocument/2006/relationships/customXml" Target="../ink/ink3109.xml"/><Relationship Id="rId87" Type="http://schemas.openxmlformats.org/officeDocument/2006/relationships/image" Target="../media/image2981.png"/><Relationship Id="rId110" Type="http://schemas.openxmlformats.org/officeDocument/2006/relationships/customXml" Target="../ink/ink3131.xml"/><Relationship Id="rId115" Type="http://schemas.openxmlformats.org/officeDocument/2006/relationships/image" Target="../media/image2995.png"/><Relationship Id="rId131" Type="http://schemas.openxmlformats.org/officeDocument/2006/relationships/image" Target="../media/image3003.png"/><Relationship Id="rId136" Type="http://schemas.openxmlformats.org/officeDocument/2006/relationships/customXml" Target="../ink/ink3144.xml"/><Relationship Id="rId157" Type="http://schemas.openxmlformats.org/officeDocument/2006/relationships/image" Target="../media/image3016.png"/><Relationship Id="rId61" Type="http://schemas.openxmlformats.org/officeDocument/2006/relationships/image" Target="../media/image2968.png"/><Relationship Id="rId82" Type="http://schemas.openxmlformats.org/officeDocument/2006/relationships/customXml" Target="../ink/ink3117.xml"/><Relationship Id="rId152" Type="http://schemas.openxmlformats.org/officeDocument/2006/relationships/customXml" Target="../ink/ink3152.xml"/><Relationship Id="rId19" Type="http://schemas.openxmlformats.org/officeDocument/2006/relationships/image" Target="../media/image2947.png"/><Relationship Id="rId14" Type="http://schemas.openxmlformats.org/officeDocument/2006/relationships/customXml" Target="../ink/ink3083.xml"/><Relationship Id="rId30" Type="http://schemas.openxmlformats.org/officeDocument/2006/relationships/customXml" Target="../ink/ink3091.xml"/><Relationship Id="rId35" Type="http://schemas.openxmlformats.org/officeDocument/2006/relationships/image" Target="../media/image2955.png"/><Relationship Id="rId56" Type="http://schemas.openxmlformats.org/officeDocument/2006/relationships/customXml" Target="../ink/ink3104.xml"/><Relationship Id="rId77" Type="http://schemas.openxmlformats.org/officeDocument/2006/relationships/image" Target="../media/image2976.png"/><Relationship Id="rId100" Type="http://schemas.openxmlformats.org/officeDocument/2006/relationships/customXml" Target="../ink/ink3126.xml"/><Relationship Id="rId105" Type="http://schemas.openxmlformats.org/officeDocument/2006/relationships/image" Target="../media/image2990.png"/><Relationship Id="rId126" Type="http://schemas.openxmlformats.org/officeDocument/2006/relationships/customXml" Target="../ink/ink3139.xml"/><Relationship Id="rId147" Type="http://schemas.openxmlformats.org/officeDocument/2006/relationships/image" Target="../media/image3011.png"/><Relationship Id="rId8" Type="http://schemas.openxmlformats.org/officeDocument/2006/relationships/customXml" Target="../ink/ink3080.xml"/><Relationship Id="rId51" Type="http://schemas.openxmlformats.org/officeDocument/2006/relationships/image" Target="../media/image2963.png"/><Relationship Id="rId72" Type="http://schemas.openxmlformats.org/officeDocument/2006/relationships/customXml" Target="../ink/ink3112.xml"/><Relationship Id="rId93" Type="http://schemas.openxmlformats.org/officeDocument/2006/relationships/image" Target="../media/image2984.png"/><Relationship Id="rId98" Type="http://schemas.openxmlformats.org/officeDocument/2006/relationships/customXml" Target="../ink/ink3125.xml"/><Relationship Id="rId121" Type="http://schemas.openxmlformats.org/officeDocument/2006/relationships/image" Target="../media/image2998.png"/><Relationship Id="rId142" Type="http://schemas.openxmlformats.org/officeDocument/2006/relationships/customXml" Target="../ink/ink3147.xml"/><Relationship Id="rId163" Type="http://schemas.openxmlformats.org/officeDocument/2006/relationships/image" Target="../media/image3019.png"/><Relationship Id="rId3" Type="http://schemas.openxmlformats.org/officeDocument/2006/relationships/image" Target="../media/image2939.png"/><Relationship Id="rId25" Type="http://schemas.openxmlformats.org/officeDocument/2006/relationships/image" Target="../media/image2950.png"/><Relationship Id="rId46" Type="http://schemas.openxmlformats.org/officeDocument/2006/relationships/customXml" Target="../ink/ink3099.xml"/><Relationship Id="rId67" Type="http://schemas.openxmlformats.org/officeDocument/2006/relationships/image" Target="../media/image2971.png"/><Relationship Id="rId116" Type="http://schemas.openxmlformats.org/officeDocument/2006/relationships/customXml" Target="../ink/ink3134.xml"/><Relationship Id="rId137" Type="http://schemas.openxmlformats.org/officeDocument/2006/relationships/image" Target="../media/image3006.png"/><Relationship Id="rId158" Type="http://schemas.openxmlformats.org/officeDocument/2006/relationships/customXml" Target="../ink/ink3155.xml"/><Relationship Id="rId20" Type="http://schemas.openxmlformats.org/officeDocument/2006/relationships/customXml" Target="../ink/ink3086.xml"/><Relationship Id="rId41" Type="http://schemas.openxmlformats.org/officeDocument/2006/relationships/image" Target="../media/image2958.png"/><Relationship Id="rId62" Type="http://schemas.openxmlformats.org/officeDocument/2006/relationships/customXml" Target="../ink/ink3107.xml"/><Relationship Id="rId83" Type="http://schemas.openxmlformats.org/officeDocument/2006/relationships/image" Target="../media/image2979.png"/><Relationship Id="rId88" Type="http://schemas.openxmlformats.org/officeDocument/2006/relationships/customXml" Target="../ink/ink3120.xml"/><Relationship Id="rId111" Type="http://schemas.openxmlformats.org/officeDocument/2006/relationships/image" Target="../media/image2993.png"/><Relationship Id="rId132" Type="http://schemas.openxmlformats.org/officeDocument/2006/relationships/customXml" Target="../ink/ink3142.xml"/><Relationship Id="rId153" Type="http://schemas.openxmlformats.org/officeDocument/2006/relationships/image" Target="../media/image3014.png"/><Relationship Id="rId15" Type="http://schemas.openxmlformats.org/officeDocument/2006/relationships/image" Target="../media/image2945.png"/><Relationship Id="rId36" Type="http://schemas.openxmlformats.org/officeDocument/2006/relationships/customXml" Target="../ink/ink3094.xml"/><Relationship Id="rId57" Type="http://schemas.openxmlformats.org/officeDocument/2006/relationships/image" Target="../media/image2966.png"/><Relationship Id="rId106" Type="http://schemas.openxmlformats.org/officeDocument/2006/relationships/customXml" Target="../ink/ink3129.xml"/><Relationship Id="rId127" Type="http://schemas.openxmlformats.org/officeDocument/2006/relationships/image" Target="../media/image3001.png"/><Relationship Id="rId10" Type="http://schemas.openxmlformats.org/officeDocument/2006/relationships/customXml" Target="../ink/ink3081.xml"/><Relationship Id="rId31" Type="http://schemas.openxmlformats.org/officeDocument/2006/relationships/image" Target="../media/image2953.png"/><Relationship Id="rId52" Type="http://schemas.openxmlformats.org/officeDocument/2006/relationships/customXml" Target="../ink/ink3102.xml"/><Relationship Id="rId73" Type="http://schemas.openxmlformats.org/officeDocument/2006/relationships/image" Target="../media/image2974.png"/><Relationship Id="rId78" Type="http://schemas.openxmlformats.org/officeDocument/2006/relationships/customXml" Target="../ink/ink3115.xml"/><Relationship Id="rId94" Type="http://schemas.openxmlformats.org/officeDocument/2006/relationships/customXml" Target="../ink/ink3123.xml"/><Relationship Id="rId99" Type="http://schemas.openxmlformats.org/officeDocument/2006/relationships/image" Target="../media/image2987.png"/><Relationship Id="rId101" Type="http://schemas.openxmlformats.org/officeDocument/2006/relationships/image" Target="../media/image2988.png"/><Relationship Id="rId122" Type="http://schemas.openxmlformats.org/officeDocument/2006/relationships/customXml" Target="../ink/ink3137.xml"/><Relationship Id="rId143" Type="http://schemas.openxmlformats.org/officeDocument/2006/relationships/image" Target="../media/image3009.png"/><Relationship Id="rId148" Type="http://schemas.openxmlformats.org/officeDocument/2006/relationships/customXml" Target="../ink/ink3150.xml"/><Relationship Id="rId4" Type="http://schemas.openxmlformats.org/officeDocument/2006/relationships/customXml" Target="../ink/ink3078.xml"/><Relationship Id="rId9" Type="http://schemas.openxmlformats.org/officeDocument/2006/relationships/image" Target="../media/image2942.png"/><Relationship Id="rId26" Type="http://schemas.openxmlformats.org/officeDocument/2006/relationships/customXml" Target="../ink/ink3089.xml"/><Relationship Id="rId47" Type="http://schemas.openxmlformats.org/officeDocument/2006/relationships/image" Target="../media/image2961.png"/><Relationship Id="rId68" Type="http://schemas.openxmlformats.org/officeDocument/2006/relationships/customXml" Target="../ink/ink3110.xml"/><Relationship Id="rId89" Type="http://schemas.openxmlformats.org/officeDocument/2006/relationships/image" Target="../media/image2982.png"/><Relationship Id="rId112" Type="http://schemas.openxmlformats.org/officeDocument/2006/relationships/customXml" Target="../ink/ink3132.xml"/><Relationship Id="rId133" Type="http://schemas.openxmlformats.org/officeDocument/2006/relationships/image" Target="../media/image3004.png"/><Relationship Id="rId154" Type="http://schemas.openxmlformats.org/officeDocument/2006/relationships/customXml" Target="../ink/ink3153.xml"/><Relationship Id="rId16" Type="http://schemas.openxmlformats.org/officeDocument/2006/relationships/customXml" Target="../ink/ink3084.xml"/><Relationship Id="rId37" Type="http://schemas.openxmlformats.org/officeDocument/2006/relationships/image" Target="../media/image2956.png"/><Relationship Id="rId58" Type="http://schemas.openxmlformats.org/officeDocument/2006/relationships/customXml" Target="../ink/ink3105.xml"/><Relationship Id="rId79" Type="http://schemas.openxmlformats.org/officeDocument/2006/relationships/image" Target="../media/image2977.png"/><Relationship Id="rId102" Type="http://schemas.openxmlformats.org/officeDocument/2006/relationships/customXml" Target="../ink/ink3127.xml"/><Relationship Id="rId123" Type="http://schemas.openxmlformats.org/officeDocument/2006/relationships/image" Target="../media/image2999.png"/><Relationship Id="rId144" Type="http://schemas.openxmlformats.org/officeDocument/2006/relationships/customXml" Target="../ink/ink3148.xml"/><Relationship Id="rId90" Type="http://schemas.openxmlformats.org/officeDocument/2006/relationships/customXml" Target="../ink/ink3121.xml"/><Relationship Id="rId27" Type="http://schemas.openxmlformats.org/officeDocument/2006/relationships/image" Target="../media/image2951.png"/><Relationship Id="rId48" Type="http://schemas.openxmlformats.org/officeDocument/2006/relationships/customXml" Target="../ink/ink3100.xml"/><Relationship Id="rId69" Type="http://schemas.openxmlformats.org/officeDocument/2006/relationships/image" Target="../media/image2972.png"/><Relationship Id="rId113" Type="http://schemas.openxmlformats.org/officeDocument/2006/relationships/image" Target="../media/image2994.png"/><Relationship Id="rId134" Type="http://schemas.openxmlformats.org/officeDocument/2006/relationships/customXml" Target="../ink/ink3143.xml"/><Relationship Id="rId80" Type="http://schemas.openxmlformats.org/officeDocument/2006/relationships/customXml" Target="../ink/ink3116.xml"/><Relationship Id="rId155" Type="http://schemas.openxmlformats.org/officeDocument/2006/relationships/image" Target="../media/image3015.pn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16.xml"/><Relationship Id="rId21" Type="http://schemas.openxmlformats.org/officeDocument/2006/relationships/image" Target="../media/image3029.png"/><Relationship Id="rId42" Type="http://schemas.openxmlformats.org/officeDocument/2006/relationships/customXml" Target="../ink/ink3178.xml"/><Relationship Id="rId63" Type="http://schemas.openxmlformats.org/officeDocument/2006/relationships/image" Target="../media/image3049.png"/><Relationship Id="rId84" Type="http://schemas.openxmlformats.org/officeDocument/2006/relationships/image" Target="../media/image3059.png"/><Relationship Id="rId138" Type="http://schemas.openxmlformats.org/officeDocument/2006/relationships/image" Target="../media/image3086.png"/><Relationship Id="rId159" Type="http://schemas.openxmlformats.org/officeDocument/2006/relationships/customXml" Target="../ink/ink3237.xml"/><Relationship Id="rId170" Type="http://schemas.openxmlformats.org/officeDocument/2006/relationships/image" Target="../media/image3101.png"/><Relationship Id="rId191" Type="http://schemas.openxmlformats.org/officeDocument/2006/relationships/customXml" Target="../ink/ink3254.xml"/><Relationship Id="rId205" Type="http://schemas.openxmlformats.org/officeDocument/2006/relationships/customXml" Target="../ink/ink3261.xml"/><Relationship Id="rId226" Type="http://schemas.openxmlformats.org/officeDocument/2006/relationships/image" Target="../media/image3128.png"/><Relationship Id="rId107" Type="http://schemas.openxmlformats.org/officeDocument/2006/relationships/customXml" Target="../ink/ink3211.xml"/><Relationship Id="rId11" Type="http://schemas.openxmlformats.org/officeDocument/2006/relationships/image" Target="../media/image3024.png"/><Relationship Id="rId32" Type="http://schemas.openxmlformats.org/officeDocument/2006/relationships/customXml" Target="../ink/ink3173.xml"/><Relationship Id="rId53" Type="http://schemas.openxmlformats.org/officeDocument/2006/relationships/image" Target="../media/image3044.png"/><Relationship Id="rId74" Type="http://schemas.openxmlformats.org/officeDocument/2006/relationships/customXml" Target="../ink/ink3194.xml"/><Relationship Id="rId128" Type="http://schemas.openxmlformats.org/officeDocument/2006/relationships/image" Target="../media/image3081.png"/><Relationship Id="rId149" Type="http://schemas.openxmlformats.org/officeDocument/2006/relationships/customXml" Target="../ink/ink3232.xml"/><Relationship Id="rId5" Type="http://schemas.openxmlformats.org/officeDocument/2006/relationships/image" Target="../media/image3021.png"/><Relationship Id="rId95" Type="http://schemas.openxmlformats.org/officeDocument/2006/relationships/customXml" Target="../ink/ink3205.xml"/><Relationship Id="rId160" Type="http://schemas.openxmlformats.org/officeDocument/2006/relationships/image" Target="../media/image3096.png"/><Relationship Id="rId181" Type="http://schemas.openxmlformats.org/officeDocument/2006/relationships/customXml" Target="../ink/ink3248.xml"/><Relationship Id="rId216" Type="http://schemas.openxmlformats.org/officeDocument/2006/relationships/image" Target="../media/image3123.png"/><Relationship Id="rId22" Type="http://schemas.openxmlformats.org/officeDocument/2006/relationships/customXml" Target="../ink/ink3168.xml"/><Relationship Id="rId43" Type="http://schemas.openxmlformats.org/officeDocument/2006/relationships/image" Target="../media/image3039.png"/><Relationship Id="rId64" Type="http://schemas.openxmlformats.org/officeDocument/2006/relationships/customXml" Target="../ink/ink3189.xml"/><Relationship Id="rId118" Type="http://schemas.openxmlformats.org/officeDocument/2006/relationships/image" Target="../media/image3076.png"/><Relationship Id="rId139" Type="http://schemas.openxmlformats.org/officeDocument/2006/relationships/customXml" Target="../ink/ink3227.xml"/><Relationship Id="rId85" Type="http://schemas.openxmlformats.org/officeDocument/2006/relationships/customXml" Target="../ink/ink3200.xml"/><Relationship Id="rId150" Type="http://schemas.openxmlformats.org/officeDocument/2006/relationships/image" Target="../media/image3092.png"/><Relationship Id="rId171" Type="http://schemas.openxmlformats.org/officeDocument/2006/relationships/customXml" Target="../ink/ink3243.xml"/><Relationship Id="rId192" Type="http://schemas.openxmlformats.org/officeDocument/2006/relationships/image" Target="../media/image3111.png"/><Relationship Id="rId206" Type="http://schemas.openxmlformats.org/officeDocument/2006/relationships/image" Target="../media/image3118.png"/><Relationship Id="rId227" Type="http://schemas.openxmlformats.org/officeDocument/2006/relationships/customXml" Target="../ink/ink3272.xml"/><Relationship Id="rId12" Type="http://schemas.openxmlformats.org/officeDocument/2006/relationships/customXml" Target="../ink/ink3163.xml"/><Relationship Id="rId33" Type="http://schemas.openxmlformats.org/officeDocument/2006/relationships/image" Target="../media/image3034.png"/><Relationship Id="rId108" Type="http://schemas.openxmlformats.org/officeDocument/2006/relationships/image" Target="../media/image3071.png"/><Relationship Id="rId129" Type="http://schemas.openxmlformats.org/officeDocument/2006/relationships/customXml" Target="../ink/ink3222.xml"/><Relationship Id="rId54" Type="http://schemas.openxmlformats.org/officeDocument/2006/relationships/customXml" Target="../ink/ink3184.xml"/><Relationship Id="rId75" Type="http://schemas.openxmlformats.org/officeDocument/2006/relationships/image" Target="../media/image3055.png"/><Relationship Id="rId96" Type="http://schemas.openxmlformats.org/officeDocument/2006/relationships/image" Target="../media/image3065.png"/><Relationship Id="rId140" Type="http://schemas.openxmlformats.org/officeDocument/2006/relationships/image" Target="../media/image3087.png"/><Relationship Id="rId161" Type="http://schemas.openxmlformats.org/officeDocument/2006/relationships/customXml" Target="../ink/ink3238.xml"/><Relationship Id="rId182" Type="http://schemas.openxmlformats.org/officeDocument/2006/relationships/customXml" Target="../ink/ink3249.xml"/><Relationship Id="rId217" Type="http://schemas.openxmlformats.org/officeDocument/2006/relationships/customXml" Target="../ink/ink3267.xml"/><Relationship Id="rId6" Type="http://schemas.openxmlformats.org/officeDocument/2006/relationships/customXml" Target="../ink/ink3160.xml"/><Relationship Id="rId23" Type="http://schemas.openxmlformats.org/officeDocument/2006/relationships/image" Target="../media/image3030.png"/><Relationship Id="rId119" Type="http://schemas.openxmlformats.org/officeDocument/2006/relationships/customXml" Target="../ink/ink3217.xml"/><Relationship Id="rId44" Type="http://schemas.openxmlformats.org/officeDocument/2006/relationships/customXml" Target="../ink/ink3179.xml"/><Relationship Id="rId65" Type="http://schemas.openxmlformats.org/officeDocument/2006/relationships/image" Target="../media/image3050.png"/><Relationship Id="rId86" Type="http://schemas.openxmlformats.org/officeDocument/2006/relationships/image" Target="../media/image3060.png"/><Relationship Id="rId130" Type="http://schemas.openxmlformats.org/officeDocument/2006/relationships/image" Target="../media/image3082.png"/><Relationship Id="rId151" Type="http://schemas.openxmlformats.org/officeDocument/2006/relationships/customXml" Target="../ink/ink3233.xml"/><Relationship Id="rId172" Type="http://schemas.openxmlformats.org/officeDocument/2006/relationships/image" Target="../media/image3102.png"/><Relationship Id="rId193" Type="http://schemas.openxmlformats.org/officeDocument/2006/relationships/customXml" Target="../ink/ink3255.xml"/><Relationship Id="rId207" Type="http://schemas.openxmlformats.org/officeDocument/2006/relationships/customXml" Target="../ink/ink3262.xml"/><Relationship Id="rId228" Type="http://schemas.openxmlformats.org/officeDocument/2006/relationships/image" Target="../media/image3129.png"/><Relationship Id="rId13" Type="http://schemas.openxmlformats.org/officeDocument/2006/relationships/image" Target="../media/image3025.png"/><Relationship Id="rId109" Type="http://schemas.openxmlformats.org/officeDocument/2006/relationships/customXml" Target="../ink/ink3212.xml"/><Relationship Id="rId34" Type="http://schemas.openxmlformats.org/officeDocument/2006/relationships/customXml" Target="../ink/ink3174.xml"/><Relationship Id="rId55" Type="http://schemas.openxmlformats.org/officeDocument/2006/relationships/image" Target="../media/image3045.png"/><Relationship Id="rId76" Type="http://schemas.openxmlformats.org/officeDocument/2006/relationships/customXml" Target="../ink/ink3195.xml"/><Relationship Id="rId97" Type="http://schemas.openxmlformats.org/officeDocument/2006/relationships/customXml" Target="../ink/ink3206.xml"/><Relationship Id="rId120" Type="http://schemas.openxmlformats.org/officeDocument/2006/relationships/image" Target="../media/image3077.png"/><Relationship Id="rId141" Type="http://schemas.openxmlformats.org/officeDocument/2006/relationships/customXml" Target="../ink/ink3228.xml"/><Relationship Id="rId7" Type="http://schemas.openxmlformats.org/officeDocument/2006/relationships/image" Target="../media/image3022.png"/><Relationship Id="rId162" Type="http://schemas.openxmlformats.org/officeDocument/2006/relationships/image" Target="../media/image3097.png"/><Relationship Id="rId183" Type="http://schemas.openxmlformats.org/officeDocument/2006/relationships/image" Target="../media/image3107.png"/><Relationship Id="rId218" Type="http://schemas.openxmlformats.org/officeDocument/2006/relationships/image" Target="../media/image3124.png"/><Relationship Id="rId24" Type="http://schemas.openxmlformats.org/officeDocument/2006/relationships/customXml" Target="../ink/ink3169.xml"/><Relationship Id="rId45" Type="http://schemas.openxmlformats.org/officeDocument/2006/relationships/image" Target="../media/image3040.png"/><Relationship Id="rId66" Type="http://schemas.openxmlformats.org/officeDocument/2006/relationships/customXml" Target="../ink/ink3190.xml"/><Relationship Id="rId87" Type="http://schemas.openxmlformats.org/officeDocument/2006/relationships/customXml" Target="../ink/ink3201.xml"/><Relationship Id="rId110" Type="http://schemas.openxmlformats.org/officeDocument/2006/relationships/image" Target="../media/image3072.png"/><Relationship Id="rId131" Type="http://schemas.openxmlformats.org/officeDocument/2006/relationships/customXml" Target="../ink/ink3223.xml"/><Relationship Id="rId152" Type="http://schemas.openxmlformats.org/officeDocument/2006/relationships/image" Target="../media/image2408.png"/><Relationship Id="rId173" Type="http://schemas.openxmlformats.org/officeDocument/2006/relationships/customXml" Target="../ink/ink3244.xml"/><Relationship Id="rId194" Type="http://schemas.openxmlformats.org/officeDocument/2006/relationships/image" Target="../media/image3112.png"/><Relationship Id="rId208" Type="http://schemas.openxmlformats.org/officeDocument/2006/relationships/image" Target="../media/image3119.png"/><Relationship Id="rId229" Type="http://schemas.openxmlformats.org/officeDocument/2006/relationships/customXml" Target="../ink/ink3273.xml"/><Relationship Id="rId14" Type="http://schemas.openxmlformats.org/officeDocument/2006/relationships/customXml" Target="../ink/ink3164.xml"/><Relationship Id="rId35" Type="http://schemas.openxmlformats.org/officeDocument/2006/relationships/image" Target="../media/image3035.png"/><Relationship Id="rId56" Type="http://schemas.openxmlformats.org/officeDocument/2006/relationships/customXml" Target="../ink/ink3185.xml"/><Relationship Id="rId77" Type="http://schemas.openxmlformats.org/officeDocument/2006/relationships/image" Target="../media/image3056.png"/><Relationship Id="rId100" Type="http://schemas.openxmlformats.org/officeDocument/2006/relationships/image" Target="../media/image3067.png"/><Relationship Id="rId8" Type="http://schemas.openxmlformats.org/officeDocument/2006/relationships/customXml" Target="../ink/ink3161.xml"/><Relationship Id="rId98" Type="http://schemas.openxmlformats.org/officeDocument/2006/relationships/image" Target="../media/image3066.png"/><Relationship Id="rId121" Type="http://schemas.openxmlformats.org/officeDocument/2006/relationships/customXml" Target="../ink/ink3218.xml"/><Relationship Id="rId142" Type="http://schemas.openxmlformats.org/officeDocument/2006/relationships/image" Target="../media/image3088.png"/><Relationship Id="rId163" Type="http://schemas.openxmlformats.org/officeDocument/2006/relationships/customXml" Target="../ink/ink3239.xml"/><Relationship Id="rId184" Type="http://schemas.openxmlformats.org/officeDocument/2006/relationships/customXml" Target="../ink/ink3250.xml"/><Relationship Id="rId219" Type="http://schemas.openxmlformats.org/officeDocument/2006/relationships/customXml" Target="../ink/ink3268.xml"/><Relationship Id="rId230" Type="http://schemas.openxmlformats.org/officeDocument/2006/relationships/image" Target="../media/image3130.png"/><Relationship Id="rId25" Type="http://schemas.openxmlformats.org/officeDocument/2006/relationships/image" Target="../media/image3031.png"/><Relationship Id="rId46" Type="http://schemas.openxmlformats.org/officeDocument/2006/relationships/customXml" Target="../ink/ink3180.xml"/><Relationship Id="rId67" Type="http://schemas.openxmlformats.org/officeDocument/2006/relationships/image" Target="../media/image3051.png"/><Relationship Id="rId116" Type="http://schemas.openxmlformats.org/officeDocument/2006/relationships/image" Target="../media/image3075.png"/><Relationship Id="rId137" Type="http://schemas.openxmlformats.org/officeDocument/2006/relationships/customXml" Target="../ink/ink3226.xml"/><Relationship Id="rId158" Type="http://schemas.openxmlformats.org/officeDocument/2006/relationships/image" Target="../media/image3095.png"/><Relationship Id="rId20" Type="http://schemas.openxmlformats.org/officeDocument/2006/relationships/customXml" Target="../ink/ink3167.xml"/><Relationship Id="rId41" Type="http://schemas.openxmlformats.org/officeDocument/2006/relationships/image" Target="../media/image3038.png"/><Relationship Id="rId62" Type="http://schemas.openxmlformats.org/officeDocument/2006/relationships/customXml" Target="../ink/ink3188.xml"/><Relationship Id="rId83" Type="http://schemas.openxmlformats.org/officeDocument/2006/relationships/customXml" Target="../ink/ink3199.xml"/><Relationship Id="rId88" Type="http://schemas.openxmlformats.org/officeDocument/2006/relationships/image" Target="../media/image3061.png"/><Relationship Id="rId111" Type="http://schemas.openxmlformats.org/officeDocument/2006/relationships/customXml" Target="../ink/ink3213.xml"/><Relationship Id="rId132" Type="http://schemas.openxmlformats.org/officeDocument/2006/relationships/image" Target="../media/image3083.png"/><Relationship Id="rId153" Type="http://schemas.openxmlformats.org/officeDocument/2006/relationships/customXml" Target="../ink/ink3234.xml"/><Relationship Id="rId174" Type="http://schemas.openxmlformats.org/officeDocument/2006/relationships/image" Target="../media/image3103.png"/><Relationship Id="rId179" Type="http://schemas.openxmlformats.org/officeDocument/2006/relationships/customXml" Target="../ink/ink3247.xml"/><Relationship Id="rId195" Type="http://schemas.openxmlformats.org/officeDocument/2006/relationships/customXml" Target="../ink/ink3256.xml"/><Relationship Id="rId209" Type="http://schemas.openxmlformats.org/officeDocument/2006/relationships/customXml" Target="../ink/ink3263.xml"/><Relationship Id="rId190" Type="http://schemas.openxmlformats.org/officeDocument/2006/relationships/image" Target="../media/image3110.png"/><Relationship Id="rId204" Type="http://schemas.openxmlformats.org/officeDocument/2006/relationships/image" Target="../media/image3117.png"/><Relationship Id="rId220" Type="http://schemas.openxmlformats.org/officeDocument/2006/relationships/image" Target="../media/image3125.png"/><Relationship Id="rId225" Type="http://schemas.openxmlformats.org/officeDocument/2006/relationships/customXml" Target="../ink/ink3271.xml"/><Relationship Id="rId15" Type="http://schemas.openxmlformats.org/officeDocument/2006/relationships/image" Target="../media/image3026.png"/><Relationship Id="rId36" Type="http://schemas.openxmlformats.org/officeDocument/2006/relationships/customXml" Target="../ink/ink3175.xml"/><Relationship Id="rId57" Type="http://schemas.openxmlformats.org/officeDocument/2006/relationships/image" Target="../media/image3046.png"/><Relationship Id="rId106" Type="http://schemas.openxmlformats.org/officeDocument/2006/relationships/image" Target="../media/image3070.png"/><Relationship Id="rId127" Type="http://schemas.openxmlformats.org/officeDocument/2006/relationships/customXml" Target="../ink/ink3221.xml"/><Relationship Id="rId10" Type="http://schemas.openxmlformats.org/officeDocument/2006/relationships/customXml" Target="../ink/ink3162.xml"/><Relationship Id="rId31" Type="http://schemas.openxmlformats.org/officeDocument/2006/relationships/image" Target="../media/image3033.png"/><Relationship Id="rId52" Type="http://schemas.openxmlformats.org/officeDocument/2006/relationships/customXml" Target="../ink/ink3183.xml"/><Relationship Id="rId73" Type="http://schemas.openxmlformats.org/officeDocument/2006/relationships/image" Target="../media/image3054.png"/><Relationship Id="rId78" Type="http://schemas.openxmlformats.org/officeDocument/2006/relationships/customXml" Target="../ink/ink3196.xml"/><Relationship Id="rId94" Type="http://schemas.openxmlformats.org/officeDocument/2006/relationships/image" Target="../media/image3064.png"/><Relationship Id="rId99" Type="http://schemas.openxmlformats.org/officeDocument/2006/relationships/customXml" Target="../ink/ink3207.xml"/><Relationship Id="rId101" Type="http://schemas.openxmlformats.org/officeDocument/2006/relationships/customXml" Target="../ink/ink3208.xml"/><Relationship Id="rId122" Type="http://schemas.openxmlformats.org/officeDocument/2006/relationships/image" Target="../media/image3078.png"/><Relationship Id="rId143" Type="http://schemas.openxmlformats.org/officeDocument/2006/relationships/customXml" Target="../ink/ink3229.xml"/><Relationship Id="rId148" Type="http://schemas.openxmlformats.org/officeDocument/2006/relationships/image" Target="../media/image3091.png"/><Relationship Id="rId164" Type="http://schemas.openxmlformats.org/officeDocument/2006/relationships/image" Target="../media/image3098.png"/><Relationship Id="rId169" Type="http://schemas.openxmlformats.org/officeDocument/2006/relationships/customXml" Target="../ink/ink3242.xml"/><Relationship Id="rId185" Type="http://schemas.openxmlformats.org/officeDocument/2006/relationships/customXml" Target="../ink/ink3251.xml"/><Relationship Id="rId4" Type="http://schemas.openxmlformats.org/officeDocument/2006/relationships/customXml" Target="../ink/ink3159.xml"/><Relationship Id="rId9" Type="http://schemas.openxmlformats.org/officeDocument/2006/relationships/image" Target="../media/image3023.png"/><Relationship Id="rId180" Type="http://schemas.openxmlformats.org/officeDocument/2006/relationships/image" Target="../media/image3106.png"/><Relationship Id="rId210" Type="http://schemas.openxmlformats.org/officeDocument/2006/relationships/image" Target="../media/image3120.png"/><Relationship Id="rId215" Type="http://schemas.openxmlformats.org/officeDocument/2006/relationships/customXml" Target="../ink/ink3266.xml"/><Relationship Id="rId26" Type="http://schemas.openxmlformats.org/officeDocument/2006/relationships/customXml" Target="../ink/ink3170.xml"/><Relationship Id="rId231" Type="http://schemas.openxmlformats.org/officeDocument/2006/relationships/customXml" Target="../ink/ink3274.xml"/><Relationship Id="rId47" Type="http://schemas.openxmlformats.org/officeDocument/2006/relationships/image" Target="../media/image3041.png"/><Relationship Id="rId68" Type="http://schemas.openxmlformats.org/officeDocument/2006/relationships/customXml" Target="../ink/ink3191.xml"/><Relationship Id="rId89" Type="http://schemas.openxmlformats.org/officeDocument/2006/relationships/customXml" Target="../ink/ink3202.xml"/><Relationship Id="rId112" Type="http://schemas.openxmlformats.org/officeDocument/2006/relationships/image" Target="../media/image3073.png"/><Relationship Id="rId133" Type="http://schemas.openxmlformats.org/officeDocument/2006/relationships/customXml" Target="../ink/ink3224.xml"/><Relationship Id="rId154" Type="http://schemas.openxmlformats.org/officeDocument/2006/relationships/image" Target="../media/image3093.png"/><Relationship Id="rId175" Type="http://schemas.openxmlformats.org/officeDocument/2006/relationships/customXml" Target="../ink/ink3245.xml"/><Relationship Id="rId196" Type="http://schemas.openxmlformats.org/officeDocument/2006/relationships/image" Target="../media/image3113.png"/><Relationship Id="rId200" Type="http://schemas.openxmlformats.org/officeDocument/2006/relationships/image" Target="../media/image3115.png"/><Relationship Id="rId16" Type="http://schemas.openxmlformats.org/officeDocument/2006/relationships/customXml" Target="../ink/ink3165.xml"/><Relationship Id="rId221" Type="http://schemas.openxmlformats.org/officeDocument/2006/relationships/customXml" Target="../ink/ink3269.xml"/><Relationship Id="rId37" Type="http://schemas.openxmlformats.org/officeDocument/2006/relationships/image" Target="../media/image3036.png"/><Relationship Id="rId58" Type="http://schemas.openxmlformats.org/officeDocument/2006/relationships/customXml" Target="../ink/ink3186.xml"/><Relationship Id="rId79" Type="http://schemas.openxmlformats.org/officeDocument/2006/relationships/customXml" Target="../ink/ink3197.xml"/><Relationship Id="rId102" Type="http://schemas.openxmlformats.org/officeDocument/2006/relationships/image" Target="../media/image3068.png"/><Relationship Id="rId123" Type="http://schemas.openxmlformats.org/officeDocument/2006/relationships/customXml" Target="../ink/ink3219.xml"/><Relationship Id="rId144" Type="http://schemas.openxmlformats.org/officeDocument/2006/relationships/image" Target="../media/image3089.png"/><Relationship Id="rId90" Type="http://schemas.openxmlformats.org/officeDocument/2006/relationships/image" Target="../media/image3062.png"/><Relationship Id="rId165" Type="http://schemas.openxmlformats.org/officeDocument/2006/relationships/customXml" Target="../ink/ink3240.xml"/><Relationship Id="rId186" Type="http://schemas.openxmlformats.org/officeDocument/2006/relationships/image" Target="../media/image3108.png"/><Relationship Id="rId211" Type="http://schemas.openxmlformats.org/officeDocument/2006/relationships/customXml" Target="../ink/ink3264.xml"/><Relationship Id="rId232" Type="http://schemas.openxmlformats.org/officeDocument/2006/relationships/image" Target="../media/image3131.png"/><Relationship Id="rId27" Type="http://schemas.openxmlformats.org/officeDocument/2006/relationships/image" Target="../media/image2503.png"/><Relationship Id="rId48" Type="http://schemas.openxmlformats.org/officeDocument/2006/relationships/customXml" Target="../ink/ink3181.xml"/><Relationship Id="rId69" Type="http://schemas.openxmlformats.org/officeDocument/2006/relationships/image" Target="../media/image3052.png"/><Relationship Id="rId113" Type="http://schemas.openxmlformats.org/officeDocument/2006/relationships/customXml" Target="../ink/ink3214.xml"/><Relationship Id="rId134" Type="http://schemas.openxmlformats.org/officeDocument/2006/relationships/image" Target="../media/image3084.png"/><Relationship Id="rId80" Type="http://schemas.openxmlformats.org/officeDocument/2006/relationships/image" Target="../media/image3057.png"/><Relationship Id="rId155" Type="http://schemas.openxmlformats.org/officeDocument/2006/relationships/customXml" Target="../ink/ink3235.xml"/><Relationship Id="rId176" Type="http://schemas.openxmlformats.org/officeDocument/2006/relationships/image" Target="../media/image3104.png"/><Relationship Id="rId197" Type="http://schemas.openxmlformats.org/officeDocument/2006/relationships/customXml" Target="../ink/ink3257.xml"/><Relationship Id="rId201" Type="http://schemas.openxmlformats.org/officeDocument/2006/relationships/customXml" Target="../ink/ink3259.xml"/><Relationship Id="rId222" Type="http://schemas.openxmlformats.org/officeDocument/2006/relationships/image" Target="../media/image3126.png"/><Relationship Id="rId17" Type="http://schemas.openxmlformats.org/officeDocument/2006/relationships/image" Target="../media/image3027.png"/><Relationship Id="rId38" Type="http://schemas.openxmlformats.org/officeDocument/2006/relationships/customXml" Target="../ink/ink3176.xml"/><Relationship Id="rId59" Type="http://schemas.openxmlformats.org/officeDocument/2006/relationships/image" Target="../media/image3047.png"/><Relationship Id="rId103" Type="http://schemas.openxmlformats.org/officeDocument/2006/relationships/customXml" Target="../ink/ink3209.xml"/><Relationship Id="rId124" Type="http://schemas.openxmlformats.org/officeDocument/2006/relationships/image" Target="../media/image3079.png"/><Relationship Id="rId70" Type="http://schemas.openxmlformats.org/officeDocument/2006/relationships/customXml" Target="../ink/ink3192.xml"/><Relationship Id="rId91" Type="http://schemas.openxmlformats.org/officeDocument/2006/relationships/customXml" Target="../ink/ink3203.xml"/><Relationship Id="rId145" Type="http://schemas.openxmlformats.org/officeDocument/2006/relationships/customXml" Target="../ink/ink3230.xml"/><Relationship Id="rId166" Type="http://schemas.openxmlformats.org/officeDocument/2006/relationships/image" Target="../media/image3099.png"/><Relationship Id="rId187" Type="http://schemas.openxmlformats.org/officeDocument/2006/relationships/customXml" Target="../ink/ink325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121.png"/><Relationship Id="rId28" Type="http://schemas.openxmlformats.org/officeDocument/2006/relationships/customXml" Target="../ink/ink3171.xml"/><Relationship Id="rId49" Type="http://schemas.openxmlformats.org/officeDocument/2006/relationships/image" Target="../media/image3042.png"/><Relationship Id="rId114" Type="http://schemas.openxmlformats.org/officeDocument/2006/relationships/image" Target="../media/image3074.png"/><Relationship Id="rId60" Type="http://schemas.openxmlformats.org/officeDocument/2006/relationships/customXml" Target="../ink/ink3187.xml"/><Relationship Id="rId81" Type="http://schemas.openxmlformats.org/officeDocument/2006/relationships/customXml" Target="../ink/ink3198.xml"/><Relationship Id="rId135" Type="http://schemas.openxmlformats.org/officeDocument/2006/relationships/customXml" Target="../ink/ink3225.xml"/><Relationship Id="rId156" Type="http://schemas.openxmlformats.org/officeDocument/2006/relationships/image" Target="../media/image3094.png"/><Relationship Id="rId177" Type="http://schemas.openxmlformats.org/officeDocument/2006/relationships/customXml" Target="../ink/ink3246.xml"/><Relationship Id="rId198" Type="http://schemas.openxmlformats.org/officeDocument/2006/relationships/image" Target="../media/image3114.png"/><Relationship Id="rId202" Type="http://schemas.openxmlformats.org/officeDocument/2006/relationships/image" Target="../media/image3116.png"/><Relationship Id="rId223" Type="http://schemas.openxmlformats.org/officeDocument/2006/relationships/customXml" Target="../ink/ink3270.xml"/><Relationship Id="rId18" Type="http://schemas.openxmlformats.org/officeDocument/2006/relationships/customXml" Target="../ink/ink3166.xml"/><Relationship Id="rId39" Type="http://schemas.openxmlformats.org/officeDocument/2006/relationships/image" Target="../media/image3037.png"/><Relationship Id="rId50" Type="http://schemas.openxmlformats.org/officeDocument/2006/relationships/customXml" Target="../ink/ink3182.xml"/><Relationship Id="rId104" Type="http://schemas.openxmlformats.org/officeDocument/2006/relationships/image" Target="../media/image3069.png"/><Relationship Id="rId125" Type="http://schemas.openxmlformats.org/officeDocument/2006/relationships/customXml" Target="../ink/ink3220.xml"/><Relationship Id="rId146" Type="http://schemas.openxmlformats.org/officeDocument/2006/relationships/image" Target="../media/image3090.png"/><Relationship Id="rId167" Type="http://schemas.openxmlformats.org/officeDocument/2006/relationships/customXml" Target="../ink/ink3241.xml"/><Relationship Id="rId188" Type="http://schemas.openxmlformats.org/officeDocument/2006/relationships/image" Target="../media/image3109.png"/><Relationship Id="rId71" Type="http://schemas.openxmlformats.org/officeDocument/2006/relationships/image" Target="../media/image3053.png"/><Relationship Id="rId92" Type="http://schemas.openxmlformats.org/officeDocument/2006/relationships/image" Target="../media/image3063.png"/><Relationship Id="rId213" Type="http://schemas.openxmlformats.org/officeDocument/2006/relationships/customXml" Target="../ink/ink3265.xml"/><Relationship Id="rId2" Type="http://schemas.openxmlformats.org/officeDocument/2006/relationships/customXml" Target="../ink/ink3158.xml"/><Relationship Id="rId29" Type="http://schemas.openxmlformats.org/officeDocument/2006/relationships/image" Target="../media/image3032.png"/><Relationship Id="rId40" Type="http://schemas.openxmlformats.org/officeDocument/2006/relationships/customXml" Target="../ink/ink3177.xml"/><Relationship Id="rId115" Type="http://schemas.openxmlformats.org/officeDocument/2006/relationships/customXml" Target="../ink/ink3215.xml"/><Relationship Id="rId136" Type="http://schemas.openxmlformats.org/officeDocument/2006/relationships/image" Target="../media/image3085.png"/><Relationship Id="rId157" Type="http://schemas.openxmlformats.org/officeDocument/2006/relationships/customXml" Target="../ink/ink3236.xml"/><Relationship Id="rId178" Type="http://schemas.openxmlformats.org/officeDocument/2006/relationships/image" Target="../media/image3105.png"/><Relationship Id="rId61" Type="http://schemas.openxmlformats.org/officeDocument/2006/relationships/image" Target="../media/image3048.png"/><Relationship Id="rId82" Type="http://schemas.openxmlformats.org/officeDocument/2006/relationships/image" Target="../media/image3058.png"/><Relationship Id="rId199" Type="http://schemas.openxmlformats.org/officeDocument/2006/relationships/customXml" Target="../ink/ink3258.xml"/><Relationship Id="rId203" Type="http://schemas.openxmlformats.org/officeDocument/2006/relationships/customXml" Target="../ink/ink3260.xml"/><Relationship Id="rId19" Type="http://schemas.openxmlformats.org/officeDocument/2006/relationships/image" Target="../media/image3028.png"/><Relationship Id="rId224" Type="http://schemas.openxmlformats.org/officeDocument/2006/relationships/image" Target="../media/image3127.png"/><Relationship Id="rId30" Type="http://schemas.openxmlformats.org/officeDocument/2006/relationships/customXml" Target="../ink/ink3172.xml"/><Relationship Id="rId105" Type="http://schemas.openxmlformats.org/officeDocument/2006/relationships/customXml" Target="../ink/ink3210.xml"/><Relationship Id="rId126" Type="http://schemas.openxmlformats.org/officeDocument/2006/relationships/image" Target="../media/image3080.png"/><Relationship Id="rId147" Type="http://schemas.openxmlformats.org/officeDocument/2006/relationships/customXml" Target="../ink/ink3231.xml"/><Relationship Id="rId168" Type="http://schemas.openxmlformats.org/officeDocument/2006/relationships/image" Target="../media/image3100.png"/><Relationship Id="rId51" Type="http://schemas.openxmlformats.org/officeDocument/2006/relationships/image" Target="../media/image3043.png"/><Relationship Id="rId72" Type="http://schemas.openxmlformats.org/officeDocument/2006/relationships/customXml" Target="../ink/ink3193.xml"/><Relationship Id="rId93" Type="http://schemas.openxmlformats.org/officeDocument/2006/relationships/customXml" Target="../ink/ink3204.xml"/><Relationship Id="rId189" Type="http://schemas.openxmlformats.org/officeDocument/2006/relationships/customXml" Target="../ink/ink3253.xml"/><Relationship Id="rId3" Type="http://schemas.openxmlformats.org/officeDocument/2006/relationships/image" Target="../media/image3020.png"/><Relationship Id="rId214" Type="http://schemas.openxmlformats.org/officeDocument/2006/relationships/image" Target="../media/image3122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6.png"/><Relationship Id="rId299" Type="http://schemas.openxmlformats.org/officeDocument/2006/relationships/customXml" Target="../ink/ink330.xml"/><Relationship Id="rId21" Type="http://schemas.openxmlformats.org/officeDocument/2006/relationships/customXml" Target="../ink/ink189.xml"/><Relationship Id="rId63" Type="http://schemas.openxmlformats.org/officeDocument/2006/relationships/image" Target="../media/image200.png"/><Relationship Id="rId159" Type="http://schemas.openxmlformats.org/officeDocument/2006/relationships/image" Target="../media/image247.png"/><Relationship Id="rId324" Type="http://schemas.openxmlformats.org/officeDocument/2006/relationships/customXml" Target="../ink/ink343.xml"/><Relationship Id="rId170" Type="http://schemas.openxmlformats.org/officeDocument/2006/relationships/image" Target="../media/image252.png"/><Relationship Id="rId226" Type="http://schemas.openxmlformats.org/officeDocument/2006/relationships/image" Target="../media/image280.png"/><Relationship Id="rId268" Type="http://schemas.openxmlformats.org/officeDocument/2006/relationships/customXml" Target="../ink/ink314.xml"/><Relationship Id="rId32" Type="http://schemas.openxmlformats.org/officeDocument/2006/relationships/customXml" Target="../ink/ink195.xml"/><Relationship Id="rId74" Type="http://schemas.openxmlformats.org/officeDocument/2006/relationships/customXml" Target="../ink/ink216.xml"/><Relationship Id="rId128" Type="http://schemas.openxmlformats.org/officeDocument/2006/relationships/customXml" Target="../ink/ink243.xml"/><Relationship Id="rId335" Type="http://schemas.openxmlformats.org/officeDocument/2006/relationships/image" Target="../media/image333.png"/><Relationship Id="rId5" Type="http://schemas.openxmlformats.org/officeDocument/2006/relationships/customXml" Target="../ink/ink181.xml"/><Relationship Id="rId181" Type="http://schemas.openxmlformats.org/officeDocument/2006/relationships/customXml" Target="../ink/ink270.xml"/><Relationship Id="rId237" Type="http://schemas.openxmlformats.org/officeDocument/2006/relationships/image" Target="../media/image285.png"/><Relationship Id="rId279" Type="http://schemas.openxmlformats.org/officeDocument/2006/relationships/image" Target="../media/image306.png"/><Relationship Id="rId43" Type="http://schemas.openxmlformats.org/officeDocument/2006/relationships/image" Target="../media/image190.png"/><Relationship Id="rId139" Type="http://schemas.openxmlformats.org/officeDocument/2006/relationships/image" Target="../media/image237.png"/><Relationship Id="rId290" Type="http://schemas.openxmlformats.org/officeDocument/2006/relationships/image" Target="../media/image311.png"/><Relationship Id="rId304" Type="http://schemas.openxmlformats.org/officeDocument/2006/relationships/image" Target="../media/image318.png"/><Relationship Id="rId346" Type="http://schemas.openxmlformats.org/officeDocument/2006/relationships/customXml" Target="../ink/ink354.xml"/><Relationship Id="rId85" Type="http://schemas.openxmlformats.org/officeDocument/2006/relationships/image" Target="../media/image211.png"/><Relationship Id="rId150" Type="http://schemas.openxmlformats.org/officeDocument/2006/relationships/customXml" Target="../ink/ink254.xml"/><Relationship Id="rId192" Type="http://schemas.openxmlformats.org/officeDocument/2006/relationships/image" Target="../media/image263.png"/><Relationship Id="rId206" Type="http://schemas.openxmlformats.org/officeDocument/2006/relationships/image" Target="../media/image270.png"/><Relationship Id="rId248" Type="http://schemas.openxmlformats.org/officeDocument/2006/relationships/customXml" Target="../ink/ink304.xml"/><Relationship Id="rId12" Type="http://schemas.openxmlformats.org/officeDocument/2006/relationships/image" Target="../media/image176.png"/><Relationship Id="rId108" Type="http://schemas.openxmlformats.org/officeDocument/2006/relationships/customXml" Target="../ink/ink233.xml"/><Relationship Id="rId315" Type="http://schemas.openxmlformats.org/officeDocument/2006/relationships/image" Target="../media/image323.png"/><Relationship Id="rId357" Type="http://schemas.openxmlformats.org/officeDocument/2006/relationships/customXml" Target="../ink/ink360.xml"/><Relationship Id="rId54" Type="http://schemas.openxmlformats.org/officeDocument/2006/relationships/customXml" Target="../ink/ink206.xml"/><Relationship Id="rId96" Type="http://schemas.openxmlformats.org/officeDocument/2006/relationships/customXml" Target="../ink/ink227.xml"/><Relationship Id="rId161" Type="http://schemas.openxmlformats.org/officeDocument/2006/relationships/customXml" Target="../ink/ink260.xml"/><Relationship Id="rId217" Type="http://schemas.openxmlformats.org/officeDocument/2006/relationships/customXml" Target="../ink/ink288.xml"/><Relationship Id="rId259" Type="http://schemas.openxmlformats.org/officeDocument/2006/relationships/image" Target="../media/image296.png"/><Relationship Id="rId23" Type="http://schemas.openxmlformats.org/officeDocument/2006/relationships/customXml" Target="../ink/ink190.xml"/><Relationship Id="rId119" Type="http://schemas.openxmlformats.org/officeDocument/2006/relationships/image" Target="../media/image227.png"/><Relationship Id="rId270" Type="http://schemas.openxmlformats.org/officeDocument/2006/relationships/customXml" Target="../ink/ink315.xml"/><Relationship Id="rId326" Type="http://schemas.openxmlformats.org/officeDocument/2006/relationships/customXml" Target="../ink/ink344.xml"/><Relationship Id="rId65" Type="http://schemas.openxmlformats.org/officeDocument/2006/relationships/image" Target="../media/image201.png"/><Relationship Id="rId130" Type="http://schemas.openxmlformats.org/officeDocument/2006/relationships/customXml" Target="../ink/ink244.xml"/><Relationship Id="rId172" Type="http://schemas.openxmlformats.org/officeDocument/2006/relationships/image" Target="../media/image253.png"/><Relationship Id="rId228" Type="http://schemas.openxmlformats.org/officeDocument/2006/relationships/image" Target="../media/image281.png"/><Relationship Id="rId281" Type="http://schemas.openxmlformats.org/officeDocument/2006/relationships/customXml" Target="../ink/ink321.xml"/><Relationship Id="rId337" Type="http://schemas.openxmlformats.org/officeDocument/2006/relationships/image" Target="../media/image334.png"/><Relationship Id="rId34" Type="http://schemas.openxmlformats.org/officeDocument/2006/relationships/customXml" Target="../ink/ink196.xml"/><Relationship Id="rId76" Type="http://schemas.openxmlformats.org/officeDocument/2006/relationships/customXml" Target="../ink/ink217.xml"/><Relationship Id="rId141" Type="http://schemas.openxmlformats.org/officeDocument/2006/relationships/image" Target="../media/image238.png"/><Relationship Id="rId7" Type="http://schemas.openxmlformats.org/officeDocument/2006/relationships/customXml" Target="../ink/ink182.xml"/><Relationship Id="rId183" Type="http://schemas.openxmlformats.org/officeDocument/2006/relationships/customXml" Target="../ink/ink271.xml"/><Relationship Id="rId239" Type="http://schemas.openxmlformats.org/officeDocument/2006/relationships/image" Target="../media/image286.png"/><Relationship Id="rId250" Type="http://schemas.openxmlformats.org/officeDocument/2006/relationships/customXml" Target="../ink/ink305.xml"/><Relationship Id="rId292" Type="http://schemas.openxmlformats.org/officeDocument/2006/relationships/image" Target="../media/image312.png"/><Relationship Id="rId306" Type="http://schemas.openxmlformats.org/officeDocument/2006/relationships/image" Target="../media/image319.png"/><Relationship Id="rId45" Type="http://schemas.openxmlformats.org/officeDocument/2006/relationships/image" Target="../media/image191.png"/><Relationship Id="rId87" Type="http://schemas.openxmlformats.org/officeDocument/2006/relationships/image" Target="../media/image212.png"/><Relationship Id="rId110" Type="http://schemas.openxmlformats.org/officeDocument/2006/relationships/customXml" Target="../ink/ink234.xml"/><Relationship Id="rId348" Type="http://schemas.openxmlformats.org/officeDocument/2006/relationships/image" Target="../media/image339.png"/><Relationship Id="rId152" Type="http://schemas.openxmlformats.org/officeDocument/2006/relationships/customXml" Target="../ink/ink255.xml"/><Relationship Id="rId194" Type="http://schemas.openxmlformats.org/officeDocument/2006/relationships/image" Target="../media/image264.png"/><Relationship Id="rId208" Type="http://schemas.openxmlformats.org/officeDocument/2006/relationships/image" Target="../media/image271.png"/><Relationship Id="rId261" Type="http://schemas.openxmlformats.org/officeDocument/2006/relationships/image" Target="../media/image297.png"/><Relationship Id="rId14" Type="http://schemas.openxmlformats.org/officeDocument/2006/relationships/image" Target="../media/image177.png"/><Relationship Id="rId56" Type="http://schemas.openxmlformats.org/officeDocument/2006/relationships/customXml" Target="../ink/ink207.xml"/><Relationship Id="rId317" Type="http://schemas.openxmlformats.org/officeDocument/2006/relationships/image" Target="../media/image324.png"/><Relationship Id="rId359" Type="http://schemas.openxmlformats.org/officeDocument/2006/relationships/customXml" Target="../ink/ink361.xml"/><Relationship Id="rId98" Type="http://schemas.openxmlformats.org/officeDocument/2006/relationships/customXml" Target="../ink/ink228.xml"/><Relationship Id="rId121" Type="http://schemas.openxmlformats.org/officeDocument/2006/relationships/image" Target="../media/image228.png"/><Relationship Id="rId163" Type="http://schemas.openxmlformats.org/officeDocument/2006/relationships/customXml" Target="../ink/ink261.xml"/><Relationship Id="rId219" Type="http://schemas.openxmlformats.org/officeDocument/2006/relationships/customXml" Target="../ink/ink289.xml"/><Relationship Id="rId230" Type="http://schemas.openxmlformats.org/officeDocument/2006/relationships/image" Target="../media/image282.png"/><Relationship Id="rId25" Type="http://schemas.openxmlformats.org/officeDocument/2006/relationships/customXml" Target="../ink/ink191.xml"/><Relationship Id="rId67" Type="http://schemas.openxmlformats.org/officeDocument/2006/relationships/image" Target="../media/image202.png"/><Relationship Id="rId272" Type="http://schemas.openxmlformats.org/officeDocument/2006/relationships/customXml" Target="../ink/ink316.xml"/><Relationship Id="rId328" Type="http://schemas.openxmlformats.org/officeDocument/2006/relationships/customXml" Target="../ink/ink345.xml"/><Relationship Id="rId88" Type="http://schemas.openxmlformats.org/officeDocument/2006/relationships/customXml" Target="../ink/ink223.xml"/><Relationship Id="rId111" Type="http://schemas.openxmlformats.org/officeDocument/2006/relationships/image" Target="../media/image224.png"/><Relationship Id="rId132" Type="http://schemas.openxmlformats.org/officeDocument/2006/relationships/customXml" Target="../ink/ink245.xml"/><Relationship Id="rId153" Type="http://schemas.openxmlformats.org/officeDocument/2006/relationships/image" Target="../media/image244.png"/><Relationship Id="rId174" Type="http://schemas.openxmlformats.org/officeDocument/2006/relationships/image" Target="../media/image254.png"/><Relationship Id="rId195" Type="http://schemas.openxmlformats.org/officeDocument/2006/relationships/customXml" Target="../ink/ink277.xml"/><Relationship Id="rId209" Type="http://schemas.openxmlformats.org/officeDocument/2006/relationships/customXml" Target="../ink/ink284.xml"/><Relationship Id="rId360" Type="http://schemas.openxmlformats.org/officeDocument/2006/relationships/image" Target="../media/image345.png"/><Relationship Id="rId220" Type="http://schemas.openxmlformats.org/officeDocument/2006/relationships/image" Target="../media/image277.png"/><Relationship Id="rId241" Type="http://schemas.openxmlformats.org/officeDocument/2006/relationships/image" Target="../media/image287.png"/><Relationship Id="rId15" Type="http://schemas.openxmlformats.org/officeDocument/2006/relationships/customXml" Target="../ink/ink186.xml"/><Relationship Id="rId36" Type="http://schemas.openxmlformats.org/officeDocument/2006/relationships/customXml" Target="../ink/ink197.xml"/><Relationship Id="rId57" Type="http://schemas.openxmlformats.org/officeDocument/2006/relationships/image" Target="../media/image197.png"/><Relationship Id="rId262" Type="http://schemas.openxmlformats.org/officeDocument/2006/relationships/customXml" Target="../ink/ink311.xml"/><Relationship Id="rId283" Type="http://schemas.openxmlformats.org/officeDocument/2006/relationships/customXml" Target="../ink/ink322.xml"/><Relationship Id="rId318" Type="http://schemas.openxmlformats.org/officeDocument/2006/relationships/customXml" Target="../ink/ink340.xml"/><Relationship Id="rId339" Type="http://schemas.openxmlformats.org/officeDocument/2006/relationships/image" Target="../media/image335.png"/><Relationship Id="rId78" Type="http://schemas.openxmlformats.org/officeDocument/2006/relationships/customXml" Target="../ink/ink218.xml"/><Relationship Id="rId99" Type="http://schemas.openxmlformats.org/officeDocument/2006/relationships/image" Target="../media/image218.png"/><Relationship Id="rId101" Type="http://schemas.openxmlformats.org/officeDocument/2006/relationships/image" Target="../media/image219.png"/><Relationship Id="rId122" Type="http://schemas.openxmlformats.org/officeDocument/2006/relationships/customXml" Target="../ink/ink240.xml"/><Relationship Id="rId143" Type="http://schemas.openxmlformats.org/officeDocument/2006/relationships/image" Target="../media/image239.png"/><Relationship Id="rId164" Type="http://schemas.openxmlformats.org/officeDocument/2006/relationships/image" Target="../media/image249.png"/><Relationship Id="rId185" Type="http://schemas.openxmlformats.org/officeDocument/2006/relationships/customXml" Target="../ink/ink272.xml"/><Relationship Id="rId350" Type="http://schemas.openxmlformats.org/officeDocument/2006/relationships/image" Target="../media/image340.png"/><Relationship Id="rId9" Type="http://schemas.openxmlformats.org/officeDocument/2006/relationships/customXml" Target="../ink/ink183.xml"/><Relationship Id="rId210" Type="http://schemas.openxmlformats.org/officeDocument/2006/relationships/image" Target="../media/image272.png"/><Relationship Id="rId26" Type="http://schemas.openxmlformats.org/officeDocument/2006/relationships/image" Target="../media/image182.png"/><Relationship Id="rId231" Type="http://schemas.openxmlformats.org/officeDocument/2006/relationships/customXml" Target="../ink/ink295.xml"/><Relationship Id="rId252" Type="http://schemas.openxmlformats.org/officeDocument/2006/relationships/customXml" Target="../ink/ink306.xml"/><Relationship Id="rId273" Type="http://schemas.openxmlformats.org/officeDocument/2006/relationships/image" Target="../media/image303.png"/><Relationship Id="rId294" Type="http://schemas.openxmlformats.org/officeDocument/2006/relationships/image" Target="../media/image313.png"/><Relationship Id="rId308" Type="http://schemas.openxmlformats.org/officeDocument/2006/relationships/image" Target="../media/image320.png"/><Relationship Id="rId329" Type="http://schemas.openxmlformats.org/officeDocument/2006/relationships/image" Target="../media/image330.png"/><Relationship Id="rId47" Type="http://schemas.openxmlformats.org/officeDocument/2006/relationships/image" Target="../media/image192.png"/><Relationship Id="rId68" Type="http://schemas.openxmlformats.org/officeDocument/2006/relationships/customXml" Target="../ink/ink213.xml"/><Relationship Id="rId89" Type="http://schemas.openxmlformats.org/officeDocument/2006/relationships/image" Target="../media/image213.png"/><Relationship Id="rId112" Type="http://schemas.openxmlformats.org/officeDocument/2006/relationships/customXml" Target="../ink/ink235.xml"/><Relationship Id="rId133" Type="http://schemas.openxmlformats.org/officeDocument/2006/relationships/image" Target="../media/image234.png"/><Relationship Id="rId154" Type="http://schemas.openxmlformats.org/officeDocument/2006/relationships/customXml" Target="../ink/ink256.xml"/><Relationship Id="rId175" Type="http://schemas.openxmlformats.org/officeDocument/2006/relationships/customXml" Target="../ink/ink267.xml"/><Relationship Id="rId340" Type="http://schemas.openxmlformats.org/officeDocument/2006/relationships/customXml" Target="../ink/ink351.xml"/><Relationship Id="rId361" Type="http://schemas.openxmlformats.org/officeDocument/2006/relationships/customXml" Target="../ink/ink362.xml"/><Relationship Id="rId196" Type="http://schemas.openxmlformats.org/officeDocument/2006/relationships/image" Target="../media/image265.png"/><Relationship Id="rId200" Type="http://schemas.openxmlformats.org/officeDocument/2006/relationships/image" Target="../media/image267.png"/><Relationship Id="rId16" Type="http://schemas.openxmlformats.org/officeDocument/2006/relationships/image" Target="../media/image178.png"/><Relationship Id="rId221" Type="http://schemas.openxmlformats.org/officeDocument/2006/relationships/customXml" Target="../ink/ink290.xml"/><Relationship Id="rId242" Type="http://schemas.openxmlformats.org/officeDocument/2006/relationships/customXml" Target="../ink/ink301.xml"/><Relationship Id="rId263" Type="http://schemas.openxmlformats.org/officeDocument/2006/relationships/image" Target="../media/image298.png"/><Relationship Id="rId284" Type="http://schemas.openxmlformats.org/officeDocument/2006/relationships/image" Target="../media/image308.png"/><Relationship Id="rId319" Type="http://schemas.openxmlformats.org/officeDocument/2006/relationships/image" Target="../media/image325.png"/><Relationship Id="rId37" Type="http://schemas.openxmlformats.org/officeDocument/2006/relationships/image" Target="../media/image187.png"/><Relationship Id="rId58" Type="http://schemas.openxmlformats.org/officeDocument/2006/relationships/customXml" Target="../ink/ink208.xml"/><Relationship Id="rId79" Type="http://schemas.openxmlformats.org/officeDocument/2006/relationships/image" Target="../media/image208.png"/><Relationship Id="rId102" Type="http://schemas.openxmlformats.org/officeDocument/2006/relationships/customXml" Target="../ink/ink230.xml"/><Relationship Id="rId123" Type="http://schemas.openxmlformats.org/officeDocument/2006/relationships/image" Target="../media/image229.png"/><Relationship Id="rId144" Type="http://schemas.openxmlformats.org/officeDocument/2006/relationships/customXml" Target="../ink/ink251.xml"/><Relationship Id="rId330" Type="http://schemas.openxmlformats.org/officeDocument/2006/relationships/customXml" Target="../ink/ink346.xml"/><Relationship Id="rId90" Type="http://schemas.openxmlformats.org/officeDocument/2006/relationships/customXml" Target="../ink/ink224.xml"/><Relationship Id="rId165" Type="http://schemas.openxmlformats.org/officeDocument/2006/relationships/customXml" Target="../ink/ink262.xml"/><Relationship Id="rId186" Type="http://schemas.openxmlformats.org/officeDocument/2006/relationships/image" Target="../media/image260.png"/><Relationship Id="rId351" Type="http://schemas.openxmlformats.org/officeDocument/2006/relationships/customXml" Target="../ink/ink357.xml"/><Relationship Id="rId211" Type="http://schemas.openxmlformats.org/officeDocument/2006/relationships/customXml" Target="../ink/ink285.xml"/><Relationship Id="rId232" Type="http://schemas.openxmlformats.org/officeDocument/2006/relationships/customXml" Target="../ink/ink296.xml"/><Relationship Id="rId253" Type="http://schemas.openxmlformats.org/officeDocument/2006/relationships/image" Target="../media/image293.png"/><Relationship Id="rId274" Type="http://schemas.openxmlformats.org/officeDocument/2006/relationships/customXml" Target="../ink/ink317.xml"/><Relationship Id="rId295" Type="http://schemas.openxmlformats.org/officeDocument/2006/relationships/customXml" Target="../ink/ink328.xml"/><Relationship Id="rId309" Type="http://schemas.openxmlformats.org/officeDocument/2006/relationships/customXml" Target="../ink/ink335.xml"/><Relationship Id="rId27" Type="http://schemas.openxmlformats.org/officeDocument/2006/relationships/customXml" Target="../ink/ink192.xml"/><Relationship Id="rId48" Type="http://schemas.openxmlformats.org/officeDocument/2006/relationships/customXml" Target="../ink/ink203.xml"/><Relationship Id="rId69" Type="http://schemas.openxmlformats.org/officeDocument/2006/relationships/image" Target="../media/image203.png"/><Relationship Id="rId113" Type="http://schemas.openxmlformats.org/officeDocument/2006/relationships/image" Target="../media/image129.png"/><Relationship Id="rId134" Type="http://schemas.openxmlformats.org/officeDocument/2006/relationships/customXml" Target="../ink/ink246.xml"/><Relationship Id="rId320" Type="http://schemas.openxmlformats.org/officeDocument/2006/relationships/customXml" Target="../ink/ink341.xml"/><Relationship Id="rId80" Type="http://schemas.openxmlformats.org/officeDocument/2006/relationships/customXml" Target="../ink/ink219.xml"/><Relationship Id="rId155" Type="http://schemas.openxmlformats.org/officeDocument/2006/relationships/image" Target="../media/image245.png"/><Relationship Id="rId176" Type="http://schemas.openxmlformats.org/officeDocument/2006/relationships/image" Target="../media/image255.png"/><Relationship Id="rId197" Type="http://schemas.openxmlformats.org/officeDocument/2006/relationships/customXml" Target="../ink/ink278.xml"/><Relationship Id="rId341" Type="http://schemas.openxmlformats.org/officeDocument/2006/relationships/image" Target="../media/image336.png"/><Relationship Id="rId362" Type="http://schemas.openxmlformats.org/officeDocument/2006/relationships/image" Target="../media/image346.png"/><Relationship Id="rId201" Type="http://schemas.openxmlformats.org/officeDocument/2006/relationships/customXml" Target="../ink/ink280.xml"/><Relationship Id="rId222" Type="http://schemas.openxmlformats.org/officeDocument/2006/relationships/image" Target="../media/image278.png"/><Relationship Id="rId243" Type="http://schemas.openxmlformats.org/officeDocument/2006/relationships/image" Target="../media/image288.png"/><Relationship Id="rId264" Type="http://schemas.openxmlformats.org/officeDocument/2006/relationships/customXml" Target="../ink/ink312.xml"/><Relationship Id="rId285" Type="http://schemas.openxmlformats.org/officeDocument/2006/relationships/customXml" Target="../ink/ink323.xml"/><Relationship Id="rId17" Type="http://schemas.openxmlformats.org/officeDocument/2006/relationships/customXml" Target="../ink/ink187.xml"/><Relationship Id="rId38" Type="http://schemas.openxmlformats.org/officeDocument/2006/relationships/customXml" Target="../ink/ink198.xml"/><Relationship Id="rId59" Type="http://schemas.openxmlformats.org/officeDocument/2006/relationships/image" Target="../media/image198.png"/><Relationship Id="rId103" Type="http://schemas.openxmlformats.org/officeDocument/2006/relationships/image" Target="../media/image220.png"/><Relationship Id="rId124" Type="http://schemas.openxmlformats.org/officeDocument/2006/relationships/customXml" Target="../ink/ink241.xml"/><Relationship Id="rId310" Type="http://schemas.openxmlformats.org/officeDocument/2006/relationships/customXml" Target="../ink/ink336.xml"/><Relationship Id="rId70" Type="http://schemas.openxmlformats.org/officeDocument/2006/relationships/customXml" Target="../ink/ink214.xml"/><Relationship Id="rId91" Type="http://schemas.openxmlformats.org/officeDocument/2006/relationships/image" Target="../media/image214.png"/><Relationship Id="rId145" Type="http://schemas.openxmlformats.org/officeDocument/2006/relationships/image" Target="../media/image240.png"/><Relationship Id="rId166" Type="http://schemas.openxmlformats.org/officeDocument/2006/relationships/image" Target="../media/image250.png"/><Relationship Id="rId187" Type="http://schemas.openxmlformats.org/officeDocument/2006/relationships/customXml" Target="../ink/ink273.xml"/><Relationship Id="rId331" Type="http://schemas.openxmlformats.org/officeDocument/2006/relationships/image" Target="../media/image331.png"/><Relationship Id="rId352" Type="http://schemas.openxmlformats.org/officeDocument/2006/relationships/image" Target="../media/image341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73.png"/><Relationship Id="rId233" Type="http://schemas.openxmlformats.org/officeDocument/2006/relationships/image" Target="../media/image283.png"/><Relationship Id="rId254" Type="http://schemas.openxmlformats.org/officeDocument/2006/relationships/customXml" Target="../ink/ink307.xml"/><Relationship Id="rId28" Type="http://schemas.openxmlformats.org/officeDocument/2006/relationships/customXml" Target="../ink/ink193.xml"/><Relationship Id="rId49" Type="http://schemas.openxmlformats.org/officeDocument/2006/relationships/image" Target="../media/image193.png"/><Relationship Id="rId114" Type="http://schemas.openxmlformats.org/officeDocument/2006/relationships/customXml" Target="../ink/ink236.xml"/><Relationship Id="rId275" Type="http://schemas.openxmlformats.org/officeDocument/2006/relationships/image" Target="../media/image304.png"/><Relationship Id="rId296" Type="http://schemas.openxmlformats.org/officeDocument/2006/relationships/image" Target="../media/image314.png"/><Relationship Id="rId300" Type="http://schemas.openxmlformats.org/officeDocument/2006/relationships/image" Target="../media/image316.png"/><Relationship Id="rId60" Type="http://schemas.openxmlformats.org/officeDocument/2006/relationships/customXml" Target="../ink/ink209.xml"/><Relationship Id="rId81" Type="http://schemas.openxmlformats.org/officeDocument/2006/relationships/image" Target="../media/image209.png"/><Relationship Id="rId135" Type="http://schemas.openxmlformats.org/officeDocument/2006/relationships/image" Target="../media/image235.png"/><Relationship Id="rId156" Type="http://schemas.openxmlformats.org/officeDocument/2006/relationships/customXml" Target="../ink/ink257.xml"/><Relationship Id="rId177" Type="http://schemas.openxmlformats.org/officeDocument/2006/relationships/customXml" Target="../ink/ink268.xml"/><Relationship Id="rId198" Type="http://schemas.openxmlformats.org/officeDocument/2006/relationships/image" Target="../media/image266.png"/><Relationship Id="rId321" Type="http://schemas.openxmlformats.org/officeDocument/2006/relationships/image" Target="../media/image326.png"/><Relationship Id="rId342" Type="http://schemas.openxmlformats.org/officeDocument/2006/relationships/customXml" Target="../ink/ink352.xml"/><Relationship Id="rId202" Type="http://schemas.openxmlformats.org/officeDocument/2006/relationships/image" Target="../media/image268.png"/><Relationship Id="rId223" Type="http://schemas.openxmlformats.org/officeDocument/2006/relationships/customXml" Target="../ink/ink291.xml"/><Relationship Id="rId244" Type="http://schemas.openxmlformats.org/officeDocument/2006/relationships/customXml" Target="../ink/ink302.xml"/><Relationship Id="rId18" Type="http://schemas.openxmlformats.org/officeDocument/2006/relationships/image" Target="../media/image5100.png"/><Relationship Id="rId39" Type="http://schemas.openxmlformats.org/officeDocument/2006/relationships/image" Target="../media/image188.png"/><Relationship Id="rId265" Type="http://schemas.openxmlformats.org/officeDocument/2006/relationships/image" Target="../media/image299.png"/><Relationship Id="rId286" Type="http://schemas.openxmlformats.org/officeDocument/2006/relationships/image" Target="../media/image309.png"/><Relationship Id="rId50" Type="http://schemas.openxmlformats.org/officeDocument/2006/relationships/customXml" Target="../ink/ink204.xml"/><Relationship Id="rId104" Type="http://schemas.openxmlformats.org/officeDocument/2006/relationships/customXml" Target="../ink/ink231.xml"/><Relationship Id="rId125" Type="http://schemas.openxmlformats.org/officeDocument/2006/relationships/image" Target="../media/image230.png"/><Relationship Id="rId146" Type="http://schemas.openxmlformats.org/officeDocument/2006/relationships/customXml" Target="../ink/ink252.xml"/><Relationship Id="rId167" Type="http://schemas.openxmlformats.org/officeDocument/2006/relationships/customXml" Target="../ink/ink263.xml"/><Relationship Id="rId188" Type="http://schemas.openxmlformats.org/officeDocument/2006/relationships/image" Target="../media/image261.png"/><Relationship Id="rId311" Type="http://schemas.openxmlformats.org/officeDocument/2006/relationships/image" Target="../media/image321.png"/><Relationship Id="rId332" Type="http://schemas.openxmlformats.org/officeDocument/2006/relationships/customXml" Target="../ink/ink347.xml"/><Relationship Id="rId353" Type="http://schemas.openxmlformats.org/officeDocument/2006/relationships/customXml" Target="../ink/ink358.xml"/><Relationship Id="rId71" Type="http://schemas.openxmlformats.org/officeDocument/2006/relationships/image" Target="../media/image204.png"/><Relationship Id="rId92" Type="http://schemas.openxmlformats.org/officeDocument/2006/relationships/customXml" Target="../ink/ink225.xml"/><Relationship Id="rId213" Type="http://schemas.openxmlformats.org/officeDocument/2006/relationships/customXml" Target="../ink/ink286.xml"/><Relationship Id="rId234" Type="http://schemas.openxmlformats.org/officeDocument/2006/relationships/customXml" Target="../ink/ink297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183.png"/><Relationship Id="rId255" Type="http://schemas.openxmlformats.org/officeDocument/2006/relationships/image" Target="../media/image294.png"/><Relationship Id="rId276" Type="http://schemas.openxmlformats.org/officeDocument/2006/relationships/customXml" Target="../ink/ink318.xml"/><Relationship Id="rId297" Type="http://schemas.openxmlformats.org/officeDocument/2006/relationships/customXml" Target="../ink/ink329.xml"/><Relationship Id="rId40" Type="http://schemas.openxmlformats.org/officeDocument/2006/relationships/customXml" Target="../ink/ink199.xml"/><Relationship Id="rId115" Type="http://schemas.openxmlformats.org/officeDocument/2006/relationships/image" Target="../media/image225.png"/><Relationship Id="rId136" Type="http://schemas.openxmlformats.org/officeDocument/2006/relationships/customXml" Target="../ink/ink247.xml"/><Relationship Id="rId157" Type="http://schemas.openxmlformats.org/officeDocument/2006/relationships/image" Target="../media/image246.png"/><Relationship Id="rId178" Type="http://schemas.openxmlformats.org/officeDocument/2006/relationships/image" Target="../media/image256.png"/><Relationship Id="rId301" Type="http://schemas.openxmlformats.org/officeDocument/2006/relationships/customXml" Target="../ink/ink331.xml"/><Relationship Id="rId322" Type="http://schemas.openxmlformats.org/officeDocument/2006/relationships/customXml" Target="../ink/ink342.xml"/><Relationship Id="rId343" Type="http://schemas.openxmlformats.org/officeDocument/2006/relationships/image" Target="../media/image337.png"/><Relationship Id="rId61" Type="http://schemas.openxmlformats.org/officeDocument/2006/relationships/image" Target="../media/image199.png"/><Relationship Id="rId82" Type="http://schemas.openxmlformats.org/officeDocument/2006/relationships/customXml" Target="../ink/ink220.xml"/><Relationship Id="rId199" Type="http://schemas.openxmlformats.org/officeDocument/2006/relationships/customXml" Target="../ink/ink279.xml"/><Relationship Id="rId203" Type="http://schemas.openxmlformats.org/officeDocument/2006/relationships/customXml" Target="../ink/ink281.xml"/><Relationship Id="rId19" Type="http://schemas.openxmlformats.org/officeDocument/2006/relationships/customXml" Target="../ink/ink188.xml"/><Relationship Id="rId224" Type="http://schemas.openxmlformats.org/officeDocument/2006/relationships/image" Target="../media/image279.png"/><Relationship Id="rId245" Type="http://schemas.openxmlformats.org/officeDocument/2006/relationships/image" Target="../media/image289.png"/><Relationship Id="rId266" Type="http://schemas.openxmlformats.org/officeDocument/2006/relationships/customXml" Target="../ink/ink313.xml"/><Relationship Id="rId287" Type="http://schemas.openxmlformats.org/officeDocument/2006/relationships/customXml" Target="../ink/ink324.xml"/><Relationship Id="rId30" Type="http://schemas.openxmlformats.org/officeDocument/2006/relationships/customXml" Target="../ink/ink194.xml"/><Relationship Id="rId105" Type="http://schemas.openxmlformats.org/officeDocument/2006/relationships/image" Target="../media/image221.png"/><Relationship Id="rId126" Type="http://schemas.openxmlformats.org/officeDocument/2006/relationships/customXml" Target="../ink/ink242.xml"/><Relationship Id="rId147" Type="http://schemas.openxmlformats.org/officeDocument/2006/relationships/image" Target="../media/image241.png"/><Relationship Id="rId168" Type="http://schemas.openxmlformats.org/officeDocument/2006/relationships/image" Target="../media/image251.png"/><Relationship Id="rId312" Type="http://schemas.openxmlformats.org/officeDocument/2006/relationships/customXml" Target="../ink/ink337.xml"/><Relationship Id="rId333" Type="http://schemas.openxmlformats.org/officeDocument/2006/relationships/image" Target="../media/image332.png"/><Relationship Id="rId354" Type="http://schemas.openxmlformats.org/officeDocument/2006/relationships/image" Target="../media/image342.png"/><Relationship Id="rId51" Type="http://schemas.openxmlformats.org/officeDocument/2006/relationships/image" Target="../media/image194.png"/><Relationship Id="rId72" Type="http://schemas.openxmlformats.org/officeDocument/2006/relationships/customXml" Target="../ink/ink215.xml"/><Relationship Id="rId93" Type="http://schemas.openxmlformats.org/officeDocument/2006/relationships/image" Target="../media/image215.png"/><Relationship Id="rId189" Type="http://schemas.openxmlformats.org/officeDocument/2006/relationships/customXml" Target="../ink/ink274.xml"/><Relationship Id="rId3" Type="http://schemas.openxmlformats.org/officeDocument/2006/relationships/customXml" Target="../ink/ink180.xml"/><Relationship Id="rId214" Type="http://schemas.openxmlformats.org/officeDocument/2006/relationships/image" Target="../media/image274.png"/><Relationship Id="rId235" Type="http://schemas.openxmlformats.org/officeDocument/2006/relationships/image" Target="../media/image284.png"/><Relationship Id="rId256" Type="http://schemas.openxmlformats.org/officeDocument/2006/relationships/customXml" Target="../ink/ink308.xml"/><Relationship Id="rId277" Type="http://schemas.openxmlformats.org/officeDocument/2006/relationships/image" Target="../media/image305.png"/><Relationship Id="rId298" Type="http://schemas.openxmlformats.org/officeDocument/2006/relationships/image" Target="../media/image315.png"/><Relationship Id="rId116" Type="http://schemas.openxmlformats.org/officeDocument/2006/relationships/customXml" Target="../ink/ink237.xml"/><Relationship Id="rId137" Type="http://schemas.openxmlformats.org/officeDocument/2006/relationships/image" Target="../media/image236.png"/><Relationship Id="rId158" Type="http://schemas.openxmlformats.org/officeDocument/2006/relationships/customXml" Target="../ink/ink258.xml"/><Relationship Id="rId302" Type="http://schemas.openxmlformats.org/officeDocument/2006/relationships/image" Target="../media/image317.png"/><Relationship Id="rId323" Type="http://schemas.openxmlformats.org/officeDocument/2006/relationships/image" Target="../media/image327.png"/><Relationship Id="rId344" Type="http://schemas.openxmlformats.org/officeDocument/2006/relationships/customXml" Target="../ink/ink353.xml"/><Relationship Id="rId20" Type="http://schemas.openxmlformats.org/officeDocument/2006/relationships/image" Target="../media/image179.png"/><Relationship Id="rId41" Type="http://schemas.openxmlformats.org/officeDocument/2006/relationships/image" Target="../media/image189.png"/><Relationship Id="rId62" Type="http://schemas.openxmlformats.org/officeDocument/2006/relationships/customXml" Target="../ink/ink210.xml"/><Relationship Id="rId83" Type="http://schemas.openxmlformats.org/officeDocument/2006/relationships/image" Target="../media/image210.png"/><Relationship Id="rId179" Type="http://schemas.openxmlformats.org/officeDocument/2006/relationships/customXml" Target="../ink/ink269.xml"/><Relationship Id="rId190" Type="http://schemas.openxmlformats.org/officeDocument/2006/relationships/image" Target="../media/image262.png"/><Relationship Id="rId204" Type="http://schemas.openxmlformats.org/officeDocument/2006/relationships/image" Target="../media/image269.png"/><Relationship Id="rId225" Type="http://schemas.openxmlformats.org/officeDocument/2006/relationships/customXml" Target="../ink/ink292.xml"/><Relationship Id="rId246" Type="http://schemas.openxmlformats.org/officeDocument/2006/relationships/customXml" Target="../ink/ink303.xml"/><Relationship Id="rId267" Type="http://schemas.openxmlformats.org/officeDocument/2006/relationships/image" Target="../media/image300.png"/><Relationship Id="rId288" Type="http://schemas.openxmlformats.org/officeDocument/2006/relationships/image" Target="../media/image310.png"/><Relationship Id="rId106" Type="http://schemas.openxmlformats.org/officeDocument/2006/relationships/customXml" Target="../ink/ink232.xml"/><Relationship Id="rId127" Type="http://schemas.openxmlformats.org/officeDocument/2006/relationships/image" Target="../media/image231.png"/><Relationship Id="rId313" Type="http://schemas.openxmlformats.org/officeDocument/2006/relationships/image" Target="../media/image322.png"/><Relationship Id="rId10" Type="http://schemas.openxmlformats.org/officeDocument/2006/relationships/image" Target="../media/image175.png"/><Relationship Id="rId31" Type="http://schemas.openxmlformats.org/officeDocument/2006/relationships/image" Target="../media/image184.png"/><Relationship Id="rId52" Type="http://schemas.openxmlformats.org/officeDocument/2006/relationships/customXml" Target="../ink/ink205.xml"/><Relationship Id="rId73" Type="http://schemas.openxmlformats.org/officeDocument/2006/relationships/image" Target="../media/image205.png"/><Relationship Id="rId94" Type="http://schemas.openxmlformats.org/officeDocument/2006/relationships/customXml" Target="../ink/ink226.xml"/><Relationship Id="rId148" Type="http://schemas.openxmlformats.org/officeDocument/2006/relationships/customXml" Target="../ink/ink253.xml"/><Relationship Id="rId169" Type="http://schemas.openxmlformats.org/officeDocument/2006/relationships/customXml" Target="../ink/ink264.xml"/><Relationship Id="rId334" Type="http://schemas.openxmlformats.org/officeDocument/2006/relationships/customXml" Target="../ink/ink348.xml"/><Relationship Id="rId355" Type="http://schemas.openxmlformats.org/officeDocument/2006/relationships/customXml" Target="../ink/ink359.xml"/><Relationship Id="rId4" Type="http://schemas.openxmlformats.org/officeDocument/2006/relationships/image" Target="../media/image172.png"/><Relationship Id="rId180" Type="http://schemas.openxmlformats.org/officeDocument/2006/relationships/image" Target="../media/image257.png"/><Relationship Id="rId215" Type="http://schemas.openxmlformats.org/officeDocument/2006/relationships/customXml" Target="../ink/ink287.xml"/><Relationship Id="rId236" Type="http://schemas.openxmlformats.org/officeDocument/2006/relationships/customXml" Target="../ink/ink298.xml"/><Relationship Id="rId257" Type="http://schemas.openxmlformats.org/officeDocument/2006/relationships/image" Target="../media/image295.png"/><Relationship Id="rId278" Type="http://schemas.openxmlformats.org/officeDocument/2006/relationships/customXml" Target="../ink/ink319.xml"/><Relationship Id="rId303" Type="http://schemas.openxmlformats.org/officeDocument/2006/relationships/customXml" Target="../ink/ink332.xml"/><Relationship Id="rId42" Type="http://schemas.openxmlformats.org/officeDocument/2006/relationships/customXml" Target="../ink/ink200.xml"/><Relationship Id="rId84" Type="http://schemas.openxmlformats.org/officeDocument/2006/relationships/customXml" Target="../ink/ink221.xml"/><Relationship Id="rId138" Type="http://schemas.openxmlformats.org/officeDocument/2006/relationships/customXml" Target="../ink/ink248.xml"/><Relationship Id="rId345" Type="http://schemas.openxmlformats.org/officeDocument/2006/relationships/image" Target="../media/image338.png"/><Relationship Id="rId191" Type="http://schemas.openxmlformats.org/officeDocument/2006/relationships/customXml" Target="../ink/ink275.xml"/><Relationship Id="rId205" Type="http://schemas.openxmlformats.org/officeDocument/2006/relationships/customXml" Target="../ink/ink282.xml"/><Relationship Id="rId247" Type="http://schemas.openxmlformats.org/officeDocument/2006/relationships/image" Target="../media/image290.png"/><Relationship Id="rId107" Type="http://schemas.openxmlformats.org/officeDocument/2006/relationships/image" Target="../media/image222.png"/><Relationship Id="rId289" Type="http://schemas.openxmlformats.org/officeDocument/2006/relationships/customXml" Target="../ink/ink325.xml"/><Relationship Id="rId11" Type="http://schemas.openxmlformats.org/officeDocument/2006/relationships/customXml" Target="../ink/ink184.xml"/><Relationship Id="rId53" Type="http://schemas.openxmlformats.org/officeDocument/2006/relationships/image" Target="../media/image195.png"/><Relationship Id="rId149" Type="http://schemas.openxmlformats.org/officeDocument/2006/relationships/image" Target="../media/image242.png"/><Relationship Id="rId314" Type="http://schemas.openxmlformats.org/officeDocument/2006/relationships/customXml" Target="../ink/ink338.xml"/><Relationship Id="rId356" Type="http://schemas.openxmlformats.org/officeDocument/2006/relationships/image" Target="../media/image343.png"/><Relationship Id="rId95" Type="http://schemas.openxmlformats.org/officeDocument/2006/relationships/image" Target="../media/image216.png"/><Relationship Id="rId160" Type="http://schemas.openxmlformats.org/officeDocument/2006/relationships/customXml" Target="../ink/ink259.xml"/><Relationship Id="rId216" Type="http://schemas.openxmlformats.org/officeDocument/2006/relationships/image" Target="../media/image275.png"/><Relationship Id="rId258" Type="http://schemas.openxmlformats.org/officeDocument/2006/relationships/customXml" Target="../ink/ink309.xml"/><Relationship Id="rId22" Type="http://schemas.openxmlformats.org/officeDocument/2006/relationships/image" Target="../media/image180.png"/><Relationship Id="rId64" Type="http://schemas.openxmlformats.org/officeDocument/2006/relationships/customXml" Target="../ink/ink211.xml"/><Relationship Id="rId118" Type="http://schemas.openxmlformats.org/officeDocument/2006/relationships/customXml" Target="../ink/ink238.xml"/><Relationship Id="rId325" Type="http://schemas.openxmlformats.org/officeDocument/2006/relationships/image" Target="../media/image328.png"/><Relationship Id="rId171" Type="http://schemas.openxmlformats.org/officeDocument/2006/relationships/customXml" Target="../ink/ink265.xml"/><Relationship Id="rId227" Type="http://schemas.openxmlformats.org/officeDocument/2006/relationships/customXml" Target="../ink/ink293.xml"/><Relationship Id="rId269" Type="http://schemas.openxmlformats.org/officeDocument/2006/relationships/image" Target="../media/image301.png"/><Relationship Id="rId33" Type="http://schemas.openxmlformats.org/officeDocument/2006/relationships/image" Target="../media/image185.png"/><Relationship Id="rId129" Type="http://schemas.openxmlformats.org/officeDocument/2006/relationships/image" Target="../media/image232.png"/><Relationship Id="rId280" Type="http://schemas.openxmlformats.org/officeDocument/2006/relationships/customXml" Target="../ink/ink320.xml"/><Relationship Id="rId336" Type="http://schemas.openxmlformats.org/officeDocument/2006/relationships/customXml" Target="../ink/ink349.xml"/><Relationship Id="rId75" Type="http://schemas.openxmlformats.org/officeDocument/2006/relationships/image" Target="../media/image206.png"/><Relationship Id="rId140" Type="http://schemas.openxmlformats.org/officeDocument/2006/relationships/customXml" Target="../ink/ink249.xml"/><Relationship Id="rId182" Type="http://schemas.openxmlformats.org/officeDocument/2006/relationships/image" Target="../media/image258.png"/><Relationship Id="rId6" Type="http://schemas.openxmlformats.org/officeDocument/2006/relationships/image" Target="../media/image173.png"/><Relationship Id="rId238" Type="http://schemas.openxmlformats.org/officeDocument/2006/relationships/customXml" Target="../ink/ink299.xml"/><Relationship Id="rId291" Type="http://schemas.openxmlformats.org/officeDocument/2006/relationships/customXml" Target="../ink/ink326.xml"/><Relationship Id="rId305" Type="http://schemas.openxmlformats.org/officeDocument/2006/relationships/customXml" Target="../ink/ink333.xml"/><Relationship Id="rId347" Type="http://schemas.openxmlformats.org/officeDocument/2006/relationships/customXml" Target="../ink/ink355.xml"/><Relationship Id="rId44" Type="http://schemas.openxmlformats.org/officeDocument/2006/relationships/customXml" Target="../ink/ink201.xml"/><Relationship Id="rId86" Type="http://schemas.openxmlformats.org/officeDocument/2006/relationships/customXml" Target="../ink/ink222.xml"/><Relationship Id="rId151" Type="http://schemas.openxmlformats.org/officeDocument/2006/relationships/image" Target="../media/image243.png"/><Relationship Id="rId193" Type="http://schemas.openxmlformats.org/officeDocument/2006/relationships/customXml" Target="../ink/ink276.xml"/><Relationship Id="rId207" Type="http://schemas.openxmlformats.org/officeDocument/2006/relationships/customXml" Target="../ink/ink283.xml"/><Relationship Id="rId249" Type="http://schemas.openxmlformats.org/officeDocument/2006/relationships/image" Target="../media/image291.png"/><Relationship Id="rId13" Type="http://schemas.openxmlformats.org/officeDocument/2006/relationships/customXml" Target="../ink/ink185.xml"/><Relationship Id="rId109" Type="http://schemas.openxmlformats.org/officeDocument/2006/relationships/image" Target="../media/image223.png"/><Relationship Id="rId260" Type="http://schemas.openxmlformats.org/officeDocument/2006/relationships/customXml" Target="../ink/ink310.xml"/><Relationship Id="rId316" Type="http://schemas.openxmlformats.org/officeDocument/2006/relationships/customXml" Target="../ink/ink339.xml"/><Relationship Id="rId55" Type="http://schemas.openxmlformats.org/officeDocument/2006/relationships/image" Target="../media/image196.png"/><Relationship Id="rId97" Type="http://schemas.openxmlformats.org/officeDocument/2006/relationships/image" Target="../media/image217.png"/><Relationship Id="rId120" Type="http://schemas.openxmlformats.org/officeDocument/2006/relationships/customXml" Target="../ink/ink239.xml"/><Relationship Id="rId358" Type="http://schemas.openxmlformats.org/officeDocument/2006/relationships/image" Target="../media/image344.png"/><Relationship Id="rId162" Type="http://schemas.openxmlformats.org/officeDocument/2006/relationships/image" Target="../media/image248.png"/><Relationship Id="rId218" Type="http://schemas.openxmlformats.org/officeDocument/2006/relationships/image" Target="../media/image276.png"/><Relationship Id="rId271" Type="http://schemas.openxmlformats.org/officeDocument/2006/relationships/image" Target="../media/image302.png"/><Relationship Id="rId24" Type="http://schemas.openxmlformats.org/officeDocument/2006/relationships/image" Target="../media/image181.png"/><Relationship Id="rId66" Type="http://schemas.openxmlformats.org/officeDocument/2006/relationships/customXml" Target="../ink/ink212.xml"/><Relationship Id="rId131" Type="http://schemas.openxmlformats.org/officeDocument/2006/relationships/image" Target="../media/image233.png"/><Relationship Id="rId327" Type="http://schemas.openxmlformats.org/officeDocument/2006/relationships/image" Target="../media/image329.png"/><Relationship Id="rId173" Type="http://schemas.openxmlformats.org/officeDocument/2006/relationships/customXml" Target="../ink/ink266.xml"/><Relationship Id="rId229" Type="http://schemas.openxmlformats.org/officeDocument/2006/relationships/customXml" Target="../ink/ink294.xml"/><Relationship Id="rId240" Type="http://schemas.openxmlformats.org/officeDocument/2006/relationships/customXml" Target="../ink/ink300.xml"/><Relationship Id="rId35" Type="http://schemas.openxmlformats.org/officeDocument/2006/relationships/image" Target="../media/image186.png"/><Relationship Id="rId77" Type="http://schemas.openxmlformats.org/officeDocument/2006/relationships/image" Target="../media/image207.png"/><Relationship Id="rId100" Type="http://schemas.openxmlformats.org/officeDocument/2006/relationships/customXml" Target="../ink/ink229.xml"/><Relationship Id="rId282" Type="http://schemas.openxmlformats.org/officeDocument/2006/relationships/image" Target="../media/image307.png"/><Relationship Id="rId338" Type="http://schemas.openxmlformats.org/officeDocument/2006/relationships/customXml" Target="../ink/ink350.xml"/><Relationship Id="rId8" Type="http://schemas.openxmlformats.org/officeDocument/2006/relationships/image" Target="../media/image174.png"/><Relationship Id="rId142" Type="http://schemas.openxmlformats.org/officeDocument/2006/relationships/customXml" Target="../ink/ink250.xml"/><Relationship Id="rId184" Type="http://schemas.openxmlformats.org/officeDocument/2006/relationships/image" Target="../media/image259.png"/><Relationship Id="rId251" Type="http://schemas.openxmlformats.org/officeDocument/2006/relationships/image" Target="../media/image292.png"/><Relationship Id="rId46" Type="http://schemas.openxmlformats.org/officeDocument/2006/relationships/customXml" Target="../ink/ink202.xml"/><Relationship Id="rId293" Type="http://schemas.openxmlformats.org/officeDocument/2006/relationships/customXml" Target="../ink/ink327.xml"/><Relationship Id="rId307" Type="http://schemas.openxmlformats.org/officeDocument/2006/relationships/customXml" Target="../ink/ink334.xml"/><Relationship Id="rId349" Type="http://schemas.openxmlformats.org/officeDocument/2006/relationships/customXml" Target="../ink/ink356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3.png"/><Relationship Id="rId299" Type="http://schemas.openxmlformats.org/officeDocument/2006/relationships/image" Target="../media/image493.png"/><Relationship Id="rId21" Type="http://schemas.openxmlformats.org/officeDocument/2006/relationships/image" Target="../media/image356.png"/><Relationship Id="rId63" Type="http://schemas.openxmlformats.org/officeDocument/2006/relationships/image" Target="../media/image377.png"/><Relationship Id="rId159" Type="http://schemas.openxmlformats.org/officeDocument/2006/relationships/image" Target="../media/image423.png"/><Relationship Id="rId170" Type="http://schemas.openxmlformats.org/officeDocument/2006/relationships/customXml" Target="../ink/ink448.xml"/><Relationship Id="rId226" Type="http://schemas.openxmlformats.org/officeDocument/2006/relationships/customXml" Target="../ink/ink476.xml"/><Relationship Id="rId268" Type="http://schemas.openxmlformats.org/officeDocument/2006/relationships/customXml" Target="../ink/ink497.xml"/><Relationship Id="rId32" Type="http://schemas.openxmlformats.org/officeDocument/2006/relationships/customXml" Target="../ink/ink378.xml"/><Relationship Id="rId74" Type="http://schemas.openxmlformats.org/officeDocument/2006/relationships/customXml" Target="../ink/ink399.xml"/><Relationship Id="rId128" Type="http://schemas.openxmlformats.org/officeDocument/2006/relationships/customXml" Target="../ink/ink426.xml"/><Relationship Id="rId5" Type="http://schemas.openxmlformats.org/officeDocument/2006/relationships/image" Target="../media/image348.png"/><Relationship Id="rId181" Type="http://schemas.openxmlformats.org/officeDocument/2006/relationships/image" Target="../media/image434.png"/><Relationship Id="rId237" Type="http://schemas.openxmlformats.org/officeDocument/2006/relationships/image" Target="../media/image462.png"/><Relationship Id="rId279" Type="http://schemas.openxmlformats.org/officeDocument/2006/relationships/image" Target="../media/image483.png"/><Relationship Id="rId43" Type="http://schemas.openxmlformats.org/officeDocument/2006/relationships/image" Target="../media/image367.png"/><Relationship Id="rId139" Type="http://schemas.openxmlformats.org/officeDocument/2006/relationships/image" Target="../media/image414.png"/><Relationship Id="rId290" Type="http://schemas.openxmlformats.org/officeDocument/2006/relationships/customXml" Target="../ink/ink508.xml"/><Relationship Id="rId304" Type="http://schemas.openxmlformats.org/officeDocument/2006/relationships/customXml" Target="../ink/ink515.xml"/><Relationship Id="rId85" Type="http://schemas.openxmlformats.org/officeDocument/2006/relationships/image" Target="../media/image388.png"/><Relationship Id="rId150" Type="http://schemas.openxmlformats.org/officeDocument/2006/relationships/image" Target="../media/image419.png"/><Relationship Id="rId192" Type="http://schemas.openxmlformats.org/officeDocument/2006/relationships/customXml" Target="../ink/ink459.xml"/><Relationship Id="rId206" Type="http://schemas.openxmlformats.org/officeDocument/2006/relationships/customXml" Target="../ink/ink466.xml"/><Relationship Id="rId248" Type="http://schemas.openxmlformats.org/officeDocument/2006/relationships/customXml" Target="../ink/ink487.xml"/><Relationship Id="rId12" Type="http://schemas.openxmlformats.org/officeDocument/2006/relationships/customXml" Target="../ink/ink368.xml"/><Relationship Id="rId108" Type="http://schemas.openxmlformats.org/officeDocument/2006/relationships/customXml" Target="../ink/ink416.xml"/><Relationship Id="rId54" Type="http://schemas.openxmlformats.org/officeDocument/2006/relationships/customXml" Target="../ink/ink389.xml"/><Relationship Id="rId96" Type="http://schemas.openxmlformats.org/officeDocument/2006/relationships/customXml" Target="../ink/ink410.xml"/><Relationship Id="rId161" Type="http://schemas.openxmlformats.org/officeDocument/2006/relationships/image" Target="../media/image424.png"/><Relationship Id="rId217" Type="http://schemas.openxmlformats.org/officeDocument/2006/relationships/image" Target="../media/image452.png"/><Relationship Id="rId259" Type="http://schemas.openxmlformats.org/officeDocument/2006/relationships/image" Target="../media/image473.png"/><Relationship Id="rId23" Type="http://schemas.openxmlformats.org/officeDocument/2006/relationships/image" Target="../media/image357.png"/><Relationship Id="rId119" Type="http://schemas.openxmlformats.org/officeDocument/2006/relationships/image" Target="../media/image404.png"/><Relationship Id="rId270" Type="http://schemas.openxmlformats.org/officeDocument/2006/relationships/customXml" Target="../ink/ink498.xml"/><Relationship Id="rId44" Type="http://schemas.openxmlformats.org/officeDocument/2006/relationships/customXml" Target="../ink/ink384.xml"/><Relationship Id="rId65" Type="http://schemas.openxmlformats.org/officeDocument/2006/relationships/image" Target="../media/image378.png"/><Relationship Id="rId86" Type="http://schemas.openxmlformats.org/officeDocument/2006/relationships/customXml" Target="../ink/ink405.xml"/><Relationship Id="rId130" Type="http://schemas.openxmlformats.org/officeDocument/2006/relationships/customXml" Target="../ink/ink427.xml"/><Relationship Id="rId151" Type="http://schemas.openxmlformats.org/officeDocument/2006/relationships/customXml" Target="../ink/ink438.xml"/><Relationship Id="rId172" Type="http://schemas.openxmlformats.org/officeDocument/2006/relationships/customXml" Target="../ink/ink449.xml"/><Relationship Id="rId193" Type="http://schemas.openxmlformats.org/officeDocument/2006/relationships/image" Target="../media/image440.png"/><Relationship Id="rId207" Type="http://schemas.openxmlformats.org/officeDocument/2006/relationships/image" Target="../media/image447.png"/><Relationship Id="rId228" Type="http://schemas.openxmlformats.org/officeDocument/2006/relationships/customXml" Target="../ink/ink477.xml"/><Relationship Id="rId249" Type="http://schemas.openxmlformats.org/officeDocument/2006/relationships/image" Target="../media/image468.png"/><Relationship Id="rId13" Type="http://schemas.openxmlformats.org/officeDocument/2006/relationships/image" Target="../media/image352.png"/><Relationship Id="rId109" Type="http://schemas.openxmlformats.org/officeDocument/2006/relationships/image" Target="../media/image400.png"/><Relationship Id="rId260" Type="http://schemas.openxmlformats.org/officeDocument/2006/relationships/customXml" Target="../ink/ink493.xml"/><Relationship Id="rId281" Type="http://schemas.openxmlformats.org/officeDocument/2006/relationships/image" Target="../media/image484.png"/><Relationship Id="rId34" Type="http://schemas.openxmlformats.org/officeDocument/2006/relationships/customXml" Target="../ink/ink379.xml"/><Relationship Id="rId55" Type="http://schemas.openxmlformats.org/officeDocument/2006/relationships/image" Target="../media/image373.png"/><Relationship Id="rId76" Type="http://schemas.openxmlformats.org/officeDocument/2006/relationships/customXml" Target="../ink/ink400.xml"/><Relationship Id="rId97" Type="http://schemas.openxmlformats.org/officeDocument/2006/relationships/image" Target="../media/image394.png"/><Relationship Id="rId120" Type="http://schemas.openxmlformats.org/officeDocument/2006/relationships/customXml" Target="../ink/ink422.xml"/><Relationship Id="rId141" Type="http://schemas.openxmlformats.org/officeDocument/2006/relationships/image" Target="../media/image415.png"/><Relationship Id="rId7" Type="http://schemas.openxmlformats.org/officeDocument/2006/relationships/image" Target="../media/image349.png"/><Relationship Id="rId162" Type="http://schemas.openxmlformats.org/officeDocument/2006/relationships/customXml" Target="../ink/ink444.xml"/><Relationship Id="rId183" Type="http://schemas.openxmlformats.org/officeDocument/2006/relationships/image" Target="../media/image435.png"/><Relationship Id="rId218" Type="http://schemas.openxmlformats.org/officeDocument/2006/relationships/customXml" Target="../ink/ink472.xml"/><Relationship Id="rId239" Type="http://schemas.openxmlformats.org/officeDocument/2006/relationships/image" Target="../media/image463.png"/><Relationship Id="rId250" Type="http://schemas.openxmlformats.org/officeDocument/2006/relationships/customXml" Target="../ink/ink488.xml"/><Relationship Id="rId271" Type="http://schemas.openxmlformats.org/officeDocument/2006/relationships/image" Target="../media/image479.png"/><Relationship Id="rId292" Type="http://schemas.openxmlformats.org/officeDocument/2006/relationships/customXml" Target="../ink/ink509.xml"/><Relationship Id="rId306" Type="http://schemas.openxmlformats.org/officeDocument/2006/relationships/customXml" Target="../ink/ink516.xml"/><Relationship Id="rId24" Type="http://schemas.openxmlformats.org/officeDocument/2006/relationships/customXml" Target="../ink/ink374.xml"/><Relationship Id="rId45" Type="http://schemas.openxmlformats.org/officeDocument/2006/relationships/image" Target="../media/image368.png"/><Relationship Id="rId66" Type="http://schemas.openxmlformats.org/officeDocument/2006/relationships/customXml" Target="../ink/ink395.xml"/><Relationship Id="rId87" Type="http://schemas.openxmlformats.org/officeDocument/2006/relationships/image" Target="../media/image389.png"/><Relationship Id="rId110" Type="http://schemas.openxmlformats.org/officeDocument/2006/relationships/customXml" Target="../ink/ink417.xml"/><Relationship Id="rId131" Type="http://schemas.openxmlformats.org/officeDocument/2006/relationships/image" Target="../media/image410.png"/><Relationship Id="rId152" Type="http://schemas.openxmlformats.org/officeDocument/2006/relationships/image" Target="../media/image420.png"/><Relationship Id="rId173" Type="http://schemas.openxmlformats.org/officeDocument/2006/relationships/image" Target="../media/image430.png"/><Relationship Id="rId194" Type="http://schemas.openxmlformats.org/officeDocument/2006/relationships/customXml" Target="../ink/ink460.xml"/><Relationship Id="rId208" Type="http://schemas.openxmlformats.org/officeDocument/2006/relationships/customXml" Target="../ink/ink467.xml"/><Relationship Id="rId229" Type="http://schemas.openxmlformats.org/officeDocument/2006/relationships/image" Target="../media/image458.png"/><Relationship Id="rId240" Type="http://schemas.openxmlformats.org/officeDocument/2006/relationships/customXml" Target="../ink/ink483.xml"/><Relationship Id="rId261" Type="http://schemas.openxmlformats.org/officeDocument/2006/relationships/image" Target="../media/image474.png"/><Relationship Id="rId14" Type="http://schemas.openxmlformats.org/officeDocument/2006/relationships/customXml" Target="../ink/ink369.xml"/><Relationship Id="rId35" Type="http://schemas.openxmlformats.org/officeDocument/2006/relationships/image" Target="../media/image363.png"/><Relationship Id="rId56" Type="http://schemas.openxmlformats.org/officeDocument/2006/relationships/customXml" Target="../ink/ink390.xml"/><Relationship Id="rId77" Type="http://schemas.openxmlformats.org/officeDocument/2006/relationships/image" Target="../media/image384.png"/><Relationship Id="rId100" Type="http://schemas.openxmlformats.org/officeDocument/2006/relationships/customXml" Target="../ink/ink412.xml"/><Relationship Id="rId282" Type="http://schemas.openxmlformats.org/officeDocument/2006/relationships/customXml" Target="../ink/ink504.xml"/><Relationship Id="rId8" Type="http://schemas.openxmlformats.org/officeDocument/2006/relationships/customXml" Target="../ink/ink366.xml"/><Relationship Id="rId98" Type="http://schemas.openxmlformats.org/officeDocument/2006/relationships/customXml" Target="../ink/ink411.xml"/><Relationship Id="rId121" Type="http://schemas.openxmlformats.org/officeDocument/2006/relationships/image" Target="../media/image405.png"/><Relationship Id="rId142" Type="http://schemas.openxmlformats.org/officeDocument/2006/relationships/customXml" Target="../ink/ink433.xml"/><Relationship Id="rId163" Type="http://schemas.openxmlformats.org/officeDocument/2006/relationships/image" Target="../media/image425.png"/><Relationship Id="rId184" Type="http://schemas.openxmlformats.org/officeDocument/2006/relationships/customXml" Target="../ink/ink455.xml"/><Relationship Id="rId219" Type="http://schemas.openxmlformats.org/officeDocument/2006/relationships/image" Target="../media/image453.png"/><Relationship Id="rId230" Type="http://schemas.openxmlformats.org/officeDocument/2006/relationships/customXml" Target="../ink/ink478.xml"/><Relationship Id="rId251" Type="http://schemas.openxmlformats.org/officeDocument/2006/relationships/image" Target="../media/image469.png"/><Relationship Id="rId25" Type="http://schemas.openxmlformats.org/officeDocument/2006/relationships/image" Target="../media/image358.png"/><Relationship Id="rId46" Type="http://schemas.openxmlformats.org/officeDocument/2006/relationships/customXml" Target="../ink/ink385.xml"/><Relationship Id="rId67" Type="http://schemas.openxmlformats.org/officeDocument/2006/relationships/image" Target="../media/image379.png"/><Relationship Id="rId272" Type="http://schemas.openxmlformats.org/officeDocument/2006/relationships/customXml" Target="../ink/ink499.xml"/><Relationship Id="rId293" Type="http://schemas.openxmlformats.org/officeDocument/2006/relationships/image" Target="../media/image490.png"/><Relationship Id="rId307" Type="http://schemas.openxmlformats.org/officeDocument/2006/relationships/image" Target="../media/image496.png"/><Relationship Id="rId88" Type="http://schemas.openxmlformats.org/officeDocument/2006/relationships/customXml" Target="../ink/ink406.xml"/><Relationship Id="rId111" Type="http://schemas.openxmlformats.org/officeDocument/2006/relationships/image" Target="../media/image401.png"/><Relationship Id="rId132" Type="http://schemas.openxmlformats.org/officeDocument/2006/relationships/customXml" Target="../ink/ink428.xml"/><Relationship Id="rId153" Type="http://schemas.openxmlformats.org/officeDocument/2006/relationships/customXml" Target="../ink/ink439.xml"/><Relationship Id="rId174" Type="http://schemas.openxmlformats.org/officeDocument/2006/relationships/customXml" Target="../ink/ink450.xml"/><Relationship Id="rId195" Type="http://schemas.openxmlformats.org/officeDocument/2006/relationships/image" Target="../media/image441.png"/><Relationship Id="rId209" Type="http://schemas.openxmlformats.org/officeDocument/2006/relationships/image" Target="../media/image448.png"/><Relationship Id="rId220" Type="http://schemas.openxmlformats.org/officeDocument/2006/relationships/customXml" Target="../ink/ink473.xml"/><Relationship Id="rId241" Type="http://schemas.openxmlformats.org/officeDocument/2006/relationships/image" Target="../media/image464.png"/><Relationship Id="rId15" Type="http://schemas.openxmlformats.org/officeDocument/2006/relationships/image" Target="../media/image353.png"/><Relationship Id="rId36" Type="http://schemas.openxmlformats.org/officeDocument/2006/relationships/customXml" Target="../ink/ink380.xml"/><Relationship Id="rId57" Type="http://schemas.openxmlformats.org/officeDocument/2006/relationships/image" Target="../media/image374.png"/><Relationship Id="rId262" Type="http://schemas.openxmlformats.org/officeDocument/2006/relationships/customXml" Target="../ink/ink494.xml"/><Relationship Id="rId283" Type="http://schemas.openxmlformats.org/officeDocument/2006/relationships/image" Target="../media/image485.png"/><Relationship Id="rId78" Type="http://schemas.openxmlformats.org/officeDocument/2006/relationships/customXml" Target="../ink/ink401.xml"/><Relationship Id="rId99" Type="http://schemas.openxmlformats.org/officeDocument/2006/relationships/image" Target="../media/image395.png"/><Relationship Id="rId101" Type="http://schemas.openxmlformats.org/officeDocument/2006/relationships/image" Target="../media/image396.png"/><Relationship Id="rId122" Type="http://schemas.openxmlformats.org/officeDocument/2006/relationships/customXml" Target="../ink/ink423.xml"/><Relationship Id="rId143" Type="http://schemas.openxmlformats.org/officeDocument/2006/relationships/image" Target="../media/image416.png"/><Relationship Id="rId164" Type="http://schemas.openxmlformats.org/officeDocument/2006/relationships/customXml" Target="../ink/ink445.xml"/><Relationship Id="rId185" Type="http://schemas.openxmlformats.org/officeDocument/2006/relationships/image" Target="../media/image436.png"/><Relationship Id="rId9" Type="http://schemas.openxmlformats.org/officeDocument/2006/relationships/image" Target="../media/image350.png"/><Relationship Id="rId210" Type="http://schemas.openxmlformats.org/officeDocument/2006/relationships/customXml" Target="../ink/ink468.xml"/><Relationship Id="rId26" Type="http://schemas.openxmlformats.org/officeDocument/2006/relationships/customXml" Target="../ink/ink375.xml"/><Relationship Id="rId231" Type="http://schemas.openxmlformats.org/officeDocument/2006/relationships/image" Target="../media/image459.png"/><Relationship Id="rId252" Type="http://schemas.openxmlformats.org/officeDocument/2006/relationships/customXml" Target="../ink/ink489.xml"/><Relationship Id="rId273" Type="http://schemas.openxmlformats.org/officeDocument/2006/relationships/image" Target="../media/image480.png"/><Relationship Id="rId294" Type="http://schemas.openxmlformats.org/officeDocument/2006/relationships/customXml" Target="../ink/ink510.xml"/><Relationship Id="rId308" Type="http://schemas.openxmlformats.org/officeDocument/2006/relationships/customXml" Target="../ink/ink517.xml"/><Relationship Id="rId47" Type="http://schemas.openxmlformats.org/officeDocument/2006/relationships/image" Target="../media/image369.png"/><Relationship Id="rId68" Type="http://schemas.openxmlformats.org/officeDocument/2006/relationships/customXml" Target="../ink/ink396.xml"/><Relationship Id="rId89" Type="http://schemas.openxmlformats.org/officeDocument/2006/relationships/image" Target="../media/image390.png"/><Relationship Id="rId112" Type="http://schemas.openxmlformats.org/officeDocument/2006/relationships/customXml" Target="../ink/ink418.xml"/><Relationship Id="rId133" Type="http://schemas.openxmlformats.org/officeDocument/2006/relationships/image" Target="../media/image411.png"/><Relationship Id="rId154" Type="http://schemas.openxmlformats.org/officeDocument/2006/relationships/customXml" Target="../ink/ink440.xml"/><Relationship Id="rId175" Type="http://schemas.openxmlformats.org/officeDocument/2006/relationships/image" Target="../media/image431.png"/><Relationship Id="rId196" Type="http://schemas.openxmlformats.org/officeDocument/2006/relationships/customXml" Target="../ink/ink461.xml"/><Relationship Id="rId200" Type="http://schemas.openxmlformats.org/officeDocument/2006/relationships/customXml" Target="../ink/ink463.xml"/><Relationship Id="rId16" Type="http://schemas.openxmlformats.org/officeDocument/2006/relationships/customXml" Target="../ink/ink370.xml"/><Relationship Id="rId221" Type="http://schemas.openxmlformats.org/officeDocument/2006/relationships/image" Target="../media/image454.png"/><Relationship Id="rId242" Type="http://schemas.openxmlformats.org/officeDocument/2006/relationships/customXml" Target="../ink/ink484.xml"/><Relationship Id="rId263" Type="http://schemas.openxmlformats.org/officeDocument/2006/relationships/image" Target="../media/image475.png"/><Relationship Id="rId284" Type="http://schemas.openxmlformats.org/officeDocument/2006/relationships/customXml" Target="../ink/ink505.xml"/><Relationship Id="rId37" Type="http://schemas.openxmlformats.org/officeDocument/2006/relationships/image" Target="../media/image364.png"/><Relationship Id="rId58" Type="http://schemas.openxmlformats.org/officeDocument/2006/relationships/customXml" Target="../ink/ink391.xml"/><Relationship Id="rId79" Type="http://schemas.openxmlformats.org/officeDocument/2006/relationships/image" Target="../media/image385.png"/><Relationship Id="rId102" Type="http://schemas.openxmlformats.org/officeDocument/2006/relationships/customXml" Target="../ink/ink413.xml"/><Relationship Id="rId123" Type="http://schemas.openxmlformats.org/officeDocument/2006/relationships/image" Target="../media/image406.png"/><Relationship Id="rId144" Type="http://schemas.openxmlformats.org/officeDocument/2006/relationships/customXml" Target="../ink/ink434.xml"/><Relationship Id="rId90" Type="http://schemas.openxmlformats.org/officeDocument/2006/relationships/customXml" Target="../ink/ink407.xml"/><Relationship Id="rId165" Type="http://schemas.openxmlformats.org/officeDocument/2006/relationships/image" Target="../media/image426.png"/><Relationship Id="rId186" Type="http://schemas.openxmlformats.org/officeDocument/2006/relationships/customXml" Target="../ink/ink456.xml"/><Relationship Id="rId211" Type="http://schemas.openxmlformats.org/officeDocument/2006/relationships/image" Target="../media/image449.png"/><Relationship Id="rId232" Type="http://schemas.openxmlformats.org/officeDocument/2006/relationships/customXml" Target="../ink/ink479.xml"/><Relationship Id="rId253" Type="http://schemas.openxmlformats.org/officeDocument/2006/relationships/image" Target="../media/image470.png"/><Relationship Id="rId274" Type="http://schemas.openxmlformats.org/officeDocument/2006/relationships/customXml" Target="../ink/ink500.xml"/><Relationship Id="rId295" Type="http://schemas.openxmlformats.org/officeDocument/2006/relationships/image" Target="../media/image491.png"/><Relationship Id="rId309" Type="http://schemas.openxmlformats.org/officeDocument/2006/relationships/image" Target="../media/image497.png"/><Relationship Id="rId27" Type="http://schemas.openxmlformats.org/officeDocument/2006/relationships/image" Target="../media/image359.png"/><Relationship Id="rId48" Type="http://schemas.openxmlformats.org/officeDocument/2006/relationships/customXml" Target="../ink/ink386.xml"/><Relationship Id="rId69" Type="http://schemas.openxmlformats.org/officeDocument/2006/relationships/image" Target="../media/image380.png"/><Relationship Id="rId113" Type="http://schemas.openxmlformats.org/officeDocument/2006/relationships/image" Target="../media/image129.png"/><Relationship Id="rId134" Type="http://schemas.openxmlformats.org/officeDocument/2006/relationships/customXml" Target="../ink/ink429.xml"/><Relationship Id="rId80" Type="http://schemas.openxmlformats.org/officeDocument/2006/relationships/customXml" Target="../ink/ink402.xml"/><Relationship Id="rId155" Type="http://schemas.openxmlformats.org/officeDocument/2006/relationships/image" Target="../media/image421.png"/><Relationship Id="rId176" Type="http://schemas.openxmlformats.org/officeDocument/2006/relationships/customXml" Target="../ink/ink451.xml"/><Relationship Id="rId197" Type="http://schemas.openxmlformats.org/officeDocument/2006/relationships/image" Target="../media/image442.png"/><Relationship Id="rId201" Type="http://schemas.openxmlformats.org/officeDocument/2006/relationships/image" Target="../media/image444.png"/><Relationship Id="rId222" Type="http://schemas.openxmlformats.org/officeDocument/2006/relationships/customXml" Target="../ink/ink474.xml"/><Relationship Id="rId243" Type="http://schemas.openxmlformats.org/officeDocument/2006/relationships/image" Target="../media/image465.png"/><Relationship Id="rId264" Type="http://schemas.openxmlformats.org/officeDocument/2006/relationships/customXml" Target="../ink/ink495.xml"/><Relationship Id="rId285" Type="http://schemas.openxmlformats.org/officeDocument/2006/relationships/image" Target="../media/image486.png"/><Relationship Id="rId17" Type="http://schemas.openxmlformats.org/officeDocument/2006/relationships/image" Target="../media/image354.png"/><Relationship Id="rId38" Type="http://schemas.openxmlformats.org/officeDocument/2006/relationships/customXml" Target="../ink/ink381.xml"/><Relationship Id="rId59" Type="http://schemas.openxmlformats.org/officeDocument/2006/relationships/image" Target="../media/image375.png"/><Relationship Id="rId103" Type="http://schemas.openxmlformats.org/officeDocument/2006/relationships/image" Target="../media/image397.png"/><Relationship Id="rId124" Type="http://schemas.openxmlformats.org/officeDocument/2006/relationships/customXml" Target="../ink/ink424.xml"/><Relationship Id="rId310" Type="http://schemas.openxmlformats.org/officeDocument/2006/relationships/customXml" Target="../ink/ink518.xml"/><Relationship Id="rId70" Type="http://schemas.openxmlformats.org/officeDocument/2006/relationships/customXml" Target="../ink/ink397.xml"/><Relationship Id="rId91" Type="http://schemas.openxmlformats.org/officeDocument/2006/relationships/image" Target="../media/image391.png"/><Relationship Id="rId145" Type="http://schemas.openxmlformats.org/officeDocument/2006/relationships/customXml" Target="../ink/ink435.xml"/><Relationship Id="rId166" Type="http://schemas.openxmlformats.org/officeDocument/2006/relationships/customXml" Target="../ink/ink446.xml"/><Relationship Id="rId187" Type="http://schemas.openxmlformats.org/officeDocument/2006/relationships/image" Target="../media/image43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69.xml"/><Relationship Id="rId233" Type="http://schemas.openxmlformats.org/officeDocument/2006/relationships/image" Target="../media/image460.png"/><Relationship Id="rId254" Type="http://schemas.openxmlformats.org/officeDocument/2006/relationships/customXml" Target="../ink/ink490.xml"/><Relationship Id="rId28" Type="http://schemas.openxmlformats.org/officeDocument/2006/relationships/customXml" Target="../ink/ink376.xml"/><Relationship Id="rId49" Type="http://schemas.openxmlformats.org/officeDocument/2006/relationships/image" Target="../media/image370.png"/><Relationship Id="rId114" Type="http://schemas.openxmlformats.org/officeDocument/2006/relationships/customXml" Target="../ink/ink419.xml"/><Relationship Id="rId275" Type="http://schemas.openxmlformats.org/officeDocument/2006/relationships/image" Target="../media/image481.png"/><Relationship Id="rId296" Type="http://schemas.openxmlformats.org/officeDocument/2006/relationships/customXml" Target="../ink/ink511.xml"/><Relationship Id="rId300" Type="http://schemas.openxmlformats.org/officeDocument/2006/relationships/customXml" Target="../ink/ink513.xml"/><Relationship Id="rId60" Type="http://schemas.openxmlformats.org/officeDocument/2006/relationships/customXml" Target="../ink/ink392.xml"/><Relationship Id="rId81" Type="http://schemas.openxmlformats.org/officeDocument/2006/relationships/image" Target="../media/image386.png"/><Relationship Id="rId135" Type="http://schemas.openxmlformats.org/officeDocument/2006/relationships/image" Target="../media/image412.png"/><Relationship Id="rId156" Type="http://schemas.openxmlformats.org/officeDocument/2006/relationships/customXml" Target="../ink/ink441.xml"/><Relationship Id="rId177" Type="http://schemas.openxmlformats.org/officeDocument/2006/relationships/image" Target="../media/image432.png"/><Relationship Id="rId198" Type="http://schemas.openxmlformats.org/officeDocument/2006/relationships/customXml" Target="../ink/ink462.xml"/><Relationship Id="rId202" Type="http://schemas.openxmlformats.org/officeDocument/2006/relationships/customXml" Target="../ink/ink464.xml"/><Relationship Id="rId223" Type="http://schemas.openxmlformats.org/officeDocument/2006/relationships/image" Target="../media/image455.png"/><Relationship Id="rId244" Type="http://schemas.openxmlformats.org/officeDocument/2006/relationships/customXml" Target="../ink/ink485.xml"/><Relationship Id="rId18" Type="http://schemas.openxmlformats.org/officeDocument/2006/relationships/customXml" Target="../ink/ink371.xml"/><Relationship Id="rId39" Type="http://schemas.openxmlformats.org/officeDocument/2006/relationships/image" Target="../media/image365.png"/><Relationship Id="rId265" Type="http://schemas.openxmlformats.org/officeDocument/2006/relationships/image" Target="../media/image476.png"/><Relationship Id="rId286" Type="http://schemas.openxmlformats.org/officeDocument/2006/relationships/customXml" Target="../ink/ink506.xml"/><Relationship Id="rId50" Type="http://schemas.openxmlformats.org/officeDocument/2006/relationships/customXml" Target="../ink/ink387.xml"/><Relationship Id="rId104" Type="http://schemas.openxmlformats.org/officeDocument/2006/relationships/customXml" Target="../ink/ink414.xml"/><Relationship Id="rId125" Type="http://schemas.openxmlformats.org/officeDocument/2006/relationships/image" Target="../media/image407.png"/><Relationship Id="rId146" Type="http://schemas.openxmlformats.org/officeDocument/2006/relationships/image" Target="../media/image417.png"/><Relationship Id="rId167" Type="http://schemas.openxmlformats.org/officeDocument/2006/relationships/image" Target="../media/image427.png"/><Relationship Id="rId188" Type="http://schemas.openxmlformats.org/officeDocument/2006/relationships/customXml" Target="../ink/ink457.xml"/><Relationship Id="rId311" Type="http://schemas.openxmlformats.org/officeDocument/2006/relationships/image" Target="../media/image498.png"/><Relationship Id="rId71" Type="http://schemas.openxmlformats.org/officeDocument/2006/relationships/image" Target="../media/image381.png"/><Relationship Id="rId92" Type="http://schemas.openxmlformats.org/officeDocument/2006/relationships/customXml" Target="../ink/ink408.xml"/><Relationship Id="rId213" Type="http://schemas.openxmlformats.org/officeDocument/2006/relationships/image" Target="../media/image450.png"/><Relationship Id="rId234" Type="http://schemas.openxmlformats.org/officeDocument/2006/relationships/customXml" Target="../ink/ink480.xml"/><Relationship Id="rId2" Type="http://schemas.openxmlformats.org/officeDocument/2006/relationships/customXml" Target="../ink/ink363.xml"/><Relationship Id="rId29" Type="http://schemas.openxmlformats.org/officeDocument/2006/relationships/image" Target="../media/image360.png"/><Relationship Id="rId255" Type="http://schemas.openxmlformats.org/officeDocument/2006/relationships/image" Target="../media/image471.png"/><Relationship Id="rId276" Type="http://schemas.openxmlformats.org/officeDocument/2006/relationships/customXml" Target="../ink/ink501.xml"/><Relationship Id="rId297" Type="http://schemas.openxmlformats.org/officeDocument/2006/relationships/image" Target="../media/image492.png"/><Relationship Id="rId40" Type="http://schemas.openxmlformats.org/officeDocument/2006/relationships/customXml" Target="../ink/ink382.xml"/><Relationship Id="rId115" Type="http://schemas.openxmlformats.org/officeDocument/2006/relationships/image" Target="../media/image402.png"/><Relationship Id="rId136" Type="http://schemas.openxmlformats.org/officeDocument/2006/relationships/customXml" Target="../ink/ink430.xml"/><Relationship Id="rId157" Type="http://schemas.openxmlformats.org/officeDocument/2006/relationships/image" Target="../media/image422.png"/><Relationship Id="rId178" Type="http://schemas.openxmlformats.org/officeDocument/2006/relationships/customXml" Target="../ink/ink452.xml"/><Relationship Id="rId301" Type="http://schemas.openxmlformats.org/officeDocument/2006/relationships/image" Target="../media/image494.png"/><Relationship Id="rId61" Type="http://schemas.openxmlformats.org/officeDocument/2006/relationships/image" Target="../media/image376.png"/><Relationship Id="rId82" Type="http://schemas.openxmlformats.org/officeDocument/2006/relationships/customXml" Target="../ink/ink403.xml"/><Relationship Id="rId199" Type="http://schemas.openxmlformats.org/officeDocument/2006/relationships/image" Target="../media/image443.png"/><Relationship Id="rId203" Type="http://schemas.openxmlformats.org/officeDocument/2006/relationships/image" Target="../media/image445.png"/><Relationship Id="rId19" Type="http://schemas.openxmlformats.org/officeDocument/2006/relationships/image" Target="../media/image355.png"/><Relationship Id="rId224" Type="http://schemas.openxmlformats.org/officeDocument/2006/relationships/customXml" Target="../ink/ink475.xml"/><Relationship Id="rId245" Type="http://schemas.openxmlformats.org/officeDocument/2006/relationships/image" Target="../media/image466.png"/><Relationship Id="rId266" Type="http://schemas.openxmlformats.org/officeDocument/2006/relationships/customXml" Target="../ink/ink496.xml"/><Relationship Id="rId287" Type="http://schemas.openxmlformats.org/officeDocument/2006/relationships/image" Target="../media/image487.png"/><Relationship Id="rId30" Type="http://schemas.openxmlformats.org/officeDocument/2006/relationships/customXml" Target="../ink/ink377.xml"/><Relationship Id="rId105" Type="http://schemas.openxmlformats.org/officeDocument/2006/relationships/image" Target="../media/image398.png"/><Relationship Id="rId126" Type="http://schemas.openxmlformats.org/officeDocument/2006/relationships/customXml" Target="../ink/ink425.xml"/><Relationship Id="rId147" Type="http://schemas.openxmlformats.org/officeDocument/2006/relationships/customXml" Target="../ink/ink436.xml"/><Relationship Id="rId168" Type="http://schemas.openxmlformats.org/officeDocument/2006/relationships/customXml" Target="../ink/ink447.xml"/><Relationship Id="rId51" Type="http://schemas.openxmlformats.org/officeDocument/2006/relationships/image" Target="../media/image371.png"/><Relationship Id="rId72" Type="http://schemas.openxmlformats.org/officeDocument/2006/relationships/customXml" Target="../ink/ink398.xml"/><Relationship Id="rId93" Type="http://schemas.openxmlformats.org/officeDocument/2006/relationships/image" Target="../media/image392.png"/><Relationship Id="rId189" Type="http://schemas.openxmlformats.org/officeDocument/2006/relationships/image" Target="../media/image438.png"/><Relationship Id="rId3" Type="http://schemas.openxmlformats.org/officeDocument/2006/relationships/image" Target="../media/image347.png"/><Relationship Id="rId214" Type="http://schemas.openxmlformats.org/officeDocument/2006/relationships/customXml" Target="../ink/ink470.xml"/><Relationship Id="rId235" Type="http://schemas.openxmlformats.org/officeDocument/2006/relationships/image" Target="../media/image461.png"/><Relationship Id="rId256" Type="http://schemas.openxmlformats.org/officeDocument/2006/relationships/customXml" Target="../ink/ink491.xml"/><Relationship Id="rId277" Type="http://schemas.openxmlformats.org/officeDocument/2006/relationships/image" Target="../media/image482.png"/><Relationship Id="rId298" Type="http://schemas.openxmlformats.org/officeDocument/2006/relationships/customXml" Target="../ink/ink512.xml"/><Relationship Id="rId116" Type="http://schemas.openxmlformats.org/officeDocument/2006/relationships/customXml" Target="../ink/ink420.xml"/><Relationship Id="rId137" Type="http://schemas.openxmlformats.org/officeDocument/2006/relationships/image" Target="../media/image413.png"/><Relationship Id="rId158" Type="http://schemas.openxmlformats.org/officeDocument/2006/relationships/customXml" Target="../ink/ink442.xml"/><Relationship Id="rId302" Type="http://schemas.openxmlformats.org/officeDocument/2006/relationships/customXml" Target="../ink/ink514.xml"/><Relationship Id="rId20" Type="http://schemas.openxmlformats.org/officeDocument/2006/relationships/customXml" Target="../ink/ink372.xml"/><Relationship Id="rId41" Type="http://schemas.openxmlformats.org/officeDocument/2006/relationships/image" Target="../media/image366.png"/><Relationship Id="rId62" Type="http://schemas.openxmlformats.org/officeDocument/2006/relationships/customXml" Target="../ink/ink393.xml"/><Relationship Id="rId83" Type="http://schemas.openxmlformats.org/officeDocument/2006/relationships/image" Target="../media/image387.png"/><Relationship Id="rId179" Type="http://schemas.openxmlformats.org/officeDocument/2006/relationships/image" Target="../media/image433.png"/><Relationship Id="rId190" Type="http://schemas.openxmlformats.org/officeDocument/2006/relationships/customXml" Target="../ink/ink458.xml"/><Relationship Id="rId204" Type="http://schemas.openxmlformats.org/officeDocument/2006/relationships/customXml" Target="../ink/ink465.xml"/><Relationship Id="rId225" Type="http://schemas.openxmlformats.org/officeDocument/2006/relationships/image" Target="../media/image456.png"/><Relationship Id="rId246" Type="http://schemas.openxmlformats.org/officeDocument/2006/relationships/customXml" Target="../ink/ink486.xml"/><Relationship Id="rId267" Type="http://schemas.openxmlformats.org/officeDocument/2006/relationships/image" Target="../media/image477.png"/><Relationship Id="rId288" Type="http://schemas.openxmlformats.org/officeDocument/2006/relationships/customXml" Target="../ink/ink507.xml"/><Relationship Id="rId106" Type="http://schemas.openxmlformats.org/officeDocument/2006/relationships/customXml" Target="../ink/ink415.xml"/><Relationship Id="rId127" Type="http://schemas.openxmlformats.org/officeDocument/2006/relationships/image" Target="../media/image408.png"/><Relationship Id="rId10" Type="http://schemas.openxmlformats.org/officeDocument/2006/relationships/customXml" Target="../ink/ink367.xml"/><Relationship Id="rId31" Type="http://schemas.openxmlformats.org/officeDocument/2006/relationships/image" Target="../media/image361.png"/><Relationship Id="rId52" Type="http://schemas.openxmlformats.org/officeDocument/2006/relationships/customXml" Target="../ink/ink388.xml"/><Relationship Id="rId73" Type="http://schemas.openxmlformats.org/officeDocument/2006/relationships/image" Target="../media/image382.png"/><Relationship Id="rId94" Type="http://schemas.openxmlformats.org/officeDocument/2006/relationships/customXml" Target="../ink/ink409.xml"/><Relationship Id="rId148" Type="http://schemas.openxmlformats.org/officeDocument/2006/relationships/image" Target="../media/image418.png"/><Relationship Id="rId169" Type="http://schemas.openxmlformats.org/officeDocument/2006/relationships/image" Target="../media/image428.png"/><Relationship Id="rId4" Type="http://schemas.openxmlformats.org/officeDocument/2006/relationships/customXml" Target="../ink/ink364.xml"/><Relationship Id="rId180" Type="http://schemas.openxmlformats.org/officeDocument/2006/relationships/customXml" Target="../ink/ink453.xml"/><Relationship Id="rId215" Type="http://schemas.openxmlformats.org/officeDocument/2006/relationships/image" Target="../media/image451.png"/><Relationship Id="rId236" Type="http://schemas.openxmlformats.org/officeDocument/2006/relationships/customXml" Target="../ink/ink481.xml"/><Relationship Id="rId257" Type="http://schemas.openxmlformats.org/officeDocument/2006/relationships/image" Target="../media/image472.png"/><Relationship Id="rId278" Type="http://schemas.openxmlformats.org/officeDocument/2006/relationships/customXml" Target="../ink/ink502.xml"/><Relationship Id="rId303" Type="http://schemas.openxmlformats.org/officeDocument/2006/relationships/image" Target="../media/image495.png"/><Relationship Id="rId42" Type="http://schemas.openxmlformats.org/officeDocument/2006/relationships/customXml" Target="../ink/ink383.xml"/><Relationship Id="rId84" Type="http://schemas.openxmlformats.org/officeDocument/2006/relationships/customXml" Target="../ink/ink404.xml"/><Relationship Id="rId138" Type="http://schemas.openxmlformats.org/officeDocument/2006/relationships/customXml" Target="../ink/ink431.xml"/><Relationship Id="rId191" Type="http://schemas.openxmlformats.org/officeDocument/2006/relationships/image" Target="../media/image439.png"/><Relationship Id="rId205" Type="http://schemas.openxmlformats.org/officeDocument/2006/relationships/image" Target="../media/image446.png"/><Relationship Id="rId247" Type="http://schemas.openxmlformats.org/officeDocument/2006/relationships/image" Target="../media/image467.png"/><Relationship Id="rId107" Type="http://schemas.openxmlformats.org/officeDocument/2006/relationships/image" Target="../media/image399.png"/><Relationship Id="rId289" Type="http://schemas.openxmlformats.org/officeDocument/2006/relationships/image" Target="../media/image488.png"/><Relationship Id="rId11" Type="http://schemas.openxmlformats.org/officeDocument/2006/relationships/image" Target="../media/image351.png"/><Relationship Id="rId53" Type="http://schemas.openxmlformats.org/officeDocument/2006/relationships/image" Target="../media/image372.png"/><Relationship Id="rId149" Type="http://schemas.openxmlformats.org/officeDocument/2006/relationships/customXml" Target="../ink/ink437.xml"/><Relationship Id="rId95" Type="http://schemas.openxmlformats.org/officeDocument/2006/relationships/image" Target="../media/image393.png"/><Relationship Id="rId160" Type="http://schemas.openxmlformats.org/officeDocument/2006/relationships/customXml" Target="../ink/ink443.xml"/><Relationship Id="rId216" Type="http://schemas.openxmlformats.org/officeDocument/2006/relationships/customXml" Target="../ink/ink471.xml"/><Relationship Id="rId258" Type="http://schemas.openxmlformats.org/officeDocument/2006/relationships/customXml" Target="../ink/ink492.xml"/><Relationship Id="rId22" Type="http://schemas.openxmlformats.org/officeDocument/2006/relationships/customXml" Target="../ink/ink373.xml"/><Relationship Id="rId64" Type="http://schemas.openxmlformats.org/officeDocument/2006/relationships/customXml" Target="../ink/ink394.xml"/><Relationship Id="rId118" Type="http://schemas.openxmlformats.org/officeDocument/2006/relationships/customXml" Target="../ink/ink421.xml"/><Relationship Id="rId171" Type="http://schemas.openxmlformats.org/officeDocument/2006/relationships/image" Target="../media/image429.png"/><Relationship Id="rId227" Type="http://schemas.openxmlformats.org/officeDocument/2006/relationships/image" Target="../media/image457.png"/><Relationship Id="rId269" Type="http://schemas.openxmlformats.org/officeDocument/2006/relationships/image" Target="../media/image478.png"/><Relationship Id="rId33" Type="http://schemas.openxmlformats.org/officeDocument/2006/relationships/image" Target="../media/image362.png"/><Relationship Id="rId129" Type="http://schemas.openxmlformats.org/officeDocument/2006/relationships/image" Target="../media/image409.png"/><Relationship Id="rId280" Type="http://schemas.openxmlformats.org/officeDocument/2006/relationships/customXml" Target="../ink/ink503.xml"/><Relationship Id="rId75" Type="http://schemas.openxmlformats.org/officeDocument/2006/relationships/image" Target="../media/image383.png"/><Relationship Id="rId140" Type="http://schemas.openxmlformats.org/officeDocument/2006/relationships/customXml" Target="../ink/ink432.xml"/><Relationship Id="rId182" Type="http://schemas.openxmlformats.org/officeDocument/2006/relationships/customXml" Target="../ink/ink454.xml"/><Relationship Id="rId6" Type="http://schemas.openxmlformats.org/officeDocument/2006/relationships/customXml" Target="../ink/ink365.xml"/><Relationship Id="rId238" Type="http://schemas.openxmlformats.org/officeDocument/2006/relationships/customXml" Target="../ink/ink482.xml"/><Relationship Id="rId291" Type="http://schemas.openxmlformats.org/officeDocument/2006/relationships/image" Target="../media/image489.png"/><Relationship Id="rId305" Type="http://schemas.openxmlformats.org/officeDocument/2006/relationships/image" Target="../media/image330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55.png"/><Relationship Id="rId21" Type="http://schemas.openxmlformats.org/officeDocument/2006/relationships/image" Target="../media/image508.png"/><Relationship Id="rId63" Type="http://schemas.openxmlformats.org/officeDocument/2006/relationships/image" Target="../media/image528.png"/><Relationship Id="rId159" Type="http://schemas.openxmlformats.org/officeDocument/2006/relationships/image" Target="../media/image576.png"/><Relationship Id="rId170" Type="http://schemas.openxmlformats.org/officeDocument/2006/relationships/customXml" Target="../ink/ink603.xml"/><Relationship Id="rId226" Type="http://schemas.openxmlformats.org/officeDocument/2006/relationships/image" Target="../media/image608.png"/><Relationship Id="rId268" Type="http://schemas.openxmlformats.org/officeDocument/2006/relationships/image" Target="../media/image629.png"/><Relationship Id="rId32" Type="http://schemas.openxmlformats.org/officeDocument/2006/relationships/customXml" Target="../ink/ink534.xml"/><Relationship Id="rId74" Type="http://schemas.openxmlformats.org/officeDocument/2006/relationships/customXml" Target="../ink/ink555.xml"/><Relationship Id="rId128" Type="http://schemas.openxmlformats.org/officeDocument/2006/relationships/customXml" Target="../ink/ink582.xml"/><Relationship Id="rId5" Type="http://schemas.openxmlformats.org/officeDocument/2006/relationships/image" Target="../media/image500.png"/><Relationship Id="rId181" Type="http://schemas.openxmlformats.org/officeDocument/2006/relationships/image" Target="../media/image587.png"/><Relationship Id="rId237" Type="http://schemas.openxmlformats.org/officeDocument/2006/relationships/customXml" Target="../ink/ink637.xml"/><Relationship Id="rId279" Type="http://schemas.openxmlformats.org/officeDocument/2006/relationships/customXml" Target="../ink/ink658.xml"/><Relationship Id="rId22" Type="http://schemas.openxmlformats.org/officeDocument/2006/relationships/customXml" Target="../ink/ink529.xml"/><Relationship Id="rId43" Type="http://schemas.openxmlformats.org/officeDocument/2006/relationships/image" Target="../media/image519.png"/><Relationship Id="rId64" Type="http://schemas.openxmlformats.org/officeDocument/2006/relationships/customXml" Target="../ink/ink550.xml"/><Relationship Id="rId118" Type="http://schemas.openxmlformats.org/officeDocument/2006/relationships/customXml" Target="../ink/ink577.xml"/><Relationship Id="rId139" Type="http://schemas.openxmlformats.org/officeDocument/2006/relationships/image" Target="../media/image566.png"/><Relationship Id="rId85" Type="http://schemas.openxmlformats.org/officeDocument/2006/relationships/image" Target="../media/image539.png"/><Relationship Id="rId150" Type="http://schemas.openxmlformats.org/officeDocument/2006/relationships/customXml" Target="../ink/ink593.xml"/><Relationship Id="rId171" Type="http://schemas.openxmlformats.org/officeDocument/2006/relationships/image" Target="../media/image582.png"/><Relationship Id="rId192" Type="http://schemas.openxmlformats.org/officeDocument/2006/relationships/image" Target="../media/image592.png"/><Relationship Id="rId206" Type="http://schemas.openxmlformats.org/officeDocument/2006/relationships/image" Target="../media/image598.png"/><Relationship Id="rId227" Type="http://schemas.openxmlformats.org/officeDocument/2006/relationships/customXml" Target="../ink/ink632.xml"/><Relationship Id="rId248" Type="http://schemas.openxmlformats.org/officeDocument/2006/relationships/image" Target="../media/image619.png"/><Relationship Id="rId269" Type="http://schemas.openxmlformats.org/officeDocument/2006/relationships/customXml" Target="../ink/ink653.xml"/><Relationship Id="rId12" Type="http://schemas.openxmlformats.org/officeDocument/2006/relationships/customXml" Target="../ink/ink524.xml"/><Relationship Id="rId33" Type="http://schemas.openxmlformats.org/officeDocument/2006/relationships/image" Target="../media/image514.png"/><Relationship Id="rId108" Type="http://schemas.openxmlformats.org/officeDocument/2006/relationships/customXml" Target="../ink/ink572.xml"/><Relationship Id="rId129" Type="http://schemas.openxmlformats.org/officeDocument/2006/relationships/image" Target="../media/image561.png"/><Relationship Id="rId280" Type="http://schemas.openxmlformats.org/officeDocument/2006/relationships/image" Target="../media/image635.png"/><Relationship Id="rId54" Type="http://schemas.openxmlformats.org/officeDocument/2006/relationships/customXml" Target="../ink/ink545.xml"/><Relationship Id="rId75" Type="http://schemas.openxmlformats.org/officeDocument/2006/relationships/image" Target="../media/image534.png"/><Relationship Id="rId96" Type="http://schemas.openxmlformats.org/officeDocument/2006/relationships/customXml" Target="../ink/ink566.xml"/><Relationship Id="rId140" Type="http://schemas.openxmlformats.org/officeDocument/2006/relationships/customXml" Target="../ink/ink588.xml"/><Relationship Id="rId161" Type="http://schemas.openxmlformats.org/officeDocument/2006/relationships/image" Target="../media/image577.png"/><Relationship Id="rId182" Type="http://schemas.openxmlformats.org/officeDocument/2006/relationships/customXml" Target="../ink/ink609.xml"/><Relationship Id="rId217" Type="http://schemas.openxmlformats.org/officeDocument/2006/relationships/customXml" Target="../ink/ink627.xml"/><Relationship Id="rId6" Type="http://schemas.openxmlformats.org/officeDocument/2006/relationships/customXml" Target="../ink/ink521.xml"/><Relationship Id="rId238" Type="http://schemas.openxmlformats.org/officeDocument/2006/relationships/image" Target="../media/image614.png"/><Relationship Id="rId259" Type="http://schemas.openxmlformats.org/officeDocument/2006/relationships/customXml" Target="../ink/ink648.xml"/><Relationship Id="rId23" Type="http://schemas.openxmlformats.org/officeDocument/2006/relationships/image" Target="../media/image509.png"/><Relationship Id="rId119" Type="http://schemas.openxmlformats.org/officeDocument/2006/relationships/image" Target="../media/image556.png"/><Relationship Id="rId270" Type="http://schemas.openxmlformats.org/officeDocument/2006/relationships/image" Target="../media/image630.png"/><Relationship Id="rId44" Type="http://schemas.openxmlformats.org/officeDocument/2006/relationships/customXml" Target="../ink/ink540.xml"/><Relationship Id="rId65" Type="http://schemas.openxmlformats.org/officeDocument/2006/relationships/image" Target="../media/image529.png"/><Relationship Id="rId86" Type="http://schemas.openxmlformats.org/officeDocument/2006/relationships/customXml" Target="../ink/ink561.xml"/><Relationship Id="rId130" Type="http://schemas.openxmlformats.org/officeDocument/2006/relationships/customXml" Target="../ink/ink583.xml"/><Relationship Id="rId151" Type="http://schemas.openxmlformats.org/officeDocument/2006/relationships/image" Target="../media/image572.png"/><Relationship Id="rId172" Type="http://schemas.openxmlformats.org/officeDocument/2006/relationships/customXml" Target="../ink/ink604.xml"/><Relationship Id="rId193" Type="http://schemas.openxmlformats.org/officeDocument/2006/relationships/customXml" Target="../ink/ink615.xml"/><Relationship Id="rId207" Type="http://schemas.openxmlformats.org/officeDocument/2006/relationships/customXml" Target="../ink/ink622.xml"/><Relationship Id="rId228" Type="http://schemas.openxmlformats.org/officeDocument/2006/relationships/image" Target="../media/image609.png"/><Relationship Id="rId249" Type="http://schemas.openxmlformats.org/officeDocument/2006/relationships/customXml" Target="../ink/ink643.xml"/><Relationship Id="rId13" Type="http://schemas.openxmlformats.org/officeDocument/2006/relationships/image" Target="../media/image504.png"/><Relationship Id="rId109" Type="http://schemas.openxmlformats.org/officeDocument/2006/relationships/image" Target="../media/image551.png"/><Relationship Id="rId260" Type="http://schemas.openxmlformats.org/officeDocument/2006/relationships/image" Target="../media/image625.png"/><Relationship Id="rId281" Type="http://schemas.openxmlformats.org/officeDocument/2006/relationships/customXml" Target="../ink/ink659.xml"/><Relationship Id="rId34" Type="http://schemas.openxmlformats.org/officeDocument/2006/relationships/customXml" Target="../ink/ink535.xml"/><Relationship Id="rId55" Type="http://schemas.openxmlformats.org/officeDocument/2006/relationships/image" Target="../media/image524.png"/><Relationship Id="rId76" Type="http://schemas.openxmlformats.org/officeDocument/2006/relationships/customXml" Target="../ink/ink556.xml"/><Relationship Id="rId97" Type="http://schemas.openxmlformats.org/officeDocument/2006/relationships/image" Target="../media/image545.png"/><Relationship Id="rId120" Type="http://schemas.openxmlformats.org/officeDocument/2006/relationships/customXml" Target="../ink/ink578.xml"/><Relationship Id="rId141" Type="http://schemas.openxmlformats.org/officeDocument/2006/relationships/image" Target="../media/image567.png"/><Relationship Id="rId7" Type="http://schemas.openxmlformats.org/officeDocument/2006/relationships/image" Target="../media/image501.png"/><Relationship Id="rId162" Type="http://schemas.openxmlformats.org/officeDocument/2006/relationships/customXml" Target="../ink/ink599.xml"/><Relationship Id="rId183" Type="http://schemas.openxmlformats.org/officeDocument/2006/relationships/image" Target="../media/image588.png"/><Relationship Id="rId218" Type="http://schemas.openxmlformats.org/officeDocument/2006/relationships/image" Target="../media/image604.png"/><Relationship Id="rId239" Type="http://schemas.openxmlformats.org/officeDocument/2006/relationships/customXml" Target="../ink/ink638.xml"/><Relationship Id="rId250" Type="http://schemas.openxmlformats.org/officeDocument/2006/relationships/image" Target="../media/image620.png"/><Relationship Id="rId271" Type="http://schemas.openxmlformats.org/officeDocument/2006/relationships/customXml" Target="../ink/ink654.xml"/><Relationship Id="rId24" Type="http://schemas.openxmlformats.org/officeDocument/2006/relationships/customXml" Target="../ink/ink530.xml"/><Relationship Id="rId45" Type="http://schemas.openxmlformats.org/officeDocument/2006/relationships/image" Target="../media/image520.png"/><Relationship Id="rId66" Type="http://schemas.openxmlformats.org/officeDocument/2006/relationships/customXml" Target="../ink/ink551.xml"/><Relationship Id="rId87" Type="http://schemas.openxmlformats.org/officeDocument/2006/relationships/image" Target="../media/image540.png"/><Relationship Id="rId110" Type="http://schemas.openxmlformats.org/officeDocument/2006/relationships/customXml" Target="../ink/ink573.xml"/><Relationship Id="rId131" Type="http://schemas.openxmlformats.org/officeDocument/2006/relationships/image" Target="../media/image562.png"/><Relationship Id="rId152" Type="http://schemas.openxmlformats.org/officeDocument/2006/relationships/customXml" Target="../ink/ink594.xml"/><Relationship Id="rId173" Type="http://schemas.openxmlformats.org/officeDocument/2006/relationships/image" Target="../media/image583.png"/><Relationship Id="rId194" Type="http://schemas.openxmlformats.org/officeDocument/2006/relationships/image" Target="../media/image593.png"/><Relationship Id="rId208" Type="http://schemas.openxmlformats.org/officeDocument/2006/relationships/image" Target="../media/image599.png"/><Relationship Id="rId229" Type="http://schemas.openxmlformats.org/officeDocument/2006/relationships/customXml" Target="../ink/ink633.xml"/><Relationship Id="rId240" Type="http://schemas.openxmlformats.org/officeDocument/2006/relationships/image" Target="../media/image615.png"/><Relationship Id="rId261" Type="http://schemas.openxmlformats.org/officeDocument/2006/relationships/customXml" Target="../ink/ink649.xml"/><Relationship Id="rId14" Type="http://schemas.openxmlformats.org/officeDocument/2006/relationships/customXml" Target="../ink/ink525.xml"/><Relationship Id="rId35" Type="http://schemas.openxmlformats.org/officeDocument/2006/relationships/image" Target="../media/image515.png"/><Relationship Id="rId56" Type="http://schemas.openxmlformats.org/officeDocument/2006/relationships/customXml" Target="../ink/ink546.xml"/><Relationship Id="rId77" Type="http://schemas.openxmlformats.org/officeDocument/2006/relationships/image" Target="../media/image535.png"/><Relationship Id="rId100" Type="http://schemas.openxmlformats.org/officeDocument/2006/relationships/customXml" Target="../ink/ink568.xml"/><Relationship Id="rId282" Type="http://schemas.openxmlformats.org/officeDocument/2006/relationships/image" Target="../media/image636.png"/><Relationship Id="rId8" Type="http://schemas.openxmlformats.org/officeDocument/2006/relationships/customXml" Target="../ink/ink522.xml"/><Relationship Id="rId98" Type="http://schemas.openxmlformats.org/officeDocument/2006/relationships/customXml" Target="../ink/ink567.xml"/><Relationship Id="rId121" Type="http://schemas.openxmlformats.org/officeDocument/2006/relationships/image" Target="../media/image557.png"/><Relationship Id="rId142" Type="http://schemas.openxmlformats.org/officeDocument/2006/relationships/customXml" Target="../ink/ink589.xml"/><Relationship Id="rId163" Type="http://schemas.openxmlformats.org/officeDocument/2006/relationships/image" Target="../media/image578.png"/><Relationship Id="rId184" Type="http://schemas.openxmlformats.org/officeDocument/2006/relationships/customXml" Target="../ink/ink610.xml"/><Relationship Id="rId219" Type="http://schemas.openxmlformats.org/officeDocument/2006/relationships/customXml" Target="../ink/ink628.xml"/><Relationship Id="rId230" Type="http://schemas.openxmlformats.org/officeDocument/2006/relationships/image" Target="../media/image610.png"/><Relationship Id="rId251" Type="http://schemas.openxmlformats.org/officeDocument/2006/relationships/customXml" Target="../ink/ink644.xml"/><Relationship Id="rId25" Type="http://schemas.openxmlformats.org/officeDocument/2006/relationships/image" Target="../media/image510.png"/><Relationship Id="rId46" Type="http://schemas.openxmlformats.org/officeDocument/2006/relationships/customXml" Target="../ink/ink541.xml"/><Relationship Id="rId67" Type="http://schemas.openxmlformats.org/officeDocument/2006/relationships/image" Target="../media/image530.png"/><Relationship Id="rId272" Type="http://schemas.openxmlformats.org/officeDocument/2006/relationships/image" Target="../media/image631.png"/><Relationship Id="rId88" Type="http://schemas.openxmlformats.org/officeDocument/2006/relationships/customXml" Target="../ink/ink562.xml"/><Relationship Id="rId111" Type="http://schemas.openxmlformats.org/officeDocument/2006/relationships/image" Target="../media/image552.png"/><Relationship Id="rId132" Type="http://schemas.openxmlformats.org/officeDocument/2006/relationships/customXml" Target="../ink/ink584.xml"/><Relationship Id="rId153" Type="http://schemas.openxmlformats.org/officeDocument/2006/relationships/image" Target="../media/image573.png"/><Relationship Id="rId174" Type="http://schemas.openxmlformats.org/officeDocument/2006/relationships/customXml" Target="../ink/ink605.xml"/><Relationship Id="rId195" Type="http://schemas.openxmlformats.org/officeDocument/2006/relationships/customXml" Target="../ink/ink616.xml"/><Relationship Id="rId209" Type="http://schemas.openxmlformats.org/officeDocument/2006/relationships/customXml" Target="../ink/ink623.xml"/><Relationship Id="rId220" Type="http://schemas.openxmlformats.org/officeDocument/2006/relationships/image" Target="../media/image605.png"/><Relationship Id="rId241" Type="http://schemas.openxmlformats.org/officeDocument/2006/relationships/customXml" Target="../ink/ink639.xml"/><Relationship Id="rId15" Type="http://schemas.openxmlformats.org/officeDocument/2006/relationships/image" Target="../media/image505.png"/><Relationship Id="rId36" Type="http://schemas.openxmlformats.org/officeDocument/2006/relationships/customXml" Target="../ink/ink536.xml"/><Relationship Id="rId57" Type="http://schemas.openxmlformats.org/officeDocument/2006/relationships/image" Target="../media/image525.png"/><Relationship Id="rId262" Type="http://schemas.openxmlformats.org/officeDocument/2006/relationships/image" Target="../media/image626.png"/><Relationship Id="rId283" Type="http://schemas.openxmlformats.org/officeDocument/2006/relationships/customXml" Target="../ink/ink660.xml"/><Relationship Id="rId78" Type="http://schemas.openxmlformats.org/officeDocument/2006/relationships/customXml" Target="../ink/ink557.xml"/><Relationship Id="rId99" Type="http://schemas.openxmlformats.org/officeDocument/2006/relationships/image" Target="../media/image546.png"/><Relationship Id="rId101" Type="http://schemas.openxmlformats.org/officeDocument/2006/relationships/image" Target="../media/image547.png"/><Relationship Id="rId122" Type="http://schemas.openxmlformats.org/officeDocument/2006/relationships/customXml" Target="../ink/ink579.xml"/><Relationship Id="rId143" Type="http://schemas.openxmlformats.org/officeDocument/2006/relationships/image" Target="../media/image568.png"/><Relationship Id="rId164" Type="http://schemas.openxmlformats.org/officeDocument/2006/relationships/customXml" Target="../ink/ink600.xml"/><Relationship Id="rId185" Type="http://schemas.openxmlformats.org/officeDocument/2006/relationships/image" Target="../media/image589.png"/><Relationship Id="rId9" Type="http://schemas.openxmlformats.org/officeDocument/2006/relationships/image" Target="../media/image502.png"/><Relationship Id="rId210" Type="http://schemas.openxmlformats.org/officeDocument/2006/relationships/image" Target="../media/image600.png"/><Relationship Id="rId26" Type="http://schemas.openxmlformats.org/officeDocument/2006/relationships/customXml" Target="../ink/ink531.xml"/><Relationship Id="rId231" Type="http://schemas.openxmlformats.org/officeDocument/2006/relationships/customXml" Target="../ink/ink634.xml"/><Relationship Id="rId252" Type="http://schemas.openxmlformats.org/officeDocument/2006/relationships/image" Target="../media/image621.png"/><Relationship Id="rId273" Type="http://schemas.openxmlformats.org/officeDocument/2006/relationships/customXml" Target="../ink/ink655.xml"/><Relationship Id="rId47" Type="http://schemas.openxmlformats.org/officeDocument/2006/relationships/image" Target="../media/image521.png"/><Relationship Id="rId68" Type="http://schemas.openxmlformats.org/officeDocument/2006/relationships/customXml" Target="../ink/ink552.xml"/><Relationship Id="rId89" Type="http://schemas.openxmlformats.org/officeDocument/2006/relationships/image" Target="../media/image541.png"/><Relationship Id="rId112" Type="http://schemas.openxmlformats.org/officeDocument/2006/relationships/customXml" Target="../ink/ink574.xml"/><Relationship Id="rId133" Type="http://schemas.openxmlformats.org/officeDocument/2006/relationships/image" Target="../media/image563.png"/><Relationship Id="rId154" Type="http://schemas.openxmlformats.org/officeDocument/2006/relationships/customXml" Target="../ink/ink595.xml"/><Relationship Id="rId175" Type="http://schemas.openxmlformats.org/officeDocument/2006/relationships/image" Target="../media/image584.png"/><Relationship Id="rId196" Type="http://schemas.openxmlformats.org/officeDocument/2006/relationships/image" Target="../media/image594.png"/><Relationship Id="rId200" Type="http://schemas.openxmlformats.org/officeDocument/2006/relationships/image" Target="../media/image596.png"/><Relationship Id="rId16" Type="http://schemas.openxmlformats.org/officeDocument/2006/relationships/customXml" Target="../ink/ink526.xml"/><Relationship Id="rId221" Type="http://schemas.openxmlformats.org/officeDocument/2006/relationships/customXml" Target="../ink/ink629.xml"/><Relationship Id="rId242" Type="http://schemas.openxmlformats.org/officeDocument/2006/relationships/image" Target="../media/image616.png"/><Relationship Id="rId263" Type="http://schemas.openxmlformats.org/officeDocument/2006/relationships/customXml" Target="../ink/ink650.xml"/><Relationship Id="rId284" Type="http://schemas.openxmlformats.org/officeDocument/2006/relationships/image" Target="../media/image637.png"/><Relationship Id="rId37" Type="http://schemas.openxmlformats.org/officeDocument/2006/relationships/image" Target="../media/image516.png"/><Relationship Id="rId58" Type="http://schemas.openxmlformats.org/officeDocument/2006/relationships/customXml" Target="../ink/ink547.xml"/><Relationship Id="rId79" Type="http://schemas.openxmlformats.org/officeDocument/2006/relationships/image" Target="../media/image536.png"/><Relationship Id="rId102" Type="http://schemas.openxmlformats.org/officeDocument/2006/relationships/customXml" Target="../ink/ink569.xml"/><Relationship Id="rId123" Type="http://schemas.openxmlformats.org/officeDocument/2006/relationships/image" Target="../media/image558.png"/><Relationship Id="rId144" Type="http://schemas.openxmlformats.org/officeDocument/2006/relationships/customXml" Target="../ink/ink590.xml"/><Relationship Id="rId90" Type="http://schemas.openxmlformats.org/officeDocument/2006/relationships/customXml" Target="../ink/ink563.xml"/><Relationship Id="rId165" Type="http://schemas.openxmlformats.org/officeDocument/2006/relationships/image" Target="../media/image579.png"/><Relationship Id="rId186" Type="http://schemas.openxmlformats.org/officeDocument/2006/relationships/customXml" Target="../ink/ink611.xml"/><Relationship Id="rId211" Type="http://schemas.openxmlformats.org/officeDocument/2006/relationships/customXml" Target="../ink/ink624.xml"/><Relationship Id="rId232" Type="http://schemas.openxmlformats.org/officeDocument/2006/relationships/image" Target="../media/image611.png"/><Relationship Id="rId253" Type="http://schemas.openxmlformats.org/officeDocument/2006/relationships/customXml" Target="../ink/ink645.xml"/><Relationship Id="rId274" Type="http://schemas.openxmlformats.org/officeDocument/2006/relationships/image" Target="../media/image632.png"/><Relationship Id="rId27" Type="http://schemas.openxmlformats.org/officeDocument/2006/relationships/image" Target="../media/image511.png"/><Relationship Id="rId48" Type="http://schemas.openxmlformats.org/officeDocument/2006/relationships/customXml" Target="../ink/ink542.xml"/><Relationship Id="rId69" Type="http://schemas.openxmlformats.org/officeDocument/2006/relationships/image" Target="../media/image531.png"/><Relationship Id="rId113" Type="http://schemas.openxmlformats.org/officeDocument/2006/relationships/image" Target="../media/image553.png"/><Relationship Id="rId134" Type="http://schemas.openxmlformats.org/officeDocument/2006/relationships/customXml" Target="../ink/ink585.xml"/><Relationship Id="rId80" Type="http://schemas.openxmlformats.org/officeDocument/2006/relationships/customXml" Target="../ink/ink558.xml"/><Relationship Id="rId155" Type="http://schemas.openxmlformats.org/officeDocument/2006/relationships/image" Target="../media/image574.png"/><Relationship Id="rId176" Type="http://schemas.openxmlformats.org/officeDocument/2006/relationships/customXml" Target="../ink/ink606.xml"/><Relationship Id="rId197" Type="http://schemas.openxmlformats.org/officeDocument/2006/relationships/customXml" Target="../ink/ink617.xml"/><Relationship Id="rId201" Type="http://schemas.openxmlformats.org/officeDocument/2006/relationships/customXml" Target="../ink/ink619.xml"/><Relationship Id="rId222" Type="http://schemas.openxmlformats.org/officeDocument/2006/relationships/image" Target="../media/image606.png"/><Relationship Id="rId243" Type="http://schemas.openxmlformats.org/officeDocument/2006/relationships/customXml" Target="../ink/ink640.xml"/><Relationship Id="rId264" Type="http://schemas.openxmlformats.org/officeDocument/2006/relationships/image" Target="../media/image627.png"/><Relationship Id="rId17" Type="http://schemas.openxmlformats.org/officeDocument/2006/relationships/image" Target="../media/image506.png"/><Relationship Id="rId38" Type="http://schemas.openxmlformats.org/officeDocument/2006/relationships/customXml" Target="../ink/ink537.xml"/><Relationship Id="rId59" Type="http://schemas.openxmlformats.org/officeDocument/2006/relationships/image" Target="../media/image526.png"/><Relationship Id="rId103" Type="http://schemas.openxmlformats.org/officeDocument/2006/relationships/image" Target="../media/image548.png"/><Relationship Id="rId124" Type="http://schemas.openxmlformats.org/officeDocument/2006/relationships/customXml" Target="../ink/ink580.xml"/><Relationship Id="rId70" Type="http://schemas.openxmlformats.org/officeDocument/2006/relationships/customXml" Target="../ink/ink553.xml"/><Relationship Id="rId91" Type="http://schemas.openxmlformats.org/officeDocument/2006/relationships/image" Target="../media/image542.png"/><Relationship Id="rId145" Type="http://schemas.openxmlformats.org/officeDocument/2006/relationships/image" Target="../media/image569.png"/><Relationship Id="rId166" Type="http://schemas.openxmlformats.org/officeDocument/2006/relationships/customXml" Target="../ink/ink601.xml"/><Relationship Id="rId187" Type="http://schemas.openxmlformats.org/officeDocument/2006/relationships/customXml" Target="../ink/ink61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01.png"/><Relationship Id="rId233" Type="http://schemas.openxmlformats.org/officeDocument/2006/relationships/customXml" Target="../ink/ink635.xml"/><Relationship Id="rId254" Type="http://schemas.openxmlformats.org/officeDocument/2006/relationships/image" Target="../media/image622.png"/><Relationship Id="rId28" Type="http://schemas.openxmlformats.org/officeDocument/2006/relationships/customXml" Target="../ink/ink532.xml"/><Relationship Id="rId49" Type="http://schemas.openxmlformats.org/officeDocument/2006/relationships/image" Target="../media/image522.png"/><Relationship Id="rId114" Type="http://schemas.openxmlformats.org/officeDocument/2006/relationships/customXml" Target="../ink/ink575.xml"/><Relationship Id="rId275" Type="http://schemas.openxmlformats.org/officeDocument/2006/relationships/customXml" Target="../ink/ink656.xml"/><Relationship Id="rId60" Type="http://schemas.openxmlformats.org/officeDocument/2006/relationships/customXml" Target="../ink/ink548.xml"/><Relationship Id="rId81" Type="http://schemas.openxmlformats.org/officeDocument/2006/relationships/image" Target="../media/image537.png"/><Relationship Id="rId135" Type="http://schemas.openxmlformats.org/officeDocument/2006/relationships/image" Target="../media/image564.png"/><Relationship Id="rId156" Type="http://schemas.openxmlformats.org/officeDocument/2006/relationships/customXml" Target="../ink/ink596.xml"/><Relationship Id="rId177" Type="http://schemas.openxmlformats.org/officeDocument/2006/relationships/image" Target="../media/image585.png"/><Relationship Id="rId198" Type="http://schemas.openxmlformats.org/officeDocument/2006/relationships/image" Target="../media/image595.png"/><Relationship Id="rId202" Type="http://schemas.openxmlformats.org/officeDocument/2006/relationships/image" Target="../media/image129.png"/><Relationship Id="rId223" Type="http://schemas.openxmlformats.org/officeDocument/2006/relationships/customXml" Target="../ink/ink630.xml"/><Relationship Id="rId244" Type="http://schemas.openxmlformats.org/officeDocument/2006/relationships/image" Target="../media/image617.png"/><Relationship Id="rId18" Type="http://schemas.openxmlformats.org/officeDocument/2006/relationships/customXml" Target="../ink/ink527.xml"/><Relationship Id="rId39" Type="http://schemas.openxmlformats.org/officeDocument/2006/relationships/image" Target="../media/image517.png"/><Relationship Id="rId265" Type="http://schemas.openxmlformats.org/officeDocument/2006/relationships/customXml" Target="../ink/ink651.xml"/><Relationship Id="rId50" Type="http://schemas.openxmlformats.org/officeDocument/2006/relationships/customXml" Target="../ink/ink543.xml"/><Relationship Id="rId104" Type="http://schemas.openxmlformats.org/officeDocument/2006/relationships/customXml" Target="../ink/ink570.xml"/><Relationship Id="rId125" Type="http://schemas.openxmlformats.org/officeDocument/2006/relationships/image" Target="../media/image559.png"/><Relationship Id="rId146" Type="http://schemas.openxmlformats.org/officeDocument/2006/relationships/customXml" Target="../ink/ink591.xml"/><Relationship Id="rId167" Type="http://schemas.openxmlformats.org/officeDocument/2006/relationships/image" Target="../media/image580.png"/><Relationship Id="rId188" Type="http://schemas.openxmlformats.org/officeDocument/2006/relationships/image" Target="../media/image590.png"/><Relationship Id="rId71" Type="http://schemas.openxmlformats.org/officeDocument/2006/relationships/image" Target="../media/image532.png"/><Relationship Id="rId92" Type="http://schemas.openxmlformats.org/officeDocument/2006/relationships/customXml" Target="../ink/ink564.xml"/><Relationship Id="rId213" Type="http://schemas.openxmlformats.org/officeDocument/2006/relationships/customXml" Target="../ink/ink625.xml"/><Relationship Id="rId234" Type="http://schemas.openxmlformats.org/officeDocument/2006/relationships/image" Target="../media/image612.png"/><Relationship Id="rId2" Type="http://schemas.openxmlformats.org/officeDocument/2006/relationships/customXml" Target="../ink/ink519.xml"/><Relationship Id="rId29" Type="http://schemas.openxmlformats.org/officeDocument/2006/relationships/image" Target="../media/image512.png"/><Relationship Id="rId255" Type="http://schemas.openxmlformats.org/officeDocument/2006/relationships/customXml" Target="../ink/ink646.xml"/><Relationship Id="rId276" Type="http://schemas.openxmlformats.org/officeDocument/2006/relationships/image" Target="../media/image633.png"/><Relationship Id="rId40" Type="http://schemas.openxmlformats.org/officeDocument/2006/relationships/customXml" Target="../ink/ink538.xml"/><Relationship Id="rId115" Type="http://schemas.openxmlformats.org/officeDocument/2006/relationships/image" Target="../media/image554.png"/><Relationship Id="rId136" Type="http://schemas.openxmlformats.org/officeDocument/2006/relationships/customXml" Target="../ink/ink586.xml"/><Relationship Id="rId157" Type="http://schemas.openxmlformats.org/officeDocument/2006/relationships/image" Target="../media/image575.png"/><Relationship Id="rId178" Type="http://schemas.openxmlformats.org/officeDocument/2006/relationships/customXml" Target="../ink/ink607.xml"/><Relationship Id="rId61" Type="http://schemas.openxmlformats.org/officeDocument/2006/relationships/image" Target="../media/image527.png"/><Relationship Id="rId82" Type="http://schemas.openxmlformats.org/officeDocument/2006/relationships/customXml" Target="../ink/ink559.xml"/><Relationship Id="rId199" Type="http://schemas.openxmlformats.org/officeDocument/2006/relationships/customXml" Target="../ink/ink618.xml"/><Relationship Id="rId203" Type="http://schemas.openxmlformats.org/officeDocument/2006/relationships/customXml" Target="../ink/ink620.xml"/><Relationship Id="rId19" Type="http://schemas.openxmlformats.org/officeDocument/2006/relationships/image" Target="../media/image507.png"/><Relationship Id="rId224" Type="http://schemas.openxmlformats.org/officeDocument/2006/relationships/image" Target="../media/image607.png"/><Relationship Id="rId245" Type="http://schemas.openxmlformats.org/officeDocument/2006/relationships/customXml" Target="../ink/ink641.xml"/><Relationship Id="rId266" Type="http://schemas.openxmlformats.org/officeDocument/2006/relationships/image" Target="../media/image628.png"/><Relationship Id="rId30" Type="http://schemas.openxmlformats.org/officeDocument/2006/relationships/customXml" Target="../ink/ink533.xml"/><Relationship Id="rId105" Type="http://schemas.openxmlformats.org/officeDocument/2006/relationships/image" Target="../media/image549.png"/><Relationship Id="rId126" Type="http://schemas.openxmlformats.org/officeDocument/2006/relationships/customXml" Target="../ink/ink581.xml"/><Relationship Id="rId147" Type="http://schemas.openxmlformats.org/officeDocument/2006/relationships/image" Target="../media/image570.png"/><Relationship Id="rId168" Type="http://schemas.openxmlformats.org/officeDocument/2006/relationships/customXml" Target="../ink/ink602.xml"/><Relationship Id="rId51" Type="http://schemas.openxmlformats.org/officeDocument/2006/relationships/image" Target="../media/image523.png"/><Relationship Id="rId72" Type="http://schemas.openxmlformats.org/officeDocument/2006/relationships/customXml" Target="../ink/ink554.xml"/><Relationship Id="rId93" Type="http://schemas.openxmlformats.org/officeDocument/2006/relationships/image" Target="../media/image543.png"/><Relationship Id="rId189" Type="http://schemas.openxmlformats.org/officeDocument/2006/relationships/customXml" Target="../ink/ink613.xml"/><Relationship Id="rId3" Type="http://schemas.openxmlformats.org/officeDocument/2006/relationships/image" Target="../media/image499.png"/><Relationship Id="rId214" Type="http://schemas.openxmlformats.org/officeDocument/2006/relationships/image" Target="../media/image602.png"/><Relationship Id="rId235" Type="http://schemas.openxmlformats.org/officeDocument/2006/relationships/customXml" Target="../ink/ink636.xml"/><Relationship Id="rId256" Type="http://schemas.openxmlformats.org/officeDocument/2006/relationships/image" Target="../media/image623.png"/><Relationship Id="rId277" Type="http://schemas.openxmlformats.org/officeDocument/2006/relationships/customXml" Target="../ink/ink657.xml"/><Relationship Id="rId116" Type="http://schemas.openxmlformats.org/officeDocument/2006/relationships/customXml" Target="../ink/ink576.xml"/><Relationship Id="rId137" Type="http://schemas.openxmlformats.org/officeDocument/2006/relationships/image" Target="../media/image565.png"/><Relationship Id="rId158" Type="http://schemas.openxmlformats.org/officeDocument/2006/relationships/customXml" Target="../ink/ink597.xml"/><Relationship Id="rId20" Type="http://schemas.openxmlformats.org/officeDocument/2006/relationships/customXml" Target="../ink/ink528.xml"/><Relationship Id="rId41" Type="http://schemas.openxmlformats.org/officeDocument/2006/relationships/image" Target="../media/image518.png"/><Relationship Id="rId62" Type="http://schemas.openxmlformats.org/officeDocument/2006/relationships/customXml" Target="../ink/ink549.xml"/><Relationship Id="rId83" Type="http://schemas.openxmlformats.org/officeDocument/2006/relationships/image" Target="../media/image538.png"/><Relationship Id="rId179" Type="http://schemas.openxmlformats.org/officeDocument/2006/relationships/image" Target="../media/image586.png"/><Relationship Id="rId190" Type="http://schemas.openxmlformats.org/officeDocument/2006/relationships/image" Target="../media/image591.png"/><Relationship Id="rId204" Type="http://schemas.openxmlformats.org/officeDocument/2006/relationships/image" Target="../media/image597.png"/><Relationship Id="rId225" Type="http://schemas.openxmlformats.org/officeDocument/2006/relationships/customXml" Target="../ink/ink631.xml"/><Relationship Id="rId246" Type="http://schemas.openxmlformats.org/officeDocument/2006/relationships/image" Target="../media/image618.png"/><Relationship Id="rId267" Type="http://schemas.openxmlformats.org/officeDocument/2006/relationships/customXml" Target="../ink/ink652.xml"/><Relationship Id="rId106" Type="http://schemas.openxmlformats.org/officeDocument/2006/relationships/customXml" Target="../ink/ink571.xml"/><Relationship Id="rId127" Type="http://schemas.openxmlformats.org/officeDocument/2006/relationships/image" Target="../media/image560.png"/><Relationship Id="rId10" Type="http://schemas.openxmlformats.org/officeDocument/2006/relationships/customXml" Target="../ink/ink523.xml"/><Relationship Id="rId31" Type="http://schemas.openxmlformats.org/officeDocument/2006/relationships/image" Target="../media/image513.png"/><Relationship Id="rId52" Type="http://schemas.openxmlformats.org/officeDocument/2006/relationships/customXml" Target="../ink/ink544.xml"/><Relationship Id="rId73" Type="http://schemas.openxmlformats.org/officeDocument/2006/relationships/image" Target="../media/image533.png"/><Relationship Id="rId94" Type="http://schemas.openxmlformats.org/officeDocument/2006/relationships/customXml" Target="../ink/ink565.xml"/><Relationship Id="rId148" Type="http://schemas.openxmlformats.org/officeDocument/2006/relationships/customXml" Target="../ink/ink592.xml"/><Relationship Id="rId169" Type="http://schemas.openxmlformats.org/officeDocument/2006/relationships/image" Target="../media/image581.png"/><Relationship Id="rId4" Type="http://schemas.openxmlformats.org/officeDocument/2006/relationships/customXml" Target="../ink/ink520.xml"/><Relationship Id="rId180" Type="http://schemas.openxmlformats.org/officeDocument/2006/relationships/customXml" Target="../ink/ink608.xml"/><Relationship Id="rId215" Type="http://schemas.openxmlformats.org/officeDocument/2006/relationships/customXml" Target="../ink/ink626.xml"/><Relationship Id="rId236" Type="http://schemas.openxmlformats.org/officeDocument/2006/relationships/image" Target="../media/image613.png"/><Relationship Id="rId257" Type="http://schemas.openxmlformats.org/officeDocument/2006/relationships/customXml" Target="../ink/ink647.xml"/><Relationship Id="rId278" Type="http://schemas.openxmlformats.org/officeDocument/2006/relationships/image" Target="../media/image634.png"/><Relationship Id="rId42" Type="http://schemas.openxmlformats.org/officeDocument/2006/relationships/customXml" Target="../ink/ink539.xml"/><Relationship Id="rId84" Type="http://schemas.openxmlformats.org/officeDocument/2006/relationships/customXml" Target="../ink/ink560.xml"/><Relationship Id="rId138" Type="http://schemas.openxmlformats.org/officeDocument/2006/relationships/customXml" Target="../ink/ink587.xml"/><Relationship Id="rId191" Type="http://schemas.openxmlformats.org/officeDocument/2006/relationships/customXml" Target="../ink/ink614.xml"/><Relationship Id="rId205" Type="http://schemas.openxmlformats.org/officeDocument/2006/relationships/customXml" Target="../ink/ink621.xml"/><Relationship Id="rId247" Type="http://schemas.openxmlformats.org/officeDocument/2006/relationships/customXml" Target="../ink/ink642.xml"/><Relationship Id="rId107" Type="http://schemas.openxmlformats.org/officeDocument/2006/relationships/image" Target="../media/image550.png"/><Relationship Id="rId11" Type="http://schemas.openxmlformats.org/officeDocument/2006/relationships/image" Target="../media/image503.png"/><Relationship Id="rId53" Type="http://schemas.openxmlformats.org/officeDocument/2006/relationships/image" Target="../media/image330.png"/><Relationship Id="rId149" Type="http://schemas.openxmlformats.org/officeDocument/2006/relationships/image" Target="../media/image571.png"/><Relationship Id="rId95" Type="http://schemas.openxmlformats.org/officeDocument/2006/relationships/image" Target="../media/image544.png"/><Relationship Id="rId160" Type="http://schemas.openxmlformats.org/officeDocument/2006/relationships/customXml" Target="../ink/ink598.xml"/><Relationship Id="rId216" Type="http://schemas.openxmlformats.org/officeDocument/2006/relationships/image" Target="../media/image603.png"/><Relationship Id="rId258" Type="http://schemas.openxmlformats.org/officeDocument/2006/relationships/image" Target="../media/image624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19.xml"/><Relationship Id="rId299" Type="http://schemas.openxmlformats.org/officeDocument/2006/relationships/customXml" Target="../ink/ink811.xml"/><Relationship Id="rId21" Type="http://schemas.openxmlformats.org/officeDocument/2006/relationships/image" Target="../media/image647.png"/><Relationship Id="rId63" Type="http://schemas.openxmlformats.org/officeDocument/2006/relationships/image" Target="../media/image667.png"/><Relationship Id="rId159" Type="http://schemas.openxmlformats.org/officeDocument/2006/relationships/image" Target="../media/image714.png"/><Relationship Id="rId324" Type="http://schemas.openxmlformats.org/officeDocument/2006/relationships/image" Target="../media/image796.png"/><Relationship Id="rId366" Type="http://schemas.openxmlformats.org/officeDocument/2006/relationships/image" Target="../media/image817.png"/><Relationship Id="rId170" Type="http://schemas.openxmlformats.org/officeDocument/2006/relationships/image" Target="../media/image719.png"/><Relationship Id="rId226" Type="http://schemas.openxmlformats.org/officeDocument/2006/relationships/image" Target="../media/image747.png"/><Relationship Id="rId268" Type="http://schemas.openxmlformats.org/officeDocument/2006/relationships/image" Target="../media/image768.png"/><Relationship Id="rId32" Type="http://schemas.openxmlformats.org/officeDocument/2006/relationships/customXml" Target="../ink/ink676.xml"/><Relationship Id="rId74" Type="http://schemas.openxmlformats.org/officeDocument/2006/relationships/customXml" Target="../ink/ink697.xml"/><Relationship Id="rId128" Type="http://schemas.openxmlformats.org/officeDocument/2006/relationships/image" Target="../media/image699.png"/><Relationship Id="rId335" Type="http://schemas.openxmlformats.org/officeDocument/2006/relationships/customXml" Target="../ink/ink829.xml"/><Relationship Id="rId377" Type="http://schemas.openxmlformats.org/officeDocument/2006/relationships/customXml" Target="../ink/ink850.xml"/><Relationship Id="rId5" Type="http://schemas.openxmlformats.org/officeDocument/2006/relationships/image" Target="../media/image639.png"/><Relationship Id="rId181" Type="http://schemas.openxmlformats.org/officeDocument/2006/relationships/customXml" Target="../ink/ink752.xml"/><Relationship Id="rId237" Type="http://schemas.openxmlformats.org/officeDocument/2006/relationships/customXml" Target="../ink/ink780.xml"/><Relationship Id="rId279" Type="http://schemas.openxmlformats.org/officeDocument/2006/relationships/customXml" Target="../ink/ink801.xml"/><Relationship Id="rId43" Type="http://schemas.openxmlformats.org/officeDocument/2006/relationships/image" Target="../media/image657.png"/><Relationship Id="rId139" Type="http://schemas.openxmlformats.org/officeDocument/2006/relationships/image" Target="../media/image704.png"/><Relationship Id="rId290" Type="http://schemas.openxmlformats.org/officeDocument/2006/relationships/image" Target="../media/image779.png"/><Relationship Id="rId304" Type="http://schemas.openxmlformats.org/officeDocument/2006/relationships/image" Target="../media/image786.png"/><Relationship Id="rId346" Type="http://schemas.openxmlformats.org/officeDocument/2006/relationships/image" Target="../media/image807.png"/><Relationship Id="rId85" Type="http://schemas.openxmlformats.org/officeDocument/2006/relationships/customXml" Target="../ink/ink703.xml"/><Relationship Id="rId150" Type="http://schemas.openxmlformats.org/officeDocument/2006/relationships/customXml" Target="../ink/ink736.xml"/><Relationship Id="rId192" Type="http://schemas.openxmlformats.org/officeDocument/2006/relationships/image" Target="../media/image730.png"/><Relationship Id="rId206" Type="http://schemas.openxmlformats.org/officeDocument/2006/relationships/image" Target="../media/image737.png"/><Relationship Id="rId248" Type="http://schemas.openxmlformats.org/officeDocument/2006/relationships/image" Target="../media/image758.png"/><Relationship Id="rId12" Type="http://schemas.openxmlformats.org/officeDocument/2006/relationships/customXml" Target="../ink/ink666.xml"/><Relationship Id="rId108" Type="http://schemas.openxmlformats.org/officeDocument/2006/relationships/image" Target="../media/image689.png"/><Relationship Id="rId315" Type="http://schemas.openxmlformats.org/officeDocument/2006/relationships/customXml" Target="../ink/ink819.xml"/><Relationship Id="rId357" Type="http://schemas.openxmlformats.org/officeDocument/2006/relationships/customXml" Target="../ink/ink840.xml"/><Relationship Id="rId54" Type="http://schemas.openxmlformats.org/officeDocument/2006/relationships/customXml" Target="../ink/ink687.xml"/><Relationship Id="rId96" Type="http://schemas.openxmlformats.org/officeDocument/2006/relationships/image" Target="../media/image683.png"/><Relationship Id="rId161" Type="http://schemas.openxmlformats.org/officeDocument/2006/relationships/image" Target="../media/image715.png"/><Relationship Id="rId217" Type="http://schemas.openxmlformats.org/officeDocument/2006/relationships/customXml" Target="../ink/ink770.xml"/><Relationship Id="rId259" Type="http://schemas.openxmlformats.org/officeDocument/2006/relationships/customXml" Target="../ink/ink791.xml"/><Relationship Id="rId23" Type="http://schemas.openxmlformats.org/officeDocument/2006/relationships/image" Target="../media/image648.png"/><Relationship Id="rId119" Type="http://schemas.openxmlformats.org/officeDocument/2006/relationships/customXml" Target="../ink/ink720.xml"/><Relationship Id="rId270" Type="http://schemas.openxmlformats.org/officeDocument/2006/relationships/image" Target="../media/image769.png"/><Relationship Id="rId326" Type="http://schemas.openxmlformats.org/officeDocument/2006/relationships/image" Target="../media/image797.png"/><Relationship Id="rId65" Type="http://schemas.openxmlformats.org/officeDocument/2006/relationships/image" Target="../media/image668.png"/><Relationship Id="rId130" Type="http://schemas.openxmlformats.org/officeDocument/2006/relationships/image" Target="../media/image700.png"/><Relationship Id="rId368" Type="http://schemas.openxmlformats.org/officeDocument/2006/relationships/image" Target="../media/image818.png"/><Relationship Id="rId172" Type="http://schemas.openxmlformats.org/officeDocument/2006/relationships/image" Target="../media/image720.png"/><Relationship Id="rId228" Type="http://schemas.openxmlformats.org/officeDocument/2006/relationships/image" Target="../media/image748.png"/><Relationship Id="rId281" Type="http://schemas.openxmlformats.org/officeDocument/2006/relationships/customXml" Target="../ink/ink802.xml"/><Relationship Id="rId337" Type="http://schemas.openxmlformats.org/officeDocument/2006/relationships/customXml" Target="../ink/ink830.xml"/><Relationship Id="rId34" Type="http://schemas.openxmlformats.org/officeDocument/2006/relationships/customXml" Target="../ink/ink677.xml"/><Relationship Id="rId76" Type="http://schemas.openxmlformats.org/officeDocument/2006/relationships/customXml" Target="../ink/ink698.xml"/><Relationship Id="rId141" Type="http://schemas.openxmlformats.org/officeDocument/2006/relationships/image" Target="../media/image705.png"/><Relationship Id="rId379" Type="http://schemas.openxmlformats.org/officeDocument/2006/relationships/customXml" Target="../ink/ink851.xml"/><Relationship Id="rId7" Type="http://schemas.openxmlformats.org/officeDocument/2006/relationships/image" Target="../media/image640.png"/><Relationship Id="rId183" Type="http://schemas.openxmlformats.org/officeDocument/2006/relationships/customXml" Target="../ink/ink753.xml"/><Relationship Id="rId239" Type="http://schemas.openxmlformats.org/officeDocument/2006/relationships/customXml" Target="../ink/ink781.xml"/><Relationship Id="rId250" Type="http://schemas.openxmlformats.org/officeDocument/2006/relationships/image" Target="../media/image759.png"/><Relationship Id="rId292" Type="http://schemas.openxmlformats.org/officeDocument/2006/relationships/image" Target="../media/image780.png"/><Relationship Id="rId306" Type="http://schemas.openxmlformats.org/officeDocument/2006/relationships/image" Target="../media/image787.png"/><Relationship Id="rId45" Type="http://schemas.openxmlformats.org/officeDocument/2006/relationships/image" Target="../media/image658.png"/><Relationship Id="rId87" Type="http://schemas.openxmlformats.org/officeDocument/2006/relationships/customXml" Target="../ink/ink704.xml"/><Relationship Id="rId110" Type="http://schemas.openxmlformats.org/officeDocument/2006/relationships/image" Target="../media/image690.png"/><Relationship Id="rId348" Type="http://schemas.openxmlformats.org/officeDocument/2006/relationships/image" Target="../media/image808.png"/><Relationship Id="rId152" Type="http://schemas.openxmlformats.org/officeDocument/2006/relationships/customXml" Target="../ink/ink737.xml"/><Relationship Id="rId194" Type="http://schemas.openxmlformats.org/officeDocument/2006/relationships/image" Target="../media/image731.png"/><Relationship Id="rId208" Type="http://schemas.openxmlformats.org/officeDocument/2006/relationships/image" Target="../media/image738.png"/><Relationship Id="rId261" Type="http://schemas.openxmlformats.org/officeDocument/2006/relationships/customXml" Target="../ink/ink792.xml"/><Relationship Id="rId14" Type="http://schemas.openxmlformats.org/officeDocument/2006/relationships/customXml" Target="../ink/ink667.xml"/><Relationship Id="rId56" Type="http://schemas.openxmlformats.org/officeDocument/2006/relationships/customXml" Target="../ink/ink688.xml"/><Relationship Id="rId317" Type="http://schemas.openxmlformats.org/officeDocument/2006/relationships/customXml" Target="../ink/ink820.xml"/><Relationship Id="rId359" Type="http://schemas.openxmlformats.org/officeDocument/2006/relationships/customXml" Target="../ink/ink841.xml"/><Relationship Id="rId98" Type="http://schemas.openxmlformats.org/officeDocument/2006/relationships/image" Target="../media/image684.png"/><Relationship Id="rId121" Type="http://schemas.openxmlformats.org/officeDocument/2006/relationships/customXml" Target="../ink/ink721.xml"/><Relationship Id="rId163" Type="http://schemas.openxmlformats.org/officeDocument/2006/relationships/image" Target="../media/image716.png"/><Relationship Id="rId219" Type="http://schemas.openxmlformats.org/officeDocument/2006/relationships/customXml" Target="../ink/ink771.xml"/><Relationship Id="rId370" Type="http://schemas.openxmlformats.org/officeDocument/2006/relationships/image" Target="../media/image819.png"/><Relationship Id="rId230" Type="http://schemas.openxmlformats.org/officeDocument/2006/relationships/image" Target="../media/image749.png"/><Relationship Id="rId25" Type="http://schemas.openxmlformats.org/officeDocument/2006/relationships/image" Target="../media/image649.png"/><Relationship Id="rId67" Type="http://schemas.openxmlformats.org/officeDocument/2006/relationships/image" Target="../media/image669.png"/><Relationship Id="rId272" Type="http://schemas.openxmlformats.org/officeDocument/2006/relationships/image" Target="../media/image770.png"/><Relationship Id="rId328" Type="http://schemas.openxmlformats.org/officeDocument/2006/relationships/image" Target="../media/image798.png"/><Relationship Id="rId132" Type="http://schemas.openxmlformats.org/officeDocument/2006/relationships/image" Target="../media/image701.png"/><Relationship Id="rId174" Type="http://schemas.openxmlformats.org/officeDocument/2006/relationships/image" Target="../media/image721.png"/><Relationship Id="rId381" Type="http://schemas.openxmlformats.org/officeDocument/2006/relationships/customXml" Target="../ink/ink852.xml"/><Relationship Id="rId241" Type="http://schemas.openxmlformats.org/officeDocument/2006/relationships/customXml" Target="../ink/ink782.xml"/><Relationship Id="rId36" Type="http://schemas.openxmlformats.org/officeDocument/2006/relationships/customXml" Target="../ink/ink678.xml"/><Relationship Id="rId283" Type="http://schemas.openxmlformats.org/officeDocument/2006/relationships/customXml" Target="../ink/ink803.xml"/><Relationship Id="rId339" Type="http://schemas.openxmlformats.org/officeDocument/2006/relationships/customXml" Target="../ink/ink831.xml"/><Relationship Id="rId78" Type="http://schemas.openxmlformats.org/officeDocument/2006/relationships/customXml" Target="../ink/ink699.xml"/><Relationship Id="rId101" Type="http://schemas.openxmlformats.org/officeDocument/2006/relationships/customXml" Target="../ink/ink711.xml"/><Relationship Id="rId143" Type="http://schemas.openxmlformats.org/officeDocument/2006/relationships/image" Target="../media/image706.png"/><Relationship Id="rId185" Type="http://schemas.openxmlformats.org/officeDocument/2006/relationships/customXml" Target="../ink/ink754.xml"/><Relationship Id="rId350" Type="http://schemas.openxmlformats.org/officeDocument/2006/relationships/image" Target="../media/image809.png"/><Relationship Id="rId9" Type="http://schemas.openxmlformats.org/officeDocument/2006/relationships/image" Target="../media/image641.png"/><Relationship Id="rId210" Type="http://schemas.openxmlformats.org/officeDocument/2006/relationships/image" Target="../media/image739.png"/><Relationship Id="rId252" Type="http://schemas.openxmlformats.org/officeDocument/2006/relationships/image" Target="../media/image760.png"/><Relationship Id="rId294" Type="http://schemas.openxmlformats.org/officeDocument/2006/relationships/image" Target="../media/image781.png"/><Relationship Id="rId308" Type="http://schemas.openxmlformats.org/officeDocument/2006/relationships/image" Target="../media/image788.png"/><Relationship Id="rId47" Type="http://schemas.openxmlformats.org/officeDocument/2006/relationships/image" Target="../media/image659.png"/><Relationship Id="rId68" Type="http://schemas.openxmlformats.org/officeDocument/2006/relationships/customXml" Target="../ink/ink694.xml"/><Relationship Id="rId89" Type="http://schemas.openxmlformats.org/officeDocument/2006/relationships/customXml" Target="../ink/ink705.xml"/><Relationship Id="rId112" Type="http://schemas.openxmlformats.org/officeDocument/2006/relationships/image" Target="../media/image691.png"/><Relationship Id="rId133" Type="http://schemas.openxmlformats.org/officeDocument/2006/relationships/customXml" Target="../ink/ink727.xml"/><Relationship Id="rId154" Type="http://schemas.openxmlformats.org/officeDocument/2006/relationships/customXml" Target="../ink/ink738.xml"/><Relationship Id="rId175" Type="http://schemas.openxmlformats.org/officeDocument/2006/relationships/customXml" Target="../ink/ink749.xml"/><Relationship Id="rId340" Type="http://schemas.openxmlformats.org/officeDocument/2006/relationships/image" Target="../media/image804.png"/><Relationship Id="rId361" Type="http://schemas.openxmlformats.org/officeDocument/2006/relationships/customXml" Target="../ink/ink842.xml"/><Relationship Id="rId196" Type="http://schemas.openxmlformats.org/officeDocument/2006/relationships/image" Target="../media/image732.png"/><Relationship Id="rId200" Type="http://schemas.openxmlformats.org/officeDocument/2006/relationships/image" Target="../media/image734.png"/><Relationship Id="rId382" Type="http://schemas.openxmlformats.org/officeDocument/2006/relationships/image" Target="../media/image825.png"/><Relationship Id="rId16" Type="http://schemas.openxmlformats.org/officeDocument/2006/relationships/customXml" Target="../ink/ink668.xml"/><Relationship Id="rId221" Type="http://schemas.openxmlformats.org/officeDocument/2006/relationships/customXml" Target="../ink/ink772.xml"/><Relationship Id="rId242" Type="http://schemas.openxmlformats.org/officeDocument/2006/relationships/image" Target="../media/image755.png"/><Relationship Id="rId263" Type="http://schemas.openxmlformats.org/officeDocument/2006/relationships/customXml" Target="../ink/ink793.xml"/><Relationship Id="rId284" Type="http://schemas.openxmlformats.org/officeDocument/2006/relationships/image" Target="../media/image776.png"/><Relationship Id="rId319" Type="http://schemas.openxmlformats.org/officeDocument/2006/relationships/customXml" Target="../ink/ink821.xml"/><Relationship Id="rId37" Type="http://schemas.openxmlformats.org/officeDocument/2006/relationships/image" Target="../media/image655.png"/><Relationship Id="rId58" Type="http://schemas.openxmlformats.org/officeDocument/2006/relationships/customXml" Target="../ink/ink689.xml"/><Relationship Id="rId79" Type="http://schemas.openxmlformats.org/officeDocument/2006/relationships/image" Target="../media/image675.png"/><Relationship Id="rId102" Type="http://schemas.openxmlformats.org/officeDocument/2006/relationships/image" Target="../media/image686.png"/><Relationship Id="rId123" Type="http://schemas.openxmlformats.org/officeDocument/2006/relationships/customXml" Target="../ink/ink722.xml"/><Relationship Id="rId144" Type="http://schemas.openxmlformats.org/officeDocument/2006/relationships/customXml" Target="../ink/ink733.xml"/><Relationship Id="rId330" Type="http://schemas.openxmlformats.org/officeDocument/2006/relationships/image" Target="../media/image799.png"/><Relationship Id="rId90" Type="http://schemas.openxmlformats.org/officeDocument/2006/relationships/image" Target="../media/image680.png"/><Relationship Id="rId165" Type="http://schemas.openxmlformats.org/officeDocument/2006/relationships/image" Target="../media/image717.png"/><Relationship Id="rId186" Type="http://schemas.openxmlformats.org/officeDocument/2006/relationships/image" Target="../media/image727.png"/><Relationship Id="rId351" Type="http://schemas.openxmlformats.org/officeDocument/2006/relationships/customXml" Target="../ink/ink837.xml"/><Relationship Id="rId372" Type="http://schemas.openxmlformats.org/officeDocument/2006/relationships/image" Target="../media/image820.png"/><Relationship Id="rId211" Type="http://schemas.openxmlformats.org/officeDocument/2006/relationships/customXml" Target="../ink/ink767.xml"/><Relationship Id="rId232" Type="http://schemas.openxmlformats.org/officeDocument/2006/relationships/image" Target="../media/image750.png"/><Relationship Id="rId253" Type="http://schemas.openxmlformats.org/officeDocument/2006/relationships/customXml" Target="../ink/ink788.xml"/><Relationship Id="rId274" Type="http://schemas.openxmlformats.org/officeDocument/2006/relationships/image" Target="../media/image771.png"/><Relationship Id="rId295" Type="http://schemas.openxmlformats.org/officeDocument/2006/relationships/customXml" Target="../ink/ink809.xml"/><Relationship Id="rId309" Type="http://schemas.openxmlformats.org/officeDocument/2006/relationships/customXml" Target="../ink/ink816.xml"/><Relationship Id="rId27" Type="http://schemas.openxmlformats.org/officeDocument/2006/relationships/image" Target="../media/image650.png"/><Relationship Id="rId48" Type="http://schemas.openxmlformats.org/officeDocument/2006/relationships/customXml" Target="../ink/ink684.xml"/><Relationship Id="rId69" Type="http://schemas.openxmlformats.org/officeDocument/2006/relationships/image" Target="../media/image670.png"/><Relationship Id="rId113" Type="http://schemas.openxmlformats.org/officeDocument/2006/relationships/customXml" Target="../ink/ink717.xml"/><Relationship Id="rId134" Type="http://schemas.openxmlformats.org/officeDocument/2006/relationships/image" Target="../media/image702.png"/><Relationship Id="rId320" Type="http://schemas.openxmlformats.org/officeDocument/2006/relationships/image" Target="../media/image794.png"/><Relationship Id="rId80" Type="http://schemas.openxmlformats.org/officeDocument/2006/relationships/customXml" Target="../ink/ink700.xml"/><Relationship Id="rId155" Type="http://schemas.openxmlformats.org/officeDocument/2006/relationships/image" Target="../media/image712.png"/><Relationship Id="rId176" Type="http://schemas.openxmlformats.org/officeDocument/2006/relationships/image" Target="../media/image722.png"/><Relationship Id="rId197" Type="http://schemas.openxmlformats.org/officeDocument/2006/relationships/customXml" Target="../ink/ink760.xml"/><Relationship Id="rId341" Type="http://schemas.openxmlformats.org/officeDocument/2006/relationships/customXml" Target="../ink/ink832.xml"/><Relationship Id="rId362" Type="http://schemas.openxmlformats.org/officeDocument/2006/relationships/image" Target="../media/image815.png"/><Relationship Id="rId383" Type="http://schemas.openxmlformats.org/officeDocument/2006/relationships/customXml" Target="../ink/ink853.xml"/><Relationship Id="rId201" Type="http://schemas.openxmlformats.org/officeDocument/2006/relationships/customXml" Target="../ink/ink762.xml"/><Relationship Id="rId222" Type="http://schemas.openxmlformats.org/officeDocument/2006/relationships/image" Target="../media/image745.png"/><Relationship Id="rId243" Type="http://schemas.openxmlformats.org/officeDocument/2006/relationships/customXml" Target="../ink/ink783.xml"/><Relationship Id="rId264" Type="http://schemas.openxmlformats.org/officeDocument/2006/relationships/image" Target="../media/image766.png"/><Relationship Id="rId285" Type="http://schemas.openxmlformats.org/officeDocument/2006/relationships/customXml" Target="../ink/ink804.xml"/><Relationship Id="rId17" Type="http://schemas.openxmlformats.org/officeDocument/2006/relationships/image" Target="../media/image645.png"/><Relationship Id="rId38" Type="http://schemas.openxmlformats.org/officeDocument/2006/relationships/customXml" Target="../ink/ink679.xml"/><Relationship Id="rId59" Type="http://schemas.openxmlformats.org/officeDocument/2006/relationships/image" Target="../media/image665.png"/><Relationship Id="rId103" Type="http://schemas.openxmlformats.org/officeDocument/2006/relationships/customXml" Target="../ink/ink712.xml"/><Relationship Id="rId124" Type="http://schemas.openxmlformats.org/officeDocument/2006/relationships/image" Target="../media/image697.png"/><Relationship Id="rId310" Type="http://schemas.openxmlformats.org/officeDocument/2006/relationships/image" Target="../media/image789.png"/><Relationship Id="rId70" Type="http://schemas.openxmlformats.org/officeDocument/2006/relationships/customXml" Target="../ink/ink695.xml"/><Relationship Id="rId91" Type="http://schemas.openxmlformats.org/officeDocument/2006/relationships/customXml" Target="../ink/ink706.xml"/><Relationship Id="rId145" Type="http://schemas.openxmlformats.org/officeDocument/2006/relationships/image" Target="../media/image707.png"/><Relationship Id="rId166" Type="http://schemas.openxmlformats.org/officeDocument/2006/relationships/customXml" Target="../ink/ink744.xml"/><Relationship Id="rId187" Type="http://schemas.openxmlformats.org/officeDocument/2006/relationships/customXml" Target="../ink/ink755.xml"/><Relationship Id="rId331" Type="http://schemas.openxmlformats.org/officeDocument/2006/relationships/customXml" Target="../ink/ink827.xml"/><Relationship Id="rId352" Type="http://schemas.openxmlformats.org/officeDocument/2006/relationships/image" Target="../media/image810.png"/><Relationship Id="rId373" Type="http://schemas.openxmlformats.org/officeDocument/2006/relationships/customXml" Target="../ink/ink84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40.png"/><Relationship Id="rId233" Type="http://schemas.openxmlformats.org/officeDocument/2006/relationships/customXml" Target="../ink/ink778.xml"/><Relationship Id="rId254" Type="http://schemas.openxmlformats.org/officeDocument/2006/relationships/image" Target="../media/image761.png"/><Relationship Id="rId28" Type="http://schemas.openxmlformats.org/officeDocument/2006/relationships/customXml" Target="../ink/ink674.xml"/><Relationship Id="rId49" Type="http://schemas.openxmlformats.org/officeDocument/2006/relationships/image" Target="../media/image660.png"/><Relationship Id="rId114" Type="http://schemas.openxmlformats.org/officeDocument/2006/relationships/image" Target="../media/image692.png"/><Relationship Id="rId275" Type="http://schemas.openxmlformats.org/officeDocument/2006/relationships/customXml" Target="../ink/ink799.xml"/><Relationship Id="rId296" Type="http://schemas.openxmlformats.org/officeDocument/2006/relationships/image" Target="../media/image782.png"/><Relationship Id="rId300" Type="http://schemas.openxmlformats.org/officeDocument/2006/relationships/image" Target="../media/image784.png"/><Relationship Id="rId60" Type="http://schemas.openxmlformats.org/officeDocument/2006/relationships/customXml" Target="../ink/ink690.xml"/><Relationship Id="rId81" Type="http://schemas.openxmlformats.org/officeDocument/2006/relationships/image" Target="../media/image676.png"/><Relationship Id="rId135" Type="http://schemas.openxmlformats.org/officeDocument/2006/relationships/customXml" Target="../ink/ink728.xml"/><Relationship Id="rId156" Type="http://schemas.openxmlformats.org/officeDocument/2006/relationships/customXml" Target="../ink/ink739.xml"/><Relationship Id="rId177" Type="http://schemas.openxmlformats.org/officeDocument/2006/relationships/customXml" Target="../ink/ink750.xml"/><Relationship Id="rId198" Type="http://schemas.openxmlformats.org/officeDocument/2006/relationships/image" Target="../media/image733.png"/><Relationship Id="rId321" Type="http://schemas.openxmlformats.org/officeDocument/2006/relationships/customXml" Target="../ink/ink822.xml"/><Relationship Id="rId342" Type="http://schemas.openxmlformats.org/officeDocument/2006/relationships/image" Target="../media/image805.png"/><Relationship Id="rId363" Type="http://schemas.openxmlformats.org/officeDocument/2006/relationships/customXml" Target="../ink/ink843.xml"/><Relationship Id="rId384" Type="http://schemas.openxmlformats.org/officeDocument/2006/relationships/image" Target="../media/image826.png"/><Relationship Id="rId202" Type="http://schemas.openxmlformats.org/officeDocument/2006/relationships/image" Target="../media/image735.png"/><Relationship Id="rId223" Type="http://schemas.openxmlformats.org/officeDocument/2006/relationships/customXml" Target="../ink/ink773.xml"/><Relationship Id="rId244" Type="http://schemas.openxmlformats.org/officeDocument/2006/relationships/image" Target="../media/image756.png"/><Relationship Id="rId18" Type="http://schemas.openxmlformats.org/officeDocument/2006/relationships/customXml" Target="../ink/ink669.xml"/><Relationship Id="rId39" Type="http://schemas.openxmlformats.org/officeDocument/2006/relationships/image" Target="../media/image5100.png"/><Relationship Id="rId265" Type="http://schemas.openxmlformats.org/officeDocument/2006/relationships/customXml" Target="../ink/ink794.xml"/><Relationship Id="rId286" Type="http://schemas.openxmlformats.org/officeDocument/2006/relationships/image" Target="../media/image777.png"/><Relationship Id="rId50" Type="http://schemas.openxmlformats.org/officeDocument/2006/relationships/customXml" Target="../ink/ink685.xml"/><Relationship Id="rId104" Type="http://schemas.openxmlformats.org/officeDocument/2006/relationships/image" Target="../media/image687.png"/><Relationship Id="rId125" Type="http://schemas.openxmlformats.org/officeDocument/2006/relationships/customXml" Target="../ink/ink723.xml"/><Relationship Id="rId146" Type="http://schemas.openxmlformats.org/officeDocument/2006/relationships/customXml" Target="../ink/ink734.xml"/><Relationship Id="rId167" Type="http://schemas.openxmlformats.org/officeDocument/2006/relationships/image" Target="../media/image718.png"/><Relationship Id="rId188" Type="http://schemas.openxmlformats.org/officeDocument/2006/relationships/image" Target="../media/image728.png"/><Relationship Id="rId311" Type="http://schemas.openxmlformats.org/officeDocument/2006/relationships/customXml" Target="../ink/ink817.xml"/><Relationship Id="rId332" Type="http://schemas.openxmlformats.org/officeDocument/2006/relationships/image" Target="../media/image800.png"/><Relationship Id="rId353" Type="http://schemas.openxmlformats.org/officeDocument/2006/relationships/customXml" Target="../ink/ink838.xml"/><Relationship Id="rId374" Type="http://schemas.openxmlformats.org/officeDocument/2006/relationships/image" Target="../media/image821.png"/><Relationship Id="rId71" Type="http://schemas.openxmlformats.org/officeDocument/2006/relationships/image" Target="../media/image671.png"/><Relationship Id="rId92" Type="http://schemas.openxmlformats.org/officeDocument/2006/relationships/image" Target="../media/image681.png"/><Relationship Id="rId213" Type="http://schemas.openxmlformats.org/officeDocument/2006/relationships/customXml" Target="../ink/ink768.xml"/><Relationship Id="rId234" Type="http://schemas.openxmlformats.org/officeDocument/2006/relationships/image" Target="../media/image751.png"/><Relationship Id="rId2" Type="http://schemas.openxmlformats.org/officeDocument/2006/relationships/customXml" Target="../ink/ink661.xml"/><Relationship Id="rId29" Type="http://schemas.openxmlformats.org/officeDocument/2006/relationships/image" Target="../media/image651.png"/><Relationship Id="rId255" Type="http://schemas.openxmlformats.org/officeDocument/2006/relationships/customXml" Target="../ink/ink789.xml"/><Relationship Id="rId276" Type="http://schemas.openxmlformats.org/officeDocument/2006/relationships/image" Target="../media/image772.png"/><Relationship Id="rId297" Type="http://schemas.openxmlformats.org/officeDocument/2006/relationships/customXml" Target="../ink/ink810.xml"/><Relationship Id="rId40" Type="http://schemas.openxmlformats.org/officeDocument/2006/relationships/customXml" Target="../ink/ink680.xml"/><Relationship Id="rId115" Type="http://schemas.openxmlformats.org/officeDocument/2006/relationships/customXml" Target="../ink/ink718.xml"/><Relationship Id="rId136" Type="http://schemas.openxmlformats.org/officeDocument/2006/relationships/customXml" Target="../ink/ink729.xml"/><Relationship Id="rId157" Type="http://schemas.openxmlformats.org/officeDocument/2006/relationships/image" Target="../media/image713.png"/><Relationship Id="rId178" Type="http://schemas.openxmlformats.org/officeDocument/2006/relationships/image" Target="../media/image723.png"/><Relationship Id="rId301" Type="http://schemas.openxmlformats.org/officeDocument/2006/relationships/customXml" Target="../ink/ink812.xml"/><Relationship Id="rId322" Type="http://schemas.openxmlformats.org/officeDocument/2006/relationships/image" Target="../media/image795.png"/><Relationship Id="rId343" Type="http://schemas.openxmlformats.org/officeDocument/2006/relationships/customXml" Target="../ink/ink833.xml"/><Relationship Id="rId364" Type="http://schemas.openxmlformats.org/officeDocument/2006/relationships/image" Target="../media/image816.png"/><Relationship Id="rId61" Type="http://schemas.openxmlformats.org/officeDocument/2006/relationships/image" Target="../media/image666.png"/><Relationship Id="rId82" Type="http://schemas.openxmlformats.org/officeDocument/2006/relationships/customXml" Target="../ink/ink701.xml"/><Relationship Id="rId199" Type="http://schemas.openxmlformats.org/officeDocument/2006/relationships/customXml" Target="../ink/ink761.xml"/><Relationship Id="rId203" Type="http://schemas.openxmlformats.org/officeDocument/2006/relationships/customXml" Target="../ink/ink763.xml"/><Relationship Id="rId385" Type="http://schemas.openxmlformats.org/officeDocument/2006/relationships/customXml" Target="../ink/ink854.xml"/><Relationship Id="rId19" Type="http://schemas.openxmlformats.org/officeDocument/2006/relationships/image" Target="../media/image646.png"/><Relationship Id="rId224" Type="http://schemas.openxmlformats.org/officeDocument/2006/relationships/image" Target="../media/image746.png"/><Relationship Id="rId245" Type="http://schemas.openxmlformats.org/officeDocument/2006/relationships/customXml" Target="../ink/ink784.xml"/><Relationship Id="rId266" Type="http://schemas.openxmlformats.org/officeDocument/2006/relationships/image" Target="../media/image767.png"/><Relationship Id="rId287" Type="http://schemas.openxmlformats.org/officeDocument/2006/relationships/customXml" Target="../ink/ink805.xml"/><Relationship Id="rId30" Type="http://schemas.openxmlformats.org/officeDocument/2006/relationships/customXml" Target="../ink/ink675.xml"/><Relationship Id="rId105" Type="http://schemas.openxmlformats.org/officeDocument/2006/relationships/customXml" Target="../ink/ink713.xml"/><Relationship Id="rId126" Type="http://schemas.openxmlformats.org/officeDocument/2006/relationships/image" Target="../media/image698.png"/><Relationship Id="rId147" Type="http://schemas.openxmlformats.org/officeDocument/2006/relationships/image" Target="../media/image708.png"/><Relationship Id="rId168" Type="http://schemas.openxmlformats.org/officeDocument/2006/relationships/customXml" Target="../ink/ink745.xml"/><Relationship Id="rId312" Type="http://schemas.openxmlformats.org/officeDocument/2006/relationships/image" Target="../media/image790.png"/><Relationship Id="rId333" Type="http://schemas.openxmlformats.org/officeDocument/2006/relationships/customXml" Target="../ink/ink828.xml"/><Relationship Id="rId354" Type="http://schemas.openxmlformats.org/officeDocument/2006/relationships/image" Target="../media/image811.png"/><Relationship Id="rId51" Type="http://schemas.openxmlformats.org/officeDocument/2006/relationships/image" Target="../media/image661.png"/><Relationship Id="rId72" Type="http://schemas.openxmlformats.org/officeDocument/2006/relationships/customXml" Target="../ink/ink696.xml"/><Relationship Id="rId93" Type="http://schemas.openxmlformats.org/officeDocument/2006/relationships/customXml" Target="../ink/ink707.xml"/><Relationship Id="rId189" Type="http://schemas.openxmlformats.org/officeDocument/2006/relationships/customXml" Target="../ink/ink756.xml"/><Relationship Id="rId375" Type="http://schemas.openxmlformats.org/officeDocument/2006/relationships/customXml" Target="../ink/ink849.xml"/><Relationship Id="rId3" Type="http://schemas.openxmlformats.org/officeDocument/2006/relationships/image" Target="../media/image638.png"/><Relationship Id="rId214" Type="http://schemas.openxmlformats.org/officeDocument/2006/relationships/image" Target="../media/image741.png"/><Relationship Id="rId235" Type="http://schemas.openxmlformats.org/officeDocument/2006/relationships/customXml" Target="../ink/ink779.xml"/><Relationship Id="rId256" Type="http://schemas.openxmlformats.org/officeDocument/2006/relationships/image" Target="../media/image762.png"/><Relationship Id="rId277" Type="http://schemas.openxmlformats.org/officeDocument/2006/relationships/customXml" Target="../ink/ink800.xml"/><Relationship Id="rId298" Type="http://schemas.openxmlformats.org/officeDocument/2006/relationships/image" Target="../media/image783.png"/><Relationship Id="rId116" Type="http://schemas.openxmlformats.org/officeDocument/2006/relationships/image" Target="../media/image693.png"/><Relationship Id="rId137" Type="http://schemas.openxmlformats.org/officeDocument/2006/relationships/image" Target="../media/image703.png"/><Relationship Id="rId158" Type="http://schemas.openxmlformats.org/officeDocument/2006/relationships/customXml" Target="../ink/ink740.xml"/><Relationship Id="rId302" Type="http://schemas.openxmlformats.org/officeDocument/2006/relationships/image" Target="../media/image785.png"/><Relationship Id="rId323" Type="http://schemas.openxmlformats.org/officeDocument/2006/relationships/customXml" Target="../ink/ink823.xml"/><Relationship Id="rId344" Type="http://schemas.openxmlformats.org/officeDocument/2006/relationships/image" Target="../media/image806.png"/><Relationship Id="rId20" Type="http://schemas.openxmlformats.org/officeDocument/2006/relationships/customXml" Target="../ink/ink670.xml"/><Relationship Id="rId41" Type="http://schemas.openxmlformats.org/officeDocument/2006/relationships/image" Target="../media/image656.png"/><Relationship Id="rId62" Type="http://schemas.openxmlformats.org/officeDocument/2006/relationships/customXml" Target="../ink/ink691.xml"/><Relationship Id="rId83" Type="http://schemas.openxmlformats.org/officeDocument/2006/relationships/image" Target="../media/image677.png"/><Relationship Id="rId179" Type="http://schemas.openxmlformats.org/officeDocument/2006/relationships/customXml" Target="../ink/ink751.xml"/><Relationship Id="rId365" Type="http://schemas.openxmlformats.org/officeDocument/2006/relationships/customXml" Target="../ink/ink844.xml"/><Relationship Id="rId386" Type="http://schemas.openxmlformats.org/officeDocument/2006/relationships/image" Target="../media/image827.png"/><Relationship Id="rId190" Type="http://schemas.openxmlformats.org/officeDocument/2006/relationships/image" Target="../media/image729.png"/><Relationship Id="rId204" Type="http://schemas.openxmlformats.org/officeDocument/2006/relationships/image" Target="../media/image736.png"/><Relationship Id="rId225" Type="http://schemas.openxmlformats.org/officeDocument/2006/relationships/customXml" Target="../ink/ink774.xml"/><Relationship Id="rId246" Type="http://schemas.openxmlformats.org/officeDocument/2006/relationships/image" Target="../media/image757.png"/><Relationship Id="rId267" Type="http://schemas.openxmlformats.org/officeDocument/2006/relationships/customXml" Target="../ink/ink795.xml"/><Relationship Id="rId288" Type="http://schemas.openxmlformats.org/officeDocument/2006/relationships/image" Target="../media/image778.png"/><Relationship Id="rId106" Type="http://schemas.openxmlformats.org/officeDocument/2006/relationships/image" Target="../media/image688.png"/><Relationship Id="rId127" Type="http://schemas.openxmlformats.org/officeDocument/2006/relationships/customXml" Target="../ink/ink724.xml"/><Relationship Id="rId313" Type="http://schemas.openxmlformats.org/officeDocument/2006/relationships/customXml" Target="../ink/ink818.xml"/><Relationship Id="rId10" Type="http://schemas.openxmlformats.org/officeDocument/2006/relationships/customXml" Target="../ink/ink665.xml"/><Relationship Id="rId31" Type="http://schemas.openxmlformats.org/officeDocument/2006/relationships/image" Target="../media/image652.png"/><Relationship Id="rId52" Type="http://schemas.openxmlformats.org/officeDocument/2006/relationships/customXml" Target="../ink/ink686.xml"/><Relationship Id="rId73" Type="http://schemas.openxmlformats.org/officeDocument/2006/relationships/image" Target="../media/image672.png"/><Relationship Id="rId94" Type="http://schemas.openxmlformats.org/officeDocument/2006/relationships/image" Target="../media/image682.png"/><Relationship Id="rId148" Type="http://schemas.openxmlformats.org/officeDocument/2006/relationships/customXml" Target="../ink/ink735.xml"/><Relationship Id="rId169" Type="http://schemas.openxmlformats.org/officeDocument/2006/relationships/customXml" Target="../ink/ink746.xml"/><Relationship Id="rId334" Type="http://schemas.openxmlformats.org/officeDocument/2006/relationships/image" Target="../media/image801.png"/><Relationship Id="rId355" Type="http://schemas.openxmlformats.org/officeDocument/2006/relationships/customXml" Target="../ink/ink839.xml"/><Relationship Id="rId376" Type="http://schemas.openxmlformats.org/officeDocument/2006/relationships/image" Target="../media/image822.png"/><Relationship Id="rId4" Type="http://schemas.openxmlformats.org/officeDocument/2006/relationships/customXml" Target="../ink/ink662.xml"/><Relationship Id="rId180" Type="http://schemas.openxmlformats.org/officeDocument/2006/relationships/image" Target="../media/image724.png"/><Relationship Id="rId215" Type="http://schemas.openxmlformats.org/officeDocument/2006/relationships/customXml" Target="../ink/ink769.xml"/><Relationship Id="rId236" Type="http://schemas.openxmlformats.org/officeDocument/2006/relationships/image" Target="../media/image752.png"/><Relationship Id="rId257" Type="http://schemas.openxmlformats.org/officeDocument/2006/relationships/customXml" Target="../ink/ink790.xml"/><Relationship Id="rId278" Type="http://schemas.openxmlformats.org/officeDocument/2006/relationships/image" Target="../media/image773.png"/><Relationship Id="rId303" Type="http://schemas.openxmlformats.org/officeDocument/2006/relationships/customXml" Target="../ink/ink813.xml"/><Relationship Id="rId42" Type="http://schemas.openxmlformats.org/officeDocument/2006/relationships/customXml" Target="../ink/ink681.xml"/><Relationship Id="rId84" Type="http://schemas.openxmlformats.org/officeDocument/2006/relationships/customXml" Target="../ink/ink702.xml"/><Relationship Id="rId138" Type="http://schemas.openxmlformats.org/officeDocument/2006/relationships/customXml" Target="../ink/ink730.xml"/><Relationship Id="rId345" Type="http://schemas.openxmlformats.org/officeDocument/2006/relationships/customXml" Target="../ink/ink834.xml"/><Relationship Id="rId191" Type="http://schemas.openxmlformats.org/officeDocument/2006/relationships/customXml" Target="../ink/ink757.xml"/><Relationship Id="rId205" Type="http://schemas.openxmlformats.org/officeDocument/2006/relationships/customXml" Target="../ink/ink764.xml"/><Relationship Id="rId247" Type="http://schemas.openxmlformats.org/officeDocument/2006/relationships/customXml" Target="../ink/ink785.xml"/><Relationship Id="rId107" Type="http://schemas.openxmlformats.org/officeDocument/2006/relationships/customXml" Target="../ink/ink714.xml"/><Relationship Id="rId289" Type="http://schemas.openxmlformats.org/officeDocument/2006/relationships/customXml" Target="../ink/ink806.xml"/><Relationship Id="rId11" Type="http://schemas.openxmlformats.org/officeDocument/2006/relationships/image" Target="../media/image642.png"/><Relationship Id="rId53" Type="http://schemas.openxmlformats.org/officeDocument/2006/relationships/image" Target="../media/image662.png"/><Relationship Id="rId149" Type="http://schemas.openxmlformats.org/officeDocument/2006/relationships/image" Target="../media/image709.png"/><Relationship Id="rId314" Type="http://schemas.openxmlformats.org/officeDocument/2006/relationships/image" Target="../media/image791.png"/><Relationship Id="rId356" Type="http://schemas.openxmlformats.org/officeDocument/2006/relationships/image" Target="../media/image812.png"/><Relationship Id="rId95" Type="http://schemas.openxmlformats.org/officeDocument/2006/relationships/customXml" Target="../ink/ink708.xml"/><Relationship Id="rId160" Type="http://schemas.openxmlformats.org/officeDocument/2006/relationships/customXml" Target="../ink/ink741.xml"/><Relationship Id="rId216" Type="http://schemas.openxmlformats.org/officeDocument/2006/relationships/image" Target="../media/image742.png"/><Relationship Id="rId258" Type="http://schemas.openxmlformats.org/officeDocument/2006/relationships/image" Target="../media/image763.png"/><Relationship Id="rId22" Type="http://schemas.openxmlformats.org/officeDocument/2006/relationships/customXml" Target="../ink/ink671.xml"/><Relationship Id="rId64" Type="http://schemas.openxmlformats.org/officeDocument/2006/relationships/customXml" Target="../ink/ink692.xml"/><Relationship Id="rId118" Type="http://schemas.openxmlformats.org/officeDocument/2006/relationships/image" Target="../media/image694.png"/><Relationship Id="rId325" Type="http://schemas.openxmlformats.org/officeDocument/2006/relationships/customXml" Target="../ink/ink824.xml"/><Relationship Id="rId367" Type="http://schemas.openxmlformats.org/officeDocument/2006/relationships/customXml" Target="../ink/ink845.xml"/><Relationship Id="rId171" Type="http://schemas.openxmlformats.org/officeDocument/2006/relationships/customXml" Target="../ink/ink747.xml"/><Relationship Id="rId227" Type="http://schemas.openxmlformats.org/officeDocument/2006/relationships/customXml" Target="../ink/ink775.xml"/><Relationship Id="rId269" Type="http://schemas.openxmlformats.org/officeDocument/2006/relationships/customXml" Target="../ink/ink796.xml"/><Relationship Id="rId33" Type="http://schemas.openxmlformats.org/officeDocument/2006/relationships/image" Target="../media/image653.png"/><Relationship Id="rId129" Type="http://schemas.openxmlformats.org/officeDocument/2006/relationships/customXml" Target="../ink/ink725.xml"/><Relationship Id="rId280" Type="http://schemas.openxmlformats.org/officeDocument/2006/relationships/image" Target="../media/image774.png"/><Relationship Id="rId336" Type="http://schemas.openxmlformats.org/officeDocument/2006/relationships/image" Target="../media/image802.png"/><Relationship Id="rId75" Type="http://schemas.openxmlformats.org/officeDocument/2006/relationships/image" Target="../media/image673.png"/><Relationship Id="rId140" Type="http://schemas.openxmlformats.org/officeDocument/2006/relationships/customXml" Target="../ink/ink731.xml"/><Relationship Id="rId182" Type="http://schemas.openxmlformats.org/officeDocument/2006/relationships/image" Target="../media/image725.png"/><Relationship Id="rId378" Type="http://schemas.openxmlformats.org/officeDocument/2006/relationships/image" Target="../media/image823.png"/><Relationship Id="rId6" Type="http://schemas.openxmlformats.org/officeDocument/2006/relationships/customXml" Target="../ink/ink663.xml"/><Relationship Id="rId238" Type="http://schemas.openxmlformats.org/officeDocument/2006/relationships/image" Target="../media/image753.png"/><Relationship Id="rId291" Type="http://schemas.openxmlformats.org/officeDocument/2006/relationships/customXml" Target="../ink/ink807.xml"/><Relationship Id="rId305" Type="http://schemas.openxmlformats.org/officeDocument/2006/relationships/customXml" Target="../ink/ink814.xml"/><Relationship Id="rId347" Type="http://schemas.openxmlformats.org/officeDocument/2006/relationships/customXml" Target="../ink/ink835.xml"/><Relationship Id="rId44" Type="http://schemas.openxmlformats.org/officeDocument/2006/relationships/customXml" Target="../ink/ink682.xml"/><Relationship Id="rId86" Type="http://schemas.openxmlformats.org/officeDocument/2006/relationships/image" Target="../media/image678.png"/><Relationship Id="rId151" Type="http://schemas.openxmlformats.org/officeDocument/2006/relationships/image" Target="../media/image710.png"/><Relationship Id="rId193" Type="http://schemas.openxmlformats.org/officeDocument/2006/relationships/customXml" Target="../ink/ink758.xml"/><Relationship Id="rId207" Type="http://schemas.openxmlformats.org/officeDocument/2006/relationships/customXml" Target="../ink/ink765.xml"/><Relationship Id="rId249" Type="http://schemas.openxmlformats.org/officeDocument/2006/relationships/customXml" Target="../ink/ink786.xml"/><Relationship Id="rId13" Type="http://schemas.openxmlformats.org/officeDocument/2006/relationships/image" Target="../media/image643.png"/><Relationship Id="rId109" Type="http://schemas.openxmlformats.org/officeDocument/2006/relationships/customXml" Target="../ink/ink715.xml"/><Relationship Id="rId260" Type="http://schemas.openxmlformats.org/officeDocument/2006/relationships/image" Target="../media/image764.png"/><Relationship Id="rId316" Type="http://schemas.openxmlformats.org/officeDocument/2006/relationships/image" Target="../media/image792.png"/><Relationship Id="rId55" Type="http://schemas.openxmlformats.org/officeDocument/2006/relationships/image" Target="../media/image663.png"/><Relationship Id="rId97" Type="http://schemas.openxmlformats.org/officeDocument/2006/relationships/customXml" Target="../ink/ink709.xml"/><Relationship Id="rId120" Type="http://schemas.openxmlformats.org/officeDocument/2006/relationships/image" Target="../media/image695.png"/><Relationship Id="rId358" Type="http://schemas.openxmlformats.org/officeDocument/2006/relationships/image" Target="../media/image813.png"/><Relationship Id="rId162" Type="http://schemas.openxmlformats.org/officeDocument/2006/relationships/customXml" Target="../ink/ink742.xml"/><Relationship Id="rId218" Type="http://schemas.openxmlformats.org/officeDocument/2006/relationships/image" Target="../media/image743.png"/><Relationship Id="rId271" Type="http://schemas.openxmlformats.org/officeDocument/2006/relationships/customXml" Target="../ink/ink797.xml"/><Relationship Id="rId24" Type="http://schemas.openxmlformats.org/officeDocument/2006/relationships/customXml" Target="../ink/ink672.xml"/><Relationship Id="rId66" Type="http://schemas.openxmlformats.org/officeDocument/2006/relationships/customXml" Target="../ink/ink693.xml"/><Relationship Id="rId131" Type="http://schemas.openxmlformats.org/officeDocument/2006/relationships/customXml" Target="../ink/ink726.xml"/><Relationship Id="rId327" Type="http://schemas.openxmlformats.org/officeDocument/2006/relationships/customXml" Target="../ink/ink825.xml"/><Relationship Id="rId369" Type="http://schemas.openxmlformats.org/officeDocument/2006/relationships/customXml" Target="../ink/ink846.xml"/><Relationship Id="rId173" Type="http://schemas.openxmlformats.org/officeDocument/2006/relationships/customXml" Target="../ink/ink748.xml"/><Relationship Id="rId229" Type="http://schemas.openxmlformats.org/officeDocument/2006/relationships/customXml" Target="../ink/ink776.xml"/><Relationship Id="rId380" Type="http://schemas.openxmlformats.org/officeDocument/2006/relationships/image" Target="../media/image824.png"/><Relationship Id="rId240" Type="http://schemas.openxmlformats.org/officeDocument/2006/relationships/image" Target="../media/image754.png"/><Relationship Id="rId35" Type="http://schemas.openxmlformats.org/officeDocument/2006/relationships/image" Target="../media/image654.png"/><Relationship Id="rId77" Type="http://schemas.openxmlformats.org/officeDocument/2006/relationships/image" Target="../media/image674.png"/><Relationship Id="rId100" Type="http://schemas.openxmlformats.org/officeDocument/2006/relationships/image" Target="../media/image685.png"/><Relationship Id="rId282" Type="http://schemas.openxmlformats.org/officeDocument/2006/relationships/image" Target="../media/image775.png"/><Relationship Id="rId338" Type="http://schemas.openxmlformats.org/officeDocument/2006/relationships/image" Target="../media/image803.png"/><Relationship Id="rId8" Type="http://schemas.openxmlformats.org/officeDocument/2006/relationships/customXml" Target="../ink/ink664.xml"/><Relationship Id="rId142" Type="http://schemas.openxmlformats.org/officeDocument/2006/relationships/customXml" Target="../ink/ink732.xml"/><Relationship Id="rId184" Type="http://schemas.openxmlformats.org/officeDocument/2006/relationships/image" Target="../media/image726.png"/><Relationship Id="rId251" Type="http://schemas.openxmlformats.org/officeDocument/2006/relationships/customXml" Target="../ink/ink787.xml"/><Relationship Id="rId46" Type="http://schemas.openxmlformats.org/officeDocument/2006/relationships/customXml" Target="../ink/ink683.xml"/><Relationship Id="rId293" Type="http://schemas.openxmlformats.org/officeDocument/2006/relationships/customXml" Target="../ink/ink808.xml"/><Relationship Id="rId307" Type="http://schemas.openxmlformats.org/officeDocument/2006/relationships/customXml" Target="../ink/ink815.xml"/><Relationship Id="rId349" Type="http://schemas.openxmlformats.org/officeDocument/2006/relationships/customXml" Target="../ink/ink836.xml"/><Relationship Id="rId88" Type="http://schemas.openxmlformats.org/officeDocument/2006/relationships/image" Target="../media/image679.png"/><Relationship Id="rId111" Type="http://schemas.openxmlformats.org/officeDocument/2006/relationships/customXml" Target="../ink/ink716.xml"/><Relationship Id="rId153" Type="http://schemas.openxmlformats.org/officeDocument/2006/relationships/image" Target="../media/image711.png"/><Relationship Id="rId195" Type="http://schemas.openxmlformats.org/officeDocument/2006/relationships/customXml" Target="../ink/ink759.xml"/><Relationship Id="rId209" Type="http://schemas.openxmlformats.org/officeDocument/2006/relationships/customXml" Target="../ink/ink766.xml"/><Relationship Id="rId360" Type="http://schemas.openxmlformats.org/officeDocument/2006/relationships/image" Target="../media/image814.png"/><Relationship Id="rId220" Type="http://schemas.openxmlformats.org/officeDocument/2006/relationships/image" Target="../media/image744.png"/><Relationship Id="rId15" Type="http://schemas.openxmlformats.org/officeDocument/2006/relationships/image" Target="../media/image644.png"/><Relationship Id="rId57" Type="http://schemas.openxmlformats.org/officeDocument/2006/relationships/image" Target="../media/image664.png"/><Relationship Id="rId262" Type="http://schemas.openxmlformats.org/officeDocument/2006/relationships/image" Target="../media/image765.png"/><Relationship Id="rId318" Type="http://schemas.openxmlformats.org/officeDocument/2006/relationships/image" Target="../media/image793.png"/><Relationship Id="rId99" Type="http://schemas.openxmlformats.org/officeDocument/2006/relationships/customXml" Target="../ink/ink710.xml"/><Relationship Id="rId122" Type="http://schemas.openxmlformats.org/officeDocument/2006/relationships/image" Target="../media/image696.png"/><Relationship Id="rId164" Type="http://schemas.openxmlformats.org/officeDocument/2006/relationships/customXml" Target="../ink/ink743.xml"/><Relationship Id="rId371" Type="http://schemas.openxmlformats.org/officeDocument/2006/relationships/customXml" Target="../ink/ink847.xml"/><Relationship Id="rId26" Type="http://schemas.openxmlformats.org/officeDocument/2006/relationships/customXml" Target="../ink/ink673.xml"/><Relationship Id="rId231" Type="http://schemas.openxmlformats.org/officeDocument/2006/relationships/customXml" Target="../ink/ink777.xml"/><Relationship Id="rId273" Type="http://schemas.openxmlformats.org/officeDocument/2006/relationships/customXml" Target="../ink/ink798.xml"/><Relationship Id="rId329" Type="http://schemas.openxmlformats.org/officeDocument/2006/relationships/customXml" Target="../ink/ink826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13.xml"/><Relationship Id="rId21" Type="http://schemas.openxmlformats.org/officeDocument/2006/relationships/image" Target="../media/image837.png"/><Relationship Id="rId63" Type="http://schemas.openxmlformats.org/officeDocument/2006/relationships/image" Target="../media/image858.png"/><Relationship Id="rId159" Type="http://schemas.openxmlformats.org/officeDocument/2006/relationships/customXml" Target="../ink/ink935.xml"/><Relationship Id="rId170" Type="http://schemas.openxmlformats.org/officeDocument/2006/relationships/image" Target="../media/image910.png"/><Relationship Id="rId191" Type="http://schemas.openxmlformats.org/officeDocument/2006/relationships/customXml" Target="../ink/ink951.xml"/><Relationship Id="rId205" Type="http://schemas.openxmlformats.org/officeDocument/2006/relationships/customXml" Target="../ink/ink958.xml"/><Relationship Id="rId226" Type="http://schemas.openxmlformats.org/officeDocument/2006/relationships/customXml" Target="../ink/ink969.xml"/><Relationship Id="rId247" Type="http://schemas.openxmlformats.org/officeDocument/2006/relationships/image" Target="../media/image948.png"/><Relationship Id="rId107" Type="http://schemas.openxmlformats.org/officeDocument/2006/relationships/customXml" Target="../ink/ink908.xml"/><Relationship Id="rId11" Type="http://schemas.openxmlformats.org/officeDocument/2006/relationships/image" Target="../media/image832.png"/><Relationship Id="rId32" Type="http://schemas.openxmlformats.org/officeDocument/2006/relationships/customXml" Target="../ink/ink870.xml"/><Relationship Id="rId53" Type="http://schemas.openxmlformats.org/officeDocument/2006/relationships/image" Target="../media/image853.png"/><Relationship Id="rId74" Type="http://schemas.openxmlformats.org/officeDocument/2006/relationships/customXml" Target="../ink/ink891.xml"/><Relationship Id="rId128" Type="http://schemas.openxmlformats.org/officeDocument/2006/relationships/customXml" Target="../ink/ink919.xml"/><Relationship Id="rId149" Type="http://schemas.openxmlformats.org/officeDocument/2006/relationships/image" Target="../media/image900.png"/><Relationship Id="rId5" Type="http://schemas.openxmlformats.org/officeDocument/2006/relationships/image" Target="../media/image829.png"/><Relationship Id="rId95" Type="http://schemas.openxmlformats.org/officeDocument/2006/relationships/customXml" Target="../ink/ink902.xml"/><Relationship Id="rId160" Type="http://schemas.openxmlformats.org/officeDocument/2006/relationships/image" Target="../media/image905.png"/><Relationship Id="rId181" Type="http://schemas.openxmlformats.org/officeDocument/2006/relationships/customXml" Target="../ink/ink946.xml"/><Relationship Id="rId216" Type="http://schemas.openxmlformats.org/officeDocument/2006/relationships/image" Target="../media/image933.png"/><Relationship Id="rId237" Type="http://schemas.openxmlformats.org/officeDocument/2006/relationships/image" Target="../media/image943.png"/><Relationship Id="rId258" Type="http://schemas.openxmlformats.org/officeDocument/2006/relationships/customXml" Target="../ink/ink985.xml"/><Relationship Id="rId22" Type="http://schemas.openxmlformats.org/officeDocument/2006/relationships/customXml" Target="../ink/ink865.xml"/><Relationship Id="rId43" Type="http://schemas.openxmlformats.org/officeDocument/2006/relationships/image" Target="../media/image848.png"/><Relationship Id="rId64" Type="http://schemas.openxmlformats.org/officeDocument/2006/relationships/customXml" Target="../ink/ink886.xml"/><Relationship Id="rId118" Type="http://schemas.openxmlformats.org/officeDocument/2006/relationships/image" Target="../media/image885.png"/><Relationship Id="rId139" Type="http://schemas.openxmlformats.org/officeDocument/2006/relationships/image" Target="../media/image895.png"/><Relationship Id="rId85" Type="http://schemas.openxmlformats.org/officeDocument/2006/relationships/image" Target="../media/image869.png"/><Relationship Id="rId150" Type="http://schemas.openxmlformats.org/officeDocument/2006/relationships/customXml" Target="../ink/ink930.xml"/><Relationship Id="rId171" Type="http://schemas.openxmlformats.org/officeDocument/2006/relationships/customXml" Target="../ink/ink941.xml"/><Relationship Id="rId192" Type="http://schemas.openxmlformats.org/officeDocument/2006/relationships/image" Target="../media/image921.png"/><Relationship Id="rId206" Type="http://schemas.openxmlformats.org/officeDocument/2006/relationships/image" Target="../media/image928.png"/><Relationship Id="rId227" Type="http://schemas.openxmlformats.org/officeDocument/2006/relationships/image" Target="../media/image938.png"/><Relationship Id="rId248" Type="http://schemas.openxmlformats.org/officeDocument/2006/relationships/customXml" Target="../ink/ink980.xml"/><Relationship Id="rId12" Type="http://schemas.openxmlformats.org/officeDocument/2006/relationships/customXml" Target="../ink/ink860.xml"/><Relationship Id="rId33" Type="http://schemas.openxmlformats.org/officeDocument/2006/relationships/image" Target="../media/image843.png"/><Relationship Id="rId108" Type="http://schemas.openxmlformats.org/officeDocument/2006/relationships/image" Target="../media/image880.png"/><Relationship Id="rId129" Type="http://schemas.openxmlformats.org/officeDocument/2006/relationships/image" Target="../media/image890.png"/><Relationship Id="rId54" Type="http://schemas.openxmlformats.org/officeDocument/2006/relationships/customXml" Target="../ink/ink881.xml"/><Relationship Id="rId75" Type="http://schemas.openxmlformats.org/officeDocument/2006/relationships/image" Target="../media/image864.png"/><Relationship Id="rId96" Type="http://schemas.openxmlformats.org/officeDocument/2006/relationships/image" Target="../media/image874.png"/><Relationship Id="rId140" Type="http://schemas.openxmlformats.org/officeDocument/2006/relationships/customXml" Target="../ink/ink925.xml"/><Relationship Id="rId161" Type="http://schemas.openxmlformats.org/officeDocument/2006/relationships/customXml" Target="../ink/ink936.xml"/><Relationship Id="rId182" Type="http://schemas.openxmlformats.org/officeDocument/2006/relationships/image" Target="../media/image916.png"/><Relationship Id="rId217" Type="http://schemas.openxmlformats.org/officeDocument/2006/relationships/customXml" Target="../ink/ink964.xml"/><Relationship Id="rId6" Type="http://schemas.openxmlformats.org/officeDocument/2006/relationships/customXml" Target="../ink/ink857.xml"/><Relationship Id="rId238" Type="http://schemas.openxmlformats.org/officeDocument/2006/relationships/customXml" Target="../ink/ink975.xml"/><Relationship Id="rId259" Type="http://schemas.openxmlformats.org/officeDocument/2006/relationships/image" Target="../media/image954.png"/><Relationship Id="rId23" Type="http://schemas.openxmlformats.org/officeDocument/2006/relationships/image" Target="../media/image838.png"/><Relationship Id="rId119" Type="http://schemas.openxmlformats.org/officeDocument/2006/relationships/customXml" Target="../ink/ink914.xml"/><Relationship Id="rId44" Type="http://schemas.openxmlformats.org/officeDocument/2006/relationships/customXml" Target="../ink/ink876.xml"/><Relationship Id="rId65" Type="http://schemas.openxmlformats.org/officeDocument/2006/relationships/image" Target="../media/image859.png"/><Relationship Id="rId86" Type="http://schemas.openxmlformats.org/officeDocument/2006/relationships/customXml" Target="../ink/ink897.xml"/><Relationship Id="rId130" Type="http://schemas.openxmlformats.org/officeDocument/2006/relationships/customXml" Target="../ink/ink920.xml"/><Relationship Id="rId151" Type="http://schemas.openxmlformats.org/officeDocument/2006/relationships/image" Target="../media/image901.png"/><Relationship Id="rId172" Type="http://schemas.openxmlformats.org/officeDocument/2006/relationships/image" Target="../media/image911.png"/><Relationship Id="rId193" Type="http://schemas.openxmlformats.org/officeDocument/2006/relationships/customXml" Target="../ink/ink952.xml"/><Relationship Id="rId207" Type="http://schemas.openxmlformats.org/officeDocument/2006/relationships/customXml" Target="../ink/ink959.xml"/><Relationship Id="rId228" Type="http://schemas.openxmlformats.org/officeDocument/2006/relationships/customXml" Target="../ink/ink970.xml"/><Relationship Id="rId249" Type="http://schemas.openxmlformats.org/officeDocument/2006/relationships/image" Target="../media/image949.png"/><Relationship Id="rId13" Type="http://schemas.openxmlformats.org/officeDocument/2006/relationships/image" Target="../media/image833.png"/><Relationship Id="rId109" Type="http://schemas.openxmlformats.org/officeDocument/2006/relationships/customXml" Target="../ink/ink909.xml"/><Relationship Id="rId260" Type="http://schemas.openxmlformats.org/officeDocument/2006/relationships/customXml" Target="../ink/ink986.xml"/><Relationship Id="rId34" Type="http://schemas.openxmlformats.org/officeDocument/2006/relationships/customXml" Target="../ink/ink871.xml"/><Relationship Id="rId55" Type="http://schemas.openxmlformats.org/officeDocument/2006/relationships/image" Target="../media/image854.png"/><Relationship Id="rId76" Type="http://schemas.openxmlformats.org/officeDocument/2006/relationships/customXml" Target="../ink/ink892.xml"/><Relationship Id="rId97" Type="http://schemas.openxmlformats.org/officeDocument/2006/relationships/customXml" Target="../ink/ink903.xml"/><Relationship Id="rId120" Type="http://schemas.openxmlformats.org/officeDocument/2006/relationships/image" Target="../media/image886.png"/><Relationship Id="rId141" Type="http://schemas.openxmlformats.org/officeDocument/2006/relationships/image" Target="../media/image896.png"/><Relationship Id="rId7" Type="http://schemas.openxmlformats.org/officeDocument/2006/relationships/image" Target="../media/image830.png"/><Relationship Id="rId162" Type="http://schemas.openxmlformats.org/officeDocument/2006/relationships/image" Target="../media/image906.png"/><Relationship Id="rId183" Type="http://schemas.openxmlformats.org/officeDocument/2006/relationships/customXml" Target="../ink/ink947.xml"/><Relationship Id="rId218" Type="http://schemas.openxmlformats.org/officeDocument/2006/relationships/customXml" Target="../ink/ink965.xml"/><Relationship Id="rId239" Type="http://schemas.openxmlformats.org/officeDocument/2006/relationships/image" Target="../media/image944.png"/><Relationship Id="rId250" Type="http://schemas.openxmlformats.org/officeDocument/2006/relationships/customXml" Target="../ink/ink981.xml"/><Relationship Id="rId24" Type="http://schemas.openxmlformats.org/officeDocument/2006/relationships/customXml" Target="../ink/ink866.xml"/><Relationship Id="rId45" Type="http://schemas.openxmlformats.org/officeDocument/2006/relationships/image" Target="../media/image849.png"/><Relationship Id="rId66" Type="http://schemas.openxmlformats.org/officeDocument/2006/relationships/customXml" Target="../ink/ink887.xml"/><Relationship Id="rId87" Type="http://schemas.openxmlformats.org/officeDocument/2006/relationships/image" Target="../media/image870.png"/><Relationship Id="rId110" Type="http://schemas.openxmlformats.org/officeDocument/2006/relationships/image" Target="../media/image881.png"/><Relationship Id="rId131" Type="http://schemas.openxmlformats.org/officeDocument/2006/relationships/image" Target="../media/image891.png"/><Relationship Id="rId152" Type="http://schemas.openxmlformats.org/officeDocument/2006/relationships/customXml" Target="../ink/ink931.xml"/><Relationship Id="rId173" Type="http://schemas.openxmlformats.org/officeDocument/2006/relationships/customXml" Target="../ink/ink942.xml"/><Relationship Id="rId194" Type="http://schemas.openxmlformats.org/officeDocument/2006/relationships/image" Target="../media/image922.png"/><Relationship Id="rId208" Type="http://schemas.openxmlformats.org/officeDocument/2006/relationships/image" Target="../media/image929.png"/><Relationship Id="rId229" Type="http://schemas.openxmlformats.org/officeDocument/2006/relationships/image" Target="../media/image939.png"/><Relationship Id="rId240" Type="http://schemas.openxmlformats.org/officeDocument/2006/relationships/customXml" Target="../ink/ink976.xml"/><Relationship Id="rId261" Type="http://schemas.openxmlformats.org/officeDocument/2006/relationships/image" Target="../media/image955.png"/><Relationship Id="rId14" Type="http://schemas.openxmlformats.org/officeDocument/2006/relationships/customXml" Target="../ink/ink861.xml"/><Relationship Id="rId35" Type="http://schemas.openxmlformats.org/officeDocument/2006/relationships/image" Target="../media/image844.png"/><Relationship Id="rId56" Type="http://schemas.openxmlformats.org/officeDocument/2006/relationships/customXml" Target="../ink/ink882.xml"/><Relationship Id="rId77" Type="http://schemas.openxmlformats.org/officeDocument/2006/relationships/image" Target="../media/image865.png"/><Relationship Id="rId100" Type="http://schemas.openxmlformats.org/officeDocument/2006/relationships/image" Target="../media/image876.png"/><Relationship Id="rId8" Type="http://schemas.openxmlformats.org/officeDocument/2006/relationships/customXml" Target="../ink/ink858.xml"/><Relationship Id="rId98" Type="http://schemas.openxmlformats.org/officeDocument/2006/relationships/image" Target="../media/image875.png"/><Relationship Id="rId121" Type="http://schemas.openxmlformats.org/officeDocument/2006/relationships/customXml" Target="../ink/ink915.xml"/><Relationship Id="rId142" Type="http://schemas.openxmlformats.org/officeDocument/2006/relationships/customXml" Target="../ink/ink926.xml"/><Relationship Id="rId163" Type="http://schemas.openxmlformats.org/officeDocument/2006/relationships/customXml" Target="../ink/ink937.xml"/><Relationship Id="rId184" Type="http://schemas.openxmlformats.org/officeDocument/2006/relationships/image" Target="../media/image917.png"/><Relationship Id="rId219" Type="http://schemas.openxmlformats.org/officeDocument/2006/relationships/image" Target="../media/image934.png"/><Relationship Id="rId230" Type="http://schemas.openxmlformats.org/officeDocument/2006/relationships/customXml" Target="../ink/ink971.xml"/><Relationship Id="rId251" Type="http://schemas.openxmlformats.org/officeDocument/2006/relationships/image" Target="../media/image950.png"/><Relationship Id="rId25" Type="http://schemas.openxmlformats.org/officeDocument/2006/relationships/image" Target="../media/image839.png"/><Relationship Id="rId46" Type="http://schemas.openxmlformats.org/officeDocument/2006/relationships/customXml" Target="../ink/ink877.xml"/><Relationship Id="rId67" Type="http://schemas.openxmlformats.org/officeDocument/2006/relationships/image" Target="../media/image860.png"/><Relationship Id="rId88" Type="http://schemas.openxmlformats.org/officeDocument/2006/relationships/customXml" Target="../ink/ink898.xml"/><Relationship Id="rId111" Type="http://schemas.openxmlformats.org/officeDocument/2006/relationships/customXml" Target="../ink/ink910.xml"/><Relationship Id="rId132" Type="http://schemas.openxmlformats.org/officeDocument/2006/relationships/customXml" Target="../ink/ink921.xml"/><Relationship Id="rId153" Type="http://schemas.openxmlformats.org/officeDocument/2006/relationships/image" Target="../media/image902.png"/><Relationship Id="rId174" Type="http://schemas.openxmlformats.org/officeDocument/2006/relationships/image" Target="../media/image912.png"/><Relationship Id="rId195" Type="http://schemas.openxmlformats.org/officeDocument/2006/relationships/customXml" Target="../ink/ink953.xml"/><Relationship Id="rId209" Type="http://schemas.openxmlformats.org/officeDocument/2006/relationships/customXml" Target="../ink/ink960.xml"/><Relationship Id="rId220" Type="http://schemas.openxmlformats.org/officeDocument/2006/relationships/customXml" Target="../ink/ink966.xml"/><Relationship Id="rId241" Type="http://schemas.openxmlformats.org/officeDocument/2006/relationships/image" Target="../media/image945.png"/><Relationship Id="rId15" Type="http://schemas.openxmlformats.org/officeDocument/2006/relationships/image" Target="../media/image834.png"/><Relationship Id="rId36" Type="http://schemas.openxmlformats.org/officeDocument/2006/relationships/customXml" Target="../ink/ink872.xml"/><Relationship Id="rId57" Type="http://schemas.openxmlformats.org/officeDocument/2006/relationships/image" Target="../media/image855.png"/><Relationship Id="rId78" Type="http://schemas.openxmlformats.org/officeDocument/2006/relationships/customXml" Target="../ink/ink893.xml"/><Relationship Id="rId99" Type="http://schemas.openxmlformats.org/officeDocument/2006/relationships/customXml" Target="../ink/ink904.xml"/><Relationship Id="rId101" Type="http://schemas.openxmlformats.org/officeDocument/2006/relationships/customXml" Target="../ink/ink905.xml"/><Relationship Id="rId122" Type="http://schemas.openxmlformats.org/officeDocument/2006/relationships/customXml" Target="../ink/ink916.xml"/><Relationship Id="rId143" Type="http://schemas.openxmlformats.org/officeDocument/2006/relationships/image" Target="../media/image897.png"/><Relationship Id="rId164" Type="http://schemas.openxmlformats.org/officeDocument/2006/relationships/image" Target="../media/image907.png"/><Relationship Id="rId185" Type="http://schemas.openxmlformats.org/officeDocument/2006/relationships/customXml" Target="../ink/ink948.xml"/><Relationship Id="rId9" Type="http://schemas.openxmlformats.org/officeDocument/2006/relationships/image" Target="../media/image831.png"/><Relationship Id="rId210" Type="http://schemas.openxmlformats.org/officeDocument/2006/relationships/image" Target="../media/image930.png"/><Relationship Id="rId26" Type="http://schemas.openxmlformats.org/officeDocument/2006/relationships/customXml" Target="../ink/ink867.xml"/><Relationship Id="rId231" Type="http://schemas.openxmlformats.org/officeDocument/2006/relationships/image" Target="../media/image940.png"/><Relationship Id="rId252" Type="http://schemas.openxmlformats.org/officeDocument/2006/relationships/customXml" Target="../ink/ink982.xml"/><Relationship Id="rId47" Type="http://schemas.openxmlformats.org/officeDocument/2006/relationships/image" Target="../media/image850.png"/><Relationship Id="rId68" Type="http://schemas.openxmlformats.org/officeDocument/2006/relationships/customXml" Target="../ink/ink888.xml"/><Relationship Id="rId89" Type="http://schemas.openxmlformats.org/officeDocument/2006/relationships/image" Target="../media/image871.png"/><Relationship Id="rId112" Type="http://schemas.openxmlformats.org/officeDocument/2006/relationships/image" Target="../media/image882.png"/><Relationship Id="rId133" Type="http://schemas.openxmlformats.org/officeDocument/2006/relationships/image" Target="../media/image892.png"/><Relationship Id="rId154" Type="http://schemas.openxmlformats.org/officeDocument/2006/relationships/customXml" Target="../ink/ink932.xml"/><Relationship Id="rId175" Type="http://schemas.openxmlformats.org/officeDocument/2006/relationships/customXml" Target="../ink/ink943.xml"/><Relationship Id="rId196" Type="http://schemas.openxmlformats.org/officeDocument/2006/relationships/image" Target="../media/image923.png"/><Relationship Id="rId200" Type="http://schemas.openxmlformats.org/officeDocument/2006/relationships/image" Target="../media/image925.png"/><Relationship Id="rId16" Type="http://schemas.openxmlformats.org/officeDocument/2006/relationships/customXml" Target="../ink/ink862.xml"/><Relationship Id="rId221" Type="http://schemas.openxmlformats.org/officeDocument/2006/relationships/image" Target="../media/image935.png"/><Relationship Id="rId242" Type="http://schemas.openxmlformats.org/officeDocument/2006/relationships/customXml" Target="../ink/ink977.xml"/><Relationship Id="rId37" Type="http://schemas.openxmlformats.org/officeDocument/2006/relationships/image" Target="../media/image845.png"/><Relationship Id="rId58" Type="http://schemas.openxmlformats.org/officeDocument/2006/relationships/customXml" Target="../ink/ink883.xml"/><Relationship Id="rId79" Type="http://schemas.openxmlformats.org/officeDocument/2006/relationships/image" Target="../media/image866.png"/><Relationship Id="rId102" Type="http://schemas.openxmlformats.org/officeDocument/2006/relationships/image" Target="../media/image877.png"/><Relationship Id="rId123" Type="http://schemas.openxmlformats.org/officeDocument/2006/relationships/image" Target="../media/image887.png"/><Relationship Id="rId144" Type="http://schemas.openxmlformats.org/officeDocument/2006/relationships/customXml" Target="../ink/ink927.xml"/><Relationship Id="rId90" Type="http://schemas.openxmlformats.org/officeDocument/2006/relationships/customXml" Target="../ink/ink899.xml"/><Relationship Id="rId165" Type="http://schemas.openxmlformats.org/officeDocument/2006/relationships/customXml" Target="../ink/ink938.xml"/><Relationship Id="rId186" Type="http://schemas.openxmlformats.org/officeDocument/2006/relationships/image" Target="../media/image918.png"/><Relationship Id="rId211" Type="http://schemas.openxmlformats.org/officeDocument/2006/relationships/customXml" Target="../ink/ink961.xml"/><Relationship Id="rId232" Type="http://schemas.openxmlformats.org/officeDocument/2006/relationships/customXml" Target="../ink/ink972.xml"/><Relationship Id="rId253" Type="http://schemas.openxmlformats.org/officeDocument/2006/relationships/image" Target="../media/image951.png"/><Relationship Id="rId27" Type="http://schemas.openxmlformats.org/officeDocument/2006/relationships/image" Target="../media/image840.png"/><Relationship Id="rId48" Type="http://schemas.openxmlformats.org/officeDocument/2006/relationships/customXml" Target="../ink/ink878.xml"/><Relationship Id="rId69" Type="http://schemas.openxmlformats.org/officeDocument/2006/relationships/image" Target="../media/image861.png"/><Relationship Id="rId113" Type="http://schemas.openxmlformats.org/officeDocument/2006/relationships/customXml" Target="../ink/ink911.xml"/><Relationship Id="rId134" Type="http://schemas.openxmlformats.org/officeDocument/2006/relationships/customXml" Target="../ink/ink922.xml"/><Relationship Id="rId80" Type="http://schemas.openxmlformats.org/officeDocument/2006/relationships/customXml" Target="../ink/ink894.xml"/><Relationship Id="rId155" Type="http://schemas.openxmlformats.org/officeDocument/2006/relationships/customXml" Target="../ink/ink933.xml"/><Relationship Id="rId176" Type="http://schemas.openxmlformats.org/officeDocument/2006/relationships/image" Target="../media/image913.png"/><Relationship Id="rId197" Type="http://schemas.openxmlformats.org/officeDocument/2006/relationships/customXml" Target="../ink/ink954.xml"/><Relationship Id="rId201" Type="http://schemas.openxmlformats.org/officeDocument/2006/relationships/customXml" Target="../ink/ink956.xml"/><Relationship Id="rId222" Type="http://schemas.openxmlformats.org/officeDocument/2006/relationships/customXml" Target="../ink/ink967.xml"/><Relationship Id="rId243" Type="http://schemas.openxmlformats.org/officeDocument/2006/relationships/image" Target="../media/image946.png"/><Relationship Id="rId17" Type="http://schemas.openxmlformats.org/officeDocument/2006/relationships/image" Target="../media/image835.png"/><Relationship Id="rId38" Type="http://schemas.openxmlformats.org/officeDocument/2006/relationships/customXml" Target="../ink/ink873.xml"/><Relationship Id="rId59" Type="http://schemas.openxmlformats.org/officeDocument/2006/relationships/image" Target="../media/image856.png"/><Relationship Id="rId103" Type="http://schemas.openxmlformats.org/officeDocument/2006/relationships/customXml" Target="../ink/ink906.xml"/><Relationship Id="rId124" Type="http://schemas.openxmlformats.org/officeDocument/2006/relationships/customXml" Target="../ink/ink917.xml"/><Relationship Id="rId70" Type="http://schemas.openxmlformats.org/officeDocument/2006/relationships/customXml" Target="../ink/ink889.xml"/><Relationship Id="rId91" Type="http://schemas.openxmlformats.org/officeDocument/2006/relationships/customXml" Target="../ink/ink900.xml"/><Relationship Id="rId145" Type="http://schemas.openxmlformats.org/officeDocument/2006/relationships/image" Target="../media/image898.png"/><Relationship Id="rId166" Type="http://schemas.openxmlformats.org/officeDocument/2006/relationships/image" Target="../media/image908.png"/><Relationship Id="rId187" Type="http://schemas.openxmlformats.org/officeDocument/2006/relationships/customXml" Target="../ink/ink949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931.png"/><Relationship Id="rId233" Type="http://schemas.openxmlformats.org/officeDocument/2006/relationships/image" Target="../media/image941.png"/><Relationship Id="rId254" Type="http://schemas.openxmlformats.org/officeDocument/2006/relationships/customXml" Target="../ink/ink983.xml"/><Relationship Id="rId28" Type="http://schemas.openxmlformats.org/officeDocument/2006/relationships/customXml" Target="../ink/ink868.xml"/><Relationship Id="rId49" Type="http://schemas.openxmlformats.org/officeDocument/2006/relationships/image" Target="../media/image851.png"/><Relationship Id="rId114" Type="http://schemas.openxmlformats.org/officeDocument/2006/relationships/image" Target="../media/image883.png"/><Relationship Id="rId60" Type="http://schemas.openxmlformats.org/officeDocument/2006/relationships/customXml" Target="../ink/ink884.xml"/><Relationship Id="rId81" Type="http://schemas.openxmlformats.org/officeDocument/2006/relationships/image" Target="../media/image867.png"/><Relationship Id="rId135" Type="http://schemas.openxmlformats.org/officeDocument/2006/relationships/image" Target="../media/image893.png"/><Relationship Id="rId156" Type="http://schemas.openxmlformats.org/officeDocument/2006/relationships/image" Target="../media/image903.png"/><Relationship Id="rId177" Type="http://schemas.openxmlformats.org/officeDocument/2006/relationships/customXml" Target="../ink/ink944.xml"/><Relationship Id="rId198" Type="http://schemas.openxmlformats.org/officeDocument/2006/relationships/image" Target="../media/image924.png"/><Relationship Id="rId202" Type="http://schemas.openxmlformats.org/officeDocument/2006/relationships/image" Target="../media/image926.png"/><Relationship Id="rId223" Type="http://schemas.openxmlformats.org/officeDocument/2006/relationships/image" Target="../media/image936.png"/><Relationship Id="rId244" Type="http://schemas.openxmlformats.org/officeDocument/2006/relationships/customXml" Target="../ink/ink978.xml"/><Relationship Id="rId18" Type="http://schemas.openxmlformats.org/officeDocument/2006/relationships/customXml" Target="../ink/ink863.xml"/><Relationship Id="rId39" Type="http://schemas.openxmlformats.org/officeDocument/2006/relationships/image" Target="../media/image846.png"/><Relationship Id="rId50" Type="http://schemas.openxmlformats.org/officeDocument/2006/relationships/customXml" Target="../ink/ink879.xml"/><Relationship Id="rId104" Type="http://schemas.openxmlformats.org/officeDocument/2006/relationships/image" Target="../media/image878.png"/><Relationship Id="rId125" Type="http://schemas.openxmlformats.org/officeDocument/2006/relationships/image" Target="../media/image888.png"/><Relationship Id="rId146" Type="http://schemas.openxmlformats.org/officeDocument/2006/relationships/customXml" Target="../ink/ink928.xml"/><Relationship Id="rId167" Type="http://schemas.openxmlformats.org/officeDocument/2006/relationships/customXml" Target="../ink/ink939.xml"/><Relationship Id="rId188" Type="http://schemas.openxmlformats.org/officeDocument/2006/relationships/image" Target="../media/image919.png"/><Relationship Id="rId71" Type="http://schemas.openxmlformats.org/officeDocument/2006/relationships/image" Target="../media/image862.png"/><Relationship Id="rId92" Type="http://schemas.openxmlformats.org/officeDocument/2006/relationships/image" Target="../media/image872.png"/><Relationship Id="rId213" Type="http://schemas.openxmlformats.org/officeDocument/2006/relationships/customXml" Target="../ink/ink962.xml"/><Relationship Id="rId234" Type="http://schemas.openxmlformats.org/officeDocument/2006/relationships/customXml" Target="../ink/ink973.xml"/><Relationship Id="rId2" Type="http://schemas.openxmlformats.org/officeDocument/2006/relationships/customXml" Target="../ink/ink855.xml"/><Relationship Id="rId29" Type="http://schemas.openxmlformats.org/officeDocument/2006/relationships/image" Target="../media/image841.png"/><Relationship Id="rId255" Type="http://schemas.openxmlformats.org/officeDocument/2006/relationships/image" Target="../media/image952.png"/><Relationship Id="rId40" Type="http://schemas.openxmlformats.org/officeDocument/2006/relationships/customXml" Target="../ink/ink874.xml"/><Relationship Id="rId115" Type="http://schemas.openxmlformats.org/officeDocument/2006/relationships/customXml" Target="../ink/ink912.xml"/><Relationship Id="rId136" Type="http://schemas.openxmlformats.org/officeDocument/2006/relationships/customXml" Target="../ink/ink923.xml"/><Relationship Id="rId157" Type="http://schemas.openxmlformats.org/officeDocument/2006/relationships/customXml" Target="../ink/ink934.xml"/><Relationship Id="rId178" Type="http://schemas.openxmlformats.org/officeDocument/2006/relationships/image" Target="../media/image914.png"/><Relationship Id="rId61" Type="http://schemas.openxmlformats.org/officeDocument/2006/relationships/image" Target="../media/image857.png"/><Relationship Id="rId82" Type="http://schemas.openxmlformats.org/officeDocument/2006/relationships/customXml" Target="../ink/ink895.xml"/><Relationship Id="rId199" Type="http://schemas.openxmlformats.org/officeDocument/2006/relationships/customXml" Target="../ink/ink955.xml"/><Relationship Id="rId203" Type="http://schemas.openxmlformats.org/officeDocument/2006/relationships/customXml" Target="../ink/ink957.xml"/><Relationship Id="rId19" Type="http://schemas.openxmlformats.org/officeDocument/2006/relationships/image" Target="../media/image836.png"/><Relationship Id="rId224" Type="http://schemas.openxmlformats.org/officeDocument/2006/relationships/customXml" Target="../ink/ink968.xml"/><Relationship Id="rId245" Type="http://schemas.openxmlformats.org/officeDocument/2006/relationships/image" Target="../media/image947.png"/><Relationship Id="rId30" Type="http://schemas.openxmlformats.org/officeDocument/2006/relationships/customXml" Target="../ink/ink869.xml"/><Relationship Id="rId105" Type="http://schemas.openxmlformats.org/officeDocument/2006/relationships/customXml" Target="../ink/ink907.xml"/><Relationship Id="rId126" Type="http://schemas.openxmlformats.org/officeDocument/2006/relationships/customXml" Target="../ink/ink918.xml"/><Relationship Id="rId147" Type="http://schemas.openxmlformats.org/officeDocument/2006/relationships/image" Target="../media/image899.png"/><Relationship Id="rId168" Type="http://schemas.openxmlformats.org/officeDocument/2006/relationships/image" Target="../media/image909.png"/><Relationship Id="rId51" Type="http://schemas.openxmlformats.org/officeDocument/2006/relationships/image" Target="../media/image852.png"/><Relationship Id="rId72" Type="http://schemas.openxmlformats.org/officeDocument/2006/relationships/customXml" Target="../ink/ink890.xml"/><Relationship Id="rId93" Type="http://schemas.openxmlformats.org/officeDocument/2006/relationships/customXml" Target="../ink/ink901.xml"/><Relationship Id="rId189" Type="http://schemas.openxmlformats.org/officeDocument/2006/relationships/customXml" Target="../ink/ink950.xml"/><Relationship Id="rId3" Type="http://schemas.openxmlformats.org/officeDocument/2006/relationships/image" Target="../media/image828.png"/><Relationship Id="rId214" Type="http://schemas.openxmlformats.org/officeDocument/2006/relationships/image" Target="../media/image932.png"/><Relationship Id="rId235" Type="http://schemas.openxmlformats.org/officeDocument/2006/relationships/image" Target="../media/image942.png"/><Relationship Id="rId256" Type="http://schemas.openxmlformats.org/officeDocument/2006/relationships/customXml" Target="../ink/ink984.xml"/><Relationship Id="rId116" Type="http://schemas.openxmlformats.org/officeDocument/2006/relationships/image" Target="../media/image884.png"/><Relationship Id="rId137" Type="http://schemas.openxmlformats.org/officeDocument/2006/relationships/image" Target="../media/image894.png"/><Relationship Id="rId158" Type="http://schemas.openxmlformats.org/officeDocument/2006/relationships/image" Target="../media/image904.png"/><Relationship Id="rId20" Type="http://schemas.openxmlformats.org/officeDocument/2006/relationships/customXml" Target="../ink/ink864.xml"/><Relationship Id="rId41" Type="http://schemas.openxmlformats.org/officeDocument/2006/relationships/image" Target="../media/image847.png"/><Relationship Id="rId62" Type="http://schemas.openxmlformats.org/officeDocument/2006/relationships/customXml" Target="../ink/ink885.xml"/><Relationship Id="rId83" Type="http://schemas.openxmlformats.org/officeDocument/2006/relationships/image" Target="../media/image868.png"/><Relationship Id="rId179" Type="http://schemas.openxmlformats.org/officeDocument/2006/relationships/customXml" Target="../ink/ink945.xml"/><Relationship Id="rId190" Type="http://schemas.openxmlformats.org/officeDocument/2006/relationships/image" Target="../media/image920.png"/><Relationship Id="rId204" Type="http://schemas.openxmlformats.org/officeDocument/2006/relationships/image" Target="../media/image927.png"/><Relationship Id="rId225" Type="http://schemas.openxmlformats.org/officeDocument/2006/relationships/image" Target="../media/image937.png"/><Relationship Id="rId246" Type="http://schemas.openxmlformats.org/officeDocument/2006/relationships/customXml" Target="../ink/ink979.xml"/><Relationship Id="rId106" Type="http://schemas.openxmlformats.org/officeDocument/2006/relationships/image" Target="../media/image879.png"/><Relationship Id="rId127" Type="http://schemas.openxmlformats.org/officeDocument/2006/relationships/image" Target="../media/image889.png"/><Relationship Id="rId10" Type="http://schemas.openxmlformats.org/officeDocument/2006/relationships/customXml" Target="../ink/ink859.xml"/><Relationship Id="rId31" Type="http://schemas.openxmlformats.org/officeDocument/2006/relationships/image" Target="../media/image842.png"/><Relationship Id="rId52" Type="http://schemas.openxmlformats.org/officeDocument/2006/relationships/customXml" Target="../ink/ink880.xml"/><Relationship Id="rId73" Type="http://schemas.openxmlformats.org/officeDocument/2006/relationships/image" Target="../media/image863.png"/><Relationship Id="rId94" Type="http://schemas.openxmlformats.org/officeDocument/2006/relationships/image" Target="../media/image873.png"/><Relationship Id="rId148" Type="http://schemas.openxmlformats.org/officeDocument/2006/relationships/customXml" Target="../ink/ink929.xml"/><Relationship Id="rId169" Type="http://schemas.openxmlformats.org/officeDocument/2006/relationships/customXml" Target="../ink/ink940.xml"/><Relationship Id="rId4" Type="http://schemas.openxmlformats.org/officeDocument/2006/relationships/customXml" Target="../ink/ink856.xml"/><Relationship Id="rId180" Type="http://schemas.openxmlformats.org/officeDocument/2006/relationships/image" Target="../media/image915.png"/><Relationship Id="rId215" Type="http://schemas.openxmlformats.org/officeDocument/2006/relationships/customXml" Target="../ink/ink963.xml"/><Relationship Id="rId236" Type="http://schemas.openxmlformats.org/officeDocument/2006/relationships/customXml" Target="../ink/ink974.xml"/><Relationship Id="rId257" Type="http://schemas.openxmlformats.org/officeDocument/2006/relationships/image" Target="../media/image953.png"/><Relationship Id="rId42" Type="http://schemas.openxmlformats.org/officeDocument/2006/relationships/customXml" Target="../ink/ink875.xml"/><Relationship Id="rId84" Type="http://schemas.openxmlformats.org/officeDocument/2006/relationships/customXml" Target="../ink/ink896.xml"/><Relationship Id="rId138" Type="http://schemas.openxmlformats.org/officeDocument/2006/relationships/customXml" Target="../ink/ink924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13.png"/><Relationship Id="rId299" Type="http://schemas.openxmlformats.org/officeDocument/2006/relationships/customXml" Target="../ink/ink1136.xml"/><Relationship Id="rId21" Type="http://schemas.openxmlformats.org/officeDocument/2006/relationships/image" Target="../media/image965.png"/><Relationship Id="rId63" Type="http://schemas.openxmlformats.org/officeDocument/2006/relationships/image" Target="../media/image986.png"/><Relationship Id="rId159" Type="http://schemas.openxmlformats.org/officeDocument/2006/relationships/image" Target="../media/image1034.png"/><Relationship Id="rId170" Type="http://schemas.openxmlformats.org/officeDocument/2006/relationships/customXml" Target="../ink/ink1071.xml"/><Relationship Id="rId226" Type="http://schemas.openxmlformats.org/officeDocument/2006/relationships/customXml" Target="../ink/ink1099.xml"/><Relationship Id="rId268" Type="http://schemas.openxmlformats.org/officeDocument/2006/relationships/customXml" Target="../ink/ink1120.xml"/><Relationship Id="rId32" Type="http://schemas.openxmlformats.org/officeDocument/2006/relationships/customXml" Target="../ink/ink1002.xml"/><Relationship Id="rId74" Type="http://schemas.openxmlformats.org/officeDocument/2006/relationships/customXml" Target="../ink/ink1023.xml"/><Relationship Id="rId128" Type="http://schemas.openxmlformats.org/officeDocument/2006/relationships/customXml" Target="../ink/ink1050.xml"/><Relationship Id="rId5" Type="http://schemas.openxmlformats.org/officeDocument/2006/relationships/image" Target="../media/image957.png"/><Relationship Id="rId181" Type="http://schemas.openxmlformats.org/officeDocument/2006/relationships/image" Target="../media/image1044.png"/><Relationship Id="rId237" Type="http://schemas.openxmlformats.org/officeDocument/2006/relationships/image" Target="../media/image1072.png"/><Relationship Id="rId279" Type="http://schemas.openxmlformats.org/officeDocument/2006/relationships/image" Target="../media/image1092.png"/><Relationship Id="rId43" Type="http://schemas.openxmlformats.org/officeDocument/2006/relationships/image" Target="../media/image976.png"/><Relationship Id="rId139" Type="http://schemas.openxmlformats.org/officeDocument/2006/relationships/image" Target="../media/image1024.png"/><Relationship Id="rId290" Type="http://schemas.openxmlformats.org/officeDocument/2006/relationships/customXml" Target="../ink/ink1131.xml"/><Relationship Id="rId304" Type="http://schemas.openxmlformats.org/officeDocument/2006/relationships/image" Target="../media/image1104.png"/><Relationship Id="rId85" Type="http://schemas.openxmlformats.org/officeDocument/2006/relationships/image" Target="../media/image997.png"/><Relationship Id="rId150" Type="http://schemas.openxmlformats.org/officeDocument/2006/relationships/customXml" Target="../ink/ink1061.xml"/><Relationship Id="rId192" Type="http://schemas.openxmlformats.org/officeDocument/2006/relationships/customXml" Target="../ink/ink1082.xml"/><Relationship Id="rId206" Type="http://schemas.openxmlformats.org/officeDocument/2006/relationships/customXml" Target="../ink/ink1089.xml"/><Relationship Id="rId248" Type="http://schemas.openxmlformats.org/officeDocument/2006/relationships/customXml" Target="../ink/ink1110.xml"/><Relationship Id="rId12" Type="http://schemas.openxmlformats.org/officeDocument/2006/relationships/customXml" Target="../ink/ink992.xml"/><Relationship Id="rId108" Type="http://schemas.openxmlformats.org/officeDocument/2006/relationships/customXml" Target="../ink/ink1040.xml"/><Relationship Id="rId315" Type="http://schemas.openxmlformats.org/officeDocument/2006/relationships/customXml" Target="../ink/ink1144.xml"/><Relationship Id="rId54" Type="http://schemas.openxmlformats.org/officeDocument/2006/relationships/customXml" Target="../ink/ink1013.xml"/><Relationship Id="rId96" Type="http://schemas.openxmlformats.org/officeDocument/2006/relationships/customXml" Target="../ink/ink1034.xml"/><Relationship Id="rId161" Type="http://schemas.openxmlformats.org/officeDocument/2006/relationships/image" Target="../media/image1035.png"/><Relationship Id="rId217" Type="http://schemas.openxmlformats.org/officeDocument/2006/relationships/image" Target="../media/image1062.png"/><Relationship Id="rId259" Type="http://schemas.openxmlformats.org/officeDocument/2006/relationships/image" Target="../media/image1083.png"/><Relationship Id="rId23" Type="http://schemas.openxmlformats.org/officeDocument/2006/relationships/image" Target="../media/image966.png"/><Relationship Id="rId119" Type="http://schemas.openxmlformats.org/officeDocument/2006/relationships/image" Target="../media/image1014.png"/><Relationship Id="rId270" Type="http://schemas.openxmlformats.org/officeDocument/2006/relationships/customXml" Target="../ink/ink1121.xml"/><Relationship Id="rId65" Type="http://schemas.openxmlformats.org/officeDocument/2006/relationships/image" Target="../media/image987.png"/><Relationship Id="rId130" Type="http://schemas.openxmlformats.org/officeDocument/2006/relationships/customXml" Target="../ink/ink1051.xml"/><Relationship Id="rId172" Type="http://schemas.openxmlformats.org/officeDocument/2006/relationships/customXml" Target="../ink/ink1072.xml"/><Relationship Id="rId193" Type="http://schemas.openxmlformats.org/officeDocument/2006/relationships/image" Target="../media/image1050.png"/><Relationship Id="rId207" Type="http://schemas.openxmlformats.org/officeDocument/2006/relationships/image" Target="../media/image1057.png"/><Relationship Id="rId228" Type="http://schemas.openxmlformats.org/officeDocument/2006/relationships/customXml" Target="../ink/ink1100.xml"/><Relationship Id="rId249" Type="http://schemas.openxmlformats.org/officeDocument/2006/relationships/image" Target="../media/image1078.png"/><Relationship Id="rId13" Type="http://schemas.openxmlformats.org/officeDocument/2006/relationships/image" Target="../media/image961.png"/><Relationship Id="rId109" Type="http://schemas.openxmlformats.org/officeDocument/2006/relationships/image" Target="../media/image1009.png"/><Relationship Id="rId260" Type="http://schemas.openxmlformats.org/officeDocument/2006/relationships/customXml" Target="../ink/ink1116.xml"/><Relationship Id="rId281" Type="http://schemas.openxmlformats.org/officeDocument/2006/relationships/image" Target="../media/image1093.png"/><Relationship Id="rId316" Type="http://schemas.openxmlformats.org/officeDocument/2006/relationships/image" Target="../media/image1110.png"/><Relationship Id="rId34" Type="http://schemas.openxmlformats.org/officeDocument/2006/relationships/customXml" Target="../ink/ink1003.xml"/><Relationship Id="rId55" Type="http://schemas.openxmlformats.org/officeDocument/2006/relationships/image" Target="../media/image982.png"/><Relationship Id="rId76" Type="http://schemas.openxmlformats.org/officeDocument/2006/relationships/customXml" Target="../ink/ink1024.xml"/><Relationship Id="rId97" Type="http://schemas.openxmlformats.org/officeDocument/2006/relationships/image" Target="../media/image1003.png"/><Relationship Id="rId120" Type="http://schemas.openxmlformats.org/officeDocument/2006/relationships/customXml" Target="../ink/ink1046.xml"/><Relationship Id="rId141" Type="http://schemas.openxmlformats.org/officeDocument/2006/relationships/image" Target="../media/image1025.png"/><Relationship Id="rId7" Type="http://schemas.openxmlformats.org/officeDocument/2006/relationships/image" Target="../media/image958.png"/><Relationship Id="rId162" Type="http://schemas.openxmlformats.org/officeDocument/2006/relationships/customXml" Target="../ink/ink1067.xml"/><Relationship Id="rId183" Type="http://schemas.openxmlformats.org/officeDocument/2006/relationships/image" Target="../media/image1045.png"/><Relationship Id="rId218" Type="http://schemas.openxmlformats.org/officeDocument/2006/relationships/customXml" Target="../ink/ink1095.xml"/><Relationship Id="rId239" Type="http://schemas.openxmlformats.org/officeDocument/2006/relationships/image" Target="../media/image1073.png"/><Relationship Id="rId250" Type="http://schemas.openxmlformats.org/officeDocument/2006/relationships/customXml" Target="../ink/ink1111.xml"/><Relationship Id="rId271" Type="http://schemas.openxmlformats.org/officeDocument/2006/relationships/image" Target="../media/image1088.png"/><Relationship Id="rId292" Type="http://schemas.openxmlformats.org/officeDocument/2006/relationships/customXml" Target="../ink/ink1132.xml"/><Relationship Id="rId306" Type="http://schemas.openxmlformats.org/officeDocument/2006/relationships/image" Target="../media/image1105.png"/><Relationship Id="rId24" Type="http://schemas.openxmlformats.org/officeDocument/2006/relationships/customXml" Target="../ink/ink998.xml"/><Relationship Id="rId45" Type="http://schemas.openxmlformats.org/officeDocument/2006/relationships/image" Target="../media/image977.png"/><Relationship Id="rId66" Type="http://schemas.openxmlformats.org/officeDocument/2006/relationships/customXml" Target="../ink/ink1019.xml"/><Relationship Id="rId87" Type="http://schemas.openxmlformats.org/officeDocument/2006/relationships/image" Target="../media/image998.png"/><Relationship Id="rId110" Type="http://schemas.openxmlformats.org/officeDocument/2006/relationships/customXml" Target="../ink/ink1041.xml"/><Relationship Id="rId131" Type="http://schemas.openxmlformats.org/officeDocument/2006/relationships/image" Target="../media/image1020.png"/><Relationship Id="rId152" Type="http://schemas.openxmlformats.org/officeDocument/2006/relationships/customXml" Target="../ink/ink1062.xml"/><Relationship Id="rId173" Type="http://schemas.openxmlformats.org/officeDocument/2006/relationships/image" Target="../media/image856.png"/><Relationship Id="rId194" Type="http://schemas.openxmlformats.org/officeDocument/2006/relationships/customXml" Target="../ink/ink1083.xml"/><Relationship Id="rId208" Type="http://schemas.openxmlformats.org/officeDocument/2006/relationships/customXml" Target="../ink/ink1090.xml"/><Relationship Id="rId229" Type="http://schemas.openxmlformats.org/officeDocument/2006/relationships/image" Target="../media/image1068.png"/><Relationship Id="rId240" Type="http://schemas.openxmlformats.org/officeDocument/2006/relationships/customXml" Target="../ink/ink1106.xml"/><Relationship Id="rId261" Type="http://schemas.openxmlformats.org/officeDocument/2006/relationships/image" Target="../media/image898.png"/><Relationship Id="rId14" Type="http://schemas.openxmlformats.org/officeDocument/2006/relationships/customXml" Target="../ink/ink993.xml"/><Relationship Id="rId35" Type="http://schemas.openxmlformats.org/officeDocument/2006/relationships/image" Target="../media/image972.png"/><Relationship Id="rId56" Type="http://schemas.openxmlformats.org/officeDocument/2006/relationships/customXml" Target="../ink/ink1014.xml"/><Relationship Id="rId77" Type="http://schemas.openxmlformats.org/officeDocument/2006/relationships/image" Target="../media/image993.png"/><Relationship Id="rId100" Type="http://schemas.openxmlformats.org/officeDocument/2006/relationships/customXml" Target="../ink/ink1036.xml"/><Relationship Id="rId282" Type="http://schemas.openxmlformats.org/officeDocument/2006/relationships/customXml" Target="../ink/ink1127.xml"/><Relationship Id="rId8" Type="http://schemas.openxmlformats.org/officeDocument/2006/relationships/customXml" Target="../ink/ink990.xml"/><Relationship Id="rId98" Type="http://schemas.openxmlformats.org/officeDocument/2006/relationships/customXml" Target="../ink/ink1035.xml"/><Relationship Id="rId121" Type="http://schemas.openxmlformats.org/officeDocument/2006/relationships/image" Target="../media/image1015.png"/><Relationship Id="rId142" Type="http://schemas.openxmlformats.org/officeDocument/2006/relationships/customXml" Target="../ink/ink1057.xml"/><Relationship Id="rId163" Type="http://schemas.openxmlformats.org/officeDocument/2006/relationships/image" Target="../media/image1036.png"/><Relationship Id="rId184" Type="http://schemas.openxmlformats.org/officeDocument/2006/relationships/customXml" Target="../ink/ink1078.xml"/><Relationship Id="rId219" Type="http://schemas.openxmlformats.org/officeDocument/2006/relationships/image" Target="../media/image1063.png"/><Relationship Id="rId230" Type="http://schemas.openxmlformats.org/officeDocument/2006/relationships/customXml" Target="../ink/ink1101.xml"/><Relationship Id="rId251" Type="http://schemas.openxmlformats.org/officeDocument/2006/relationships/image" Target="../media/image1079.png"/><Relationship Id="rId25" Type="http://schemas.openxmlformats.org/officeDocument/2006/relationships/image" Target="../media/image967.png"/><Relationship Id="rId46" Type="http://schemas.openxmlformats.org/officeDocument/2006/relationships/customXml" Target="../ink/ink1009.xml"/><Relationship Id="rId67" Type="http://schemas.openxmlformats.org/officeDocument/2006/relationships/image" Target="../media/image988.png"/><Relationship Id="rId272" Type="http://schemas.openxmlformats.org/officeDocument/2006/relationships/customXml" Target="../ink/ink1122.xml"/><Relationship Id="rId293" Type="http://schemas.openxmlformats.org/officeDocument/2006/relationships/image" Target="../media/image1099.png"/><Relationship Id="rId307" Type="http://schemas.openxmlformats.org/officeDocument/2006/relationships/customXml" Target="../ink/ink1140.xml"/><Relationship Id="rId88" Type="http://schemas.openxmlformats.org/officeDocument/2006/relationships/customXml" Target="../ink/ink1030.xml"/><Relationship Id="rId111" Type="http://schemas.openxmlformats.org/officeDocument/2006/relationships/image" Target="../media/image1010.png"/><Relationship Id="rId132" Type="http://schemas.openxmlformats.org/officeDocument/2006/relationships/customXml" Target="../ink/ink1052.xml"/><Relationship Id="rId153" Type="http://schemas.openxmlformats.org/officeDocument/2006/relationships/image" Target="../media/image1031.png"/><Relationship Id="rId174" Type="http://schemas.openxmlformats.org/officeDocument/2006/relationships/customXml" Target="../ink/ink1073.xml"/><Relationship Id="rId195" Type="http://schemas.openxmlformats.org/officeDocument/2006/relationships/image" Target="../media/image1051.png"/><Relationship Id="rId209" Type="http://schemas.openxmlformats.org/officeDocument/2006/relationships/image" Target="../media/image1058.png"/><Relationship Id="rId220" Type="http://schemas.openxmlformats.org/officeDocument/2006/relationships/customXml" Target="../ink/ink1096.xml"/><Relationship Id="rId241" Type="http://schemas.openxmlformats.org/officeDocument/2006/relationships/image" Target="../media/image1074.png"/><Relationship Id="rId15" Type="http://schemas.openxmlformats.org/officeDocument/2006/relationships/image" Target="../media/image962.png"/><Relationship Id="rId36" Type="http://schemas.openxmlformats.org/officeDocument/2006/relationships/customXml" Target="../ink/ink1004.xml"/><Relationship Id="rId57" Type="http://schemas.openxmlformats.org/officeDocument/2006/relationships/image" Target="../media/image983.png"/><Relationship Id="rId262" Type="http://schemas.openxmlformats.org/officeDocument/2006/relationships/customXml" Target="../ink/ink1117.xml"/><Relationship Id="rId283" Type="http://schemas.openxmlformats.org/officeDocument/2006/relationships/image" Target="../media/image1094.png"/><Relationship Id="rId78" Type="http://schemas.openxmlformats.org/officeDocument/2006/relationships/customXml" Target="../ink/ink1025.xml"/><Relationship Id="rId99" Type="http://schemas.openxmlformats.org/officeDocument/2006/relationships/image" Target="../media/image1004.png"/><Relationship Id="rId101" Type="http://schemas.openxmlformats.org/officeDocument/2006/relationships/image" Target="../media/image1005.png"/><Relationship Id="rId122" Type="http://schemas.openxmlformats.org/officeDocument/2006/relationships/customXml" Target="../ink/ink1047.xml"/><Relationship Id="rId143" Type="http://schemas.openxmlformats.org/officeDocument/2006/relationships/image" Target="../media/image1026.png"/><Relationship Id="rId164" Type="http://schemas.openxmlformats.org/officeDocument/2006/relationships/customXml" Target="../ink/ink1068.xml"/><Relationship Id="rId185" Type="http://schemas.openxmlformats.org/officeDocument/2006/relationships/image" Target="../media/image1046.png"/><Relationship Id="rId9" Type="http://schemas.openxmlformats.org/officeDocument/2006/relationships/image" Target="../media/image959.png"/><Relationship Id="rId210" Type="http://schemas.openxmlformats.org/officeDocument/2006/relationships/customXml" Target="../ink/ink1091.xml"/><Relationship Id="rId26" Type="http://schemas.openxmlformats.org/officeDocument/2006/relationships/customXml" Target="../ink/ink999.xml"/><Relationship Id="rId231" Type="http://schemas.openxmlformats.org/officeDocument/2006/relationships/image" Target="../media/image1069.png"/><Relationship Id="rId252" Type="http://schemas.openxmlformats.org/officeDocument/2006/relationships/customXml" Target="../ink/ink1112.xml"/><Relationship Id="rId273" Type="http://schemas.openxmlformats.org/officeDocument/2006/relationships/image" Target="../media/image1089.png"/><Relationship Id="rId294" Type="http://schemas.openxmlformats.org/officeDocument/2006/relationships/customXml" Target="../ink/ink1133.xml"/><Relationship Id="rId308" Type="http://schemas.openxmlformats.org/officeDocument/2006/relationships/image" Target="../media/image1106.png"/><Relationship Id="rId47" Type="http://schemas.openxmlformats.org/officeDocument/2006/relationships/image" Target="../media/image978.png"/><Relationship Id="rId68" Type="http://schemas.openxmlformats.org/officeDocument/2006/relationships/customXml" Target="../ink/ink1020.xml"/><Relationship Id="rId89" Type="http://schemas.openxmlformats.org/officeDocument/2006/relationships/image" Target="../media/image999.png"/><Relationship Id="rId112" Type="http://schemas.openxmlformats.org/officeDocument/2006/relationships/customXml" Target="../ink/ink1042.xml"/><Relationship Id="rId133" Type="http://schemas.openxmlformats.org/officeDocument/2006/relationships/image" Target="../media/image1021.png"/><Relationship Id="rId154" Type="http://schemas.openxmlformats.org/officeDocument/2006/relationships/customXml" Target="../ink/ink1063.xml"/><Relationship Id="rId175" Type="http://schemas.openxmlformats.org/officeDocument/2006/relationships/image" Target="../media/image1041.png"/><Relationship Id="rId196" Type="http://schemas.openxmlformats.org/officeDocument/2006/relationships/customXml" Target="../ink/ink1084.xml"/><Relationship Id="rId200" Type="http://schemas.openxmlformats.org/officeDocument/2006/relationships/customXml" Target="../ink/ink1086.xml"/><Relationship Id="rId16" Type="http://schemas.openxmlformats.org/officeDocument/2006/relationships/customXml" Target="../ink/ink994.xml"/><Relationship Id="rId221" Type="http://schemas.openxmlformats.org/officeDocument/2006/relationships/image" Target="../media/image1064.png"/><Relationship Id="rId242" Type="http://schemas.openxmlformats.org/officeDocument/2006/relationships/customXml" Target="../ink/ink1107.xml"/><Relationship Id="rId263" Type="http://schemas.openxmlformats.org/officeDocument/2006/relationships/image" Target="../media/image1084.png"/><Relationship Id="rId284" Type="http://schemas.openxmlformats.org/officeDocument/2006/relationships/customXml" Target="../ink/ink1128.xml"/><Relationship Id="rId37" Type="http://schemas.openxmlformats.org/officeDocument/2006/relationships/image" Target="../media/image973.png"/><Relationship Id="rId58" Type="http://schemas.openxmlformats.org/officeDocument/2006/relationships/customXml" Target="../ink/ink1015.xml"/><Relationship Id="rId79" Type="http://schemas.openxmlformats.org/officeDocument/2006/relationships/image" Target="../media/image994.png"/><Relationship Id="rId102" Type="http://schemas.openxmlformats.org/officeDocument/2006/relationships/customXml" Target="../ink/ink1037.xml"/><Relationship Id="rId123" Type="http://schemas.openxmlformats.org/officeDocument/2006/relationships/image" Target="../media/image1016.png"/><Relationship Id="rId144" Type="http://schemas.openxmlformats.org/officeDocument/2006/relationships/customXml" Target="../ink/ink1058.xml"/><Relationship Id="rId90" Type="http://schemas.openxmlformats.org/officeDocument/2006/relationships/customXml" Target="../ink/ink1031.xml"/><Relationship Id="rId165" Type="http://schemas.openxmlformats.org/officeDocument/2006/relationships/image" Target="../media/image1037.png"/><Relationship Id="rId186" Type="http://schemas.openxmlformats.org/officeDocument/2006/relationships/customXml" Target="../ink/ink1079.xml"/><Relationship Id="rId211" Type="http://schemas.openxmlformats.org/officeDocument/2006/relationships/image" Target="../media/image1059.png"/><Relationship Id="rId232" Type="http://schemas.openxmlformats.org/officeDocument/2006/relationships/customXml" Target="../ink/ink1102.xml"/><Relationship Id="rId253" Type="http://schemas.openxmlformats.org/officeDocument/2006/relationships/image" Target="../media/image1080.png"/><Relationship Id="rId274" Type="http://schemas.openxmlformats.org/officeDocument/2006/relationships/customXml" Target="../ink/ink1123.xml"/><Relationship Id="rId295" Type="http://schemas.openxmlformats.org/officeDocument/2006/relationships/image" Target="../media/image1100.png"/><Relationship Id="rId309" Type="http://schemas.openxmlformats.org/officeDocument/2006/relationships/customXml" Target="../ink/ink1141.xml"/><Relationship Id="rId27" Type="http://schemas.openxmlformats.org/officeDocument/2006/relationships/image" Target="../media/image968.png"/><Relationship Id="rId48" Type="http://schemas.openxmlformats.org/officeDocument/2006/relationships/customXml" Target="../ink/ink1010.xml"/><Relationship Id="rId69" Type="http://schemas.openxmlformats.org/officeDocument/2006/relationships/image" Target="../media/image989.png"/><Relationship Id="rId113" Type="http://schemas.openxmlformats.org/officeDocument/2006/relationships/image" Target="../media/image1011.png"/><Relationship Id="rId134" Type="http://schemas.openxmlformats.org/officeDocument/2006/relationships/customXml" Target="../ink/ink1053.xml"/><Relationship Id="rId80" Type="http://schemas.openxmlformats.org/officeDocument/2006/relationships/customXml" Target="../ink/ink1026.xml"/><Relationship Id="rId155" Type="http://schemas.openxmlformats.org/officeDocument/2006/relationships/image" Target="../media/image1032.png"/><Relationship Id="rId176" Type="http://schemas.openxmlformats.org/officeDocument/2006/relationships/customXml" Target="../ink/ink1074.xml"/><Relationship Id="rId197" Type="http://schemas.openxmlformats.org/officeDocument/2006/relationships/image" Target="../media/image1052.png"/><Relationship Id="rId201" Type="http://schemas.openxmlformats.org/officeDocument/2006/relationships/image" Target="../media/image1054.png"/><Relationship Id="rId222" Type="http://schemas.openxmlformats.org/officeDocument/2006/relationships/customXml" Target="../ink/ink1097.xml"/><Relationship Id="rId243" Type="http://schemas.openxmlformats.org/officeDocument/2006/relationships/image" Target="../media/image1075.png"/><Relationship Id="rId264" Type="http://schemas.openxmlformats.org/officeDocument/2006/relationships/customXml" Target="../ink/ink1118.xml"/><Relationship Id="rId285" Type="http://schemas.openxmlformats.org/officeDocument/2006/relationships/image" Target="../media/image1095.png"/><Relationship Id="rId17" Type="http://schemas.openxmlformats.org/officeDocument/2006/relationships/image" Target="../media/image963.png"/><Relationship Id="rId38" Type="http://schemas.openxmlformats.org/officeDocument/2006/relationships/customXml" Target="../ink/ink1005.xml"/><Relationship Id="rId59" Type="http://schemas.openxmlformats.org/officeDocument/2006/relationships/image" Target="../media/image984.png"/><Relationship Id="rId103" Type="http://schemas.openxmlformats.org/officeDocument/2006/relationships/image" Target="../media/image1006.png"/><Relationship Id="rId124" Type="http://schemas.openxmlformats.org/officeDocument/2006/relationships/customXml" Target="../ink/ink1048.xml"/><Relationship Id="rId310" Type="http://schemas.openxmlformats.org/officeDocument/2006/relationships/image" Target="../media/image1107.png"/><Relationship Id="rId70" Type="http://schemas.openxmlformats.org/officeDocument/2006/relationships/customXml" Target="../ink/ink1021.xml"/><Relationship Id="rId91" Type="http://schemas.openxmlformats.org/officeDocument/2006/relationships/image" Target="../media/image1000.png"/><Relationship Id="rId145" Type="http://schemas.openxmlformats.org/officeDocument/2006/relationships/image" Target="../media/image1027.png"/><Relationship Id="rId166" Type="http://schemas.openxmlformats.org/officeDocument/2006/relationships/customXml" Target="../ink/ink1069.xml"/><Relationship Id="rId187" Type="http://schemas.openxmlformats.org/officeDocument/2006/relationships/image" Target="../media/image104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92.xml"/><Relationship Id="rId233" Type="http://schemas.openxmlformats.org/officeDocument/2006/relationships/image" Target="../media/image1070.png"/><Relationship Id="rId254" Type="http://schemas.openxmlformats.org/officeDocument/2006/relationships/customXml" Target="../ink/ink1113.xml"/><Relationship Id="rId28" Type="http://schemas.openxmlformats.org/officeDocument/2006/relationships/customXml" Target="../ink/ink1000.xml"/><Relationship Id="rId49" Type="http://schemas.openxmlformats.org/officeDocument/2006/relationships/image" Target="../media/image979.png"/><Relationship Id="rId114" Type="http://schemas.openxmlformats.org/officeDocument/2006/relationships/customXml" Target="../ink/ink1043.xml"/><Relationship Id="rId275" Type="http://schemas.openxmlformats.org/officeDocument/2006/relationships/image" Target="../media/image1090.png"/><Relationship Id="rId296" Type="http://schemas.openxmlformats.org/officeDocument/2006/relationships/customXml" Target="../ink/ink1134.xml"/><Relationship Id="rId300" Type="http://schemas.openxmlformats.org/officeDocument/2006/relationships/image" Target="../media/image1102.png"/><Relationship Id="rId60" Type="http://schemas.openxmlformats.org/officeDocument/2006/relationships/customXml" Target="../ink/ink1016.xml"/><Relationship Id="rId81" Type="http://schemas.openxmlformats.org/officeDocument/2006/relationships/image" Target="../media/image995.png"/><Relationship Id="rId135" Type="http://schemas.openxmlformats.org/officeDocument/2006/relationships/image" Target="../media/image1022.png"/><Relationship Id="rId156" Type="http://schemas.openxmlformats.org/officeDocument/2006/relationships/customXml" Target="../ink/ink1064.xml"/><Relationship Id="rId177" Type="http://schemas.openxmlformats.org/officeDocument/2006/relationships/image" Target="../media/image1042.png"/><Relationship Id="rId198" Type="http://schemas.openxmlformats.org/officeDocument/2006/relationships/customXml" Target="../ink/ink1085.xml"/><Relationship Id="rId202" Type="http://schemas.openxmlformats.org/officeDocument/2006/relationships/customXml" Target="../ink/ink1087.xml"/><Relationship Id="rId223" Type="http://schemas.openxmlformats.org/officeDocument/2006/relationships/image" Target="../media/image1065.png"/><Relationship Id="rId244" Type="http://schemas.openxmlformats.org/officeDocument/2006/relationships/customXml" Target="../ink/ink1108.xml"/><Relationship Id="rId18" Type="http://schemas.openxmlformats.org/officeDocument/2006/relationships/customXml" Target="../ink/ink995.xml"/><Relationship Id="rId39" Type="http://schemas.openxmlformats.org/officeDocument/2006/relationships/image" Target="../media/image974.png"/><Relationship Id="rId265" Type="http://schemas.openxmlformats.org/officeDocument/2006/relationships/image" Target="../media/image1085.png"/><Relationship Id="rId286" Type="http://schemas.openxmlformats.org/officeDocument/2006/relationships/customXml" Target="../ink/ink1129.xml"/><Relationship Id="rId50" Type="http://schemas.openxmlformats.org/officeDocument/2006/relationships/customXml" Target="../ink/ink1011.xml"/><Relationship Id="rId104" Type="http://schemas.openxmlformats.org/officeDocument/2006/relationships/customXml" Target="../ink/ink1038.xml"/><Relationship Id="rId125" Type="http://schemas.openxmlformats.org/officeDocument/2006/relationships/image" Target="../media/image1017.png"/><Relationship Id="rId146" Type="http://schemas.openxmlformats.org/officeDocument/2006/relationships/customXml" Target="../ink/ink1059.xml"/><Relationship Id="rId167" Type="http://schemas.openxmlformats.org/officeDocument/2006/relationships/image" Target="../media/image1038.png"/><Relationship Id="rId188" Type="http://schemas.openxmlformats.org/officeDocument/2006/relationships/customXml" Target="../ink/ink1080.xml"/><Relationship Id="rId311" Type="http://schemas.openxmlformats.org/officeDocument/2006/relationships/customXml" Target="../ink/ink1142.xml"/><Relationship Id="rId71" Type="http://schemas.openxmlformats.org/officeDocument/2006/relationships/image" Target="../media/image990.png"/><Relationship Id="rId92" Type="http://schemas.openxmlformats.org/officeDocument/2006/relationships/customXml" Target="../ink/ink1032.xml"/><Relationship Id="rId213" Type="http://schemas.openxmlformats.org/officeDocument/2006/relationships/image" Target="../media/image1060.png"/><Relationship Id="rId234" Type="http://schemas.openxmlformats.org/officeDocument/2006/relationships/customXml" Target="../ink/ink1103.xml"/><Relationship Id="rId2" Type="http://schemas.openxmlformats.org/officeDocument/2006/relationships/customXml" Target="../ink/ink987.xml"/><Relationship Id="rId29" Type="http://schemas.openxmlformats.org/officeDocument/2006/relationships/image" Target="../media/image969.png"/><Relationship Id="rId255" Type="http://schemas.openxmlformats.org/officeDocument/2006/relationships/image" Target="../media/image1081.png"/><Relationship Id="rId276" Type="http://schemas.openxmlformats.org/officeDocument/2006/relationships/customXml" Target="../ink/ink1124.xml"/><Relationship Id="rId297" Type="http://schemas.openxmlformats.org/officeDocument/2006/relationships/image" Target="../media/image1101.png"/><Relationship Id="rId40" Type="http://schemas.openxmlformats.org/officeDocument/2006/relationships/customXml" Target="../ink/ink1006.xml"/><Relationship Id="rId115" Type="http://schemas.openxmlformats.org/officeDocument/2006/relationships/image" Target="../media/image1012.png"/><Relationship Id="rId136" Type="http://schemas.openxmlformats.org/officeDocument/2006/relationships/customXml" Target="../ink/ink1054.xml"/><Relationship Id="rId157" Type="http://schemas.openxmlformats.org/officeDocument/2006/relationships/image" Target="../media/image1033.png"/><Relationship Id="rId178" Type="http://schemas.openxmlformats.org/officeDocument/2006/relationships/customXml" Target="../ink/ink1075.xml"/><Relationship Id="rId301" Type="http://schemas.openxmlformats.org/officeDocument/2006/relationships/customXml" Target="../ink/ink1137.xml"/><Relationship Id="rId61" Type="http://schemas.openxmlformats.org/officeDocument/2006/relationships/image" Target="../media/image985.png"/><Relationship Id="rId82" Type="http://schemas.openxmlformats.org/officeDocument/2006/relationships/customXml" Target="../ink/ink1027.xml"/><Relationship Id="rId199" Type="http://schemas.openxmlformats.org/officeDocument/2006/relationships/image" Target="../media/image1053.png"/><Relationship Id="rId203" Type="http://schemas.openxmlformats.org/officeDocument/2006/relationships/image" Target="../media/image1055.png"/><Relationship Id="rId19" Type="http://schemas.openxmlformats.org/officeDocument/2006/relationships/image" Target="../media/image964.png"/><Relationship Id="rId224" Type="http://schemas.openxmlformats.org/officeDocument/2006/relationships/customXml" Target="../ink/ink1098.xml"/><Relationship Id="rId245" Type="http://schemas.openxmlformats.org/officeDocument/2006/relationships/image" Target="../media/image1076.png"/><Relationship Id="rId266" Type="http://schemas.openxmlformats.org/officeDocument/2006/relationships/customXml" Target="../ink/ink1119.xml"/><Relationship Id="rId287" Type="http://schemas.openxmlformats.org/officeDocument/2006/relationships/image" Target="../media/image1096.png"/><Relationship Id="rId30" Type="http://schemas.openxmlformats.org/officeDocument/2006/relationships/customXml" Target="../ink/ink1001.xml"/><Relationship Id="rId105" Type="http://schemas.openxmlformats.org/officeDocument/2006/relationships/image" Target="../media/image1007.png"/><Relationship Id="rId126" Type="http://schemas.openxmlformats.org/officeDocument/2006/relationships/customXml" Target="../ink/ink1049.xml"/><Relationship Id="rId147" Type="http://schemas.openxmlformats.org/officeDocument/2006/relationships/image" Target="../media/image1028.png"/><Relationship Id="rId168" Type="http://schemas.openxmlformats.org/officeDocument/2006/relationships/customXml" Target="../ink/ink1070.xml"/><Relationship Id="rId312" Type="http://schemas.openxmlformats.org/officeDocument/2006/relationships/image" Target="../media/image1108.png"/><Relationship Id="rId51" Type="http://schemas.openxmlformats.org/officeDocument/2006/relationships/image" Target="../media/image980.png"/><Relationship Id="rId72" Type="http://schemas.openxmlformats.org/officeDocument/2006/relationships/customXml" Target="../ink/ink1022.xml"/><Relationship Id="rId93" Type="http://schemas.openxmlformats.org/officeDocument/2006/relationships/image" Target="../media/image1001.png"/><Relationship Id="rId189" Type="http://schemas.openxmlformats.org/officeDocument/2006/relationships/image" Target="../media/image1048.png"/><Relationship Id="rId3" Type="http://schemas.openxmlformats.org/officeDocument/2006/relationships/image" Target="../media/image956.png"/><Relationship Id="rId214" Type="http://schemas.openxmlformats.org/officeDocument/2006/relationships/customXml" Target="../ink/ink1093.xml"/><Relationship Id="rId235" Type="http://schemas.openxmlformats.org/officeDocument/2006/relationships/image" Target="../media/image1071.png"/><Relationship Id="rId256" Type="http://schemas.openxmlformats.org/officeDocument/2006/relationships/customXml" Target="../ink/ink1114.xml"/><Relationship Id="rId277" Type="http://schemas.openxmlformats.org/officeDocument/2006/relationships/image" Target="../media/image1091.png"/><Relationship Id="rId298" Type="http://schemas.openxmlformats.org/officeDocument/2006/relationships/customXml" Target="../ink/ink1135.xml"/><Relationship Id="rId116" Type="http://schemas.openxmlformats.org/officeDocument/2006/relationships/customXml" Target="../ink/ink1044.xml"/><Relationship Id="rId137" Type="http://schemas.openxmlformats.org/officeDocument/2006/relationships/image" Target="../media/image1023.png"/><Relationship Id="rId158" Type="http://schemas.openxmlformats.org/officeDocument/2006/relationships/customXml" Target="../ink/ink1065.xml"/><Relationship Id="rId302" Type="http://schemas.openxmlformats.org/officeDocument/2006/relationships/image" Target="../media/image1103.png"/><Relationship Id="rId20" Type="http://schemas.openxmlformats.org/officeDocument/2006/relationships/customXml" Target="../ink/ink996.xml"/><Relationship Id="rId41" Type="http://schemas.openxmlformats.org/officeDocument/2006/relationships/image" Target="../media/image975.png"/><Relationship Id="rId62" Type="http://schemas.openxmlformats.org/officeDocument/2006/relationships/customXml" Target="../ink/ink1017.xml"/><Relationship Id="rId83" Type="http://schemas.openxmlformats.org/officeDocument/2006/relationships/image" Target="../media/image996.png"/><Relationship Id="rId179" Type="http://schemas.openxmlformats.org/officeDocument/2006/relationships/image" Target="../media/image1043.png"/><Relationship Id="rId190" Type="http://schemas.openxmlformats.org/officeDocument/2006/relationships/customXml" Target="../ink/ink1081.xml"/><Relationship Id="rId204" Type="http://schemas.openxmlformats.org/officeDocument/2006/relationships/customXml" Target="../ink/ink1088.xml"/><Relationship Id="rId225" Type="http://schemas.openxmlformats.org/officeDocument/2006/relationships/image" Target="../media/image1066.png"/><Relationship Id="rId246" Type="http://schemas.openxmlformats.org/officeDocument/2006/relationships/customXml" Target="../ink/ink1109.xml"/><Relationship Id="rId267" Type="http://schemas.openxmlformats.org/officeDocument/2006/relationships/image" Target="../media/image1086.png"/><Relationship Id="rId288" Type="http://schemas.openxmlformats.org/officeDocument/2006/relationships/customXml" Target="../ink/ink1130.xml"/><Relationship Id="rId106" Type="http://schemas.openxmlformats.org/officeDocument/2006/relationships/customXml" Target="../ink/ink1039.xml"/><Relationship Id="rId127" Type="http://schemas.openxmlformats.org/officeDocument/2006/relationships/image" Target="../media/image1018.png"/><Relationship Id="rId313" Type="http://schemas.openxmlformats.org/officeDocument/2006/relationships/customXml" Target="../ink/ink1143.xml"/><Relationship Id="rId10" Type="http://schemas.openxmlformats.org/officeDocument/2006/relationships/customXml" Target="../ink/ink991.xml"/><Relationship Id="rId31" Type="http://schemas.openxmlformats.org/officeDocument/2006/relationships/image" Target="../media/image970.png"/><Relationship Id="rId52" Type="http://schemas.openxmlformats.org/officeDocument/2006/relationships/customXml" Target="../ink/ink1012.xml"/><Relationship Id="rId73" Type="http://schemas.openxmlformats.org/officeDocument/2006/relationships/image" Target="../media/image991.png"/><Relationship Id="rId94" Type="http://schemas.openxmlformats.org/officeDocument/2006/relationships/customXml" Target="../ink/ink1033.xml"/><Relationship Id="rId148" Type="http://schemas.openxmlformats.org/officeDocument/2006/relationships/customXml" Target="../ink/ink1060.xml"/><Relationship Id="rId169" Type="http://schemas.openxmlformats.org/officeDocument/2006/relationships/image" Target="../media/image1039.png"/><Relationship Id="rId4" Type="http://schemas.openxmlformats.org/officeDocument/2006/relationships/customXml" Target="../ink/ink988.xml"/><Relationship Id="rId180" Type="http://schemas.openxmlformats.org/officeDocument/2006/relationships/customXml" Target="../ink/ink1076.xml"/><Relationship Id="rId215" Type="http://schemas.openxmlformats.org/officeDocument/2006/relationships/image" Target="../media/image1061.png"/><Relationship Id="rId236" Type="http://schemas.openxmlformats.org/officeDocument/2006/relationships/customXml" Target="../ink/ink1104.xml"/><Relationship Id="rId257" Type="http://schemas.openxmlformats.org/officeDocument/2006/relationships/image" Target="../media/image1082.png"/><Relationship Id="rId278" Type="http://schemas.openxmlformats.org/officeDocument/2006/relationships/customXml" Target="../ink/ink1125.xml"/><Relationship Id="rId303" Type="http://schemas.openxmlformats.org/officeDocument/2006/relationships/customXml" Target="../ink/ink1138.xml"/><Relationship Id="rId42" Type="http://schemas.openxmlformats.org/officeDocument/2006/relationships/customXml" Target="../ink/ink1007.xml"/><Relationship Id="rId84" Type="http://schemas.openxmlformats.org/officeDocument/2006/relationships/customXml" Target="../ink/ink1028.xml"/><Relationship Id="rId138" Type="http://schemas.openxmlformats.org/officeDocument/2006/relationships/customXml" Target="../ink/ink1055.xml"/><Relationship Id="rId191" Type="http://schemas.openxmlformats.org/officeDocument/2006/relationships/image" Target="../media/image1049.png"/><Relationship Id="rId205" Type="http://schemas.openxmlformats.org/officeDocument/2006/relationships/image" Target="../media/image1056.png"/><Relationship Id="rId247" Type="http://schemas.openxmlformats.org/officeDocument/2006/relationships/image" Target="../media/image1077.png"/><Relationship Id="rId107" Type="http://schemas.openxmlformats.org/officeDocument/2006/relationships/image" Target="../media/image1008.png"/><Relationship Id="rId289" Type="http://schemas.openxmlformats.org/officeDocument/2006/relationships/image" Target="../media/image1097.png"/><Relationship Id="rId11" Type="http://schemas.openxmlformats.org/officeDocument/2006/relationships/image" Target="../media/image960.png"/><Relationship Id="rId53" Type="http://schemas.openxmlformats.org/officeDocument/2006/relationships/image" Target="../media/image981.png"/><Relationship Id="rId149" Type="http://schemas.openxmlformats.org/officeDocument/2006/relationships/image" Target="../media/image1029.png"/><Relationship Id="rId314" Type="http://schemas.openxmlformats.org/officeDocument/2006/relationships/image" Target="../media/image1109.png"/><Relationship Id="rId95" Type="http://schemas.openxmlformats.org/officeDocument/2006/relationships/image" Target="../media/image1002.png"/><Relationship Id="rId160" Type="http://schemas.openxmlformats.org/officeDocument/2006/relationships/customXml" Target="../ink/ink1066.xml"/><Relationship Id="rId216" Type="http://schemas.openxmlformats.org/officeDocument/2006/relationships/customXml" Target="../ink/ink1094.xml"/><Relationship Id="rId258" Type="http://schemas.openxmlformats.org/officeDocument/2006/relationships/customXml" Target="../ink/ink1115.xml"/><Relationship Id="rId22" Type="http://schemas.openxmlformats.org/officeDocument/2006/relationships/customXml" Target="../ink/ink997.xml"/><Relationship Id="rId64" Type="http://schemas.openxmlformats.org/officeDocument/2006/relationships/customXml" Target="../ink/ink1018.xml"/><Relationship Id="rId118" Type="http://schemas.openxmlformats.org/officeDocument/2006/relationships/customXml" Target="../ink/ink1045.xml"/><Relationship Id="rId171" Type="http://schemas.openxmlformats.org/officeDocument/2006/relationships/image" Target="../media/image1040.png"/><Relationship Id="rId227" Type="http://schemas.openxmlformats.org/officeDocument/2006/relationships/image" Target="../media/image1067.png"/><Relationship Id="rId269" Type="http://schemas.openxmlformats.org/officeDocument/2006/relationships/image" Target="../media/image1087.png"/><Relationship Id="rId33" Type="http://schemas.openxmlformats.org/officeDocument/2006/relationships/image" Target="../media/image971.png"/><Relationship Id="rId129" Type="http://schemas.openxmlformats.org/officeDocument/2006/relationships/image" Target="../media/image1019.png"/><Relationship Id="rId280" Type="http://schemas.openxmlformats.org/officeDocument/2006/relationships/customXml" Target="../ink/ink1126.xml"/><Relationship Id="rId75" Type="http://schemas.openxmlformats.org/officeDocument/2006/relationships/image" Target="../media/image992.png"/><Relationship Id="rId140" Type="http://schemas.openxmlformats.org/officeDocument/2006/relationships/customXml" Target="../ink/ink1056.xml"/><Relationship Id="rId182" Type="http://schemas.openxmlformats.org/officeDocument/2006/relationships/customXml" Target="../ink/ink1077.xml"/><Relationship Id="rId6" Type="http://schemas.openxmlformats.org/officeDocument/2006/relationships/customXml" Target="../ink/ink989.xml"/><Relationship Id="rId238" Type="http://schemas.openxmlformats.org/officeDocument/2006/relationships/customXml" Target="../ink/ink1105.xml"/><Relationship Id="rId291" Type="http://schemas.openxmlformats.org/officeDocument/2006/relationships/image" Target="../media/image1098.png"/><Relationship Id="rId305" Type="http://schemas.openxmlformats.org/officeDocument/2006/relationships/customXml" Target="../ink/ink1139.xml"/><Relationship Id="rId44" Type="http://schemas.openxmlformats.org/officeDocument/2006/relationships/customXml" Target="../ink/ink1008.xml"/><Relationship Id="rId86" Type="http://schemas.openxmlformats.org/officeDocument/2006/relationships/customXml" Target="../ink/ink1029.xml"/><Relationship Id="rId151" Type="http://schemas.openxmlformats.org/officeDocument/2006/relationships/image" Target="../media/image1030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8.png"/><Relationship Id="rId299" Type="http://schemas.openxmlformats.org/officeDocument/2006/relationships/image" Target="../media/image1258.png"/><Relationship Id="rId21" Type="http://schemas.openxmlformats.org/officeDocument/2006/relationships/image" Target="../media/image1120.png"/><Relationship Id="rId63" Type="http://schemas.openxmlformats.org/officeDocument/2006/relationships/image" Target="../media/image1141.png"/><Relationship Id="rId159" Type="http://schemas.openxmlformats.org/officeDocument/2006/relationships/image" Target="../media/image1189.png"/><Relationship Id="rId324" Type="http://schemas.openxmlformats.org/officeDocument/2006/relationships/customXml" Target="../ink/ink1306.xml"/><Relationship Id="rId170" Type="http://schemas.openxmlformats.org/officeDocument/2006/relationships/customXml" Target="../ink/ink1229.xml"/><Relationship Id="rId226" Type="http://schemas.openxmlformats.org/officeDocument/2006/relationships/customXml" Target="../ink/ink1257.xml"/><Relationship Id="rId268" Type="http://schemas.openxmlformats.org/officeDocument/2006/relationships/customXml" Target="../ink/ink1278.xml"/><Relationship Id="rId32" Type="http://schemas.openxmlformats.org/officeDocument/2006/relationships/customXml" Target="../ink/ink1160.xml"/><Relationship Id="rId74" Type="http://schemas.openxmlformats.org/officeDocument/2006/relationships/customXml" Target="../ink/ink1181.xml"/><Relationship Id="rId128" Type="http://schemas.openxmlformats.org/officeDocument/2006/relationships/customXml" Target="../ink/ink1208.xml"/><Relationship Id="rId335" Type="http://schemas.openxmlformats.org/officeDocument/2006/relationships/image" Target="../media/image1276.png"/><Relationship Id="rId5" Type="http://schemas.openxmlformats.org/officeDocument/2006/relationships/image" Target="../media/image1112.png"/><Relationship Id="rId181" Type="http://schemas.openxmlformats.org/officeDocument/2006/relationships/image" Target="../media/image1200.png"/><Relationship Id="rId237" Type="http://schemas.openxmlformats.org/officeDocument/2006/relationships/image" Target="../media/image1227.png"/><Relationship Id="rId279" Type="http://schemas.openxmlformats.org/officeDocument/2006/relationships/image" Target="../media/image1248.png"/><Relationship Id="rId43" Type="http://schemas.openxmlformats.org/officeDocument/2006/relationships/image" Target="../media/image1131.png"/><Relationship Id="rId139" Type="http://schemas.openxmlformats.org/officeDocument/2006/relationships/image" Target="../media/image1179.png"/><Relationship Id="rId290" Type="http://schemas.openxmlformats.org/officeDocument/2006/relationships/customXml" Target="../ink/ink1289.xml"/><Relationship Id="rId304" Type="http://schemas.openxmlformats.org/officeDocument/2006/relationships/customXml" Target="../ink/ink1296.xml"/><Relationship Id="rId85" Type="http://schemas.openxmlformats.org/officeDocument/2006/relationships/image" Target="../media/image1152.png"/><Relationship Id="rId150" Type="http://schemas.openxmlformats.org/officeDocument/2006/relationships/customXml" Target="../ink/ink1219.xml"/><Relationship Id="rId192" Type="http://schemas.openxmlformats.org/officeDocument/2006/relationships/customXml" Target="../ink/ink1240.xml"/><Relationship Id="rId206" Type="http://schemas.openxmlformats.org/officeDocument/2006/relationships/customXml" Target="../ink/ink1247.xml"/><Relationship Id="rId248" Type="http://schemas.openxmlformats.org/officeDocument/2006/relationships/customXml" Target="../ink/ink1268.xml"/><Relationship Id="rId12" Type="http://schemas.openxmlformats.org/officeDocument/2006/relationships/customXml" Target="../ink/ink1150.xml"/><Relationship Id="rId108" Type="http://schemas.openxmlformats.org/officeDocument/2006/relationships/customXml" Target="../ink/ink1198.xml"/><Relationship Id="rId315" Type="http://schemas.openxmlformats.org/officeDocument/2006/relationships/image" Target="../media/image1266.png"/><Relationship Id="rId54" Type="http://schemas.openxmlformats.org/officeDocument/2006/relationships/customXml" Target="../ink/ink1171.xml"/><Relationship Id="rId96" Type="http://schemas.openxmlformats.org/officeDocument/2006/relationships/customXml" Target="../ink/ink1192.xml"/><Relationship Id="rId161" Type="http://schemas.openxmlformats.org/officeDocument/2006/relationships/image" Target="../media/image1190.png"/><Relationship Id="rId217" Type="http://schemas.openxmlformats.org/officeDocument/2006/relationships/image" Target="../media/image1217.png"/><Relationship Id="rId259" Type="http://schemas.openxmlformats.org/officeDocument/2006/relationships/image" Target="../media/image1238.png"/><Relationship Id="rId23" Type="http://schemas.openxmlformats.org/officeDocument/2006/relationships/image" Target="../media/image1121.png"/><Relationship Id="rId119" Type="http://schemas.openxmlformats.org/officeDocument/2006/relationships/image" Target="../media/image1169.png"/><Relationship Id="rId270" Type="http://schemas.openxmlformats.org/officeDocument/2006/relationships/customXml" Target="../ink/ink1279.xml"/><Relationship Id="rId326" Type="http://schemas.openxmlformats.org/officeDocument/2006/relationships/customXml" Target="../ink/ink1307.xml"/><Relationship Id="rId65" Type="http://schemas.openxmlformats.org/officeDocument/2006/relationships/image" Target="../media/image1142.png"/><Relationship Id="rId130" Type="http://schemas.openxmlformats.org/officeDocument/2006/relationships/customXml" Target="../ink/ink1209.xml"/><Relationship Id="rId172" Type="http://schemas.openxmlformats.org/officeDocument/2006/relationships/customXml" Target="../ink/ink1230.xml"/><Relationship Id="rId228" Type="http://schemas.openxmlformats.org/officeDocument/2006/relationships/customXml" Target="../ink/ink1258.xml"/><Relationship Id="rId281" Type="http://schemas.openxmlformats.org/officeDocument/2006/relationships/image" Target="../media/image1249.png"/><Relationship Id="rId34" Type="http://schemas.openxmlformats.org/officeDocument/2006/relationships/customXml" Target="../ink/ink1161.xml"/><Relationship Id="rId76" Type="http://schemas.openxmlformats.org/officeDocument/2006/relationships/customXml" Target="../ink/ink1182.xml"/><Relationship Id="rId141" Type="http://schemas.openxmlformats.org/officeDocument/2006/relationships/image" Target="../media/image1180.png"/><Relationship Id="rId7" Type="http://schemas.openxmlformats.org/officeDocument/2006/relationships/image" Target="../media/image1113.png"/><Relationship Id="rId183" Type="http://schemas.openxmlformats.org/officeDocument/2006/relationships/image" Target="../media/image856.png"/><Relationship Id="rId239" Type="http://schemas.openxmlformats.org/officeDocument/2006/relationships/image" Target="../media/image1228.png"/><Relationship Id="rId250" Type="http://schemas.openxmlformats.org/officeDocument/2006/relationships/customXml" Target="../ink/ink1269.xml"/><Relationship Id="rId292" Type="http://schemas.openxmlformats.org/officeDocument/2006/relationships/customXml" Target="../ink/ink1290.xml"/><Relationship Id="rId306" Type="http://schemas.openxmlformats.org/officeDocument/2006/relationships/customXml" Target="../ink/ink1297.xml"/><Relationship Id="rId24" Type="http://schemas.openxmlformats.org/officeDocument/2006/relationships/customXml" Target="../ink/ink1156.xml"/><Relationship Id="rId45" Type="http://schemas.openxmlformats.org/officeDocument/2006/relationships/image" Target="../media/image1132.png"/><Relationship Id="rId66" Type="http://schemas.openxmlformats.org/officeDocument/2006/relationships/customXml" Target="../ink/ink1177.xml"/><Relationship Id="rId87" Type="http://schemas.openxmlformats.org/officeDocument/2006/relationships/image" Target="../media/image1153.png"/><Relationship Id="rId110" Type="http://schemas.openxmlformats.org/officeDocument/2006/relationships/customXml" Target="../ink/ink1199.xml"/><Relationship Id="rId131" Type="http://schemas.openxmlformats.org/officeDocument/2006/relationships/image" Target="../media/image1175.png"/><Relationship Id="rId327" Type="http://schemas.openxmlformats.org/officeDocument/2006/relationships/image" Target="../media/image1272.png"/><Relationship Id="rId152" Type="http://schemas.openxmlformats.org/officeDocument/2006/relationships/customXml" Target="../ink/ink1220.xml"/><Relationship Id="rId173" Type="http://schemas.openxmlformats.org/officeDocument/2006/relationships/image" Target="../media/image1196.png"/><Relationship Id="rId194" Type="http://schemas.openxmlformats.org/officeDocument/2006/relationships/customXml" Target="../ink/ink1241.xml"/><Relationship Id="rId208" Type="http://schemas.openxmlformats.org/officeDocument/2006/relationships/customXml" Target="../ink/ink1248.xml"/><Relationship Id="rId229" Type="http://schemas.openxmlformats.org/officeDocument/2006/relationships/image" Target="../media/image1223.png"/><Relationship Id="rId240" Type="http://schemas.openxmlformats.org/officeDocument/2006/relationships/customXml" Target="../ink/ink1264.xml"/><Relationship Id="rId261" Type="http://schemas.openxmlformats.org/officeDocument/2006/relationships/image" Target="../media/image1239.png"/><Relationship Id="rId14" Type="http://schemas.openxmlformats.org/officeDocument/2006/relationships/customXml" Target="../ink/ink1151.xml"/><Relationship Id="rId35" Type="http://schemas.openxmlformats.org/officeDocument/2006/relationships/image" Target="../media/image1127.png"/><Relationship Id="rId56" Type="http://schemas.openxmlformats.org/officeDocument/2006/relationships/customXml" Target="../ink/ink1172.xml"/><Relationship Id="rId77" Type="http://schemas.openxmlformats.org/officeDocument/2006/relationships/image" Target="../media/image1148.png"/><Relationship Id="rId100" Type="http://schemas.openxmlformats.org/officeDocument/2006/relationships/customXml" Target="../ink/ink1194.xml"/><Relationship Id="rId282" Type="http://schemas.openxmlformats.org/officeDocument/2006/relationships/customXml" Target="../ink/ink1285.xml"/><Relationship Id="rId317" Type="http://schemas.openxmlformats.org/officeDocument/2006/relationships/image" Target="../media/image1267.png"/><Relationship Id="rId8" Type="http://schemas.openxmlformats.org/officeDocument/2006/relationships/customXml" Target="../ink/ink1148.xml"/><Relationship Id="rId98" Type="http://schemas.openxmlformats.org/officeDocument/2006/relationships/customXml" Target="../ink/ink1193.xml"/><Relationship Id="rId121" Type="http://schemas.openxmlformats.org/officeDocument/2006/relationships/image" Target="../media/image1170.png"/><Relationship Id="rId142" Type="http://schemas.openxmlformats.org/officeDocument/2006/relationships/customXml" Target="../ink/ink1215.xml"/><Relationship Id="rId163" Type="http://schemas.openxmlformats.org/officeDocument/2006/relationships/image" Target="../media/image1191.png"/><Relationship Id="rId184" Type="http://schemas.openxmlformats.org/officeDocument/2006/relationships/customXml" Target="../ink/ink1236.xml"/><Relationship Id="rId219" Type="http://schemas.openxmlformats.org/officeDocument/2006/relationships/image" Target="../media/image1218.png"/><Relationship Id="rId230" Type="http://schemas.openxmlformats.org/officeDocument/2006/relationships/customXml" Target="../ink/ink1259.xml"/><Relationship Id="rId251" Type="http://schemas.openxmlformats.org/officeDocument/2006/relationships/image" Target="../media/image1234.png"/><Relationship Id="rId25" Type="http://schemas.openxmlformats.org/officeDocument/2006/relationships/image" Target="../media/image1122.png"/><Relationship Id="rId46" Type="http://schemas.openxmlformats.org/officeDocument/2006/relationships/customXml" Target="../ink/ink1167.xml"/><Relationship Id="rId67" Type="http://schemas.openxmlformats.org/officeDocument/2006/relationships/image" Target="../media/image1143.png"/><Relationship Id="rId272" Type="http://schemas.openxmlformats.org/officeDocument/2006/relationships/customXml" Target="../ink/ink1280.xml"/><Relationship Id="rId293" Type="http://schemas.openxmlformats.org/officeDocument/2006/relationships/image" Target="../media/image1255.png"/><Relationship Id="rId307" Type="http://schemas.openxmlformats.org/officeDocument/2006/relationships/image" Target="../media/image1262.png"/><Relationship Id="rId328" Type="http://schemas.openxmlformats.org/officeDocument/2006/relationships/customXml" Target="../ink/ink1308.xml"/><Relationship Id="rId88" Type="http://schemas.openxmlformats.org/officeDocument/2006/relationships/customXml" Target="../ink/ink1188.xml"/><Relationship Id="rId111" Type="http://schemas.openxmlformats.org/officeDocument/2006/relationships/image" Target="../media/image1165.png"/><Relationship Id="rId132" Type="http://schemas.openxmlformats.org/officeDocument/2006/relationships/customXml" Target="../ink/ink1210.xml"/><Relationship Id="rId153" Type="http://schemas.openxmlformats.org/officeDocument/2006/relationships/image" Target="../media/image1186.png"/><Relationship Id="rId174" Type="http://schemas.openxmlformats.org/officeDocument/2006/relationships/customXml" Target="../ink/ink1231.xml"/><Relationship Id="rId195" Type="http://schemas.openxmlformats.org/officeDocument/2006/relationships/image" Target="../media/image1206.png"/><Relationship Id="rId209" Type="http://schemas.openxmlformats.org/officeDocument/2006/relationships/image" Target="../media/image1213.png"/><Relationship Id="rId220" Type="http://schemas.openxmlformats.org/officeDocument/2006/relationships/customXml" Target="../ink/ink1254.xml"/><Relationship Id="rId241" Type="http://schemas.openxmlformats.org/officeDocument/2006/relationships/image" Target="../media/image1229.png"/><Relationship Id="rId15" Type="http://schemas.openxmlformats.org/officeDocument/2006/relationships/image" Target="../media/image1117.png"/><Relationship Id="rId36" Type="http://schemas.openxmlformats.org/officeDocument/2006/relationships/customXml" Target="../ink/ink1162.xml"/><Relationship Id="rId57" Type="http://schemas.openxmlformats.org/officeDocument/2006/relationships/image" Target="../media/image1138.png"/><Relationship Id="rId262" Type="http://schemas.openxmlformats.org/officeDocument/2006/relationships/customXml" Target="../ink/ink1275.xml"/><Relationship Id="rId283" Type="http://schemas.openxmlformats.org/officeDocument/2006/relationships/image" Target="../media/image1250.png"/><Relationship Id="rId318" Type="http://schemas.openxmlformats.org/officeDocument/2006/relationships/customXml" Target="../ink/ink1303.xml"/><Relationship Id="rId78" Type="http://schemas.openxmlformats.org/officeDocument/2006/relationships/customXml" Target="../ink/ink1183.xml"/><Relationship Id="rId99" Type="http://schemas.openxmlformats.org/officeDocument/2006/relationships/image" Target="../media/image1159.png"/><Relationship Id="rId101" Type="http://schemas.openxmlformats.org/officeDocument/2006/relationships/image" Target="../media/image1160.png"/><Relationship Id="rId122" Type="http://schemas.openxmlformats.org/officeDocument/2006/relationships/customXml" Target="../ink/ink1205.xml"/><Relationship Id="rId143" Type="http://schemas.openxmlformats.org/officeDocument/2006/relationships/image" Target="../media/image1181.png"/><Relationship Id="rId164" Type="http://schemas.openxmlformats.org/officeDocument/2006/relationships/customXml" Target="../ink/ink1226.xml"/><Relationship Id="rId185" Type="http://schemas.openxmlformats.org/officeDocument/2006/relationships/image" Target="../media/image1201.png"/><Relationship Id="rId9" Type="http://schemas.openxmlformats.org/officeDocument/2006/relationships/image" Target="../media/image1114.png"/><Relationship Id="rId210" Type="http://schemas.openxmlformats.org/officeDocument/2006/relationships/customXml" Target="../ink/ink1249.xml"/><Relationship Id="rId26" Type="http://schemas.openxmlformats.org/officeDocument/2006/relationships/customXml" Target="../ink/ink1157.xml"/><Relationship Id="rId231" Type="http://schemas.openxmlformats.org/officeDocument/2006/relationships/image" Target="../media/image1224.png"/><Relationship Id="rId252" Type="http://schemas.openxmlformats.org/officeDocument/2006/relationships/customXml" Target="../ink/ink1270.xml"/><Relationship Id="rId273" Type="http://schemas.openxmlformats.org/officeDocument/2006/relationships/image" Target="../media/image1245.png"/><Relationship Id="rId294" Type="http://schemas.openxmlformats.org/officeDocument/2006/relationships/customXml" Target="../ink/ink1291.xml"/><Relationship Id="rId308" Type="http://schemas.openxmlformats.org/officeDocument/2006/relationships/customXml" Target="../ink/ink1298.xml"/><Relationship Id="rId329" Type="http://schemas.openxmlformats.org/officeDocument/2006/relationships/image" Target="../media/image1273.png"/><Relationship Id="rId47" Type="http://schemas.openxmlformats.org/officeDocument/2006/relationships/image" Target="../media/image1133.png"/><Relationship Id="rId68" Type="http://schemas.openxmlformats.org/officeDocument/2006/relationships/customXml" Target="../ink/ink1178.xml"/><Relationship Id="rId89" Type="http://schemas.openxmlformats.org/officeDocument/2006/relationships/image" Target="../media/image1154.png"/><Relationship Id="rId112" Type="http://schemas.openxmlformats.org/officeDocument/2006/relationships/customXml" Target="../ink/ink1200.xml"/><Relationship Id="rId133" Type="http://schemas.openxmlformats.org/officeDocument/2006/relationships/image" Target="../media/image1176.png"/><Relationship Id="rId154" Type="http://schemas.openxmlformats.org/officeDocument/2006/relationships/customXml" Target="../ink/ink1221.xml"/><Relationship Id="rId175" Type="http://schemas.openxmlformats.org/officeDocument/2006/relationships/image" Target="../media/image1197.png"/><Relationship Id="rId196" Type="http://schemas.openxmlformats.org/officeDocument/2006/relationships/customXml" Target="../ink/ink1242.xml"/><Relationship Id="rId200" Type="http://schemas.openxmlformats.org/officeDocument/2006/relationships/customXml" Target="../ink/ink1244.xml"/><Relationship Id="rId16" Type="http://schemas.openxmlformats.org/officeDocument/2006/relationships/customXml" Target="../ink/ink1152.xml"/><Relationship Id="rId221" Type="http://schemas.openxmlformats.org/officeDocument/2006/relationships/image" Target="../media/image1219.png"/><Relationship Id="rId242" Type="http://schemas.openxmlformats.org/officeDocument/2006/relationships/customXml" Target="../ink/ink1265.xml"/><Relationship Id="rId263" Type="http://schemas.openxmlformats.org/officeDocument/2006/relationships/image" Target="../media/image1240.png"/><Relationship Id="rId284" Type="http://schemas.openxmlformats.org/officeDocument/2006/relationships/customXml" Target="../ink/ink1286.xml"/><Relationship Id="rId319" Type="http://schemas.openxmlformats.org/officeDocument/2006/relationships/image" Target="../media/image1268.png"/><Relationship Id="rId37" Type="http://schemas.openxmlformats.org/officeDocument/2006/relationships/image" Target="../media/image1128.png"/><Relationship Id="rId58" Type="http://schemas.openxmlformats.org/officeDocument/2006/relationships/customXml" Target="../ink/ink1173.xml"/><Relationship Id="rId79" Type="http://schemas.openxmlformats.org/officeDocument/2006/relationships/image" Target="../media/image1149.png"/><Relationship Id="rId102" Type="http://schemas.openxmlformats.org/officeDocument/2006/relationships/customXml" Target="../ink/ink1195.xml"/><Relationship Id="rId123" Type="http://schemas.openxmlformats.org/officeDocument/2006/relationships/image" Target="../media/image1171.png"/><Relationship Id="rId144" Type="http://schemas.openxmlformats.org/officeDocument/2006/relationships/customXml" Target="../ink/ink1216.xml"/><Relationship Id="rId330" Type="http://schemas.openxmlformats.org/officeDocument/2006/relationships/customXml" Target="../ink/ink1309.xml"/><Relationship Id="rId90" Type="http://schemas.openxmlformats.org/officeDocument/2006/relationships/customXml" Target="../ink/ink1189.xml"/><Relationship Id="rId165" Type="http://schemas.openxmlformats.org/officeDocument/2006/relationships/image" Target="../media/image1192.png"/><Relationship Id="rId186" Type="http://schemas.openxmlformats.org/officeDocument/2006/relationships/customXml" Target="../ink/ink1237.xml"/><Relationship Id="rId211" Type="http://schemas.openxmlformats.org/officeDocument/2006/relationships/image" Target="../media/image1214.png"/><Relationship Id="rId232" Type="http://schemas.openxmlformats.org/officeDocument/2006/relationships/customXml" Target="../ink/ink1260.xml"/><Relationship Id="rId253" Type="http://schemas.openxmlformats.org/officeDocument/2006/relationships/image" Target="../media/image1235.png"/><Relationship Id="rId274" Type="http://schemas.openxmlformats.org/officeDocument/2006/relationships/customXml" Target="../ink/ink1281.xml"/><Relationship Id="rId295" Type="http://schemas.openxmlformats.org/officeDocument/2006/relationships/image" Target="../media/image1256.png"/><Relationship Id="rId309" Type="http://schemas.openxmlformats.org/officeDocument/2006/relationships/image" Target="../media/image1263.png"/><Relationship Id="rId27" Type="http://schemas.openxmlformats.org/officeDocument/2006/relationships/image" Target="../media/image1123.png"/><Relationship Id="rId48" Type="http://schemas.openxmlformats.org/officeDocument/2006/relationships/customXml" Target="../ink/ink1168.xml"/><Relationship Id="rId69" Type="http://schemas.openxmlformats.org/officeDocument/2006/relationships/image" Target="../media/image1144.png"/><Relationship Id="rId113" Type="http://schemas.openxmlformats.org/officeDocument/2006/relationships/image" Target="../media/image1166.png"/><Relationship Id="rId134" Type="http://schemas.openxmlformats.org/officeDocument/2006/relationships/customXml" Target="../ink/ink1211.xml"/><Relationship Id="rId320" Type="http://schemas.openxmlformats.org/officeDocument/2006/relationships/customXml" Target="../ink/ink1304.xml"/><Relationship Id="rId80" Type="http://schemas.openxmlformats.org/officeDocument/2006/relationships/customXml" Target="../ink/ink1184.xml"/><Relationship Id="rId155" Type="http://schemas.openxmlformats.org/officeDocument/2006/relationships/image" Target="../media/image1187.png"/><Relationship Id="rId176" Type="http://schemas.openxmlformats.org/officeDocument/2006/relationships/customXml" Target="../ink/ink1232.xml"/><Relationship Id="rId197" Type="http://schemas.openxmlformats.org/officeDocument/2006/relationships/image" Target="../media/image1207.png"/><Relationship Id="rId201" Type="http://schemas.openxmlformats.org/officeDocument/2006/relationships/image" Target="../media/image1209.png"/><Relationship Id="rId222" Type="http://schemas.openxmlformats.org/officeDocument/2006/relationships/customXml" Target="../ink/ink1255.xml"/><Relationship Id="rId243" Type="http://schemas.openxmlformats.org/officeDocument/2006/relationships/image" Target="../media/image1230.png"/><Relationship Id="rId264" Type="http://schemas.openxmlformats.org/officeDocument/2006/relationships/customXml" Target="../ink/ink1276.xml"/><Relationship Id="rId285" Type="http://schemas.openxmlformats.org/officeDocument/2006/relationships/image" Target="../media/image1251.png"/><Relationship Id="rId17" Type="http://schemas.openxmlformats.org/officeDocument/2006/relationships/image" Target="../media/image1118.png"/><Relationship Id="rId38" Type="http://schemas.openxmlformats.org/officeDocument/2006/relationships/customXml" Target="../ink/ink1163.xml"/><Relationship Id="rId59" Type="http://schemas.openxmlformats.org/officeDocument/2006/relationships/image" Target="../media/image1139.png"/><Relationship Id="rId103" Type="http://schemas.openxmlformats.org/officeDocument/2006/relationships/image" Target="../media/image1161.png"/><Relationship Id="rId124" Type="http://schemas.openxmlformats.org/officeDocument/2006/relationships/customXml" Target="../ink/ink1206.xml"/><Relationship Id="rId310" Type="http://schemas.openxmlformats.org/officeDocument/2006/relationships/customXml" Target="../ink/ink1299.xml"/><Relationship Id="rId70" Type="http://schemas.openxmlformats.org/officeDocument/2006/relationships/customXml" Target="../ink/ink1179.xml"/><Relationship Id="rId91" Type="http://schemas.openxmlformats.org/officeDocument/2006/relationships/image" Target="../media/image1155.png"/><Relationship Id="rId145" Type="http://schemas.openxmlformats.org/officeDocument/2006/relationships/image" Target="../media/image1182.png"/><Relationship Id="rId166" Type="http://schemas.openxmlformats.org/officeDocument/2006/relationships/customXml" Target="../ink/ink1227.xml"/><Relationship Id="rId187" Type="http://schemas.openxmlformats.org/officeDocument/2006/relationships/image" Target="../media/image1202.png"/><Relationship Id="rId331" Type="http://schemas.openxmlformats.org/officeDocument/2006/relationships/image" Target="../media/image127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50.xml"/><Relationship Id="rId233" Type="http://schemas.openxmlformats.org/officeDocument/2006/relationships/image" Target="../media/image1225.png"/><Relationship Id="rId254" Type="http://schemas.openxmlformats.org/officeDocument/2006/relationships/customXml" Target="../ink/ink1271.xml"/><Relationship Id="rId28" Type="http://schemas.openxmlformats.org/officeDocument/2006/relationships/customXml" Target="../ink/ink1158.xml"/><Relationship Id="rId49" Type="http://schemas.openxmlformats.org/officeDocument/2006/relationships/image" Target="../media/image1134.png"/><Relationship Id="rId114" Type="http://schemas.openxmlformats.org/officeDocument/2006/relationships/customXml" Target="../ink/ink1201.xml"/><Relationship Id="rId275" Type="http://schemas.openxmlformats.org/officeDocument/2006/relationships/image" Target="../media/image1246.png"/><Relationship Id="rId296" Type="http://schemas.openxmlformats.org/officeDocument/2006/relationships/customXml" Target="../ink/ink1292.xml"/><Relationship Id="rId300" Type="http://schemas.openxmlformats.org/officeDocument/2006/relationships/customXml" Target="../ink/ink1294.xml"/><Relationship Id="rId60" Type="http://schemas.openxmlformats.org/officeDocument/2006/relationships/customXml" Target="../ink/ink1174.xml"/><Relationship Id="rId81" Type="http://schemas.openxmlformats.org/officeDocument/2006/relationships/image" Target="../media/image1150.png"/><Relationship Id="rId135" Type="http://schemas.openxmlformats.org/officeDocument/2006/relationships/image" Target="../media/image1177.png"/><Relationship Id="rId156" Type="http://schemas.openxmlformats.org/officeDocument/2006/relationships/customXml" Target="../ink/ink1222.xml"/><Relationship Id="rId177" Type="http://schemas.openxmlformats.org/officeDocument/2006/relationships/image" Target="../media/image1198.png"/><Relationship Id="rId198" Type="http://schemas.openxmlformats.org/officeDocument/2006/relationships/customXml" Target="../ink/ink1243.xml"/><Relationship Id="rId321" Type="http://schemas.openxmlformats.org/officeDocument/2006/relationships/image" Target="../media/image1269.png"/><Relationship Id="rId202" Type="http://schemas.openxmlformats.org/officeDocument/2006/relationships/customXml" Target="../ink/ink1245.xml"/><Relationship Id="rId223" Type="http://schemas.openxmlformats.org/officeDocument/2006/relationships/image" Target="../media/image1220.png"/><Relationship Id="rId244" Type="http://schemas.openxmlformats.org/officeDocument/2006/relationships/customXml" Target="../ink/ink1266.xml"/><Relationship Id="rId18" Type="http://schemas.openxmlformats.org/officeDocument/2006/relationships/customXml" Target="../ink/ink1153.xml"/><Relationship Id="rId39" Type="http://schemas.openxmlformats.org/officeDocument/2006/relationships/image" Target="../media/image1129.png"/><Relationship Id="rId265" Type="http://schemas.openxmlformats.org/officeDocument/2006/relationships/image" Target="../media/image1241.png"/><Relationship Id="rId286" Type="http://schemas.openxmlformats.org/officeDocument/2006/relationships/customXml" Target="../ink/ink1287.xml"/><Relationship Id="rId50" Type="http://schemas.openxmlformats.org/officeDocument/2006/relationships/customXml" Target="../ink/ink1169.xml"/><Relationship Id="rId104" Type="http://schemas.openxmlformats.org/officeDocument/2006/relationships/customXml" Target="../ink/ink1196.xml"/><Relationship Id="rId125" Type="http://schemas.openxmlformats.org/officeDocument/2006/relationships/image" Target="../media/image1172.png"/><Relationship Id="rId146" Type="http://schemas.openxmlformats.org/officeDocument/2006/relationships/customXml" Target="../ink/ink1217.xml"/><Relationship Id="rId167" Type="http://schemas.openxmlformats.org/officeDocument/2006/relationships/image" Target="../media/image1193.png"/><Relationship Id="rId188" Type="http://schemas.openxmlformats.org/officeDocument/2006/relationships/customXml" Target="../ink/ink1238.xml"/><Relationship Id="rId311" Type="http://schemas.openxmlformats.org/officeDocument/2006/relationships/image" Target="../media/image1264.png"/><Relationship Id="rId332" Type="http://schemas.openxmlformats.org/officeDocument/2006/relationships/customXml" Target="../ink/ink1310.xml"/><Relationship Id="rId71" Type="http://schemas.openxmlformats.org/officeDocument/2006/relationships/image" Target="../media/image1145.png"/><Relationship Id="rId92" Type="http://schemas.openxmlformats.org/officeDocument/2006/relationships/customXml" Target="../ink/ink1190.xml"/><Relationship Id="rId213" Type="http://schemas.openxmlformats.org/officeDocument/2006/relationships/image" Target="../media/image1215.png"/><Relationship Id="rId234" Type="http://schemas.openxmlformats.org/officeDocument/2006/relationships/customXml" Target="../ink/ink1261.xml"/><Relationship Id="rId2" Type="http://schemas.openxmlformats.org/officeDocument/2006/relationships/customXml" Target="../ink/ink1145.xml"/><Relationship Id="rId29" Type="http://schemas.openxmlformats.org/officeDocument/2006/relationships/image" Target="../media/image1124.png"/><Relationship Id="rId255" Type="http://schemas.openxmlformats.org/officeDocument/2006/relationships/image" Target="../media/image1236.png"/><Relationship Id="rId276" Type="http://schemas.openxmlformats.org/officeDocument/2006/relationships/customXml" Target="../ink/ink1282.xml"/><Relationship Id="rId297" Type="http://schemas.openxmlformats.org/officeDocument/2006/relationships/image" Target="../media/image1257.png"/><Relationship Id="rId40" Type="http://schemas.openxmlformats.org/officeDocument/2006/relationships/customXml" Target="../ink/ink1164.xml"/><Relationship Id="rId115" Type="http://schemas.openxmlformats.org/officeDocument/2006/relationships/image" Target="../media/image1167.png"/><Relationship Id="rId136" Type="http://schemas.openxmlformats.org/officeDocument/2006/relationships/customXml" Target="../ink/ink1212.xml"/><Relationship Id="rId157" Type="http://schemas.openxmlformats.org/officeDocument/2006/relationships/image" Target="../media/image1188.png"/><Relationship Id="rId178" Type="http://schemas.openxmlformats.org/officeDocument/2006/relationships/customXml" Target="../ink/ink1233.xml"/><Relationship Id="rId301" Type="http://schemas.openxmlformats.org/officeDocument/2006/relationships/image" Target="../media/image1259.png"/><Relationship Id="rId322" Type="http://schemas.openxmlformats.org/officeDocument/2006/relationships/customXml" Target="../ink/ink1305.xml"/><Relationship Id="rId61" Type="http://schemas.openxmlformats.org/officeDocument/2006/relationships/image" Target="../media/image1140.png"/><Relationship Id="rId82" Type="http://schemas.openxmlformats.org/officeDocument/2006/relationships/customXml" Target="../ink/ink1185.xml"/><Relationship Id="rId199" Type="http://schemas.openxmlformats.org/officeDocument/2006/relationships/image" Target="../media/image1208.png"/><Relationship Id="rId203" Type="http://schemas.openxmlformats.org/officeDocument/2006/relationships/image" Target="../media/image1210.png"/><Relationship Id="rId19" Type="http://schemas.openxmlformats.org/officeDocument/2006/relationships/image" Target="../media/image1119.png"/><Relationship Id="rId224" Type="http://schemas.openxmlformats.org/officeDocument/2006/relationships/customXml" Target="../ink/ink1256.xml"/><Relationship Id="rId245" Type="http://schemas.openxmlformats.org/officeDocument/2006/relationships/image" Target="../media/image1231.png"/><Relationship Id="rId266" Type="http://schemas.openxmlformats.org/officeDocument/2006/relationships/customXml" Target="../ink/ink1277.xml"/><Relationship Id="rId287" Type="http://schemas.openxmlformats.org/officeDocument/2006/relationships/image" Target="../media/image1252.png"/><Relationship Id="rId30" Type="http://schemas.openxmlformats.org/officeDocument/2006/relationships/customXml" Target="../ink/ink1159.xml"/><Relationship Id="rId105" Type="http://schemas.openxmlformats.org/officeDocument/2006/relationships/image" Target="../media/image1162.png"/><Relationship Id="rId126" Type="http://schemas.openxmlformats.org/officeDocument/2006/relationships/customXml" Target="../ink/ink1207.xml"/><Relationship Id="rId147" Type="http://schemas.openxmlformats.org/officeDocument/2006/relationships/image" Target="../media/image1183.png"/><Relationship Id="rId168" Type="http://schemas.openxmlformats.org/officeDocument/2006/relationships/customXml" Target="../ink/ink1228.xml"/><Relationship Id="rId312" Type="http://schemas.openxmlformats.org/officeDocument/2006/relationships/customXml" Target="../ink/ink1300.xml"/><Relationship Id="rId333" Type="http://schemas.openxmlformats.org/officeDocument/2006/relationships/image" Target="../media/image1275.png"/><Relationship Id="rId51" Type="http://schemas.openxmlformats.org/officeDocument/2006/relationships/image" Target="../media/image1135.png"/><Relationship Id="rId72" Type="http://schemas.openxmlformats.org/officeDocument/2006/relationships/customXml" Target="../ink/ink1180.xml"/><Relationship Id="rId93" Type="http://schemas.openxmlformats.org/officeDocument/2006/relationships/image" Target="../media/image1156.png"/><Relationship Id="rId189" Type="http://schemas.openxmlformats.org/officeDocument/2006/relationships/image" Target="../media/image1203.png"/><Relationship Id="rId3" Type="http://schemas.openxmlformats.org/officeDocument/2006/relationships/image" Target="../media/image1111.png"/><Relationship Id="rId214" Type="http://schemas.openxmlformats.org/officeDocument/2006/relationships/customXml" Target="../ink/ink1251.xml"/><Relationship Id="rId235" Type="http://schemas.openxmlformats.org/officeDocument/2006/relationships/image" Target="../media/image1226.png"/><Relationship Id="rId256" Type="http://schemas.openxmlformats.org/officeDocument/2006/relationships/customXml" Target="../ink/ink1272.xml"/><Relationship Id="rId277" Type="http://schemas.openxmlformats.org/officeDocument/2006/relationships/image" Target="../media/image1247.png"/><Relationship Id="rId298" Type="http://schemas.openxmlformats.org/officeDocument/2006/relationships/customXml" Target="../ink/ink1293.xml"/><Relationship Id="rId116" Type="http://schemas.openxmlformats.org/officeDocument/2006/relationships/customXml" Target="../ink/ink1202.xml"/><Relationship Id="rId137" Type="http://schemas.openxmlformats.org/officeDocument/2006/relationships/image" Target="../media/image1178.png"/><Relationship Id="rId158" Type="http://schemas.openxmlformats.org/officeDocument/2006/relationships/customXml" Target="../ink/ink1223.xml"/><Relationship Id="rId302" Type="http://schemas.openxmlformats.org/officeDocument/2006/relationships/customXml" Target="../ink/ink1295.xml"/><Relationship Id="rId323" Type="http://schemas.openxmlformats.org/officeDocument/2006/relationships/image" Target="../media/image1270.png"/><Relationship Id="rId20" Type="http://schemas.openxmlformats.org/officeDocument/2006/relationships/customXml" Target="../ink/ink1154.xml"/><Relationship Id="rId41" Type="http://schemas.openxmlformats.org/officeDocument/2006/relationships/image" Target="../media/image1130.png"/><Relationship Id="rId62" Type="http://schemas.openxmlformats.org/officeDocument/2006/relationships/customXml" Target="../ink/ink1175.xml"/><Relationship Id="rId83" Type="http://schemas.openxmlformats.org/officeDocument/2006/relationships/image" Target="../media/image1151.png"/><Relationship Id="rId179" Type="http://schemas.openxmlformats.org/officeDocument/2006/relationships/image" Target="../media/image1199.png"/><Relationship Id="rId190" Type="http://schemas.openxmlformats.org/officeDocument/2006/relationships/customXml" Target="../ink/ink1239.xml"/><Relationship Id="rId204" Type="http://schemas.openxmlformats.org/officeDocument/2006/relationships/customXml" Target="../ink/ink1246.xml"/><Relationship Id="rId225" Type="http://schemas.openxmlformats.org/officeDocument/2006/relationships/image" Target="../media/image1221.png"/><Relationship Id="rId246" Type="http://schemas.openxmlformats.org/officeDocument/2006/relationships/customXml" Target="../ink/ink1267.xml"/><Relationship Id="rId267" Type="http://schemas.openxmlformats.org/officeDocument/2006/relationships/image" Target="../media/image1242.png"/><Relationship Id="rId288" Type="http://schemas.openxmlformats.org/officeDocument/2006/relationships/customXml" Target="../ink/ink1288.xml"/><Relationship Id="rId106" Type="http://schemas.openxmlformats.org/officeDocument/2006/relationships/customXml" Target="../ink/ink1197.xml"/><Relationship Id="rId127" Type="http://schemas.openxmlformats.org/officeDocument/2006/relationships/image" Target="../media/image1173.png"/><Relationship Id="rId313" Type="http://schemas.openxmlformats.org/officeDocument/2006/relationships/image" Target="../media/image1265.png"/><Relationship Id="rId10" Type="http://schemas.openxmlformats.org/officeDocument/2006/relationships/customXml" Target="../ink/ink1149.xml"/><Relationship Id="rId31" Type="http://schemas.openxmlformats.org/officeDocument/2006/relationships/image" Target="../media/image1125.png"/><Relationship Id="rId52" Type="http://schemas.openxmlformats.org/officeDocument/2006/relationships/customXml" Target="../ink/ink1170.xml"/><Relationship Id="rId73" Type="http://schemas.openxmlformats.org/officeDocument/2006/relationships/image" Target="../media/image1146.png"/><Relationship Id="rId94" Type="http://schemas.openxmlformats.org/officeDocument/2006/relationships/customXml" Target="../ink/ink1191.xml"/><Relationship Id="rId148" Type="http://schemas.openxmlformats.org/officeDocument/2006/relationships/customXml" Target="../ink/ink1218.xml"/><Relationship Id="rId169" Type="http://schemas.openxmlformats.org/officeDocument/2006/relationships/image" Target="../media/image1194.png"/><Relationship Id="rId334" Type="http://schemas.openxmlformats.org/officeDocument/2006/relationships/customXml" Target="../ink/ink1311.xml"/><Relationship Id="rId4" Type="http://schemas.openxmlformats.org/officeDocument/2006/relationships/customXml" Target="../ink/ink1146.xml"/><Relationship Id="rId180" Type="http://schemas.openxmlformats.org/officeDocument/2006/relationships/customXml" Target="../ink/ink1234.xml"/><Relationship Id="rId215" Type="http://schemas.openxmlformats.org/officeDocument/2006/relationships/image" Target="../media/image1216.png"/><Relationship Id="rId236" Type="http://schemas.openxmlformats.org/officeDocument/2006/relationships/customXml" Target="../ink/ink1262.xml"/><Relationship Id="rId257" Type="http://schemas.openxmlformats.org/officeDocument/2006/relationships/image" Target="../media/image1237.png"/><Relationship Id="rId278" Type="http://schemas.openxmlformats.org/officeDocument/2006/relationships/customXml" Target="../ink/ink1283.xml"/><Relationship Id="rId303" Type="http://schemas.openxmlformats.org/officeDocument/2006/relationships/image" Target="../media/image1260.png"/><Relationship Id="rId42" Type="http://schemas.openxmlformats.org/officeDocument/2006/relationships/customXml" Target="../ink/ink1165.xml"/><Relationship Id="rId84" Type="http://schemas.openxmlformats.org/officeDocument/2006/relationships/customXml" Target="../ink/ink1186.xml"/><Relationship Id="rId138" Type="http://schemas.openxmlformats.org/officeDocument/2006/relationships/customXml" Target="../ink/ink1213.xml"/><Relationship Id="rId191" Type="http://schemas.openxmlformats.org/officeDocument/2006/relationships/image" Target="../media/image1204.png"/><Relationship Id="rId205" Type="http://schemas.openxmlformats.org/officeDocument/2006/relationships/image" Target="../media/image1211.png"/><Relationship Id="rId247" Type="http://schemas.openxmlformats.org/officeDocument/2006/relationships/image" Target="../media/image1232.png"/><Relationship Id="rId107" Type="http://schemas.openxmlformats.org/officeDocument/2006/relationships/image" Target="../media/image1163.png"/><Relationship Id="rId289" Type="http://schemas.openxmlformats.org/officeDocument/2006/relationships/image" Target="../media/image1253.png"/><Relationship Id="rId11" Type="http://schemas.openxmlformats.org/officeDocument/2006/relationships/image" Target="../media/image1115.png"/><Relationship Id="rId53" Type="http://schemas.openxmlformats.org/officeDocument/2006/relationships/image" Target="../media/image1136.png"/><Relationship Id="rId149" Type="http://schemas.openxmlformats.org/officeDocument/2006/relationships/image" Target="../media/image1184.png"/><Relationship Id="rId314" Type="http://schemas.openxmlformats.org/officeDocument/2006/relationships/customXml" Target="../ink/ink1301.xml"/><Relationship Id="rId95" Type="http://schemas.openxmlformats.org/officeDocument/2006/relationships/image" Target="../media/image1157.png"/><Relationship Id="rId160" Type="http://schemas.openxmlformats.org/officeDocument/2006/relationships/customXml" Target="../ink/ink1224.xml"/><Relationship Id="rId216" Type="http://schemas.openxmlformats.org/officeDocument/2006/relationships/customXml" Target="../ink/ink1252.xml"/><Relationship Id="rId258" Type="http://schemas.openxmlformats.org/officeDocument/2006/relationships/customXml" Target="../ink/ink1273.xml"/><Relationship Id="rId22" Type="http://schemas.openxmlformats.org/officeDocument/2006/relationships/customXml" Target="../ink/ink1155.xml"/><Relationship Id="rId64" Type="http://schemas.openxmlformats.org/officeDocument/2006/relationships/customXml" Target="../ink/ink1176.xml"/><Relationship Id="rId118" Type="http://schemas.openxmlformats.org/officeDocument/2006/relationships/customXml" Target="../ink/ink1203.xml"/><Relationship Id="rId325" Type="http://schemas.openxmlformats.org/officeDocument/2006/relationships/image" Target="../media/image1271.png"/><Relationship Id="rId171" Type="http://schemas.openxmlformats.org/officeDocument/2006/relationships/image" Target="../media/image1195.png"/><Relationship Id="rId227" Type="http://schemas.openxmlformats.org/officeDocument/2006/relationships/image" Target="../media/image1222.png"/><Relationship Id="rId269" Type="http://schemas.openxmlformats.org/officeDocument/2006/relationships/image" Target="../media/image1243.png"/><Relationship Id="rId33" Type="http://schemas.openxmlformats.org/officeDocument/2006/relationships/image" Target="../media/image1126.png"/><Relationship Id="rId129" Type="http://schemas.openxmlformats.org/officeDocument/2006/relationships/image" Target="../media/image1174.png"/><Relationship Id="rId280" Type="http://schemas.openxmlformats.org/officeDocument/2006/relationships/customXml" Target="../ink/ink1284.xml"/><Relationship Id="rId75" Type="http://schemas.openxmlformats.org/officeDocument/2006/relationships/image" Target="../media/image1147.png"/><Relationship Id="rId140" Type="http://schemas.openxmlformats.org/officeDocument/2006/relationships/customXml" Target="../ink/ink1214.xml"/><Relationship Id="rId182" Type="http://schemas.openxmlformats.org/officeDocument/2006/relationships/customXml" Target="../ink/ink1235.xml"/><Relationship Id="rId6" Type="http://schemas.openxmlformats.org/officeDocument/2006/relationships/customXml" Target="../ink/ink1147.xml"/><Relationship Id="rId238" Type="http://schemas.openxmlformats.org/officeDocument/2006/relationships/customXml" Target="../ink/ink1263.xml"/><Relationship Id="rId291" Type="http://schemas.openxmlformats.org/officeDocument/2006/relationships/image" Target="../media/image1254.png"/><Relationship Id="rId305" Type="http://schemas.openxmlformats.org/officeDocument/2006/relationships/image" Target="../media/image1261.png"/><Relationship Id="rId44" Type="http://schemas.openxmlformats.org/officeDocument/2006/relationships/customXml" Target="../ink/ink1166.xml"/><Relationship Id="rId86" Type="http://schemas.openxmlformats.org/officeDocument/2006/relationships/customXml" Target="../ink/ink1187.xml"/><Relationship Id="rId151" Type="http://schemas.openxmlformats.org/officeDocument/2006/relationships/image" Target="../media/image1185.png"/><Relationship Id="rId193" Type="http://schemas.openxmlformats.org/officeDocument/2006/relationships/image" Target="../media/image1205.png"/><Relationship Id="rId207" Type="http://schemas.openxmlformats.org/officeDocument/2006/relationships/image" Target="../media/image1212.png"/><Relationship Id="rId249" Type="http://schemas.openxmlformats.org/officeDocument/2006/relationships/image" Target="../media/image1233.png"/><Relationship Id="rId13" Type="http://schemas.openxmlformats.org/officeDocument/2006/relationships/image" Target="../media/image1116.png"/><Relationship Id="rId109" Type="http://schemas.openxmlformats.org/officeDocument/2006/relationships/image" Target="../media/image1164.png"/><Relationship Id="rId260" Type="http://schemas.openxmlformats.org/officeDocument/2006/relationships/customXml" Target="../ink/ink1274.xml"/><Relationship Id="rId316" Type="http://schemas.openxmlformats.org/officeDocument/2006/relationships/customXml" Target="../ink/ink1302.xml"/><Relationship Id="rId55" Type="http://schemas.openxmlformats.org/officeDocument/2006/relationships/image" Target="../media/image1137.png"/><Relationship Id="rId97" Type="http://schemas.openxmlformats.org/officeDocument/2006/relationships/image" Target="../media/image1158.png"/><Relationship Id="rId120" Type="http://schemas.openxmlformats.org/officeDocument/2006/relationships/customXml" Target="../ink/ink1204.xml"/><Relationship Id="rId162" Type="http://schemas.openxmlformats.org/officeDocument/2006/relationships/customXml" Target="../ink/ink1225.xml"/><Relationship Id="rId218" Type="http://schemas.openxmlformats.org/officeDocument/2006/relationships/customXml" Target="../ink/ink1253.xml"/><Relationship Id="rId271" Type="http://schemas.openxmlformats.org/officeDocument/2006/relationships/image" Target="../media/image12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DB49-132A-6A7B-B1B4-6A7D5AF3D0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Plasma 15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43E79-3459-1F75-47E5-EC4A78D22A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4.1 Representation of waves</a:t>
            </a:r>
          </a:p>
          <a:p>
            <a:r>
              <a:rPr lang="en-US" dirty="0"/>
              <a:t>4.2 Group velocity</a:t>
            </a:r>
          </a:p>
          <a:p>
            <a:r>
              <a:rPr lang="en-US" dirty="0"/>
              <a:t>4.3 Plasma oscillations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A404DA4-063A-2CB3-2221-82FDF99F7991}"/>
                  </a:ext>
                </a:extLst>
              </p14:cNvPr>
              <p14:cNvContentPartPr/>
              <p14:nvPr/>
            </p14:nvContentPartPr>
            <p14:xfrm>
              <a:off x="7643646" y="2986725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A404DA4-063A-2CB3-2221-82FDF99F79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39326" y="298240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E70FBFB-05A8-B9BF-C625-E721FB704052}"/>
                  </a:ext>
                </a:extLst>
              </p14:cNvPr>
              <p14:cNvContentPartPr/>
              <p14:nvPr/>
            </p14:nvContentPartPr>
            <p14:xfrm>
              <a:off x="6635646" y="3214965"/>
              <a:ext cx="48960" cy="14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E70FBFB-05A8-B9BF-C625-E721FB7040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31326" y="3210645"/>
                <a:ext cx="57600" cy="2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3777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89827-D9CA-EF98-8C1A-1123EAE5D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210" y="347510"/>
            <a:ext cx="6238350" cy="117417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F2A7A39-A35D-CF40-DBCF-74682812E9DD}"/>
              </a:ext>
            </a:extLst>
          </p:cNvPr>
          <p:cNvGrpSpPr/>
          <p:nvPr/>
        </p:nvGrpSpPr>
        <p:grpSpPr>
          <a:xfrm>
            <a:off x="1345434" y="2012294"/>
            <a:ext cx="2479320" cy="456120"/>
            <a:chOff x="3711130" y="5258833"/>
            <a:chExt cx="247932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D30E880-4978-DE76-FE37-552DCFF0A148}"/>
                    </a:ext>
                  </a:extLst>
                </p14:cNvPr>
                <p14:cNvContentPartPr/>
                <p14:nvPr/>
              </p14:nvContentPartPr>
              <p14:xfrm>
                <a:off x="3711130" y="5435953"/>
                <a:ext cx="592200" cy="165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D30E880-4978-DE76-FE37-552DCFF0A14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02130" y="5426953"/>
                  <a:ext cx="609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D2893CC-007B-142D-121F-6B34EED0F7B6}"/>
                    </a:ext>
                  </a:extLst>
                </p14:cNvPr>
                <p14:cNvContentPartPr/>
                <p14:nvPr/>
              </p14:nvContentPartPr>
              <p14:xfrm>
                <a:off x="4468570" y="5349193"/>
                <a:ext cx="212760" cy="254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D2893CC-007B-142D-121F-6B34EED0F7B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59570" y="5340193"/>
                  <a:ext cx="2304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5A8EAC9-1054-90F1-04DF-F1666FD7A580}"/>
                    </a:ext>
                  </a:extLst>
                </p14:cNvPr>
                <p14:cNvContentPartPr/>
                <p14:nvPr/>
              </p14:nvContentPartPr>
              <p14:xfrm>
                <a:off x="4729570" y="5346673"/>
                <a:ext cx="140760" cy="270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5A8EAC9-1054-90F1-04DF-F1666FD7A58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20593" y="5337673"/>
                  <a:ext cx="158355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95DBD98-582E-3C24-2F94-13B4E89D3BD2}"/>
                    </a:ext>
                  </a:extLst>
                </p14:cNvPr>
                <p14:cNvContentPartPr/>
                <p14:nvPr/>
              </p14:nvContentPartPr>
              <p14:xfrm>
                <a:off x="4918570" y="5496793"/>
                <a:ext cx="138600" cy="127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95DBD98-582E-3C24-2F94-13B4E89D3BD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09570" y="5487793"/>
                  <a:ext cx="156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18BC547-48F8-7F3D-C245-4D09D79FC6D8}"/>
                    </a:ext>
                  </a:extLst>
                </p14:cNvPr>
                <p14:cNvContentPartPr/>
                <p14:nvPr/>
              </p14:nvContentPartPr>
              <p14:xfrm>
                <a:off x="4850530" y="5489233"/>
                <a:ext cx="266760" cy="168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18BC547-48F8-7F3D-C245-4D09D79FC6D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41530" y="5480233"/>
                  <a:ext cx="284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6FE04DF-D6E8-745B-4F46-466C3BAE6561}"/>
                    </a:ext>
                  </a:extLst>
                </p14:cNvPr>
                <p14:cNvContentPartPr/>
                <p14:nvPr/>
              </p14:nvContentPartPr>
              <p14:xfrm>
                <a:off x="5201170" y="5524153"/>
                <a:ext cx="116640" cy="16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6FE04DF-D6E8-745B-4F46-466C3BAE656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92170" y="5515153"/>
                  <a:ext cx="134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F96D6C3-C7C1-972D-CDD7-A4389C055830}"/>
                    </a:ext>
                  </a:extLst>
                </p14:cNvPr>
                <p14:cNvContentPartPr/>
                <p14:nvPr/>
              </p14:nvContentPartPr>
              <p14:xfrm>
                <a:off x="5399530" y="5362873"/>
                <a:ext cx="235800" cy="240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F96D6C3-C7C1-972D-CDD7-A4389C05583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90530" y="5353860"/>
                  <a:ext cx="253440" cy="2581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74EA5E8-8427-8B40-4B7B-BB7620100FB6}"/>
                    </a:ext>
                  </a:extLst>
                </p14:cNvPr>
                <p14:cNvContentPartPr/>
                <p14:nvPr/>
              </p14:nvContentPartPr>
              <p14:xfrm>
                <a:off x="5662330" y="5443873"/>
                <a:ext cx="208440" cy="147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74EA5E8-8427-8B40-4B7B-BB7620100FB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53330" y="5434873"/>
                  <a:ext cx="2260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0B0D07A-C572-0250-568C-647EDD61B344}"/>
                    </a:ext>
                  </a:extLst>
                </p14:cNvPr>
                <p14:cNvContentPartPr/>
                <p14:nvPr/>
              </p14:nvContentPartPr>
              <p14:xfrm>
                <a:off x="5953210" y="5323993"/>
                <a:ext cx="165960" cy="239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0B0D07A-C572-0250-568C-647EDD61B34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44190" y="5314993"/>
                  <a:ext cx="183638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E4DF7CC-E34F-5F4E-0C92-CA507D367E41}"/>
                    </a:ext>
                  </a:extLst>
                </p14:cNvPr>
                <p14:cNvContentPartPr/>
                <p14:nvPr/>
              </p14:nvContentPartPr>
              <p14:xfrm>
                <a:off x="5844850" y="5405353"/>
                <a:ext cx="345600" cy="50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E4DF7CC-E34F-5F4E-0C92-CA507D367E4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35850" y="5396417"/>
                  <a:ext cx="363240" cy="67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A9AA4EB-5746-1EF0-D8A6-BC4E353230E9}"/>
                    </a:ext>
                  </a:extLst>
                </p14:cNvPr>
                <p14:cNvContentPartPr/>
                <p14:nvPr/>
              </p14:nvContentPartPr>
              <p14:xfrm>
                <a:off x="4329610" y="5258833"/>
                <a:ext cx="171000" cy="456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A9AA4EB-5746-1EF0-D8A6-BC4E353230E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20610" y="5249833"/>
                  <a:ext cx="188640" cy="47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258D72-4D17-E569-A904-69F21311E0C5}"/>
              </a:ext>
            </a:extLst>
          </p:cNvPr>
          <p:cNvGrpSpPr/>
          <p:nvPr/>
        </p:nvGrpSpPr>
        <p:grpSpPr>
          <a:xfrm>
            <a:off x="2307366" y="1429299"/>
            <a:ext cx="363240" cy="394200"/>
            <a:chOff x="2307366" y="1429299"/>
            <a:chExt cx="36324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B874D96-0C0E-C797-1B4E-ACF356714D66}"/>
                    </a:ext>
                  </a:extLst>
                </p14:cNvPr>
                <p14:cNvContentPartPr/>
                <p14:nvPr/>
              </p14:nvContentPartPr>
              <p14:xfrm>
                <a:off x="2307366" y="1429299"/>
                <a:ext cx="339120" cy="394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B874D96-0C0E-C797-1B4E-ACF356714D6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98366" y="1420299"/>
                  <a:ext cx="35676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AF03AF9-ED5C-088F-5946-7023571079EB}"/>
                    </a:ext>
                  </a:extLst>
                </p14:cNvPr>
                <p14:cNvContentPartPr/>
                <p14:nvPr/>
              </p14:nvContentPartPr>
              <p14:xfrm>
                <a:off x="2490606" y="1463139"/>
                <a:ext cx="180000" cy="93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AF03AF9-ED5C-088F-5946-7023571079E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81606" y="1454499"/>
                  <a:ext cx="19764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5FD40B6-F9BD-6C9D-FBFC-C5E7217C830A}"/>
                  </a:ext>
                </a:extLst>
              </p14:cNvPr>
              <p14:cNvContentPartPr/>
              <p14:nvPr/>
            </p14:nvContentPartPr>
            <p14:xfrm>
              <a:off x="3822966" y="2038485"/>
              <a:ext cx="100440" cy="430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5FD40B6-F9BD-6C9D-FBFC-C5E7217C830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14326" y="2029485"/>
                <a:ext cx="118080" cy="44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C2548C53-EC13-6255-C5BC-FE39E29FC84C}"/>
              </a:ext>
            </a:extLst>
          </p:cNvPr>
          <p:cNvGrpSpPr/>
          <p:nvPr/>
        </p:nvGrpSpPr>
        <p:grpSpPr>
          <a:xfrm>
            <a:off x="4495086" y="1917165"/>
            <a:ext cx="5184360" cy="546120"/>
            <a:chOff x="4495086" y="1917165"/>
            <a:chExt cx="5184360" cy="54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BED39FF-8F6B-7F29-7965-F2834F0DD63C}"/>
                    </a:ext>
                  </a:extLst>
                </p14:cNvPr>
                <p14:cNvContentPartPr/>
                <p14:nvPr/>
              </p14:nvContentPartPr>
              <p14:xfrm>
                <a:off x="4495086" y="1927965"/>
                <a:ext cx="1776960" cy="535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BED39FF-8F6B-7F29-7965-F2834F0DD63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86086" y="1918965"/>
                  <a:ext cx="179460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8E2D85E-5160-91C7-2D23-454CA41DA914}"/>
                    </a:ext>
                  </a:extLst>
                </p14:cNvPr>
                <p14:cNvContentPartPr/>
                <p14:nvPr/>
              </p14:nvContentPartPr>
              <p14:xfrm>
                <a:off x="5545206" y="2063325"/>
                <a:ext cx="371160" cy="37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8E2D85E-5160-91C7-2D23-454CA41DA91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36566" y="2054325"/>
                  <a:ext cx="388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57F5C37-DE4D-B153-6421-51302D6F0717}"/>
                    </a:ext>
                  </a:extLst>
                </p14:cNvPr>
                <p14:cNvContentPartPr/>
                <p14:nvPr/>
              </p14:nvContentPartPr>
              <p14:xfrm>
                <a:off x="5480766" y="2014365"/>
                <a:ext cx="71640" cy="24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57F5C37-DE4D-B153-6421-51302D6F07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71766" y="2005725"/>
                  <a:ext cx="89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15077FA-E912-16C6-50A6-4E655E25FD46}"/>
                    </a:ext>
                  </a:extLst>
                </p14:cNvPr>
                <p14:cNvContentPartPr/>
                <p14:nvPr/>
              </p14:nvContentPartPr>
              <p14:xfrm>
                <a:off x="6511086" y="1917165"/>
                <a:ext cx="2350800" cy="497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15077FA-E912-16C6-50A6-4E655E25FD4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02086" y="1908525"/>
                  <a:ext cx="236844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77B37D0-B032-389C-7ED5-2EC8B4024502}"/>
                    </a:ext>
                  </a:extLst>
                </p14:cNvPr>
                <p14:cNvContentPartPr/>
                <p14:nvPr/>
              </p14:nvContentPartPr>
              <p14:xfrm>
                <a:off x="8640486" y="2255205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77B37D0-B032-389C-7ED5-2EC8B402450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631486" y="2246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E7C4B06-9BE2-62D8-CC89-91B2A3090535}"/>
                    </a:ext>
                  </a:extLst>
                </p14:cNvPr>
                <p14:cNvContentPartPr/>
                <p14:nvPr/>
              </p14:nvContentPartPr>
              <p14:xfrm>
                <a:off x="8207046" y="2098245"/>
                <a:ext cx="450360" cy="42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E7C4B06-9BE2-62D8-CC89-91B2A309053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198406" y="2089605"/>
                  <a:ext cx="468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2A60B18-D29E-FC52-6C32-9B133E1112CE}"/>
                    </a:ext>
                  </a:extLst>
                </p14:cNvPr>
                <p14:cNvContentPartPr/>
                <p14:nvPr/>
              </p14:nvContentPartPr>
              <p14:xfrm>
                <a:off x="9217206" y="2241885"/>
                <a:ext cx="462240" cy="173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2A60B18-D29E-FC52-6C32-9B133E1112C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208206" y="2232885"/>
                  <a:ext cx="479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252D2B4-466C-5987-57E7-3CDE049C7D6B}"/>
                    </a:ext>
                  </a:extLst>
                </p14:cNvPr>
                <p14:cNvContentPartPr/>
                <p14:nvPr/>
              </p14:nvContentPartPr>
              <p14:xfrm>
                <a:off x="9367326" y="2204445"/>
                <a:ext cx="36000" cy="11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252D2B4-466C-5987-57E7-3CDE049C7D6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358326" y="2195805"/>
                  <a:ext cx="536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19F213D-DA60-1038-8531-691C96423B10}"/>
              </a:ext>
            </a:extLst>
          </p:cNvPr>
          <p:cNvGrpSpPr/>
          <p:nvPr/>
        </p:nvGrpSpPr>
        <p:grpSpPr>
          <a:xfrm>
            <a:off x="4245966" y="2619885"/>
            <a:ext cx="1257120" cy="507240"/>
            <a:chOff x="4245966" y="2619885"/>
            <a:chExt cx="1257120" cy="50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7A4666C-970D-7937-A988-2CAD091D8080}"/>
                    </a:ext>
                  </a:extLst>
                </p14:cNvPr>
                <p14:cNvContentPartPr/>
                <p14:nvPr/>
              </p14:nvContentPartPr>
              <p14:xfrm>
                <a:off x="4245966" y="2619885"/>
                <a:ext cx="1257120" cy="507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7A4666C-970D-7937-A988-2CAD091D808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36966" y="2610885"/>
                  <a:ext cx="127476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22C798B-DBCE-FACF-48E4-272BBB445E83}"/>
                    </a:ext>
                  </a:extLst>
                </p14:cNvPr>
                <p14:cNvContentPartPr/>
                <p14:nvPr/>
              </p14:nvContentPartPr>
              <p14:xfrm>
                <a:off x="4578246" y="2712405"/>
                <a:ext cx="304920" cy="25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22C798B-DBCE-FACF-48E4-272BBB445E8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69246" y="2703405"/>
                  <a:ext cx="322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0CA1789-A496-5DE7-7E0A-198B78432FE8}"/>
                    </a:ext>
                  </a:extLst>
                </p14:cNvPr>
                <p14:cNvContentPartPr/>
                <p14:nvPr/>
              </p14:nvContentPartPr>
              <p14:xfrm>
                <a:off x="4375206" y="2723205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0CA1789-A496-5DE7-7E0A-198B78432FE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66206" y="2714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51DCA7F-C95C-6C4A-27E0-103FEFA67600}"/>
                    </a:ext>
                  </a:extLst>
                </p14:cNvPr>
                <p14:cNvContentPartPr/>
                <p14:nvPr/>
              </p14:nvContentPartPr>
              <p14:xfrm>
                <a:off x="4369806" y="2746965"/>
                <a:ext cx="75600" cy="104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51DCA7F-C95C-6C4A-27E0-103FEFA6760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60806" y="2737965"/>
                  <a:ext cx="93240" cy="12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04BF6D0-B245-97C1-1D2C-14E8DFA64C68}"/>
                  </a:ext>
                </a:extLst>
              </p14:cNvPr>
              <p14:cNvContentPartPr/>
              <p14:nvPr/>
            </p14:nvContentPartPr>
            <p14:xfrm>
              <a:off x="5874606" y="2877285"/>
              <a:ext cx="253800" cy="149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04BF6D0-B245-97C1-1D2C-14E8DFA64C6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865606" y="2868285"/>
                <a:ext cx="27144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C2D911C1-D731-67B4-3058-BAA1DFF9E0CD}"/>
              </a:ext>
            </a:extLst>
          </p:cNvPr>
          <p:cNvGrpSpPr/>
          <p:nvPr/>
        </p:nvGrpSpPr>
        <p:grpSpPr>
          <a:xfrm>
            <a:off x="6199686" y="2691165"/>
            <a:ext cx="2076840" cy="667440"/>
            <a:chOff x="6199686" y="2691165"/>
            <a:chExt cx="2076840" cy="6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EE940DC-A15D-0E30-4898-B91767E96995}"/>
                    </a:ext>
                  </a:extLst>
                </p14:cNvPr>
                <p14:cNvContentPartPr/>
                <p14:nvPr/>
              </p14:nvContentPartPr>
              <p14:xfrm>
                <a:off x="6331086" y="2691165"/>
                <a:ext cx="1945440" cy="667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EE940DC-A15D-0E30-4898-B91767E9699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322086" y="2682165"/>
                  <a:ext cx="1963080" cy="6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A4EA5DC-6FE2-3AE4-E61A-249268DDAFD9}"/>
                    </a:ext>
                  </a:extLst>
                </p14:cNvPr>
                <p14:cNvContentPartPr/>
                <p14:nvPr/>
              </p14:nvContentPartPr>
              <p14:xfrm>
                <a:off x="7713126" y="2958285"/>
                <a:ext cx="126000" cy="24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A4EA5DC-6FE2-3AE4-E61A-249268DDAFD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04126" y="2949645"/>
                  <a:ext cx="143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A5080EE-7DAA-65A3-C6B5-F775807B4D6E}"/>
                    </a:ext>
                  </a:extLst>
                </p14:cNvPr>
                <p14:cNvContentPartPr/>
                <p14:nvPr/>
              </p14:nvContentPartPr>
              <p14:xfrm>
                <a:off x="6199686" y="2858925"/>
                <a:ext cx="1008000" cy="30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A5080EE-7DAA-65A3-C6B5-F775807B4D6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91046" y="2849925"/>
                  <a:ext cx="102564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E3E42A2-6B20-F0CE-77C5-FD0EFBD6520C}"/>
                  </a:ext>
                </a:extLst>
              </p14:cNvPr>
              <p14:cNvContentPartPr/>
              <p14:nvPr/>
            </p14:nvContentPartPr>
            <p14:xfrm>
              <a:off x="8682606" y="2969085"/>
              <a:ext cx="1388880" cy="1756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E3E42A2-6B20-F0CE-77C5-FD0EFBD6520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673606" y="2960445"/>
                <a:ext cx="1406520" cy="19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8D1761CC-3C45-2619-1566-5C765D0A2010}"/>
              </a:ext>
            </a:extLst>
          </p:cNvPr>
          <p:cNvGrpSpPr/>
          <p:nvPr/>
        </p:nvGrpSpPr>
        <p:grpSpPr>
          <a:xfrm>
            <a:off x="4296006" y="3252405"/>
            <a:ext cx="3243240" cy="588960"/>
            <a:chOff x="4296006" y="3252405"/>
            <a:chExt cx="3243240" cy="58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2BC93E1-F461-6BEB-9FB0-81F2EA58F6E9}"/>
                    </a:ext>
                  </a:extLst>
                </p14:cNvPr>
                <p14:cNvContentPartPr/>
                <p14:nvPr/>
              </p14:nvContentPartPr>
              <p14:xfrm>
                <a:off x="4296006" y="3252405"/>
                <a:ext cx="1039680" cy="477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2BC93E1-F461-6BEB-9FB0-81F2EA58F6E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287366" y="3243765"/>
                  <a:ext cx="105732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FA24667-0C94-9481-48ED-8B6232271C5E}"/>
                    </a:ext>
                  </a:extLst>
                </p14:cNvPr>
                <p14:cNvContentPartPr/>
                <p14:nvPr/>
              </p14:nvContentPartPr>
              <p14:xfrm>
                <a:off x="4932846" y="3387765"/>
                <a:ext cx="385920" cy="30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FA24667-0C94-9481-48ED-8B6232271C5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924206" y="3379125"/>
                  <a:ext cx="403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2FC8F84-A8E5-EC20-84A3-6D854C347588}"/>
                    </a:ext>
                  </a:extLst>
                </p14:cNvPr>
                <p14:cNvContentPartPr/>
                <p14:nvPr/>
              </p14:nvContentPartPr>
              <p14:xfrm>
                <a:off x="4760406" y="3360405"/>
                <a:ext cx="48240" cy="2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2FC8F84-A8E5-EC20-84A3-6D854C34758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51406" y="3351405"/>
                  <a:ext cx="65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94E49B1-F6A2-400E-71A6-95839C243E83}"/>
                    </a:ext>
                  </a:extLst>
                </p14:cNvPr>
                <p14:cNvContentPartPr/>
                <p14:nvPr/>
              </p14:nvContentPartPr>
              <p14:xfrm>
                <a:off x="5625846" y="3285885"/>
                <a:ext cx="669960" cy="436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94E49B1-F6A2-400E-71A6-95839C243E8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617206" y="3276885"/>
                  <a:ext cx="6876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54A6E77-A0A6-9EC6-4C44-43554D1BF5A1}"/>
                    </a:ext>
                  </a:extLst>
                </p14:cNvPr>
                <p14:cNvContentPartPr/>
                <p14:nvPr/>
              </p14:nvContentPartPr>
              <p14:xfrm>
                <a:off x="5966766" y="3494325"/>
                <a:ext cx="322560" cy="21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54A6E77-A0A6-9EC6-4C44-43554D1BF5A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958126" y="3485685"/>
                  <a:ext cx="340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7C11171-8439-5A51-6A19-A439C543A4D1}"/>
                    </a:ext>
                  </a:extLst>
                </p14:cNvPr>
                <p14:cNvContentPartPr/>
                <p14:nvPr/>
              </p14:nvContentPartPr>
              <p14:xfrm>
                <a:off x="5831046" y="3349965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7C11171-8439-5A51-6A19-A439C543A4D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22406" y="3341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65EE49B-B707-5F95-3A2D-0001CC73E2D7}"/>
                    </a:ext>
                  </a:extLst>
                </p14:cNvPr>
                <p14:cNvContentPartPr/>
                <p14:nvPr/>
              </p14:nvContentPartPr>
              <p14:xfrm>
                <a:off x="6606126" y="3629685"/>
                <a:ext cx="933120" cy="211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65EE49B-B707-5F95-3A2D-0001CC73E2D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597126" y="3621045"/>
                  <a:ext cx="950760" cy="22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CEB6C3B-48EC-C575-9392-DDF9E849D03A}"/>
                  </a:ext>
                </a:extLst>
              </p14:cNvPr>
              <p14:cNvContentPartPr/>
              <p14:nvPr/>
            </p14:nvContentPartPr>
            <p14:xfrm>
              <a:off x="7840926" y="3531765"/>
              <a:ext cx="1211760" cy="483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CEB6C3B-48EC-C575-9392-DDF9E849D03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831926" y="3522765"/>
                <a:ext cx="1229400" cy="50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0AF1B53F-D5D0-1031-C914-24752EFC6558}"/>
              </a:ext>
            </a:extLst>
          </p:cNvPr>
          <p:cNvGrpSpPr/>
          <p:nvPr/>
        </p:nvGrpSpPr>
        <p:grpSpPr>
          <a:xfrm>
            <a:off x="9444006" y="3654885"/>
            <a:ext cx="2331720" cy="791640"/>
            <a:chOff x="9444006" y="3654885"/>
            <a:chExt cx="2331720" cy="79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863664C-99E4-2130-FADA-85669BFE59C2}"/>
                    </a:ext>
                  </a:extLst>
                </p14:cNvPr>
                <p14:cNvContentPartPr/>
                <p14:nvPr/>
              </p14:nvContentPartPr>
              <p14:xfrm>
                <a:off x="9444006" y="3654885"/>
                <a:ext cx="1325160" cy="473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863664C-99E4-2130-FADA-85669BFE59C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35366" y="3645885"/>
                  <a:ext cx="134280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DB9E815-5976-2C94-AB74-9D5855B27162}"/>
                    </a:ext>
                  </a:extLst>
                </p14:cNvPr>
                <p14:cNvContentPartPr/>
                <p14:nvPr/>
              </p14:nvContentPartPr>
              <p14:xfrm>
                <a:off x="10396926" y="3857925"/>
                <a:ext cx="399240" cy="11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DB9E815-5976-2C94-AB74-9D5855B2716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87926" y="3848925"/>
                  <a:ext cx="416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6A16F4F-37EC-3AE1-998F-C59431006A7B}"/>
                    </a:ext>
                  </a:extLst>
                </p14:cNvPr>
                <p14:cNvContentPartPr/>
                <p14:nvPr/>
              </p14:nvContentPartPr>
              <p14:xfrm>
                <a:off x="11228166" y="3713925"/>
                <a:ext cx="266400" cy="244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6A16F4F-37EC-3AE1-998F-C59431006A7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219526" y="3704925"/>
                  <a:ext cx="2840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AD06D7B-2FD3-C501-8D2F-FA610641EBC5}"/>
                    </a:ext>
                  </a:extLst>
                </p14:cNvPr>
                <p14:cNvContentPartPr/>
                <p14:nvPr/>
              </p14:nvContentPartPr>
              <p14:xfrm>
                <a:off x="11579166" y="3810045"/>
                <a:ext cx="160560" cy="136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AD06D7B-2FD3-C501-8D2F-FA610641EBC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570526" y="3801405"/>
                  <a:ext cx="178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F7DEE69-62CF-D115-B5B2-E6D6A7E1351D}"/>
                    </a:ext>
                  </a:extLst>
                </p14:cNvPr>
                <p14:cNvContentPartPr/>
                <p14:nvPr/>
              </p14:nvContentPartPr>
              <p14:xfrm>
                <a:off x="11183166" y="4054845"/>
                <a:ext cx="556920" cy="21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F7DEE69-62CF-D115-B5B2-E6D6A7E1351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174526" y="4045845"/>
                  <a:ext cx="574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C6F7986-3A77-2159-31FA-BA13A31B6141}"/>
                    </a:ext>
                  </a:extLst>
                </p14:cNvPr>
                <p14:cNvContentPartPr/>
                <p14:nvPr/>
              </p14:nvContentPartPr>
              <p14:xfrm>
                <a:off x="11217366" y="4182645"/>
                <a:ext cx="296280" cy="246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C6F7986-3A77-2159-31FA-BA13A31B614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208366" y="4174005"/>
                  <a:ext cx="3139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ADD966C-74AB-3CD8-A534-9238BC48D07E}"/>
                    </a:ext>
                  </a:extLst>
                </p14:cNvPr>
                <p14:cNvContentPartPr/>
                <p14:nvPr/>
              </p14:nvContentPartPr>
              <p14:xfrm>
                <a:off x="11553966" y="4164285"/>
                <a:ext cx="221760" cy="282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ADD966C-74AB-3CD8-A534-9238BC48D07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544966" y="4155285"/>
                  <a:ext cx="239400" cy="29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B1D449C-B5E2-6D6C-8515-69F0FC1750E7}"/>
                  </a:ext>
                </a:extLst>
              </p14:cNvPr>
              <p14:cNvContentPartPr/>
              <p14:nvPr/>
            </p14:nvContentPartPr>
            <p14:xfrm>
              <a:off x="1027206" y="4149525"/>
              <a:ext cx="187200" cy="358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B1D449C-B5E2-6D6C-8515-69F0FC1750E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18206" y="4140885"/>
                <a:ext cx="20484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8C4E1AA-F385-C42C-0BF4-311E9A90B66C}"/>
                  </a:ext>
                </a:extLst>
              </p14:cNvPr>
              <p14:cNvContentPartPr/>
              <p14:nvPr/>
            </p14:nvContentPartPr>
            <p14:xfrm>
              <a:off x="1186326" y="4201725"/>
              <a:ext cx="377640" cy="3574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8C4E1AA-F385-C42C-0BF4-311E9A90B66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77686" y="4192725"/>
                <a:ext cx="39528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936E968-A526-F67B-979F-C58724B3F25A}"/>
                  </a:ext>
                </a:extLst>
              </p14:cNvPr>
              <p14:cNvContentPartPr/>
              <p14:nvPr/>
            </p14:nvContentPartPr>
            <p14:xfrm>
              <a:off x="1346886" y="4293885"/>
              <a:ext cx="299880" cy="331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936E968-A526-F67B-979F-C58724B3F25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337886" y="4285245"/>
                <a:ext cx="3175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4672B8C-2746-D0EB-2C6B-3D5B819B9CDB}"/>
                  </a:ext>
                </a:extLst>
              </p14:cNvPr>
              <p14:cNvContentPartPr/>
              <p14:nvPr/>
            </p14:nvContentPartPr>
            <p14:xfrm>
              <a:off x="1797966" y="4169685"/>
              <a:ext cx="1859040" cy="423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4672B8C-2746-D0EB-2C6B-3D5B819B9CD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789326" y="4161045"/>
                <a:ext cx="187668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3CB3B89-0705-0DD6-B3FC-37BCCAE8269F}"/>
                  </a:ext>
                </a:extLst>
              </p14:cNvPr>
              <p14:cNvContentPartPr/>
              <p14:nvPr/>
            </p14:nvContentPartPr>
            <p14:xfrm>
              <a:off x="3362166" y="4383885"/>
              <a:ext cx="75960" cy="205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3CB3B89-0705-0DD6-B3FC-37BCCAE8269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353526" y="4375245"/>
                <a:ext cx="936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E77ED32-B42A-1602-C165-6C2F579E9A11}"/>
                  </a:ext>
                </a:extLst>
              </p14:cNvPr>
              <p14:cNvContentPartPr/>
              <p14:nvPr/>
            </p14:nvContentPartPr>
            <p14:xfrm>
              <a:off x="3093966" y="4328085"/>
              <a:ext cx="326160" cy="154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E77ED32-B42A-1602-C165-6C2F579E9A1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084966" y="4319085"/>
                <a:ext cx="3438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1444E32-F2ED-8BD7-A7FD-6B8ED64F02FE}"/>
                  </a:ext>
                </a:extLst>
              </p14:cNvPr>
              <p14:cNvContentPartPr/>
              <p14:nvPr/>
            </p14:nvContentPartPr>
            <p14:xfrm>
              <a:off x="2797686" y="4261125"/>
              <a:ext cx="418320" cy="78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1444E32-F2ED-8BD7-A7FD-6B8ED64F02F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789046" y="4252485"/>
                <a:ext cx="4359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0B29445-C93F-4334-DEB1-1FB4941E4F8B}"/>
                  </a:ext>
                </a:extLst>
              </p14:cNvPr>
              <p14:cNvContentPartPr/>
              <p14:nvPr/>
            </p14:nvContentPartPr>
            <p14:xfrm>
              <a:off x="3943206" y="4469205"/>
              <a:ext cx="748800" cy="1558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0B29445-C93F-4334-DEB1-1FB4941E4F8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934566" y="4460205"/>
                <a:ext cx="76644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0C00E63-03CD-6547-992D-6E5192E6FEF2}"/>
                  </a:ext>
                </a:extLst>
              </p14:cNvPr>
              <p14:cNvContentPartPr/>
              <p14:nvPr/>
            </p14:nvContentPartPr>
            <p14:xfrm>
              <a:off x="4854726" y="4233045"/>
              <a:ext cx="467640" cy="389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0C00E63-03CD-6547-992D-6E5192E6FEF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845726" y="4224045"/>
                <a:ext cx="485280" cy="40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1E2BFD97-3B60-F66F-51FD-B504BA190359}"/>
              </a:ext>
            </a:extLst>
          </p:cNvPr>
          <p:cNvGrpSpPr/>
          <p:nvPr/>
        </p:nvGrpSpPr>
        <p:grpSpPr>
          <a:xfrm>
            <a:off x="5478246" y="4281645"/>
            <a:ext cx="2141640" cy="519480"/>
            <a:chOff x="5478246" y="4281645"/>
            <a:chExt cx="214164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8866BB6-FCB9-BAA5-B1D6-393860F01979}"/>
                    </a:ext>
                  </a:extLst>
                </p14:cNvPr>
                <p14:cNvContentPartPr/>
                <p14:nvPr/>
              </p14:nvContentPartPr>
              <p14:xfrm>
                <a:off x="5478246" y="4285605"/>
                <a:ext cx="1627200" cy="515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8866BB6-FCB9-BAA5-B1D6-393860F0197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469246" y="4276965"/>
                  <a:ext cx="164484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1C963C8-FB5C-BA9D-03ED-5EFFE0FBAE3D}"/>
                    </a:ext>
                  </a:extLst>
                </p14:cNvPr>
                <p14:cNvContentPartPr/>
                <p14:nvPr/>
              </p14:nvContentPartPr>
              <p14:xfrm>
                <a:off x="6081606" y="4281645"/>
                <a:ext cx="81720" cy="26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1C963C8-FB5C-BA9D-03ED-5EFFE0FBAE3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72606" y="4272645"/>
                  <a:ext cx="99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1442272-8A28-5204-3FA6-E30B8BB9F097}"/>
                    </a:ext>
                  </a:extLst>
                </p14:cNvPr>
                <p14:cNvContentPartPr/>
                <p14:nvPr/>
              </p14:nvContentPartPr>
              <p14:xfrm>
                <a:off x="7410006" y="4598805"/>
                <a:ext cx="209880" cy="141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1442272-8A28-5204-3FA6-E30B8BB9F09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01006" y="4590165"/>
                  <a:ext cx="22752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1EA71E0-ECFA-76EF-6AED-FDE3A573F9DF}"/>
              </a:ext>
            </a:extLst>
          </p:cNvPr>
          <p:cNvGrpSpPr/>
          <p:nvPr/>
        </p:nvGrpSpPr>
        <p:grpSpPr>
          <a:xfrm>
            <a:off x="7743726" y="4246005"/>
            <a:ext cx="2608200" cy="741600"/>
            <a:chOff x="7743726" y="4246005"/>
            <a:chExt cx="2608200" cy="74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E91F347-6390-518B-4E69-794BCF32BEDA}"/>
                    </a:ext>
                  </a:extLst>
                </p14:cNvPr>
                <p14:cNvContentPartPr/>
                <p14:nvPr/>
              </p14:nvContentPartPr>
              <p14:xfrm>
                <a:off x="7743726" y="4371285"/>
                <a:ext cx="1275840" cy="616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E91F347-6390-518B-4E69-794BCF32BED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34726" y="4362285"/>
                  <a:ext cx="129348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EBB2B3C-B092-0FA5-42B7-218DD153A8D6}"/>
                    </a:ext>
                  </a:extLst>
                </p14:cNvPr>
                <p14:cNvContentPartPr/>
                <p14:nvPr/>
              </p14:nvContentPartPr>
              <p14:xfrm>
                <a:off x="8158446" y="4426005"/>
                <a:ext cx="36720" cy="27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EBB2B3C-B092-0FA5-42B7-218DD153A8D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49806" y="4417005"/>
                  <a:ext cx="54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27FF997-64D4-B167-7AE3-C3F1E972D30F}"/>
                    </a:ext>
                  </a:extLst>
                </p14:cNvPr>
                <p14:cNvContentPartPr/>
                <p14:nvPr/>
              </p14:nvContentPartPr>
              <p14:xfrm>
                <a:off x="7772886" y="4246005"/>
                <a:ext cx="48960" cy="131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27FF997-64D4-B167-7AE3-C3F1E972D30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763886" y="4237365"/>
                  <a:ext cx="66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60B26E2-E022-27E8-A5AC-68504B9374A0}"/>
                    </a:ext>
                  </a:extLst>
                </p14:cNvPr>
                <p14:cNvContentPartPr/>
                <p14:nvPr/>
              </p14:nvContentPartPr>
              <p14:xfrm>
                <a:off x="7816086" y="4268685"/>
                <a:ext cx="33840" cy="165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60B26E2-E022-27E8-A5AC-68504B9374A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807446" y="4259685"/>
                  <a:ext cx="51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3D93098-1C1B-94F2-B099-CBC21C075B73}"/>
                    </a:ext>
                  </a:extLst>
                </p14:cNvPr>
                <p14:cNvContentPartPr/>
                <p14:nvPr/>
              </p14:nvContentPartPr>
              <p14:xfrm>
                <a:off x="9017406" y="4296045"/>
                <a:ext cx="65880" cy="127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3D93098-1C1B-94F2-B099-CBC21C075B7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008766" y="4287405"/>
                  <a:ext cx="83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A8D67A2-3C62-290C-645A-4AE00DD7F643}"/>
                    </a:ext>
                  </a:extLst>
                </p14:cNvPr>
                <p14:cNvContentPartPr/>
                <p14:nvPr/>
              </p14:nvContentPartPr>
              <p14:xfrm>
                <a:off x="9105246" y="4265085"/>
                <a:ext cx="109080" cy="189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A8D67A2-3C62-290C-645A-4AE00DD7F64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96606" y="4256085"/>
                  <a:ext cx="1267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3F59C74-4EF7-09C1-05DD-3F3A2AD461EE}"/>
                    </a:ext>
                  </a:extLst>
                </p14:cNvPr>
                <p14:cNvContentPartPr/>
                <p14:nvPr/>
              </p14:nvContentPartPr>
              <p14:xfrm>
                <a:off x="9382446" y="4281285"/>
                <a:ext cx="963720" cy="564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3F59C74-4EF7-09C1-05DD-3F3A2AD461E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373806" y="4272645"/>
                  <a:ext cx="98136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7C98311-D8AB-D8F3-EA70-7CF475DD5F02}"/>
                    </a:ext>
                  </a:extLst>
                </p14:cNvPr>
                <p14:cNvContentPartPr/>
                <p14:nvPr/>
              </p14:nvContentPartPr>
              <p14:xfrm>
                <a:off x="10044126" y="4592685"/>
                <a:ext cx="307800" cy="32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7C98311-D8AB-D8F3-EA70-7CF475DD5F0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035486" y="4584045"/>
                  <a:ext cx="325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24BF1FC-0B68-7613-8121-60BF517C1724}"/>
                    </a:ext>
                  </a:extLst>
                </p14:cNvPr>
                <p14:cNvContentPartPr/>
                <p14:nvPr/>
              </p14:nvContentPartPr>
              <p14:xfrm>
                <a:off x="9476766" y="4572525"/>
                <a:ext cx="290520" cy="16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24BF1FC-0B68-7613-8121-60BF517C172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468126" y="4563525"/>
                  <a:ext cx="30816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05A052F-B18A-FDD3-5F1D-DC4B970698AF}"/>
              </a:ext>
            </a:extLst>
          </p:cNvPr>
          <p:cNvGrpSpPr/>
          <p:nvPr/>
        </p:nvGrpSpPr>
        <p:grpSpPr>
          <a:xfrm>
            <a:off x="901206" y="4847925"/>
            <a:ext cx="4002840" cy="448200"/>
            <a:chOff x="901206" y="4847925"/>
            <a:chExt cx="400284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A35A2CB-B2D4-3118-45AF-504C1AD79208}"/>
                    </a:ext>
                  </a:extLst>
                </p14:cNvPr>
                <p14:cNvContentPartPr/>
                <p14:nvPr/>
              </p14:nvContentPartPr>
              <p14:xfrm>
                <a:off x="901206" y="4856205"/>
                <a:ext cx="1222200" cy="275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A35A2CB-B2D4-3118-45AF-504C1AD7920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92206" y="4847565"/>
                  <a:ext cx="12398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34203D1-6A1D-95E6-231A-8CD04568B430}"/>
                    </a:ext>
                  </a:extLst>
                </p14:cNvPr>
                <p14:cNvContentPartPr/>
                <p14:nvPr/>
              </p14:nvContentPartPr>
              <p14:xfrm>
                <a:off x="1779246" y="4870605"/>
                <a:ext cx="360" cy="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34203D1-6A1D-95E6-231A-8CD04568B43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70246" y="4861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F82F61C-EA36-028D-1697-20CD3377D870}"/>
                    </a:ext>
                  </a:extLst>
                </p14:cNvPr>
                <p14:cNvContentPartPr/>
                <p14:nvPr/>
              </p14:nvContentPartPr>
              <p14:xfrm>
                <a:off x="2366046" y="5014965"/>
                <a:ext cx="483480" cy="216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F82F61C-EA36-028D-1697-20CD3377D87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57406" y="5005965"/>
                  <a:ext cx="5011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C3768E7-F941-AC4C-F40B-1BFC62C2CDC0}"/>
                    </a:ext>
                  </a:extLst>
                </p14:cNvPr>
                <p14:cNvContentPartPr/>
                <p14:nvPr/>
              </p14:nvContentPartPr>
              <p14:xfrm>
                <a:off x="2551806" y="4916325"/>
                <a:ext cx="27360" cy="3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C3768E7-F941-AC4C-F40B-1BFC62C2CDC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543166" y="4907685"/>
                  <a:ext cx="45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C86F0B0-11BB-37F5-03B7-CBD7532D9C28}"/>
                    </a:ext>
                  </a:extLst>
                </p14:cNvPr>
                <p14:cNvContentPartPr/>
                <p14:nvPr/>
              </p14:nvContentPartPr>
              <p14:xfrm>
                <a:off x="2883366" y="4847925"/>
                <a:ext cx="615240" cy="444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C86F0B0-11BB-37F5-03B7-CBD7532D9C2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74726" y="4839285"/>
                  <a:ext cx="63288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36CA6E5-E85C-0C24-EBD1-0B2C15797CE0}"/>
                    </a:ext>
                  </a:extLst>
                </p14:cNvPr>
                <p14:cNvContentPartPr/>
                <p14:nvPr/>
              </p14:nvContentPartPr>
              <p14:xfrm>
                <a:off x="3459366" y="5114685"/>
                <a:ext cx="376560" cy="96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36CA6E5-E85C-0C24-EBD1-0B2C15797CE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50726" y="5105685"/>
                  <a:ext cx="394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3B01A91-9267-0CE6-C81B-3AAC2FA9FB8D}"/>
                    </a:ext>
                  </a:extLst>
                </p14:cNvPr>
                <p14:cNvContentPartPr/>
                <p14:nvPr/>
              </p14:nvContentPartPr>
              <p14:xfrm>
                <a:off x="3875526" y="4896525"/>
                <a:ext cx="462600" cy="346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3B01A91-9267-0CE6-C81B-3AAC2FA9FB8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866526" y="4887525"/>
                  <a:ext cx="4802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6EE9627-8163-780B-ACA5-69D069ECD401}"/>
                    </a:ext>
                  </a:extLst>
                </p14:cNvPr>
                <p14:cNvContentPartPr/>
                <p14:nvPr/>
              </p14:nvContentPartPr>
              <p14:xfrm>
                <a:off x="4013046" y="5050965"/>
                <a:ext cx="411480" cy="45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6EE9627-8163-780B-ACA5-69D069ECD40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004406" y="5041965"/>
                  <a:ext cx="429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87CE928-9A48-C9FA-50D4-6D2F62C2CF01}"/>
                    </a:ext>
                  </a:extLst>
                </p14:cNvPr>
                <p14:cNvContentPartPr/>
                <p14:nvPr/>
              </p14:nvContentPartPr>
              <p14:xfrm>
                <a:off x="4349646" y="5091285"/>
                <a:ext cx="81000" cy="149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87CE928-9A48-C9FA-50D4-6D2F62C2CF0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340646" y="5082285"/>
                  <a:ext cx="98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22239AD-8DDF-3361-86A9-59B619ABA303}"/>
                    </a:ext>
                  </a:extLst>
                </p14:cNvPr>
                <p14:cNvContentPartPr/>
                <p14:nvPr/>
              </p14:nvContentPartPr>
              <p14:xfrm>
                <a:off x="4449006" y="4987605"/>
                <a:ext cx="5400" cy="22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22239AD-8DDF-3361-86A9-59B619ABA30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40366" y="4978605"/>
                  <a:ext cx="23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75BF61D-D825-8AA9-7861-A3A260555656}"/>
                    </a:ext>
                  </a:extLst>
                </p14:cNvPr>
                <p14:cNvContentPartPr/>
                <p14:nvPr/>
              </p14:nvContentPartPr>
              <p14:xfrm>
                <a:off x="4487166" y="5086965"/>
                <a:ext cx="113760" cy="126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75BF61D-D825-8AA9-7861-A3A26055565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478526" y="5077965"/>
                  <a:ext cx="131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49EA32E-DC0B-64B7-852C-540696928788}"/>
                    </a:ext>
                  </a:extLst>
                </p14:cNvPr>
                <p14:cNvContentPartPr/>
                <p14:nvPr/>
              </p14:nvContentPartPr>
              <p14:xfrm>
                <a:off x="4721166" y="5098485"/>
                <a:ext cx="182880" cy="197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49EA32E-DC0B-64B7-852C-54069692878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712166" y="5089845"/>
                  <a:ext cx="20052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6B0910B-0E3D-7D22-3B30-DE3566F0E5D4}"/>
              </a:ext>
            </a:extLst>
          </p:cNvPr>
          <p:cNvGrpSpPr/>
          <p:nvPr/>
        </p:nvGrpSpPr>
        <p:grpSpPr>
          <a:xfrm>
            <a:off x="1283526" y="5463165"/>
            <a:ext cx="4267800" cy="1061280"/>
            <a:chOff x="1283526" y="5463165"/>
            <a:chExt cx="4267800" cy="106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8285DBE-045E-C657-3E85-0571EA7A0585}"/>
                    </a:ext>
                  </a:extLst>
                </p14:cNvPr>
                <p14:cNvContentPartPr/>
                <p14:nvPr/>
              </p14:nvContentPartPr>
              <p14:xfrm>
                <a:off x="1459206" y="5463165"/>
                <a:ext cx="752760" cy="465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8285DBE-045E-C657-3E85-0571EA7A058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450566" y="5454525"/>
                  <a:ext cx="77040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7D3E029-40CE-0182-9BFD-4403CFC732C1}"/>
                    </a:ext>
                  </a:extLst>
                </p14:cNvPr>
                <p14:cNvContentPartPr/>
                <p14:nvPr/>
              </p14:nvContentPartPr>
              <p14:xfrm>
                <a:off x="1877886" y="5634525"/>
                <a:ext cx="54000" cy="17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7D3E029-40CE-0182-9BFD-4403CFC732C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869246" y="5625885"/>
                  <a:ext cx="71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13FC1A5-6FE9-FBAB-A585-A2A0A3AF8765}"/>
                    </a:ext>
                  </a:extLst>
                </p14:cNvPr>
                <p14:cNvContentPartPr/>
                <p14:nvPr/>
              </p14:nvContentPartPr>
              <p14:xfrm>
                <a:off x="2414286" y="5566485"/>
                <a:ext cx="262440" cy="252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13FC1A5-6FE9-FBAB-A585-A2A0A3AF876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405286" y="5557485"/>
                  <a:ext cx="2800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B959E88-A2C5-1DD4-90D1-ED566BB7AB16}"/>
                    </a:ext>
                  </a:extLst>
                </p14:cNvPr>
                <p14:cNvContentPartPr/>
                <p14:nvPr/>
              </p14:nvContentPartPr>
              <p14:xfrm>
                <a:off x="2709486" y="5644605"/>
                <a:ext cx="280440" cy="167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B959E88-A2C5-1DD4-90D1-ED566BB7AB1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700846" y="5635965"/>
                  <a:ext cx="298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507CE37-6EB5-5568-5366-CC06FE1AA2FF}"/>
                    </a:ext>
                  </a:extLst>
                </p14:cNvPr>
                <p14:cNvContentPartPr/>
                <p14:nvPr/>
              </p14:nvContentPartPr>
              <p14:xfrm>
                <a:off x="2419686" y="5903445"/>
                <a:ext cx="539640" cy="20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507CE37-6EB5-5568-5366-CC06FE1AA2F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411046" y="5894445"/>
                  <a:ext cx="557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C9911B0-B602-53C4-F546-5BDA1FDF1257}"/>
                    </a:ext>
                  </a:extLst>
                </p14:cNvPr>
                <p14:cNvContentPartPr/>
                <p14:nvPr/>
              </p14:nvContentPartPr>
              <p14:xfrm>
                <a:off x="2417886" y="5975445"/>
                <a:ext cx="257760" cy="235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C9911B0-B602-53C4-F546-5BDA1FDF125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408886" y="5966805"/>
                  <a:ext cx="2754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5188A5E-DCF7-7112-0193-E63BC99448C8}"/>
                    </a:ext>
                  </a:extLst>
                </p14:cNvPr>
                <p14:cNvContentPartPr/>
                <p14:nvPr/>
              </p14:nvContentPartPr>
              <p14:xfrm>
                <a:off x="2740446" y="5974725"/>
                <a:ext cx="173520" cy="223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5188A5E-DCF7-7112-0193-E63BC99448C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731806" y="5966085"/>
                  <a:ext cx="191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E64E539-750A-B389-F366-3A2BE9B45367}"/>
                    </a:ext>
                  </a:extLst>
                </p14:cNvPr>
                <p14:cNvContentPartPr/>
                <p14:nvPr/>
              </p14:nvContentPartPr>
              <p14:xfrm>
                <a:off x="1305846" y="5992005"/>
                <a:ext cx="191880" cy="229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E64E539-750A-B389-F366-3A2BE9B4536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296846" y="5983005"/>
                  <a:ext cx="2095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247B17D-B366-A0B1-BD08-BA41AB36F0BE}"/>
                    </a:ext>
                  </a:extLst>
                </p14:cNvPr>
                <p14:cNvContentPartPr/>
                <p14:nvPr/>
              </p14:nvContentPartPr>
              <p14:xfrm>
                <a:off x="1521846" y="6064725"/>
                <a:ext cx="143280" cy="117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247B17D-B366-A0B1-BD08-BA41AB36F0B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12846" y="6055725"/>
                  <a:ext cx="160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3CF0DB9-B904-89EC-ADCE-C002F948E284}"/>
                    </a:ext>
                  </a:extLst>
                </p14:cNvPr>
                <p14:cNvContentPartPr/>
                <p14:nvPr/>
              </p14:nvContentPartPr>
              <p14:xfrm>
                <a:off x="1711206" y="6119445"/>
                <a:ext cx="195480" cy="128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3CF0DB9-B904-89EC-ADCE-C002F948E28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702206" y="6110445"/>
                  <a:ext cx="213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8F96018-F4D2-E30C-728C-79B1A67505D6}"/>
                    </a:ext>
                  </a:extLst>
                </p14:cNvPr>
                <p14:cNvContentPartPr/>
                <p14:nvPr/>
              </p14:nvContentPartPr>
              <p14:xfrm>
                <a:off x="1901646" y="6110805"/>
                <a:ext cx="182880" cy="142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8F96018-F4D2-E30C-728C-79B1A67505D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892646" y="6102165"/>
                  <a:ext cx="200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05FF440-450E-FEDA-3500-180FC6AD6A6F}"/>
                    </a:ext>
                  </a:extLst>
                </p14:cNvPr>
                <p14:cNvContentPartPr/>
                <p14:nvPr/>
              </p14:nvContentPartPr>
              <p14:xfrm>
                <a:off x="1283526" y="6277485"/>
                <a:ext cx="214560" cy="185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05FF440-450E-FEDA-3500-180FC6AD6A6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274526" y="6268845"/>
                  <a:ext cx="232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D3AE298-FA48-105B-4CD1-52AB2D13F764}"/>
                    </a:ext>
                  </a:extLst>
                </p14:cNvPr>
                <p14:cNvContentPartPr/>
                <p14:nvPr/>
              </p14:nvContentPartPr>
              <p14:xfrm>
                <a:off x="1542006" y="6309165"/>
                <a:ext cx="157320" cy="178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D3AE298-FA48-105B-4CD1-52AB2D13F76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533006" y="6300525"/>
                  <a:ext cx="174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499EBFA-796D-A831-5D40-371677E2C8FF}"/>
                    </a:ext>
                  </a:extLst>
                </p14:cNvPr>
                <p14:cNvContentPartPr/>
                <p14:nvPr/>
              </p14:nvContentPartPr>
              <p14:xfrm>
                <a:off x="1755846" y="6401685"/>
                <a:ext cx="222840" cy="109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499EBFA-796D-A831-5D40-371677E2C8F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747206" y="6393045"/>
                  <a:ext cx="240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98C5C52-14D2-026E-1BEF-72A4F409D537}"/>
                    </a:ext>
                  </a:extLst>
                </p14:cNvPr>
                <p14:cNvContentPartPr/>
                <p14:nvPr/>
              </p14:nvContentPartPr>
              <p14:xfrm>
                <a:off x="1983006" y="6431205"/>
                <a:ext cx="128880" cy="93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98C5C52-14D2-026E-1BEF-72A4F409D53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974006" y="6422565"/>
                  <a:ext cx="146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CD7CFE4-AA4E-2F7B-0128-0A943AD9746E}"/>
                    </a:ext>
                  </a:extLst>
                </p14:cNvPr>
                <p14:cNvContentPartPr/>
                <p14:nvPr/>
              </p14:nvContentPartPr>
              <p14:xfrm>
                <a:off x="3370806" y="5880045"/>
                <a:ext cx="227520" cy="26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CD7CFE4-AA4E-2F7B-0128-0A943AD9746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362166" y="5871405"/>
                  <a:ext cx="245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A72780D-E4A6-3E6E-65E8-11A4DFA290A1}"/>
                    </a:ext>
                  </a:extLst>
                </p14:cNvPr>
                <p14:cNvContentPartPr/>
                <p14:nvPr/>
              </p14:nvContentPartPr>
              <p14:xfrm>
                <a:off x="3362886" y="5948445"/>
                <a:ext cx="214560" cy="21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A72780D-E4A6-3E6E-65E8-11A4DFA290A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354246" y="5939445"/>
                  <a:ext cx="232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A484B85-82EC-536C-6D49-6735F7928F74}"/>
                    </a:ext>
                  </a:extLst>
                </p14:cNvPr>
                <p14:cNvContentPartPr/>
                <p14:nvPr/>
              </p14:nvContentPartPr>
              <p14:xfrm>
                <a:off x="3871566" y="5534445"/>
                <a:ext cx="204120" cy="318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A484B85-82EC-536C-6D49-6735F7928F7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862926" y="5525805"/>
                  <a:ext cx="2217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AA35C3C-E8FD-0FBD-5FDA-76B7C9B1F65F}"/>
                    </a:ext>
                  </a:extLst>
                </p14:cNvPr>
                <p14:cNvContentPartPr/>
                <p14:nvPr/>
              </p14:nvContentPartPr>
              <p14:xfrm>
                <a:off x="4148766" y="5674845"/>
                <a:ext cx="227520" cy="158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AA35C3C-E8FD-0FBD-5FDA-76B7C9B1F65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140126" y="5665845"/>
                  <a:ext cx="2451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77F8488-B6B8-F5F6-9E00-D3F18FB878DF}"/>
                    </a:ext>
                  </a:extLst>
                </p14:cNvPr>
                <p14:cNvContentPartPr/>
                <p14:nvPr/>
              </p14:nvContentPartPr>
              <p14:xfrm>
                <a:off x="3873726" y="5922525"/>
                <a:ext cx="488160" cy="25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77F8488-B6B8-F5F6-9E00-D3F18FB878D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865086" y="5913525"/>
                  <a:ext cx="505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96F2E00-A9D4-579E-D776-AB10A6EA5E70}"/>
                    </a:ext>
                  </a:extLst>
                </p14:cNvPr>
                <p14:cNvContentPartPr/>
                <p14:nvPr/>
              </p14:nvContentPartPr>
              <p14:xfrm>
                <a:off x="3894966" y="5998845"/>
                <a:ext cx="182880" cy="256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96F2E00-A9D4-579E-D776-AB10A6EA5E7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885966" y="5989845"/>
                  <a:ext cx="2005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42D9D1D-080B-8E97-C3FA-04196C9F1287}"/>
                    </a:ext>
                  </a:extLst>
                </p14:cNvPr>
                <p14:cNvContentPartPr/>
                <p14:nvPr/>
              </p14:nvContentPartPr>
              <p14:xfrm>
                <a:off x="4191606" y="6000285"/>
                <a:ext cx="197280" cy="272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42D9D1D-080B-8E97-C3FA-04196C9F128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182966" y="5991285"/>
                  <a:ext cx="2149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43D812E-C2D3-447C-90D7-BCC4E2093799}"/>
                    </a:ext>
                  </a:extLst>
                </p14:cNvPr>
                <p14:cNvContentPartPr/>
                <p14:nvPr/>
              </p14:nvContentPartPr>
              <p14:xfrm>
                <a:off x="4706046" y="5886885"/>
                <a:ext cx="232920" cy="10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43D812E-C2D3-447C-90D7-BCC4E209379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97046" y="5878245"/>
                  <a:ext cx="250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F98A8E7-3CE5-FD41-DDA9-30837A556199}"/>
                    </a:ext>
                  </a:extLst>
                </p14:cNvPr>
                <p14:cNvContentPartPr/>
                <p14:nvPr/>
              </p14:nvContentPartPr>
              <p14:xfrm>
                <a:off x="4692726" y="5973285"/>
                <a:ext cx="245160" cy="18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F98A8E7-3CE5-FD41-DDA9-30837A55619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84086" y="5964285"/>
                  <a:ext cx="262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288FA98-8906-C52A-18A6-53176DE56924}"/>
                    </a:ext>
                  </a:extLst>
                </p14:cNvPr>
                <p14:cNvContentPartPr/>
                <p14:nvPr/>
              </p14:nvContentPartPr>
              <p14:xfrm>
                <a:off x="4655286" y="6037365"/>
                <a:ext cx="328680" cy="50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288FA98-8906-C52A-18A6-53176DE5692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646286" y="6028725"/>
                  <a:ext cx="346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EB0E2D3-3138-732B-5B94-6CD58868DBC1}"/>
                    </a:ext>
                  </a:extLst>
                </p14:cNvPr>
                <p14:cNvContentPartPr/>
                <p14:nvPr/>
              </p14:nvContentPartPr>
              <p14:xfrm>
                <a:off x="5097726" y="5818125"/>
                <a:ext cx="453600" cy="216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EB0E2D3-3138-732B-5B94-6CD58868DBC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088726" y="5809485"/>
                  <a:ext cx="4712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7934D7A-CE86-1E03-F9DF-87D86FB2E32B}"/>
                    </a:ext>
                  </a:extLst>
                </p14:cNvPr>
                <p14:cNvContentPartPr/>
                <p14:nvPr/>
              </p14:nvContentPartPr>
              <p14:xfrm>
                <a:off x="5397966" y="6083805"/>
                <a:ext cx="133200" cy="278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7934D7A-CE86-1E03-F9DF-87D86FB2E32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388966" y="6074805"/>
                  <a:ext cx="150840" cy="29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47DE083C-FB42-533D-58FC-7A0300722882}"/>
                  </a:ext>
                </a:extLst>
              </p14:cNvPr>
              <p14:cNvContentPartPr/>
              <p14:nvPr/>
            </p14:nvContentPartPr>
            <p14:xfrm>
              <a:off x="6405246" y="5897325"/>
              <a:ext cx="1148760" cy="4597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47DE083C-FB42-533D-58FC-7A0300722882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396606" y="5888685"/>
                <a:ext cx="1166400" cy="47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AB547A1-1EA3-C692-ADB4-2D1FE3B946B1}"/>
              </a:ext>
            </a:extLst>
          </p:cNvPr>
          <p:cNvGrpSpPr/>
          <p:nvPr/>
        </p:nvGrpSpPr>
        <p:grpSpPr>
          <a:xfrm>
            <a:off x="6143886" y="5558565"/>
            <a:ext cx="151920" cy="189000"/>
            <a:chOff x="6143886" y="5558565"/>
            <a:chExt cx="15192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EB49A9A-DC2F-111D-42AC-5E8541F142DD}"/>
                    </a:ext>
                  </a:extLst>
                </p14:cNvPr>
                <p14:cNvContentPartPr/>
                <p14:nvPr/>
              </p14:nvContentPartPr>
              <p14:xfrm>
                <a:off x="6143886" y="5558565"/>
                <a:ext cx="61200" cy="179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EB49A9A-DC2F-111D-42AC-5E8541F142D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135246" y="5549565"/>
                  <a:ext cx="78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ECBB703-8D7E-A019-0DEC-E843A72873F0}"/>
                    </a:ext>
                  </a:extLst>
                </p14:cNvPr>
                <p14:cNvContentPartPr/>
                <p14:nvPr/>
              </p14:nvContentPartPr>
              <p14:xfrm>
                <a:off x="6241806" y="5573685"/>
                <a:ext cx="54000" cy="173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ECBB703-8D7E-A019-0DEC-E843A72873F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232806" y="5565045"/>
                  <a:ext cx="7164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128490B-FACD-51ED-2A8E-3EEA8E1C8B2D}"/>
              </a:ext>
            </a:extLst>
          </p:cNvPr>
          <p:cNvGrpSpPr/>
          <p:nvPr/>
        </p:nvGrpSpPr>
        <p:grpSpPr>
          <a:xfrm>
            <a:off x="7806006" y="5467845"/>
            <a:ext cx="1722240" cy="767880"/>
            <a:chOff x="7806006" y="5467845"/>
            <a:chExt cx="1722240" cy="76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FACC51E-A699-A5E5-F207-0E3062CE44C2}"/>
                    </a:ext>
                  </a:extLst>
                </p14:cNvPr>
                <p14:cNvContentPartPr/>
                <p14:nvPr/>
              </p14:nvContentPartPr>
              <p14:xfrm>
                <a:off x="7806006" y="5529765"/>
                <a:ext cx="1690920" cy="705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FACC51E-A699-A5E5-F207-0E3062CE44C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797006" y="5521125"/>
                  <a:ext cx="1708560" cy="72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310C9EB-4C4D-F376-FA54-87D4BCDC14F2}"/>
                    </a:ext>
                  </a:extLst>
                </p14:cNvPr>
                <p14:cNvContentPartPr/>
                <p14:nvPr/>
              </p14:nvContentPartPr>
              <p14:xfrm>
                <a:off x="8901486" y="5755485"/>
                <a:ext cx="401400" cy="27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310C9EB-4C4D-F376-FA54-87D4BCDC14F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892846" y="5746485"/>
                  <a:ext cx="419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4437FCE-9A21-48B8-4E90-F38970AD6AEB}"/>
                    </a:ext>
                  </a:extLst>
                </p14:cNvPr>
                <p14:cNvContentPartPr/>
                <p14:nvPr/>
              </p14:nvContentPartPr>
              <p14:xfrm>
                <a:off x="8945406" y="5612925"/>
                <a:ext cx="56160" cy="46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4437FCE-9A21-48B8-4E90-F38970AD6AE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936766" y="5603925"/>
                  <a:ext cx="73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317F968-9CC9-ACAB-A9FC-44919A996FCD}"/>
                    </a:ext>
                  </a:extLst>
                </p14:cNvPr>
                <p14:cNvContentPartPr/>
                <p14:nvPr/>
              </p14:nvContentPartPr>
              <p14:xfrm>
                <a:off x="9322326" y="5495205"/>
                <a:ext cx="100080" cy="187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317F968-9CC9-ACAB-A9FC-44919A996FC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313326" y="5486565"/>
                  <a:ext cx="1177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4FF16F4-DA73-E510-D306-049F1C9F4CC6}"/>
                    </a:ext>
                  </a:extLst>
                </p14:cNvPr>
                <p14:cNvContentPartPr/>
                <p14:nvPr/>
              </p14:nvContentPartPr>
              <p14:xfrm>
                <a:off x="9441846" y="5467845"/>
                <a:ext cx="86400" cy="321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4FF16F4-DA73-E510-D306-049F1C9F4CC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433206" y="5458845"/>
                  <a:ext cx="104040" cy="33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8C3080A-FA4E-B983-3940-0A2D0A251042}"/>
              </a:ext>
            </a:extLst>
          </p:cNvPr>
          <p:cNvGrpSpPr/>
          <p:nvPr/>
        </p:nvGrpSpPr>
        <p:grpSpPr>
          <a:xfrm>
            <a:off x="10334286" y="5691045"/>
            <a:ext cx="709200" cy="396360"/>
            <a:chOff x="10334286" y="5691045"/>
            <a:chExt cx="70920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B977EDE-EA2B-B5EE-A6CD-CBA112AA2FE7}"/>
                    </a:ext>
                  </a:extLst>
                </p14:cNvPr>
                <p14:cNvContentPartPr/>
                <p14:nvPr/>
              </p14:nvContentPartPr>
              <p14:xfrm>
                <a:off x="10334286" y="5691045"/>
                <a:ext cx="250920" cy="396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B977EDE-EA2B-B5EE-A6CD-CBA112AA2FE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325646" y="5682405"/>
                  <a:ext cx="2685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4785209-5101-96AE-9C80-2BDDB16A8251}"/>
                    </a:ext>
                  </a:extLst>
                </p14:cNvPr>
                <p14:cNvContentPartPr/>
                <p14:nvPr/>
              </p14:nvContentPartPr>
              <p14:xfrm>
                <a:off x="10850166" y="5879685"/>
                <a:ext cx="193320" cy="192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4785209-5101-96AE-9C80-2BDDB16A825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841526" y="5871045"/>
                  <a:ext cx="210960" cy="21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79275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3B2A59-6C9E-F5B6-145A-F6F7C023CCD2}"/>
                  </a:ext>
                </a:extLst>
              </p14:cNvPr>
              <p14:cNvContentPartPr/>
              <p14:nvPr/>
            </p14:nvContentPartPr>
            <p14:xfrm>
              <a:off x="509526" y="176205"/>
              <a:ext cx="262080" cy="447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3B2A59-6C9E-F5B6-145A-F6F7C023CC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886" y="167565"/>
                <a:ext cx="27972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F5C230-624B-B634-677F-BEA86C6BF744}"/>
                  </a:ext>
                </a:extLst>
              </p14:cNvPr>
              <p14:cNvContentPartPr/>
              <p14:nvPr/>
            </p14:nvContentPartPr>
            <p14:xfrm>
              <a:off x="711126" y="150285"/>
              <a:ext cx="1473480" cy="518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F5C230-624B-B634-677F-BEA86C6BF7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2486" y="141645"/>
                <a:ext cx="1491120" cy="53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6F7D4BC-58DC-6C16-AAA8-26483B249D67}"/>
              </a:ext>
            </a:extLst>
          </p:cNvPr>
          <p:cNvGrpSpPr/>
          <p:nvPr/>
        </p:nvGrpSpPr>
        <p:grpSpPr>
          <a:xfrm>
            <a:off x="2428686" y="174405"/>
            <a:ext cx="2041920" cy="456120"/>
            <a:chOff x="2428686" y="174405"/>
            <a:chExt cx="204192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3CD21A1-9196-89F6-F0DC-0467FAE6DD6F}"/>
                    </a:ext>
                  </a:extLst>
                </p14:cNvPr>
                <p14:cNvContentPartPr/>
                <p14:nvPr/>
              </p14:nvContentPartPr>
              <p14:xfrm>
                <a:off x="2428686" y="174405"/>
                <a:ext cx="2041920" cy="456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3CD21A1-9196-89F6-F0DC-0467FAE6DD6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20046" y="165405"/>
                  <a:ext cx="205956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754CE93-C81E-BAF5-B245-38A03A4EA082}"/>
                    </a:ext>
                  </a:extLst>
                </p14:cNvPr>
                <p14:cNvContentPartPr/>
                <p14:nvPr/>
              </p14:nvContentPartPr>
              <p14:xfrm>
                <a:off x="2926926" y="450165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754CE93-C81E-BAF5-B245-38A03A4EA08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18286" y="441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985C6D0-ADA1-AAD7-570D-971512E991FD}"/>
                    </a:ext>
                  </a:extLst>
                </p14:cNvPr>
                <p14:cNvContentPartPr/>
                <p14:nvPr/>
              </p14:nvContentPartPr>
              <p14:xfrm>
                <a:off x="3592206" y="309405"/>
                <a:ext cx="486360" cy="99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985C6D0-ADA1-AAD7-570D-971512E991F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83566" y="300765"/>
                  <a:ext cx="504000" cy="11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AB1DA34-164C-2ED5-8A28-36455DE38C47}"/>
                  </a:ext>
                </a:extLst>
              </p14:cNvPr>
              <p14:cNvContentPartPr/>
              <p14:nvPr/>
            </p14:nvContentPartPr>
            <p14:xfrm>
              <a:off x="2821446" y="1108245"/>
              <a:ext cx="1092600" cy="1125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AB1DA34-164C-2ED5-8A28-36455DE38C4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12806" y="1099605"/>
                <a:ext cx="1110240" cy="11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5E8815E-4932-02A3-00DB-E60DC612EE81}"/>
                  </a:ext>
                </a:extLst>
              </p14:cNvPr>
              <p14:cNvContentPartPr/>
              <p14:nvPr/>
            </p14:nvContentPartPr>
            <p14:xfrm>
              <a:off x="3390966" y="1030845"/>
              <a:ext cx="961560" cy="115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5E8815E-4932-02A3-00DB-E60DC612EE8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81966" y="1021845"/>
                <a:ext cx="979200" cy="11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7988EE2-C1A4-2025-C248-8D9E3B304211}"/>
                  </a:ext>
                </a:extLst>
              </p14:cNvPr>
              <p14:cNvContentPartPr/>
              <p14:nvPr/>
            </p14:nvContentPartPr>
            <p14:xfrm>
              <a:off x="2892726" y="1218765"/>
              <a:ext cx="963720" cy="929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7988EE2-C1A4-2025-C248-8D9E3B30421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57086" y="1146765"/>
                <a:ext cx="1035360" cy="10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E1DAD35-E6DB-6DC7-569E-3D3785BD9F9E}"/>
                  </a:ext>
                </a:extLst>
              </p14:cNvPr>
              <p14:cNvContentPartPr/>
              <p14:nvPr/>
            </p14:nvContentPartPr>
            <p14:xfrm>
              <a:off x="3448926" y="1165125"/>
              <a:ext cx="828360" cy="906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E1DAD35-E6DB-6DC7-569E-3D3785BD9F9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13286" y="1093125"/>
                <a:ext cx="900000" cy="10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2554970-5683-7999-18BF-47D39F5200B5}"/>
              </a:ext>
            </a:extLst>
          </p:cNvPr>
          <p:cNvGrpSpPr/>
          <p:nvPr/>
        </p:nvGrpSpPr>
        <p:grpSpPr>
          <a:xfrm>
            <a:off x="3252726" y="1256205"/>
            <a:ext cx="175320" cy="176400"/>
            <a:chOff x="3252726" y="1256205"/>
            <a:chExt cx="175320" cy="17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86FA91C-5279-476B-A9FB-6B6AAFB1C5F3}"/>
                    </a:ext>
                  </a:extLst>
                </p14:cNvPr>
                <p14:cNvContentPartPr/>
                <p14:nvPr/>
              </p14:nvContentPartPr>
              <p14:xfrm>
                <a:off x="3277566" y="1256205"/>
                <a:ext cx="17640" cy="176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86FA91C-5279-476B-A9FB-6B6AAFB1C5F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68566" y="1247565"/>
                  <a:ext cx="35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8BAF5F2-DBDD-E9F0-9E4E-DCD54B87A31D}"/>
                    </a:ext>
                  </a:extLst>
                </p14:cNvPr>
                <p14:cNvContentPartPr/>
                <p14:nvPr/>
              </p14:nvContentPartPr>
              <p14:xfrm>
                <a:off x="3252726" y="1318125"/>
                <a:ext cx="175320" cy="42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8BAF5F2-DBDD-E9F0-9E4E-DCD54B87A31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44086" y="1309485"/>
                  <a:ext cx="19296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0741FC8-EA8B-F321-680A-B838FA627626}"/>
                  </a:ext>
                </a:extLst>
              </p14:cNvPr>
              <p14:cNvContentPartPr/>
              <p14:nvPr/>
            </p14:nvContentPartPr>
            <p14:xfrm>
              <a:off x="3885966" y="1216245"/>
              <a:ext cx="162720" cy="13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0741FC8-EA8B-F321-680A-B838FA62762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77326" y="1207605"/>
                <a:ext cx="1803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109DBA34-919A-F1CE-FD4B-9E1DCE4861B9}"/>
              </a:ext>
            </a:extLst>
          </p:cNvPr>
          <p:cNvGrpSpPr/>
          <p:nvPr/>
        </p:nvGrpSpPr>
        <p:grpSpPr>
          <a:xfrm>
            <a:off x="2926206" y="1583445"/>
            <a:ext cx="1334520" cy="502920"/>
            <a:chOff x="2926206" y="1583445"/>
            <a:chExt cx="133452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3D3C2E7-D07A-4AD9-4060-B129CDDA9854}"/>
                    </a:ext>
                  </a:extLst>
                </p14:cNvPr>
                <p14:cNvContentPartPr/>
                <p14:nvPr/>
              </p14:nvContentPartPr>
              <p14:xfrm>
                <a:off x="3296286" y="1585605"/>
                <a:ext cx="24840" cy="136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3D3C2E7-D07A-4AD9-4060-B129CDDA985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87286" y="1576605"/>
                  <a:ext cx="42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B2410BB-8914-2AB1-3A5F-5FC17007E6ED}"/>
                    </a:ext>
                  </a:extLst>
                </p14:cNvPr>
                <p14:cNvContentPartPr/>
                <p14:nvPr/>
              </p14:nvContentPartPr>
              <p14:xfrm>
                <a:off x="3249126" y="1636005"/>
                <a:ext cx="130680" cy="21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B2410BB-8914-2AB1-3A5F-5FC17007E6E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40126" y="1627005"/>
                  <a:ext cx="148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A8320CD-9CE6-6987-70B9-36CCF907AB94}"/>
                    </a:ext>
                  </a:extLst>
                </p14:cNvPr>
                <p14:cNvContentPartPr/>
                <p14:nvPr/>
              </p14:nvContentPartPr>
              <p14:xfrm>
                <a:off x="3347406" y="1900605"/>
                <a:ext cx="15840" cy="185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A8320CD-9CE6-6987-70B9-36CCF907AB9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38766" y="1891605"/>
                  <a:ext cx="33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5441F4B-E6D1-8AFF-C51E-5B8D6E90B9BA}"/>
                    </a:ext>
                  </a:extLst>
                </p14:cNvPr>
                <p14:cNvContentPartPr/>
                <p14:nvPr/>
              </p14:nvContentPartPr>
              <p14:xfrm>
                <a:off x="3262086" y="1966485"/>
                <a:ext cx="147960" cy="50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5441F4B-E6D1-8AFF-C51E-5B8D6E90B9B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53446" y="1957485"/>
                  <a:ext cx="1656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A3D3264-3960-2D48-91B2-EC10EE4EB9BD}"/>
                    </a:ext>
                  </a:extLst>
                </p14:cNvPr>
                <p14:cNvContentPartPr/>
                <p14:nvPr/>
              </p14:nvContentPartPr>
              <p14:xfrm>
                <a:off x="3645126" y="1611885"/>
                <a:ext cx="21960" cy="203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A3D3264-3960-2D48-91B2-EC10EE4EB9B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36486" y="1602885"/>
                  <a:ext cx="396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6380AFC-0C87-41C7-7718-AE479B84DADD}"/>
                    </a:ext>
                  </a:extLst>
                </p14:cNvPr>
                <p14:cNvContentPartPr/>
                <p14:nvPr/>
              </p14:nvContentPartPr>
              <p14:xfrm>
                <a:off x="3587886" y="1673805"/>
                <a:ext cx="163080" cy="59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6380AFC-0C87-41C7-7718-AE479B84DAD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78886" y="1665165"/>
                  <a:ext cx="180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C533E7A-E2BA-3BDA-AFF9-FA0BD5A5949F}"/>
                    </a:ext>
                  </a:extLst>
                </p14:cNvPr>
                <p14:cNvContentPartPr/>
                <p14:nvPr/>
              </p14:nvContentPartPr>
              <p14:xfrm>
                <a:off x="2999646" y="1627005"/>
                <a:ext cx="2880" cy="139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C533E7A-E2BA-3BDA-AFF9-FA0BD5A5949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990646" y="1618365"/>
                  <a:ext cx="20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BDC5A4D-672C-6F99-6DAF-FF490FE19C54}"/>
                    </a:ext>
                  </a:extLst>
                </p14:cNvPr>
                <p14:cNvContentPartPr/>
                <p14:nvPr/>
              </p14:nvContentPartPr>
              <p14:xfrm>
                <a:off x="2926206" y="1694685"/>
                <a:ext cx="155520" cy="21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BDC5A4D-672C-6F99-6DAF-FF490FE19C5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17566" y="1685685"/>
                  <a:ext cx="173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7A6F1AF-9F98-C036-EF75-D82A1B1562E7}"/>
                    </a:ext>
                  </a:extLst>
                </p14:cNvPr>
                <p14:cNvContentPartPr/>
                <p14:nvPr/>
              </p14:nvContentPartPr>
              <p14:xfrm>
                <a:off x="3958686" y="1630605"/>
                <a:ext cx="88200" cy="34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7A6F1AF-9F98-C036-EF75-D82A1B1562E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49686" y="1621965"/>
                  <a:ext cx="105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A9C0100-8EEF-6C22-4AEE-9EE8C7AAB19E}"/>
                    </a:ext>
                  </a:extLst>
                </p14:cNvPr>
                <p14:cNvContentPartPr/>
                <p14:nvPr/>
              </p14:nvContentPartPr>
              <p14:xfrm>
                <a:off x="3925926" y="1942725"/>
                <a:ext cx="123480" cy="11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A9C0100-8EEF-6C22-4AEE-9EE8C7AAB19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17286" y="1933725"/>
                  <a:ext cx="141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5037688-9CE7-F670-B5CC-E3A1756D8894}"/>
                    </a:ext>
                  </a:extLst>
                </p14:cNvPr>
                <p14:cNvContentPartPr/>
                <p14:nvPr/>
              </p14:nvContentPartPr>
              <p14:xfrm>
                <a:off x="4150926" y="1634205"/>
                <a:ext cx="109800" cy="8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5037688-9CE7-F670-B5CC-E3A1756D889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41926" y="1625565"/>
                  <a:ext cx="127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8434D21-AB4E-3E70-2F81-0196CF45C33D}"/>
                    </a:ext>
                  </a:extLst>
                </p14:cNvPr>
                <p14:cNvContentPartPr/>
                <p14:nvPr/>
              </p14:nvContentPartPr>
              <p14:xfrm>
                <a:off x="3547206" y="1583445"/>
                <a:ext cx="201960" cy="28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8434D21-AB4E-3E70-2F81-0196CF45C3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38566" y="1574445"/>
                  <a:ext cx="21960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17B6CC9-F9B8-1EF6-4C17-A5A873CDFEF8}"/>
              </a:ext>
            </a:extLst>
          </p:cNvPr>
          <p:cNvGrpSpPr/>
          <p:nvPr/>
        </p:nvGrpSpPr>
        <p:grpSpPr>
          <a:xfrm>
            <a:off x="4850766" y="1081436"/>
            <a:ext cx="1423440" cy="560520"/>
            <a:chOff x="4850766" y="1081436"/>
            <a:chExt cx="142344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D20FC66-E0CE-EAC8-D61A-47DCAD617AB5}"/>
                    </a:ext>
                  </a:extLst>
                </p14:cNvPr>
                <p14:cNvContentPartPr/>
                <p14:nvPr/>
              </p14:nvContentPartPr>
              <p14:xfrm>
                <a:off x="4850766" y="1100876"/>
                <a:ext cx="1423440" cy="541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D20FC66-E0CE-EAC8-D61A-47DCAD617AB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42126" y="1091876"/>
                  <a:ext cx="144108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41D5990-AACE-CDAE-9087-907D21CE4CC4}"/>
                    </a:ext>
                  </a:extLst>
                </p14:cNvPr>
                <p14:cNvContentPartPr/>
                <p14:nvPr/>
              </p14:nvContentPartPr>
              <p14:xfrm>
                <a:off x="5182326" y="1081436"/>
                <a:ext cx="22680" cy="8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41D5990-AACE-CDAE-9087-907D21CE4CC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173686" y="1072796"/>
                  <a:ext cx="403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6534EFB-352E-7DD1-FFE7-22FE59A9CADA}"/>
              </a:ext>
            </a:extLst>
          </p:cNvPr>
          <p:cNvGrpSpPr/>
          <p:nvPr/>
        </p:nvGrpSpPr>
        <p:grpSpPr>
          <a:xfrm>
            <a:off x="6496686" y="1048676"/>
            <a:ext cx="2641320" cy="676440"/>
            <a:chOff x="6496686" y="1048676"/>
            <a:chExt cx="2641320" cy="67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238FC43-28C3-4AAD-EF14-2184D2361498}"/>
                    </a:ext>
                  </a:extLst>
                </p14:cNvPr>
                <p14:cNvContentPartPr/>
                <p14:nvPr/>
              </p14:nvContentPartPr>
              <p14:xfrm>
                <a:off x="6496686" y="1048676"/>
                <a:ext cx="1435320" cy="485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238FC43-28C3-4AAD-EF14-2184D236149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488046" y="1039676"/>
                  <a:ext cx="145296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57574C3-B08F-29E5-BB36-AA55B5BD5ECF}"/>
                    </a:ext>
                  </a:extLst>
                </p14:cNvPr>
                <p14:cNvContentPartPr/>
                <p14:nvPr/>
              </p14:nvContentPartPr>
              <p14:xfrm>
                <a:off x="7018686" y="1304996"/>
                <a:ext cx="427680" cy="28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57574C3-B08F-29E5-BB36-AA55B5BD5EC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09686" y="1296356"/>
                  <a:ext cx="445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13DC688-87B1-C9AF-FCCC-E0AAEE9693A8}"/>
                    </a:ext>
                  </a:extLst>
                </p14:cNvPr>
                <p14:cNvContentPartPr/>
                <p14:nvPr/>
              </p14:nvContentPartPr>
              <p14:xfrm>
                <a:off x="8112006" y="1190156"/>
                <a:ext cx="1026000" cy="534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13DC688-87B1-C9AF-FCCC-E0AAEE9693A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03366" y="1181516"/>
                  <a:ext cx="1043640" cy="55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7C10C40-C795-DF94-A45B-F711E9A9BB0C}"/>
              </a:ext>
            </a:extLst>
          </p:cNvPr>
          <p:cNvGrpSpPr/>
          <p:nvPr/>
        </p:nvGrpSpPr>
        <p:grpSpPr>
          <a:xfrm>
            <a:off x="9488286" y="1067756"/>
            <a:ext cx="2517840" cy="688849"/>
            <a:chOff x="9488286" y="1067756"/>
            <a:chExt cx="2517840" cy="68884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08C1E1B-F1D4-D172-F57C-F4794C842182}"/>
                    </a:ext>
                  </a:extLst>
                </p14:cNvPr>
                <p14:cNvContentPartPr/>
                <p14:nvPr/>
              </p14:nvContentPartPr>
              <p14:xfrm>
                <a:off x="9488286" y="1364756"/>
                <a:ext cx="705600" cy="189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08C1E1B-F1D4-D172-F57C-F4794C84218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479286" y="1355756"/>
                  <a:ext cx="723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CD5393A-CA78-DA01-03F7-C8385A9588C5}"/>
                    </a:ext>
                  </a:extLst>
                </p14:cNvPr>
                <p14:cNvContentPartPr/>
                <p14:nvPr/>
              </p14:nvContentPartPr>
              <p14:xfrm>
                <a:off x="9794286" y="1067756"/>
                <a:ext cx="35280" cy="13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CD5393A-CA78-DA01-03F7-C8385A9588C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785646" y="1059116"/>
                  <a:ext cx="52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8DA6DE1-8BA1-E69D-EADF-A4FFE3E5F4C0}"/>
                    </a:ext>
                  </a:extLst>
                </p14:cNvPr>
                <p14:cNvContentPartPr/>
                <p14:nvPr/>
              </p14:nvContentPartPr>
              <p14:xfrm>
                <a:off x="10412046" y="1105725"/>
                <a:ext cx="1594080" cy="650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8DA6DE1-8BA1-E69D-EADF-A4FFE3E5F4C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03046" y="1097085"/>
                  <a:ext cx="1611720" cy="66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F617A1B-86E5-A250-8672-5083E08BF993}"/>
              </a:ext>
            </a:extLst>
          </p:cNvPr>
          <p:cNvGrpSpPr/>
          <p:nvPr/>
        </p:nvGrpSpPr>
        <p:grpSpPr>
          <a:xfrm>
            <a:off x="3476286" y="2317125"/>
            <a:ext cx="914400" cy="360000"/>
            <a:chOff x="3476286" y="2317125"/>
            <a:chExt cx="91440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27AD53D-CCC6-AD39-42A8-5E60F5EEAF24}"/>
                    </a:ext>
                  </a:extLst>
                </p14:cNvPr>
                <p14:cNvContentPartPr/>
                <p14:nvPr/>
              </p14:nvContentPartPr>
              <p14:xfrm>
                <a:off x="3476286" y="2442765"/>
                <a:ext cx="576000" cy="167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27AD53D-CCC6-AD39-42A8-5E60F5EEAF2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467286" y="2433765"/>
                  <a:ext cx="593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D00A155-7FD4-D83F-9AFE-D612F8BAD1CF}"/>
                    </a:ext>
                  </a:extLst>
                </p14:cNvPr>
                <p14:cNvContentPartPr/>
                <p14:nvPr/>
              </p14:nvContentPartPr>
              <p14:xfrm>
                <a:off x="4217526" y="2420805"/>
                <a:ext cx="165960" cy="256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D00A155-7FD4-D83F-9AFE-D612F8BAD1C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208886" y="2411805"/>
                  <a:ext cx="1836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230E65A-7389-9727-B0E2-F90BBD0D51DA}"/>
                    </a:ext>
                  </a:extLst>
                </p14:cNvPr>
                <p14:cNvContentPartPr/>
                <p14:nvPr/>
              </p14:nvContentPartPr>
              <p14:xfrm>
                <a:off x="4227966" y="2568045"/>
                <a:ext cx="142560" cy="14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230E65A-7389-9727-B0E2-F90BBD0D51D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218966" y="2559045"/>
                  <a:ext cx="160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609DAB5-011B-D166-419D-7FFE9D48A025}"/>
                    </a:ext>
                  </a:extLst>
                </p14:cNvPr>
                <p14:cNvContentPartPr/>
                <p14:nvPr/>
              </p14:nvContentPartPr>
              <p14:xfrm>
                <a:off x="4251726" y="2433765"/>
                <a:ext cx="138960" cy="14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609DAB5-011B-D166-419D-7FFE9D48A02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243086" y="2425125"/>
                  <a:ext cx="156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E27775F-8AE6-5DC2-8F14-7FBF582DE8DD}"/>
                    </a:ext>
                  </a:extLst>
                </p14:cNvPr>
                <p14:cNvContentPartPr/>
                <p14:nvPr/>
              </p14:nvContentPartPr>
              <p14:xfrm>
                <a:off x="4199526" y="2317125"/>
                <a:ext cx="190800" cy="27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E27775F-8AE6-5DC2-8F14-7FBF582DE8D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90526" y="2308125"/>
                  <a:ext cx="20844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FBEC7DB-A273-396F-43BC-2D115473D763}"/>
                  </a:ext>
                </a:extLst>
              </p14:cNvPr>
              <p14:cNvContentPartPr/>
              <p14:nvPr/>
            </p14:nvContentPartPr>
            <p14:xfrm>
              <a:off x="5145966" y="2258445"/>
              <a:ext cx="497160" cy="284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FBEC7DB-A273-396F-43BC-2D115473D76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137326" y="2249805"/>
                <a:ext cx="51480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FE3B250D-EE9E-578E-0CFB-D40C6EF1BDDE}"/>
              </a:ext>
            </a:extLst>
          </p:cNvPr>
          <p:cNvGrpSpPr/>
          <p:nvPr/>
        </p:nvGrpSpPr>
        <p:grpSpPr>
          <a:xfrm>
            <a:off x="5132646" y="2080605"/>
            <a:ext cx="5844960" cy="1235880"/>
            <a:chOff x="5132646" y="2080605"/>
            <a:chExt cx="5844960" cy="12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1A53AFD-AE42-B9EC-F4E2-1DE2D1730CA0}"/>
                    </a:ext>
                  </a:extLst>
                </p14:cNvPr>
                <p14:cNvContentPartPr/>
                <p14:nvPr/>
              </p14:nvContentPartPr>
              <p14:xfrm>
                <a:off x="5861646" y="2080605"/>
                <a:ext cx="1415160" cy="512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1A53AFD-AE42-B9EC-F4E2-1DE2D1730CA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852646" y="2071605"/>
                  <a:ext cx="143280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046C274-8A8B-ACE2-1538-DBFF429A4105}"/>
                    </a:ext>
                  </a:extLst>
                </p14:cNvPr>
                <p14:cNvContentPartPr/>
                <p14:nvPr/>
              </p14:nvContentPartPr>
              <p14:xfrm>
                <a:off x="7086366" y="2317125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046C274-8A8B-ACE2-1538-DBFF429A410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077366" y="2308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D4C8CD6-1902-5583-BDEC-25865F1E932A}"/>
                    </a:ext>
                  </a:extLst>
                </p14:cNvPr>
                <p14:cNvContentPartPr/>
                <p14:nvPr/>
              </p14:nvContentPartPr>
              <p14:xfrm>
                <a:off x="6541326" y="2234325"/>
                <a:ext cx="427680" cy="9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D4C8CD6-1902-5583-BDEC-25865F1E932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532686" y="2225325"/>
                  <a:ext cx="445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48B455F-F010-9C47-765C-7E2DA99540A8}"/>
                    </a:ext>
                  </a:extLst>
                </p14:cNvPr>
                <p14:cNvContentPartPr/>
                <p14:nvPr/>
              </p14:nvContentPartPr>
              <p14:xfrm>
                <a:off x="7526286" y="2184285"/>
                <a:ext cx="885240" cy="498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48B455F-F010-9C47-765C-7E2DA99540A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517646" y="2175645"/>
                  <a:ext cx="90288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32418F3-EA7F-4A15-2E9E-EE968012F763}"/>
                    </a:ext>
                  </a:extLst>
                </p14:cNvPr>
                <p14:cNvContentPartPr/>
                <p14:nvPr/>
              </p14:nvContentPartPr>
              <p14:xfrm>
                <a:off x="7788006" y="2245125"/>
                <a:ext cx="61200" cy="32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32418F3-EA7F-4A15-2E9E-EE968012F76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779006" y="2236485"/>
                  <a:ext cx="78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9F76DA9-C661-3EE5-C45D-1A8BE886DC74}"/>
                    </a:ext>
                  </a:extLst>
                </p14:cNvPr>
                <p14:cNvContentPartPr/>
                <p14:nvPr/>
              </p14:nvContentPartPr>
              <p14:xfrm>
                <a:off x="8661006" y="2379765"/>
                <a:ext cx="1218600" cy="392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9F76DA9-C661-3EE5-C45D-1A8BE886DC7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652006" y="2370765"/>
                  <a:ext cx="123624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5F152BE-D9E1-C0E3-4A29-20F0279FA827}"/>
                    </a:ext>
                  </a:extLst>
                </p14:cNvPr>
                <p14:cNvContentPartPr/>
                <p14:nvPr/>
              </p14:nvContentPartPr>
              <p14:xfrm>
                <a:off x="10114686" y="2173125"/>
                <a:ext cx="843840" cy="465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5F152BE-D9E1-C0E3-4A29-20F0279FA82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105686" y="2164125"/>
                  <a:ext cx="86148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B3AEB51-E9AF-BAF9-FDE8-9A7116D4D727}"/>
                    </a:ext>
                  </a:extLst>
                </p14:cNvPr>
                <p14:cNvContentPartPr/>
                <p14:nvPr/>
              </p14:nvContentPartPr>
              <p14:xfrm>
                <a:off x="10734246" y="2397405"/>
                <a:ext cx="243360" cy="19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B3AEB51-E9AF-BAF9-FDE8-9A7116D4D72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25246" y="2388765"/>
                  <a:ext cx="261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5E1D17A-A331-47E8-EDA2-1F7DEC3A019C}"/>
                    </a:ext>
                  </a:extLst>
                </p14:cNvPr>
                <p14:cNvContentPartPr/>
                <p14:nvPr/>
              </p14:nvContentPartPr>
              <p14:xfrm>
                <a:off x="10180566" y="2374365"/>
                <a:ext cx="272520" cy="26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5E1D17A-A331-47E8-EDA2-1F7DEC3A019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171566" y="2365365"/>
                  <a:ext cx="290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6474FC1-2068-2A25-087F-32BEC536EB84}"/>
                    </a:ext>
                  </a:extLst>
                </p14:cNvPr>
                <p14:cNvContentPartPr/>
                <p14:nvPr/>
              </p14:nvContentPartPr>
              <p14:xfrm>
                <a:off x="5132646" y="2714205"/>
                <a:ext cx="1047240" cy="491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6474FC1-2068-2A25-087F-32BEC536EB8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123646" y="2705565"/>
                  <a:ext cx="106488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CAAD7B0-3928-B18A-3EAF-82B4DD222065}"/>
                    </a:ext>
                  </a:extLst>
                </p14:cNvPr>
                <p14:cNvContentPartPr/>
                <p14:nvPr/>
              </p14:nvContentPartPr>
              <p14:xfrm>
                <a:off x="6423246" y="2736885"/>
                <a:ext cx="586800" cy="361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CAAD7B0-3928-B18A-3EAF-82B4DD22206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414246" y="2727885"/>
                  <a:ext cx="6044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3A099BD-955C-88A6-A872-A56853955279}"/>
                    </a:ext>
                  </a:extLst>
                </p14:cNvPr>
                <p14:cNvContentPartPr/>
                <p14:nvPr/>
              </p14:nvContentPartPr>
              <p14:xfrm>
                <a:off x="6444846" y="2866125"/>
                <a:ext cx="464760" cy="11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3A099BD-955C-88A6-A872-A5685395527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436206" y="2857485"/>
                  <a:ext cx="482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3D17856-7C5B-1526-3EE1-C9CCB7B8F341}"/>
                    </a:ext>
                  </a:extLst>
                </p14:cNvPr>
                <p14:cNvContentPartPr/>
                <p14:nvPr/>
              </p14:nvContentPartPr>
              <p14:xfrm>
                <a:off x="7340886" y="2781885"/>
                <a:ext cx="1675800" cy="434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3D17856-7C5B-1526-3EE1-C9CCB7B8F34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332246" y="2772885"/>
                  <a:ext cx="16934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41AD9E9-14F7-1EC0-174A-18E21CDED5D9}"/>
                    </a:ext>
                  </a:extLst>
                </p14:cNvPr>
                <p14:cNvContentPartPr/>
                <p14:nvPr/>
              </p14:nvContentPartPr>
              <p14:xfrm>
                <a:off x="7989606" y="2858925"/>
                <a:ext cx="492840" cy="21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41AD9E9-14F7-1EC0-174A-18E21CDED5D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980606" y="2849925"/>
                  <a:ext cx="510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44AF630-E472-194E-B06F-99CDF602AD2F}"/>
                    </a:ext>
                  </a:extLst>
                </p14:cNvPr>
                <p14:cNvContentPartPr/>
                <p14:nvPr/>
              </p14:nvContentPartPr>
              <p14:xfrm>
                <a:off x="9415206" y="2758485"/>
                <a:ext cx="1031040" cy="494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44AF630-E472-194E-B06F-99CDF602AD2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406566" y="2749485"/>
                  <a:ext cx="104868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9D6A339-2941-14D5-A52E-70C813A23B5D}"/>
                    </a:ext>
                  </a:extLst>
                </p14:cNvPr>
                <p14:cNvContentPartPr/>
                <p14:nvPr/>
              </p14:nvContentPartPr>
              <p14:xfrm>
                <a:off x="10546326" y="3290565"/>
                <a:ext cx="28800" cy="25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9D6A339-2941-14D5-A52E-70C813A23B5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537326" y="3281925"/>
                  <a:ext cx="4644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108ADD5-5C26-51C8-4472-C6C4B1DCC33B}"/>
              </a:ext>
            </a:extLst>
          </p:cNvPr>
          <p:cNvGrpSpPr/>
          <p:nvPr/>
        </p:nvGrpSpPr>
        <p:grpSpPr>
          <a:xfrm>
            <a:off x="766566" y="3288765"/>
            <a:ext cx="9278640" cy="1296360"/>
            <a:chOff x="766566" y="3288765"/>
            <a:chExt cx="9278640" cy="12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4865793-20E5-94A8-6EA4-8888E2C6C81D}"/>
                    </a:ext>
                  </a:extLst>
                </p14:cNvPr>
                <p14:cNvContentPartPr/>
                <p14:nvPr/>
              </p14:nvContentPartPr>
              <p14:xfrm>
                <a:off x="911286" y="3360045"/>
                <a:ext cx="1491840" cy="407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4865793-20E5-94A8-6EA4-8888E2C6C81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02286" y="3351045"/>
                  <a:ext cx="150948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20604B2-E562-7B91-84EC-62070C0FE500}"/>
                    </a:ext>
                  </a:extLst>
                </p14:cNvPr>
                <p14:cNvContentPartPr/>
                <p14:nvPr/>
              </p14:nvContentPartPr>
              <p14:xfrm>
                <a:off x="1605006" y="3471285"/>
                <a:ext cx="310320" cy="15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20604B2-E562-7B91-84EC-62070C0FE50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596366" y="3462285"/>
                  <a:ext cx="327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1E94AF8-EDB8-6BC2-98E4-599C63C4A45E}"/>
                    </a:ext>
                  </a:extLst>
                </p14:cNvPr>
                <p14:cNvContentPartPr/>
                <p14:nvPr/>
              </p14:nvContentPartPr>
              <p14:xfrm>
                <a:off x="2670246" y="3566325"/>
                <a:ext cx="465120" cy="186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1E94AF8-EDB8-6BC2-98E4-599C63C4A45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661246" y="3557685"/>
                  <a:ext cx="482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38F1525-E6BD-33BF-CC89-33091F02BB58}"/>
                    </a:ext>
                  </a:extLst>
                </p14:cNvPr>
                <p14:cNvContentPartPr/>
                <p14:nvPr/>
              </p14:nvContentPartPr>
              <p14:xfrm>
                <a:off x="2818926" y="3364725"/>
                <a:ext cx="95400" cy="37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38F1525-E6BD-33BF-CC89-33091F02BB5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809926" y="3355725"/>
                  <a:ext cx="113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07876C5-8023-17EC-547C-347A9747B456}"/>
                    </a:ext>
                  </a:extLst>
                </p14:cNvPr>
                <p14:cNvContentPartPr/>
                <p14:nvPr/>
              </p14:nvContentPartPr>
              <p14:xfrm>
                <a:off x="3159126" y="3288765"/>
                <a:ext cx="901800" cy="409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07876C5-8023-17EC-547C-347A9747B45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50486" y="3280125"/>
                  <a:ext cx="9194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AB76E49-8D30-E12C-CD8A-5788D34AD80D}"/>
                    </a:ext>
                  </a:extLst>
                </p14:cNvPr>
                <p14:cNvContentPartPr/>
                <p14:nvPr/>
              </p14:nvContentPartPr>
              <p14:xfrm>
                <a:off x="3781566" y="3464085"/>
                <a:ext cx="360" cy="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AB76E49-8D30-E12C-CD8A-5788D34AD80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772926" y="3455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AEA3E4A-305B-E16A-C52C-6076A365C0AE}"/>
                    </a:ext>
                  </a:extLst>
                </p14:cNvPr>
                <p14:cNvContentPartPr/>
                <p14:nvPr/>
              </p14:nvContentPartPr>
              <p14:xfrm>
                <a:off x="3377646" y="3343485"/>
                <a:ext cx="475560" cy="76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AEA3E4A-305B-E16A-C52C-6076A365C0A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368646" y="3334845"/>
                  <a:ext cx="493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CF1D397-8F92-BA18-01D3-B25AEA860B04}"/>
                    </a:ext>
                  </a:extLst>
                </p14:cNvPr>
                <p14:cNvContentPartPr/>
                <p14:nvPr/>
              </p14:nvContentPartPr>
              <p14:xfrm>
                <a:off x="4394286" y="3562725"/>
                <a:ext cx="1001520" cy="192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CF1D397-8F92-BA18-01D3-B25AEA860B0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385646" y="3554085"/>
                  <a:ext cx="1019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EFE3636-2948-D8C1-5CFF-261DEA2A8ACC}"/>
                    </a:ext>
                  </a:extLst>
                </p14:cNvPr>
                <p14:cNvContentPartPr/>
                <p14:nvPr/>
              </p14:nvContentPartPr>
              <p14:xfrm>
                <a:off x="5319126" y="3592245"/>
                <a:ext cx="241200" cy="145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EFE3636-2948-D8C1-5CFF-261DEA2A8AC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310126" y="3583605"/>
                  <a:ext cx="258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FCD3848-1567-1E54-18DC-32509734FA3E}"/>
                    </a:ext>
                  </a:extLst>
                </p14:cNvPr>
                <p14:cNvContentPartPr/>
                <p14:nvPr/>
              </p14:nvContentPartPr>
              <p14:xfrm>
                <a:off x="5865966" y="3357525"/>
                <a:ext cx="939960" cy="450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FCD3848-1567-1E54-18DC-32509734FA3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857326" y="3348885"/>
                  <a:ext cx="95760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6085AAC-C5CE-E660-85DA-0FF948A32FE0}"/>
                    </a:ext>
                  </a:extLst>
                </p14:cNvPr>
                <p14:cNvContentPartPr/>
                <p14:nvPr/>
              </p14:nvContentPartPr>
              <p14:xfrm>
                <a:off x="5772366" y="3595845"/>
                <a:ext cx="463320" cy="61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6085AAC-C5CE-E660-85DA-0FF948A32FE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763726" y="3587205"/>
                  <a:ext cx="480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DA1FD91-9421-26E9-9EAA-31DEDD2044C1}"/>
                    </a:ext>
                  </a:extLst>
                </p14:cNvPr>
                <p14:cNvContentPartPr/>
                <p14:nvPr/>
              </p14:nvContentPartPr>
              <p14:xfrm>
                <a:off x="7068726" y="3446445"/>
                <a:ext cx="502200" cy="374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DA1FD91-9421-26E9-9EAA-31DEDD2044C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060086" y="3437445"/>
                  <a:ext cx="5198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2C7E0F2-7761-1D1C-FB98-43185DF08936}"/>
                    </a:ext>
                  </a:extLst>
                </p14:cNvPr>
                <p14:cNvContentPartPr/>
                <p14:nvPr/>
              </p14:nvContentPartPr>
              <p14:xfrm>
                <a:off x="7090686" y="3539325"/>
                <a:ext cx="448560" cy="69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2C7E0F2-7761-1D1C-FB98-43185DF0893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081686" y="3530685"/>
                  <a:ext cx="466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E390E14-AE1E-FCC2-5E39-442B7CD09DA3}"/>
                    </a:ext>
                  </a:extLst>
                </p14:cNvPr>
                <p14:cNvContentPartPr/>
                <p14:nvPr/>
              </p14:nvContentPartPr>
              <p14:xfrm>
                <a:off x="7889166" y="3704205"/>
                <a:ext cx="769680" cy="177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E390E14-AE1E-FCC2-5E39-442B7CD09DA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880526" y="3695205"/>
                  <a:ext cx="7873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328B038-A324-D9A6-E630-D3DFBE7DFA74}"/>
                    </a:ext>
                  </a:extLst>
                </p14:cNvPr>
                <p14:cNvContentPartPr/>
                <p14:nvPr/>
              </p14:nvContentPartPr>
              <p14:xfrm>
                <a:off x="8720766" y="3419805"/>
                <a:ext cx="1061640" cy="457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328B038-A324-D9A6-E630-D3DFBE7DFA7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712126" y="3411165"/>
                  <a:ext cx="107928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8A477C7-E061-62FC-076F-ED47FFE24C81}"/>
                    </a:ext>
                  </a:extLst>
                </p14:cNvPr>
                <p14:cNvContentPartPr/>
                <p14:nvPr/>
              </p14:nvContentPartPr>
              <p14:xfrm>
                <a:off x="9488286" y="3565605"/>
                <a:ext cx="388440" cy="47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8A477C7-E061-62FC-076F-ED47FFE24C8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479646" y="3556965"/>
                  <a:ext cx="406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D11108A-225C-E626-27ED-9CB21A5370F9}"/>
                    </a:ext>
                  </a:extLst>
                </p14:cNvPr>
                <p14:cNvContentPartPr/>
                <p14:nvPr/>
              </p14:nvContentPartPr>
              <p14:xfrm>
                <a:off x="9696726" y="3860085"/>
                <a:ext cx="287640" cy="221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D11108A-225C-E626-27ED-9CB21A5370F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687726" y="3851445"/>
                  <a:ext cx="3052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5B34714-67BE-3946-F930-FA9B796EC8BE}"/>
                    </a:ext>
                  </a:extLst>
                </p14:cNvPr>
                <p14:cNvContentPartPr/>
                <p14:nvPr/>
              </p14:nvContentPartPr>
              <p14:xfrm>
                <a:off x="766566" y="4009125"/>
                <a:ext cx="945000" cy="417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5B34714-67BE-3946-F930-FA9B796EC8B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57566" y="4000125"/>
                  <a:ext cx="96264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5BCE8CA-CD91-12A8-6DAF-74DD17886364}"/>
                    </a:ext>
                  </a:extLst>
                </p14:cNvPr>
                <p14:cNvContentPartPr/>
                <p14:nvPr/>
              </p14:nvContentPartPr>
              <p14:xfrm>
                <a:off x="918126" y="4122885"/>
                <a:ext cx="414000" cy="15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5BCE8CA-CD91-12A8-6DAF-74DD1788636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09126" y="4113885"/>
                  <a:ext cx="431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974A2F7-F418-8DE4-2502-6F5EF5F637EE}"/>
                    </a:ext>
                  </a:extLst>
                </p14:cNvPr>
                <p14:cNvContentPartPr/>
                <p14:nvPr/>
              </p14:nvContentPartPr>
              <p14:xfrm>
                <a:off x="2052846" y="3919485"/>
                <a:ext cx="1703880" cy="433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974A2F7-F418-8DE4-2502-6F5EF5F637E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043846" y="3910845"/>
                  <a:ext cx="172152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9E0292A-BC7E-9C6B-CF06-163AFC0AA435}"/>
                    </a:ext>
                  </a:extLst>
                </p14:cNvPr>
                <p14:cNvContentPartPr/>
                <p14:nvPr/>
              </p14:nvContentPartPr>
              <p14:xfrm>
                <a:off x="3291966" y="4050885"/>
                <a:ext cx="257760" cy="13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9E0292A-BC7E-9C6B-CF06-163AFC0AA43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282966" y="4042245"/>
                  <a:ext cx="275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56918C0-A9D1-E962-A85C-C03F5BD60CC0}"/>
                    </a:ext>
                  </a:extLst>
                </p14:cNvPr>
                <p14:cNvContentPartPr/>
                <p14:nvPr/>
              </p14:nvContentPartPr>
              <p14:xfrm>
                <a:off x="2565846" y="3957285"/>
                <a:ext cx="133920" cy="43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56918C0-A9D1-E962-A85C-C03F5BD60CC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556846" y="3948645"/>
                  <a:ext cx="151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8A790B2-3190-2242-7E20-468EB71D566E}"/>
                    </a:ext>
                  </a:extLst>
                </p14:cNvPr>
                <p14:cNvContentPartPr/>
                <p14:nvPr/>
              </p14:nvContentPartPr>
              <p14:xfrm>
                <a:off x="4100526" y="4015605"/>
                <a:ext cx="1240920" cy="396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8A790B2-3190-2242-7E20-468EB71D566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091526" y="4006965"/>
                  <a:ext cx="12585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B24ED2B-FCB0-227A-5D36-C3B5B7BC15FA}"/>
                    </a:ext>
                  </a:extLst>
                </p14:cNvPr>
                <p14:cNvContentPartPr/>
                <p14:nvPr/>
              </p14:nvContentPartPr>
              <p14:xfrm>
                <a:off x="5010606" y="4095885"/>
                <a:ext cx="472680" cy="19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B24ED2B-FCB0-227A-5D36-C3B5B7BC15F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001966" y="4086885"/>
                  <a:ext cx="490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6B319DB-6830-171A-12AE-99DDD3BDD207}"/>
                    </a:ext>
                  </a:extLst>
                </p14:cNvPr>
                <p14:cNvContentPartPr/>
                <p14:nvPr/>
              </p14:nvContentPartPr>
              <p14:xfrm>
                <a:off x="5737446" y="3969165"/>
                <a:ext cx="2192760" cy="577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6B319DB-6830-171A-12AE-99DDD3BDD20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728806" y="3960525"/>
                  <a:ext cx="221040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B9A5EF4-BAEB-454F-C269-518795EE4208}"/>
                    </a:ext>
                  </a:extLst>
                </p14:cNvPr>
                <p14:cNvContentPartPr/>
                <p14:nvPr/>
              </p14:nvContentPartPr>
              <p14:xfrm>
                <a:off x="7555806" y="4082925"/>
                <a:ext cx="36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B9A5EF4-BAEB-454F-C269-518795EE420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546806" y="4073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1A5F469-AA3F-E916-8AD0-5CF7445637B6}"/>
                    </a:ext>
                  </a:extLst>
                </p14:cNvPr>
                <p14:cNvContentPartPr/>
                <p14:nvPr/>
              </p14:nvContentPartPr>
              <p14:xfrm>
                <a:off x="6963606" y="4118925"/>
                <a:ext cx="3240" cy="22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1A5F469-AA3F-E916-8AD0-5CF7445637B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54966" y="4110285"/>
                  <a:ext cx="20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8E6E369-FD5E-05F4-D3B3-6B25A65523C6}"/>
                    </a:ext>
                  </a:extLst>
                </p14:cNvPr>
                <p14:cNvContentPartPr/>
                <p14:nvPr/>
              </p14:nvContentPartPr>
              <p14:xfrm>
                <a:off x="6624846" y="4076445"/>
                <a:ext cx="43920" cy="12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8E6E369-FD5E-05F4-D3B3-6B25A65523C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616206" y="4067445"/>
                  <a:ext cx="61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2734B69-6115-55A6-AB12-8F48FDE1C7B6}"/>
                    </a:ext>
                  </a:extLst>
                </p14:cNvPr>
                <p14:cNvContentPartPr/>
                <p14:nvPr/>
              </p14:nvContentPartPr>
              <p14:xfrm>
                <a:off x="8192646" y="4045485"/>
                <a:ext cx="1852560" cy="539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2734B69-6115-55A6-AB12-8F48FDE1C7B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83646" y="4036485"/>
                  <a:ext cx="187020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91E0BD5-CDCB-0D0C-2F54-73DF49954825}"/>
                    </a:ext>
                  </a:extLst>
                </p14:cNvPr>
                <p14:cNvContentPartPr/>
                <p14:nvPr/>
              </p14:nvContentPartPr>
              <p14:xfrm>
                <a:off x="9700326" y="4231605"/>
                <a:ext cx="33120" cy="16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91E0BD5-CDCB-0D0C-2F54-73DF4995482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691326" y="4222605"/>
                  <a:ext cx="50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D3E12B2-5779-1B05-D3A6-68F901A124E6}"/>
                    </a:ext>
                  </a:extLst>
                </p14:cNvPr>
                <p14:cNvContentPartPr/>
                <p14:nvPr/>
              </p14:nvContentPartPr>
              <p14:xfrm>
                <a:off x="9167886" y="4213965"/>
                <a:ext cx="610560" cy="32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D3E12B2-5779-1B05-D3A6-68F901A124E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58886" y="4205325"/>
                  <a:ext cx="628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A3F913C-D588-E27F-06AA-E1B2C483E3EA}"/>
                    </a:ext>
                  </a:extLst>
                </p14:cNvPr>
                <p14:cNvContentPartPr/>
                <p14:nvPr/>
              </p14:nvContentPartPr>
              <p14:xfrm>
                <a:off x="9082206" y="4135845"/>
                <a:ext cx="126720" cy="24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A3F913C-D588-E27F-06AA-E1B2C483E3E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073206" y="4126845"/>
                  <a:ext cx="14436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4EC76BCA-EB3B-5C9F-74E5-8A8671A8D181}"/>
                  </a:ext>
                </a:extLst>
              </p14:cNvPr>
              <p14:cNvContentPartPr/>
              <p14:nvPr/>
            </p14:nvContentPartPr>
            <p14:xfrm>
              <a:off x="10247166" y="4387125"/>
              <a:ext cx="59760" cy="514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4EC76BCA-EB3B-5C9F-74E5-8A8671A8D18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0238526" y="4378125"/>
                <a:ext cx="774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ED94EDB-FB74-5BAB-188B-ADFEB9EC479C}"/>
                  </a:ext>
                </a:extLst>
              </p14:cNvPr>
              <p14:cNvContentPartPr/>
              <p14:nvPr/>
            </p14:nvContentPartPr>
            <p14:xfrm>
              <a:off x="3493926" y="4825605"/>
              <a:ext cx="61200" cy="10465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ED94EDB-FB74-5BAB-188B-ADFEB9EC479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458286" y="4753965"/>
                <a:ext cx="132840" cy="119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A6EFD12-980B-CFB6-BEAF-DD5B75983B2B}"/>
              </a:ext>
            </a:extLst>
          </p:cNvPr>
          <p:cNvGrpSpPr/>
          <p:nvPr/>
        </p:nvGrpSpPr>
        <p:grpSpPr>
          <a:xfrm>
            <a:off x="2618046" y="4904085"/>
            <a:ext cx="1701720" cy="757800"/>
            <a:chOff x="2618046" y="4904085"/>
            <a:chExt cx="1701720" cy="75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61E27C2-6225-54DC-1B9A-B507E2159FF2}"/>
                    </a:ext>
                  </a:extLst>
                </p14:cNvPr>
                <p14:cNvContentPartPr/>
                <p14:nvPr/>
              </p14:nvContentPartPr>
              <p14:xfrm>
                <a:off x="3515526" y="4904085"/>
                <a:ext cx="804240" cy="757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61E27C2-6225-54DC-1B9A-B507E2159FF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06526" y="4895085"/>
                  <a:ext cx="821880" cy="77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FB345B6-4FB8-3591-9B77-5CE288BFF3F7}"/>
                    </a:ext>
                  </a:extLst>
                </p14:cNvPr>
                <p14:cNvContentPartPr/>
                <p14:nvPr/>
              </p14:nvContentPartPr>
              <p14:xfrm>
                <a:off x="2618046" y="4989765"/>
                <a:ext cx="892080" cy="615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FB345B6-4FB8-3591-9B77-5CE288BFF3F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609046" y="4981125"/>
                  <a:ext cx="90972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5A5AF1E-54FA-74C3-75DA-A27142A259AB}"/>
                    </a:ext>
                  </a:extLst>
                </p14:cNvPr>
                <p14:cNvContentPartPr/>
                <p14:nvPr/>
              </p14:nvContentPartPr>
              <p14:xfrm>
                <a:off x="3839526" y="5267325"/>
                <a:ext cx="236880" cy="29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5A5AF1E-54FA-74C3-75DA-A27142A259A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830886" y="5258325"/>
                  <a:ext cx="254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5F43335-8894-2312-BBCC-01721895B050}"/>
                    </a:ext>
                  </a:extLst>
                </p14:cNvPr>
                <p14:cNvContentPartPr/>
                <p14:nvPr/>
              </p14:nvContentPartPr>
              <p14:xfrm>
                <a:off x="2867526" y="5277045"/>
                <a:ext cx="370800" cy="37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5F43335-8894-2312-BBCC-01721895B05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858526" y="5268405"/>
                  <a:ext cx="38844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7F61D21-0482-8101-B7A1-95BB30AE6449}"/>
              </a:ext>
            </a:extLst>
          </p:cNvPr>
          <p:cNvGrpSpPr/>
          <p:nvPr/>
        </p:nvGrpSpPr>
        <p:grpSpPr>
          <a:xfrm>
            <a:off x="3020526" y="5825685"/>
            <a:ext cx="1010160" cy="133560"/>
            <a:chOff x="3020526" y="5825685"/>
            <a:chExt cx="1010160" cy="13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E944322-D5E7-CEB5-CD7F-C7589C86D618}"/>
                    </a:ext>
                  </a:extLst>
                </p14:cNvPr>
                <p14:cNvContentPartPr/>
                <p14:nvPr/>
              </p14:nvContentPartPr>
              <p14:xfrm>
                <a:off x="3175686" y="5853045"/>
                <a:ext cx="855000" cy="106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E944322-D5E7-CEB5-CD7F-C7589C86D61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167046" y="5844045"/>
                  <a:ext cx="872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370A2A9-C1A5-C60C-24EF-02D1078CEAB9}"/>
                    </a:ext>
                  </a:extLst>
                </p14:cNvPr>
                <p14:cNvContentPartPr/>
                <p14:nvPr/>
              </p14:nvContentPartPr>
              <p14:xfrm>
                <a:off x="3020526" y="5825685"/>
                <a:ext cx="247320" cy="131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370A2A9-C1A5-C60C-24EF-02D1078CEAB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011886" y="5816685"/>
                  <a:ext cx="26496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5317674D-15B2-32EE-BD2E-90E226FF67CE}"/>
                  </a:ext>
                </a:extLst>
              </p14:cNvPr>
              <p14:cNvContentPartPr/>
              <p14:nvPr/>
            </p14:nvContentPartPr>
            <p14:xfrm>
              <a:off x="2736486" y="5105325"/>
              <a:ext cx="663120" cy="3960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5317674D-15B2-32EE-BD2E-90E226FF67CE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700486" y="5033325"/>
                <a:ext cx="73476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CBBA1F22-0297-18E5-B072-7AE1546DE4ED}"/>
                  </a:ext>
                </a:extLst>
              </p14:cNvPr>
              <p14:cNvContentPartPr/>
              <p14:nvPr/>
            </p14:nvContentPartPr>
            <p14:xfrm>
              <a:off x="3635766" y="5017845"/>
              <a:ext cx="619200" cy="4852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CBBA1F22-0297-18E5-B072-7AE1546DE4E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599766" y="4946205"/>
                <a:ext cx="690840" cy="62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33D5B7D-84E3-6216-C579-DDB788CA1899}"/>
              </a:ext>
            </a:extLst>
          </p:cNvPr>
          <p:cNvGrpSpPr/>
          <p:nvPr/>
        </p:nvGrpSpPr>
        <p:grpSpPr>
          <a:xfrm>
            <a:off x="5801166" y="5086605"/>
            <a:ext cx="1052280" cy="533160"/>
            <a:chOff x="5801166" y="5086605"/>
            <a:chExt cx="1052280" cy="53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DE2A995-B441-5263-1A4B-C184BBF0EE5B}"/>
                    </a:ext>
                  </a:extLst>
                </p14:cNvPr>
                <p14:cNvContentPartPr/>
                <p14:nvPr/>
              </p14:nvContentPartPr>
              <p14:xfrm>
                <a:off x="5801166" y="5086605"/>
                <a:ext cx="134280" cy="362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DE2A995-B441-5263-1A4B-C184BBF0EE5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92166" y="5077605"/>
                  <a:ext cx="15192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C3A1523-6936-E0C6-C116-D7634D405BF2}"/>
                    </a:ext>
                  </a:extLst>
                </p14:cNvPr>
                <p14:cNvContentPartPr/>
                <p14:nvPr/>
              </p14:nvContentPartPr>
              <p14:xfrm>
                <a:off x="5925366" y="5278485"/>
                <a:ext cx="117000" cy="46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C3A1523-6936-E0C6-C116-D7634D405BF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16726" y="5269485"/>
                  <a:ext cx="134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7F735B7-84F4-1E17-0F06-10D067256083}"/>
                    </a:ext>
                  </a:extLst>
                </p14:cNvPr>
                <p14:cNvContentPartPr/>
                <p14:nvPr/>
              </p14:nvContentPartPr>
              <p14:xfrm>
                <a:off x="5991246" y="5149245"/>
                <a:ext cx="79560" cy="3391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7F735B7-84F4-1E17-0F06-10D06725608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82606" y="5140605"/>
                  <a:ext cx="972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667666F-FBB7-9D81-F74B-53670928B246}"/>
                    </a:ext>
                  </a:extLst>
                </p14:cNvPr>
                <p14:cNvContentPartPr/>
                <p14:nvPr/>
              </p14:nvContentPartPr>
              <p14:xfrm>
                <a:off x="6090246" y="5308725"/>
                <a:ext cx="763200" cy="31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667666F-FBB7-9D81-F74B-53670928B24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81246" y="5299725"/>
                  <a:ext cx="780840" cy="32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5A10434A-9CE3-7E5E-6A7C-E1076B9CA2A1}"/>
                  </a:ext>
                </a:extLst>
              </p14:cNvPr>
              <p14:cNvContentPartPr/>
              <p14:nvPr/>
            </p14:nvContentPartPr>
            <p14:xfrm>
              <a:off x="7128486" y="5274525"/>
              <a:ext cx="855000" cy="2001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5A10434A-9CE3-7E5E-6A7C-E1076B9CA2A1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119486" y="5265885"/>
                <a:ext cx="8726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37C75373-1E9F-8286-956A-71D421ECA206}"/>
                  </a:ext>
                </a:extLst>
              </p14:cNvPr>
              <p14:cNvContentPartPr/>
              <p14:nvPr/>
            </p14:nvContentPartPr>
            <p14:xfrm>
              <a:off x="7305246" y="5012085"/>
              <a:ext cx="51120" cy="234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37C75373-1E9F-8286-956A-71D421ECA20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296606" y="5003445"/>
                <a:ext cx="6876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7F87A4C-DB70-4DCA-5F41-4F4811F9331A}"/>
              </a:ext>
            </a:extLst>
          </p:cNvPr>
          <p:cNvGrpSpPr/>
          <p:nvPr/>
        </p:nvGrpSpPr>
        <p:grpSpPr>
          <a:xfrm>
            <a:off x="8243766" y="5072565"/>
            <a:ext cx="3044160" cy="560880"/>
            <a:chOff x="8243766" y="5072565"/>
            <a:chExt cx="3044160" cy="5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02C7236-4161-B538-69A3-6547514A4CB8}"/>
                    </a:ext>
                  </a:extLst>
                </p14:cNvPr>
                <p14:cNvContentPartPr/>
                <p14:nvPr/>
              </p14:nvContentPartPr>
              <p14:xfrm>
                <a:off x="8243766" y="5072565"/>
                <a:ext cx="1735200" cy="392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02C7236-4161-B538-69A3-6547514A4CB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234766" y="5063925"/>
                  <a:ext cx="175284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43B489B-5A58-B071-94AA-169DB7662A56}"/>
                    </a:ext>
                  </a:extLst>
                </p14:cNvPr>
                <p14:cNvContentPartPr/>
                <p14:nvPr/>
              </p14:nvContentPartPr>
              <p14:xfrm>
                <a:off x="9013086" y="5151405"/>
                <a:ext cx="67680" cy="30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43B489B-5A58-B071-94AA-169DB7662A5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004446" y="5142765"/>
                  <a:ext cx="85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FAB0E8B-C73A-D3C5-97AA-0C74FB1C727D}"/>
                    </a:ext>
                  </a:extLst>
                </p14:cNvPr>
                <p14:cNvContentPartPr/>
                <p14:nvPr/>
              </p14:nvContentPartPr>
              <p14:xfrm>
                <a:off x="10187046" y="5079045"/>
                <a:ext cx="695880" cy="554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FAB0E8B-C73A-D3C5-97AA-0C74FB1C727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178046" y="5070045"/>
                  <a:ext cx="71352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65F6C93-5B4A-7658-60CA-E075C85CDBF2}"/>
                    </a:ext>
                  </a:extLst>
                </p14:cNvPr>
                <p14:cNvContentPartPr/>
                <p14:nvPr/>
              </p14:nvContentPartPr>
              <p14:xfrm>
                <a:off x="10651806" y="5247165"/>
                <a:ext cx="232200" cy="235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65F6C93-5B4A-7658-60CA-E075C85CDBF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642806" y="5238525"/>
                  <a:ext cx="2498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59152D9-F1A2-2A7D-7894-DC06E8179E76}"/>
                    </a:ext>
                  </a:extLst>
                </p14:cNvPr>
                <p14:cNvContentPartPr/>
                <p14:nvPr/>
              </p14:nvContentPartPr>
              <p14:xfrm>
                <a:off x="10893006" y="5098485"/>
                <a:ext cx="394920" cy="355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59152D9-F1A2-2A7D-7894-DC06E8179E7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884006" y="5089845"/>
                  <a:ext cx="4125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C05AB90-F6D0-556D-4AF9-6F518C0CCC0A}"/>
                    </a:ext>
                  </a:extLst>
                </p14:cNvPr>
                <p14:cNvContentPartPr/>
                <p14:nvPr/>
              </p14:nvContentPartPr>
              <p14:xfrm>
                <a:off x="10568646" y="5179485"/>
                <a:ext cx="69840" cy="194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C05AB90-F6D0-556D-4AF9-6F518C0CCC0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560006" y="5170485"/>
                  <a:ext cx="8748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567552A-B89C-FF37-AD06-B6AB85189EA5}"/>
              </a:ext>
            </a:extLst>
          </p:cNvPr>
          <p:cNvGrpSpPr/>
          <p:nvPr/>
        </p:nvGrpSpPr>
        <p:grpSpPr>
          <a:xfrm>
            <a:off x="134406" y="6053595"/>
            <a:ext cx="6841440" cy="654120"/>
            <a:chOff x="1243926" y="6142845"/>
            <a:chExt cx="6841440" cy="65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1FE7A3B-95BE-DFB8-B674-BA9B74424782}"/>
                    </a:ext>
                  </a:extLst>
                </p14:cNvPr>
                <p14:cNvContentPartPr/>
                <p14:nvPr/>
              </p14:nvContentPartPr>
              <p14:xfrm>
                <a:off x="1243926" y="6232845"/>
                <a:ext cx="2358720" cy="423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1FE7A3B-95BE-DFB8-B674-BA9B7442478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234926" y="6223845"/>
                  <a:ext cx="237636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A34AF1C-080D-287F-93BE-81327CC68C0E}"/>
                    </a:ext>
                  </a:extLst>
                </p14:cNvPr>
                <p14:cNvContentPartPr/>
                <p14:nvPr/>
              </p14:nvContentPartPr>
              <p14:xfrm>
                <a:off x="3457206" y="6424005"/>
                <a:ext cx="360" cy="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A34AF1C-080D-287F-93BE-81327CC68C0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448566" y="6415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F65CA7B-4152-64C1-59F3-FBDBF4375014}"/>
                    </a:ext>
                  </a:extLst>
                </p14:cNvPr>
                <p14:cNvContentPartPr/>
                <p14:nvPr/>
              </p14:nvContentPartPr>
              <p14:xfrm>
                <a:off x="3043206" y="6376125"/>
                <a:ext cx="333360" cy="18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F65CA7B-4152-64C1-59F3-FBDBF437501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034206" y="6367125"/>
                  <a:ext cx="351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73D07D4-B27B-BF32-7CE8-BC7111893385}"/>
                    </a:ext>
                  </a:extLst>
                </p14:cNvPr>
                <p14:cNvContentPartPr/>
                <p14:nvPr/>
              </p14:nvContentPartPr>
              <p14:xfrm>
                <a:off x="2952486" y="6335445"/>
                <a:ext cx="360" cy="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73D07D4-B27B-BF32-7CE8-BC711189338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43486" y="6326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6AF532B-51CE-9712-DD89-85DFFBD75E9C}"/>
                    </a:ext>
                  </a:extLst>
                </p14:cNvPr>
                <p14:cNvContentPartPr/>
                <p14:nvPr/>
              </p14:nvContentPartPr>
              <p14:xfrm>
                <a:off x="2287206" y="6346245"/>
                <a:ext cx="435600" cy="21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6AF532B-51CE-9712-DD89-85DFFBD75E9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278206" y="6337605"/>
                  <a:ext cx="453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ECB54BD-BFB2-F8F5-4635-5720C7051AE0}"/>
                    </a:ext>
                  </a:extLst>
                </p14:cNvPr>
                <p14:cNvContentPartPr/>
                <p14:nvPr/>
              </p14:nvContentPartPr>
              <p14:xfrm>
                <a:off x="3901806" y="6142845"/>
                <a:ext cx="1925640" cy="5000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ECB54BD-BFB2-F8F5-4635-5720C7051AE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892806" y="6133845"/>
                  <a:ext cx="194328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FBD52E5-9423-4C5B-F80F-4E4A6D51E331}"/>
                    </a:ext>
                  </a:extLst>
                </p14:cNvPr>
                <p14:cNvContentPartPr/>
                <p14:nvPr/>
              </p14:nvContentPartPr>
              <p14:xfrm>
                <a:off x="5585886" y="6272445"/>
                <a:ext cx="360" cy="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FBD52E5-9423-4C5B-F80F-4E4A6D51E33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577246" y="6263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AA6FD2A-A722-002A-CA21-A4B4DF2DD258}"/>
                    </a:ext>
                  </a:extLst>
                </p14:cNvPr>
                <p14:cNvContentPartPr/>
                <p14:nvPr/>
              </p14:nvContentPartPr>
              <p14:xfrm>
                <a:off x="5227686" y="6314565"/>
                <a:ext cx="337680" cy="40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AA6FD2A-A722-002A-CA21-A4B4DF2DD25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218686" y="6305565"/>
                  <a:ext cx="355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C09CD38-2606-8C4F-4005-2A0E2C39A326}"/>
                    </a:ext>
                  </a:extLst>
                </p14:cNvPr>
                <p14:cNvContentPartPr/>
                <p14:nvPr/>
              </p14:nvContentPartPr>
              <p14:xfrm>
                <a:off x="4557006" y="6270285"/>
                <a:ext cx="91080" cy="64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C09CD38-2606-8C4F-4005-2A0E2C39A32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548366" y="6261285"/>
                  <a:ext cx="108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C63291E-7199-DADB-81E8-E2DCF98C6655}"/>
                    </a:ext>
                  </a:extLst>
                </p14:cNvPr>
                <p14:cNvContentPartPr/>
                <p14:nvPr/>
              </p14:nvContentPartPr>
              <p14:xfrm>
                <a:off x="6024726" y="6301605"/>
                <a:ext cx="2060640" cy="495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C63291E-7199-DADB-81E8-E2DCF98C665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016086" y="6292605"/>
                  <a:ext cx="2078280" cy="51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B51ED7D-2BD2-4C52-67CC-C7C2478F9C25}"/>
              </a:ext>
            </a:extLst>
          </p:cNvPr>
          <p:cNvGrpSpPr/>
          <p:nvPr/>
        </p:nvGrpSpPr>
        <p:grpSpPr>
          <a:xfrm>
            <a:off x="7174206" y="5918925"/>
            <a:ext cx="2141280" cy="807840"/>
            <a:chOff x="7174206" y="5918925"/>
            <a:chExt cx="2141280" cy="80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2CB3BBD-B3C9-5555-5CCC-CF4EB5AFBFB6}"/>
                    </a:ext>
                  </a:extLst>
                </p14:cNvPr>
                <p14:cNvContentPartPr/>
                <p14:nvPr/>
              </p14:nvContentPartPr>
              <p14:xfrm>
                <a:off x="7174206" y="6335445"/>
                <a:ext cx="230040" cy="28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2CB3BBD-B3C9-5555-5CCC-CF4EB5AFBFB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165206" y="6326445"/>
                  <a:ext cx="247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311BEB1-2B45-1E8E-9372-8AE5F3C976C0}"/>
                    </a:ext>
                  </a:extLst>
                </p14:cNvPr>
                <p14:cNvContentPartPr/>
                <p14:nvPr/>
              </p14:nvContentPartPr>
              <p14:xfrm>
                <a:off x="7194366" y="6415365"/>
                <a:ext cx="229680" cy="34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311BEB1-2B45-1E8E-9372-8AE5F3C976C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185726" y="6406725"/>
                  <a:ext cx="247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5792DD7-ABAD-90EC-D5C1-3C8EC7685255}"/>
                    </a:ext>
                  </a:extLst>
                </p14:cNvPr>
                <p14:cNvContentPartPr/>
                <p14:nvPr/>
              </p14:nvContentPartPr>
              <p14:xfrm>
                <a:off x="7205886" y="6489525"/>
                <a:ext cx="275760" cy="27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5792DD7-ABAD-90EC-D5C1-3C8EC768525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197246" y="6480525"/>
                  <a:ext cx="293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E7356B8-7589-4407-3694-261287989C1D}"/>
                    </a:ext>
                  </a:extLst>
                </p14:cNvPr>
                <p14:cNvContentPartPr/>
                <p14:nvPr/>
              </p14:nvContentPartPr>
              <p14:xfrm>
                <a:off x="7667046" y="6030165"/>
                <a:ext cx="45000" cy="100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E7356B8-7589-4407-3694-261287989C1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658406" y="6021165"/>
                  <a:ext cx="62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AEFA37E-5C6D-F0EA-A9C9-B75579BFA610}"/>
                    </a:ext>
                  </a:extLst>
                </p14:cNvPr>
                <p14:cNvContentPartPr/>
                <p14:nvPr/>
              </p14:nvContentPartPr>
              <p14:xfrm>
                <a:off x="7746606" y="5974725"/>
                <a:ext cx="86040" cy="170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AEFA37E-5C6D-F0EA-A9C9-B75579BFA61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737606" y="5966085"/>
                  <a:ext cx="103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2154B89-C44D-0269-5122-6ED62B9B0790}"/>
                    </a:ext>
                  </a:extLst>
                </p14:cNvPr>
                <p14:cNvContentPartPr/>
                <p14:nvPr/>
              </p14:nvContentPartPr>
              <p14:xfrm>
                <a:off x="7633926" y="5918925"/>
                <a:ext cx="1681560" cy="807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2154B89-C44D-0269-5122-6ED62B9B079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625286" y="5910285"/>
                  <a:ext cx="1699200" cy="82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2C415D4-1B26-3F86-7CEF-56514667D240}"/>
              </a:ext>
            </a:extLst>
          </p:cNvPr>
          <p:cNvGrpSpPr/>
          <p:nvPr/>
        </p:nvGrpSpPr>
        <p:grpSpPr>
          <a:xfrm>
            <a:off x="9445086" y="5973645"/>
            <a:ext cx="1944720" cy="860760"/>
            <a:chOff x="9445086" y="5973645"/>
            <a:chExt cx="1944720" cy="86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6A30355-7369-2678-E992-7743A51667A7}"/>
                    </a:ext>
                  </a:extLst>
                </p14:cNvPr>
                <p14:cNvContentPartPr/>
                <p14:nvPr/>
              </p14:nvContentPartPr>
              <p14:xfrm>
                <a:off x="9445086" y="5973645"/>
                <a:ext cx="1850040" cy="860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6A30355-7369-2678-E992-7743A51667A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436446" y="5964645"/>
                  <a:ext cx="1867680" cy="87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F88BC30-7E57-C02C-E634-2101177B3199}"/>
                    </a:ext>
                  </a:extLst>
                </p14:cNvPr>
                <p14:cNvContentPartPr/>
                <p14:nvPr/>
              </p14:nvContentPartPr>
              <p14:xfrm>
                <a:off x="11251566" y="6133845"/>
                <a:ext cx="70560" cy="139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F88BC30-7E57-C02C-E634-2101177B319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242566" y="6124845"/>
                  <a:ext cx="88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CB00B0D-881D-C27E-0456-E091CC078D73}"/>
                    </a:ext>
                  </a:extLst>
                </p14:cNvPr>
                <p14:cNvContentPartPr/>
                <p14:nvPr/>
              </p14:nvContentPartPr>
              <p14:xfrm>
                <a:off x="11348766" y="6131685"/>
                <a:ext cx="41040" cy="153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CB00B0D-881D-C27E-0456-E091CC078D7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339766" y="6122685"/>
                  <a:ext cx="58680" cy="17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81893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A1FBED-DB29-8BCE-4FB5-D879F988D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97" y="2350442"/>
            <a:ext cx="6306726" cy="428105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7883232-24EF-74DD-83FA-B9BD97FC0A49}"/>
              </a:ext>
            </a:extLst>
          </p:cNvPr>
          <p:cNvGrpSpPr/>
          <p:nvPr/>
        </p:nvGrpSpPr>
        <p:grpSpPr>
          <a:xfrm>
            <a:off x="6716646" y="839685"/>
            <a:ext cx="4358880" cy="1491840"/>
            <a:chOff x="6716646" y="839685"/>
            <a:chExt cx="4358880" cy="149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C761C39-715E-0174-69B2-E1BBFFEA9B1B}"/>
                    </a:ext>
                  </a:extLst>
                </p14:cNvPr>
                <p14:cNvContentPartPr/>
                <p14:nvPr/>
              </p14:nvContentPartPr>
              <p14:xfrm>
                <a:off x="7860726" y="861285"/>
                <a:ext cx="386280" cy="471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C761C39-715E-0174-69B2-E1BBFFEA9B1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51726" y="852285"/>
                  <a:ext cx="40392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5B27E7A-07B3-8718-FBEF-E5D29BE90051}"/>
                    </a:ext>
                  </a:extLst>
                </p14:cNvPr>
                <p14:cNvContentPartPr/>
                <p14:nvPr/>
              </p14:nvContentPartPr>
              <p14:xfrm>
                <a:off x="8056926" y="1093125"/>
                <a:ext cx="197640" cy="235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5B27E7A-07B3-8718-FBEF-E5D29BE9005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48286" y="1084125"/>
                  <a:ext cx="2152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A92F741-72CD-44D8-5929-DFCD5596A45F}"/>
                    </a:ext>
                  </a:extLst>
                </p14:cNvPr>
                <p14:cNvContentPartPr/>
                <p14:nvPr/>
              </p14:nvContentPartPr>
              <p14:xfrm>
                <a:off x="8250606" y="839685"/>
                <a:ext cx="417240" cy="406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A92F741-72CD-44D8-5929-DFCD5596A45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41966" y="830685"/>
                  <a:ext cx="43488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5574FBA-8200-F650-18C1-1B6405DEA7F3}"/>
                    </a:ext>
                  </a:extLst>
                </p14:cNvPr>
                <p14:cNvContentPartPr/>
                <p14:nvPr/>
              </p14:nvContentPartPr>
              <p14:xfrm>
                <a:off x="8130366" y="1011045"/>
                <a:ext cx="34560" cy="13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5574FBA-8200-F650-18C1-1B6405DEA7F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21366" y="1002405"/>
                  <a:ext cx="52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B21E0B7-EAB2-8EBC-0A9B-1F35C31EAE3E}"/>
                    </a:ext>
                  </a:extLst>
                </p14:cNvPr>
                <p14:cNvContentPartPr/>
                <p14:nvPr/>
              </p14:nvContentPartPr>
              <p14:xfrm>
                <a:off x="8758566" y="1042725"/>
                <a:ext cx="762840" cy="221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B21E0B7-EAB2-8EBC-0A9B-1F35C31EAE3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49926" y="1034085"/>
                  <a:ext cx="7804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6EDB991-1199-164D-694A-9A4D0919A413}"/>
                    </a:ext>
                  </a:extLst>
                </p14:cNvPr>
                <p14:cNvContentPartPr/>
                <p14:nvPr/>
              </p14:nvContentPartPr>
              <p14:xfrm>
                <a:off x="9238086" y="960285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6EDB991-1199-164D-694A-9A4D0919A41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229446" y="951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68523B6-5D49-C382-FA9E-B72A16B53297}"/>
                    </a:ext>
                  </a:extLst>
                </p14:cNvPr>
                <p14:cNvContentPartPr/>
                <p14:nvPr/>
              </p14:nvContentPartPr>
              <p14:xfrm>
                <a:off x="6716646" y="1382565"/>
                <a:ext cx="841320" cy="748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68523B6-5D49-C382-FA9E-B72A16B5329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708006" y="1373565"/>
                  <a:ext cx="858960" cy="76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991FE38-2F9C-DDDC-E529-F91CEF3439FB}"/>
                    </a:ext>
                  </a:extLst>
                </p14:cNvPr>
                <p14:cNvContentPartPr/>
                <p14:nvPr/>
              </p14:nvContentPartPr>
              <p14:xfrm>
                <a:off x="8118486" y="1448445"/>
                <a:ext cx="414000" cy="712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991FE38-2F9C-DDDC-E529-F91CEF3439F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09846" y="1439805"/>
                  <a:ext cx="431640" cy="72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1FC7216-15AB-B632-1A1B-84BE9A98538F}"/>
                    </a:ext>
                  </a:extLst>
                </p14:cNvPr>
                <p14:cNvContentPartPr/>
                <p14:nvPr/>
              </p14:nvContentPartPr>
              <p14:xfrm>
                <a:off x="9192366" y="1388325"/>
                <a:ext cx="410400" cy="806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1FC7216-15AB-B632-1A1B-84BE9A98538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183726" y="1379685"/>
                  <a:ext cx="428040" cy="82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294875F-D524-2C5D-F903-A8BCB50EBE49}"/>
                    </a:ext>
                  </a:extLst>
                </p14:cNvPr>
                <p14:cNvContentPartPr/>
                <p14:nvPr/>
              </p14:nvContentPartPr>
              <p14:xfrm>
                <a:off x="9798966" y="1151805"/>
                <a:ext cx="1276560" cy="1179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294875F-D524-2C5D-F903-A8BCB50EBE4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89966" y="1142805"/>
                  <a:ext cx="1294200" cy="119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38F9937-82CD-7346-E987-AD19EBFA351F}"/>
                  </a:ext>
                </a:extLst>
              </p14:cNvPr>
              <p14:cNvContentPartPr/>
              <p14:nvPr/>
            </p14:nvContentPartPr>
            <p14:xfrm>
              <a:off x="6539166" y="2827605"/>
              <a:ext cx="112320" cy="267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38F9937-82CD-7346-E987-AD19EBFA351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67526" y="2683965"/>
                <a:ext cx="25596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719214C-4A0D-6336-834A-06166857590E}"/>
                  </a:ext>
                </a:extLst>
              </p14:cNvPr>
              <p14:cNvContentPartPr/>
              <p14:nvPr/>
            </p14:nvContentPartPr>
            <p14:xfrm>
              <a:off x="6449886" y="3742725"/>
              <a:ext cx="188640" cy="304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719214C-4A0D-6336-834A-06166857590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78246" y="3598725"/>
                <a:ext cx="33228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05F087-3F9F-1776-2BB5-466D1604C925}"/>
                  </a:ext>
                </a:extLst>
              </p14:cNvPr>
              <p14:cNvContentPartPr/>
              <p14:nvPr/>
            </p14:nvContentPartPr>
            <p14:xfrm>
              <a:off x="6512526" y="4664685"/>
              <a:ext cx="175680" cy="293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05F087-3F9F-1776-2BB5-466D1604C92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40526" y="4521045"/>
                <a:ext cx="31932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E7ABB50-10D4-E2A1-CDD7-3758BFC79121}"/>
                  </a:ext>
                </a:extLst>
              </p14:cNvPr>
              <p14:cNvContentPartPr/>
              <p14:nvPr/>
            </p14:nvContentPartPr>
            <p14:xfrm>
              <a:off x="6496326" y="5567205"/>
              <a:ext cx="210960" cy="319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E7ABB50-10D4-E2A1-CDD7-3758BFC7912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24326" y="5423205"/>
                <a:ext cx="35460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BEB61B1-D962-4EA2-071D-CEE1843862E4}"/>
                  </a:ext>
                </a:extLst>
              </p14:cNvPr>
              <p14:cNvContentPartPr/>
              <p14:nvPr/>
            </p14:nvContentPartPr>
            <p14:xfrm>
              <a:off x="8034966" y="2818245"/>
              <a:ext cx="153720" cy="312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BEB61B1-D962-4EA2-071D-CEE1843862E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63326" y="2674245"/>
                <a:ext cx="29736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929439-D1D6-7BAA-F765-5F0361048538}"/>
                  </a:ext>
                </a:extLst>
              </p14:cNvPr>
              <p14:cNvContentPartPr/>
              <p14:nvPr/>
            </p14:nvContentPartPr>
            <p14:xfrm>
              <a:off x="8010846" y="3783765"/>
              <a:ext cx="176040" cy="271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929439-D1D6-7BAA-F765-5F036104853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939206" y="3640125"/>
                <a:ext cx="31968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DB7C2E8-65E8-C787-2877-3CC611BD9304}"/>
                  </a:ext>
                </a:extLst>
              </p14:cNvPr>
              <p14:cNvContentPartPr/>
              <p14:nvPr/>
            </p14:nvContentPartPr>
            <p14:xfrm>
              <a:off x="7981326" y="4647405"/>
              <a:ext cx="200880" cy="351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DB7C2E8-65E8-C787-2877-3CC611BD930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909686" y="4503765"/>
                <a:ext cx="34452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272FD91-E6E1-D8AE-26F1-9DAEEB8E02B0}"/>
                  </a:ext>
                </a:extLst>
              </p14:cNvPr>
              <p14:cNvContentPartPr/>
              <p14:nvPr/>
            </p14:nvContentPartPr>
            <p14:xfrm>
              <a:off x="8009046" y="5578005"/>
              <a:ext cx="172800" cy="343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272FD91-E6E1-D8AE-26F1-9DAEEB8E02B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37406" y="5434365"/>
                <a:ext cx="31644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578E9C5-AEF8-5969-8A8F-BA11BEAD4428}"/>
                  </a:ext>
                </a:extLst>
              </p14:cNvPr>
              <p14:cNvContentPartPr/>
              <p14:nvPr/>
            </p14:nvContentPartPr>
            <p14:xfrm>
              <a:off x="9551646" y="2772525"/>
              <a:ext cx="166680" cy="288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578E9C5-AEF8-5969-8A8F-BA11BEAD442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480006" y="2628885"/>
                <a:ext cx="31032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47021C2-F81C-D755-340E-E105735A6F1A}"/>
                  </a:ext>
                </a:extLst>
              </p14:cNvPr>
              <p14:cNvContentPartPr/>
              <p14:nvPr/>
            </p14:nvContentPartPr>
            <p14:xfrm>
              <a:off x="9549126" y="3719325"/>
              <a:ext cx="140760" cy="338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47021C2-F81C-D755-340E-E105735A6F1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477126" y="3575685"/>
                <a:ext cx="28440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4865860-39D3-2946-AED6-A88D98A612FF}"/>
                  </a:ext>
                </a:extLst>
              </p14:cNvPr>
              <p14:cNvContentPartPr/>
              <p14:nvPr/>
            </p14:nvContentPartPr>
            <p14:xfrm>
              <a:off x="9540486" y="4626885"/>
              <a:ext cx="176040" cy="326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4865860-39D3-2946-AED6-A88D98A612F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468846" y="4483245"/>
                <a:ext cx="319680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8ED3DFB-1BD4-CE5A-4BEE-BEACC7DC91BB}"/>
                  </a:ext>
                </a:extLst>
              </p14:cNvPr>
              <p14:cNvContentPartPr/>
              <p14:nvPr/>
            </p14:nvContentPartPr>
            <p14:xfrm>
              <a:off x="9573966" y="5534085"/>
              <a:ext cx="137160" cy="351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8ED3DFB-1BD4-CE5A-4BEE-BEACC7DC91B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502326" y="5390085"/>
                <a:ext cx="28080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5F9ADB-D6A5-D65E-3D71-4A3E5345B08F}"/>
                  </a:ext>
                </a:extLst>
              </p14:cNvPr>
              <p14:cNvContentPartPr/>
              <p14:nvPr/>
            </p14:nvContentPartPr>
            <p14:xfrm>
              <a:off x="11066886" y="2774685"/>
              <a:ext cx="134280" cy="366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5F9ADB-D6A5-D65E-3D71-4A3E5345B08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994886" y="2631045"/>
                <a:ext cx="27792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B0C9CB-0BD6-9B58-8582-D36071FAC737}"/>
                  </a:ext>
                </a:extLst>
              </p14:cNvPr>
              <p14:cNvContentPartPr/>
              <p14:nvPr/>
            </p14:nvContentPartPr>
            <p14:xfrm>
              <a:off x="11000286" y="3738765"/>
              <a:ext cx="228240" cy="308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B0C9CB-0BD6-9B58-8582-D36071FAC73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928646" y="3594765"/>
                <a:ext cx="37188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165FDBB-2F6F-593A-EAA6-13475AEBF87A}"/>
                  </a:ext>
                </a:extLst>
              </p14:cNvPr>
              <p14:cNvContentPartPr/>
              <p14:nvPr/>
            </p14:nvContentPartPr>
            <p14:xfrm>
              <a:off x="11060406" y="4633005"/>
              <a:ext cx="140760" cy="309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165FDBB-2F6F-593A-EAA6-13475AEBF87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988766" y="4489005"/>
                <a:ext cx="28440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5206A37-BA6E-7B6E-98E8-25B33FFA7B7C}"/>
                  </a:ext>
                </a:extLst>
              </p14:cNvPr>
              <p14:cNvContentPartPr/>
              <p14:nvPr/>
            </p14:nvContentPartPr>
            <p14:xfrm>
              <a:off x="11038806" y="5509245"/>
              <a:ext cx="187200" cy="383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5206A37-BA6E-7B6E-98E8-25B33FFA7B7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967166" y="5365245"/>
                <a:ext cx="330840" cy="67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F86513C-91E8-A999-90ED-6CACF723168B}"/>
              </a:ext>
            </a:extLst>
          </p:cNvPr>
          <p:cNvGrpSpPr/>
          <p:nvPr/>
        </p:nvGrpSpPr>
        <p:grpSpPr>
          <a:xfrm>
            <a:off x="7224246" y="149205"/>
            <a:ext cx="2737800" cy="394920"/>
            <a:chOff x="7224246" y="149205"/>
            <a:chExt cx="273780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FDFD6BC-AAAF-963B-2E1D-D661DFDECC7C}"/>
                    </a:ext>
                  </a:extLst>
                </p14:cNvPr>
                <p14:cNvContentPartPr/>
                <p14:nvPr/>
              </p14:nvContentPartPr>
              <p14:xfrm>
                <a:off x="7224246" y="149205"/>
                <a:ext cx="932040" cy="370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FDFD6BC-AAAF-963B-2E1D-D661DFDECC7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15246" y="140565"/>
                  <a:ext cx="9496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20E4CBD-123C-A16F-33B9-CE333206B4AA}"/>
                    </a:ext>
                  </a:extLst>
                </p14:cNvPr>
                <p14:cNvContentPartPr/>
                <p14:nvPr/>
              </p14:nvContentPartPr>
              <p14:xfrm>
                <a:off x="7914726" y="279165"/>
                <a:ext cx="21960" cy="27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20E4CBD-123C-A16F-33B9-CE333206B4A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906086" y="270165"/>
                  <a:ext cx="39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0A6435B-4944-8611-DDA1-65C483E6C276}"/>
                    </a:ext>
                  </a:extLst>
                </p14:cNvPr>
                <p14:cNvContentPartPr/>
                <p14:nvPr/>
              </p14:nvContentPartPr>
              <p14:xfrm>
                <a:off x="8437086" y="151365"/>
                <a:ext cx="1524960" cy="392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0A6435B-4944-8611-DDA1-65C483E6C27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28446" y="142725"/>
                  <a:ext cx="154260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49BDC0F-33B3-0A7A-6566-2B2B9A5B8254}"/>
                    </a:ext>
                  </a:extLst>
                </p14:cNvPr>
                <p14:cNvContentPartPr/>
                <p14:nvPr/>
              </p14:nvContentPartPr>
              <p14:xfrm>
                <a:off x="9072126" y="324885"/>
                <a:ext cx="328320" cy="36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49BDC0F-33B3-0A7A-6566-2B2B9A5B825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063126" y="315885"/>
                  <a:ext cx="345960" cy="5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751F178-72BA-F7B9-8276-1127F578C219}"/>
                  </a:ext>
                </a:extLst>
              </p14:cNvPr>
              <p14:cNvContentPartPr/>
              <p14:nvPr/>
            </p14:nvContentPartPr>
            <p14:xfrm>
              <a:off x="6202206" y="538725"/>
              <a:ext cx="902520" cy="1644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751F178-72BA-F7B9-8276-1127F578C21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93206" y="530085"/>
                <a:ext cx="920160" cy="16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FE408FF-FCE2-E9E4-6411-DE1EA82A88C3}"/>
                  </a:ext>
                </a:extLst>
              </p14:cNvPr>
              <p14:cNvContentPartPr/>
              <p14:nvPr/>
            </p14:nvContentPartPr>
            <p14:xfrm>
              <a:off x="10138446" y="595965"/>
              <a:ext cx="1516680" cy="1626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FE408FF-FCE2-E9E4-6411-DE1EA82A88C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129806" y="587325"/>
                <a:ext cx="1534320" cy="164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56EC8B80-9C63-4C8F-2E1C-C8156FDFCC93}"/>
              </a:ext>
            </a:extLst>
          </p:cNvPr>
          <p:cNvGrpSpPr/>
          <p:nvPr/>
        </p:nvGrpSpPr>
        <p:grpSpPr>
          <a:xfrm>
            <a:off x="8630766" y="1866405"/>
            <a:ext cx="615600" cy="459720"/>
            <a:chOff x="8630766" y="1866405"/>
            <a:chExt cx="61560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112212F-8164-BABC-BE6B-E6DCF1C373DD}"/>
                    </a:ext>
                  </a:extLst>
                </p14:cNvPr>
                <p14:cNvContentPartPr/>
                <p14:nvPr/>
              </p14:nvContentPartPr>
              <p14:xfrm>
                <a:off x="8630766" y="1930845"/>
                <a:ext cx="188280" cy="344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112212F-8164-BABC-BE6B-E6DCF1C373D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622126" y="1921845"/>
                  <a:ext cx="2059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A2AACA2-A4A4-1151-271A-A4642B2B9508}"/>
                    </a:ext>
                  </a:extLst>
                </p14:cNvPr>
                <p14:cNvContentPartPr/>
                <p14:nvPr/>
              </p14:nvContentPartPr>
              <p14:xfrm>
                <a:off x="9088326" y="1866405"/>
                <a:ext cx="158040" cy="459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A2AACA2-A4A4-1151-271A-A4642B2B950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079326" y="1857765"/>
                  <a:ext cx="175680" cy="47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D07F4F4-DC83-DF50-DA33-B2E466DA10B0}"/>
                  </a:ext>
                </a:extLst>
              </p14:cNvPr>
              <p14:cNvContentPartPr/>
              <p14:nvPr/>
            </p14:nvContentPartPr>
            <p14:xfrm>
              <a:off x="6053526" y="2826525"/>
              <a:ext cx="133560" cy="2944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D07F4F4-DC83-DF50-DA33-B2E466DA10B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981526" y="2682525"/>
                <a:ext cx="27720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8A6CBE1-6279-A01C-7372-6D909A0A1EFA}"/>
                  </a:ext>
                </a:extLst>
              </p14:cNvPr>
              <p14:cNvContentPartPr/>
              <p14:nvPr/>
            </p14:nvContentPartPr>
            <p14:xfrm>
              <a:off x="6069366" y="3705645"/>
              <a:ext cx="137160" cy="398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8A6CBE1-6279-A01C-7372-6D909A0A1EF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997726" y="3562005"/>
                <a:ext cx="280800" cy="6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23D046C-E931-86DA-9CDC-455D0F9F0684}"/>
                  </a:ext>
                </a:extLst>
              </p14:cNvPr>
              <p14:cNvContentPartPr/>
              <p14:nvPr/>
            </p14:nvContentPartPr>
            <p14:xfrm>
              <a:off x="6016086" y="4656765"/>
              <a:ext cx="170280" cy="365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23D046C-E931-86DA-9CDC-455D0F9F068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944446" y="4512765"/>
                <a:ext cx="31392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655A2D5-D7A6-317F-8D82-E35C65688200}"/>
                  </a:ext>
                </a:extLst>
              </p14:cNvPr>
              <p14:cNvContentPartPr/>
              <p14:nvPr/>
            </p14:nvContentPartPr>
            <p14:xfrm>
              <a:off x="6030486" y="5589165"/>
              <a:ext cx="171720" cy="303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655A2D5-D7A6-317F-8D82-E35C6568820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958846" y="5445525"/>
                <a:ext cx="31536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1A15425-9B72-4272-1DE4-5E95FB828D31}"/>
                  </a:ext>
                </a:extLst>
              </p14:cNvPr>
              <p14:cNvContentPartPr/>
              <p14:nvPr/>
            </p14:nvContentPartPr>
            <p14:xfrm>
              <a:off x="8469126" y="2820405"/>
              <a:ext cx="166320" cy="316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1A15425-9B72-4272-1DE4-5E95FB828D3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397126" y="2676765"/>
                <a:ext cx="30996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C145E74-188C-17DA-5CCE-845C3F27B61E}"/>
                  </a:ext>
                </a:extLst>
              </p14:cNvPr>
              <p14:cNvContentPartPr/>
              <p14:nvPr/>
            </p14:nvContentPartPr>
            <p14:xfrm>
              <a:off x="8481726" y="3728325"/>
              <a:ext cx="134640" cy="318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C145E74-188C-17DA-5CCE-845C3F27B61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410086" y="3584325"/>
                <a:ext cx="27828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30EDB85-991B-47B6-1702-92025BF32BBC}"/>
                  </a:ext>
                </a:extLst>
              </p14:cNvPr>
              <p14:cNvContentPartPr/>
              <p14:nvPr/>
            </p14:nvContentPartPr>
            <p14:xfrm>
              <a:off x="8469126" y="4693125"/>
              <a:ext cx="164520" cy="3088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30EDB85-991B-47B6-1702-92025BF32BB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397486" y="4549485"/>
                <a:ext cx="308160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14C3560-D645-3881-37D8-5F0EC1CF4E08}"/>
                  </a:ext>
                </a:extLst>
              </p14:cNvPr>
              <p14:cNvContentPartPr/>
              <p14:nvPr/>
            </p14:nvContentPartPr>
            <p14:xfrm>
              <a:off x="8482446" y="5590245"/>
              <a:ext cx="212040" cy="316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14C3560-D645-3881-37D8-5F0EC1CF4E0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410446" y="5446605"/>
                <a:ext cx="35568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3EB5701-A2F7-7DC2-05D7-888E36873D6D}"/>
                  </a:ext>
                </a:extLst>
              </p14:cNvPr>
              <p14:cNvContentPartPr/>
              <p14:nvPr/>
            </p14:nvContentPartPr>
            <p14:xfrm>
              <a:off x="9108846" y="2802405"/>
              <a:ext cx="95040" cy="3157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3EB5701-A2F7-7DC2-05D7-888E36873D6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037206" y="2658405"/>
                <a:ext cx="238680" cy="6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78E40E8-92F4-B388-9555-F412FC9A0DE1}"/>
                  </a:ext>
                </a:extLst>
              </p14:cNvPr>
              <p14:cNvContentPartPr/>
              <p14:nvPr/>
            </p14:nvContentPartPr>
            <p14:xfrm>
              <a:off x="9047286" y="3714285"/>
              <a:ext cx="221760" cy="3942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78E40E8-92F4-B388-9555-F412FC9A0DE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975286" y="3570285"/>
                <a:ext cx="365400" cy="6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C36667D-CDF8-F482-5402-D1E0F48A2886}"/>
                  </a:ext>
                </a:extLst>
              </p14:cNvPr>
              <p14:cNvContentPartPr/>
              <p14:nvPr/>
            </p14:nvContentPartPr>
            <p14:xfrm>
              <a:off x="9086526" y="4667925"/>
              <a:ext cx="171360" cy="340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C36667D-CDF8-F482-5402-D1E0F48A288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014526" y="4523925"/>
                <a:ext cx="315000" cy="62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0185F96-7A2C-D216-D634-63BF1C8BA444}"/>
                  </a:ext>
                </a:extLst>
              </p14:cNvPr>
              <p14:cNvContentPartPr/>
              <p14:nvPr/>
            </p14:nvContentPartPr>
            <p14:xfrm>
              <a:off x="9082206" y="5560725"/>
              <a:ext cx="189360" cy="370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0185F96-7A2C-D216-D634-63BF1C8BA44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010206" y="5416725"/>
                <a:ext cx="33300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0FABC32-7640-4FF4-C52E-B552C416CA65}"/>
                  </a:ext>
                </a:extLst>
              </p14:cNvPr>
              <p14:cNvContentPartPr/>
              <p14:nvPr/>
            </p14:nvContentPartPr>
            <p14:xfrm>
              <a:off x="11493846" y="2774685"/>
              <a:ext cx="128520" cy="424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0FABC32-7640-4FF4-C52E-B552C416CA6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421846" y="2631045"/>
                <a:ext cx="272160" cy="71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2AAA0C1-4AF3-2FDE-09DC-AF7BF4185243}"/>
                  </a:ext>
                </a:extLst>
              </p14:cNvPr>
              <p14:cNvContentPartPr/>
              <p14:nvPr/>
            </p14:nvContentPartPr>
            <p14:xfrm>
              <a:off x="11440206" y="3748485"/>
              <a:ext cx="206640" cy="3675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2AAA0C1-4AF3-2FDE-09DC-AF7BF418524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368206" y="3604485"/>
                <a:ext cx="35028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B097EB8-742A-69EF-8C12-AB199F34519A}"/>
                  </a:ext>
                </a:extLst>
              </p14:cNvPr>
              <p14:cNvContentPartPr/>
              <p14:nvPr/>
            </p14:nvContentPartPr>
            <p14:xfrm>
              <a:off x="11474766" y="4638405"/>
              <a:ext cx="234360" cy="387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B097EB8-742A-69EF-8C12-AB199F34519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1403126" y="4494765"/>
                <a:ext cx="378000" cy="6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5E8F950-6C7B-9803-4072-72ABCD23CC93}"/>
                  </a:ext>
                </a:extLst>
              </p14:cNvPr>
              <p14:cNvContentPartPr/>
              <p14:nvPr/>
            </p14:nvContentPartPr>
            <p14:xfrm>
              <a:off x="11527686" y="5536605"/>
              <a:ext cx="202680" cy="3672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5E8F950-6C7B-9803-4072-72ABCD23CC9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1455686" y="5392965"/>
                <a:ext cx="346320" cy="6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F7F3F2D-138D-9F19-402B-1D7E4ADD71DF}"/>
                  </a:ext>
                </a:extLst>
              </p14:cNvPr>
              <p14:cNvContentPartPr/>
              <p14:nvPr/>
            </p14:nvContentPartPr>
            <p14:xfrm>
              <a:off x="172206" y="5804445"/>
              <a:ext cx="1398960" cy="70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F7F3F2D-138D-9F19-402B-1D7E4ADD71D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63566" y="5795445"/>
                <a:ext cx="1416600" cy="72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D29169A-C190-7061-C2F2-137B3E36A1F2}"/>
                  </a:ext>
                </a:extLst>
              </p14:cNvPr>
              <p14:cNvContentPartPr/>
              <p14:nvPr/>
            </p14:nvContentPartPr>
            <p14:xfrm>
              <a:off x="1034046" y="6003165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D29169A-C190-7061-C2F2-137B3E36A1F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025406" y="59945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09853FE-CAD5-A951-AD23-3564AE485308}"/>
                  </a:ext>
                </a:extLst>
              </p14:cNvPr>
              <p14:cNvContentPartPr/>
              <p14:nvPr/>
            </p14:nvContentPartPr>
            <p14:xfrm>
              <a:off x="698886" y="5985885"/>
              <a:ext cx="412560" cy="190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09853FE-CAD5-A951-AD23-3564AE48530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90246" y="5976885"/>
                <a:ext cx="43020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4CDCCFCF-4590-5414-10C3-C67DE92A90E5}"/>
              </a:ext>
            </a:extLst>
          </p:cNvPr>
          <p:cNvGrpSpPr/>
          <p:nvPr/>
        </p:nvGrpSpPr>
        <p:grpSpPr>
          <a:xfrm>
            <a:off x="1859166" y="5903085"/>
            <a:ext cx="2658600" cy="540000"/>
            <a:chOff x="1859166" y="5903085"/>
            <a:chExt cx="2658600" cy="5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832F411-00A1-4BCF-B21D-16D51F801B69}"/>
                    </a:ext>
                  </a:extLst>
                </p14:cNvPr>
                <p14:cNvContentPartPr/>
                <p14:nvPr/>
              </p14:nvContentPartPr>
              <p14:xfrm>
                <a:off x="1859166" y="5958165"/>
                <a:ext cx="1213200" cy="484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832F411-00A1-4BCF-B21D-16D51F801B6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850166" y="5949165"/>
                  <a:ext cx="123084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5D81FFC-2B67-0B12-CBC1-7B04AFA2C128}"/>
                    </a:ext>
                  </a:extLst>
                </p14:cNvPr>
                <p14:cNvContentPartPr/>
                <p14:nvPr/>
              </p14:nvContentPartPr>
              <p14:xfrm>
                <a:off x="2931246" y="5956725"/>
                <a:ext cx="21960" cy="16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5D81FFC-2B67-0B12-CBC1-7B04AFA2C12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922606" y="5948085"/>
                  <a:ext cx="39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91314A0-C6C6-2724-6AA7-79711E836116}"/>
                    </a:ext>
                  </a:extLst>
                </p14:cNvPr>
                <p14:cNvContentPartPr/>
                <p14:nvPr/>
              </p14:nvContentPartPr>
              <p14:xfrm>
                <a:off x="2417526" y="5903085"/>
                <a:ext cx="360" cy="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91314A0-C6C6-2724-6AA7-79711E83611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408886" y="5894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103E971-585C-125E-3A31-D8966CBB02D6}"/>
                    </a:ext>
                  </a:extLst>
                </p14:cNvPr>
                <p14:cNvContentPartPr/>
                <p14:nvPr/>
              </p14:nvContentPartPr>
              <p14:xfrm>
                <a:off x="3327966" y="6069045"/>
                <a:ext cx="179640" cy="218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103E971-585C-125E-3A31-D8966CBB02D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18966" y="6060405"/>
                  <a:ext cx="1972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A320FAE-13E5-178C-7D12-94A196729DE0}"/>
                    </a:ext>
                  </a:extLst>
                </p14:cNvPr>
                <p14:cNvContentPartPr/>
                <p14:nvPr/>
              </p14:nvContentPartPr>
              <p14:xfrm>
                <a:off x="3391326" y="6157605"/>
                <a:ext cx="144000" cy="14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A320FAE-13E5-178C-7D12-94A196729DE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382326" y="6148965"/>
                  <a:ext cx="161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2A9A8A6-D763-B78E-D1F6-532B84C90A02}"/>
                    </a:ext>
                  </a:extLst>
                </p14:cNvPr>
                <p14:cNvContentPartPr/>
                <p14:nvPr/>
              </p14:nvContentPartPr>
              <p14:xfrm>
                <a:off x="3399246" y="6035205"/>
                <a:ext cx="233280" cy="6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2A9A8A6-D763-B78E-D1F6-532B84C90A0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90606" y="6026565"/>
                  <a:ext cx="250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A2F208B-6D4F-D5FB-D051-B9BF48BB4138}"/>
                    </a:ext>
                  </a:extLst>
                </p14:cNvPr>
                <p14:cNvContentPartPr/>
                <p14:nvPr/>
              </p14:nvContentPartPr>
              <p14:xfrm>
                <a:off x="3659166" y="6191805"/>
                <a:ext cx="99360" cy="16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A2F208B-6D4F-D5FB-D051-B9BF48BB413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50166" y="6182805"/>
                  <a:ext cx="117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220DCCC-14F8-4E68-31DD-F6B861720B8F}"/>
                    </a:ext>
                  </a:extLst>
                </p14:cNvPr>
                <p14:cNvContentPartPr/>
                <p14:nvPr/>
              </p14:nvContentPartPr>
              <p14:xfrm>
                <a:off x="3849246" y="5924325"/>
                <a:ext cx="668520" cy="479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220DCCC-14F8-4E68-31DD-F6B861720B8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40246" y="5915325"/>
                  <a:ext cx="68616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C3AECC1-718E-8834-921F-FFAB5766537A}"/>
                    </a:ext>
                  </a:extLst>
                </p14:cNvPr>
                <p14:cNvContentPartPr/>
                <p14:nvPr/>
              </p14:nvContentPartPr>
              <p14:xfrm>
                <a:off x="4056606" y="6060405"/>
                <a:ext cx="49680" cy="11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C3AECC1-718E-8834-921F-FFAB5766537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47606" y="6051765"/>
                  <a:ext cx="6732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746B657-3560-3F68-3984-30E4FC39EE9F}"/>
                  </a:ext>
                </a:extLst>
              </p14:cNvPr>
              <p14:cNvContentPartPr/>
              <p14:nvPr/>
            </p14:nvContentPartPr>
            <p14:xfrm>
              <a:off x="4906926" y="6160125"/>
              <a:ext cx="491760" cy="2160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746B657-3560-3F68-3984-30E4FC39EE9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897926" y="6151125"/>
                <a:ext cx="509400" cy="23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F81B47CB-8BD3-5804-E717-1EE5AA34DEF2}"/>
              </a:ext>
            </a:extLst>
          </p:cNvPr>
          <p:cNvGrpSpPr/>
          <p:nvPr/>
        </p:nvGrpSpPr>
        <p:grpSpPr>
          <a:xfrm>
            <a:off x="329166" y="114645"/>
            <a:ext cx="1846440" cy="981000"/>
            <a:chOff x="329166" y="114645"/>
            <a:chExt cx="1846440" cy="98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FF71739-7675-0470-39F9-A93CAECC164D}"/>
                    </a:ext>
                  </a:extLst>
                </p14:cNvPr>
                <p14:cNvContentPartPr/>
                <p14:nvPr/>
              </p14:nvContentPartPr>
              <p14:xfrm>
                <a:off x="413046" y="114645"/>
                <a:ext cx="1762560" cy="525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FF71739-7675-0470-39F9-A93CAECC164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4406" y="106005"/>
                  <a:ext cx="178020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46ACAFF-61A8-A439-B848-F9547B22E5CC}"/>
                    </a:ext>
                  </a:extLst>
                </p14:cNvPr>
                <p14:cNvContentPartPr/>
                <p14:nvPr/>
              </p14:nvContentPartPr>
              <p14:xfrm>
                <a:off x="1875006" y="364845"/>
                <a:ext cx="11160" cy="64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46ACAFF-61A8-A439-B848-F9547B22E5C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866006" y="355845"/>
                  <a:ext cx="28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4649D02-BD59-AD33-0AD0-9F4E6A4C08DD}"/>
                    </a:ext>
                  </a:extLst>
                </p14:cNvPr>
                <p14:cNvContentPartPr/>
                <p14:nvPr/>
              </p14:nvContentPartPr>
              <p14:xfrm>
                <a:off x="1496286" y="271965"/>
                <a:ext cx="326880" cy="36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4649D02-BD59-AD33-0AD0-9F4E6A4C08D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487646" y="262965"/>
                  <a:ext cx="344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1940D26-832B-5990-8DB1-C3D88715F8C3}"/>
                    </a:ext>
                  </a:extLst>
                </p14:cNvPr>
                <p14:cNvContentPartPr/>
                <p14:nvPr/>
              </p14:nvContentPartPr>
              <p14:xfrm>
                <a:off x="329166" y="741405"/>
                <a:ext cx="31320" cy="198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1940D26-832B-5990-8DB1-C3D88715F8C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20526" y="732765"/>
                  <a:ext cx="48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F21470B-1E82-7CBD-76B0-1C69A08CE2D3}"/>
                    </a:ext>
                  </a:extLst>
                </p14:cNvPr>
                <p14:cNvContentPartPr/>
                <p14:nvPr/>
              </p14:nvContentPartPr>
              <p14:xfrm>
                <a:off x="406566" y="680925"/>
                <a:ext cx="151920" cy="414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F21470B-1E82-7CBD-76B0-1C69A08CE2D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97926" y="672285"/>
                  <a:ext cx="16956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4803BA2-4E84-1230-DDA3-9FCD37755DF5}"/>
                    </a:ext>
                  </a:extLst>
                </p14:cNvPr>
                <p14:cNvContentPartPr/>
                <p14:nvPr/>
              </p14:nvContentPartPr>
              <p14:xfrm>
                <a:off x="836046" y="818445"/>
                <a:ext cx="205200" cy="241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4803BA2-4E84-1230-DDA3-9FCD37755DF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7406" y="809805"/>
                  <a:ext cx="2228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925F1FA-5434-D99D-57B5-141E3C83AA82}"/>
                    </a:ext>
                  </a:extLst>
                </p14:cNvPr>
                <p14:cNvContentPartPr/>
                <p14:nvPr/>
              </p14:nvContentPartPr>
              <p14:xfrm>
                <a:off x="1171206" y="892965"/>
                <a:ext cx="197280" cy="31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925F1FA-5434-D99D-57B5-141E3C83AA8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62206" y="883965"/>
                  <a:ext cx="214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60FC005-7195-5BA1-A8EF-D61DA1CFB933}"/>
                    </a:ext>
                  </a:extLst>
                </p14:cNvPr>
                <p14:cNvContentPartPr/>
                <p14:nvPr/>
              </p14:nvContentPartPr>
              <p14:xfrm>
                <a:off x="1182726" y="998805"/>
                <a:ext cx="157680" cy="33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60FC005-7195-5BA1-A8EF-D61DA1CFB93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74086" y="989805"/>
                  <a:ext cx="175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F11410A-CEE6-CE8A-4D7F-5F9476BB4810}"/>
                    </a:ext>
                  </a:extLst>
                </p14:cNvPr>
                <p14:cNvContentPartPr/>
                <p14:nvPr/>
              </p14:nvContentPartPr>
              <p14:xfrm>
                <a:off x="1457046" y="856605"/>
                <a:ext cx="249120" cy="171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F11410A-CEE6-CE8A-4D7F-5F9476BB481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448046" y="847965"/>
                  <a:ext cx="26676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DC31520-1238-BBED-E18D-B81F2C2697E3}"/>
                  </a:ext>
                </a:extLst>
              </p14:cNvPr>
              <p14:cNvContentPartPr/>
              <p14:nvPr/>
            </p14:nvContentPartPr>
            <p14:xfrm>
              <a:off x="294966" y="1433685"/>
              <a:ext cx="154440" cy="158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DC31520-1238-BBED-E18D-B81F2C2697E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85966" y="1425045"/>
                <a:ext cx="17208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01BA5CF-076A-07E7-1B84-A829B5826405}"/>
                  </a:ext>
                </a:extLst>
              </p14:cNvPr>
              <p14:cNvContentPartPr/>
              <p14:nvPr/>
            </p14:nvContentPartPr>
            <p14:xfrm>
              <a:off x="458046" y="1333245"/>
              <a:ext cx="64080" cy="427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01BA5CF-076A-07E7-1B84-A829B582640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49406" y="1324245"/>
                <a:ext cx="817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EC54B82-20BD-9406-6F09-C66C2AFDE5E3}"/>
                  </a:ext>
                </a:extLst>
              </p14:cNvPr>
              <p14:cNvContentPartPr/>
              <p14:nvPr/>
            </p14:nvContentPartPr>
            <p14:xfrm>
              <a:off x="712206" y="1416045"/>
              <a:ext cx="157320" cy="2221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EC54B82-20BD-9406-6F09-C66C2AFDE5E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03206" y="1407405"/>
                <a:ext cx="1749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A398BFD-226B-0DEF-F21B-96CE3C05D91E}"/>
                  </a:ext>
                </a:extLst>
              </p14:cNvPr>
              <p14:cNvContentPartPr/>
              <p14:nvPr/>
            </p14:nvContentPartPr>
            <p14:xfrm>
              <a:off x="918846" y="1511085"/>
              <a:ext cx="88200" cy="1170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A398BFD-226B-0DEF-F21B-96CE3C05D91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909846" y="1502445"/>
                <a:ext cx="1058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03CD0CE-B031-A74F-9AC5-7EC7A928DEBC}"/>
                  </a:ext>
                </a:extLst>
              </p14:cNvPr>
              <p14:cNvContentPartPr/>
              <p14:nvPr/>
            </p14:nvContentPartPr>
            <p14:xfrm>
              <a:off x="1145286" y="1269885"/>
              <a:ext cx="1010160" cy="4104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03CD0CE-B031-A74F-9AC5-7EC7A928DEB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136286" y="1261245"/>
                <a:ext cx="102780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0CC91E9-249A-C7C1-942C-53533D567CED}"/>
                  </a:ext>
                </a:extLst>
              </p14:cNvPr>
              <p14:cNvContentPartPr/>
              <p14:nvPr/>
            </p14:nvContentPartPr>
            <p14:xfrm>
              <a:off x="1106046" y="1506045"/>
              <a:ext cx="335520" cy="396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0CC91E9-249A-C7C1-942C-53533D567CE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097046" y="1497045"/>
                <a:ext cx="3531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AA4098F-D001-8A14-F399-7D6B15E52EBA}"/>
                  </a:ext>
                </a:extLst>
              </p14:cNvPr>
              <p14:cNvContentPartPr/>
              <p14:nvPr/>
            </p14:nvContentPartPr>
            <p14:xfrm>
              <a:off x="2266686" y="1201125"/>
              <a:ext cx="910440" cy="442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AA4098F-D001-8A14-F399-7D6B15E52EB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258046" y="1192485"/>
                <a:ext cx="92808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D8D7033-E57C-BB3A-69B7-95CCC2BBDFAD}"/>
                  </a:ext>
                </a:extLst>
              </p14:cNvPr>
              <p14:cNvContentPartPr/>
              <p14:nvPr/>
            </p14:nvContentPartPr>
            <p14:xfrm>
              <a:off x="2984166" y="1476885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D8D7033-E57C-BB3A-69B7-95CCC2BBDFAD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975526" y="14678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E3DDF42-94BE-DAC6-C794-B4DAB3D922B9}"/>
                  </a:ext>
                </a:extLst>
              </p14:cNvPr>
              <p14:cNvContentPartPr/>
              <p14:nvPr/>
            </p14:nvContentPartPr>
            <p14:xfrm>
              <a:off x="2703366" y="1344765"/>
              <a:ext cx="339840" cy="309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E3DDF42-94BE-DAC6-C794-B4DAB3D922B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694726" y="1336125"/>
                <a:ext cx="35748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AC7341C-A5B7-7AEB-7B36-E75164C8710D}"/>
              </a:ext>
            </a:extLst>
          </p:cNvPr>
          <p:cNvGrpSpPr/>
          <p:nvPr/>
        </p:nvGrpSpPr>
        <p:grpSpPr>
          <a:xfrm>
            <a:off x="3546486" y="1328205"/>
            <a:ext cx="954360" cy="241560"/>
            <a:chOff x="3546486" y="1328205"/>
            <a:chExt cx="95436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24B59DB-28E8-F3CE-A43E-8302DD080524}"/>
                    </a:ext>
                  </a:extLst>
                </p14:cNvPr>
                <p14:cNvContentPartPr/>
                <p14:nvPr/>
              </p14:nvContentPartPr>
              <p14:xfrm>
                <a:off x="3546486" y="1352685"/>
                <a:ext cx="15120" cy="217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24B59DB-28E8-F3CE-A43E-8302DD08052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37846" y="1343685"/>
                  <a:ext cx="327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5990E83-96FB-DA9C-D962-52D697F57D58}"/>
                    </a:ext>
                  </a:extLst>
                </p14:cNvPr>
                <p14:cNvContentPartPr/>
                <p14:nvPr/>
              </p14:nvContentPartPr>
              <p14:xfrm>
                <a:off x="3567006" y="1354125"/>
                <a:ext cx="160560" cy="201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5990E83-96FB-DA9C-D962-52D697F57D5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558006" y="1345485"/>
                  <a:ext cx="178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ED5C87C-1EFD-F4B6-02C6-E892AFCF010C}"/>
                    </a:ext>
                  </a:extLst>
                </p14:cNvPr>
                <p14:cNvContentPartPr/>
                <p14:nvPr/>
              </p14:nvContentPartPr>
              <p14:xfrm>
                <a:off x="3860046" y="1396245"/>
                <a:ext cx="17640" cy="132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ED5C87C-1EFD-F4B6-02C6-E892AFCF010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51406" y="1387605"/>
                  <a:ext cx="35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F773CA3-39C5-6AB8-FB21-E92385532FD3}"/>
                    </a:ext>
                  </a:extLst>
                </p14:cNvPr>
                <p14:cNvContentPartPr/>
                <p14:nvPr/>
              </p14:nvContentPartPr>
              <p14:xfrm>
                <a:off x="3776526" y="1328205"/>
                <a:ext cx="237240" cy="40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F773CA3-39C5-6AB8-FB21-E92385532FD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67886" y="1319205"/>
                  <a:ext cx="254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9D7C63C-266E-FF27-F05C-28B1C2BEFC27}"/>
                    </a:ext>
                  </a:extLst>
                </p14:cNvPr>
                <p14:cNvContentPartPr/>
                <p14:nvPr/>
              </p14:nvContentPartPr>
              <p14:xfrm>
                <a:off x="4063806" y="1438365"/>
                <a:ext cx="137520" cy="23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9D7C63C-266E-FF27-F05C-28B1C2BEFC2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055166" y="1429725"/>
                  <a:ext cx="155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668A164-BD17-27AE-E79B-D0DCEA64E77E}"/>
                    </a:ext>
                  </a:extLst>
                </p14:cNvPr>
                <p14:cNvContentPartPr/>
                <p14:nvPr/>
              </p14:nvContentPartPr>
              <p14:xfrm>
                <a:off x="4046526" y="1499925"/>
                <a:ext cx="146160" cy="38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668A164-BD17-27AE-E79B-D0DCEA64E77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037526" y="1491285"/>
                  <a:ext cx="1638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B90B983-A3EA-F01F-4042-54A9E2BD02FB}"/>
                    </a:ext>
                  </a:extLst>
                </p14:cNvPr>
                <p14:cNvContentPartPr/>
                <p14:nvPr/>
              </p14:nvContentPartPr>
              <p14:xfrm>
                <a:off x="4307526" y="1363125"/>
                <a:ext cx="193320" cy="189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B90B983-A3EA-F01F-4042-54A9E2BD02F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98886" y="1354125"/>
                  <a:ext cx="21096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B340F2C-7D5B-3C4D-6677-3AED68B953C2}"/>
              </a:ext>
            </a:extLst>
          </p:cNvPr>
          <p:cNvGrpSpPr/>
          <p:nvPr/>
        </p:nvGrpSpPr>
        <p:grpSpPr>
          <a:xfrm>
            <a:off x="242046" y="1867845"/>
            <a:ext cx="2698560" cy="475200"/>
            <a:chOff x="242046" y="1867845"/>
            <a:chExt cx="269856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F23E8C0-C06D-45E1-F3E8-305670361320}"/>
                    </a:ext>
                  </a:extLst>
                </p14:cNvPr>
                <p14:cNvContentPartPr/>
                <p14:nvPr/>
              </p14:nvContentPartPr>
              <p14:xfrm>
                <a:off x="242046" y="2057565"/>
                <a:ext cx="116640" cy="249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F23E8C0-C06D-45E1-F3E8-30567036132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33046" y="2048565"/>
                  <a:ext cx="1342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B7804C6-C7AC-CEB8-5372-C3BB73369635}"/>
                    </a:ext>
                  </a:extLst>
                </p14:cNvPr>
                <p14:cNvContentPartPr/>
                <p14:nvPr/>
              </p14:nvContentPartPr>
              <p14:xfrm>
                <a:off x="391446" y="1987005"/>
                <a:ext cx="117360" cy="356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B7804C6-C7AC-CEB8-5372-C3BB7336963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2446" y="1978005"/>
                  <a:ext cx="1350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45A091F-BDF4-C3A9-F466-1341E299D709}"/>
                    </a:ext>
                  </a:extLst>
                </p14:cNvPr>
                <p14:cNvContentPartPr/>
                <p14:nvPr/>
              </p14:nvContentPartPr>
              <p14:xfrm>
                <a:off x="621486" y="2059725"/>
                <a:ext cx="681120" cy="158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45A091F-BDF4-C3A9-F466-1341E299D70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12486" y="2050725"/>
                  <a:ext cx="698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9DFCDCA-FC5A-F943-B2E9-82F5F551F946}"/>
                    </a:ext>
                  </a:extLst>
                </p14:cNvPr>
                <p14:cNvContentPartPr/>
                <p14:nvPr/>
              </p14:nvContentPartPr>
              <p14:xfrm>
                <a:off x="750366" y="1893405"/>
                <a:ext cx="23400" cy="44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9DFCDCA-FC5A-F943-B2E9-82F5F551F94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41726" y="1884405"/>
                  <a:ext cx="41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005EAA3-01A8-3812-A397-37242E45DDFF}"/>
                    </a:ext>
                  </a:extLst>
                </p14:cNvPr>
                <p14:cNvContentPartPr/>
                <p14:nvPr/>
              </p14:nvContentPartPr>
              <p14:xfrm>
                <a:off x="1467846" y="1867845"/>
                <a:ext cx="381600" cy="417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005EAA3-01A8-3812-A397-37242E45DDF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458846" y="1859205"/>
                  <a:ext cx="3992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EBD6DF1-3C97-AA91-7422-4D417775974F}"/>
                    </a:ext>
                  </a:extLst>
                </p14:cNvPr>
                <p14:cNvContentPartPr/>
                <p14:nvPr/>
              </p14:nvContentPartPr>
              <p14:xfrm>
                <a:off x="1760526" y="2041365"/>
                <a:ext cx="145800" cy="151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EBD6DF1-3C97-AA91-7422-4D417775974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751886" y="2032365"/>
                  <a:ext cx="163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94D20C0-2159-58CF-AAD4-492361834A6F}"/>
                    </a:ext>
                  </a:extLst>
                </p14:cNvPr>
                <p14:cNvContentPartPr/>
                <p14:nvPr/>
              </p14:nvContentPartPr>
              <p14:xfrm>
                <a:off x="1914246" y="1880805"/>
                <a:ext cx="298080" cy="300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94D20C0-2159-58CF-AAD4-492361834A6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905246" y="1872165"/>
                  <a:ext cx="3157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DD88828-BD37-0BDB-9639-5DE710AD2C60}"/>
                    </a:ext>
                  </a:extLst>
                </p14:cNvPr>
                <p14:cNvContentPartPr/>
                <p14:nvPr/>
              </p14:nvContentPartPr>
              <p14:xfrm>
                <a:off x="1812006" y="1942005"/>
                <a:ext cx="360" cy="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DD88828-BD37-0BDB-9639-5DE710AD2C6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803006" y="1933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E54BEDD-C4BA-4F54-B87C-99EC0CC998BC}"/>
                    </a:ext>
                  </a:extLst>
                </p14:cNvPr>
                <p14:cNvContentPartPr/>
                <p14:nvPr/>
              </p14:nvContentPartPr>
              <p14:xfrm>
                <a:off x="2408886" y="1938405"/>
                <a:ext cx="531720" cy="213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E54BEDD-C4BA-4F54-B87C-99EC0CC998B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400246" y="1929405"/>
                  <a:ext cx="54936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5E11ED4-9CB8-C879-D5BA-F294698FD8AF}"/>
              </a:ext>
            </a:extLst>
          </p:cNvPr>
          <p:cNvGrpSpPr/>
          <p:nvPr/>
        </p:nvGrpSpPr>
        <p:grpSpPr>
          <a:xfrm>
            <a:off x="3098286" y="1834365"/>
            <a:ext cx="1191240" cy="560520"/>
            <a:chOff x="3098286" y="1834365"/>
            <a:chExt cx="119124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81631BF-7F26-A309-CD86-AC6AF56AA913}"/>
                    </a:ext>
                  </a:extLst>
                </p14:cNvPr>
                <p14:cNvContentPartPr/>
                <p14:nvPr/>
              </p14:nvContentPartPr>
              <p14:xfrm>
                <a:off x="3098286" y="1834365"/>
                <a:ext cx="1191240" cy="560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81631BF-7F26-A309-CD86-AC6AF56AA91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089286" y="1825365"/>
                  <a:ext cx="120888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C1032EB-BA5C-AB81-881D-5CEB6F7C76B1}"/>
                    </a:ext>
                  </a:extLst>
                </p14:cNvPr>
                <p14:cNvContentPartPr/>
                <p14:nvPr/>
              </p14:nvContentPartPr>
              <p14:xfrm>
                <a:off x="3893526" y="1999245"/>
                <a:ext cx="50400" cy="3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C1032EB-BA5C-AB81-881D-5CEB6F7C76B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884526" y="1990245"/>
                  <a:ext cx="68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FDFD9AE-AED1-7402-2ABB-148A270D4518}"/>
                    </a:ext>
                  </a:extLst>
                </p14:cNvPr>
                <p14:cNvContentPartPr/>
                <p14:nvPr/>
              </p14:nvContentPartPr>
              <p14:xfrm>
                <a:off x="3592206" y="1929405"/>
                <a:ext cx="351360" cy="68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FDFD9AE-AED1-7402-2ABB-148A270D451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583566" y="1920765"/>
                  <a:ext cx="36900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869E08B-7084-34F0-5DAE-5F2319665FF6}"/>
              </a:ext>
            </a:extLst>
          </p:cNvPr>
          <p:cNvGrpSpPr/>
          <p:nvPr/>
        </p:nvGrpSpPr>
        <p:grpSpPr>
          <a:xfrm>
            <a:off x="4546566" y="1824285"/>
            <a:ext cx="1141200" cy="467640"/>
            <a:chOff x="4546566" y="1824285"/>
            <a:chExt cx="114120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60D5810-1636-1C39-C8A8-E88C0B409648}"/>
                    </a:ext>
                  </a:extLst>
                </p14:cNvPr>
                <p14:cNvContentPartPr/>
                <p14:nvPr/>
              </p14:nvContentPartPr>
              <p14:xfrm>
                <a:off x="4546566" y="1843365"/>
                <a:ext cx="1141200" cy="448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60D5810-1636-1C39-C8A8-E88C0B40964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537926" y="1834365"/>
                  <a:ext cx="115884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389ED8A-C8DB-C855-896E-B0BF8BE02C92}"/>
                    </a:ext>
                  </a:extLst>
                </p14:cNvPr>
                <p14:cNvContentPartPr/>
                <p14:nvPr/>
              </p14:nvContentPartPr>
              <p14:xfrm>
                <a:off x="4933566" y="1824285"/>
                <a:ext cx="51120" cy="19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389ED8A-C8DB-C855-896E-B0BF8BE02C9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924926" y="1815645"/>
                  <a:ext cx="687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8F33F117-BA2E-984A-59AC-D98A3D825433}"/>
              </a:ext>
            </a:extLst>
          </p:cNvPr>
          <p:cNvGrpSpPr/>
          <p:nvPr/>
        </p:nvGrpSpPr>
        <p:grpSpPr>
          <a:xfrm>
            <a:off x="226926" y="2413965"/>
            <a:ext cx="2986920" cy="576360"/>
            <a:chOff x="226926" y="2413965"/>
            <a:chExt cx="298692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68B0907-9EFA-8AC9-DBE4-6D1EC4CEC556}"/>
                    </a:ext>
                  </a:extLst>
                </p14:cNvPr>
                <p14:cNvContentPartPr/>
                <p14:nvPr/>
              </p14:nvContentPartPr>
              <p14:xfrm>
                <a:off x="318006" y="2694405"/>
                <a:ext cx="6840" cy="180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68B0907-9EFA-8AC9-DBE4-6D1EC4CEC55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09366" y="2685405"/>
                  <a:ext cx="24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A1721D2-3561-1656-A130-F0FD9799FF0F}"/>
                    </a:ext>
                  </a:extLst>
                </p14:cNvPr>
                <p14:cNvContentPartPr/>
                <p14:nvPr/>
              </p14:nvContentPartPr>
              <p14:xfrm>
                <a:off x="226926" y="2631045"/>
                <a:ext cx="169200" cy="163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A1721D2-3561-1656-A130-F0FD9799FF0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18286" y="2622405"/>
                  <a:ext cx="186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8EB132D-F4E7-839D-E995-7A07F1748041}"/>
                    </a:ext>
                  </a:extLst>
                </p14:cNvPr>
                <p14:cNvContentPartPr/>
                <p14:nvPr/>
              </p14:nvContentPartPr>
              <p14:xfrm>
                <a:off x="393606" y="2557965"/>
                <a:ext cx="78840" cy="432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8EB132D-F4E7-839D-E995-7A07F174804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84606" y="2548965"/>
                  <a:ext cx="9648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08034A4-3714-C10C-3AE0-AF64F16ACF97}"/>
                    </a:ext>
                  </a:extLst>
                </p14:cNvPr>
                <p14:cNvContentPartPr/>
                <p14:nvPr/>
              </p14:nvContentPartPr>
              <p14:xfrm>
                <a:off x="568926" y="2475525"/>
                <a:ext cx="1119600" cy="514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08034A4-3714-C10C-3AE0-AF64F16ACF9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60286" y="2466525"/>
                  <a:ext cx="113724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05D918A-7C0A-2C0A-DA60-C98D8AE82200}"/>
                    </a:ext>
                  </a:extLst>
                </p14:cNvPr>
                <p14:cNvContentPartPr/>
                <p14:nvPr/>
              </p14:nvContentPartPr>
              <p14:xfrm>
                <a:off x="1433286" y="2630325"/>
                <a:ext cx="187560" cy="36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05D918A-7C0A-2C0A-DA60-C98D8AE8220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424286" y="2621325"/>
                  <a:ext cx="205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82E1C2C-1C48-9D91-8FB8-033198646901}"/>
                    </a:ext>
                  </a:extLst>
                </p14:cNvPr>
                <p14:cNvContentPartPr/>
                <p14:nvPr/>
              </p14:nvContentPartPr>
              <p14:xfrm>
                <a:off x="1374966" y="2578125"/>
                <a:ext cx="53280" cy="19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82E1C2C-1C48-9D91-8FB8-03319864690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366326" y="2569485"/>
                  <a:ext cx="70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91E079A-BA01-6DC1-0A91-97ABF6DACFD4}"/>
                    </a:ext>
                  </a:extLst>
                </p14:cNvPr>
                <p14:cNvContentPartPr/>
                <p14:nvPr/>
              </p14:nvContentPartPr>
              <p14:xfrm>
                <a:off x="1162566" y="2610885"/>
                <a:ext cx="360" cy="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91E079A-BA01-6DC1-0A91-97ABF6DACFD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53566" y="2601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5D61AF6-FAD1-13D0-FF83-B1303B3591BE}"/>
                    </a:ext>
                  </a:extLst>
                </p14:cNvPr>
                <p14:cNvContentPartPr/>
                <p14:nvPr/>
              </p14:nvContentPartPr>
              <p14:xfrm>
                <a:off x="645246" y="2537445"/>
                <a:ext cx="93240" cy="50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5D61AF6-FAD1-13D0-FF83-B1303B3591B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36606" y="2528805"/>
                  <a:ext cx="110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81028A3-C3D5-77A9-C064-76C059D8671B}"/>
                    </a:ext>
                  </a:extLst>
                </p14:cNvPr>
                <p14:cNvContentPartPr/>
                <p14:nvPr/>
              </p14:nvContentPartPr>
              <p14:xfrm>
                <a:off x="1883646" y="2413965"/>
                <a:ext cx="1330200" cy="515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81028A3-C3D5-77A9-C064-76C059D8671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875006" y="2404965"/>
                  <a:ext cx="1347840" cy="53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7096BCD-195C-5E01-5708-E8FC020BC393}"/>
              </a:ext>
            </a:extLst>
          </p:cNvPr>
          <p:cNvGrpSpPr/>
          <p:nvPr/>
        </p:nvGrpSpPr>
        <p:grpSpPr>
          <a:xfrm>
            <a:off x="288486" y="3114885"/>
            <a:ext cx="1737000" cy="550440"/>
            <a:chOff x="288486" y="3114885"/>
            <a:chExt cx="1737000" cy="55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099F443-6A0D-228D-FDEF-9C2147BB5F92}"/>
                    </a:ext>
                  </a:extLst>
                </p14:cNvPr>
                <p14:cNvContentPartPr/>
                <p14:nvPr/>
              </p14:nvContentPartPr>
              <p14:xfrm>
                <a:off x="290646" y="3301365"/>
                <a:ext cx="156240" cy="207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099F443-6A0D-228D-FDEF-9C2147BB5F9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81646" y="3292725"/>
                  <a:ext cx="173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754CFD0-1BE3-D024-C618-86DAA66FECBF}"/>
                    </a:ext>
                  </a:extLst>
                </p14:cNvPr>
                <p14:cNvContentPartPr/>
                <p14:nvPr/>
              </p14:nvContentPartPr>
              <p14:xfrm>
                <a:off x="288486" y="3303885"/>
                <a:ext cx="154080" cy="31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754CFD0-1BE3-D024-C618-86DAA66FECB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79486" y="3294885"/>
                  <a:ext cx="171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C2EEA7F-3D5A-2270-D1A7-7A89C6BE74A4}"/>
                    </a:ext>
                  </a:extLst>
                </p14:cNvPr>
                <p14:cNvContentPartPr/>
                <p14:nvPr/>
              </p14:nvContentPartPr>
              <p14:xfrm>
                <a:off x="468846" y="3173205"/>
                <a:ext cx="104400" cy="492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C2EEA7F-3D5A-2270-D1A7-7A89C6BE74A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60206" y="3164205"/>
                  <a:ext cx="12204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FD518E4-5D64-1032-2289-D1B166979ED7}"/>
                    </a:ext>
                  </a:extLst>
                </p14:cNvPr>
                <p14:cNvContentPartPr/>
                <p14:nvPr/>
              </p14:nvContentPartPr>
              <p14:xfrm>
                <a:off x="756846" y="3114885"/>
                <a:ext cx="1268640" cy="395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FD518E4-5D64-1032-2289-D1B166979ED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48206" y="3106245"/>
                  <a:ext cx="128628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21B2893-53CE-091C-6CF1-671F7FC11411}"/>
                    </a:ext>
                  </a:extLst>
                </p14:cNvPr>
                <p14:cNvContentPartPr/>
                <p14:nvPr/>
              </p14:nvContentPartPr>
              <p14:xfrm>
                <a:off x="1305486" y="3147285"/>
                <a:ext cx="390600" cy="80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21B2893-53CE-091C-6CF1-671F7FC1141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296846" y="3138645"/>
                  <a:ext cx="40824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F68D2477-BB3E-FBC5-82C8-AB9203D217DC}"/>
              </a:ext>
            </a:extLst>
          </p:cNvPr>
          <p:cNvGrpSpPr/>
          <p:nvPr/>
        </p:nvGrpSpPr>
        <p:grpSpPr>
          <a:xfrm>
            <a:off x="2139966" y="3079605"/>
            <a:ext cx="2625840" cy="552240"/>
            <a:chOff x="2139966" y="3079605"/>
            <a:chExt cx="262584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5AE5AAF-255F-F2A0-698E-2F0A51AC3285}"/>
                    </a:ext>
                  </a:extLst>
                </p14:cNvPr>
                <p14:cNvContentPartPr/>
                <p14:nvPr/>
              </p14:nvContentPartPr>
              <p14:xfrm>
                <a:off x="2139966" y="3136845"/>
                <a:ext cx="843120" cy="360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5AE5AAF-255F-F2A0-698E-2F0A51AC328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130966" y="3127845"/>
                  <a:ext cx="8607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8CFA1DB-F9F7-0304-F798-F7495D31FD16}"/>
                    </a:ext>
                  </a:extLst>
                </p14:cNvPr>
                <p14:cNvContentPartPr/>
                <p14:nvPr/>
              </p14:nvContentPartPr>
              <p14:xfrm>
                <a:off x="2827566" y="3310005"/>
                <a:ext cx="4680" cy="280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8CFA1DB-F9F7-0304-F798-F7495D31FD1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818926" y="3301365"/>
                  <a:ext cx="22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95A360B-09F9-8926-EC47-232562CCD4C7}"/>
                    </a:ext>
                  </a:extLst>
                </p14:cNvPr>
                <p14:cNvContentPartPr/>
                <p14:nvPr/>
              </p14:nvContentPartPr>
              <p14:xfrm>
                <a:off x="2457486" y="3234045"/>
                <a:ext cx="355680" cy="111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95A360B-09F9-8926-EC47-232562CCD4C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448846" y="3225045"/>
                  <a:ext cx="373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AEBDA87-6421-6529-8288-4A4BA354A16C}"/>
                    </a:ext>
                  </a:extLst>
                </p14:cNvPr>
                <p14:cNvContentPartPr/>
                <p14:nvPr/>
              </p14:nvContentPartPr>
              <p14:xfrm>
                <a:off x="3159126" y="3333765"/>
                <a:ext cx="295200" cy="145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AEBDA87-6421-6529-8288-4A4BA354A16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150486" y="3324765"/>
                  <a:ext cx="312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BD55AD4-993E-EC20-294E-912B68919172}"/>
                    </a:ext>
                  </a:extLst>
                </p14:cNvPr>
                <p14:cNvContentPartPr/>
                <p14:nvPr/>
              </p14:nvContentPartPr>
              <p14:xfrm>
                <a:off x="3237606" y="3240525"/>
                <a:ext cx="360" cy="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BD55AD4-993E-EC20-294E-912B6891917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28606" y="3231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AA932C2-259D-1D71-5586-77FD46AF1230}"/>
                    </a:ext>
                  </a:extLst>
                </p14:cNvPr>
                <p14:cNvContentPartPr/>
                <p14:nvPr/>
              </p14:nvContentPartPr>
              <p14:xfrm>
                <a:off x="3608406" y="3079605"/>
                <a:ext cx="666720" cy="552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AA932C2-259D-1D71-5586-77FD46AF123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599766" y="3070605"/>
                  <a:ext cx="68436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874F441-09BC-E20E-ECB0-C2C10FF97061}"/>
                    </a:ext>
                  </a:extLst>
                </p14:cNvPr>
                <p14:cNvContentPartPr/>
                <p14:nvPr/>
              </p14:nvContentPartPr>
              <p14:xfrm>
                <a:off x="4496886" y="3311445"/>
                <a:ext cx="173160" cy="158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874F441-09BC-E20E-ECB0-C2C10FF9706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488246" y="3302805"/>
                  <a:ext cx="190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B6923B5-F7A1-E314-6C38-E2DDDA8663F1}"/>
                    </a:ext>
                  </a:extLst>
                </p14:cNvPr>
                <p14:cNvContentPartPr/>
                <p14:nvPr/>
              </p14:nvContentPartPr>
              <p14:xfrm>
                <a:off x="4450446" y="3279045"/>
                <a:ext cx="315360" cy="230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B6923B5-F7A1-E314-6C38-E2DDDA8663F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441446" y="3270045"/>
                  <a:ext cx="333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017449B-BA36-A34F-F3D4-53D292D0071C}"/>
                    </a:ext>
                  </a:extLst>
                </p14:cNvPr>
                <p14:cNvContentPartPr/>
                <p14:nvPr/>
              </p14:nvContentPartPr>
              <p14:xfrm>
                <a:off x="4567806" y="3085365"/>
                <a:ext cx="74160" cy="152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017449B-BA36-A34F-F3D4-53D292D0071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559166" y="3076365"/>
                  <a:ext cx="91800" cy="170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58999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C6B2864-E614-35EE-D570-DC3AF8F26EB9}"/>
              </a:ext>
            </a:extLst>
          </p:cNvPr>
          <p:cNvGrpSpPr/>
          <p:nvPr/>
        </p:nvGrpSpPr>
        <p:grpSpPr>
          <a:xfrm>
            <a:off x="873846" y="299325"/>
            <a:ext cx="208080" cy="410040"/>
            <a:chOff x="873846" y="299325"/>
            <a:chExt cx="20808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7430FD3-E50F-B7C2-DF01-1D4052E17D02}"/>
                    </a:ext>
                  </a:extLst>
                </p14:cNvPr>
                <p14:cNvContentPartPr/>
                <p14:nvPr/>
              </p14:nvContentPartPr>
              <p14:xfrm>
                <a:off x="882846" y="383565"/>
                <a:ext cx="199080" cy="325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7430FD3-E50F-B7C2-DF01-1D4052E17D0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73846" y="374565"/>
                  <a:ext cx="2167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1369970-55F9-CB6E-C6AC-735AEFADB2F3}"/>
                    </a:ext>
                  </a:extLst>
                </p14:cNvPr>
                <p14:cNvContentPartPr/>
                <p14:nvPr/>
              </p14:nvContentPartPr>
              <p14:xfrm>
                <a:off x="873846" y="299325"/>
                <a:ext cx="171000" cy="14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1369970-55F9-CB6E-C6AC-735AEFADB2F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4846" y="290685"/>
                  <a:ext cx="1886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C265F60-12E7-38BC-0EAE-E18789BC8502}"/>
              </a:ext>
            </a:extLst>
          </p:cNvPr>
          <p:cNvGrpSpPr/>
          <p:nvPr/>
        </p:nvGrpSpPr>
        <p:grpSpPr>
          <a:xfrm>
            <a:off x="1324926" y="477885"/>
            <a:ext cx="194400" cy="88920"/>
            <a:chOff x="1324926" y="477885"/>
            <a:chExt cx="19440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D6FB033-0971-61B0-6055-862298A4F80F}"/>
                    </a:ext>
                  </a:extLst>
                </p14:cNvPr>
                <p14:cNvContentPartPr/>
                <p14:nvPr/>
              </p14:nvContentPartPr>
              <p14:xfrm>
                <a:off x="1336086" y="477885"/>
                <a:ext cx="173160" cy="7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D6FB033-0971-61B0-6055-862298A4F80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27086" y="468885"/>
                  <a:ext cx="190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392C93F-8432-7CA2-7C4E-0C7878498715}"/>
                    </a:ext>
                  </a:extLst>
                </p14:cNvPr>
                <p14:cNvContentPartPr/>
                <p14:nvPr/>
              </p14:nvContentPartPr>
              <p14:xfrm>
                <a:off x="1324926" y="544845"/>
                <a:ext cx="194400" cy="21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392C93F-8432-7CA2-7C4E-0C78784987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16286" y="536205"/>
                  <a:ext cx="21204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5FC540-080C-5BC8-7BDA-0ADB9CA51AEC}"/>
                  </a:ext>
                </a:extLst>
              </p14:cNvPr>
              <p14:cNvContentPartPr/>
              <p14:nvPr/>
            </p14:nvContentPartPr>
            <p14:xfrm>
              <a:off x="1737126" y="448725"/>
              <a:ext cx="153360" cy="128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5FC540-080C-5BC8-7BDA-0ADB9CA51AE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28486" y="439725"/>
                <a:ext cx="171000" cy="14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6F97A-2AF1-640F-8609-DB8BEB42F876}"/>
              </a:ext>
            </a:extLst>
          </p:cNvPr>
          <p:cNvGrpSpPr/>
          <p:nvPr/>
        </p:nvGrpSpPr>
        <p:grpSpPr>
          <a:xfrm>
            <a:off x="1771686" y="273045"/>
            <a:ext cx="626760" cy="686880"/>
            <a:chOff x="1771686" y="273045"/>
            <a:chExt cx="626760" cy="68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3853437-9C6B-583F-992D-EF3B40A71712}"/>
                    </a:ext>
                  </a:extLst>
                </p14:cNvPr>
                <p14:cNvContentPartPr/>
                <p14:nvPr/>
              </p14:nvContentPartPr>
              <p14:xfrm>
                <a:off x="1771686" y="460605"/>
                <a:ext cx="145800" cy="185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3853437-9C6B-583F-992D-EF3B40A7171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62686" y="451605"/>
                  <a:ext cx="163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94A9B42-44A4-615B-AEE4-5384FB97A816}"/>
                    </a:ext>
                  </a:extLst>
                </p14:cNvPr>
                <p14:cNvContentPartPr/>
                <p14:nvPr/>
              </p14:nvContentPartPr>
              <p14:xfrm>
                <a:off x="1824966" y="273045"/>
                <a:ext cx="74880" cy="10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94A9B42-44A4-615B-AEE4-5384FB97A81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15966" y="264045"/>
                  <a:ext cx="92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5B8BA16-AD4F-CBE3-F375-BE4422FC6753}"/>
                    </a:ext>
                  </a:extLst>
                </p14:cNvPr>
                <p14:cNvContentPartPr/>
                <p14:nvPr/>
              </p14:nvContentPartPr>
              <p14:xfrm>
                <a:off x="2093526" y="273405"/>
                <a:ext cx="136800" cy="255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5B8BA16-AD4F-CBE3-F375-BE4422FC675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84526" y="264765"/>
                  <a:ext cx="1544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3F10FBF-88B0-5727-9877-16BEAE643CEB}"/>
                    </a:ext>
                  </a:extLst>
                </p14:cNvPr>
                <p14:cNvContentPartPr/>
                <p14:nvPr/>
              </p14:nvContentPartPr>
              <p14:xfrm>
                <a:off x="2042046" y="583365"/>
                <a:ext cx="351000" cy="43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3F10FBF-88B0-5727-9877-16BEAE643CE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33046" y="574365"/>
                  <a:ext cx="368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B2B003-A192-9019-E4D9-C7370A2D549C}"/>
                    </a:ext>
                  </a:extLst>
                </p14:cNvPr>
                <p14:cNvContentPartPr/>
                <p14:nvPr/>
              </p14:nvContentPartPr>
              <p14:xfrm>
                <a:off x="2030166" y="668685"/>
                <a:ext cx="104760" cy="286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B2B003-A192-9019-E4D9-C7370A2D549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21166" y="660045"/>
                  <a:ext cx="1224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10998AF-2888-0D2B-D781-889C32DCE840}"/>
                    </a:ext>
                  </a:extLst>
                </p14:cNvPr>
                <p14:cNvContentPartPr/>
                <p14:nvPr/>
              </p14:nvContentPartPr>
              <p14:xfrm>
                <a:off x="2188566" y="814845"/>
                <a:ext cx="137160" cy="109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10998AF-2888-0D2B-D781-889C32DCE84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79566" y="806205"/>
                  <a:ext cx="154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6098760-2A2A-23D2-F2A0-6DB2430728B0}"/>
                    </a:ext>
                  </a:extLst>
                </p14:cNvPr>
                <p14:cNvContentPartPr/>
                <p14:nvPr/>
              </p14:nvContentPartPr>
              <p14:xfrm>
                <a:off x="2177766" y="744285"/>
                <a:ext cx="220680" cy="215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6098760-2A2A-23D2-F2A0-6DB2430728B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69126" y="735285"/>
                  <a:ext cx="23832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C3F28B-6D89-E5CB-A0CD-D18886DA2DE3}"/>
              </a:ext>
            </a:extLst>
          </p:cNvPr>
          <p:cNvGrpSpPr/>
          <p:nvPr/>
        </p:nvGrpSpPr>
        <p:grpSpPr>
          <a:xfrm>
            <a:off x="3049686" y="469245"/>
            <a:ext cx="238320" cy="138240"/>
            <a:chOff x="3049686" y="469245"/>
            <a:chExt cx="238320" cy="13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9E4BA29-44D1-399F-3DD5-1C5684869AA4}"/>
                    </a:ext>
                  </a:extLst>
                </p14:cNvPr>
                <p14:cNvContentPartPr/>
                <p14:nvPr/>
              </p14:nvContentPartPr>
              <p14:xfrm>
                <a:off x="3049686" y="469245"/>
                <a:ext cx="107640" cy="138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9E4BA29-44D1-399F-3DD5-1C5684869AA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40686" y="460245"/>
                  <a:ext cx="125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3DFD5EF-B7F9-8E51-9A58-33879E0FC5EC}"/>
                    </a:ext>
                  </a:extLst>
                </p14:cNvPr>
                <p14:cNvContentPartPr/>
                <p14:nvPr/>
              </p14:nvContentPartPr>
              <p14:xfrm>
                <a:off x="3223206" y="527205"/>
                <a:ext cx="64800" cy="65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3DFD5EF-B7F9-8E51-9A58-33879E0FC5E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14566" y="518565"/>
                  <a:ext cx="8244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AFE57CD-4D2F-1649-2C8A-E2E0577D1C45}"/>
              </a:ext>
            </a:extLst>
          </p:cNvPr>
          <p:cNvGrpSpPr/>
          <p:nvPr/>
        </p:nvGrpSpPr>
        <p:grpSpPr>
          <a:xfrm>
            <a:off x="3522006" y="338925"/>
            <a:ext cx="515880" cy="355320"/>
            <a:chOff x="3522006" y="338925"/>
            <a:chExt cx="51588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6D337B0-0961-32F9-A2FD-D00CF1F09C86}"/>
                    </a:ext>
                  </a:extLst>
                </p14:cNvPr>
                <p14:cNvContentPartPr/>
                <p14:nvPr/>
              </p14:nvContentPartPr>
              <p14:xfrm>
                <a:off x="3522006" y="468525"/>
                <a:ext cx="105480" cy="225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6D337B0-0961-32F9-A2FD-D00CF1F09C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13006" y="459525"/>
                  <a:ext cx="123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BC7FEBD-6C25-1008-6D88-939FF65D9DC8}"/>
                    </a:ext>
                  </a:extLst>
                </p14:cNvPr>
                <p14:cNvContentPartPr/>
                <p14:nvPr/>
              </p14:nvContentPartPr>
              <p14:xfrm>
                <a:off x="3610566" y="338925"/>
                <a:ext cx="78120" cy="69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BC7FEBD-6C25-1008-6D88-939FF65D9DC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01566" y="330285"/>
                  <a:ext cx="957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3C80B42-4F61-CDC9-C3D6-9FB8DEF0FA69}"/>
                    </a:ext>
                  </a:extLst>
                </p14:cNvPr>
                <p14:cNvContentPartPr/>
                <p14:nvPr/>
              </p14:nvContentPartPr>
              <p14:xfrm>
                <a:off x="3822966" y="485805"/>
                <a:ext cx="214920" cy="84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3C80B42-4F61-CDC9-C3D6-9FB8DEF0FA6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14326" y="476805"/>
                  <a:ext cx="23256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7A0F95-D331-9223-A559-01A2C3C37457}"/>
              </a:ext>
            </a:extLst>
          </p:cNvPr>
          <p:cNvGrpSpPr/>
          <p:nvPr/>
        </p:nvGrpSpPr>
        <p:grpSpPr>
          <a:xfrm>
            <a:off x="957366" y="1346565"/>
            <a:ext cx="237960" cy="371520"/>
            <a:chOff x="957366" y="1346565"/>
            <a:chExt cx="23796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7A761E6-1C88-82E5-D8C0-592967812E68}"/>
                    </a:ext>
                  </a:extLst>
                </p14:cNvPr>
                <p14:cNvContentPartPr/>
                <p14:nvPr/>
              </p14:nvContentPartPr>
              <p14:xfrm>
                <a:off x="957366" y="1466805"/>
                <a:ext cx="138240" cy="251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7A761E6-1C88-82E5-D8C0-592967812E6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48366" y="1457805"/>
                  <a:ext cx="1558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08E2C2D-5600-55B7-259F-5939979DA8E1}"/>
                    </a:ext>
                  </a:extLst>
                </p14:cNvPr>
                <p14:cNvContentPartPr/>
                <p14:nvPr/>
              </p14:nvContentPartPr>
              <p14:xfrm>
                <a:off x="1020366" y="1543845"/>
                <a:ext cx="123840" cy="45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08E2C2D-5600-55B7-259F-5939979DA8E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11366" y="1534845"/>
                  <a:ext cx="141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483B00D-70AB-2CFC-FE18-FFCB5CA11470}"/>
                    </a:ext>
                  </a:extLst>
                </p14:cNvPr>
                <p14:cNvContentPartPr/>
                <p14:nvPr/>
              </p14:nvContentPartPr>
              <p14:xfrm>
                <a:off x="991926" y="1450245"/>
                <a:ext cx="153360" cy="14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483B00D-70AB-2CFC-FE18-FFCB5CA1147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83286" y="1441605"/>
                  <a:ext cx="171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577152E-F226-014D-CF38-6025F49B5D8B}"/>
                    </a:ext>
                  </a:extLst>
                </p14:cNvPr>
                <p14:cNvContentPartPr/>
                <p14:nvPr/>
              </p14:nvContentPartPr>
              <p14:xfrm>
                <a:off x="986166" y="1346565"/>
                <a:ext cx="209160" cy="24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577152E-F226-014D-CF38-6025F49B5D8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77526" y="1337565"/>
                  <a:ext cx="2268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D6833C2-1261-8D6C-C612-1D41E5AF3AFA}"/>
              </a:ext>
            </a:extLst>
          </p:cNvPr>
          <p:cNvGrpSpPr/>
          <p:nvPr/>
        </p:nvGrpSpPr>
        <p:grpSpPr>
          <a:xfrm>
            <a:off x="1399086" y="1253325"/>
            <a:ext cx="885960" cy="426960"/>
            <a:chOff x="1399086" y="1253325"/>
            <a:chExt cx="88596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7509305-684A-1F8F-364C-C64D7421CCAC}"/>
                    </a:ext>
                  </a:extLst>
                </p14:cNvPr>
                <p14:cNvContentPartPr/>
                <p14:nvPr/>
              </p14:nvContentPartPr>
              <p14:xfrm>
                <a:off x="1399086" y="1508565"/>
                <a:ext cx="165600" cy="38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7509305-684A-1F8F-364C-C64D7421CCA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90086" y="1499925"/>
                  <a:ext cx="183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3BF49B2-4B9C-A101-0AFE-788E680957EA}"/>
                    </a:ext>
                  </a:extLst>
                </p14:cNvPr>
                <p14:cNvContentPartPr/>
                <p14:nvPr/>
              </p14:nvContentPartPr>
              <p14:xfrm>
                <a:off x="1434726" y="1576245"/>
                <a:ext cx="175320" cy="43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3BF49B2-4B9C-A101-0AFE-788E680957E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25726" y="1567605"/>
                  <a:ext cx="192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8F55782-AD9E-4BB1-2167-6F05D168FA29}"/>
                    </a:ext>
                  </a:extLst>
                </p14:cNvPr>
                <p14:cNvContentPartPr/>
                <p14:nvPr/>
              </p14:nvContentPartPr>
              <p14:xfrm>
                <a:off x="1764126" y="1492365"/>
                <a:ext cx="162000" cy="162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8F55782-AD9E-4BB1-2167-6F05D168FA2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55126" y="1483365"/>
                  <a:ext cx="1796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8EAEC5F-3AE5-704C-53AB-69A738FAA0A8}"/>
                    </a:ext>
                  </a:extLst>
                </p14:cNvPr>
                <p14:cNvContentPartPr/>
                <p14:nvPr/>
              </p14:nvContentPartPr>
              <p14:xfrm>
                <a:off x="1921446" y="1492005"/>
                <a:ext cx="3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8EAEC5F-3AE5-704C-53AB-69A738FAA0A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912446" y="1483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A72D9A8-AF62-04D1-6C7F-B366BC54B2A6}"/>
                    </a:ext>
                  </a:extLst>
                </p14:cNvPr>
                <p14:cNvContentPartPr/>
                <p14:nvPr/>
              </p14:nvContentPartPr>
              <p14:xfrm>
                <a:off x="1857726" y="1304085"/>
                <a:ext cx="45000" cy="58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A72D9A8-AF62-04D1-6C7F-B366BC54B2A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48726" y="1295085"/>
                  <a:ext cx="62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3D28F47-3F8F-C39F-A65C-9FE720C7940B}"/>
                    </a:ext>
                  </a:extLst>
                </p14:cNvPr>
                <p14:cNvContentPartPr/>
                <p14:nvPr/>
              </p14:nvContentPartPr>
              <p14:xfrm>
                <a:off x="1783566" y="1508205"/>
                <a:ext cx="139680" cy="147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3D28F47-3F8F-C39F-A65C-9FE720C7940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74926" y="1499205"/>
                  <a:ext cx="157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55E6F15-0650-7319-6B82-D96363906AC4}"/>
                    </a:ext>
                  </a:extLst>
                </p14:cNvPr>
                <p14:cNvContentPartPr/>
                <p14:nvPr/>
              </p14:nvContentPartPr>
              <p14:xfrm>
                <a:off x="2074446" y="1364565"/>
                <a:ext cx="132480" cy="315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55E6F15-0650-7319-6B82-D96363906AC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65446" y="1355565"/>
                  <a:ext cx="1501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BE0927E-016B-45BA-93F2-47A6D336277B}"/>
                    </a:ext>
                  </a:extLst>
                </p14:cNvPr>
                <p14:cNvContentPartPr/>
                <p14:nvPr/>
              </p14:nvContentPartPr>
              <p14:xfrm>
                <a:off x="2120166" y="1462485"/>
                <a:ext cx="129600" cy="46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BE0927E-016B-45BA-93F2-47A6D336277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11526" y="1453485"/>
                  <a:ext cx="147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DA80148-3E90-C19D-2FFC-3205F2D066BB}"/>
                    </a:ext>
                  </a:extLst>
                </p14:cNvPr>
                <p14:cNvContentPartPr/>
                <p14:nvPr/>
              </p14:nvContentPartPr>
              <p14:xfrm>
                <a:off x="2110086" y="1386885"/>
                <a:ext cx="174960" cy="11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DA80148-3E90-C19D-2FFC-3205F2D066B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01086" y="1378245"/>
                  <a:ext cx="192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436DDAE-3FAD-6C81-DBDF-A1E68BEFA181}"/>
                    </a:ext>
                  </a:extLst>
                </p14:cNvPr>
                <p14:cNvContentPartPr/>
                <p14:nvPr/>
              </p14:nvContentPartPr>
              <p14:xfrm>
                <a:off x="1833606" y="1253325"/>
                <a:ext cx="136800" cy="166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436DDAE-3FAD-6C81-DBDF-A1E68BEFA18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24606" y="1244685"/>
                  <a:ext cx="15444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BF83CE5-E3CB-9DBD-E073-C307314E0E4D}"/>
              </a:ext>
            </a:extLst>
          </p:cNvPr>
          <p:cNvGrpSpPr/>
          <p:nvPr/>
        </p:nvGrpSpPr>
        <p:grpSpPr>
          <a:xfrm>
            <a:off x="4331646" y="293565"/>
            <a:ext cx="2181240" cy="1269720"/>
            <a:chOff x="4331646" y="293565"/>
            <a:chExt cx="2181240" cy="12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84279C9-DE19-5D48-82DD-7A1946D8C15D}"/>
                    </a:ext>
                  </a:extLst>
                </p14:cNvPr>
                <p14:cNvContentPartPr/>
                <p14:nvPr/>
              </p14:nvContentPartPr>
              <p14:xfrm>
                <a:off x="4331646" y="436485"/>
                <a:ext cx="177480" cy="126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84279C9-DE19-5D48-82DD-7A1946D8C15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22646" y="427845"/>
                  <a:ext cx="195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3042AA3-AF3A-46C3-3CF4-67DDDCC28A73}"/>
                    </a:ext>
                  </a:extLst>
                </p14:cNvPr>
                <p14:cNvContentPartPr/>
                <p14:nvPr/>
              </p14:nvContentPartPr>
              <p14:xfrm>
                <a:off x="4342446" y="503445"/>
                <a:ext cx="137880" cy="12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3042AA3-AF3A-46C3-3CF4-67DDDCC28A7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33446" y="494445"/>
                  <a:ext cx="155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BB9F7C1-1ACC-2ED1-F2E5-C162FCE83A3E}"/>
                    </a:ext>
                  </a:extLst>
                </p14:cNvPr>
                <p14:cNvContentPartPr/>
                <p14:nvPr/>
              </p14:nvContentPartPr>
              <p14:xfrm>
                <a:off x="4366206" y="307605"/>
                <a:ext cx="108720" cy="86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BB9F7C1-1ACC-2ED1-F2E5-C162FCE83A3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57566" y="298605"/>
                  <a:ext cx="126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132058B-44F8-BCFC-6A42-5B8BF60670E7}"/>
                    </a:ext>
                  </a:extLst>
                </p14:cNvPr>
                <p14:cNvContentPartPr/>
                <p14:nvPr/>
              </p14:nvContentPartPr>
              <p14:xfrm>
                <a:off x="4706046" y="318765"/>
                <a:ext cx="1366920" cy="456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132058B-44F8-BCFC-6A42-5B8BF60670E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97046" y="309765"/>
                  <a:ext cx="138456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3D76BC7-173C-740D-3777-257FF61B30C1}"/>
                    </a:ext>
                  </a:extLst>
                </p14:cNvPr>
                <p14:cNvContentPartPr/>
                <p14:nvPr/>
              </p14:nvContentPartPr>
              <p14:xfrm>
                <a:off x="5807286" y="392925"/>
                <a:ext cx="151920" cy="21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3D76BC7-173C-740D-3777-257FF61B30C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98286" y="384285"/>
                  <a:ext cx="169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AAA8AF0-BD5A-AE50-E586-52265E7A01F6}"/>
                    </a:ext>
                  </a:extLst>
                </p14:cNvPr>
                <p14:cNvContentPartPr/>
                <p14:nvPr/>
              </p14:nvContentPartPr>
              <p14:xfrm>
                <a:off x="5540166" y="337125"/>
                <a:ext cx="26640" cy="11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AAA8AF0-BD5A-AE50-E586-52265E7A01F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31526" y="328485"/>
                  <a:ext cx="44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63150C1-370F-8FDB-EFD7-AE7D7824BE28}"/>
                    </a:ext>
                  </a:extLst>
                </p14:cNvPr>
                <p14:cNvContentPartPr/>
                <p14:nvPr/>
              </p14:nvContentPartPr>
              <p14:xfrm>
                <a:off x="5554926" y="507045"/>
                <a:ext cx="150480" cy="76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63150C1-370F-8FDB-EFD7-AE7D7824BE2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45926" y="498045"/>
                  <a:ext cx="168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0039458-B074-F5D6-FD7F-F67703A399D6}"/>
                    </a:ext>
                  </a:extLst>
                </p14:cNvPr>
                <p14:cNvContentPartPr/>
                <p14:nvPr/>
              </p14:nvContentPartPr>
              <p14:xfrm>
                <a:off x="6147486" y="293565"/>
                <a:ext cx="365400" cy="1269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0039458-B074-F5D6-FD7F-F67703A399D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38846" y="284925"/>
                  <a:ext cx="383040" cy="128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78751EE-202A-AAAC-10D0-2B9F43132047}"/>
              </a:ext>
            </a:extLst>
          </p:cNvPr>
          <p:cNvGrpSpPr/>
          <p:nvPr/>
        </p:nvGrpSpPr>
        <p:grpSpPr>
          <a:xfrm>
            <a:off x="6952806" y="624765"/>
            <a:ext cx="2483640" cy="518040"/>
            <a:chOff x="6952806" y="624765"/>
            <a:chExt cx="2483640" cy="5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002EC6D-53E5-E306-3AC9-A440A6D0E93A}"/>
                    </a:ext>
                  </a:extLst>
                </p14:cNvPr>
                <p14:cNvContentPartPr/>
                <p14:nvPr/>
              </p14:nvContentPartPr>
              <p14:xfrm>
                <a:off x="6977286" y="779565"/>
                <a:ext cx="309960" cy="309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002EC6D-53E5-E306-3AC9-A440A6D0E93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68646" y="770565"/>
                  <a:ext cx="3276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9641DC5-961A-5BD4-7DEC-5406B87FB62B}"/>
                    </a:ext>
                  </a:extLst>
                </p14:cNvPr>
                <p14:cNvContentPartPr/>
                <p14:nvPr/>
              </p14:nvContentPartPr>
              <p14:xfrm>
                <a:off x="6952806" y="624765"/>
                <a:ext cx="388800" cy="34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9641DC5-961A-5BD4-7DEC-5406B87FB62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43806" y="616125"/>
                  <a:ext cx="406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0A1AAA1-8CDA-5026-0063-728A0C3CBA47}"/>
                    </a:ext>
                  </a:extLst>
                </p14:cNvPr>
                <p14:cNvContentPartPr/>
                <p14:nvPr/>
              </p14:nvContentPartPr>
              <p14:xfrm>
                <a:off x="7411086" y="822405"/>
                <a:ext cx="349560" cy="227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0A1AAA1-8CDA-5026-0063-728A0C3CBA4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402086" y="813765"/>
                  <a:ext cx="367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282646A-D8D2-38A9-C9E5-6E559F1999B9}"/>
                    </a:ext>
                  </a:extLst>
                </p14:cNvPr>
                <p14:cNvContentPartPr/>
                <p14:nvPr/>
              </p14:nvContentPartPr>
              <p14:xfrm>
                <a:off x="7490286" y="863085"/>
                <a:ext cx="205560" cy="190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282646A-D8D2-38A9-C9E5-6E559F1999B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81646" y="854445"/>
                  <a:ext cx="223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E3E5113-4AC8-8180-01EF-72EC94BD9C66}"/>
                    </a:ext>
                  </a:extLst>
                </p14:cNvPr>
                <p14:cNvContentPartPr/>
                <p14:nvPr/>
              </p14:nvContentPartPr>
              <p14:xfrm>
                <a:off x="7987806" y="809445"/>
                <a:ext cx="206640" cy="277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E3E5113-4AC8-8180-01EF-72EC94BD9C6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79166" y="800445"/>
                  <a:ext cx="2242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740EB20-9747-645A-8D38-66909F7BEC38}"/>
                    </a:ext>
                  </a:extLst>
                </p14:cNvPr>
                <p14:cNvContentPartPr/>
                <p14:nvPr/>
              </p14:nvContentPartPr>
              <p14:xfrm>
                <a:off x="8040366" y="938685"/>
                <a:ext cx="178200" cy="24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740EB20-9747-645A-8D38-66909F7BEC3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31366" y="929685"/>
                  <a:ext cx="195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A07662B-8C74-C254-F945-BD4DDA94BFF1}"/>
                    </a:ext>
                  </a:extLst>
                </p14:cNvPr>
                <p14:cNvContentPartPr/>
                <p14:nvPr/>
              </p14:nvContentPartPr>
              <p14:xfrm>
                <a:off x="8046846" y="784605"/>
                <a:ext cx="205560" cy="42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A07662B-8C74-C254-F945-BD4DDA94BFF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38206" y="775965"/>
                  <a:ext cx="2232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5DD3BF9-A549-6BAE-1BC0-7653B6C4DE34}"/>
                    </a:ext>
                  </a:extLst>
                </p14:cNvPr>
                <p14:cNvContentPartPr/>
                <p14:nvPr/>
              </p14:nvContentPartPr>
              <p14:xfrm>
                <a:off x="8020566" y="652845"/>
                <a:ext cx="306360" cy="32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5DD3BF9-A549-6BAE-1BC0-7653B6C4DE3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11926" y="643845"/>
                  <a:ext cx="324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9CB3112-4C53-88AF-2D44-457EF0EF1D19}"/>
                    </a:ext>
                  </a:extLst>
                </p14:cNvPr>
                <p14:cNvContentPartPr/>
                <p14:nvPr/>
              </p14:nvContentPartPr>
              <p14:xfrm>
                <a:off x="8523486" y="953085"/>
                <a:ext cx="280440" cy="33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9CB3112-4C53-88AF-2D44-457EF0EF1D1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14846" y="944085"/>
                  <a:ext cx="298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A676EF9-A798-BB9C-E2E1-FD5259AFE224}"/>
                    </a:ext>
                  </a:extLst>
                </p14:cNvPr>
                <p14:cNvContentPartPr/>
                <p14:nvPr/>
              </p14:nvContentPartPr>
              <p14:xfrm>
                <a:off x="8479926" y="1099605"/>
                <a:ext cx="338040" cy="43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A676EF9-A798-BB9C-E2E1-FD5259AFE22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471286" y="1090965"/>
                  <a:ext cx="355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3059B32-1104-E24B-A242-0C6F57AC9AE1}"/>
                    </a:ext>
                  </a:extLst>
                </p14:cNvPr>
                <p14:cNvContentPartPr/>
                <p14:nvPr/>
              </p14:nvContentPartPr>
              <p14:xfrm>
                <a:off x="9078606" y="819165"/>
                <a:ext cx="357840" cy="288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3059B32-1104-E24B-A242-0C6F57AC9AE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069966" y="810165"/>
                  <a:ext cx="375480" cy="30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D6EBE45-D1BA-CECA-BB0D-25BB88FD7CD6}"/>
                  </a:ext>
                </a:extLst>
              </p14:cNvPr>
              <p14:cNvContentPartPr/>
              <p14:nvPr/>
            </p14:nvContentPartPr>
            <p14:xfrm>
              <a:off x="3391686" y="1370325"/>
              <a:ext cx="5181480" cy="14846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D6EBE45-D1BA-CECA-BB0D-25BB88FD7CD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382686" y="1361325"/>
                <a:ext cx="5199120" cy="150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ADE2B292-B4AA-C606-9767-1A7421B69E80}"/>
              </a:ext>
            </a:extLst>
          </p:cNvPr>
          <p:cNvGrpSpPr/>
          <p:nvPr/>
        </p:nvGrpSpPr>
        <p:grpSpPr>
          <a:xfrm>
            <a:off x="2705526" y="2945325"/>
            <a:ext cx="1505160" cy="438840"/>
            <a:chOff x="2705526" y="2945325"/>
            <a:chExt cx="150516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6CB88CF-C709-59E6-1A2E-5D2BA6ACE445}"/>
                    </a:ext>
                  </a:extLst>
                </p14:cNvPr>
                <p14:cNvContentPartPr/>
                <p14:nvPr/>
              </p14:nvContentPartPr>
              <p14:xfrm>
                <a:off x="2705526" y="3043965"/>
                <a:ext cx="186840" cy="338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6CB88CF-C709-59E6-1A2E-5D2BA6ACE44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96526" y="3034965"/>
                  <a:ext cx="2044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E73D3E6-026A-A03E-93A1-87EA976DF57C}"/>
                    </a:ext>
                  </a:extLst>
                </p14:cNvPr>
                <p14:cNvContentPartPr/>
                <p14:nvPr/>
              </p14:nvContentPartPr>
              <p14:xfrm>
                <a:off x="2725326" y="3231165"/>
                <a:ext cx="181800" cy="27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E73D3E6-026A-A03E-93A1-87EA976DF57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716326" y="3222525"/>
                  <a:ext cx="199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7592E13-0472-6D74-EEAB-34135D192EC4}"/>
                    </a:ext>
                  </a:extLst>
                </p14:cNvPr>
                <p14:cNvContentPartPr/>
                <p14:nvPr/>
              </p14:nvContentPartPr>
              <p14:xfrm>
                <a:off x="2758086" y="3042165"/>
                <a:ext cx="165240" cy="34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7592E13-0472-6D74-EEAB-34135D192EC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49086" y="3033525"/>
                  <a:ext cx="182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BA954B1-9E2E-3CA7-0BE5-5EA23DD5A8A9}"/>
                    </a:ext>
                  </a:extLst>
                </p14:cNvPr>
                <p14:cNvContentPartPr/>
                <p14:nvPr/>
              </p14:nvContentPartPr>
              <p14:xfrm>
                <a:off x="3074886" y="3178965"/>
                <a:ext cx="141840" cy="9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BA954B1-9E2E-3CA7-0BE5-5EA23DD5A8A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66246" y="3170325"/>
                  <a:ext cx="159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DA5233D-5DEC-C62D-D757-95D456D51713}"/>
                    </a:ext>
                  </a:extLst>
                </p14:cNvPr>
                <p14:cNvContentPartPr/>
                <p14:nvPr/>
              </p14:nvContentPartPr>
              <p14:xfrm>
                <a:off x="3059766" y="3262125"/>
                <a:ext cx="173880" cy="6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DA5233D-5DEC-C62D-D757-95D456D5171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050766" y="3253485"/>
                  <a:ext cx="191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4CAB7F2-5A46-F624-F8B3-0A277D513AB2}"/>
                    </a:ext>
                  </a:extLst>
                </p14:cNvPr>
                <p14:cNvContentPartPr/>
                <p14:nvPr/>
              </p14:nvContentPartPr>
              <p14:xfrm>
                <a:off x="2711646" y="2945325"/>
                <a:ext cx="215640" cy="15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4CAB7F2-5A46-F624-F8B3-0A277D513AB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02646" y="2936325"/>
                  <a:ext cx="233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DB05420-5E08-F6A8-0BE6-FD6874BED4D7}"/>
                    </a:ext>
                  </a:extLst>
                </p14:cNvPr>
                <p14:cNvContentPartPr/>
                <p14:nvPr/>
              </p14:nvContentPartPr>
              <p14:xfrm>
                <a:off x="3382686" y="3167805"/>
                <a:ext cx="130320" cy="35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DB05420-5E08-F6A8-0BE6-FD6874BED4D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373686" y="3159165"/>
                  <a:ext cx="147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1A3BD2F-5BF4-FCF7-10A4-64A2C65B1D7A}"/>
                    </a:ext>
                  </a:extLst>
                </p14:cNvPr>
                <p14:cNvContentPartPr/>
                <p14:nvPr/>
              </p14:nvContentPartPr>
              <p14:xfrm>
                <a:off x="3655926" y="3077805"/>
                <a:ext cx="192600" cy="248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1A3BD2F-5BF4-FCF7-10A4-64A2C65B1D7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647286" y="3068805"/>
                  <a:ext cx="2102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42FF59A-A55A-1B73-CF48-02B4B0ECB021}"/>
                    </a:ext>
                  </a:extLst>
                </p14:cNvPr>
                <p14:cNvContentPartPr/>
                <p14:nvPr/>
              </p14:nvContentPartPr>
              <p14:xfrm>
                <a:off x="3646566" y="2991045"/>
                <a:ext cx="172800" cy="6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42FF59A-A55A-1B73-CF48-02B4B0ECB02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37926" y="2982045"/>
                  <a:ext cx="190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F310CB6-5013-2265-3734-BF2ABA6784B5}"/>
                    </a:ext>
                  </a:extLst>
                </p14:cNvPr>
                <p14:cNvContentPartPr/>
                <p14:nvPr/>
              </p14:nvContentPartPr>
              <p14:xfrm>
                <a:off x="3975246" y="3098685"/>
                <a:ext cx="235440" cy="190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F310CB6-5013-2265-3734-BF2ABA6784B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966606" y="3089685"/>
                  <a:ext cx="2530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48C0E1A-E26F-9C1B-AE9F-042154B0E9F5}"/>
                    </a:ext>
                  </a:extLst>
                </p14:cNvPr>
                <p14:cNvContentPartPr/>
                <p14:nvPr/>
              </p14:nvContentPartPr>
              <p14:xfrm>
                <a:off x="4102326" y="3015525"/>
                <a:ext cx="19080" cy="368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48C0E1A-E26F-9C1B-AE9F-042154B0E9F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93686" y="3006885"/>
                  <a:ext cx="36720" cy="38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96D1BD8-12BB-48B7-6F17-B06AD5536EED}"/>
                  </a:ext>
                </a:extLst>
              </p14:cNvPr>
              <p14:cNvContentPartPr/>
              <p14:nvPr/>
            </p14:nvContentPartPr>
            <p14:xfrm>
              <a:off x="8736246" y="1406325"/>
              <a:ext cx="328680" cy="10360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96D1BD8-12BB-48B7-6F17-B06AD5536EE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727246" y="1397685"/>
                <a:ext cx="346320" cy="10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DE6631AA-4521-B9E8-86DD-FDC135EFAD41}"/>
              </a:ext>
            </a:extLst>
          </p:cNvPr>
          <p:cNvGrpSpPr/>
          <p:nvPr/>
        </p:nvGrpSpPr>
        <p:grpSpPr>
          <a:xfrm>
            <a:off x="8358966" y="2661645"/>
            <a:ext cx="547920" cy="865800"/>
            <a:chOff x="8358966" y="2661645"/>
            <a:chExt cx="547920" cy="86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F70BBC0-9702-673A-5259-7166B790A611}"/>
                    </a:ext>
                  </a:extLst>
                </p14:cNvPr>
                <p14:cNvContentPartPr/>
                <p14:nvPr/>
              </p14:nvContentPartPr>
              <p14:xfrm>
                <a:off x="8439606" y="2686125"/>
                <a:ext cx="164880" cy="276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F70BBC0-9702-673A-5259-7166B790A61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430606" y="2677125"/>
                  <a:ext cx="1825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5FE7C2C-EB95-AF66-2115-7C1A5D8BCF3B}"/>
                    </a:ext>
                  </a:extLst>
                </p14:cNvPr>
                <p14:cNvContentPartPr/>
                <p14:nvPr/>
              </p14:nvContentPartPr>
              <p14:xfrm>
                <a:off x="8672526" y="2734365"/>
                <a:ext cx="186120" cy="263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5FE7C2C-EB95-AF66-2115-7C1A5D8BCF3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63526" y="2725725"/>
                  <a:ext cx="203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149C7CB-E3E1-2B32-99DE-52093E50F1D3}"/>
                    </a:ext>
                  </a:extLst>
                </p14:cNvPr>
                <p14:cNvContentPartPr/>
                <p14:nvPr/>
              </p14:nvContentPartPr>
              <p14:xfrm>
                <a:off x="8679366" y="2661645"/>
                <a:ext cx="132120" cy="11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149C7CB-E3E1-2B32-99DE-52093E50F1D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70726" y="2652645"/>
                  <a:ext cx="149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08F422D-6C0D-8F9A-8633-E8E11F667466}"/>
                    </a:ext>
                  </a:extLst>
                </p14:cNvPr>
                <p14:cNvContentPartPr/>
                <p14:nvPr/>
              </p14:nvContentPartPr>
              <p14:xfrm>
                <a:off x="8418366" y="3092565"/>
                <a:ext cx="488520" cy="50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08F422D-6C0D-8F9A-8633-E8E11F66746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409366" y="3083565"/>
                  <a:ext cx="5061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39126B5-54CC-7AB4-136A-28D2B40385F9}"/>
                    </a:ext>
                  </a:extLst>
                </p14:cNvPr>
                <p14:cNvContentPartPr/>
                <p14:nvPr/>
              </p14:nvContentPartPr>
              <p14:xfrm>
                <a:off x="8358966" y="3256005"/>
                <a:ext cx="188640" cy="255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39126B5-54CC-7AB4-136A-28D2B40385F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349966" y="3247005"/>
                  <a:ext cx="2062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A1AE43C-22CF-D178-01EE-940AE7F9B11D}"/>
                    </a:ext>
                  </a:extLst>
                </p14:cNvPr>
                <p14:cNvContentPartPr/>
                <p14:nvPr/>
              </p14:nvContentPartPr>
              <p14:xfrm>
                <a:off x="8661006" y="3274005"/>
                <a:ext cx="172080" cy="253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A1AE43C-22CF-D178-01EE-940AE7F9B11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652006" y="3265005"/>
                  <a:ext cx="1897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E1D06EB-79C0-08EC-18DE-19B606DDA59B}"/>
                    </a:ext>
                  </a:extLst>
                </p14:cNvPr>
                <p14:cNvContentPartPr/>
                <p14:nvPr/>
              </p14:nvContentPartPr>
              <p14:xfrm>
                <a:off x="8622846" y="3386685"/>
                <a:ext cx="213840" cy="23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E1D06EB-79C0-08EC-18DE-19B606DDA59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614206" y="3377685"/>
                  <a:ext cx="2314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270D657-0D1B-7407-9294-01EFC402CEA4}"/>
              </a:ext>
            </a:extLst>
          </p:cNvPr>
          <p:cNvGrpSpPr/>
          <p:nvPr/>
        </p:nvGrpSpPr>
        <p:grpSpPr>
          <a:xfrm>
            <a:off x="9262206" y="2939925"/>
            <a:ext cx="606240" cy="222480"/>
            <a:chOff x="9262206" y="2939925"/>
            <a:chExt cx="60624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90AEBF4-2454-E8F7-5F62-7F5B0DE19DF9}"/>
                    </a:ext>
                  </a:extLst>
                </p14:cNvPr>
                <p14:cNvContentPartPr/>
                <p14:nvPr/>
              </p14:nvContentPartPr>
              <p14:xfrm>
                <a:off x="9280206" y="2970885"/>
                <a:ext cx="219240" cy="45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90AEBF4-2454-E8F7-5F62-7F5B0DE19DF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271206" y="2962245"/>
                  <a:ext cx="2368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616F3F4-F974-E6E1-2229-98445C1C62D0}"/>
                    </a:ext>
                  </a:extLst>
                </p14:cNvPr>
                <p14:cNvContentPartPr/>
                <p14:nvPr/>
              </p14:nvContentPartPr>
              <p14:xfrm>
                <a:off x="9262206" y="3092925"/>
                <a:ext cx="237600" cy="10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616F3F4-F974-E6E1-2229-98445C1C62D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253206" y="3083925"/>
                  <a:ext cx="255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3F2E34D-7181-7B28-7B2A-ADDF83124320}"/>
                    </a:ext>
                  </a:extLst>
                </p14:cNvPr>
                <p14:cNvContentPartPr/>
                <p14:nvPr/>
              </p14:nvContentPartPr>
              <p14:xfrm>
                <a:off x="9603486" y="2939925"/>
                <a:ext cx="264960" cy="222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3F2E34D-7181-7B28-7B2A-ADDF8312432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594486" y="2930925"/>
                  <a:ext cx="28260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5A6DBAF-5EDD-4598-A4E0-D4A7067875E9}"/>
              </a:ext>
            </a:extLst>
          </p:cNvPr>
          <p:cNvGrpSpPr/>
          <p:nvPr/>
        </p:nvGrpSpPr>
        <p:grpSpPr>
          <a:xfrm>
            <a:off x="7139032" y="3630405"/>
            <a:ext cx="2061614" cy="515160"/>
            <a:chOff x="7139032" y="3630405"/>
            <a:chExt cx="2061614" cy="5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17BC0EF-A8C8-11D2-429D-56A10ACA5294}"/>
                    </a:ext>
                  </a:extLst>
                </p14:cNvPr>
                <p14:cNvContentPartPr/>
                <p14:nvPr/>
              </p14:nvContentPartPr>
              <p14:xfrm>
                <a:off x="7139032" y="3781605"/>
                <a:ext cx="155520" cy="186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17BC0EF-A8C8-11D2-429D-56A10ACA529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130032" y="3772965"/>
                  <a:ext cx="1731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291F065-C669-0F56-BF3C-168F1605E043}"/>
                    </a:ext>
                  </a:extLst>
                </p14:cNvPr>
                <p14:cNvContentPartPr/>
                <p14:nvPr/>
              </p14:nvContentPartPr>
              <p14:xfrm>
                <a:off x="7375192" y="3835245"/>
                <a:ext cx="110160" cy="119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291F065-C669-0F56-BF3C-168F1605E04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366192" y="3826245"/>
                  <a:ext cx="127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4FA4323-D663-FDB0-7E59-6A48D00F1860}"/>
                    </a:ext>
                  </a:extLst>
                </p14:cNvPr>
                <p14:cNvContentPartPr/>
                <p14:nvPr/>
              </p14:nvContentPartPr>
              <p14:xfrm>
                <a:off x="7834086" y="3724365"/>
                <a:ext cx="126000" cy="250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4FA4323-D663-FDB0-7E59-6A48D00F186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825086" y="3715725"/>
                  <a:ext cx="1436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A08E0E9-109E-EC29-866A-BF665511375F}"/>
                    </a:ext>
                  </a:extLst>
                </p14:cNvPr>
                <p14:cNvContentPartPr/>
                <p14:nvPr/>
              </p14:nvContentPartPr>
              <p14:xfrm>
                <a:off x="7792326" y="3821205"/>
                <a:ext cx="227160" cy="34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A08E0E9-109E-EC29-866A-BF665511375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783326" y="3812565"/>
                  <a:ext cx="244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C930CB4-8D8E-C993-F309-4F4C093D47E8}"/>
                    </a:ext>
                  </a:extLst>
                </p14:cNvPr>
                <p14:cNvContentPartPr/>
                <p14:nvPr/>
              </p14:nvContentPartPr>
              <p14:xfrm>
                <a:off x="7907526" y="3630405"/>
                <a:ext cx="1293120" cy="515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C930CB4-8D8E-C993-F309-4F4C093D47E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898886" y="3621765"/>
                  <a:ext cx="131076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7FE37A6-1025-13A9-1857-1400D6FBA3F6}"/>
                    </a:ext>
                  </a:extLst>
                </p14:cNvPr>
                <p14:cNvContentPartPr/>
                <p14:nvPr/>
              </p14:nvContentPartPr>
              <p14:xfrm>
                <a:off x="8838486" y="3824805"/>
                <a:ext cx="105120" cy="6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7FE37A6-1025-13A9-1857-1400D6FBA3F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829486" y="3815805"/>
                  <a:ext cx="122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A4CD4E6-67C0-9776-D2CC-E2FF61FE2BD6}"/>
                    </a:ext>
                  </a:extLst>
                </p14:cNvPr>
                <p14:cNvContentPartPr/>
                <p14:nvPr/>
              </p14:nvContentPartPr>
              <p14:xfrm>
                <a:off x="8411886" y="3797085"/>
                <a:ext cx="285480" cy="28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A4CD4E6-67C0-9776-D2CC-E2FF61FE2BD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02886" y="3788085"/>
                  <a:ext cx="30312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F5232ED-4D6C-1FE9-9514-61295CD92572}"/>
              </a:ext>
            </a:extLst>
          </p:cNvPr>
          <p:cNvGrpSpPr/>
          <p:nvPr/>
        </p:nvGrpSpPr>
        <p:grpSpPr>
          <a:xfrm>
            <a:off x="9334761" y="3653265"/>
            <a:ext cx="2400737" cy="455400"/>
            <a:chOff x="9334761" y="3653265"/>
            <a:chExt cx="2400737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10948E5-8CD3-C1A8-5116-4091ED20FFEA}"/>
                    </a:ext>
                  </a:extLst>
                </p14:cNvPr>
                <p14:cNvContentPartPr/>
                <p14:nvPr/>
              </p14:nvContentPartPr>
              <p14:xfrm>
                <a:off x="9334761" y="3653265"/>
                <a:ext cx="1328760" cy="455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10948E5-8CD3-C1A8-5116-4091ED20FFE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325761" y="3644625"/>
                  <a:ext cx="134640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01CD30D-E500-06EA-EB7C-E1F52F8E1DB8}"/>
                    </a:ext>
                  </a:extLst>
                </p14:cNvPr>
                <p14:cNvContentPartPr/>
                <p14:nvPr/>
              </p14:nvContentPartPr>
              <p14:xfrm>
                <a:off x="10499721" y="3786465"/>
                <a:ext cx="51120" cy="9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01CD30D-E500-06EA-EB7C-E1F52F8E1DB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491081" y="3777465"/>
                  <a:ext cx="68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F91EBAB-ECA9-BFAD-0A12-1F99237E9DC4}"/>
                    </a:ext>
                  </a:extLst>
                </p14:cNvPr>
                <p14:cNvContentPartPr/>
                <p14:nvPr/>
              </p14:nvContentPartPr>
              <p14:xfrm>
                <a:off x="10259601" y="3758745"/>
                <a:ext cx="329040" cy="17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F91EBAB-ECA9-BFAD-0A12-1F99237E9DC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250961" y="3750105"/>
                  <a:ext cx="346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E627796-4D02-C3A8-F4BE-4869808526B1}"/>
                    </a:ext>
                  </a:extLst>
                </p14:cNvPr>
                <p14:cNvContentPartPr/>
                <p14:nvPr/>
              </p14:nvContentPartPr>
              <p14:xfrm>
                <a:off x="10908576" y="3677051"/>
                <a:ext cx="826922" cy="407827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E627796-4D02-C3A8-F4BE-4869808526B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899936" y="3668412"/>
                  <a:ext cx="844562" cy="4254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5FECDA4-B32E-F3CE-72D8-5C13BC3AF8DB}"/>
                    </a:ext>
                  </a:extLst>
                </p14:cNvPr>
                <p14:cNvContentPartPr/>
                <p14:nvPr/>
              </p14:nvContentPartPr>
              <p14:xfrm>
                <a:off x="11170283" y="3791184"/>
                <a:ext cx="61792" cy="28352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5FECDA4-B32E-F3CE-72D8-5C13BC3AF8D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161302" y="3782460"/>
                  <a:ext cx="79396" cy="4616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2EDDAAA-D378-FE20-A576-16F95BB354B5}"/>
              </a:ext>
            </a:extLst>
          </p:cNvPr>
          <p:cNvGrpSpPr/>
          <p:nvPr/>
        </p:nvGrpSpPr>
        <p:grpSpPr>
          <a:xfrm>
            <a:off x="807606" y="3658845"/>
            <a:ext cx="234720" cy="318240"/>
            <a:chOff x="807606" y="3658845"/>
            <a:chExt cx="23472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DA94754-79F9-1DB2-02A6-E443BCC1B663}"/>
                    </a:ext>
                  </a:extLst>
                </p14:cNvPr>
                <p14:cNvContentPartPr/>
                <p14:nvPr/>
              </p14:nvContentPartPr>
              <p14:xfrm>
                <a:off x="807606" y="3725085"/>
                <a:ext cx="139680" cy="252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DA94754-79F9-1DB2-02A6-E443BCC1B66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98606" y="3716445"/>
                  <a:ext cx="1573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C121E38-0E17-A7BF-88DC-447297F10A13}"/>
                    </a:ext>
                  </a:extLst>
                </p14:cNvPr>
                <p14:cNvContentPartPr/>
                <p14:nvPr/>
              </p14:nvContentPartPr>
              <p14:xfrm>
                <a:off x="831726" y="3837045"/>
                <a:ext cx="178920" cy="47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C121E38-0E17-A7BF-88DC-447297F10A1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23086" y="3828045"/>
                  <a:ext cx="1965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FED0F86-1E98-7942-ABAB-6FA966250A9C}"/>
                    </a:ext>
                  </a:extLst>
                </p14:cNvPr>
                <p14:cNvContentPartPr/>
                <p14:nvPr/>
              </p14:nvContentPartPr>
              <p14:xfrm>
                <a:off x="820926" y="3736245"/>
                <a:ext cx="221400" cy="16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FED0F86-1E98-7942-ABAB-6FA966250A9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1926" y="3727605"/>
                  <a:ext cx="239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658B6AD-58AF-D639-7692-87B834E4AEC1}"/>
                    </a:ext>
                  </a:extLst>
                </p14:cNvPr>
                <p14:cNvContentPartPr/>
                <p14:nvPr/>
              </p14:nvContentPartPr>
              <p14:xfrm>
                <a:off x="807966" y="3658845"/>
                <a:ext cx="224640" cy="7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658B6AD-58AF-D639-7692-87B834E4AEC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98966" y="3650205"/>
                  <a:ext cx="2422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F8D44EE-EEE9-3F18-6F94-EB90766F8D6E}"/>
              </a:ext>
            </a:extLst>
          </p:cNvPr>
          <p:cNvGrpSpPr/>
          <p:nvPr/>
        </p:nvGrpSpPr>
        <p:grpSpPr>
          <a:xfrm>
            <a:off x="1259766" y="3749925"/>
            <a:ext cx="295560" cy="214920"/>
            <a:chOff x="1259766" y="3749925"/>
            <a:chExt cx="29556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178851A-556C-F6C6-DE9A-D27AC4B0CC21}"/>
                    </a:ext>
                  </a:extLst>
                </p14:cNvPr>
                <p14:cNvContentPartPr/>
                <p14:nvPr/>
              </p14:nvContentPartPr>
              <p14:xfrm>
                <a:off x="1259766" y="3811485"/>
                <a:ext cx="295560" cy="153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178851A-556C-F6C6-DE9A-D27AC4B0CC2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251126" y="3802845"/>
                  <a:ext cx="313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F07B9DB-5777-7154-9495-2CD473156F60}"/>
                    </a:ext>
                  </a:extLst>
                </p14:cNvPr>
                <p14:cNvContentPartPr/>
                <p14:nvPr/>
              </p14:nvContentPartPr>
              <p14:xfrm>
                <a:off x="1341126" y="3749925"/>
                <a:ext cx="360" cy="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F07B9DB-5777-7154-9495-2CD473156F6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332126" y="3740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5731C50-FD07-0438-1246-7AF804CD00BC}"/>
                  </a:ext>
                </a:extLst>
              </p14:cNvPr>
              <p14:cNvContentPartPr/>
              <p14:nvPr/>
            </p14:nvContentPartPr>
            <p14:xfrm>
              <a:off x="1774926" y="3880965"/>
              <a:ext cx="183240" cy="867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5731C50-FD07-0438-1246-7AF804CD00B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765926" y="3872325"/>
                <a:ext cx="20088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4D97FE0-BA66-C4CE-C582-A143143A9A3E}"/>
              </a:ext>
            </a:extLst>
          </p:cNvPr>
          <p:cNvGrpSpPr/>
          <p:nvPr/>
        </p:nvGrpSpPr>
        <p:grpSpPr>
          <a:xfrm>
            <a:off x="2136366" y="3632925"/>
            <a:ext cx="2259360" cy="537480"/>
            <a:chOff x="2136366" y="3632925"/>
            <a:chExt cx="225936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CDF162A-EB3B-3FCD-A0F3-09687909262B}"/>
                    </a:ext>
                  </a:extLst>
                </p14:cNvPr>
                <p14:cNvContentPartPr/>
                <p14:nvPr/>
              </p14:nvContentPartPr>
              <p14:xfrm>
                <a:off x="2136366" y="3677925"/>
                <a:ext cx="1233720" cy="492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CDF162A-EB3B-3FCD-A0F3-09687909262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127366" y="3669285"/>
                  <a:ext cx="125136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CADF288-D567-DA6E-2AB2-CA4A0A1E2497}"/>
                    </a:ext>
                  </a:extLst>
                </p14:cNvPr>
                <p14:cNvContentPartPr/>
                <p14:nvPr/>
              </p14:nvContentPartPr>
              <p14:xfrm>
                <a:off x="3097566" y="3826605"/>
                <a:ext cx="20520" cy="12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CADF288-D567-DA6E-2AB2-CA4A0A1E249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088566" y="3817965"/>
                  <a:ext cx="38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6933A2C-0A3F-BEAA-ACB4-94754A884B7D}"/>
                    </a:ext>
                  </a:extLst>
                </p14:cNvPr>
                <p14:cNvContentPartPr/>
                <p14:nvPr/>
              </p14:nvContentPartPr>
              <p14:xfrm>
                <a:off x="2871846" y="3811125"/>
                <a:ext cx="220680" cy="18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6933A2C-0A3F-BEAA-ACB4-94754A884B7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862846" y="3802485"/>
                  <a:ext cx="238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7D6E373-8544-4C0C-847F-FE933581CFC7}"/>
                    </a:ext>
                  </a:extLst>
                </p14:cNvPr>
                <p14:cNvContentPartPr/>
                <p14:nvPr/>
              </p14:nvContentPartPr>
              <p14:xfrm>
                <a:off x="2486646" y="3784485"/>
                <a:ext cx="300600" cy="28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7D6E373-8544-4C0C-847F-FE933581CFC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477646" y="3775845"/>
                  <a:ext cx="318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114B2C2-5036-9E28-2B30-12552F4C37FE}"/>
                    </a:ext>
                  </a:extLst>
                </p14:cNvPr>
                <p14:cNvContentPartPr/>
                <p14:nvPr/>
              </p14:nvContentPartPr>
              <p14:xfrm>
                <a:off x="3551526" y="3632925"/>
                <a:ext cx="844200" cy="460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114B2C2-5036-9E28-2B30-12552F4C37F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542526" y="3623925"/>
                  <a:ext cx="86184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FCC8348-3385-E2B7-6AE4-F86AE2DE4CB6}"/>
                    </a:ext>
                  </a:extLst>
                </p14:cNvPr>
                <p14:cNvContentPartPr/>
                <p14:nvPr/>
              </p14:nvContentPartPr>
              <p14:xfrm>
                <a:off x="3832686" y="3695565"/>
                <a:ext cx="21600" cy="27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FCC8348-3385-E2B7-6AE4-F86AE2DE4CB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824046" y="3686565"/>
                  <a:ext cx="392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632E222-7904-5A38-9650-D39CBE715164}"/>
              </a:ext>
            </a:extLst>
          </p:cNvPr>
          <p:cNvGrpSpPr/>
          <p:nvPr/>
        </p:nvGrpSpPr>
        <p:grpSpPr>
          <a:xfrm>
            <a:off x="468126" y="4453365"/>
            <a:ext cx="1254960" cy="396360"/>
            <a:chOff x="468126" y="4453365"/>
            <a:chExt cx="125496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CD729BF-D2A9-90EC-BD7C-05DAAA428305}"/>
                    </a:ext>
                  </a:extLst>
                </p14:cNvPr>
                <p14:cNvContentPartPr/>
                <p14:nvPr/>
              </p14:nvContentPartPr>
              <p14:xfrm>
                <a:off x="468126" y="4453365"/>
                <a:ext cx="1254960" cy="396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CD729BF-D2A9-90EC-BD7C-05DAAA42830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59486" y="4444725"/>
                  <a:ext cx="12726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26EF008-E7DB-B9CB-0863-91488D2B55CC}"/>
                    </a:ext>
                  </a:extLst>
                </p14:cNvPr>
                <p14:cNvContentPartPr/>
                <p14:nvPr/>
              </p14:nvContentPartPr>
              <p14:xfrm>
                <a:off x="978966" y="4521405"/>
                <a:ext cx="373680" cy="38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26EF008-E7DB-B9CB-0863-91488D2B55C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70326" y="4512405"/>
                  <a:ext cx="39132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92614E4-F786-8C54-BD9B-DBAA6DB8CABA}"/>
              </a:ext>
            </a:extLst>
          </p:cNvPr>
          <p:cNvGrpSpPr/>
          <p:nvPr/>
        </p:nvGrpSpPr>
        <p:grpSpPr>
          <a:xfrm>
            <a:off x="1950246" y="4448325"/>
            <a:ext cx="1703520" cy="558000"/>
            <a:chOff x="1950246" y="4448325"/>
            <a:chExt cx="1703520" cy="55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266022F-D014-343A-0E50-AB365329CBE8}"/>
                    </a:ext>
                  </a:extLst>
                </p14:cNvPr>
                <p14:cNvContentPartPr/>
                <p14:nvPr/>
              </p14:nvContentPartPr>
              <p14:xfrm>
                <a:off x="1950246" y="4448325"/>
                <a:ext cx="1208520" cy="537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266022F-D014-343A-0E50-AB365329CBE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941606" y="4439325"/>
                  <a:ext cx="122616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B02AA0B-D422-59F8-8308-84877D9DB812}"/>
                    </a:ext>
                  </a:extLst>
                </p14:cNvPr>
                <p14:cNvContentPartPr/>
                <p14:nvPr/>
              </p14:nvContentPartPr>
              <p14:xfrm>
                <a:off x="2866806" y="4608165"/>
                <a:ext cx="25920" cy="22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B02AA0B-D422-59F8-8308-84877D9DB81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857806" y="4599165"/>
                  <a:ext cx="43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3980EAF-C263-0A54-4765-E7D48EB38FA0}"/>
                    </a:ext>
                  </a:extLst>
                </p14:cNvPr>
                <p14:cNvContentPartPr/>
                <p14:nvPr/>
              </p14:nvContentPartPr>
              <p14:xfrm>
                <a:off x="2543886" y="4512405"/>
                <a:ext cx="389880" cy="59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3980EAF-C263-0A54-4765-E7D48EB38FA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535246" y="4503405"/>
                  <a:ext cx="407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5F1ED53-5D2F-779A-6B97-98285A427181}"/>
                    </a:ext>
                  </a:extLst>
                </p14:cNvPr>
                <p14:cNvContentPartPr/>
                <p14:nvPr/>
              </p14:nvContentPartPr>
              <p14:xfrm>
                <a:off x="3351366" y="4472085"/>
                <a:ext cx="302400" cy="534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5F1ED53-5D2F-779A-6B97-98285A42718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342726" y="4463445"/>
                  <a:ext cx="320040" cy="55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86811F4-4DE2-AB9D-CD73-E39F0605FF90}"/>
              </a:ext>
            </a:extLst>
          </p:cNvPr>
          <p:cNvGrpSpPr/>
          <p:nvPr/>
        </p:nvGrpSpPr>
        <p:grpSpPr>
          <a:xfrm>
            <a:off x="3803886" y="4323765"/>
            <a:ext cx="1062000" cy="446400"/>
            <a:chOff x="3803886" y="4323765"/>
            <a:chExt cx="106200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F6A6DD1-D433-CA80-279B-735697BCAC5C}"/>
                    </a:ext>
                  </a:extLst>
                </p14:cNvPr>
                <p14:cNvContentPartPr/>
                <p14:nvPr/>
              </p14:nvContentPartPr>
              <p14:xfrm>
                <a:off x="3803886" y="4323765"/>
                <a:ext cx="1062000" cy="446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F6A6DD1-D433-CA80-279B-735697BCAC5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94886" y="4315125"/>
                  <a:ext cx="107964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33FD53B-DAD1-9CA0-BA46-659C70A557FA}"/>
                    </a:ext>
                  </a:extLst>
                </p14:cNvPr>
                <p14:cNvContentPartPr/>
                <p14:nvPr/>
              </p14:nvContentPartPr>
              <p14:xfrm>
                <a:off x="4505526" y="4529685"/>
                <a:ext cx="26280" cy="17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33FD53B-DAD1-9CA0-BA46-659C70A557F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496886" y="4521045"/>
                  <a:ext cx="43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17B359F-A7B8-0D33-607B-8B1AA0AC4EE7}"/>
                    </a:ext>
                  </a:extLst>
                </p14:cNvPr>
                <p14:cNvContentPartPr/>
                <p14:nvPr/>
              </p14:nvContentPartPr>
              <p14:xfrm>
                <a:off x="4211046" y="4413765"/>
                <a:ext cx="386640" cy="92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17B359F-A7B8-0D33-607B-8B1AA0AC4EE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202406" y="4405125"/>
                  <a:ext cx="404280" cy="11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18AE0A7-F4B3-789E-EA78-A79410B2BEBF}"/>
                  </a:ext>
                </a:extLst>
              </p14:cNvPr>
              <p14:cNvContentPartPr/>
              <p14:nvPr/>
            </p14:nvContentPartPr>
            <p14:xfrm>
              <a:off x="500886" y="5472165"/>
              <a:ext cx="252000" cy="1940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18AE0A7-F4B3-789E-EA78-A79410B2BEBF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92246" y="5463525"/>
                <a:ext cx="2696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11DDEA09-F0CC-0B10-8D4B-E2CD88AC275E}"/>
                  </a:ext>
                </a:extLst>
              </p14:cNvPr>
              <p14:cNvContentPartPr/>
              <p14:nvPr/>
            </p14:nvContentPartPr>
            <p14:xfrm>
              <a:off x="841086" y="5460645"/>
              <a:ext cx="127440" cy="1872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11DDEA09-F0CC-0B10-8D4B-E2CD88AC275E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32446" y="5451645"/>
                <a:ext cx="1450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4DE9478D-46E9-8C15-1EC7-A1C92ED70A01}"/>
                  </a:ext>
                </a:extLst>
              </p14:cNvPr>
              <p14:cNvContentPartPr/>
              <p14:nvPr/>
            </p14:nvContentPartPr>
            <p14:xfrm>
              <a:off x="1016046" y="5612925"/>
              <a:ext cx="178200" cy="1231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4DE9478D-46E9-8C15-1EC7-A1C92ED70A01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007046" y="5604285"/>
                <a:ext cx="1958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D958EB9-EAA0-44F6-7F96-F1A16BFDE8F5}"/>
                  </a:ext>
                </a:extLst>
              </p14:cNvPr>
              <p14:cNvContentPartPr/>
              <p14:nvPr/>
            </p14:nvContentPartPr>
            <p14:xfrm>
              <a:off x="1319526" y="5250405"/>
              <a:ext cx="189720" cy="7437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D958EB9-EAA0-44F6-7F96-F1A16BFDE8F5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310526" y="5241765"/>
                <a:ext cx="207360" cy="7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08FA0EA2-A786-4A56-D4C6-026FB1775639}"/>
                  </a:ext>
                </a:extLst>
              </p14:cNvPr>
              <p14:cNvContentPartPr/>
              <p14:nvPr/>
            </p14:nvContentPartPr>
            <p14:xfrm>
              <a:off x="1590246" y="5264085"/>
              <a:ext cx="153000" cy="2703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08FA0EA2-A786-4A56-D4C6-026FB1775639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581246" y="5255085"/>
                <a:ext cx="1706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BC51045B-60C8-EFDF-716B-8ADEEF89399C}"/>
                  </a:ext>
                </a:extLst>
              </p14:cNvPr>
              <p14:cNvContentPartPr/>
              <p14:nvPr/>
            </p14:nvContentPartPr>
            <p14:xfrm>
              <a:off x="1827126" y="5353005"/>
              <a:ext cx="180000" cy="1371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BC51045B-60C8-EFDF-716B-8ADEEF89399C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818126" y="5344005"/>
                <a:ext cx="1976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D125725-6071-F7CA-48CA-9A40C7305330}"/>
                  </a:ext>
                </a:extLst>
              </p14:cNvPr>
              <p14:cNvContentPartPr/>
              <p14:nvPr/>
            </p14:nvContentPartPr>
            <p14:xfrm>
              <a:off x="1990926" y="5513205"/>
              <a:ext cx="122760" cy="1090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D125725-6071-F7CA-48CA-9A40C7305330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982286" y="5504205"/>
                <a:ext cx="1404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219C5BE-DE94-7A35-C0EF-BE039D71315F}"/>
                  </a:ext>
                </a:extLst>
              </p14:cNvPr>
              <p14:cNvContentPartPr/>
              <p14:nvPr/>
            </p14:nvContentPartPr>
            <p14:xfrm>
              <a:off x="1548486" y="5660085"/>
              <a:ext cx="591480" cy="403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219C5BE-DE94-7A35-C0EF-BE039D71315F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539846" y="5651445"/>
                <a:ext cx="6091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C870AB2F-A581-CEAE-D5E0-CE14D4A0B5F0}"/>
                  </a:ext>
                </a:extLst>
              </p14:cNvPr>
              <p14:cNvContentPartPr/>
              <p14:nvPr/>
            </p14:nvContentPartPr>
            <p14:xfrm>
              <a:off x="1620846" y="5745765"/>
              <a:ext cx="137160" cy="2700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C870AB2F-A581-CEAE-D5E0-CE14D4A0B5F0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612206" y="5736765"/>
                <a:ext cx="15480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366B6DEB-6B43-9DFD-36F5-2E4B696CFB9F}"/>
                  </a:ext>
                </a:extLst>
              </p14:cNvPr>
              <p14:cNvContentPartPr/>
              <p14:nvPr/>
            </p14:nvContentPartPr>
            <p14:xfrm>
              <a:off x="1865646" y="5792925"/>
              <a:ext cx="172080" cy="2199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366B6DEB-6B43-9DFD-36F5-2E4B696CFB9F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857006" y="5783925"/>
                <a:ext cx="18972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16C2DDDB-B54C-0E81-8B3F-184F9E5910CD}"/>
                  </a:ext>
                </a:extLst>
              </p14:cNvPr>
              <p14:cNvContentPartPr/>
              <p14:nvPr/>
            </p14:nvContentPartPr>
            <p14:xfrm>
              <a:off x="1813446" y="5851245"/>
              <a:ext cx="177840" cy="230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16C2DDDB-B54C-0E81-8B3F-184F9E5910CD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804446" y="5842245"/>
                <a:ext cx="195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839CBEA4-B495-6946-06FD-3C45F4890AE7}"/>
                  </a:ext>
                </a:extLst>
              </p14:cNvPr>
              <p14:cNvContentPartPr/>
              <p14:nvPr/>
            </p14:nvContentPartPr>
            <p14:xfrm>
              <a:off x="1831446" y="5266965"/>
              <a:ext cx="155520" cy="97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839CBEA4-B495-6946-06FD-3C45F4890AE7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822806" y="5257965"/>
                <a:ext cx="17316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C11A4122-E2EF-225C-B040-CC65D8343B5F}"/>
              </a:ext>
            </a:extLst>
          </p:cNvPr>
          <p:cNvGrpSpPr/>
          <p:nvPr/>
        </p:nvGrpSpPr>
        <p:grpSpPr>
          <a:xfrm>
            <a:off x="2394486" y="5234565"/>
            <a:ext cx="1882440" cy="820080"/>
            <a:chOff x="2394486" y="5234565"/>
            <a:chExt cx="1882440" cy="82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C838CF3-38CB-8AEF-4755-9DA4C6348904}"/>
                    </a:ext>
                  </a:extLst>
                </p14:cNvPr>
                <p14:cNvContentPartPr/>
                <p14:nvPr/>
              </p14:nvContentPartPr>
              <p14:xfrm>
                <a:off x="2466486" y="5545965"/>
                <a:ext cx="37080" cy="163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C838CF3-38CB-8AEF-4755-9DA4C634890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457486" y="5537325"/>
                  <a:ext cx="54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D813730-29A9-9E9B-CBF5-3E6D80A9F5D1}"/>
                    </a:ext>
                  </a:extLst>
                </p14:cNvPr>
                <p14:cNvContentPartPr/>
                <p14:nvPr/>
              </p14:nvContentPartPr>
              <p14:xfrm>
                <a:off x="2394486" y="5618325"/>
                <a:ext cx="177120" cy="28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D813730-29A9-9E9B-CBF5-3E6D80A9F5D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385486" y="5609685"/>
                  <a:ext cx="194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90D34A8-A0E1-6B7D-B772-07E73213ACFD}"/>
                    </a:ext>
                  </a:extLst>
                </p14:cNvPr>
                <p14:cNvContentPartPr/>
                <p14:nvPr/>
              </p14:nvContentPartPr>
              <p14:xfrm>
                <a:off x="2762766" y="5314845"/>
                <a:ext cx="160200" cy="468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90D34A8-A0E1-6B7D-B772-07E73213ACF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754126" y="5305845"/>
                  <a:ext cx="17784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A1F4D65-E5E8-3C01-CFE3-77BBD40825FC}"/>
                    </a:ext>
                  </a:extLst>
                </p14:cNvPr>
                <p14:cNvContentPartPr/>
                <p14:nvPr/>
              </p14:nvContentPartPr>
              <p14:xfrm>
                <a:off x="2921886" y="5491965"/>
                <a:ext cx="232560" cy="159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A1F4D65-E5E8-3C01-CFE3-77BBD40825F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13246" y="5482965"/>
                  <a:ext cx="250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A39DF21-55CB-2507-28C7-343437EAE73E}"/>
                    </a:ext>
                  </a:extLst>
                </p14:cNvPr>
                <p14:cNvContentPartPr/>
                <p14:nvPr/>
              </p14:nvContentPartPr>
              <p14:xfrm>
                <a:off x="2964006" y="5416365"/>
                <a:ext cx="143280" cy="28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A39DF21-55CB-2507-28C7-343437EAE73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955006" y="5407365"/>
                  <a:ext cx="160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F8C9E8A-6097-8858-8CEB-B734D4CF9A05}"/>
                    </a:ext>
                  </a:extLst>
                </p14:cNvPr>
                <p14:cNvContentPartPr/>
                <p14:nvPr/>
              </p14:nvContentPartPr>
              <p14:xfrm>
                <a:off x="3081366" y="5689965"/>
                <a:ext cx="145440" cy="60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F8C9E8A-6097-8858-8CEB-B734D4CF9A0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072726" y="5680965"/>
                  <a:ext cx="163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97D0D39-811C-3B7D-BDF4-F0ABB57CA09C}"/>
                    </a:ext>
                  </a:extLst>
                </p14:cNvPr>
                <p14:cNvContentPartPr/>
                <p14:nvPr/>
              </p14:nvContentPartPr>
              <p14:xfrm>
                <a:off x="3284046" y="5525085"/>
                <a:ext cx="57240" cy="90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97D0D39-811C-3B7D-BDF4-F0ABB57CA09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275406" y="5516085"/>
                  <a:ext cx="74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527F354-08D7-ABA2-764C-7B8FB4663023}"/>
                    </a:ext>
                  </a:extLst>
                </p14:cNvPr>
                <p14:cNvContentPartPr/>
                <p14:nvPr/>
              </p14:nvContentPartPr>
              <p14:xfrm>
                <a:off x="3446406" y="5427885"/>
                <a:ext cx="199440" cy="239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527F354-08D7-ABA2-764C-7B8FB466302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37766" y="5419245"/>
                  <a:ext cx="2170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8B04003-1860-64D1-7346-CEAC032F518D}"/>
                    </a:ext>
                  </a:extLst>
                </p14:cNvPr>
                <p14:cNvContentPartPr/>
                <p14:nvPr/>
              </p14:nvContentPartPr>
              <p14:xfrm>
                <a:off x="3360726" y="5363445"/>
                <a:ext cx="246960" cy="61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8B04003-1860-64D1-7346-CEAC032F518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352086" y="5354445"/>
                  <a:ext cx="264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481B253-0A12-9398-9D76-94CA188BB9CB}"/>
                    </a:ext>
                  </a:extLst>
                </p14:cNvPr>
                <p14:cNvContentPartPr/>
                <p14:nvPr/>
              </p14:nvContentPartPr>
              <p14:xfrm>
                <a:off x="3608046" y="5319885"/>
                <a:ext cx="113400" cy="4078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481B253-0A12-9398-9D76-94CA188BB9C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599046" y="5310885"/>
                  <a:ext cx="1310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E8F9BBE-EF7D-374D-5F46-66FAC7D0C23A}"/>
                    </a:ext>
                  </a:extLst>
                </p14:cNvPr>
                <p14:cNvContentPartPr/>
                <p14:nvPr/>
              </p14:nvContentPartPr>
              <p14:xfrm>
                <a:off x="3802806" y="5488365"/>
                <a:ext cx="234360" cy="155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E8F9BBE-EF7D-374D-5F46-66FAC7D0C23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794166" y="5479365"/>
                  <a:ext cx="252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73CDBE7-4C38-0DAC-0E5D-039D57BBEEDB}"/>
                    </a:ext>
                  </a:extLst>
                </p14:cNvPr>
                <p14:cNvContentPartPr/>
                <p14:nvPr/>
              </p14:nvContentPartPr>
              <p14:xfrm>
                <a:off x="3949326" y="5662245"/>
                <a:ext cx="200880" cy="94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73CDBE7-4C38-0DAC-0E5D-039D57BBEED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940326" y="5653605"/>
                  <a:ext cx="218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99D6C2D-CC4D-1969-3299-E8E683EA2CB5}"/>
                    </a:ext>
                  </a:extLst>
                </p14:cNvPr>
                <p14:cNvContentPartPr/>
                <p14:nvPr/>
              </p14:nvContentPartPr>
              <p14:xfrm>
                <a:off x="3813606" y="5412405"/>
                <a:ext cx="171000" cy="9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99D6C2D-CC4D-1969-3299-E8E683EA2CB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04606" y="5403405"/>
                  <a:ext cx="188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5D6EC3A-B85F-1F59-5762-6203BF3D595B}"/>
                    </a:ext>
                  </a:extLst>
                </p14:cNvPr>
                <p14:cNvContentPartPr/>
                <p14:nvPr/>
              </p14:nvContentPartPr>
              <p14:xfrm>
                <a:off x="3977046" y="5234565"/>
                <a:ext cx="299880" cy="820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5D6EC3A-B85F-1F59-5762-6203BF3D595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968046" y="5225565"/>
                  <a:ext cx="317520" cy="83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1E81048-0504-E150-F0FB-A180D24C5846}"/>
              </a:ext>
            </a:extLst>
          </p:cNvPr>
          <p:cNvGrpSpPr/>
          <p:nvPr/>
        </p:nvGrpSpPr>
        <p:grpSpPr>
          <a:xfrm>
            <a:off x="4631166" y="5556405"/>
            <a:ext cx="227520" cy="116280"/>
            <a:chOff x="4631166" y="5556405"/>
            <a:chExt cx="227520" cy="1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71E1AD5-AF39-E49B-FAFE-157293AB1DB6}"/>
                    </a:ext>
                  </a:extLst>
                </p14:cNvPr>
                <p14:cNvContentPartPr/>
                <p14:nvPr/>
              </p14:nvContentPartPr>
              <p14:xfrm>
                <a:off x="4631166" y="5556405"/>
                <a:ext cx="217440" cy="122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71E1AD5-AF39-E49B-FAFE-157293AB1DB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622526" y="5547405"/>
                  <a:ext cx="235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815E8F7-00A4-46E4-3CF3-DA9ADA7C54EA}"/>
                    </a:ext>
                  </a:extLst>
                </p14:cNvPr>
                <p14:cNvContentPartPr/>
                <p14:nvPr/>
              </p14:nvContentPartPr>
              <p14:xfrm>
                <a:off x="4644126" y="5639925"/>
                <a:ext cx="214560" cy="32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815E8F7-00A4-46E4-3CF3-DA9ADA7C54E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635486" y="5630925"/>
                  <a:ext cx="23220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3E70BBA8-EF21-7931-D4EA-240AFD700157}"/>
              </a:ext>
            </a:extLst>
          </p:cNvPr>
          <p:cNvGrpSpPr/>
          <p:nvPr/>
        </p:nvGrpSpPr>
        <p:grpSpPr>
          <a:xfrm>
            <a:off x="5139126" y="5290005"/>
            <a:ext cx="1453320" cy="539280"/>
            <a:chOff x="5139126" y="5290005"/>
            <a:chExt cx="145332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AF56E92-8D7D-4B4B-801B-2C9BA995D323}"/>
                    </a:ext>
                  </a:extLst>
                </p14:cNvPr>
                <p14:cNvContentPartPr/>
                <p14:nvPr/>
              </p14:nvContentPartPr>
              <p14:xfrm>
                <a:off x="5139126" y="5619405"/>
                <a:ext cx="180000" cy="22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AF56E92-8D7D-4B4B-801B-2C9BA995D32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130126" y="5610405"/>
                  <a:ext cx="197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2B19942-1A99-AAAE-69A0-2C05CC928F03}"/>
                    </a:ext>
                  </a:extLst>
                </p14:cNvPr>
                <p14:cNvContentPartPr/>
                <p14:nvPr/>
              </p14:nvContentPartPr>
              <p14:xfrm>
                <a:off x="5422086" y="5525445"/>
                <a:ext cx="224640" cy="2293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2B19942-1A99-AAAE-69A0-2C05CC928F0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413086" y="5516445"/>
                  <a:ext cx="2422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74D173E-FBF8-B2EF-2387-D3028378FCAE}"/>
                    </a:ext>
                  </a:extLst>
                </p14:cNvPr>
                <p14:cNvContentPartPr/>
                <p14:nvPr/>
              </p14:nvContentPartPr>
              <p14:xfrm>
                <a:off x="5714046" y="5509965"/>
                <a:ext cx="160200" cy="2228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74D173E-FBF8-B2EF-2387-D3028378FCA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705046" y="5501325"/>
                  <a:ext cx="177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9D89A8E-9453-CB27-57FA-086362FD5973}"/>
                    </a:ext>
                  </a:extLst>
                </p14:cNvPr>
                <p14:cNvContentPartPr/>
                <p14:nvPr/>
              </p14:nvContentPartPr>
              <p14:xfrm>
                <a:off x="5859486" y="5611485"/>
                <a:ext cx="14760" cy="90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9D89A8E-9453-CB27-57FA-086362FD597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850486" y="5602485"/>
                  <a:ext cx="32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7E330DA-F1A0-A417-29B3-00AE5C44BD58}"/>
                    </a:ext>
                  </a:extLst>
                </p14:cNvPr>
                <p14:cNvContentPartPr/>
                <p14:nvPr/>
              </p14:nvContentPartPr>
              <p14:xfrm>
                <a:off x="5945886" y="5688525"/>
                <a:ext cx="213120" cy="140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7E330DA-F1A0-A417-29B3-00AE5C44BD5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936886" y="5679525"/>
                  <a:ext cx="230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559561C-23AE-7F04-4778-365DB09A39F2}"/>
                    </a:ext>
                  </a:extLst>
                </p14:cNvPr>
                <p14:cNvContentPartPr/>
                <p14:nvPr/>
              </p14:nvContentPartPr>
              <p14:xfrm>
                <a:off x="6282846" y="5374245"/>
                <a:ext cx="212760" cy="366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559561C-23AE-7F04-4778-365DB09A39F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273846" y="5365245"/>
                  <a:ext cx="2304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DE8E4CA-F6E4-2697-E99C-6D50E0E8DB8A}"/>
                    </a:ext>
                  </a:extLst>
                </p14:cNvPr>
                <p14:cNvContentPartPr/>
                <p14:nvPr/>
              </p14:nvContentPartPr>
              <p14:xfrm>
                <a:off x="6301926" y="5545965"/>
                <a:ext cx="194040" cy="25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DE8E4CA-F6E4-2697-E99C-6D50E0E8DB8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293286" y="5537325"/>
                  <a:ext cx="211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25DB612-4DF6-1891-6381-394FEAC272E5}"/>
                    </a:ext>
                  </a:extLst>
                </p14:cNvPr>
                <p14:cNvContentPartPr/>
                <p14:nvPr/>
              </p14:nvContentPartPr>
              <p14:xfrm>
                <a:off x="6270246" y="5398005"/>
                <a:ext cx="240840" cy="241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25DB612-4DF6-1891-6381-394FEAC272E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61606" y="5389365"/>
                  <a:ext cx="258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802C1BE-EB67-B71C-A100-E548C15301A6}"/>
                    </a:ext>
                  </a:extLst>
                </p14:cNvPr>
                <p14:cNvContentPartPr/>
                <p14:nvPr/>
              </p14:nvContentPartPr>
              <p14:xfrm>
                <a:off x="6282486" y="5290005"/>
                <a:ext cx="309960" cy="19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802C1BE-EB67-B71C-A100-E548C15301A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273486" y="5281365"/>
                  <a:ext cx="32760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E6B1BADB-2100-F9D1-0723-48A828CAF5EF}"/>
                  </a:ext>
                </a:extLst>
              </p14:cNvPr>
              <p14:cNvContentPartPr/>
              <p14:nvPr/>
            </p14:nvContentPartPr>
            <p14:xfrm>
              <a:off x="667926" y="6587805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E6B1BADB-2100-F9D1-0723-48A828CAF5EF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58926" y="657916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1A52D5F-B2F0-C3F4-F42E-C17F5DB5AB98}"/>
              </a:ext>
            </a:extLst>
          </p:cNvPr>
          <p:cNvGrpSpPr/>
          <p:nvPr/>
        </p:nvGrpSpPr>
        <p:grpSpPr>
          <a:xfrm>
            <a:off x="1909566" y="6376125"/>
            <a:ext cx="436680" cy="268200"/>
            <a:chOff x="1909566" y="6376125"/>
            <a:chExt cx="43668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AD25F1F-4BBC-BF57-2DBE-37AF95D0496E}"/>
                    </a:ext>
                  </a:extLst>
                </p14:cNvPr>
                <p14:cNvContentPartPr/>
                <p14:nvPr/>
              </p14:nvContentPartPr>
              <p14:xfrm>
                <a:off x="1997766" y="6513285"/>
                <a:ext cx="360" cy="3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AD25F1F-4BBC-BF57-2DBE-37AF95D0496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988766" y="6504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31767C8-4DCA-ADA8-1136-090570B620D6}"/>
                    </a:ext>
                  </a:extLst>
                </p14:cNvPr>
                <p14:cNvContentPartPr/>
                <p14:nvPr/>
              </p14:nvContentPartPr>
              <p14:xfrm>
                <a:off x="1909566" y="6504645"/>
                <a:ext cx="296280" cy="1396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31767C8-4DCA-ADA8-1136-090570B620D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900566" y="6495645"/>
                  <a:ext cx="313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EC5FAC8-64FD-CE05-259D-53A58000005C}"/>
                    </a:ext>
                  </a:extLst>
                </p14:cNvPr>
                <p14:cNvContentPartPr/>
                <p14:nvPr/>
              </p14:nvContentPartPr>
              <p14:xfrm>
                <a:off x="2228166" y="6376125"/>
                <a:ext cx="118080" cy="239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EC5FAC8-64FD-CE05-259D-53A58000005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219166" y="6367125"/>
                  <a:ext cx="13572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625084C4-9AD0-DAF2-4C3D-A5663FA3C0A5}"/>
              </a:ext>
            </a:extLst>
          </p:cNvPr>
          <p:cNvGrpSpPr/>
          <p:nvPr/>
        </p:nvGrpSpPr>
        <p:grpSpPr>
          <a:xfrm>
            <a:off x="2639646" y="6372165"/>
            <a:ext cx="352800" cy="389520"/>
            <a:chOff x="2639646" y="6372165"/>
            <a:chExt cx="35280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849248D-94AD-D298-2B0C-B9BED3062E61}"/>
                    </a:ext>
                  </a:extLst>
                </p14:cNvPr>
                <p14:cNvContentPartPr/>
                <p14:nvPr/>
              </p14:nvContentPartPr>
              <p14:xfrm>
                <a:off x="2645406" y="6421125"/>
                <a:ext cx="199080" cy="2577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849248D-94AD-D298-2B0C-B9BED3062E6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636766" y="6412485"/>
                  <a:ext cx="2167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EE9384D-81B3-1CED-BB38-45B4C655074D}"/>
                    </a:ext>
                  </a:extLst>
                </p14:cNvPr>
                <p14:cNvContentPartPr/>
                <p14:nvPr/>
              </p14:nvContentPartPr>
              <p14:xfrm>
                <a:off x="2902446" y="6526605"/>
                <a:ext cx="90000" cy="235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EE9384D-81B3-1CED-BB38-45B4C655074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893806" y="6517965"/>
                  <a:ext cx="1076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0AAF3FC-CB25-24F0-CA6E-0F85FCD08679}"/>
                    </a:ext>
                  </a:extLst>
                </p14:cNvPr>
                <p14:cNvContentPartPr/>
                <p14:nvPr/>
              </p14:nvContentPartPr>
              <p14:xfrm>
                <a:off x="2639646" y="6372165"/>
                <a:ext cx="205200" cy="16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0AAF3FC-CB25-24F0-CA6E-0F85FCD0867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631006" y="6363525"/>
                  <a:ext cx="22284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DD02E049-CEDE-41D9-7C20-B4C311F70BCC}"/>
              </a:ext>
            </a:extLst>
          </p:cNvPr>
          <p:cNvGrpSpPr/>
          <p:nvPr/>
        </p:nvGrpSpPr>
        <p:grpSpPr>
          <a:xfrm>
            <a:off x="3262086" y="6389085"/>
            <a:ext cx="622800" cy="270000"/>
            <a:chOff x="3262086" y="6389085"/>
            <a:chExt cx="62280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2857986-D4BF-0EA9-29E2-2C10AB5674BD}"/>
                    </a:ext>
                  </a:extLst>
                </p14:cNvPr>
                <p14:cNvContentPartPr/>
                <p14:nvPr/>
              </p14:nvContentPartPr>
              <p14:xfrm>
                <a:off x="3262086" y="6389085"/>
                <a:ext cx="622800" cy="2700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2857986-D4BF-0EA9-29E2-2C10AB5674B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253446" y="6380445"/>
                  <a:ext cx="6404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B364316-75A3-FFBA-B17C-B7B8DD9ED46C}"/>
                    </a:ext>
                  </a:extLst>
                </p14:cNvPr>
                <p14:cNvContentPartPr/>
                <p14:nvPr/>
              </p14:nvContentPartPr>
              <p14:xfrm>
                <a:off x="3281886" y="6421845"/>
                <a:ext cx="158400" cy="68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B364316-75A3-FFBA-B17C-B7B8DD9ED46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272886" y="6412845"/>
                  <a:ext cx="17604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D2119D35-3C32-CE03-AB91-C1DD786CD264}"/>
              </a:ext>
            </a:extLst>
          </p:cNvPr>
          <p:cNvGrpSpPr/>
          <p:nvPr/>
        </p:nvGrpSpPr>
        <p:grpSpPr>
          <a:xfrm>
            <a:off x="439326" y="6288285"/>
            <a:ext cx="1045080" cy="495360"/>
            <a:chOff x="439326" y="6288285"/>
            <a:chExt cx="1045080" cy="4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96EBC8D-0105-E375-04B0-89E3A5A39C69}"/>
                    </a:ext>
                  </a:extLst>
                </p14:cNvPr>
                <p14:cNvContentPartPr/>
                <p14:nvPr/>
              </p14:nvContentPartPr>
              <p14:xfrm>
                <a:off x="548046" y="6406005"/>
                <a:ext cx="337680" cy="194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96EBC8D-0105-E375-04B0-89E3A5A39C6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39406" y="6397365"/>
                  <a:ext cx="3553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8362A5C-DEE7-AEB0-D865-96F0F5E7B4A1}"/>
                    </a:ext>
                  </a:extLst>
                </p14:cNvPr>
                <p14:cNvContentPartPr/>
                <p14:nvPr/>
              </p14:nvContentPartPr>
              <p14:xfrm>
                <a:off x="795366" y="6605445"/>
                <a:ext cx="152280" cy="103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8362A5C-DEE7-AEB0-D865-96F0F5E7B4A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86726" y="6596445"/>
                  <a:ext cx="1699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1C010AE-021F-68D5-DE6A-8A6555E2C150}"/>
                    </a:ext>
                  </a:extLst>
                </p14:cNvPr>
                <p14:cNvContentPartPr/>
                <p14:nvPr/>
              </p14:nvContentPartPr>
              <p14:xfrm>
                <a:off x="643806" y="6323205"/>
                <a:ext cx="144360" cy="75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1C010AE-021F-68D5-DE6A-8A6555E2C15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35166" y="6314205"/>
                  <a:ext cx="162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3551650-089F-1ECC-5664-A8C759EE82E8}"/>
                    </a:ext>
                  </a:extLst>
                </p14:cNvPr>
                <p14:cNvContentPartPr/>
                <p14:nvPr/>
              </p14:nvContentPartPr>
              <p14:xfrm>
                <a:off x="1021086" y="6468285"/>
                <a:ext cx="196920" cy="145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3551650-089F-1ECC-5664-A8C759EE82E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12446" y="6459285"/>
                  <a:ext cx="214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B819CEC-2F1C-3950-7BB5-E3118CAC3651}"/>
                    </a:ext>
                  </a:extLst>
                </p14:cNvPr>
                <p14:cNvContentPartPr/>
                <p14:nvPr/>
              </p14:nvContentPartPr>
              <p14:xfrm>
                <a:off x="990126" y="6442725"/>
                <a:ext cx="190440" cy="214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B819CEC-2F1C-3950-7BB5-E3118CAC365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81126" y="6434085"/>
                  <a:ext cx="2080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DF7C700-FB2A-78FB-56AA-33D60E791BA8}"/>
                    </a:ext>
                  </a:extLst>
                </p14:cNvPr>
                <p14:cNvContentPartPr/>
                <p14:nvPr/>
              </p14:nvContentPartPr>
              <p14:xfrm>
                <a:off x="1276686" y="6418965"/>
                <a:ext cx="207720" cy="230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DF7C700-FB2A-78FB-56AA-33D60E791BA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268046" y="6409965"/>
                  <a:ext cx="2253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6921B3C-46C2-1C08-35C9-3EA30C82FA90}"/>
                    </a:ext>
                  </a:extLst>
                </p14:cNvPr>
                <p14:cNvContentPartPr/>
                <p14:nvPr/>
              </p14:nvContentPartPr>
              <p14:xfrm>
                <a:off x="1269846" y="6311325"/>
                <a:ext cx="128880" cy="162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6921B3C-46C2-1C08-35C9-3EA30C82FA9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261206" y="6302685"/>
                  <a:ext cx="146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14D496A-D862-9233-0864-DFC9E542D791}"/>
                    </a:ext>
                  </a:extLst>
                </p14:cNvPr>
                <p14:cNvContentPartPr/>
                <p14:nvPr/>
              </p14:nvContentPartPr>
              <p14:xfrm>
                <a:off x="439326" y="6288285"/>
                <a:ext cx="96480" cy="495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14D496A-D862-9233-0864-DFC9E542D79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30326" y="6279645"/>
                  <a:ext cx="114120" cy="51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19B3C085-74F3-D11B-57D7-143473E9AEB9}"/>
              </a:ext>
            </a:extLst>
          </p:cNvPr>
          <p:cNvGrpSpPr/>
          <p:nvPr/>
        </p:nvGrpSpPr>
        <p:grpSpPr>
          <a:xfrm>
            <a:off x="4039326" y="6377565"/>
            <a:ext cx="1256760" cy="464040"/>
            <a:chOff x="4039326" y="6377565"/>
            <a:chExt cx="125676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6319E15-22F0-BAF6-30F2-87B7ED8679CC}"/>
                    </a:ext>
                  </a:extLst>
                </p14:cNvPr>
                <p14:cNvContentPartPr/>
                <p14:nvPr/>
              </p14:nvContentPartPr>
              <p14:xfrm>
                <a:off x="4039326" y="6519045"/>
                <a:ext cx="438840" cy="1641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6319E15-22F0-BAF6-30F2-87B7ED8679C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030686" y="6510405"/>
                  <a:ext cx="456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8D32782-FDA2-9E28-A6E8-DD50415F421F}"/>
                    </a:ext>
                  </a:extLst>
                </p14:cNvPr>
                <p14:cNvContentPartPr/>
                <p14:nvPr/>
              </p14:nvContentPartPr>
              <p14:xfrm>
                <a:off x="4605246" y="6514005"/>
                <a:ext cx="519120" cy="213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8D32782-FDA2-9E28-A6E8-DD50415F421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596246" y="6505365"/>
                  <a:ext cx="5367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8C1F13A-C6AC-446B-3F04-6798FB29B306}"/>
                    </a:ext>
                  </a:extLst>
                </p14:cNvPr>
                <p14:cNvContentPartPr/>
                <p14:nvPr/>
              </p14:nvContentPartPr>
              <p14:xfrm>
                <a:off x="5154966" y="6377565"/>
                <a:ext cx="141120" cy="464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8C1F13A-C6AC-446B-3F04-6798FB29B30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146326" y="6368565"/>
                  <a:ext cx="158760" cy="48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A881CEBE-0460-32A7-50AF-371A3B9BCA35}"/>
              </a:ext>
            </a:extLst>
          </p:cNvPr>
          <p:cNvGrpSpPr/>
          <p:nvPr/>
        </p:nvGrpSpPr>
        <p:grpSpPr>
          <a:xfrm>
            <a:off x="7869726" y="4701765"/>
            <a:ext cx="1320840" cy="568800"/>
            <a:chOff x="7869726" y="4701765"/>
            <a:chExt cx="1320840" cy="56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8ADBF06-B8BE-2EC8-CD6E-F4323B1E100F}"/>
                    </a:ext>
                  </a:extLst>
                </p14:cNvPr>
                <p14:cNvContentPartPr/>
                <p14:nvPr/>
              </p14:nvContentPartPr>
              <p14:xfrm>
                <a:off x="7869726" y="4737045"/>
                <a:ext cx="635400" cy="426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8ADBF06-B8BE-2EC8-CD6E-F4323B1E100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860726" y="4728045"/>
                  <a:ext cx="65304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4787DCD-7B05-2666-DEC0-F9C29A376DB6}"/>
                    </a:ext>
                  </a:extLst>
                </p14:cNvPr>
                <p14:cNvContentPartPr/>
                <p14:nvPr/>
              </p14:nvContentPartPr>
              <p14:xfrm>
                <a:off x="8596206" y="4986885"/>
                <a:ext cx="9000" cy="33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4787DCD-7B05-2666-DEC0-F9C29A376DB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587206" y="4977885"/>
                  <a:ext cx="26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785C724-DC0C-CF2D-59B7-BF071F75644C}"/>
                    </a:ext>
                  </a:extLst>
                </p14:cNvPr>
                <p14:cNvContentPartPr/>
                <p14:nvPr/>
              </p14:nvContentPartPr>
              <p14:xfrm>
                <a:off x="8860446" y="4701765"/>
                <a:ext cx="330120" cy="5688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785C724-DC0C-CF2D-59B7-BF071F75644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851446" y="4693125"/>
                  <a:ext cx="347760" cy="58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B61DEAC6-8719-2117-F309-7FD4591D635C}"/>
              </a:ext>
            </a:extLst>
          </p:cNvPr>
          <p:cNvGrpSpPr/>
          <p:nvPr/>
        </p:nvGrpSpPr>
        <p:grpSpPr>
          <a:xfrm>
            <a:off x="9402246" y="4665405"/>
            <a:ext cx="1707480" cy="614160"/>
            <a:chOff x="9402246" y="4665405"/>
            <a:chExt cx="1707480" cy="61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2C4058F-25B6-E877-6759-03B293ADCCF2}"/>
                    </a:ext>
                  </a:extLst>
                </p14:cNvPr>
                <p14:cNvContentPartPr/>
                <p14:nvPr/>
              </p14:nvContentPartPr>
              <p14:xfrm>
                <a:off x="9402246" y="4665405"/>
                <a:ext cx="1655280" cy="614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2C4058F-25B6-E877-6759-03B293ADCCF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393246" y="4656765"/>
                  <a:ext cx="1672920" cy="63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FD1A727-26D9-9A1D-99C1-72C4EB881FCC}"/>
                    </a:ext>
                  </a:extLst>
                </p14:cNvPr>
                <p14:cNvContentPartPr/>
                <p14:nvPr/>
              </p14:nvContentPartPr>
              <p14:xfrm>
                <a:off x="10693206" y="4779885"/>
                <a:ext cx="19800" cy="87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FD1A727-26D9-9A1D-99C1-72C4EB881FC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684566" y="4771245"/>
                  <a:ext cx="37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63F8EC4-F903-0C9C-791A-0EF341ECE662}"/>
                    </a:ext>
                  </a:extLst>
                </p14:cNvPr>
                <p14:cNvContentPartPr/>
                <p14:nvPr/>
              </p14:nvContentPartPr>
              <p14:xfrm>
                <a:off x="10199286" y="4790325"/>
                <a:ext cx="360" cy="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63F8EC4-F903-0C9C-791A-0EF341ECE66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190646" y="4781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8DC0C26-17C4-DF83-04D8-31A1C89B0B81}"/>
                    </a:ext>
                  </a:extLst>
                </p14:cNvPr>
                <p14:cNvContentPartPr/>
                <p14:nvPr/>
              </p14:nvContentPartPr>
              <p14:xfrm>
                <a:off x="9838206" y="4747485"/>
                <a:ext cx="580680" cy="70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8DC0C26-17C4-DF83-04D8-31A1C89B0B8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829206" y="4738485"/>
                  <a:ext cx="598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9AB171E-25CA-F23A-9C2E-E2C9F6BE5B90}"/>
                    </a:ext>
                  </a:extLst>
                </p14:cNvPr>
                <p14:cNvContentPartPr/>
                <p14:nvPr/>
              </p14:nvContentPartPr>
              <p14:xfrm>
                <a:off x="10710846" y="4738845"/>
                <a:ext cx="398880" cy="20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9AB171E-25CA-F23A-9C2E-E2C9F6BE5B9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702206" y="4730205"/>
                  <a:ext cx="41652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1B7496B2-651B-1B5B-7418-BB4AE9061A94}"/>
                  </a:ext>
                </a:extLst>
              </p14:cNvPr>
              <p14:cNvContentPartPr/>
              <p14:nvPr/>
            </p14:nvContentPartPr>
            <p14:xfrm>
              <a:off x="8220006" y="5566125"/>
              <a:ext cx="191880" cy="28044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1B7496B2-651B-1B5B-7418-BB4AE9061A94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8211006" y="5557485"/>
                <a:ext cx="20952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BC484B2E-166D-6A35-15C8-FD77A688D466}"/>
                  </a:ext>
                </a:extLst>
              </p14:cNvPr>
              <p14:cNvContentPartPr/>
              <p14:nvPr/>
            </p14:nvContentPartPr>
            <p14:xfrm>
              <a:off x="8465526" y="5654685"/>
              <a:ext cx="119880" cy="17460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BC484B2E-166D-6A35-15C8-FD77A688D466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8456886" y="5646045"/>
                <a:ext cx="1375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4E6A9C65-BD97-F209-4A95-241BF4C95FAD}"/>
                  </a:ext>
                </a:extLst>
              </p14:cNvPr>
              <p14:cNvContentPartPr/>
              <p14:nvPr/>
            </p14:nvContentPartPr>
            <p14:xfrm>
              <a:off x="8656326" y="5788965"/>
              <a:ext cx="112320" cy="1162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4E6A9C65-BD97-F209-4A95-241BF4C95FAD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8647326" y="5780325"/>
                <a:ext cx="1299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DEA0EB85-8F4B-DED8-2722-6996B0C47468}"/>
                  </a:ext>
                </a:extLst>
              </p14:cNvPr>
              <p14:cNvContentPartPr/>
              <p14:nvPr/>
            </p14:nvContentPartPr>
            <p14:xfrm>
              <a:off x="8229006" y="5998845"/>
              <a:ext cx="617040" cy="4104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DEA0EB85-8F4B-DED8-2722-6996B0C47468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8220006" y="5989845"/>
                <a:ext cx="6346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E4344640-04DC-593D-585F-F52BE7F1F0E1}"/>
                  </a:ext>
                </a:extLst>
              </p14:cNvPr>
              <p14:cNvContentPartPr/>
              <p14:nvPr/>
            </p14:nvContentPartPr>
            <p14:xfrm>
              <a:off x="8292726" y="6161205"/>
              <a:ext cx="123840" cy="26244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E4344640-04DC-593D-585F-F52BE7F1F0E1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8284086" y="6152565"/>
                <a:ext cx="14148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D6F47A7A-1D09-DBA6-76BB-5C877FD5206F}"/>
                  </a:ext>
                </a:extLst>
              </p14:cNvPr>
              <p14:cNvContentPartPr/>
              <p14:nvPr/>
            </p14:nvContentPartPr>
            <p14:xfrm>
              <a:off x="8587566" y="6140325"/>
              <a:ext cx="144720" cy="2793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D6F47A7A-1D09-DBA6-76BB-5C877FD5206F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8578566" y="6131325"/>
                <a:ext cx="1623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9CB49005-56B5-28DA-158E-DD3E294494F0}"/>
                  </a:ext>
                </a:extLst>
              </p14:cNvPr>
              <p14:cNvContentPartPr/>
              <p14:nvPr/>
            </p14:nvContentPartPr>
            <p14:xfrm>
              <a:off x="8515566" y="6213045"/>
              <a:ext cx="265320" cy="7020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9CB49005-56B5-28DA-158E-DD3E294494F0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8506566" y="6204045"/>
                <a:ext cx="282960" cy="8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9" name="Group 258">
            <a:extLst>
              <a:ext uri="{FF2B5EF4-FFF2-40B4-BE49-F238E27FC236}">
                <a16:creationId xmlns:a16="http://schemas.microsoft.com/office/drawing/2014/main" id="{0AB55E46-FD1C-9BA2-E74F-59CC59016B9F}"/>
              </a:ext>
            </a:extLst>
          </p:cNvPr>
          <p:cNvGrpSpPr/>
          <p:nvPr/>
        </p:nvGrpSpPr>
        <p:grpSpPr>
          <a:xfrm>
            <a:off x="9091566" y="5723805"/>
            <a:ext cx="2323440" cy="448200"/>
            <a:chOff x="9091566" y="5723805"/>
            <a:chExt cx="232344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4FAA80E-3803-DFCD-6E70-EA8E2132882C}"/>
                    </a:ext>
                  </a:extLst>
                </p14:cNvPr>
                <p14:cNvContentPartPr/>
                <p14:nvPr/>
              </p14:nvContentPartPr>
              <p14:xfrm>
                <a:off x="9181566" y="5870685"/>
                <a:ext cx="35640" cy="2224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4FAA80E-3803-DFCD-6E70-EA8E2132882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172566" y="5861685"/>
                  <a:ext cx="532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C905121-DE35-6895-FC50-4DDEF52CF55C}"/>
                    </a:ext>
                  </a:extLst>
                </p14:cNvPr>
                <p14:cNvContentPartPr/>
                <p14:nvPr/>
              </p14:nvContentPartPr>
              <p14:xfrm>
                <a:off x="9091566" y="5968965"/>
                <a:ext cx="231840" cy="327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C905121-DE35-6895-FC50-4DDEF52CF55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082926" y="5960325"/>
                  <a:ext cx="249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426760A-33C9-72D4-FF84-C88019A73168}"/>
                    </a:ext>
                  </a:extLst>
                </p14:cNvPr>
                <p14:cNvContentPartPr/>
                <p14:nvPr/>
              </p14:nvContentPartPr>
              <p14:xfrm>
                <a:off x="9510246" y="5878245"/>
                <a:ext cx="192240" cy="2271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426760A-33C9-72D4-FF84-C88019A7316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501246" y="5869605"/>
                  <a:ext cx="2098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ADF1862-CFD6-9E1D-D3D5-5760B61A4113}"/>
                    </a:ext>
                  </a:extLst>
                </p14:cNvPr>
                <p14:cNvContentPartPr/>
                <p14:nvPr/>
              </p14:nvContentPartPr>
              <p14:xfrm>
                <a:off x="9491886" y="5764845"/>
                <a:ext cx="197640" cy="363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ADF1862-CFD6-9E1D-D3D5-5760B61A411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483246" y="5756205"/>
                  <a:ext cx="215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42596B6-0A9E-CEE3-86A6-6F736527EE8B}"/>
                    </a:ext>
                  </a:extLst>
                </p14:cNvPr>
                <p14:cNvContentPartPr/>
                <p14:nvPr/>
              </p14:nvContentPartPr>
              <p14:xfrm>
                <a:off x="9756486" y="5966445"/>
                <a:ext cx="50040" cy="579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42596B6-0A9E-CEE3-86A6-6F736527EE8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747486" y="5957445"/>
                  <a:ext cx="676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76F4FB3-6FFA-84BB-B7C2-2BEAD31BFFBC}"/>
                    </a:ext>
                  </a:extLst>
                </p14:cNvPr>
                <p14:cNvContentPartPr/>
                <p14:nvPr/>
              </p14:nvContentPartPr>
              <p14:xfrm>
                <a:off x="9966726" y="5723805"/>
                <a:ext cx="113400" cy="4294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76F4FB3-6FFA-84BB-B7C2-2BEAD31BFFB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957726" y="5715165"/>
                  <a:ext cx="13104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DA0AC80-8078-0491-5645-9C71D1ED1A91}"/>
                    </a:ext>
                  </a:extLst>
                </p14:cNvPr>
                <p14:cNvContentPartPr/>
                <p14:nvPr/>
              </p14:nvContentPartPr>
              <p14:xfrm>
                <a:off x="10106406" y="5854845"/>
                <a:ext cx="129600" cy="1969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DA0AC80-8078-0491-5645-9C71D1ED1A9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097766" y="5846205"/>
                  <a:ext cx="1472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4E8389D-DB4D-51EA-570B-B445F9D3E77F}"/>
                    </a:ext>
                  </a:extLst>
                </p14:cNvPr>
                <p14:cNvContentPartPr/>
                <p14:nvPr/>
              </p14:nvContentPartPr>
              <p14:xfrm>
                <a:off x="10303326" y="6001005"/>
                <a:ext cx="88560" cy="76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4E8389D-DB4D-51EA-570B-B445F9D3E77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294326" y="5992005"/>
                  <a:ext cx="106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54939A6-53F3-3702-9351-9952A300ECA6}"/>
                    </a:ext>
                  </a:extLst>
                </p14:cNvPr>
                <p14:cNvContentPartPr/>
                <p14:nvPr/>
              </p14:nvContentPartPr>
              <p14:xfrm>
                <a:off x="10449846" y="5836845"/>
                <a:ext cx="203040" cy="1843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54939A6-53F3-3702-9351-9952A300ECA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440846" y="5827845"/>
                  <a:ext cx="220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E7D977A-041F-14F8-A86D-4F243DBA36D0}"/>
                    </a:ext>
                  </a:extLst>
                </p14:cNvPr>
                <p14:cNvContentPartPr/>
                <p14:nvPr/>
              </p14:nvContentPartPr>
              <p14:xfrm>
                <a:off x="10594926" y="6032325"/>
                <a:ext cx="130320" cy="835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E7D977A-041F-14F8-A86D-4F243DBA36D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585926" y="6023325"/>
                  <a:ext cx="147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F4F8F14-CE29-0BEB-DAA6-48F0BB7836FD}"/>
                    </a:ext>
                  </a:extLst>
                </p14:cNvPr>
                <p14:cNvContentPartPr/>
                <p14:nvPr/>
              </p14:nvContentPartPr>
              <p14:xfrm>
                <a:off x="10675206" y="5761605"/>
                <a:ext cx="171000" cy="4104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F4F8F14-CE29-0BEB-DAA6-48F0BB7836F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666566" y="5752605"/>
                  <a:ext cx="18864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EE93F4E-B007-5F57-B77D-724CEE5B8B4B}"/>
                    </a:ext>
                  </a:extLst>
                </p14:cNvPr>
                <p14:cNvContentPartPr/>
                <p14:nvPr/>
              </p14:nvContentPartPr>
              <p14:xfrm>
                <a:off x="10968606" y="5924685"/>
                <a:ext cx="159480" cy="9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EE93F4E-B007-5F57-B77D-724CEE5B8B4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959606" y="5916045"/>
                  <a:ext cx="177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51E1F02-CDC2-D07A-8F9E-C6F11EAAB6CB}"/>
                    </a:ext>
                  </a:extLst>
                </p14:cNvPr>
                <p14:cNvContentPartPr/>
                <p14:nvPr/>
              </p14:nvContentPartPr>
              <p14:xfrm>
                <a:off x="10967166" y="5987325"/>
                <a:ext cx="173160" cy="205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51E1F02-CDC2-D07A-8F9E-C6F11EAAB6C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958166" y="5978685"/>
                  <a:ext cx="190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CB4202D-1A40-8BD0-A9A5-44A779771B1D}"/>
                    </a:ext>
                  </a:extLst>
                </p14:cNvPr>
                <p14:cNvContentPartPr/>
                <p14:nvPr/>
              </p14:nvContentPartPr>
              <p14:xfrm>
                <a:off x="11226366" y="5846925"/>
                <a:ext cx="188640" cy="2350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CB4202D-1A40-8BD0-A9A5-44A779771B1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217366" y="5837925"/>
                  <a:ext cx="206280" cy="25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81560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254A9B6-E019-B4F7-4EE2-6ECD7A216BE6}"/>
              </a:ext>
            </a:extLst>
          </p:cNvPr>
          <p:cNvGrpSpPr/>
          <p:nvPr/>
        </p:nvGrpSpPr>
        <p:grpSpPr>
          <a:xfrm>
            <a:off x="535446" y="261885"/>
            <a:ext cx="1464840" cy="421560"/>
            <a:chOff x="535446" y="261885"/>
            <a:chExt cx="146484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EF6FB8A-41FC-EA72-8C84-8C94031D09D6}"/>
                    </a:ext>
                  </a:extLst>
                </p14:cNvPr>
                <p14:cNvContentPartPr/>
                <p14:nvPr/>
              </p14:nvContentPartPr>
              <p14:xfrm>
                <a:off x="535446" y="261885"/>
                <a:ext cx="180720" cy="421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EF6FB8A-41FC-EA72-8C84-8C94031D09D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6446" y="253245"/>
                  <a:ext cx="1983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A0F92A2-6DE3-C06D-042E-E1F9187D80BD}"/>
                    </a:ext>
                  </a:extLst>
                </p14:cNvPr>
                <p14:cNvContentPartPr/>
                <p14:nvPr/>
              </p14:nvContentPartPr>
              <p14:xfrm>
                <a:off x="757566" y="471405"/>
                <a:ext cx="1010160" cy="178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A0F92A2-6DE3-C06D-042E-E1F9187D80B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8566" y="462405"/>
                  <a:ext cx="1027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73F511E-8545-E4C5-5D58-F2364B1D2E15}"/>
                    </a:ext>
                  </a:extLst>
                </p14:cNvPr>
                <p14:cNvContentPartPr/>
                <p14:nvPr/>
              </p14:nvContentPartPr>
              <p14:xfrm>
                <a:off x="1813086" y="293565"/>
                <a:ext cx="16560" cy="120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73F511E-8545-E4C5-5D58-F2364B1D2E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04086" y="284925"/>
                  <a:ext cx="34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0AF444B-7F2C-405A-DE67-5F5A54C79FBF}"/>
                    </a:ext>
                  </a:extLst>
                </p14:cNvPr>
                <p14:cNvContentPartPr/>
                <p14:nvPr/>
              </p14:nvContentPartPr>
              <p14:xfrm>
                <a:off x="1841526" y="429285"/>
                <a:ext cx="158760" cy="233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0AF444B-7F2C-405A-DE67-5F5A54C79FB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32886" y="420645"/>
                  <a:ext cx="1764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E39A19B-FB22-33F5-AD9B-C989B3A196FB}"/>
                    </a:ext>
                  </a:extLst>
                </p14:cNvPr>
                <p14:cNvContentPartPr/>
                <p14:nvPr/>
              </p14:nvContentPartPr>
              <p14:xfrm>
                <a:off x="954486" y="384285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E39A19B-FB22-33F5-AD9B-C989B3A196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45486" y="375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76FBCF-793E-FF24-59B3-45A89BA5FAB5}"/>
              </a:ext>
            </a:extLst>
          </p:cNvPr>
          <p:cNvGrpSpPr/>
          <p:nvPr/>
        </p:nvGrpSpPr>
        <p:grpSpPr>
          <a:xfrm>
            <a:off x="2266326" y="476805"/>
            <a:ext cx="726120" cy="335880"/>
            <a:chOff x="2266326" y="476805"/>
            <a:chExt cx="72612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C885F62-43F4-49D9-A3CE-913AF32E16F3}"/>
                    </a:ext>
                  </a:extLst>
                </p14:cNvPr>
                <p14:cNvContentPartPr/>
                <p14:nvPr/>
              </p14:nvContentPartPr>
              <p14:xfrm>
                <a:off x="2266326" y="476805"/>
                <a:ext cx="559800" cy="335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C885F62-43F4-49D9-A3CE-913AF32E16F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57686" y="468165"/>
                  <a:ext cx="5774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741CE68-1F88-F8D3-E69A-B6F3FEB1B63E}"/>
                    </a:ext>
                  </a:extLst>
                </p14:cNvPr>
                <p14:cNvContentPartPr/>
                <p14:nvPr/>
              </p14:nvContentPartPr>
              <p14:xfrm>
                <a:off x="2974806" y="621525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741CE68-1F88-F8D3-E69A-B6F3FEB1B6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66166" y="612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B947446-D429-9A10-59A5-4B71AE0AB8F2}"/>
                    </a:ext>
                  </a:extLst>
                </p14:cNvPr>
                <p14:cNvContentPartPr/>
                <p14:nvPr/>
              </p14:nvContentPartPr>
              <p14:xfrm>
                <a:off x="2960046" y="617205"/>
                <a:ext cx="32400" cy="36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B947446-D429-9A10-59A5-4B71AE0AB8F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51406" y="608205"/>
                  <a:ext cx="5004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EF9C6EE-3ED6-F3D2-1106-D4B97395B51C}"/>
                  </a:ext>
                </a:extLst>
              </p14:cNvPr>
              <p14:cNvContentPartPr/>
              <p14:nvPr/>
            </p14:nvContentPartPr>
            <p14:xfrm>
              <a:off x="3526326" y="236325"/>
              <a:ext cx="218880" cy="546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EF9C6EE-3ED6-F3D2-1106-D4B97395B51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17686" y="227325"/>
                <a:ext cx="236520" cy="56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AAA984F9-4438-F277-6B92-8F3E142D26F1}"/>
              </a:ext>
            </a:extLst>
          </p:cNvPr>
          <p:cNvGrpSpPr/>
          <p:nvPr/>
        </p:nvGrpSpPr>
        <p:grpSpPr>
          <a:xfrm>
            <a:off x="3806406" y="280245"/>
            <a:ext cx="3014640" cy="540720"/>
            <a:chOff x="3806406" y="280245"/>
            <a:chExt cx="3014640" cy="54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B025A41-217A-54D5-DB71-CAA511C8E3CE}"/>
                    </a:ext>
                  </a:extLst>
                </p14:cNvPr>
                <p14:cNvContentPartPr/>
                <p14:nvPr/>
              </p14:nvContentPartPr>
              <p14:xfrm>
                <a:off x="3806406" y="280245"/>
                <a:ext cx="829800" cy="540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B025A41-217A-54D5-DB71-CAA511C8E3C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97766" y="271605"/>
                  <a:ext cx="84744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1F524C0-CC8A-27C6-D6BC-735FA1F464FE}"/>
                    </a:ext>
                  </a:extLst>
                </p14:cNvPr>
                <p14:cNvContentPartPr/>
                <p14:nvPr/>
              </p14:nvContentPartPr>
              <p14:xfrm>
                <a:off x="4784886" y="578685"/>
                <a:ext cx="14760" cy="41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1F524C0-CC8A-27C6-D6BC-735FA1F464F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76246" y="570045"/>
                  <a:ext cx="32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83FAB7E-BA4F-FC51-3293-512FFE9B8A12}"/>
                    </a:ext>
                  </a:extLst>
                </p14:cNvPr>
                <p14:cNvContentPartPr/>
                <p14:nvPr/>
              </p14:nvContentPartPr>
              <p14:xfrm>
                <a:off x="4949046" y="347925"/>
                <a:ext cx="209160" cy="255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83FAB7E-BA4F-FC51-3293-512FFE9B8A1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40046" y="339285"/>
                  <a:ext cx="2268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66128D-0FB9-5688-3173-4C499932CBB2}"/>
                    </a:ext>
                  </a:extLst>
                </p14:cNvPr>
                <p14:cNvContentPartPr/>
                <p14:nvPr/>
              </p14:nvContentPartPr>
              <p14:xfrm>
                <a:off x="5375646" y="329925"/>
                <a:ext cx="744120" cy="316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66128D-0FB9-5688-3173-4C499932CBB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66646" y="320925"/>
                  <a:ext cx="7617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9631B13-6E25-4678-9601-E0406B95547B}"/>
                    </a:ext>
                  </a:extLst>
                </p14:cNvPr>
                <p14:cNvContentPartPr/>
                <p14:nvPr/>
              </p14:nvContentPartPr>
              <p14:xfrm>
                <a:off x="5917446" y="394365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9631B13-6E25-4678-9601-E0406B9554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08806" y="385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843832D-76D5-3921-2B93-3C9A5F924EBB}"/>
                    </a:ext>
                  </a:extLst>
                </p14:cNvPr>
                <p14:cNvContentPartPr/>
                <p14:nvPr/>
              </p14:nvContentPartPr>
              <p14:xfrm>
                <a:off x="6331086" y="439005"/>
                <a:ext cx="489960" cy="154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843832D-76D5-3921-2B93-3C9A5F924EB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22446" y="430365"/>
                  <a:ext cx="50760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2323CA8-B523-08CA-0EB1-248D824463AF}"/>
              </a:ext>
            </a:extLst>
          </p:cNvPr>
          <p:cNvGrpSpPr/>
          <p:nvPr/>
        </p:nvGrpSpPr>
        <p:grpSpPr>
          <a:xfrm>
            <a:off x="6990606" y="270525"/>
            <a:ext cx="1358640" cy="357120"/>
            <a:chOff x="6990606" y="270525"/>
            <a:chExt cx="135864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E4F4F71-80FF-F08C-0C1A-619C88A2704D}"/>
                    </a:ext>
                  </a:extLst>
                </p14:cNvPr>
                <p14:cNvContentPartPr/>
                <p14:nvPr/>
              </p14:nvContentPartPr>
              <p14:xfrm>
                <a:off x="6990606" y="271605"/>
                <a:ext cx="627120" cy="356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E4F4F71-80FF-F08C-0C1A-619C88A2704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981606" y="262965"/>
                  <a:ext cx="6447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99E375B-D067-A65A-301B-BE0C2794655A}"/>
                    </a:ext>
                  </a:extLst>
                </p14:cNvPr>
                <p14:cNvContentPartPr/>
                <p14:nvPr/>
              </p14:nvContentPartPr>
              <p14:xfrm>
                <a:off x="7478766" y="373485"/>
                <a:ext cx="173520" cy="53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99E375B-D067-A65A-301B-BE0C2794655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70126" y="364845"/>
                  <a:ext cx="191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750C51E-F9E2-87F8-03AC-7719CFD22BCA}"/>
                    </a:ext>
                  </a:extLst>
                </p14:cNvPr>
                <p14:cNvContentPartPr/>
                <p14:nvPr/>
              </p14:nvContentPartPr>
              <p14:xfrm>
                <a:off x="7466526" y="270525"/>
                <a:ext cx="28800" cy="21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750C51E-F9E2-87F8-03AC-7719CFD22BC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57526" y="261525"/>
                  <a:ext cx="46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16CA369-F042-55BA-6F38-522F85725BAE}"/>
                    </a:ext>
                  </a:extLst>
                </p14:cNvPr>
                <p14:cNvContentPartPr/>
                <p14:nvPr/>
              </p14:nvContentPartPr>
              <p14:xfrm>
                <a:off x="7857846" y="432885"/>
                <a:ext cx="491400" cy="140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16CA369-F042-55BA-6F38-522F85725BA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49206" y="424245"/>
                  <a:ext cx="50904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E489CFA-2F9E-3A06-4AED-0F1A969265D4}"/>
              </a:ext>
            </a:extLst>
          </p:cNvPr>
          <p:cNvGrpSpPr/>
          <p:nvPr/>
        </p:nvGrpSpPr>
        <p:grpSpPr>
          <a:xfrm>
            <a:off x="8506206" y="179445"/>
            <a:ext cx="2743920" cy="512640"/>
            <a:chOff x="8506206" y="179445"/>
            <a:chExt cx="274392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C042B08-5FA7-4F22-93E9-CFBC61B16C1F}"/>
                    </a:ext>
                  </a:extLst>
                </p14:cNvPr>
                <p14:cNvContentPartPr/>
                <p14:nvPr/>
              </p14:nvContentPartPr>
              <p14:xfrm>
                <a:off x="8506206" y="179445"/>
                <a:ext cx="612000" cy="446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C042B08-5FA7-4F22-93E9-CFBC61B16C1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97206" y="170805"/>
                  <a:ext cx="62964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F8D390D-6D22-2BF5-4ED0-BF8C5E079E25}"/>
                    </a:ext>
                  </a:extLst>
                </p14:cNvPr>
                <p14:cNvContentPartPr/>
                <p14:nvPr/>
              </p14:nvContentPartPr>
              <p14:xfrm>
                <a:off x="9023526" y="436485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F8D390D-6D22-2BF5-4ED0-BF8C5E079E2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014526" y="427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A8BA137-917B-4544-A1AD-109B0D50A274}"/>
                    </a:ext>
                  </a:extLst>
                </p14:cNvPr>
                <p14:cNvContentPartPr/>
                <p14:nvPr/>
              </p14:nvContentPartPr>
              <p14:xfrm>
                <a:off x="8600526" y="378525"/>
                <a:ext cx="303480" cy="65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A8BA137-917B-4544-A1AD-109B0D50A27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591526" y="369525"/>
                  <a:ext cx="321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FBC91D2-8DC0-E41C-ACD8-844E539ADDF4}"/>
                    </a:ext>
                  </a:extLst>
                </p14:cNvPr>
                <p14:cNvContentPartPr/>
                <p14:nvPr/>
              </p14:nvContentPartPr>
              <p14:xfrm>
                <a:off x="9303966" y="261165"/>
                <a:ext cx="420120" cy="332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FBC91D2-8DC0-E41C-ACD8-844E539ADDF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295326" y="252525"/>
                  <a:ext cx="4377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2B65F82-1F12-CB44-AEC8-F568080F4875}"/>
                    </a:ext>
                  </a:extLst>
                </p14:cNvPr>
                <p14:cNvContentPartPr/>
                <p14:nvPr/>
              </p14:nvContentPartPr>
              <p14:xfrm>
                <a:off x="9343926" y="347925"/>
                <a:ext cx="307080" cy="60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2B65F82-1F12-CB44-AEC8-F568080F487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335286" y="339285"/>
                  <a:ext cx="324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2075827-B93B-4EBA-6A64-DFA9EB21F2B5}"/>
                    </a:ext>
                  </a:extLst>
                </p14:cNvPr>
                <p14:cNvContentPartPr/>
                <p14:nvPr/>
              </p14:nvContentPartPr>
              <p14:xfrm>
                <a:off x="9866646" y="227685"/>
                <a:ext cx="771120" cy="464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2075827-B93B-4EBA-6A64-DFA9EB21F2B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58006" y="218685"/>
                  <a:ext cx="78876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F39C75D-E659-7E9E-DB17-CA57FE69B49A}"/>
                    </a:ext>
                  </a:extLst>
                </p14:cNvPr>
                <p14:cNvContentPartPr/>
                <p14:nvPr/>
              </p14:nvContentPartPr>
              <p14:xfrm>
                <a:off x="10241406" y="325605"/>
                <a:ext cx="46080" cy="10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F39C75D-E659-7E9E-DB17-CA57FE69B49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32766" y="316605"/>
                  <a:ext cx="63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73D4B38-2049-A273-A8B0-E72097FC1F5A}"/>
                    </a:ext>
                  </a:extLst>
                </p14:cNvPr>
                <p14:cNvContentPartPr/>
                <p14:nvPr/>
              </p14:nvContentPartPr>
              <p14:xfrm>
                <a:off x="10908846" y="290685"/>
                <a:ext cx="277920" cy="268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73D4B38-2049-A273-A8B0-E72097FC1F5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900206" y="282045"/>
                  <a:ext cx="2955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1F55EC7-FD45-33D2-00A7-538582B4B245}"/>
                    </a:ext>
                  </a:extLst>
                </p14:cNvPr>
                <p14:cNvContentPartPr/>
                <p14:nvPr/>
              </p14:nvContentPartPr>
              <p14:xfrm>
                <a:off x="10982286" y="415965"/>
                <a:ext cx="190800" cy="49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1F55EC7-FD45-33D2-00A7-538582B4B24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973286" y="406965"/>
                  <a:ext cx="208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7AD45E1-26BB-7D7A-914C-87AB6C76F8B5}"/>
                    </a:ext>
                  </a:extLst>
                </p14:cNvPr>
                <p14:cNvContentPartPr/>
                <p14:nvPr/>
              </p14:nvContentPartPr>
              <p14:xfrm>
                <a:off x="10979406" y="314085"/>
                <a:ext cx="191160" cy="21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7AD45E1-26BB-7D7A-914C-87AB6C76F8B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970406" y="305445"/>
                  <a:ext cx="208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0A8BEA4-3F03-CADE-5548-B6C387638386}"/>
                    </a:ext>
                  </a:extLst>
                </p14:cNvPr>
                <p14:cNvContentPartPr/>
                <p14:nvPr/>
              </p14:nvContentPartPr>
              <p14:xfrm>
                <a:off x="10973646" y="221205"/>
                <a:ext cx="276480" cy="48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0A8BEA4-3F03-CADE-5548-B6C38763838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64646" y="212205"/>
                  <a:ext cx="29412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2939959-BB52-84D1-0573-7FFB0DCCA8D8}"/>
              </a:ext>
            </a:extLst>
          </p:cNvPr>
          <p:cNvGrpSpPr/>
          <p:nvPr/>
        </p:nvGrpSpPr>
        <p:grpSpPr>
          <a:xfrm>
            <a:off x="4008366" y="804765"/>
            <a:ext cx="3360960" cy="525960"/>
            <a:chOff x="4008366" y="804765"/>
            <a:chExt cx="336096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8D54563-12FF-516D-491D-6BD4CCAD6E62}"/>
                    </a:ext>
                  </a:extLst>
                </p14:cNvPr>
                <p14:cNvContentPartPr/>
                <p14:nvPr/>
              </p14:nvContentPartPr>
              <p14:xfrm>
                <a:off x="4008366" y="861285"/>
                <a:ext cx="821880" cy="461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8D54563-12FF-516D-491D-6BD4CCAD6E6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999726" y="852285"/>
                  <a:ext cx="83952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AA6B3FB-A9FC-87D6-6A00-35D4995FC630}"/>
                    </a:ext>
                  </a:extLst>
                </p14:cNvPr>
                <p14:cNvContentPartPr/>
                <p14:nvPr/>
              </p14:nvContentPartPr>
              <p14:xfrm>
                <a:off x="5347566" y="1172325"/>
                <a:ext cx="90360" cy="158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AA6B3FB-A9FC-87D6-6A00-35D4995FC63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338926" y="1163325"/>
                  <a:ext cx="108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AC52654-EA6C-E7DB-E8C0-2ECFAE5AFBA7}"/>
                    </a:ext>
                  </a:extLst>
                </p14:cNvPr>
                <p14:cNvContentPartPr/>
                <p14:nvPr/>
              </p14:nvContentPartPr>
              <p14:xfrm>
                <a:off x="5734566" y="994125"/>
                <a:ext cx="837360" cy="205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AC52654-EA6C-E7DB-E8C0-2ECFAE5AFBA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725926" y="985125"/>
                  <a:ext cx="8550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22079A5-9044-E4E1-7F08-B2B250128BDF}"/>
                    </a:ext>
                  </a:extLst>
                </p14:cNvPr>
                <p14:cNvContentPartPr/>
                <p14:nvPr/>
              </p14:nvContentPartPr>
              <p14:xfrm>
                <a:off x="6147486" y="995925"/>
                <a:ext cx="32400" cy="17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22079A5-9044-E4E1-7F08-B2B250128BD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138486" y="986925"/>
                  <a:ext cx="50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D0CC893-5E02-E2CC-67E0-4043C7A8025F}"/>
                    </a:ext>
                  </a:extLst>
                </p14:cNvPr>
                <p14:cNvContentPartPr/>
                <p14:nvPr/>
              </p14:nvContentPartPr>
              <p14:xfrm>
                <a:off x="6844086" y="804765"/>
                <a:ext cx="525240" cy="392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D0CC893-5E02-E2CC-67E0-4043C7A8025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35446" y="795765"/>
                  <a:ext cx="5428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80058C7-6349-2FBA-6789-F700F4D41CB4}"/>
                    </a:ext>
                  </a:extLst>
                </p14:cNvPr>
                <p14:cNvContentPartPr/>
                <p14:nvPr/>
              </p14:nvContentPartPr>
              <p14:xfrm>
                <a:off x="5034366" y="983325"/>
                <a:ext cx="360360" cy="226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80058C7-6349-2FBA-6789-F700F4D41CB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025366" y="974325"/>
                  <a:ext cx="37800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2A60A62-6483-65EF-132E-86DD36D3703B}"/>
              </a:ext>
            </a:extLst>
          </p:cNvPr>
          <p:cNvGrpSpPr/>
          <p:nvPr/>
        </p:nvGrpSpPr>
        <p:grpSpPr>
          <a:xfrm>
            <a:off x="7318206" y="819885"/>
            <a:ext cx="3912480" cy="639720"/>
            <a:chOff x="7318206" y="819885"/>
            <a:chExt cx="3912480" cy="63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E10A073-96EA-6575-5DF6-C925CCA97086}"/>
                    </a:ext>
                  </a:extLst>
                </p14:cNvPr>
                <p14:cNvContentPartPr/>
                <p14:nvPr/>
              </p14:nvContentPartPr>
              <p14:xfrm>
                <a:off x="7318206" y="1030125"/>
                <a:ext cx="604080" cy="335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E10A073-96EA-6575-5DF6-C925CCA9708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09206" y="1021125"/>
                  <a:ext cx="6217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5239D2F-FD5B-C6C2-0C86-2188002413C6}"/>
                    </a:ext>
                  </a:extLst>
                </p14:cNvPr>
                <p14:cNvContentPartPr/>
                <p14:nvPr/>
              </p14:nvContentPartPr>
              <p14:xfrm>
                <a:off x="7675686" y="1127325"/>
                <a:ext cx="171000" cy="29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5239D2F-FD5B-C6C2-0C86-2188002413C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666686" y="1118325"/>
                  <a:ext cx="188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C0D397D-3A42-9674-16B7-7ECB78D6599F}"/>
                    </a:ext>
                  </a:extLst>
                </p14:cNvPr>
                <p14:cNvContentPartPr/>
                <p14:nvPr/>
              </p14:nvContentPartPr>
              <p14:xfrm>
                <a:off x="8184006" y="819885"/>
                <a:ext cx="1123200" cy="506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C0D397D-3A42-9674-16B7-7ECB78D6599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175006" y="811245"/>
                  <a:ext cx="114084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8D4E691-96C5-F999-BE5F-95E8871BBF57}"/>
                    </a:ext>
                  </a:extLst>
                </p14:cNvPr>
                <p14:cNvContentPartPr/>
                <p14:nvPr/>
              </p14:nvContentPartPr>
              <p14:xfrm>
                <a:off x="8932086" y="988005"/>
                <a:ext cx="353880" cy="19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8D4E691-96C5-F999-BE5F-95E8871BBF5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23086" y="979365"/>
                  <a:ext cx="371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6FC44C8-6901-D432-293A-8A421EE82850}"/>
                    </a:ext>
                  </a:extLst>
                </p14:cNvPr>
                <p14:cNvContentPartPr/>
                <p14:nvPr/>
              </p14:nvContentPartPr>
              <p14:xfrm>
                <a:off x="8877726" y="826005"/>
                <a:ext cx="75960" cy="26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6FC44C8-6901-D432-293A-8A421EE8285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868726" y="817365"/>
                  <a:ext cx="93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DE50574-74BB-EF61-D40A-BD80A6666F82}"/>
                    </a:ext>
                  </a:extLst>
                </p14:cNvPr>
                <p14:cNvContentPartPr/>
                <p14:nvPr/>
              </p14:nvContentPartPr>
              <p14:xfrm>
                <a:off x="9522486" y="1038405"/>
                <a:ext cx="399960" cy="137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DE50574-74BB-EF61-D40A-BD80A6666F8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513846" y="1029405"/>
                  <a:ext cx="417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8185DE0-A2EE-F5F4-337D-BF199CB5B36C}"/>
                    </a:ext>
                  </a:extLst>
                </p14:cNvPr>
                <p14:cNvContentPartPr/>
                <p14:nvPr/>
              </p14:nvContentPartPr>
              <p14:xfrm>
                <a:off x="9632646" y="934365"/>
                <a:ext cx="69840" cy="9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8185DE0-A2EE-F5F4-337D-BF199CB5B36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624006" y="925365"/>
                  <a:ext cx="87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B699481-E6BB-D21A-101E-40031F3760D1}"/>
                    </a:ext>
                  </a:extLst>
                </p14:cNvPr>
                <p14:cNvContentPartPr/>
                <p14:nvPr/>
              </p14:nvContentPartPr>
              <p14:xfrm>
                <a:off x="10097046" y="909525"/>
                <a:ext cx="1133640" cy="550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B699481-E6BB-D21A-101E-40031F3760D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088406" y="900525"/>
                  <a:ext cx="1151280" cy="56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46BF8FF-B53C-F939-6AF9-E3B29267ED77}"/>
              </a:ext>
            </a:extLst>
          </p:cNvPr>
          <p:cNvGrpSpPr/>
          <p:nvPr/>
        </p:nvGrpSpPr>
        <p:grpSpPr>
          <a:xfrm>
            <a:off x="11387646" y="1044165"/>
            <a:ext cx="531720" cy="244080"/>
            <a:chOff x="11387646" y="1044165"/>
            <a:chExt cx="53172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3141490-D465-053D-9DD2-5AA49AC01AE7}"/>
                    </a:ext>
                  </a:extLst>
                </p14:cNvPr>
                <p14:cNvContentPartPr/>
                <p14:nvPr/>
              </p14:nvContentPartPr>
              <p14:xfrm>
                <a:off x="11405286" y="1076205"/>
                <a:ext cx="183960" cy="42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3141490-D465-053D-9DD2-5AA49AC01AE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396286" y="1067205"/>
                  <a:ext cx="201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77F20A0-8830-7F4C-6AE2-B61C52A462B9}"/>
                    </a:ext>
                  </a:extLst>
                </p14:cNvPr>
                <p14:cNvContentPartPr/>
                <p14:nvPr/>
              </p14:nvContentPartPr>
              <p14:xfrm>
                <a:off x="11387646" y="1165485"/>
                <a:ext cx="205560" cy="29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77F20A0-8830-7F4C-6AE2-B61C52A462B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379006" y="1156845"/>
                  <a:ext cx="223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5698BCC-FC9A-7F32-2E3F-C366C61832AE}"/>
                    </a:ext>
                  </a:extLst>
                </p14:cNvPr>
                <p14:cNvContentPartPr/>
                <p14:nvPr/>
              </p14:nvContentPartPr>
              <p14:xfrm>
                <a:off x="11694366" y="1044165"/>
                <a:ext cx="225000" cy="244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5698BCC-FC9A-7F32-2E3F-C366C61832A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685366" y="1035165"/>
                  <a:ext cx="242640" cy="26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5E3024B-65F4-EECD-9F89-1F76E14AE8EC}"/>
                  </a:ext>
                </a:extLst>
              </p14:cNvPr>
              <p14:cNvContentPartPr/>
              <p14:nvPr/>
            </p14:nvContentPartPr>
            <p14:xfrm>
              <a:off x="11956446" y="1358445"/>
              <a:ext cx="11880" cy="33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5E3024B-65F4-EECD-9F89-1F76E14AE8E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1947806" y="1349805"/>
                <a:ext cx="2952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72E818E9-0EEB-010B-F378-C6EA9032BA73}"/>
              </a:ext>
            </a:extLst>
          </p:cNvPr>
          <p:cNvGrpSpPr/>
          <p:nvPr/>
        </p:nvGrpSpPr>
        <p:grpSpPr>
          <a:xfrm>
            <a:off x="4072446" y="1545645"/>
            <a:ext cx="4821840" cy="549360"/>
            <a:chOff x="4072446" y="1545645"/>
            <a:chExt cx="4821840" cy="54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4E38BDA-5959-3999-0009-5804F42B565A}"/>
                    </a:ext>
                  </a:extLst>
                </p14:cNvPr>
                <p14:cNvContentPartPr/>
                <p14:nvPr/>
              </p14:nvContentPartPr>
              <p14:xfrm>
                <a:off x="4072446" y="1592805"/>
                <a:ext cx="499320" cy="337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4E38BDA-5959-3999-0009-5804F42B565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63806" y="1584165"/>
                  <a:ext cx="5169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67DE3BC-00BD-C14D-3071-02DBE3320B4A}"/>
                    </a:ext>
                  </a:extLst>
                </p14:cNvPr>
                <p14:cNvContentPartPr/>
                <p14:nvPr/>
              </p14:nvContentPartPr>
              <p14:xfrm>
                <a:off x="4425246" y="1742925"/>
                <a:ext cx="246960" cy="56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67DE3BC-00BD-C14D-3071-02DBE3320B4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16246" y="1733925"/>
                  <a:ext cx="264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9903319-3719-3A8C-D954-93E09E210961}"/>
                    </a:ext>
                  </a:extLst>
                </p14:cNvPr>
                <p14:cNvContentPartPr/>
                <p14:nvPr/>
              </p14:nvContentPartPr>
              <p14:xfrm>
                <a:off x="4878846" y="1607565"/>
                <a:ext cx="724680" cy="347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9903319-3719-3A8C-D954-93E09E21096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69846" y="1598565"/>
                  <a:ext cx="7423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6F3A7BB-62D0-6A61-0E83-2E6E5262511C}"/>
                    </a:ext>
                  </a:extLst>
                </p14:cNvPr>
                <p14:cNvContentPartPr/>
                <p14:nvPr/>
              </p14:nvContentPartPr>
              <p14:xfrm>
                <a:off x="5748606" y="1764165"/>
                <a:ext cx="435960" cy="204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6F3A7BB-62D0-6A61-0E83-2E6E5262511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739606" y="1755525"/>
                  <a:ext cx="4536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376C899-C6F4-F279-8ECC-5A3824B9E8C2}"/>
                    </a:ext>
                  </a:extLst>
                </p14:cNvPr>
                <p14:cNvContentPartPr/>
                <p14:nvPr/>
              </p14:nvContentPartPr>
              <p14:xfrm>
                <a:off x="5951646" y="1666965"/>
                <a:ext cx="57600" cy="1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376C899-C6F4-F279-8ECC-5A3824B9E8C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942646" y="1657965"/>
                  <a:ext cx="752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E7C4AFE-E8B1-A72D-F97A-2E4E8FA66EFC}"/>
                    </a:ext>
                  </a:extLst>
                </p14:cNvPr>
                <p14:cNvContentPartPr/>
                <p14:nvPr/>
              </p14:nvContentPartPr>
              <p14:xfrm>
                <a:off x="6418206" y="1786845"/>
                <a:ext cx="366480" cy="111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E7C4AFE-E8B1-A72D-F97A-2E4E8FA66EF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409566" y="1778205"/>
                  <a:ext cx="384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F75AAA0-7244-2F57-99CD-70006ECC3312}"/>
                    </a:ext>
                  </a:extLst>
                </p14:cNvPr>
                <p14:cNvContentPartPr/>
                <p14:nvPr/>
              </p14:nvContentPartPr>
              <p14:xfrm>
                <a:off x="7010766" y="1750125"/>
                <a:ext cx="426600" cy="166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F75AAA0-7244-2F57-99CD-70006ECC331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002126" y="1741485"/>
                  <a:ext cx="444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B6BDF3E-AA3D-7A25-A552-B43A28D6827E}"/>
                    </a:ext>
                  </a:extLst>
                </p14:cNvPr>
                <p14:cNvContentPartPr/>
                <p14:nvPr/>
              </p14:nvContentPartPr>
              <p14:xfrm>
                <a:off x="7296966" y="1800525"/>
                <a:ext cx="230040" cy="137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B6BDF3E-AA3D-7A25-A552-B43A28D6827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287966" y="1791525"/>
                  <a:ext cx="247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CB4A04B-4507-F799-DC6B-0EC3FEDA2DFD}"/>
                    </a:ext>
                  </a:extLst>
                </p14:cNvPr>
                <p14:cNvContentPartPr/>
                <p14:nvPr/>
              </p14:nvContentPartPr>
              <p14:xfrm>
                <a:off x="7561566" y="1545645"/>
                <a:ext cx="1116360" cy="549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CB4A04B-4507-F799-DC6B-0EC3FEDA2DF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552566" y="1537005"/>
                  <a:ext cx="113400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67B6237-A773-8B63-59A8-8F2FC1EB8D63}"/>
                    </a:ext>
                  </a:extLst>
                </p14:cNvPr>
                <p14:cNvContentPartPr/>
                <p14:nvPr/>
              </p14:nvContentPartPr>
              <p14:xfrm>
                <a:off x="8340606" y="1727085"/>
                <a:ext cx="30960" cy="23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67B6237-A773-8B63-59A8-8F2FC1EB8D6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331966" y="1718445"/>
                  <a:ext cx="48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0005CCC-E4D3-11BD-BA63-DB85D9573E44}"/>
                    </a:ext>
                  </a:extLst>
                </p14:cNvPr>
                <p14:cNvContentPartPr/>
                <p14:nvPr/>
              </p14:nvContentPartPr>
              <p14:xfrm>
                <a:off x="7862526" y="1632765"/>
                <a:ext cx="532080" cy="106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0005CCC-E4D3-11BD-BA63-DB85D9573E4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853886" y="1624125"/>
                  <a:ext cx="549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C0BEADB-D4B9-68C2-0A57-FF0B5846F616}"/>
                    </a:ext>
                  </a:extLst>
                </p14:cNvPr>
                <p14:cNvContentPartPr/>
                <p14:nvPr/>
              </p14:nvContentPartPr>
              <p14:xfrm>
                <a:off x="8772246" y="1546365"/>
                <a:ext cx="122040" cy="478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C0BEADB-D4B9-68C2-0A57-FF0B5846F61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763606" y="1537725"/>
                  <a:ext cx="139680" cy="49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295F0CE-7964-05BB-0664-3027112C02C1}"/>
              </a:ext>
            </a:extLst>
          </p:cNvPr>
          <p:cNvGrpSpPr/>
          <p:nvPr/>
        </p:nvGrpSpPr>
        <p:grpSpPr>
          <a:xfrm>
            <a:off x="720846" y="2280405"/>
            <a:ext cx="814320" cy="395640"/>
            <a:chOff x="720846" y="2280405"/>
            <a:chExt cx="81432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D0A749F-1587-C73B-F94C-8E67C50C4D39}"/>
                    </a:ext>
                  </a:extLst>
                </p14:cNvPr>
                <p14:cNvContentPartPr/>
                <p14:nvPr/>
              </p14:nvContentPartPr>
              <p14:xfrm>
                <a:off x="724806" y="2352405"/>
                <a:ext cx="258120" cy="323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D0A749F-1587-C73B-F94C-8E67C50C4D3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15806" y="2343765"/>
                  <a:ext cx="2757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0B6BC03-294C-4C19-7EC4-F723DBFD0B34}"/>
                    </a:ext>
                  </a:extLst>
                </p14:cNvPr>
                <p14:cNvContentPartPr/>
                <p14:nvPr/>
              </p14:nvContentPartPr>
              <p14:xfrm>
                <a:off x="720846" y="2280405"/>
                <a:ext cx="222840" cy="12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0B6BC03-294C-4C19-7EC4-F723DBFD0B3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11846" y="2271765"/>
                  <a:ext cx="240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7C84E69-085F-98FA-6A7B-46AE7659548B}"/>
                    </a:ext>
                  </a:extLst>
                </p14:cNvPr>
                <p14:cNvContentPartPr/>
                <p14:nvPr/>
              </p14:nvContentPartPr>
              <p14:xfrm>
                <a:off x="1062486" y="2524845"/>
                <a:ext cx="64080" cy="65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7C84E69-085F-98FA-6A7B-46AE7659548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53486" y="2515845"/>
                  <a:ext cx="81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D806935-3F61-FED2-743B-D44E3CC14BD7}"/>
                    </a:ext>
                  </a:extLst>
                </p14:cNvPr>
                <p14:cNvContentPartPr/>
                <p14:nvPr/>
              </p14:nvContentPartPr>
              <p14:xfrm>
                <a:off x="1318806" y="2383725"/>
                <a:ext cx="172800" cy="274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D806935-3F61-FED2-743B-D44E3CC14BD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309806" y="2375085"/>
                  <a:ext cx="1904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11BC59E-9F03-DF18-6528-4B1212B12BD5}"/>
                    </a:ext>
                  </a:extLst>
                </p14:cNvPr>
                <p14:cNvContentPartPr/>
                <p14:nvPr/>
              </p14:nvContentPartPr>
              <p14:xfrm>
                <a:off x="1322766" y="2524485"/>
                <a:ext cx="177480" cy="51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11BC59E-9F03-DF18-6528-4B1212B12BD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314126" y="2515485"/>
                  <a:ext cx="195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5476F50-17D4-6CE5-B915-B815712A8D95}"/>
                    </a:ext>
                  </a:extLst>
                </p14:cNvPr>
                <p14:cNvContentPartPr/>
                <p14:nvPr/>
              </p14:nvContentPartPr>
              <p14:xfrm>
                <a:off x="1301166" y="2395245"/>
                <a:ext cx="234000" cy="45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5476F50-17D4-6CE5-B915-B815712A8D9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292166" y="2386605"/>
                  <a:ext cx="251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7860511-FDD6-27A0-B07D-00F558F7AB0E}"/>
                    </a:ext>
                  </a:extLst>
                </p14:cNvPr>
                <p14:cNvContentPartPr/>
                <p14:nvPr/>
              </p14:nvContentPartPr>
              <p14:xfrm>
                <a:off x="1294686" y="2302365"/>
                <a:ext cx="239760" cy="27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7860511-FDD6-27A0-B07D-00F558F7AB0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285686" y="2293725"/>
                  <a:ext cx="25740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EFC1F26-130B-D923-6B9C-F797336D4E1C}"/>
              </a:ext>
            </a:extLst>
          </p:cNvPr>
          <p:cNvGrpSpPr/>
          <p:nvPr/>
        </p:nvGrpSpPr>
        <p:grpSpPr>
          <a:xfrm>
            <a:off x="1885806" y="2322525"/>
            <a:ext cx="996120" cy="275040"/>
            <a:chOff x="1885806" y="2322525"/>
            <a:chExt cx="996120" cy="2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67860C0-B351-8066-B05D-2423AA3C4701}"/>
                    </a:ext>
                  </a:extLst>
                </p14:cNvPr>
                <p14:cNvContentPartPr/>
                <p14:nvPr/>
              </p14:nvContentPartPr>
              <p14:xfrm>
                <a:off x="1885806" y="2465085"/>
                <a:ext cx="241200" cy="23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67860C0-B351-8066-B05D-2423AA3C470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877166" y="2456085"/>
                  <a:ext cx="258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C156420-C04B-2CF3-B02A-C6B4BE7F0B1E}"/>
                    </a:ext>
                  </a:extLst>
                </p14:cNvPr>
                <p14:cNvContentPartPr/>
                <p14:nvPr/>
              </p14:nvContentPartPr>
              <p14:xfrm>
                <a:off x="1892286" y="2551845"/>
                <a:ext cx="235440" cy="28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C156420-C04B-2CF3-B02A-C6B4BE7F0B1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883646" y="2542845"/>
                  <a:ext cx="253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0F0024B-FC4A-2BE2-1ABA-35FEA6C7E276}"/>
                    </a:ext>
                  </a:extLst>
                </p14:cNvPr>
                <p14:cNvContentPartPr/>
                <p14:nvPr/>
              </p14:nvContentPartPr>
              <p14:xfrm>
                <a:off x="2532366" y="2322525"/>
                <a:ext cx="310680" cy="148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0F0024B-FC4A-2BE2-1ABA-35FEA6C7E27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523726" y="2313525"/>
                  <a:ext cx="328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CB9DCDF-74AA-DF4D-59A1-F35E0AB224CE}"/>
                    </a:ext>
                  </a:extLst>
                </p14:cNvPr>
                <p14:cNvContentPartPr/>
                <p14:nvPr/>
              </p14:nvContentPartPr>
              <p14:xfrm>
                <a:off x="2422926" y="2572725"/>
                <a:ext cx="459000" cy="24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CB9DCDF-74AA-DF4D-59A1-F35E0AB224C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413926" y="2564085"/>
                  <a:ext cx="47664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69A326A-BBAB-88CB-935E-A2D0764E62CF}"/>
              </a:ext>
            </a:extLst>
          </p:cNvPr>
          <p:cNvGrpSpPr/>
          <p:nvPr/>
        </p:nvGrpSpPr>
        <p:grpSpPr>
          <a:xfrm>
            <a:off x="2475126" y="2705925"/>
            <a:ext cx="408600" cy="256680"/>
            <a:chOff x="2475126" y="2705925"/>
            <a:chExt cx="40860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04DBFD9-16AA-B02B-41C5-D45FF331B4D1}"/>
                    </a:ext>
                  </a:extLst>
                </p14:cNvPr>
                <p14:cNvContentPartPr/>
                <p14:nvPr/>
              </p14:nvContentPartPr>
              <p14:xfrm>
                <a:off x="2476566" y="2705925"/>
                <a:ext cx="224640" cy="194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04DBFD9-16AA-B02B-41C5-D45FF331B4D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467926" y="2696925"/>
                  <a:ext cx="2422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CD1E293-59D2-494B-BC09-8A31E4479CB1}"/>
                    </a:ext>
                  </a:extLst>
                </p14:cNvPr>
                <p14:cNvContentPartPr/>
                <p14:nvPr/>
              </p14:nvContentPartPr>
              <p14:xfrm>
                <a:off x="2475126" y="2835525"/>
                <a:ext cx="227160" cy="5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CD1E293-59D2-494B-BC09-8A31E4479CB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466126" y="2826885"/>
                  <a:ext cx="244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C5F1768-1A42-02BA-D392-DD4E708AB388}"/>
                    </a:ext>
                  </a:extLst>
                </p14:cNvPr>
                <p14:cNvContentPartPr/>
                <p14:nvPr/>
              </p14:nvContentPartPr>
              <p14:xfrm>
                <a:off x="2762766" y="2862525"/>
                <a:ext cx="120960" cy="100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C5F1768-1A42-02BA-D392-DD4E708AB38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753766" y="2853525"/>
                  <a:ext cx="13860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4F34B76-1D81-FF55-446A-664F1D825365}"/>
              </a:ext>
            </a:extLst>
          </p:cNvPr>
          <p:cNvGrpSpPr/>
          <p:nvPr/>
        </p:nvGrpSpPr>
        <p:grpSpPr>
          <a:xfrm>
            <a:off x="885366" y="3516285"/>
            <a:ext cx="466560" cy="280800"/>
            <a:chOff x="885366" y="3516285"/>
            <a:chExt cx="46656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A610922-F673-B332-E0AB-35200010BB70}"/>
                    </a:ext>
                  </a:extLst>
                </p14:cNvPr>
                <p14:cNvContentPartPr/>
                <p14:nvPr/>
              </p14:nvContentPartPr>
              <p14:xfrm>
                <a:off x="885366" y="3516285"/>
                <a:ext cx="160200" cy="280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A610922-F673-B332-E0AB-35200010BB7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76366" y="3507285"/>
                  <a:ext cx="1778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387296A-D359-C34C-0603-91B8B8D53459}"/>
                    </a:ext>
                  </a:extLst>
                </p14:cNvPr>
                <p14:cNvContentPartPr/>
                <p14:nvPr/>
              </p14:nvContentPartPr>
              <p14:xfrm>
                <a:off x="1156086" y="3570645"/>
                <a:ext cx="127080" cy="218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387296A-D359-C34C-0603-91B8B8D5345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47446" y="3561645"/>
                  <a:ext cx="1447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86F53F1-6E2C-D975-2961-853569819B02}"/>
                    </a:ext>
                  </a:extLst>
                </p14:cNvPr>
                <p14:cNvContentPartPr/>
                <p14:nvPr/>
              </p14:nvContentPartPr>
              <p14:xfrm>
                <a:off x="1158966" y="3682965"/>
                <a:ext cx="141840" cy="19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86F53F1-6E2C-D975-2961-853569819B0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49966" y="3674325"/>
                  <a:ext cx="159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0AFC2C4-87B6-97CD-5317-D9293982F826}"/>
                    </a:ext>
                  </a:extLst>
                </p14:cNvPr>
                <p14:cNvContentPartPr/>
                <p14:nvPr/>
              </p14:nvContentPartPr>
              <p14:xfrm>
                <a:off x="1164726" y="3567765"/>
                <a:ext cx="187200" cy="9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0AFC2C4-87B6-97CD-5317-D9293982F82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56086" y="3558765"/>
                  <a:ext cx="20484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A4AB314E-2A62-F80A-BE48-BBCD73045902}"/>
                  </a:ext>
                </a:extLst>
              </p14:cNvPr>
              <p14:cNvContentPartPr/>
              <p14:nvPr/>
            </p14:nvContentPartPr>
            <p14:xfrm>
              <a:off x="878166" y="3919845"/>
              <a:ext cx="492840" cy="169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A4AB314E-2A62-F80A-BE48-BBCD73045902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69526" y="3910845"/>
                <a:ext cx="51048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6FDCDF1-FECD-9C5C-DE00-7AD94ABBF1D8}"/>
              </a:ext>
            </a:extLst>
          </p:cNvPr>
          <p:cNvGrpSpPr/>
          <p:nvPr/>
        </p:nvGrpSpPr>
        <p:grpSpPr>
          <a:xfrm>
            <a:off x="949806" y="4036125"/>
            <a:ext cx="498960" cy="241920"/>
            <a:chOff x="949806" y="4036125"/>
            <a:chExt cx="49896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41EF999-F9E3-3788-E240-D10AD47D4EB7}"/>
                    </a:ext>
                  </a:extLst>
                </p14:cNvPr>
                <p14:cNvContentPartPr/>
                <p14:nvPr/>
              </p14:nvContentPartPr>
              <p14:xfrm>
                <a:off x="949806" y="4036125"/>
                <a:ext cx="155160" cy="240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41EF999-F9E3-3788-E240-D10AD47D4EB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41166" y="4027485"/>
                  <a:ext cx="1728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5C6A822-29AE-DDEB-6E05-4C364330A208}"/>
                    </a:ext>
                  </a:extLst>
                </p14:cNvPr>
                <p14:cNvContentPartPr/>
                <p14:nvPr/>
              </p14:nvContentPartPr>
              <p14:xfrm>
                <a:off x="1174086" y="4108125"/>
                <a:ext cx="180360" cy="134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5C6A822-29AE-DDEB-6E05-4C364330A20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65446" y="4099485"/>
                  <a:ext cx="198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349EF99-FCF1-EBCB-0BF2-5034A28FC9EA}"/>
                    </a:ext>
                  </a:extLst>
                </p14:cNvPr>
                <p14:cNvContentPartPr/>
                <p14:nvPr/>
              </p14:nvContentPartPr>
              <p14:xfrm>
                <a:off x="1154646" y="4069605"/>
                <a:ext cx="294120" cy="208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349EF99-FCF1-EBCB-0BF2-5034A28FC9E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45646" y="4060965"/>
                  <a:ext cx="31176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45F7B5C-343D-67A7-0A6A-B6987F7B9859}"/>
              </a:ext>
            </a:extLst>
          </p:cNvPr>
          <p:cNvGrpSpPr/>
          <p:nvPr/>
        </p:nvGrpSpPr>
        <p:grpSpPr>
          <a:xfrm>
            <a:off x="1875006" y="3601245"/>
            <a:ext cx="2175840" cy="498240"/>
            <a:chOff x="1875006" y="3601245"/>
            <a:chExt cx="2175840" cy="49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D0C4B24-EB8A-8167-1E4A-9B74650400D7}"/>
                    </a:ext>
                  </a:extLst>
                </p14:cNvPr>
                <p14:cNvContentPartPr/>
                <p14:nvPr/>
              </p14:nvContentPartPr>
              <p14:xfrm>
                <a:off x="1875006" y="3821205"/>
                <a:ext cx="201960" cy="16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D0C4B24-EB8A-8167-1E4A-9B74650400D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866006" y="3812205"/>
                  <a:ext cx="219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35D2F3F-6956-9B97-510F-05D1B5B4F79A}"/>
                    </a:ext>
                  </a:extLst>
                </p14:cNvPr>
                <p14:cNvContentPartPr/>
                <p14:nvPr/>
              </p14:nvContentPartPr>
              <p14:xfrm>
                <a:off x="1877166" y="3917685"/>
                <a:ext cx="198360" cy="14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35D2F3F-6956-9B97-510F-05D1B5B4F79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868526" y="3908685"/>
                  <a:ext cx="216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2979A47-4C02-2C7E-80D0-DFB99F39193F}"/>
                    </a:ext>
                  </a:extLst>
                </p14:cNvPr>
                <p14:cNvContentPartPr/>
                <p14:nvPr/>
              </p14:nvContentPartPr>
              <p14:xfrm>
                <a:off x="2367846" y="3758205"/>
                <a:ext cx="190440" cy="164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2979A47-4C02-2C7E-80D0-DFB99F39193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359206" y="3749205"/>
                  <a:ext cx="208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C7B2EE1-833F-1791-B070-BCB980013220}"/>
                    </a:ext>
                  </a:extLst>
                </p14:cNvPr>
                <p14:cNvContentPartPr/>
                <p14:nvPr/>
              </p14:nvContentPartPr>
              <p14:xfrm>
                <a:off x="2623446" y="3614925"/>
                <a:ext cx="106560" cy="365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C7B2EE1-833F-1791-B070-BCB98001322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614446" y="3605925"/>
                  <a:ext cx="1242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6D4FBCD-0295-FEED-191E-3C6F8AC97DED}"/>
                    </a:ext>
                  </a:extLst>
                </p14:cNvPr>
                <p14:cNvContentPartPr/>
                <p14:nvPr/>
              </p14:nvContentPartPr>
              <p14:xfrm>
                <a:off x="2792646" y="3726525"/>
                <a:ext cx="130680" cy="201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6D4FBCD-0295-FEED-191E-3C6F8AC97DE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784006" y="3717525"/>
                  <a:ext cx="148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31E9607-EB64-5293-DF23-0555F3291370}"/>
                    </a:ext>
                  </a:extLst>
                </p14:cNvPr>
                <p14:cNvContentPartPr/>
                <p14:nvPr/>
              </p14:nvContentPartPr>
              <p14:xfrm>
                <a:off x="2987046" y="3952245"/>
                <a:ext cx="95040" cy="66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31E9607-EB64-5293-DF23-0555F329137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978046" y="3943245"/>
                  <a:ext cx="112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B7A26AC-7A61-A2DC-D82E-6BE438BE1730}"/>
                    </a:ext>
                  </a:extLst>
                </p14:cNvPr>
                <p14:cNvContentPartPr/>
                <p14:nvPr/>
              </p14:nvContentPartPr>
              <p14:xfrm>
                <a:off x="3051126" y="3865125"/>
                <a:ext cx="360" cy="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B7A26AC-7A61-A2DC-D82E-6BE438BE173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042126" y="3856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A932D0C-A6F1-32A8-9A46-AF4A267D15E7}"/>
                    </a:ext>
                  </a:extLst>
                </p14:cNvPr>
                <p14:cNvContentPartPr/>
                <p14:nvPr/>
              </p14:nvContentPartPr>
              <p14:xfrm>
                <a:off x="3275046" y="3785925"/>
                <a:ext cx="163440" cy="17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A932D0C-A6F1-32A8-9A46-AF4A267D15E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266406" y="3777285"/>
                  <a:ext cx="181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EDC03B0-87EB-87CA-AE80-7F273AD71236}"/>
                    </a:ext>
                  </a:extLst>
                </p14:cNvPr>
                <p14:cNvContentPartPr/>
                <p14:nvPr/>
              </p14:nvContentPartPr>
              <p14:xfrm>
                <a:off x="3595086" y="3684045"/>
                <a:ext cx="106920" cy="186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EDC03B0-87EB-87CA-AE80-7F273AD7123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586446" y="3675405"/>
                  <a:ext cx="124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64E4716-9331-8D6A-1239-27F6796185DB}"/>
                    </a:ext>
                  </a:extLst>
                </p14:cNvPr>
                <p14:cNvContentPartPr/>
                <p14:nvPr/>
              </p14:nvContentPartPr>
              <p14:xfrm>
                <a:off x="3727926" y="3911205"/>
                <a:ext cx="226440" cy="93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64E4716-9331-8D6A-1239-27F6796185D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718926" y="3902205"/>
                  <a:ext cx="244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9E2983F-4B4F-24C0-9452-D4137A3ACD57}"/>
                    </a:ext>
                  </a:extLst>
                </p14:cNvPr>
                <p14:cNvContentPartPr/>
                <p14:nvPr/>
              </p14:nvContentPartPr>
              <p14:xfrm>
                <a:off x="3881646" y="3601245"/>
                <a:ext cx="169200" cy="498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9E2983F-4B4F-24C0-9452-D4137A3ACD5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873006" y="3592245"/>
                  <a:ext cx="186840" cy="51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C6F465B-D128-C31E-E53A-751F8400BEAD}"/>
              </a:ext>
            </a:extLst>
          </p:cNvPr>
          <p:cNvGrpSpPr/>
          <p:nvPr/>
        </p:nvGrpSpPr>
        <p:grpSpPr>
          <a:xfrm>
            <a:off x="264366" y="3784485"/>
            <a:ext cx="404640" cy="255600"/>
            <a:chOff x="264366" y="3784485"/>
            <a:chExt cx="40464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89967C5-989F-BEB6-CC35-66BC528734A9}"/>
                    </a:ext>
                  </a:extLst>
                </p14:cNvPr>
                <p14:cNvContentPartPr/>
                <p14:nvPr/>
              </p14:nvContentPartPr>
              <p14:xfrm>
                <a:off x="284166" y="3784485"/>
                <a:ext cx="218880" cy="226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89967C5-989F-BEB6-CC35-66BC528734A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75526" y="3775845"/>
                  <a:ext cx="2365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FBFAD9C-00C5-7A34-6AFE-A264A44FB33E}"/>
                    </a:ext>
                  </a:extLst>
                </p14:cNvPr>
                <p14:cNvContentPartPr/>
                <p14:nvPr/>
              </p14:nvContentPartPr>
              <p14:xfrm>
                <a:off x="264366" y="3891765"/>
                <a:ext cx="244800" cy="26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FBFAD9C-00C5-7A34-6AFE-A264A44FB33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55726" y="3883125"/>
                  <a:ext cx="262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4FCE832-9535-773B-1DE5-FB007D5ECC63}"/>
                    </a:ext>
                  </a:extLst>
                </p14:cNvPr>
                <p14:cNvContentPartPr/>
                <p14:nvPr/>
              </p14:nvContentPartPr>
              <p14:xfrm>
                <a:off x="582966" y="3985005"/>
                <a:ext cx="86040" cy="55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4FCE832-9535-773B-1DE5-FB007D5ECC6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74326" y="3976005"/>
                  <a:ext cx="10368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2C222A52-E2DE-73EA-88FF-F970C9F1348A}"/>
              </a:ext>
            </a:extLst>
          </p:cNvPr>
          <p:cNvGrpSpPr/>
          <p:nvPr/>
        </p:nvGrpSpPr>
        <p:grpSpPr>
          <a:xfrm>
            <a:off x="5365926" y="2465085"/>
            <a:ext cx="1221840" cy="471240"/>
            <a:chOff x="5365926" y="2465085"/>
            <a:chExt cx="122184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4BE74E1-8200-2D16-411D-C6C449850FD7}"/>
                    </a:ext>
                  </a:extLst>
                </p14:cNvPr>
                <p14:cNvContentPartPr/>
                <p14:nvPr/>
              </p14:nvContentPartPr>
              <p14:xfrm>
                <a:off x="5365926" y="2465085"/>
                <a:ext cx="426240" cy="312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4BE74E1-8200-2D16-411D-C6C449850FD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357286" y="2456445"/>
                  <a:ext cx="4438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7A7512B-676E-4BD5-E772-97C6E8674CAE}"/>
                    </a:ext>
                  </a:extLst>
                </p14:cNvPr>
                <p14:cNvContentPartPr/>
                <p14:nvPr/>
              </p14:nvContentPartPr>
              <p14:xfrm>
                <a:off x="5637366" y="2580285"/>
                <a:ext cx="146520" cy="223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7A7512B-676E-4BD5-E772-97C6E8674CA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628366" y="2571645"/>
                  <a:ext cx="164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E6DB4FD-C222-F21E-A4F1-5500E69A929C}"/>
                    </a:ext>
                  </a:extLst>
                </p14:cNvPr>
                <p14:cNvContentPartPr/>
                <p14:nvPr/>
              </p14:nvContentPartPr>
              <p14:xfrm>
                <a:off x="5815926" y="2489205"/>
                <a:ext cx="771840" cy="447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E6DB4FD-C222-F21E-A4F1-5500E69A929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806926" y="2480565"/>
                  <a:ext cx="789480" cy="46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FA47E04-879B-ED3C-BB64-81D40337A60F}"/>
              </a:ext>
            </a:extLst>
          </p:cNvPr>
          <p:cNvGrpSpPr/>
          <p:nvPr/>
        </p:nvGrpSpPr>
        <p:grpSpPr>
          <a:xfrm>
            <a:off x="6865326" y="2380125"/>
            <a:ext cx="1323000" cy="504000"/>
            <a:chOff x="6865326" y="2380125"/>
            <a:chExt cx="1323000" cy="50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0152CB7-236F-89E9-C3AE-1BA04FDE4F3D}"/>
                    </a:ext>
                  </a:extLst>
                </p14:cNvPr>
                <p14:cNvContentPartPr/>
                <p14:nvPr/>
              </p14:nvContentPartPr>
              <p14:xfrm>
                <a:off x="6865326" y="2380125"/>
                <a:ext cx="1323000" cy="504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0152CB7-236F-89E9-C3AE-1BA04FDE4F3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856686" y="2371125"/>
                  <a:ext cx="134064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0954352-EA2D-D63D-3F5E-AAA21A93A168}"/>
                    </a:ext>
                  </a:extLst>
                </p14:cNvPr>
                <p14:cNvContentPartPr/>
                <p14:nvPr/>
              </p14:nvContentPartPr>
              <p14:xfrm>
                <a:off x="7946046" y="2486685"/>
                <a:ext cx="23400" cy="27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0954352-EA2D-D63D-3F5E-AAA21A93A16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937046" y="2478045"/>
                  <a:ext cx="4104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3CF03B1-1F0F-53C6-9151-46E56BBEAE69}"/>
              </a:ext>
            </a:extLst>
          </p:cNvPr>
          <p:cNvGrpSpPr/>
          <p:nvPr/>
        </p:nvGrpSpPr>
        <p:grpSpPr>
          <a:xfrm>
            <a:off x="8436366" y="2257365"/>
            <a:ext cx="3191040" cy="649080"/>
            <a:chOff x="8436366" y="2257365"/>
            <a:chExt cx="3191040" cy="64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03AB1E7-DE6F-6D5B-3353-46EBF6CADA57}"/>
                    </a:ext>
                  </a:extLst>
                </p14:cNvPr>
                <p14:cNvContentPartPr/>
                <p14:nvPr/>
              </p14:nvContentPartPr>
              <p14:xfrm>
                <a:off x="8436366" y="2257365"/>
                <a:ext cx="1395360" cy="649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03AB1E7-DE6F-6D5B-3353-46EBF6CADA5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427726" y="2248365"/>
                  <a:ext cx="1413000" cy="66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5EE3269-769B-ED5D-B0D6-F688B6389DE5}"/>
                    </a:ext>
                  </a:extLst>
                </p14:cNvPr>
                <p14:cNvContentPartPr/>
                <p14:nvPr/>
              </p14:nvContentPartPr>
              <p14:xfrm>
                <a:off x="9666126" y="2438085"/>
                <a:ext cx="37440" cy="13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5EE3269-769B-ED5D-B0D6-F688B6389DE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657486" y="2429445"/>
                  <a:ext cx="55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EDA15D9-E8CA-9832-7E14-A405280DF8D7}"/>
                    </a:ext>
                  </a:extLst>
                </p14:cNvPr>
                <p14:cNvContentPartPr/>
                <p14:nvPr/>
              </p14:nvContentPartPr>
              <p14:xfrm>
                <a:off x="9495126" y="2446725"/>
                <a:ext cx="190440" cy="16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EDA15D9-E8CA-9832-7E14-A405280DF8D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486126" y="2437725"/>
                  <a:ext cx="208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D3EF6AD-1FAE-FFCC-BC96-5711593D28CE}"/>
                    </a:ext>
                  </a:extLst>
                </p14:cNvPr>
                <p14:cNvContentPartPr/>
                <p14:nvPr/>
              </p14:nvContentPartPr>
              <p14:xfrm>
                <a:off x="9249606" y="2421525"/>
                <a:ext cx="239040" cy="33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D3EF6AD-1FAE-FFCC-BC96-5711593D28C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240966" y="2412525"/>
                  <a:ext cx="256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B15FAFE-25BE-742F-5FCA-D773068474E1}"/>
                    </a:ext>
                  </a:extLst>
                </p14:cNvPr>
                <p14:cNvContentPartPr/>
                <p14:nvPr/>
              </p14:nvContentPartPr>
              <p14:xfrm>
                <a:off x="10075446" y="2478045"/>
                <a:ext cx="403200" cy="214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B15FAFE-25BE-742F-5FCA-D773068474E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066446" y="2469045"/>
                  <a:ext cx="420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126B166-AC17-C2A8-5423-2950CCBF5CBA}"/>
                    </a:ext>
                  </a:extLst>
                </p14:cNvPr>
                <p14:cNvContentPartPr/>
                <p14:nvPr/>
              </p14:nvContentPartPr>
              <p14:xfrm>
                <a:off x="10193526" y="2312805"/>
                <a:ext cx="52560" cy="21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126B166-AC17-C2A8-5423-2950CCBF5CB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184886" y="2303805"/>
                  <a:ext cx="70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88D1C70-ED23-2371-72C7-65151F891A99}"/>
                    </a:ext>
                  </a:extLst>
                </p14:cNvPr>
                <p14:cNvContentPartPr/>
                <p14:nvPr/>
              </p14:nvContentPartPr>
              <p14:xfrm>
                <a:off x="10698246" y="2465445"/>
                <a:ext cx="929160" cy="3524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88D1C70-ED23-2371-72C7-65151F891A9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689606" y="2456805"/>
                  <a:ext cx="946800" cy="37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C8E4763-7CFB-ACD3-5C49-A9EB75B37735}"/>
              </a:ext>
            </a:extLst>
          </p:cNvPr>
          <p:cNvGrpSpPr/>
          <p:nvPr/>
        </p:nvGrpSpPr>
        <p:grpSpPr>
          <a:xfrm>
            <a:off x="5257206" y="3043965"/>
            <a:ext cx="1045800" cy="318960"/>
            <a:chOff x="5257206" y="3043965"/>
            <a:chExt cx="104580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0E3C90F-F67D-9FDD-B859-4670C3695A5A}"/>
                    </a:ext>
                  </a:extLst>
                </p14:cNvPr>
                <p14:cNvContentPartPr/>
                <p14:nvPr/>
              </p14:nvContentPartPr>
              <p14:xfrm>
                <a:off x="5257206" y="3132165"/>
                <a:ext cx="1045800" cy="230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0E3C90F-F67D-9FDD-B859-4670C3695A5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248566" y="3123525"/>
                  <a:ext cx="10634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65AA5B9-7BE7-A70D-B232-41F593B28618}"/>
                    </a:ext>
                  </a:extLst>
                </p14:cNvPr>
                <p14:cNvContentPartPr/>
                <p14:nvPr/>
              </p14:nvContentPartPr>
              <p14:xfrm>
                <a:off x="5915286" y="3043965"/>
                <a:ext cx="21960" cy="35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65AA5B9-7BE7-A70D-B232-41F593B2861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906646" y="3034965"/>
                  <a:ext cx="3960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AAB6B45-31F2-A141-C611-A8BE0783D08B}"/>
              </a:ext>
            </a:extLst>
          </p:cNvPr>
          <p:cNvGrpSpPr/>
          <p:nvPr/>
        </p:nvGrpSpPr>
        <p:grpSpPr>
          <a:xfrm>
            <a:off x="6511086" y="3167805"/>
            <a:ext cx="61200" cy="214560"/>
            <a:chOff x="6511086" y="3167805"/>
            <a:chExt cx="6120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23175B9-749F-DC52-27AD-3E198FED7A03}"/>
                    </a:ext>
                  </a:extLst>
                </p14:cNvPr>
                <p14:cNvContentPartPr/>
                <p14:nvPr/>
              </p14:nvContentPartPr>
              <p14:xfrm>
                <a:off x="6511446" y="3167805"/>
                <a:ext cx="16920" cy="61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23175B9-749F-DC52-27AD-3E198FED7A0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502806" y="3159165"/>
                  <a:ext cx="34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C6BE511-45DE-89EF-8204-C7448114692A}"/>
                    </a:ext>
                  </a:extLst>
                </p14:cNvPr>
                <p14:cNvContentPartPr/>
                <p14:nvPr/>
              </p14:nvContentPartPr>
              <p14:xfrm>
                <a:off x="6511086" y="3327285"/>
                <a:ext cx="61200" cy="55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C6BE511-45DE-89EF-8204-C7448114692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502086" y="3318285"/>
                  <a:ext cx="78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09A1A56-E27F-1997-9245-83F70413CEC4}"/>
                    </a:ext>
                  </a:extLst>
                </p14:cNvPr>
                <p14:cNvContentPartPr/>
                <p14:nvPr/>
              </p14:nvContentPartPr>
              <p14:xfrm>
                <a:off x="6529806" y="3218925"/>
                <a:ext cx="360" cy="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09A1A56-E27F-1997-9245-83F70413CEC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521166" y="3209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7F3F091-38C4-DC83-D17C-468201E08491}"/>
                    </a:ext>
                  </a:extLst>
                </p14:cNvPr>
                <p14:cNvContentPartPr/>
                <p14:nvPr/>
              </p14:nvContentPartPr>
              <p14:xfrm>
                <a:off x="6521886" y="3198405"/>
                <a:ext cx="22320" cy="32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7F3F091-38C4-DC83-D17C-468201E0849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512886" y="3189765"/>
                  <a:ext cx="399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C22896B-A408-E1D8-A60E-2C03EAA544F8}"/>
              </a:ext>
            </a:extLst>
          </p:cNvPr>
          <p:cNvGrpSpPr/>
          <p:nvPr/>
        </p:nvGrpSpPr>
        <p:grpSpPr>
          <a:xfrm>
            <a:off x="5773086" y="3735885"/>
            <a:ext cx="204840" cy="338400"/>
            <a:chOff x="5773086" y="3735885"/>
            <a:chExt cx="20484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CD961E2-6577-4AC8-985B-7F9E85823324}"/>
                    </a:ext>
                  </a:extLst>
                </p14:cNvPr>
                <p14:cNvContentPartPr/>
                <p14:nvPr/>
              </p14:nvContentPartPr>
              <p14:xfrm>
                <a:off x="5773086" y="3799245"/>
                <a:ext cx="192240" cy="275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CD961E2-6577-4AC8-985B-7F9E8582332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764446" y="3790245"/>
                  <a:ext cx="2098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5730146-8341-7CD6-6575-AAE1050F1293}"/>
                    </a:ext>
                  </a:extLst>
                </p14:cNvPr>
                <p14:cNvContentPartPr/>
                <p14:nvPr/>
              </p14:nvContentPartPr>
              <p14:xfrm>
                <a:off x="5820966" y="3904365"/>
                <a:ext cx="153000" cy="15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5730146-8341-7CD6-6575-AAE1050F129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812326" y="3895365"/>
                  <a:ext cx="170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A6A1DF2-2FB1-D218-5038-C70FD69AA7FD}"/>
                    </a:ext>
                  </a:extLst>
                </p14:cNvPr>
                <p14:cNvContentPartPr/>
                <p14:nvPr/>
              </p14:nvContentPartPr>
              <p14:xfrm>
                <a:off x="5773086" y="3735885"/>
                <a:ext cx="204840" cy="403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A6A1DF2-2FB1-D218-5038-C70FD69AA7F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764446" y="3727245"/>
                  <a:ext cx="22248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5033174-630F-601B-3D2F-7B719C3FCA15}"/>
              </a:ext>
            </a:extLst>
          </p:cNvPr>
          <p:cNvGrpSpPr/>
          <p:nvPr/>
        </p:nvGrpSpPr>
        <p:grpSpPr>
          <a:xfrm>
            <a:off x="6475446" y="3710685"/>
            <a:ext cx="929520" cy="418680"/>
            <a:chOff x="6475446" y="3710685"/>
            <a:chExt cx="92952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847AEFB-6A5D-F55D-C2C8-3AFF24ECA054}"/>
                    </a:ext>
                  </a:extLst>
                </p14:cNvPr>
                <p14:cNvContentPartPr/>
                <p14:nvPr/>
              </p14:nvContentPartPr>
              <p14:xfrm>
                <a:off x="6475446" y="3888525"/>
                <a:ext cx="196920" cy="11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847AEFB-6A5D-F55D-C2C8-3AFF24ECA05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466446" y="3879525"/>
                  <a:ext cx="214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2C55F92-3B68-B9D9-2C48-43DB48FF133D}"/>
                    </a:ext>
                  </a:extLst>
                </p14:cNvPr>
                <p14:cNvContentPartPr/>
                <p14:nvPr/>
              </p14:nvContentPartPr>
              <p14:xfrm>
                <a:off x="6558966" y="3957285"/>
                <a:ext cx="121680" cy="30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2C55F92-3B68-B9D9-2C48-43DB48FF133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549966" y="3948645"/>
                  <a:ext cx="139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A315F89-0542-F6BC-6DFD-8C7D23C4D375}"/>
                    </a:ext>
                  </a:extLst>
                </p14:cNvPr>
                <p14:cNvContentPartPr/>
                <p14:nvPr/>
              </p14:nvContentPartPr>
              <p14:xfrm>
                <a:off x="7000686" y="3710685"/>
                <a:ext cx="235440" cy="312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A315F89-0542-F6BC-6DFD-8C7D23C4D37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991686" y="3701685"/>
                  <a:ext cx="2530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5BF1D48-82F6-F662-8507-65AD6F00BFD8}"/>
                    </a:ext>
                  </a:extLst>
                </p14:cNvPr>
                <p14:cNvContentPartPr/>
                <p14:nvPr/>
              </p14:nvContentPartPr>
              <p14:xfrm>
                <a:off x="6990606" y="3850005"/>
                <a:ext cx="194760" cy="36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5BF1D48-82F6-F662-8507-65AD6F00BFD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981606" y="3841365"/>
                  <a:ext cx="212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3AC3390-DCEB-705B-BA00-C43AADD42440}"/>
                    </a:ext>
                  </a:extLst>
                </p14:cNvPr>
                <p14:cNvContentPartPr/>
                <p14:nvPr/>
              </p14:nvContentPartPr>
              <p14:xfrm>
                <a:off x="7004286" y="3716085"/>
                <a:ext cx="266400" cy="13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3AC3390-DCEB-705B-BA00-C43AADD4244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995646" y="3707085"/>
                  <a:ext cx="284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945B613-DBA7-9324-5302-EC2D204956BD}"/>
                    </a:ext>
                  </a:extLst>
                </p14:cNvPr>
                <p14:cNvContentPartPr/>
                <p14:nvPr/>
              </p14:nvContentPartPr>
              <p14:xfrm>
                <a:off x="7245486" y="3991485"/>
                <a:ext cx="159480" cy="137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945B613-DBA7-9324-5302-EC2D204956B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236486" y="3982485"/>
                  <a:ext cx="17712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D766F6C-87E7-8D53-5117-08AAA5DD6C99}"/>
              </a:ext>
            </a:extLst>
          </p:cNvPr>
          <p:cNvGrpSpPr/>
          <p:nvPr/>
        </p:nvGrpSpPr>
        <p:grpSpPr>
          <a:xfrm>
            <a:off x="7794486" y="3706365"/>
            <a:ext cx="885240" cy="443160"/>
            <a:chOff x="7794486" y="3706365"/>
            <a:chExt cx="88524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9F67984-2903-1199-B454-1C95F0B2A708}"/>
                    </a:ext>
                  </a:extLst>
                </p14:cNvPr>
                <p14:cNvContentPartPr/>
                <p14:nvPr/>
              </p14:nvContentPartPr>
              <p14:xfrm>
                <a:off x="7889166" y="3744885"/>
                <a:ext cx="28080" cy="223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9F67984-2903-1199-B454-1C95F0B2A70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880166" y="3735885"/>
                  <a:ext cx="457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A6419C9-DAD4-3FD3-22DB-10D91874E8D5}"/>
                    </a:ext>
                  </a:extLst>
                </p14:cNvPr>
                <p14:cNvContentPartPr/>
                <p14:nvPr/>
              </p14:nvContentPartPr>
              <p14:xfrm>
                <a:off x="7794486" y="3847125"/>
                <a:ext cx="217800" cy="19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A6419C9-DAD4-3FD3-22DB-10D91874E8D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785486" y="3838125"/>
                  <a:ext cx="235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E1B4B6F-D379-A906-501D-3DAFB519E8A6}"/>
                    </a:ext>
                  </a:extLst>
                </p14:cNvPr>
                <p14:cNvContentPartPr/>
                <p14:nvPr/>
              </p14:nvContentPartPr>
              <p14:xfrm>
                <a:off x="8367966" y="3727245"/>
                <a:ext cx="199440" cy="301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E1B4B6F-D379-A906-501D-3DAFB519E8A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359326" y="3718605"/>
                  <a:ext cx="2170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62048A8-7F53-5D46-AA2F-2B6A4F81500F}"/>
                    </a:ext>
                  </a:extLst>
                </p14:cNvPr>
                <p14:cNvContentPartPr/>
                <p14:nvPr/>
              </p14:nvContentPartPr>
              <p14:xfrm>
                <a:off x="8338446" y="3858645"/>
                <a:ext cx="182520" cy="30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62048A8-7F53-5D46-AA2F-2B6A4F81500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329806" y="3849645"/>
                  <a:ext cx="200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C739B87-3178-E584-2835-2BA7E1611EB5}"/>
                    </a:ext>
                  </a:extLst>
                </p14:cNvPr>
                <p14:cNvContentPartPr/>
                <p14:nvPr/>
              </p14:nvContentPartPr>
              <p14:xfrm>
                <a:off x="8352846" y="3706365"/>
                <a:ext cx="247680" cy="244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C739B87-3178-E584-2835-2BA7E1611EB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344206" y="3697365"/>
                  <a:ext cx="265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C99C255-22F2-9171-D6F1-77213ADB8D2B}"/>
                    </a:ext>
                  </a:extLst>
                </p14:cNvPr>
                <p14:cNvContentPartPr/>
                <p14:nvPr/>
              </p14:nvContentPartPr>
              <p14:xfrm>
                <a:off x="8671806" y="3997965"/>
                <a:ext cx="7920" cy="151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C99C255-22F2-9171-D6F1-77213ADB8D2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662806" y="3988965"/>
                  <a:ext cx="2556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488403F8-7F4C-F6D0-0566-BA00ACA61EEF}"/>
              </a:ext>
            </a:extLst>
          </p:cNvPr>
          <p:cNvGrpSpPr/>
          <p:nvPr/>
        </p:nvGrpSpPr>
        <p:grpSpPr>
          <a:xfrm>
            <a:off x="9109566" y="3791325"/>
            <a:ext cx="845640" cy="169200"/>
            <a:chOff x="9109566" y="3791325"/>
            <a:chExt cx="845640" cy="16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C74DF93-6826-0DB0-86A7-0DE79CA91302}"/>
                    </a:ext>
                  </a:extLst>
                </p14:cNvPr>
                <p14:cNvContentPartPr/>
                <p14:nvPr/>
              </p14:nvContentPartPr>
              <p14:xfrm>
                <a:off x="9201006" y="3791325"/>
                <a:ext cx="25200" cy="169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C74DF93-6826-0DB0-86A7-0DE79CA9130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192366" y="3782325"/>
                  <a:ext cx="42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2FC7002-4FEC-B18F-5678-26CDC9BD4CA6}"/>
                    </a:ext>
                  </a:extLst>
                </p14:cNvPr>
                <p14:cNvContentPartPr/>
                <p14:nvPr/>
              </p14:nvContentPartPr>
              <p14:xfrm>
                <a:off x="9109566" y="3876645"/>
                <a:ext cx="251280" cy="45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2FC7002-4FEC-B18F-5678-26CDC9BD4CA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100926" y="3868005"/>
                  <a:ext cx="268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E291C03-75CE-8496-91F0-1E10E23C7E86}"/>
                    </a:ext>
                  </a:extLst>
                </p14:cNvPr>
                <p14:cNvContentPartPr/>
                <p14:nvPr/>
              </p14:nvContentPartPr>
              <p14:xfrm>
                <a:off x="9526806" y="3846405"/>
                <a:ext cx="16200" cy="55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E291C03-75CE-8496-91F0-1E10E23C7E8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518166" y="3837405"/>
                  <a:ext cx="33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3B8A5DB-D994-2EF7-010A-8D1502F0673A}"/>
                    </a:ext>
                  </a:extLst>
                </p14:cNvPr>
                <p14:cNvContentPartPr/>
                <p14:nvPr/>
              </p14:nvContentPartPr>
              <p14:xfrm>
                <a:off x="9670446" y="3851445"/>
                <a:ext cx="21240" cy="17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3B8A5DB-D994-2EF7-010A-8D1502F0673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661806" y="3842445"/>
                  <a:ext cx="38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807E5D2-CD60-B4F3-8107-E354BE35AEE3}"/>
                    </a:ext>
                  </a:extLst>
                </p14:cNvPr>
                <p14:cNvContentPartPr/>
                <p14:nvPr/>
              </p14:nvContentPartPr>
              <p14:xfrm>
                <a:off x="9954846" y="3888525"/>
                <a:ext cx="360" cy="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807E5D2-CD60-B4F3-8107-E354BE35AEE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946206" y="3879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61061460-660F-6C96-BBC9-945C6CE3CA86}"/>
                  </a:ext>
                </a:extLst>
              </p14:cNvPr>
              <p14:cNvContentPartPr/>
              <p14:nvPr/>
            </p14:nvContentPartPr>
            <p14:xfrm>
              <a:off x="5741046" y="4671885"/>
              <a:ext cx="227880" cy="23112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61061460-660F-6C96-BBC9-945C6CE3CA86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732406" y="4663245"/>
                <a:ext cx="245520" cy="24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6FC1A883-8ED0-A085-908B-FCD54CF96D97}"/>
              </a:ext>
            </a:extLst>
          </p:cNvPr>
          <p:cNvGrpSpPr/>
          <p:nvPr/>
        </p:nvGrpSpPr>
        <p:grpSpPr>
          <a:xfrm>
            <a:off x="6105726" y="4629765"/>
            <a:ext cx="1028160" cy="329760"/>
            <a:chOff x="6105726" y="4629765"/>
            <a:chExt cx="102816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04E4E9F-D09A-37DE-DDBD-B9805C484C9E}"/>
                    </a:ext>
                  </a:extLst>
                </p14:cNvPr>
                <p14:cNvContentPartPr/>
                <p14:nvPr/>
              </p14:nvContentPartPr>
              <p14:xfrm>
                <a:off x="6105726" y="4845765"/>
                <a:ext cx="97920" cy="113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04E4E9F-D09A-37DE-DDBD-B9805C484C9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096726" y="4837125"/>
                  <a:ext cx="115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E970796-3B93-0D26-F9A4-4E6B580F65DA}"/>
                    </a:ext>
                  </a:extLst>
                </p14:cNvPr>
                <p14:cNvContentPartPr/>
                <p14:nvPr/>
              </p14:nvContentPartPr>
              <p14:xfrm>
                <a:off x="6441246" y="4651005"/>
                <a:ext cx="192960" cy="37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E970796-3B93-0D26-F9A4-4E6B580F65D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432606" y="4642365"/>
                  <a:ext cx="210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EE5338C-777E-8CCF-00E3-BE869AC7EFEB}"/>
                    </a:ext>
                  </a:extLst>
                </p14:cNvPr>
                <p14:cNvContentPartPr/>
                <p14:nvPr/>
              </p14:nvContentPartPr>
              <p14:xfrm>
                <a:off x="6442686" y="4744245"/>
                <a:ext cx="249120" cy="48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EE5338C-777E-8CCF-00E3-BE869AC7EFE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434046" y="4735245"/>
                  <a:ext cx="2667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B2A030B-95ED-0A83-C8CC-5EF8BA98F998}"/>
                    </a:ext>
                  </a:extLst>
                </p14:cNvPr>
                <p14:cNvContentPartPr/>
                <p14:nvPr/>
              </p14:nvContentPartPr>
              <p14:xfrm>
                <a:off x="6979086" y="4629765"/>
                <a:ext cx="154800" cy="198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B2A030B-95ED-0A83-C8CC-5EF8BA98F99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970086" y="4621125"/>
                  <a:ext cx="17244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FA6E4EF2-9FCA-9534-FB16-C120C1D1A03A}"/>
                  </a:ext>
                </a:extLst>
              </p14:cNvPr>
              <p14:cNvContentPartPr/>
              <p14:nvPr/>
            </p14:nvContentPartPr>
            <p14:xfrm>
              <a:off x="7212366" y="4858005"/>
              <a:ext cx="113760" cy="8712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FA6E4EF2-9FCA-9534-FB16-C120C1D1A03A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203726" y="4849365"/>
                <a:ext cx="13140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5EDCB422-B4C9-2F31-C8E0-0661EA25CFCB}"/>
              </a:ext>
            </a:extLst>
          </p:cNvPr>
          <p:cNvGrpSpPr/>
          <p:nvPr/>
        </p:nvGrpSpPr>
        <p:grpSpPr>
          <a:xfrm>
            <a:off x="7745886" y="4637685"/>
            <a:ext cx="169560" cy="183600"/>
            <a:chOff x="7745886" y="4637685"/>
            <a:chExt cx="16956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CCF1814-95B8-40FC-EB6D-F1B43245B992}"/>
                    </a:ext>
                  </a:extLst>
                </p14:cNvPr>
                <p14:cNvContentPartPr/>
                <p14:nvPr/>
              </p14:nvContentPartPr>
              <p14:xfrm>
                <a:off x="7861806" y="4637685"/>
                <a:ext cx="10080" cy="1836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CCF1814-95B8-40FC-EB6D-F1B43245B99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852806" y="4629045"/>
                  <a:ext cx="27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6EACD8F-E418-E939-3DC5-161DA898F384}"/>
                    </a:ext>
                  </a:extLst>
                </p14:cNvPr>
                <p14:cNvContentPartPr/>
                <p14:nvPr/>
              </p14:nvContentPartPr>
              <p14:xfrm>
                <a:off x="7745886" y="4739205"/>
                <a:ext cx="169560" cy="14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6EACD8F-E418-E939-3DC5-161DA898F38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736886" y="4730565"/>
                  <a:ext cx="1872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DF4065F-6D14-E0A7-D691-ED5FC14CA73A}"/>
              </a:ext>
            </a:extLst>
          </p:cNvPr>
          <p:cNvGrpSpPr/>
          <p:nvPr/>
        </p:nvGrpSpPr>
        <p:grpSpPr>
          <a:xfrm>
            <a:off x="8321166" y="4604205"/>
            <a:ext cx="330480" cy="276840"/>
            <a:chOff x="8321166" y="4604205"/>
            <a:chExt cx="33048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EA9EA3C-80BD-EECD-C34B-0877261447C9}"/>
                    </a:ext>
                  </a:extLst>
                </p14:cNvPr>
                <p14:cNvContentPartPr/>
                <p14:nvPr/>
              </p14:nvContentPartPr>
              <p14:xfrm>
                <a:off x="8321166" y="4604205"/>
                <a:ext cx="161280" cy="192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EA9EA3C-80BD-EECD-C34B-0877261447C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312166" y="4595565"/>
                  <a:ext cx="178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BB93E14-8AB6-E71C-45E9-C26B48A233F1}"/>
                    </a:ext>
                  </a:extLst>
                </p14:cNvPr>
                <p14:cNvContentPartPr/>
                <p14:nvPr/>
              </p14:nvContentPartPr>
              <p14:xfrm>
                <a:off x="8627526" y="4752525"/>
                <a:ext cx="24120" cy="128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BB93E14-8AB6-E71C-45E9-C26B48A233F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618526" y="4743525"/>
                  <a:ext cx="4176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284CEBA4-D1F8-18BA-3CEF-4000308F4DE2}"/>
                  </a:ext>
                </a:extLst>
              </p14:cNvPr>
              <p14:cNvContentPartPr/>
              <p14:nvPr/>
            </p14:nvContentPartPr>
            <p14:xfrm>
              <a:off x="5686686" y="5419245"/>
              <a:ext cx="417600" cy="2466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284CEBA4-D1F8-18BA-3CEF-4000308F4DE2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5678046" y="5410245"/>
                <a:ext cx="4352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321B2148-EB49-FFE9-123A-2CB22B9F5860}"/>
                  </a:ext>
                </a:extLst>
              </p14:cNvPr>
              <p14:cNvContentPartPr/>
              <p14:nvPr/>
            </p14:nvContentPartPr>
            <p14:xfrm>
              <a:off x="5998806" y="5664405"/>
              <a:ext cx="196560" cy="9468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321B2148-EB49-FFE9-123A-2CB22B9F5860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989806" y="5655405"/>
                <a:ext cx="2142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056550F7-F4A7-1BCE-4250-6DBF411C1BF8}"/>
                  </a:ext>
                </a:extLst>
              </p14:cNvPr>
              <p14:cNvContentPartPr/>
              <p14:nvPr/>
            </p14:nvContentPartPr>
            <p14:xfrm>
              <a:off x="5676606" y="5325285"/>
              <a:ext cx="391320" cy="237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056550F7-F4A7-1BCE-4250-6DBF411C1BF8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5667966" y="5316645"/>
                <a:ext cx="40896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DE2F962A-3B2F-D878-9432-A7482457B384}"/>
              </a:ext>
            </a:extLst>
          </p:cNvPr>
          <p:cNvGrpSpPr/>
          <p:nvPr/>
        </p:nvGrpSpPr>
        <p:grpSpPr>
          <a:xfrm>
            <a:off x="6479766" y="5383965"/>
            <a:ext cx="738000" cy="357840"/>
            <a:chOff x="6479766" y="5383965"/>
            <a:chExt cx="73800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D3509D1-8F4C-CEF4-7D9E-36A0A426B287}"/>
                    </a:ext>
                  </a:extLst>
                </p14:cNvPr>
                <p14:cNvContentPartPr/>
                <p14:nvPr/>
              </p14:nvContentPartPr>
              <p14:xfrm>
                <a:off x="6515406" y="5481525"/>
                <a:ext cx="140760" cy="226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D3509D1-8F4C-CEF4-7D9E-36A0A426B28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506406" y="5472885"/>
                  <a:ext cx="158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65E601D-B073-03EB-3776-67F21CA866CF}"/>
                    </a:ext>
                  </a:extLst>
                </p14:cNvPr>
                <p14:cNvContentPartPr/>
                <p14:nvPr/>
              </p14:nvContentPartPr>
              <p14:xfrm>
                <a:off x="6479766" y="5544885"/>
                <a:ext cx="198720" cy="53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65E601D-B073-03EB-3776-67F21CA866C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470766" y="5536245"/>
                  <a:ext cx="216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CB5C0E6-0B50-1837-2E29-77E52DB1DFB8}"/>
                    </a:ext>
                  </a:extLst>
                </p14:cNvPr>
                <p14:cNvContentPartPr/>
                <p14:nvPr/>
              </p14:nvContentPartPr>
              <p14:xfrm>
                <a:off x="6837606" y="5383965"/>
                <a:ext cx="312120" cy="210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CB5C0E6-0B50-1837-2E29-77E52DB1DFB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828606" y="5374965"/>
                  <a:ext cx="329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EEA9567-1552-EB72-0ED7-793E4748C86B}"/>
                    </a:ext>
                  </a:extLst>
                </p14:cNvPr>
                <p14:cNvContentPartPr/>
                <p14:nvPr/>
              </p14:nvContentPartPr>
              <p14:xfrm>
                <a:off x="7086366" y="5632725"/>
                <a:ext cx="131400" cy="109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EEA9567-1552-EB72-0ED7-793E4748C86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077366" y="5624085"/>
                  <a:ext cx="14904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B14E05D2-6E13-CA3E-92E9-D408D8B6440A}"/>
              </a:ext>
            </a:extLst>
          </p:cNvPr>
          <p:cNvGrpSpPr/>
          <p:nvPr/>
        </p:nvGrpSpPr>
        <p:grpSpPr>
          <a:xfrm>
            <a:off x="7693686" y="5373885"/>
            <a:ext cx="173160" cy="179640"/>
            <a:chOff x="7693686" y="5373885"/>
            <a:chExt cx="17316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8DBA8D7-06FC-7E05-F067-1E73BECBE2F5}"/>
                    </a:ext>
                  </a:extLst>
                </p14:cNvPr>
                <p14:cNvContentPartPr/>
                <p14:nvPr/>
              </p14:nvContentPartPr>
              <p14:xfrm>
                <a:off x="7781166" y="5373885"/>
                <a:ext cx="16200" cy="1796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8DBA8D7-06FC-7E05-F067-1E73BECBE2F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772526" y="5365245"/>
                  <a:ext cx="33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BC2B1D6-0E66-471E-8499-2E9725D88942}"/>
                    </a:ext>
                  </a:extLst>
                </p14:cNvPr>
                <p14:cNvContentPartPr/>
                <p14:nvPr/>
              </p14:nvContentPartPr>
              <p14:xfrm>
                <a:off x="7693686" y="5465685"/>
                <a:ext cx="173160" cy="122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BC2B1D6-0E66-471E-8499-2E9725D8894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684686" y="5456685"/>
                  <a:ext cx="19080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F41A7F60-696E-0A0A-704C-EF3A9D01ACF6}"/>
                  </a:ext>
                </a:extLst>
              </p14:cNvPr>
              <p14:cNvContentPartPr/>
              <p14:nvPr/>
            </p14:nvContentPartPr>
            <p14:xfrm>
              <a:off x="6798366" y="5266965"/>
              <a:ext cx="352800" cy="399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F41A7F60-696E-0A0A-704C-EF3A9D01ACF6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789366" y="5258325"/>
                <a:ext cx="370440" cy="5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2F59E00E-97F5-07BA-5733-A4A121199DBC}"/>
              </a:ext>
            </a:extLst>
          </p:cNvPr>
          <p:cNvGrpSpPr/>
          <p:nvPr/>
        </p:nvGrpSpPr>
        <p:grpSpPr>
          <a:xfrm>
            <a:off x="8239446" y="5220525"/>
            <a:ext cx="337320" cy="461880"/>
            <a:chOff x="8239446" y="5220525"/>
            <a:chExt cx="33732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2BA571B-AAF3-114B-E2D2-3D0ADE593601}"/>
                    </a:ext>
                  </a:extLst>
                </p14:cNvPr>
                <p14:cNvContentPartPr/>
                <p14:nvPr/>
              </p14:nvContentPartPr>
              <p14:xfrm>
                <a:off x="8269686" y="5342565"/>
                <a:ext cx="307080" cy="1839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2BA571B-AAF3-114B-E2D2-3D0ADE59360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260686" y="5333925"/>
                  <a:ext cx="324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78D8AF5-1F05-316C-E718-9C0044033C3A}"/>
                    </a:ext>
                  </a:extLst>
                </p14:cNvPr>
                <p14:cNvContentPartPr/>
                <p14:nvPr/>
              </p14:nvContentPartPr>
              <p14:xfrm>
                <a:off x="8518086" y="5550645"/>
                <a:ext cx="18360" cy="131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78D8AF5-1F05-316C-E718-9C0044033C3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509086" y="5541645"/>
                  <a:ext cx="36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EFEB75E-B750-B244-4A2C-578C5C3C3DE2}"/>
                    </a:ext>
                  </a:extLst>
                </p14:cNvPr>
                <p14:cNvContentPartPr/>
                <p14:nvPr/>
              </p14:nvContentPartPr>
              <p14:xfrm>
                <a:off x="8239446" y="5220525"/>
                <a:ext cx="266760" cy="63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EFEB75E-B750-B244-4A2C-578C5C3C3DE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230446" y="5211525"/>
                  <a:ext cx="284400" cy="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2430EBDF-77E7-D807-2077-B5A6B17986A6}"/>
                  </a:ext>
                </a:extLst>
              </p14:cNvPr>
              <p14:cNvContentPartPr/>
              <p14:nvPr/>
            </p14:nvContentPartPr>
            <p14:xfrm>
              <a:off x="5680206" y="3635805"/>
              <a:ext cx="356760" cy="5832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2430EBDF-77E7-D807-2077-B5A6B17986A6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5671566" y="3627165"/>
                <a:ext cx="3744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E8900F34-9512-891E-1132-79860F181067}"/>
                  </a:ext>
                </a:extLst>
              </p14:cNvPr>
              <p14:cNvContentPartPr/>
              <p14:nvPr/>
            </p14:nvContentPartPr>
            <p14:xfrm>
              <a:off x="6972966" y="3593685"/>
              <a:ext cx="376200" cy="183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E8900F34-9512-891E-1132-79860F181067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6964326" y="3585045"/>
                <a:ext cx="393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E18C8D32-CAF1-1C0F-F5E9-319304C805BC}"/>
                  </a:ext>
                </a:extLst>
              </p14:cNvPr>
              <p14:cNvContentPartPr/>
              <p14:nvPr/>
            </p14:nvContentPartPr>
            <p14:xfrm>
              <a:off x="8233686" y="3568485"/>
              <a:ext cx="360720" cy="4752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E18C8D32-CAF1-1C0F-F5E9-319304C805BC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8224686" y="3559485"/>
                <a:ext cx="37836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B00B0FFE-ED38-45DB-3CE1-4F4C0A67D703}"/>
              </a:ext>
            </a:extLst>
          </p:cNvPr>
          <p:cNvGrpSpPr/>
          <p:nvPr/>
        </p:nvGrpSpPr>
        <p:grpSpPr>
          <a:xfrm>
            <a:off x="857646" y="5959965"/>
            <a:ext cx="3470040" cy="627840"/>
            <a:chOff x="857646" y="5959965"/>
            <a:chExt cx="3470040" cy="62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8FF99E1-3DFE-B637-32BA-8737263D8245}"/>
                    </a:ext>
                  </a:extLst>
                </p14:cNvPr>
                <p14:cNvContentPartPr/>
                <p14:nvPr/>
              </p14:nvContentPartPr>
              <p14:xfrm>
                <a:off x="857646" y="5959965"/>
                <a:ext cx="2161800" cy="627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8FF99E1-3DFE-B637-32BA-8737263D824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48646" y="5950965"/>
                  <a:ext cx="2179440" cy="64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6898A07-2937-25EC-3B64-68D51AE37116}"/>
                    </a:ext>
                  </a:extLst>
                </p14:cNvPr>
                <p14:cNvContentPartPr/>
                <p14:nvPr/>
              </p14:nvContentPartPr>
              <p14:xfrm>
                <a:off x="2418246" y="6043845"/>
                <a:ext cx="360" cy="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6898A07-2937-25EC-3B64-68D51AE3711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409606" y="6034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B132E10-1E00-E3F2-C3E2-7C4C17CB863E}"/>
                    </a:ext>
                  </a:extLst>
                </p14:cNvPr>
                <p14:cNvContentPartPr/>
                <p14:nvPr/>
              </p14:nvContentPartPr>
              <p14:xfrm>
                <a:off x="1862046" y="6145365"/>
                <a:ext cx="360" cy="3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B132E10-1E00-E3F2-C3E2-7C4C17CB863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853046" y="6136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79B891D-56CA-2C30-4F41-04D857B8356F}"/>
                    </a:ext>
                  </a:extLst>
                </p14:cNvPr>
                <p14:cNvContentPartPr/>
                <p14:nvPr/>
              </p14:nvContentPartPr>
              <p14:xfrm>
                <a:off x="1467126" y="6166245"/>
                <a:ext cx="25200" cy="162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79B891D-56CA-2C30-4F41-04D857B8356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458486" y="6157605"/>
                  <a:ext cx="42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007B3E9-233F-59AF-0113-00C19B8E4BC8}"/>
                    </a:ext>
                  </a:extLst>
                </p14:cNvPr>
                <p14:cNvContentPartPr/>
                <p14:nvPr/>
              </p14:nvContentPartPr>
              <p14:xfrm>
                <a:off x="3294126" y="6043125"/>
                <a:ext cx="936000" cy="506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007B3E9-233F-59AF-0113-00C19B8E4BC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285126" y="6034125"/>
                  <a:ext cx="95364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4A136FD-B2C8-5F1F-0F6A-A63144F9D150}"/>
                    </a:ext>
                  </a:extLst>
                </p14:cNvPr>
                <p14:cNvContentPartPr/>
                <p14:nvPr/>
              </p14:nvContentPartPr>
              <p14:xfrm>
                <a:off x="3864366" y="6176685"/>
                <a:ext cx="463320" cy="381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4A136FD-B2C8-5F1F-0F6A-A63144F9D15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855366" y="6167685"/>
                  <a:ext cx="48096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EBED84D9-744C-36A3-35C5-4214D2845B61}"/>
                  </a:ext>
                </a:extLst>
              </p14:cNvPr>
              <p14:cNvContentPartPr/>
              <p14:nvPr/>
            </p14:nvContentPartPr>
            <p14:xfrm>
              <a:off x="4660326" y="5815965"/>
              <a:ext cx="2333520" cy="51840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EBED84D9-744C-36A3-35C5-4214D2845B61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4651326" y="5807325"/>
                <a:ext cx="2351160" cy="53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DA42239B-DA53-D4F0-7C03-8207FD80F57C}"/>
              </a:ext>
            </a:extLst>
          </p:cNvPr>
          <p:cNvGrpSpPr/>
          <p:nvPr/>
        </p:nvGrpSpPr>
        <p:grpSpPr>
          <a:xfrm>
            <a:off x="8234406" y="5549205"/>
            <a:ext cx="3486240" cy="470520"/>
            <a:chOff x="8234406" y="5549205"/>
            <a:chExt cx="348624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5489F38-1305-1C25-7F3B-25C43C2851DA}"/>
                    </a:ext>
                  </a:extLst>
                </p14:cNvPr>
                <p14:cNvContentPartPr/>
                <p14:nvPr/>
              </p14:nvContentPartPr>
              <p14:xfrm>
                <a:off x="8327646" y="5748645"/>
                <a:ext cx="435240" cy="2710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5489F38-1305-1C25-7F3B-25C43C2851D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318646" y="5739645"/>
                  <a:ext cx="4528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DAD4935-C44E-4D8A-2C5C-8EE2A65AF68D}"/>
                    </a:ext>
                  </a:extLst>
                </p14:cNvPr>
                <p14:cNvContentPartPr/>
                <p14:nvPr/>
              </p14:nvContentPartPr>
              <p14:xfrm>
                <a:off x="8234406" y="5678445"/>
                <a:ext cx="167040" cy="1814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DAD4935-C44E-4D8A-2C5C-8EE2A65AF68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225766" y="5669805"/>
                  <a:ext cx="184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EC8BAAF-B685-CD74-0508-4A20D265C234}"/>
                    </a:ext>
                  </a:extLst>
                </p14:cNvPr>
                <p14:cNvContentPartPr/>
                <p14:nvPr/>
              </p14:nvContentPartPr>
              <p14:xfrm>
                <a:off x="8869806" y="5694285"/>
                <a:ext cx="128520" cy="2671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EC8BAAF-B685-CD74-0508-4A20D265C23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860806" y="5685645"/>
                  <a:ext cx="1461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4EC5BDF-D349-76F8-3197-880E53CD6CD4}"/>
                    </a:ext>
                  </a:extLst>
                </p14:cNvPr>
                <p14:cNvContentPartPr/>
                <p14:nvPr/>
              </p14:nvContentPartPr>
              <p14:xfrm>
                <a:off x="9034326" y="5635605"/>
                <a:ext cx="329400" cy="2998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4EC5BDF-D349-76F8-3197-880E53CD6CD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025326" y="5626605"/>
                  <a:ext cx="3470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8DD347F-8394-E86D-A3F0-C070619D4EDA}"/>
                    </a:ext>
                  </a:extLst>
                </p14:cNvPr>
                <p14:cNvContentPartPr/>
                <p14:nvPr/>
              </p14:nvContentPartPr>
              <p14:xfrm>
                <a:off x="9180846" y="5717325"/>
                <a:ext cx="219600" cy="504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8DD347F-8394-E86D-A3F0-C070619D4ED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171846" y="5708685"/>
                  <a:ext cx="2372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3CE7932-3B3E-0716-BF91-8478B8B53038}"/>
                    </a:ext>
                  </a:extLst>
                </p14:cNvPr>
                <p14:cNvContentPartPr/>
                <p14:nvPr/>
              </p14:nvContentPartPr>
              <p14:xfrm>
                <a:off x="9519966" y="5642805"/>
                <a:ext cx="647280" cy="3146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3CE7932-3B3E-0716-BF91-8478B8B5303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510966" y="5634165"/>
                  <a:ext cx="6649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A2D12CF-32AF-212E-6CD9-105D651D9B68}"/>
                    </a:ext>
                  </a:extLst>
                </p14:cNvPr>
                <p14:cNvContentPartPr/>
                <p14:nvPr/>
              </p14:nvContentPartPr>
              <p14:xfrm>
                <a:off x="10387566" y="5549205"/>
                <a:ext cx="1333080" cy="3888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A2D12CF-32AF-212E-6CD9-105D651D9B6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378926" y="5540565"/>
                  <a:ext cx="13507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C2A2E60-60D3-983E-2641-C517D2A8DA4E}"/>
                    </a:ext>
                  </a:extLst>
                </p14:cNvPr>
                <p14:cNvContentPartPr/>
                <p14:nvPr/>
              </p14:nvContentPartPr>
              <p14:xfrm>
                <a:off x="11424726" y="5687445"/>
                <a:ext cx="360" cy="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C2A2E60-60D3-983E-2641-C517D2A8DA4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416086" y="5678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005E5C4-BB00-6AF6-5601-F88040F1F0BE}"/>
                    </a:ext>
                  </a:extLst>
                </p14:cNvPr>
                <p14:cNvContentPartPr/>
                <p14:nvPr/>
              </p14:nvContentPartPr>
              <p14:xfrm>
                <a:off x="11080926" y="5651445"/>
                <a:ext cx="329040" cy="198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005E5C4-BB00-6AF6-5601-F88040F1F0B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071926" y="5642445"/>
                  <a:ext cx="34668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84C91B3A-8A53-0971-9588-BD512D22AED5}"/>
              </a:ext>
            </a:extLst>
          </p:cNvPr>
          <p:cNvGrpSpPr/>
          <p:nvPr/>
        </p:nvGrpSpPr>
        <p:grpSpPr>
          <a:xfrm>
            <a:off x="8879526" y="6131685"/>
            <a:ext cx="1067040" cy="394560"/>
            <a:chOff x="8879526" y="6131685"/>
            <a:chExt cx="106704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BC5283E-08C2-9C62-BD70-66E0886C0B59}"/>
                    </a:ext>
                  </a:extLst>
                </p14:cNvPr>
                <p14:cNvContentPartPr/>
                <p14:nvPr/>
              </p14:nvContentPartPr>
              <p14:xfrm>
                <a:off x="8879526" y="6138885"/>
                <a:ext cx="125640" cy="3873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BC5283E-08C2-9C62-BD70-66E0886C0B5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870526" y="6129885"/>
                  <a:ext cx="1432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686784F-4D22-EB6A-CB95-C607A4B46419}"/>
                    </a:ext>
                  </a:extLst>
                </p14:cNvPr>
                <p14:cNvContentPartPr/>
                <p14:nvPr/>
              </p14:nvContentPartPr>
              <p14:xfrm>
                <a:off x="8955846" y="6131685"/>
                <a:ext cx="990720" cy="3337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686784F-4D22-EB6A-CB95-C607A4B4641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947206" y="6123045"/>
                  <a:ext cx="1008360" cy="35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9A945C7D-A2B5-187E-A4A2-0A1566028671}"/>
              </a:ext>
            </a:extLst>
          </p:cNvPr>
          <p:cNvGrpSpPr/>
          <p:nvPr/>
        </p:nvGrpSpPr>
        <p:grpSpPr>
          <a:xfrm>
            <a:off x="10063566" y="6056445"/>
            <a:ext cx="1990080" cy="519120"/>
            <a:chOff x="10063566" y="6056445"/>
            <a:chExt cx="1990080" cy="51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E38BCDF-BEC9-4B36-F7FC-5C103A1DA0C1}"/>
                    </a:ext>
                  </a:extLst>
                </p14:cNvPr>
                <p14:cNvContentPartPr/>
                <p14:nvPr/>
              </p14:nvContentPartPr>
              <p14:xfrm>
                <a:off x="10063566" y="6056445"/>
                <a:ext cx="1774440" cy="5191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E38BCDF-BEC9-4B36-F7FC-5C103A1DA0C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054926" y="6047805"/>
                  <a:ext cx="179208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5859C06-538B-F7CE-F03C-77737F5446D5}"/>
                    </a:ext>
                  </a:extLst>
                </p14:cNvPr>
                <p14:cNvContentPartPr/>
                <p14:nvPr/>
              </p14:nvContentPartPr>
              <p14:xfrm>
                <a:off x="11563326" y="6116925"/>
                <a:ext cx="360" cy="3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5859C06-538B-F7CE-F03C-77737F5446D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554686" y="6108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1FCA10C-0778-CAC0-ED9B-BF61EC56351C}"/>
                    </a:ext>
                  </a:extLst>
                </p14:cNvPr>
                <p14:cNvContentPartPr/>
                <p14:nvPr/>
              </p14:nvContentPartPr>
              <p14:xfrm>
                <a:off x="11264526" y="6182085"/>
                <a:ext cx="339480" cy="320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1FCA10C-0778-CAC0-ED9B-BF61EC56351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255526" y="6173085"/>
                  <a:ext cx="357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4E3F14C-0E14-0896-B0A2-779B60635D8F}"/>
                    </a:ext>
                  </a:extLst>
                </p14:cNvPr>
                <p14:cNvContentPartPr/>
                <p14:nvPr/>
              </p14:nvContentPartPr>
              <p14:xfrm>
                <a:off x="10422846" y="6159765"/>
                <a:ext cx="399240" cy="597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4E3F14C-0E14-0896-B0A2-779B60635D8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414206" y="6151125"/>
                  <a:ext cx="416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91D1C53-19B1-B3FB-6026-A9326BCB284C}"/>
                    </a:ext>
                  </a:extLst>
                </p14:cNvPr>
                <p14:cNvContentPartPr/>
                <p14:nvPr/>
              </p14:nvContentPartPr>
              <p14:xfrm>
                <a:off x="11824326" y="6061845"/>
                <a:ext cx="229320" cy="435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91D1C53-19B1-B3FB-6026-A9326BCB284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815326" y="6053205"/>
                  <a:ext cx="246960" cy="453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1749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179A280-B320-CB15-A844-D32ABE7B7F46}"/>
              </a:ext>
            </a:extLst>
          </p:cNvPr>
          <p:cNvGrpSpPr/>
          <p:nvPr/>
        </p:nvGrpSpPr>
        <p:grpSpPr>
          <a:xfrm>
            <a:off x="472446" y="126165"/>
            <a:ext cx="1543680" cy="457560"/>
            <a:chOff x="472446" y="126165"/>
            <a:chExt cx="154368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0FEB921-34E1-52AA-6D0C-F1A384996401}"/>
                    </a:ext>
                  </a:extLst>
                </p14:cNvPr>
                <p14:cNvContentPartPr/>
                <p14:nvPr/>
              </p14:nvContentPartPr>
              <p14:xfrm>
                <a:off x="472446" y="126165"/>
                <a:ext cx="1543680" cy="457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0FEB921-34E1-52AA-6D0C-F1A38499640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3806" y="117525"/>
                  <a:ext cx="15613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C890FA2-F0F0-F2E7-2426-05A818F2C0AF}"/>
                    </a:ext>
                  </a:extLst>
                </p14:cNvPr>
                <p14:cNvContentPartPr/>
                <p14:nvPr/>
              </p14:nvContentPartPr>
              <p14:xfrm>
                <a:off x="1639926" y="204285"/>
                <a:ext cx="21240" cy="21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C890FA2-F0F0-F2E7-2426-05A818F2C0A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31286" y="195645"/>
                  <a:ext cx="38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C4C1596-1369-19DE-6624-F22D63136293}"/>
                    </a:ext>
                  </a:extLst>
                </p14:cNvPr>
                <p14:cNvContentPartPr/>
                <p14:nvPr/>
              </p14:nvContentPartPr>
              <p14:xfrm>
                <a:off x="1231326" y="221925"/>
                <a:ext cx="26640" cy="16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C4C1596-1369-19DE-6624-F22D6313629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22686" y="212925"/>
                  <a:ext cx="44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4364A81-6AC7-A9B1-E98E-9AD35814AFBF}"/>
                    </a:ext>
                  </a:extLst>
                </p14:cNvPr>
                <p14:cNvContentPartPr/>
                <p14:nvPr/>
              </p14:nvContentPartPr>
              <p14:xfrm>
                <a:off x="976086" y="260805"/>
                <a:ext cx="25200" cy="25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4364A81-6AC7-A9B1-E98E-9AD35814AFB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67446" y="252165"/>
                  <a:ext cx="4284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C4C11E-B312-F32C-7996-A43FEE36E2EF}"/>
              </a:ext>
            </a:extLst>
          </p:cNvPr>
          <p:cNvGrpSpPr/>
          <p:nvPr/>
        </p:nvGrpSpPr>
        <p:grpSpPr>
          <a:xfrm>
            <a:off x="2285766" y="84765"/>
            <a:ext cx="2901960" cy="504000"/>
            <a:chOff x="2285766" y="84765"/>
            <a:chExt cx="2901960" cy="50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9023F70-4A30-F11B-7351-A6E579C5B6F6}"/>
                    </a:ext>
                  </a:extLst>
                </p14:cNvPr>
                <p14:cNvContentPartPr/>
                <p14:nvPr/>
              </p14:nvContentPartPr>
              <p14:xfrm>
                <a:off x="2285766" y="137685"/>
                <a:ext cx="725040" cy="407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9023F70-4A30-F11B-7351-A6E579C5B6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77126" y="129045"/>
                  <a:ext cx="74268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2FAB85D-04A1-3BF9-6544-428D2AE20D54}"/>
                    </a:ext>
                  </a:extLst>
                </p14:cNvPr>
                <p14:cNvContentPartPr/>
                <p14:nvPr/>
              </p14:nvContentPartPr>
              <p14:xfrm>
                <a:off x="2701206" y="195285"/>
                <a:ext cx="249120" cy="102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2FAB85D-04A1-3BF9-6544-428D2AE20D5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92566" y="186285"/>
                  <a:ext cx="266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811E32E-264A-9DE3-9E6D-30E1BB24FF91}"/>
                    </a:ext>
                  </a:extLst>
                </p14:cNvPr>
                <p14:cNvContentPartPr/>
                <p14:nvPr/>
              </p14:nvContentPartPr>
              <p14:xfrm>
                <a:off x="3268926" y="263325"/>
                <a:ext cx="520560" cy="325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811E32E-264A-9DE3-9E6D-30E1BB24FF9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60286" y="254685"/>
                  <a:ext cx="5382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B4232BC-BDD5-A266-CC88-83D99E8EA698}"/>
                    </a:ext>
                  </a:extLst>
                </p14:cNvPr>
                <p14:cNvContentPartPr/>
                <p14:nvPr/>
              </p14:nvContentPartPr>
              <p14:xfrm>
                <a:off x="3500766" y="134805"/>
                <a:ext cx="26640" cy="29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B4232BC-BDD5-A266-CC88-83D99E8EA69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92126" y="125805"/>
                  <a:ext cx="44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4F30E9B-E6CE-DCA1-EE96-EFB42AE30896}"/>
                    </a:ext>
                  </a:extLst>
                </p14:cNvPr>
                <p14:cNvContentPartPr/>
                <p14:nvPr/>
              </p14:nvContentPartPr>
              <p14:xfrm>
                <a:off x="3995406" y="84765"/>
                <a:ext cx="721800" cy="286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4F30E9B-E6CE-DCA1-EE96-EFB42AE3089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86406" y="75765"/>
                  <a:ext cx="7394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B957A9-FFEF-4271-6A35-A82E982920E3}"/>
                    </a:ext>
                  </a:extLst>
                </p14:cNvPr>
                <p14:cNvContentPartPr/>
                <p14:nvPr/>
              </p14:nvContentPartPr>
              <p14:xfrm>
                <a:off x="4446846" y="172605"/>
                <a:ext cx="221400" cy="48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B957A9-FFEF-4271-6A35-A82E982920E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38206" y="163605"/>
                  <a:ext cx="239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089846F-76ED-3FFB-3E42-EBF0E132C305}"/>
                    </a:ext>
                  </a:extLst>
                </p14:cNvPr>
                <p14:cNvContentPartPr/>
                <p14:nvPr/>
              </p14:nvContentPartPr>
              <p14:xfrm>
                <a:off x="4143006" y="166485"/>
                <a:ext cx="271800" cy="30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089846F-76ED-3FFB-3E42-EBF0E132C30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34006" y="157845"/>
                  <a:ext cx="289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FDE890A-FD96-87DB-75E3-923276147AD0}"/>
                    </a:ext>
                  </a:extLst>
                </p14:cNvPr>
                <p14:cNvContentPartPr/>
                <p14:nvPr/>
              </p14:nvContentPartPr>
              <p14:xfrm>
                <a:off x="4906566" y="100605"/>
                <a:ext cx="281160" cy="411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FDE890A-FD96-87DB-75E3-923276147AD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97566" y="91965"/>
                  <a:ext cx="298800" cy="42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CA294AC-BFDE-F175-02EE-B2B5E192B683}"/>
                  </a:ext>
                </a:extLst>
              </p14:cNvPr>
              <p14:cNvContentPartPr/>
              <p14:nvPr/>
            </p14:nvContentPartPr>
            <p14:xfrm>
              <a:off x="5357646" y="15645"/>
              <a:ext cx="1176120" cy="50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CA294AC-BFDE-F175-02EE-B2B5E192B68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49006" y="6645"/>
                <a:ext cx="1193760" cy="52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C72FDF5-5626-219F-D227-B8304783605C}"/>
              </a:ext>
            </a:extLst>
          </p:cNvPr>
          <p:cNvGrpSpPr/>
          <p:nvPr/>
        </p:nvGrpSpPr>
        <p:grpSpPr>
          <a:xfrm>
            <a:off x="6769206" y="67485"/>
            <a:ext cx="2907000" cy="308160"/>
            <a:chOff x="6769206" y="67485"/>
            <a:chExt cx="290700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8BBE588-D1F1-480F-E968-C670322BD66F}"/>
                    </a:ext>
                  </a:extLst>
                </p14:cNvPr>
                <p14:cNvContentPartPr/>
                <p14:nvPr/>
              </p14:nvContentPartPr>
              <p14:xfrm>
                <a:off x="6769206" y="67485"/>
                <a:ext cx="1105560" cy="308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8BBE588-D1F1-480F-E968-C670322BD66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60566" y="58845"/>
                  <a:ext cx="11232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6A0E284-C1C8-BBED-8840-7734A09DE700}"/>
                    </a:ext>
                  </a:extLst>
                </p14:cNvPr>
                <p14:cNvContentPartPr/>
                <p14:nvPr/>
              </p14:nvContentPartPr>
              <p14:xfrm>
                <a:off x="7709526" y="204285"/>
                <a:ext cx="191160" cy="52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6A0E284-C1C8-BBED-8840-7734A09DE70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700526" y="195645"/>
                  <a:ext cx="2088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6E4E600-47BA-3C18-F8D8-AA39B75B1CA5}"/>
                    </a:ext>
                  </a:extLst>
                </p14:cNvPr>
                <p14:cNvContentPartPr/>
                <p14:nvPr/>
              </p14:nvContentPartPr>
              <p14:xfrm>
                <a:off x="7217046" y="167565"/>
                <a:ext cx="206640" cy="41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6E4E600-47BA-3C18-F8D8-AA39B75B1CA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08046" y="158925"/>
                  <a:ext cx="224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6444684-915A-5671-E97D-5782E8271955}"/>
                    </a:ext>
                  </a:extLst>
                </p14:cNvPr>
                <p14:cNvContentPartPr/>
                <p14:nvPr/>
              </p14:nvContentPartPr>
              <p14:xfrm>
                <a:off x="7187166" y="88365"/>
                <a:ext cx="23400" cy="3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6444684-915A-5671-E97D-5782E827195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78166" y="79365"/>
                  <a:ext cx="41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60F1416-DBD8-CC59-D8BA-7448A48A1BF4}"/>
                    </a:ext>
                  </a:extLst>
                </p14:cNvPr>
                <p14:cNvContentPartPr/>
                <p14:nvPr/>
              </p14:nvContentPartPr>
              <p14:xfrm>
                <a:off x="8166726" y="69285"/>
                <a:ext cx="1509480" cy="282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60F1416-DBD8-CC59-D8BA-7448A48A1BF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158086" y="60285"/>
                  <a:ext cx="15271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1739F73-99DD-BA81-19D9-BBB76A58ABDE}"/>
                    </a:ext>
                  </a:extLst>
                </p14:cNvPr>
                <p14:cNvContentPartPr/>
                <p14:nvPr/>
              </p14:nvContentPartPr>
              <p14:xfrm>
                <a:off x="9393966" y="293565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1739F73-99DD-BA81-19D9-BBB76A58ABD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85326" y="284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6689C28-7DB3-D432-1722-C809A11DD7AE}"/>
                    </a:ext>
                  </a:extLst>
                </p14:cNvPr>
                <p14:cNvContentPartPr/>
                <p14:nvPr/>
              </p14:nvContentPartPr>
              <p14:xfrm>
                <a:off x="9135846" y="205725"/>
                <a:ext cx="282600" cy="68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6689C28-7DB3-D432-1722-C809A11DD7A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126846" y="197085"/>
                  <a:ext cx="300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FFAB65E-FBB6-19C1-A0DF-862AC1070F99}"/>
                    </a:ext>
                  </a:extLst>
                </p14:cNvPr>
                <p14:cNvContentPartPr/>
                <p14:nvPr/>
              </p14:nvContentPartPr>
              <p14:xfrm>
                <a:off x="8705646" y="149205"/>
                <a:ext cx="24480" cy="42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FFAB65E-FBB6-19C1-A0DF-862AC1070F9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696646" y="140565"/>
                  <a:ext cx="4212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03BFB7A-85BD-7F69-9D88-7B5CB266162E}"/>
              </a:ext>
            </a:extLst>
          </p:cNvPr>
          <p:cNvGrpSpPr/>
          <p:nvPr/>
        </p:nvGrpSpPr>
        <p:grpSpPr>
          <a:xfrm>
            <a:off x="1130526" y="724845"/>
            <a:ext cx="1203480" cy="528480"/>
            <a:chOff x="1130526" y="724845"/>
            <a:chExt cx="120348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EFE7FED-11CE-69C4-FB78-925D97ABD48E}"/>
                    </a:ext>
                  </a:extLst>
                </p14:cNvPr>
                <p14:cNvContentPartPr/>
                <p14:nvPr/>
              </p14:nvContentPartPr>
              <p14:xfrm>
                <a:off x="1182726" y="900525"/>
                <a:ext cx="146520" cy="293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EFE7FED-11CE-69C4-FB78-925D97ABD48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74086" y="891885"/>
                  <a:ext cx="1641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6956DC4-5A16-E863-2CD4-FDC8BD43FCEE}"/>
                    </a:ext>
                  </a:extLst>
                </p14:cNvPr>
                <p14:cNvContentPartPr/>
                <p14:nvPr/>
              </p14:nvContentPartPr>
              <p14:xfrm>
                <a:off x="1200366" y="991605"/>
                <a:ext cx="167760" cy="53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6956DC4-5A16-E863-2CD4-FDC8BD43FCE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91366" y="982605"/>
                  <a:ext cx="185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06AF8A2-4FFA-0687-9925-CED452A537D6}"/>
                    </a:ext>
                  </a:extLst>
                </p14:cNvPr>
                <p14:cNvContentPartPr/>
                <p14:nvPr/>
              </p14:nvContentPartPr>
              <p14:xfrm>
                <a:off x="1158246" y="819885"/>
                <a:ext cx="219960" cy="83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06AF8A2-4FFA-0687-9925-CED452A537D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49246" y="810885"/>
                  <a:ext cx="237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5D624E9-41AE-1C1A-BC59-7A0E3D865ABD}"/>
                    </a:ext>
                  </a:extLst>
                </p14:cNvPr>
                <p14:cNvContentPartPr/>
                <p14:nvPr/>
              </p14:nvContentPartPr>
              <p14:xfrm>
                <a:off x="1428966" y="1146405"/>
                <a:ext cx="101520" cy="106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5D624E9-41AE-1C1A-BC59-7A0E3D865AB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19966" y="1137765"/>
                  <a:ext cx="119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D76208C-F8CC-CD69-DA69-3E00741825BE}"/>
                    </a:ext>
                  </a:extLst>
                </p14:cNvPr>
                <p14:cNvContentPartPr/>
                <p14:nvPr/>
              </p14:nvContentPartPr>
              <p14:xfrm>
                <a:off x="1130526" y="724845"/>
                <a:ext cx="243720" cy="14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D76208C-F8CC-CD69-DA69-3E00741825B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21886" y="715845"/>
                  <a:ext cx="261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D35B3CA-8E45-92B0-0885-2EAB19A8FBAA}"/>
                    </a:ext>
                  </a:extLst>
                </p14:cNvPr>
                <p14:cNvContentPartPr/>
                <p14:nvPr/>
              </p14:nvContentPartPr>
              <p14:xfrm>
                <a:off x="1780686" y="941205"/>
                <a:ext cx="190440" cy="42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D35B3CA-8E45-92B0-0885-2EAB19A8FBA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72046" y="932205"/>
                  <a:ext cx="208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D48EECB-5A70-2A9B-868B-FA469E8E9C50}"/>
                    </a:ext>
                  </a:extLst>
                </p14:cNvPr>
                <p14:cNvContentPartPr/>
                <p14:nvPr/>
              </p14:nvContentPartPr>
              <p14:xfrm>
                <a:off x="1779246" y="1053165"/>
                <a:ext cx="186120" cy="17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D48EECB-5A70-2A9B-868B-FA469E8E9C5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70246" y="1044165"/>
                  <a:ext cx="203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5651903-1FD2-33DC-2D32-8477C38B4B5C}"/>
                    </a:ext>
                  </a:extLst>
                </p14:cNvPr>
                <p14:cNvContentPartPr/>
                <p14:nvPr/>
              </p14:nvContentPartPr>
              <p14:xfrm>
                <a:off x="2118366" y="853365"/>
                <a:ext cx="215640" cy="246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5651903-1FD2-33DC-2D32-8477C38B4B5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09366" y="844365"/>
                  <a:ext cx="23328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354B953-0852-DB8C-AC8E-DD5487105C75}"/>
              </a:ext>
            </a:extLst>
          </p:cNvPr>
          <p:cNvGrpSpPr/>
          <p:nvPr/>
        </p:nvGrpSpPr>
        <p:grpSpPr>
          <a:xfrm>
            <a:off x="1213326" y="1560405"/>
            <a:ext cx="1118880" cy="384480"/>
            <a:chOff x="1213326" y="1560405"/>
            <a:chExt cx="111888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9943B7A-5C81-42BE-4D77-F4F31D416867}"/>
                    </a:ext>
                  </a:extLst>
                </p14:cNvPr>
                <p14:cNvContentPartPr/>
                <p14:nvPr/>
              </p14:nvContentPartPr>
              <p14:xfrm>
                <a:off x="1213326" y="1655805"/>
                <a:ext cx="282960" cy="228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9943B7A-5C81-42BE-4D77-F4F31D41686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04686" y="1647165"/>
                  <a:ext cx="3006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E631944-D2CE-4559-D8F6-FB3764778364}"/>
                    </a:ext>
                  </a:extLst>
                </p14:cNvPr>
                <p14:cNvContentPartPr/>
                <p14:nvPr/>
              </p14:nvContentPartPr>
              <p14:xfrm>
                <a:off x="1482246" y="1893405"/>
                <a:ext cx="55440" cy="51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E631944-D2CE-4559-D8F6-FB376477836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73246" y="1884405"/>
                  <a:ext cx="73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D7EE12B-2EAB-E8D2-6DAA-00EA0A6C0509}"/>
                    </a:ext>
                  </a:extLst>
                </p14:cNvPr>
                <p14:cNvContentPartPr/>
                <p14:nvPr/>
              </p14:nvContentPartPr>
              <p14:xfrm>
                <a:off x="1235286" y="1560405"/>
                <a:ext cx="242280" cy="27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D7EE12B-2EAB-E8D2-6DAA-00EA0A6C050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26286" y="1551765"/>
                  <a:ext cx="259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F667A53-239D-B712-1636-578C0CF0A743}"/>
                    </a:ext>
                  </a:extLst>
                </p14:cNvPr>
                <p14:cNvContentPartPr/>
                <p14:nvPr/>
              </p14:nvContentPartPr>
              <p14:xfrm>
                <a:off x="1761246" y="1685685"/>
                <a:ext cx="188640" cy="25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F667A53-239D-B712-1636-578C0CF0A74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52246" y="1677045"/>
                  <a:ext cx="206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9324338-06E9-6B4B-CF82-A97CF094098C}"/>
                    </a:ext>
                  </a:extLst>
                </p14:cNvPr>
                <p14:cNvContentPartPr/>
                <p14:nvPr/>
              </p14:nvContentPartPr>
              <p14:xfrm>
                <a:off x="1765566" y="1768485"/>
                <a:ext cx="164160" cy="10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9324338-06E9-6B4B-CF82-A97CF094098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56566" y="1759845"/>
                  <a:ext cx="181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964E914-6C9C-A234-F094-AB8787C412CE}"/>
                    </a:ext>
                  </a:extLst>
                </p14:cNvPr>
                <p14:cNvContentPartPr/>
                <p14:nvPr/>
              </p14:nvContentPartPr>
              <p14:xfrm>
                <a:off x="2136726" y="1601085"/>
                <a:ext cx="195480" cy="19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964E914-6C9C-A234-F094-AB8787C412C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28086" y="1592445"/>
                  <a:ext cx="21312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E218503-5780-AA87-9A14-B4344495EAE9}"/>
              </a:ext>
            </a:extLst>
          </p:cNvPr>
          <p:cNvGrpSpPr/>
          <p:nvPr/>
        </p:nvGrpSpPr>
        <p:grpSpPr>
          <a:xfrm>
            <a:off x="1103886" y="2240805"/>
            <a:ext cx="1244880" cy="378720"/>
            <a:chOff x="1103886" y="2240805"/>
            <a:chExt cx="124488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20BCC78-3280-674C-E8FE-2EAEE6C5B1FA}"/>
                    </a:ext>
                  </a:extLst>
                </p14:cNvPr>
                <p14:cNvContentPartPr/>
                <p14:nvPr/>
              </p14:nvContentPartPr>
              <p14:xfrm>
                <a:off x="1103886" y="2240805"/>
                <a:ext cx="231120" cy="24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20BCC78-3280-674C-E8FE-2EAEE6C5B1F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94886" y="2231805"/>
                  <a:ext cx="248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FE7FE9C-FBB5-81F2-9936-3EA307B91DF9}"/>
                    </a:ext>
                  </a:extLst>
                </p14:cNvPr>
                <p14:cNvContentPartPr/>
                <p14:nvPr/>
              </p14:nvContentPartPr>
              <p14:xfrm>
                <a:off x="1108926" y="2377245"/>
                <a:ext cx="258480" cy="234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FE7FE9C-FBB5-81F2-9936-3EA307B91DF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99926" y="2368245"/>
                  <a:ext cx="2761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CBC0F1B-54D9-F5E5-4586-D03A83DCAFBF}"/>
                    </a:ext>
                  </a:extLst>
                </p14:cNvPr>
                <p14:cNvContentPartPr/>
                <p14:nvPr/>
              </p14:nvContentPartPr>
              <p14:xfrm>
                <a:off x="1418526" y="2404605"/>
                <a:ext cx="157320" cy="185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CBC0F1B-54D9-F5E5-4586-D03A83DCAFB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09886" y="2395965"/>
                  <a:ext cx="174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7390F0F-95D1-230D-49D7-6937E7628FBA}"/>
                    </a:ext>
                  </a:extLst>
                </p14:cNvPr>
                <p14:cNvContentPartPr/>
                <p14:nvPr/>
              </p14:nvContentPartPr>
              <p14:xfrm>
                <a:off x="1631286" y="2545725"/>
                <a:ext cx="67680" cy="73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7390F0F-95D1-230D-49D7-6937E7628FB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22286" y="2536725"/>
                  <a:ext cx="85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BDC1225-83C4-3FD2-9F08-6E0C29A06E3B}"/>
                    </a:ext>
                  </a:extLst>
                </p14:cNvPr>
                <p14:cNvContentPartPr/>
                <p14:nvPr/>
              </p14:nvContentPartPr>
              <p14:xfrm>
                <a:off x="1890126" y="2377965"/>
                <a:ext cx="164160" cy="14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BDC1225-83C4-3FD2-9F08-6E0C29A06E3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81486" y="2368965"/>
                  <a:ext cx="181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52E8163-2082-3509-24C7-E7D21BE48F53}"/>
                    </a:ext>
                  </a:extLst>
                </p14:cNvPr>
                <p14:cNvContentPartPr/>
                <p14:nvPr/>
              </p14:nvContentPartPr>
              <p14:xfrm>
                <a:off x="1885806" y="2455365"/>
                <a:ext cx="171360" cy="35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52E8163-2082-3509-24C7-E7D21BE48F5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77166" y="2446725"/>
                  <a:ext cx="189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2BF9566-4AE5-0704-92A8-DAD6A356A632}"/>
                    </a:ext>
                  </a:extLst>
                </p14:cNvPr>
                <p14:cNvContentPartPr/>
                <p14:nvPr/>
              </p14:nvContentPartPr>
              <p14:xfrm>
                <a:off x="2174166" y="2282925"/>
                <a:ext cx="174600" cy="216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2BF9566-4AE5-0704-92A8-DAD6A356A63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65526" y="2273925"/>
                  <a:ext cx="19224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7495486-5FAE-6360-21FE-EE3275C0C3F9}"/>
              </a:ext>
            </a:extLst>
          </p:cNvPr>
          <p:cNvGrpSpPr/>
          <p:nvPr/>
        </p:nvGrpSpPr>
        <p:grpSpPr>
          <a:xfrm>
            <a:off x="3776526" y="512085"/>
            <a:ext cx="1272960" cy="783000"/>
            <a:chOff x="3776526" y="512085"/>
            <a:chExt cx="1272960" cy="78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FD7413C-868E-749C-10AA-8954C6659AD5}"/>
                    </a:ext>
                  </a:extLst>
                </p14:cNvPr>
                <p14:cNvContentPartPr/>
                <p14:nvPr/>
              </p14:nvContentPartPr>
              <p14:xfrm>
                <a:off x="3833406" y="611445"/>
                <a:ext cx="132480" cy="263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FD7413C-868E-749C-10AA-8954C6659AD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24406" y="602445"/>
                  <a:ext cx="1501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B6B3CD4-5391-A993-0F1B-DD3D3E9E8084}"/>
                    </a:ext>
                  </a:extLst>
                </p14:cNvPr>
                <p14:cNvContentPartPr/>
                <p14:nvPr/>
              </p14:nvContentPartPr>
              <p14:xfrm>
                <a:off x="4126806" y="631605"/>
                <a:ext cx="151560" cy="196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B6B3CD4-5391-A993-0F1B-DD3D3E9E808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18166" y="622965"/>
                  <a:ext cx="1692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E54834A-E6EA-02F6-AEC6-0CB9D8B4582B}"/>
                    </a:ext>
                  </a:extLst>
                </p14:cNvPr>
                <p14:cNvContentPartPr/>
                <p14:nvPr/>
              </p14:nvContentPartPr>
              <p14:xfrm>
                <a:off x="4135806" y="720525"/>
                <a:ext cx="153360" cy="41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E54834A-E6EA-02F6-AEC6-0CB9D8B4582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26806" y="711525"/>
                  <a:ext cx="171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42830A2-917B-FBC2-10F4-94EF25F8DACE}"/>
                    </a:ext>
                  </a:extLst>
                </p14:cNvPr>
                <p14:cNvContentPartPr/>
                <p14:nvPr/>
              </p14:nvContentPartPr>
              <p14:xfrm>
                <a:off x="4125366" y="614685"/>
                <a:ext cx="185400" cy="21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42830A2-917B-FBC2-10F4-94EF25F8DAC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16726" y="606045"/>
                  <a:ext cx="203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CCECED9-C702-B267-E47B-047CEF43DBEB}"/>
                    </a:ext>
                  </a:extLst>
                </p14:cNvPr>
                <p14:cNvContentPartPr/>
                <p14:nvPr/>
              </p14:nvContentPartPr>
              <p14:xfrm>
                <a:off x="4369446" y="816285"/>
                <a:ext cx="71640" cy="79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CCECED9-C702-B267-E47B-047CEF43DBE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60446" y="807285"/>
                  <a:ext cx="89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E6993C0-61D4-9D8C-EA91-938BB6B43F08}"/>
                    </a:ext>
                  </a:extLst>
                </p14:cNvPr>
                <p14:cNvContentPartPr/>
                <p14:nvPr/>
              </p14:nvContentPartPr>
              <p14:xfrm>
                <a:off x="3776526" y="982965"/>
                <a:ext cx="596880" cy="52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E6993C0-61D4-9D8C-EA91-938BB6B43F0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67886" y="973965"/>
                  <a:ext cx="614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3C3E250-C828-5859-76AB-0C0BA69299A1}"/>
                    </a:ext>
                  </a:extLst>
                </p14:cNvPr>
                <p14:cNvContentPartPr/>
                <p14:nvPr/>
              </p14:nvContentPartPr>
              <p14:xfrm>
                <a:off x="3952566" y="1049205"/>
                <a:ext cx="125280" cy="245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3C3E250-C828-5859-76AB-0C0BA69299A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43926" y="1040565"/>
                  <a:ext cx="1429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5BEF296-2672-0855-63CE-7C674F9DB26F}"/>
                    </a:ext>
                  </a:extLst>
                </p14:cNvPr>
                <p14:cNvContentPartPr/>
                <p14:nvPr/>
              </p14:nvContentPartPr>
              <p14:xfrm>
                <a:off x="4266846" y="1084485"/>
                <a:ext cx="141120" cy="164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5BEF296-2672-0855-63CE-7C674F9DB26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58206" y="1075485"/>
                  <a:ext cx="158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9FB5B38-5428-29BF-7876-51EA03B36F74}"/>
                    </a:ext>
                  </a:extLst>
                </p14:cNvPr>
                <p14:cNvContentPartPr/>
                <p14:nvPr/>
              </p14:nvContentPartPr>
              <p14:xfrm>
                <a:off x="4224006" y="1148205"/>
                <a:ext cx="163440" cy="47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9FB5B38-5428-29BF-7876-51EA03B36F7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15366" y="1139565"/>
                  <a:ext cx="181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878E5F8-82A8-865E-ECE9-F3C701F33014}"/>
                    </a:ext>
                  </a:extLst>
                </p14:cNvPr>
                <p14:cNvContentPartPr/>
                <p14:nvPr/>
              </p14:nvContentPartPr>
              <p14:xfrm>
                <a:off x="4048686" y="512085"/>
                <a:ext cx="304200" cy="43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878E5F8-82A8-865E-ECE9-F3C701F3301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39686" y="503445"/>
                  <a:ext cx="321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D4B81F3-895E-D6D5-22E2-5FAABA60E73B}"/>
                    </a:ext>
                  </a:extLst>
                </p14:cNvPr>
                <p14:cNvContentPartPr/>
                <p14:nvPr/>
              </p14:nvContentPartPr>
              <p14:xfrm>
                <a:off x="4605246" y="881445"/>
                <a:ext cx="170640" cy="6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D4B81F3-895E-D6D5-22E2-5FAABA60E73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96246" y="872445"/>
                  <a:ext cx="188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5CE4845-439A-D443-47C4-F40AB62FED7E}"/>
                    </a:ext>
                  </a:extLst>
                </p14:cNvPr>
                <p14:cNvContentPartPr/>
                <p14:nvPr/>
              </p14:nvContentPartPr>
              <p14:xfrm>
                <a:off x="4589046" y="975045"/>
                <a:ext cx="171360" cy="3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5CE4845-439A-D443-47C4-F40AB62FED7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580406" y="966045"/>
                  <a:ext cx="189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98E3E6B-C2AE-4919-6116-3F5D20233C12}"/>
                    </a:ext>
                  </a:extLst>
                </p14:cNvPr>
                <p14:cNvContentPartPr/>
                <p14:nvPr/>
              </p14:nvContentPartPr>
              <p14:xfrm>
                <a:off x="4855446" y="821685"/>
                <a:ext cx="194040" cy="205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98E3E6B-C2AE-4919-6116-3F5D20233C1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46806" y="813045"/>
                  <a:ext cx="21168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F35B8A7-7893-3FD1-8C02-7ADA6DF304FB}"/>
              </a:ext>
            </a:extLst>
          </p:cNvPr>
          <p:cNvGrpSpPr/>
          <p:nvPr/>
        </p:nvGrpSpPr>
        <p:grpSpPr>
          <a:xfrm>
            <a:off x="3828726" y="1466085"/>
            <a:ext cx="1280880" cy="630720"/>
            <a:chOff x="3828726" y="1466085"/>
            <a:chExt cx="1280880" cy="63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6A708BB-8CDF-77DD-2BF0-B2FCA1F1D5FD}"/>
                    </a:ext>
                  </a:extLst>
                </p14:cNvPr>
                <p14:cNvContentPartPr/>
                <p14:nvPr/>
              </p14:nvContentPartPr>
              <p14:xfrm>
                <a:off x="3836286" y="1495965"/>
                <a:ext cx="144720" cy="225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6A708BB-8CDF-77DD-2BF0-B2FCA1F1D5F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27286" y="1487325"/>
                  <a:ext cx="1623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3E0CAEF-6F9C-EDA7-EBA3-11B777424A9F}"/>
                    </a:ext>
                  </a:extLst>
                </p14:cNvPr>
                <p14:cNvContentPartPr/>
                <p14:nvPr/>
              </p14:nvContentPartPr>
              <p14:xfrm>
                <a:off x="4058766" y="1539885"/>
                <a:ext cx="275760" cy="166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3E0CAEF-6F9C-EDA7-EBA3-11B777424A9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49766" y="1530885"/>
                  <a:ext cx="293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6DA9ACA-1DE4-138D-9E32-64C15F08F48E}"/>
                    </a:ext>
                  </a:extLst>
                </p14:cNvPr>
                <p14:cNvContentPartPr/>
                <p14:nvPr/>
              </p14:nvContentPartPr>
              <p14:xfrm>
                <a:off x="4331646" y="1697565"/>
                <a:ext cx="72360" cy="69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6DA9ACA-1DE4-138D-9E32-64C15F08F4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23006" y="1688925"/>
                  <a:ext cx="90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F75EFC6-7EDD-AEBD-EADD-A7DB6B707DB0}"/>
                    </a:ext>
                  </a:extLst>
                </p14:cNvPr>
                <p14:cNvContentPartPr/>
                <p14:nvPr/>
              </p14:nvContentPartPr>
              <p14:xfrm>
                <a:off x="4045806" y="1466085"/>
                <a:ext cx="282240" cy="42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F75EFC6-7EDD-AEBD-EADD-A7DB6B707DB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36806" y="1457445"/>
                  <a:ext cx="299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A0D057A-32EF-0226-FEA8-37227A49BD2F}"/>
                    </a:ext>
                  </a:extLst>
                </p14:cNvPr>
                <p14:cNvContentPartPr/>
                <p14:nvPr/>
              </p14:nvContentPartPr>
              <p14:xfrm>
                <a:off x="3828726" y="1827525"/>
                <a:ext cx="502920" cy="35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A0D057A-32EF-0226-FEA8-37227A49BD2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820086" y="1818525"/>
                  <a:ext cx="520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55AE005-2337-42DF-6923-F56C7B4FC38F}"/>
                    </a:ext>
                  </a:extLst>
                </p14:cNvPr>
                <p14:cNvContentPartPr/>
                <p14:nvPr/>
              </p14:nvContentPartPr>
              <p14:xfrm>
                <a:off x="3906486" y="1915365"/>
                <a:ext cx="129960" cy="181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55AE005-2337-42DF-6923-F56C7B4FC38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97846" y="1906725"/>
                  <a:ext cx="1476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C49318F-B8D2-1F80-8568-6287AEE6ECA0}"/>
                    </a:ext>
                  </a:extLst>
                </p14:cNvPr>
                <p14:cNvContentPartPr/>
                <p14:nvPr/>
              </p14:nvContentPartPr>
              <p14:xfrm>
                <a:off x="4177206" y="1934805"/>
                <a:ext cx="117000" cy="146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C49318F-B8D2-1F80-8568-6287AEE6ECA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168206" y="1925805"/>
                  <a:ext cx="134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9C1F29A-1988-E608-CE21-D93E5C1F5586}"/>
                    </a:ext>
                  </a:extLst>
                </p14:cNvPr>
                <p14:cNvContentPartPr/>
                <p14:nvPr/>
              </p14:nvContentPartPr>
              <p14:xfrm>
                <a:off x="4140846" y="1974405"/>
                <a:ext cx="141840" cy="28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9C1F29A-1988-E608-CE21-D93E5C1F558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31846" y="1965765"/>
                  <a:ext cx="159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D4111F5-AC54-FFCA-4238-5E24535361FE}"/>
                    </a:ext>
                  </a:extLst>
                </p14:cNvPr>
                <p14:cNvContentPartPr/>
                <p14:nvPr/>
              </p14:nvContentPartPr>
              <p14:xfrm>
                <a:off x="4629006" y="1694685"/>
                <a:ext cx="186840" cy="34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D4111F5-AC54-FFCA-4238-5E24535361F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620366" y="1685685"/>
                  <a:ext cx="204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AB991BF-1F68-1571-20B8-EE305C25F951}"/>
                    </a:ext>
                  </a:extLst>
                </p14:cNvPr>
                <p14:cNvContentPartPr/>
                <p14:nvPr/>
              </p14:nvContentPartPr>
              <p14:xfrm>
                <a:off x="4648446" y="1792965"/>
                <a:ext cx="144360" cy="25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AB991BF-1F68-1571-20B8-EE305C25F95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39806" y="1783965"/>
                  <a:ext cx="162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6DBEE85-819B-56F5-7DC6-E3B688D4D383}"/>
                    </a:ext>
                  </a:extLst>
                </p14:cNvPr>
                <p14:cNvContentPartPr/>
                <p14:nvPr/>
              </p14:nvContentPartPr>
              <p14:xfrm>
                <a:off x="4944006" y="1606845"/>
                <a:ext cx="165600" cy="198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6DBEE85-819B-56F5-7DC6-E3B688D4D38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35366" y="1598205"/>
                  <a:ext cx="18324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23EEEAF-6C04-61E9-3920-A7CA93AB0EB3}"/>
              </a:ext>
            </a:extLst>
          </p:cNvPr>
          <p:cNvGrpSpPr/>
          <p:nvPr/>
        </p:nvGrpSpPr>
        <p:grpSpPr>
          <a:xfrm>
            <a:off x="3830886" y="2311005"/>
            <a:ext cx="1327680" cy="668880"/>
            <a:chOff x="3830886" y="2311005"/>
            <a:chExt cx="1327680" cy="66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0368AA9-7CCB-DDE9-E484-9A3B2E5BEB11}"/>
                    </a:ext>
                  </a:extLst>
                </p14:cNvPr>
                <p14:cNvContentPartPr/>
                <p14:nvPr/>
              </p14:nvContentPartPr>
              <p14:xfrm>
                <a:off x="3887046" y="2311005"/>
                <a:ext cx="168120" cy="243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0368AA9-7CCB-DDE9-E484-9A3B2E5BEB1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78046" y="2302005"/>
                  <a:ext cx="1857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30B7908-FA10-1C48-A1B3-BD8D0703204F}"/>
                    </a:ext>
                  </a:extLst>
                </p14:cNvPr>
                <p14:cNvContentPartPr/>
                <p14:nvPr/>
              </p14:nvContentPartPr>
              <p14:xfrm>
                <a:off x="4138686" y="2379765"/>
                <a:ext cx="120600" cy="160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30B7908-FA10-1C48-A1B3-BD8D0703204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29686" y="2370765"/>
                  <a:ext cx="1382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38FF41C-A589-09BE-DFD6-19C1DC853197}"/>
                    </a:ext>
                  </a:extLst>
                </p14:cNvPr>
                <p14:cNvContentPartPr/>
                <p14:nvPr/>
              </p14:nvContentPartPr>
              <p14:xfrm>
                <a:off x="4343886" y="2470845"/>
                <a:ext cx="64440" cy="59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38FF41C-A589-09BE-DFD6-19C1DC85319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335246" y="2462205"/>
                  <a:ext cx="82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98E0032-E34C-12A4-60DB-774DE828BDAC}"/>
                    </a:ext>
                  </a:extLst>
                </p14:cNvPr>
                <p14:cNvContentPartPr/>
                <p14:nvPr/>
              </p14:nvContentPartPr>
              <p14:xfrm>
                <a:off x="3830886" y="2626365"/>
                <a:ext cx="585000" cy="63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98E0032-E34C-12A4-60DB-774DE828BDA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22246" y="2617725"/>
                  <a:ext cx="6026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DC8FE95-F881-0A7A-79D2-AE5BCD8DCACC}"/>
                    </a:ext>
                  </a:extLst>
                </p14:cNvPr>
                <p14:cNvContentPartPr/>
                <p14:nvPr/>
              </p14:nvContentPartPr>
              <p14:xfrm>
                <a:off x="3934566" y="2761005"/>
                <a:ext cx="135720" cy="218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DC8FE95-F881-0A7A-79D2-AE5BCD8DCAC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25566" y="2752365"/>
                  <a:ext cx="1533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8A438D8-E259-8DA5-CA96-BF8CB8BAD736}"/>
                    </a:ext>
                  </a:extLst>
                </p14:cNvPr>
                <p14:cNvContentPartPr/>
                <p14:nvPr/>
              </p14:nvContentPartPr>
              <p14:xfrm>
                <a:off x="4240926" y="2750925"/>
                <a:ext cx="138960" cy="178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8A438D8-E259-8DA5-CA96-BF8CB8BAD73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232286" y="2741925"/>
                  <a:ext cx="156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7001C9C-42AD-96A5-C039-76999AD2D013}"/>
                    </a:ext>
                  </a:extLst>
                </p14:cNvPr>
                <p14:cNvContentPartPr/>
                <p14:nvPr/>
              </p14:nvContentPartPr>
              <p14:xfrm>
                <a:off x="4190166" y="2784405"/>
                <a:ext cx="187200" cy="32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7001C9C-42AD-96A5-C039-76999AD2D01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181166" y="2775765"/>
                  <a:ext cx="204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C4F1D25-2042-B40C-FB81-12E1B41DFE21}"/>
                    </a:ext>
                  </a:extLst>
                </p14:cNvPr>
                <p14:cNvContentPartPr/>
                <p14:nvPr/>
              </p14:nvContentPartPr>
              <p14:xfrm>
                <a:off x="4671126" y="2485245"/>
                <a:ext cx="159120" cy="23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C4F1D25-2042-B40C-FB81-12E1B41DFE2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662126" y="2476245"/>
                  <a:ext cx="176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64877D5-4CA4-AC5A-E0D8-869331BB8F2E}"/>
                    </a:ext>
                  </a:extLst>
                </p14:cNvPr>
                <p14:cNvContentPartPr/>
                <p14:nvPr/>
              </p14:nvContentPartPr>
              <p14:xfrm>
                <a:off x="4635486" y="2556525"/>
                <a:ext cx="173520" cy="32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64877D5-4CA4-AC5A-E0D8-869331BB8F2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626846" y="2547885"/>
                  <a:ext cx="191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7105CF8-1B8A-7009-047A-BFBB3A9EDBF9}"/>
                    </a:ext>
                  </a:extLst>
                </p14:cNvPr>
                <p14:cNvContentPartPr/>
                <p14:nvPr/>
              </p14:nvContentPartPr>
              <p14:xfrm>
                <a:off x="4958766" y="2343045"/>
                <a:ext cx="199800" cy="223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7105CF8-1B8A-7009-047A-BFBB3A9EDBF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949766" y="2334405"/>
                  <a:ext cx="21744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1BE940-EF1B-D1BF-9DFB-8D72C7CF5FA7}"/>
              </a:ext>
            </a:extLst>
          </p:cNvPr>
          <p:cNvGrpSpPr/>
          <p:nvPr/>
        </p:nvGrpSpPr>
        <p:grpSpPr>
          <a:xfrm>
            <a:off x="6237126" y="587325"/>
            <a:ext cx="3060000" cy="628200"/>
            <a:chOff x="6237126" y="587325"/>
            <a:chExt cx="3060000" cy="62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D762A37-8F1B-4600-3BD9-3D3C4ACF17F1}"/>
                    </a:ext>
                  </a:extLst>
                </p14:cNvPr>
                <p14:cNvContentPartPr/>
                <p14:nvPr/>
              </p14:nvContentPartPr>
              <p14:xfrm>
                <a:off x="6237126" y="671205"/>
                <a:ext cx="1418400" cy="544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D762A37-8F1B-4600-3BD9-3D3C4ACF17F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28126" y="662565"/>
                  <a:ext cx="143604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0063679-5878-5147-CC54-AEE13B006453}"/>
                    </a:ext>
                  </a:extLst>
                </p14:cNvPr>
                <p14:cNvContentPartPr/>
                <p14:nvPr/>
              </p14:nvContentPartPr>
              <p14:xfrm>
                <a:off x="6791886" y="587325"/>
                <a:ext cx="103320" cy="77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0063679-5878-5147-CC54-AEE13B00645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782886" y="578685"/>
                  <a:ext cx="120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4199955-4C76-E0E6-8FDE-F5A2332C8D52}"/>
                    </a:ext>
                  </a:extLst>
                </p14:cNvPr>
                <p14:cNvContentPartPr/>
                <p14:nvPr/>
              </p14:nvContentPartPr>
              <p14:xfrm>
                <a:off x="7899966" y="606765"/>
                <a:ext cx="1397160" cy="459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4199955-4C76-E0E6-8FDE-F5A2332C8D5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91326" y="598125"/>
                  <a:ext cx="141480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9267A81-54F6-A66E-E557-6056F0828FB1}"/>
                    </a:ext>
                  </a:extLst>
                </p14:cNvPr>
                <p14:cNvContentPartPr/>
                <p14:nvPr/>
              </p14:nvContentPartPr>
              <p14:xfrm>
                <a:off x="8489286" y="714405"/>
                <a:ext cx="532080" cy="85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9267A81-54F6-A66E-E557-6056F0828FB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80646" y="705405"/>
                  <a:ext cx="54972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A1DDCAF-3224-BE82-3818-F40824FE2305}"/>
              </a:ext>
            </a:extLst>
          </p:cNvPr>
          <p:cNvGrpSpPr/>
          <p:nvPr/>
        </p:nvGrpSpPr>
        <p:grpSpPr>
          <a:xfrm>
            <a:off x="6201846" y="1189245"/>
            <a:ext cx="3168000" cy="617040"/>
            <a:chOff x="6201846" y="1189245"/>
            <a:chExt cx="3168000" cy="61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06F00CB-9664-99A6-9D2C-5B2D815CEB1C}"/>
                    </a:ext>
                  </a:extLst>
                </p14:cNvPr>
                <p14:cNvContentPartPr/>
                <p14:nvPr/>
              </p14:nvContentPartPr>
              <p14:xfrm>
                <a:off x="6201846" y="1203645"/>
                <a:ext cx="1347840" cy="602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06F00CB-9664-99A6-9D2C-5B2D815CEB1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193206" y="1194645"/>
                  <a:ext cx="136548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AB26615-D389-6EE1-36A0-7C9ADB4EDB39}"/>
                    </a:ext>
                  </a:extLst>
                </p14:cNvPr>
                <p14:cNvContentPartPr/>
                <p14:nvPr/>
              </p14:nvContentPartPr>
              <p14:xfrm>
                <a:off x="7875846" y="1189245"/>
                <a:ext cx="380520" cy="366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AB26615-D389-6EE1-36A0-7C9ADB4EDB3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67206" y="1180605"/>
                  <a:ext cx="3981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21316FF-3B94-BBA4-2713-64579271314B}"/>
                    </a:ext>
                  </a:extLst>
                </p14:cNvPr>
                <p14:cNvContentPartPr/>
                <p14:nvPr/>
              </p14:nvContentPartPr>
              <p14:xfrm>
                <a:off x="8044686" y="1324245"/>
                <a:ext cx="343800" cy="39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21316FF-3B94-BBA4-2713-64579271314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035686" y="1315245"/>
                  <a:ext cx="361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B15FAB3-AC80-1423-3DA1-FE5D4A82179F}"/>
                    </a:ext>
                  </a:extLst>
                </p14:cNvPr>
                <p14:cNvContentPartPr/>
                <p14:nvPr/>
              </p14:nvContentPartPr>
              <p14:xfrm>
                <a:off x="8492886" y="1197165"/>
                <a:ext cx="806040" cy="333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B15FAB3-AC80-1423-3DA1-FE5D4A82179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484246" y="1188165"/>
                  <a:ext cx="8236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D28C6E0-1F45-E79C-230D-526C0E932215}"/>
                    </a:ext>
                  </a:extLst>
                </p14:cNvPr>
                <p14:cNvContentPartPr/>
                <p14:nvPr/>
              </p14:nvContentPartPr>
              <p14:xfrm>
                <a:off x="8999406" y="1271325"/>
                <a:ext cx="370440" cy="70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D28C6E0-1F45-E79C-230D-526C0E93221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990766" y="1262325"/>
                  <a:ext cx="38808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B5D3BA2-C047-3E15-C288-E4642BDB9C47}"/>
              </a:ext>
            </a:extLst>
          </p:cNvPr>
          <p:cNvGrpSpPr/>
          <p:nvPr/>
        </p:nvGrpSpPr>
        <p:grpSpPr>
          <a:xfrm>
            <a:off x="601326" y="3274725"/>
            <a:ext cx="1487520" cy="499680"/>
            <a:chOff x="601326" y="3274725"/>
            <a:chExt cx="148752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EB7D9FF-9A13-A66E-C5CF-304196FE027F}"/>
                    </a:ext>
                  </a:extLst>
                </p14:cNvPr>
                <p14:cNvContentPartPr/>
                <p14:nvPr/>
              </p14:nvContentPartPr>
              <p14:xfrm>
                <a:off x="601326" y="3274725"/>
                <a:ext cx="1487520" cy="499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EB7D9FF-9A13-A66E-C5CF-304196FE027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92326" y="3266085"/>
                  <a:ext cx="150516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3A86884-395C-B2E1-B8E8-00814671E240}"/>
                    </a:ext>
                  </a:extLst>
                </p14:cNvPr>
                <p14:cNvContentPartPr/>
                <p14:nvPr/>
              </p14:nvContentPartPr>
              <p14:xfrm>
                <a:off x="1143126" y="3356085"/>
                <a:ext cx="400320" cy="85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3A86884-395C-B2E1-B8E8-00814671E24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34126" y="3347445"/>
                  <a:ext cx="41796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CA8ED28-9C6A-47C8-D781-FEAE85F3BF31}"/>
              </a:ext>
            </a:extLst>
          </p:cNvPr>
          <p:cNvGrpSpPr/>
          <p:nvPr/>
        </p:nvGrpSpPr>
        <p:grpSpPr>
          <a:xfrm>
            <a:off x="683046" y="3996525"/>
            <a:ext cx="1008720" cy="686880"/>
            <a:chOff x="683046" y="3996525"/>
            <a:chExt cx="1008720" cy="68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A5A0E8F-BE46-4333-D40C-B429011818CD}"/>
                    </a:ext>
                  </a:extLst>
                </p14:cNvPr>
                <p14:cNvContentPartPr/>
                <p14:nvPr/>
              </p14:nvContentPartPr>
              <p14:xfrm>
                <a:off x="683046" y="4233045"/>
                <a:ext cx="225720" cy="190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A5A0E8F-BE46-4333-D40C-B429011818C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74046" y="4224045"/>
                  <a:ext cx="243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AE6E665-185E-2419-6E37-15C93A8B7E7B}"/>
                    </a:ext>
                  </a:extLst>
                </p14:cNvPr>
                <p14:cNvContentPartPr/>
                <p14:nvPr/>
              </p14:nvContentPartPr>
              <p14:xfrm>
                <a:off x="1003446" y="4044405"/>
                <a:ext cx="150840" cy="534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AE6E665-185E-2419-6E37-15C93A8B7E7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4446" y="4035405"/>
                  <a:ext cx="16848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EB10D43-1B73-7FD5-54A8-B656D390CC01}"/>
                    </a:ext>
                  </a:extLst>
                </p14:cNvPr>
                <p14:cNvContentPartPr/>
                <p14:nvPr/>
              </p14:nvContentPartPr>
              <p14:xfrm>
                <a:off x="1139166" y="4038285"/>
                <a:ext cx="154440" cy="247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EB10D43-1B73-7FD5-54A8-B656D390CC0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30166" y="4029645"/>
                  <a:ext cx="1720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B056263-ACFC-474A-4129-5279FC48FDDB}"/>
                    </a:ext>
                  </a:extLst>
                </p14:cNvPr>
                <p14:cNvContentPartPr/>
                <p14:nvPr/>
              </p14:nvContentPartPr>
              <p14:xfrm>
                <a:off x="1414926" y="4070325"/>
                <a:ext cx="192600" cy="155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B056263-ACFC-474A-4129-5279FC48FDD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406286" y="4061325"/>
                  <a:ext cx="2102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AC02C43-0491-8310-696D-D999652A8172}"/>
                    </a:ext>
                  </a:extLst>
                </p14:cNvPr>
                <p14:cNvContentPartPr/>
                <p14:nvPr/>
              </p14:nvContentPartPr>
              <p14:xfrm>
                <a:off x="1391166" y="3996525"/>
                <a:ext cx="190440" cy="20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AC02C43-0491-8310-696D-D999652A817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382166" y="3987525"/>
                  <a:ext cx="208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2F15DCE-0283-4CFD-62C5-B330DEA7E19C}"/>
                    </a:ext>
                  </a:extLst>
                </p14:cNvPr>
                <p14:cNvContentPartPr/>
                <p14:nvPr/>
              </p14:nvContentPartPr>
              <p14:xfrm>
                <a:off x="1592046" y="4225125"/>
                <a:ext cx="19800" cy="96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2F15DCE-0283-4CFD-62C5-B330DEA7E19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583406" y="4216125"/>
                  <a:ext cx="37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B29C17F-D4B4-DFA8-13F9-44C7E22E569B}"/>
                    </a:ext>
                  </a:extLst>
                </p14:cNvPr>
                <p14:cNvContentPartPr/>
                <p14:nvPr/>
              </p14:nvContentPartPr>
              <p14:xfrm>
                <a:off x="1165446" y="4378845"/>
                <a:ext cx="526320" cy="30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B29C17F-D4B4-DFA8-13F9-44C7E22E569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56806" y="4370205"/>
                  <a:ext cx="543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31EE8DC-8410-AD15-6A88-54BE3AAA0E1A}"/>
                    </a:ext>
                  </a:extLst>
                </p14:cNvPr>
                <p14:cNvContentPartPr/>
                <p14:nvPr/>
              </p14:nvContentPartPr>
              <p14:xfrm>
                <a:off x="1254366" y="4499085"/>
                <a:ext cx="139320" cy="184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31EE8DC-8410-AD15-6A88-54BE3AAA0E1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245366" y="4490445"/>
                  <a:ext cx="156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D3C962C-15B9-B57B-01CC-2AD9C3F3048B}"/>
                    </a:ext>
                  </a:extLst>
                </p14:cNvPr>
                <p14:cNvContentPartPr/>
                <p14:nvPr/>
              </p14:nvContentPartPr>
              <p14:xfrm>
                <a:off x="1490166" y="4462365"/>
                <a:ext cx="121680" cy="192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D3C962C-15B9-B57B-01CC-2AD9C3F3048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481526" y="4453365"/>
                  <a:ext cx="139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8FDDB6F-3A92-DC79-B4C0-2E87E6155376}"/>
                    </a:ext>
                  </a:extLst>
                </p14:cNvPr>
                <p14:cNvContentPartPr/>
                <p14:nvPr/>
              </p14:nvContentPartPr>
              <p14:xfrm>
                <a:off x="1419246" y="4504845"/>
                <a:ext cx="237240" cy="33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8FDDB6F-3A92-DC79-B4C0-2E87E615537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410606" y="4496205"/>
                  <a:ext cx="25488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5945A10-4A30-2F71-4A3E-7C41A3FCAA2B}"/>
              </a:ext>
            </a:extLst>
          </p:cNvPr>
          <p:cNvGrpSpPr/>
          <p:nvPr/>
        </p:nvGrpSpPr>
        <p:grpSpPr>
          <a:xfrm>
            <a:off x="1934406" y="3329445"/>
            <a:ext cx="3661200" cy="1306440"/>
            <a:chOff x="1934406" y="3329445"/>
            <a:chExt cx="3661200" cy="13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6271FD3-8965-22B1-F9E2-7E63E535C5D2}"/>
                    </a:ext>
                  </a:extLst>
                </p14:cNvPr>
                <p14:cNvContentPartPr/>
                <p14:nvPr/>
              </p14:nvContentPartPr>
              <p14:xfrm>
                <a:off x="2426526" y="3329445"/>
                <a:ext cx="1263960" cy="585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6271FD3-8965-22B1-F9E2-7E63E535C5D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417526" y="3320445"/>
                  <a:ext cx="128160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919C82B-262A-0027-1915-DBD9F004BF5A}"/>
                    </a:ext>
                  </a:extLst>
                </p14:cNvPr>
                <p14:cNvContentPartPr/>
                <p14:nvPr/>
              </p14:nvContentPartPr>
              <p14:xfrm>
                <a:off x="3371166" y="3532845"/>
                <a:ext cx="112320" cy="20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919C82B-262A-0027-1915-DBD9F004BF5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362166" y="3524205"/>
                  <a:ext cx="129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580976E-234F-337A-C117-8788D447D095}"/>
                    </a:ext>
                  </a:extLst>
                </p14:cNvPr>
                <p14:cNvContentPartPr/>
                <p14:nvPr/>
              </p14:nvContentPartPr>
              <p14:xfrm>
                <a:off x="3106926" y="3400725"/>
                <a:ext cx="76680" cy="25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580976E-234F-337A-C117-8788D447D09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097926" y="3392085"/>
                  <a:ext cx="94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1003ECE-40D7-0B4E-80A0-3DD3A8D7C6E4}"/>
                    </a:ext>
                  </a:extLst>
                </p14:cNvPr>
                <p14:cNvContentPartPr/>
                <p14:nvPr/>
              </p14:nvContentPartPr>
              <p14:xfrm>
                <a:off x="3007566" y="3432045"/>
                <a:ext cx="405360" cy="34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1003ECE-40D7-0B4E-80A0-3DD3A8D7C6E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998566" y="3423405"/>
                  <a:ext cx="423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2ED840A-C710-AA61-A481-976BF5E4F002}"/>
                    </a:ext>
                  </a:extLst>
                </p14:cNvPr>
                <p14:cNvContentPartPr/>
                <p14:nvPr/>
              </p14:nvContentPartPr>
              <p14:xfrm>
                <a:off x="4000446" y="3423045"/>
                <a:ext cx="339840" cy="533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2ED840A-C710-AA61-A481-976BF5E4F00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991446" y="3414045"/>
                  <a:ext cx="35748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7FF429B-3399-1C79-21DA-66FF2E3C98D9}"/>
                    </a:ext>
                  </a:extLst>
                </p14:cNvPr>
                <p14:cNvContentPartPr/>
                <p14:nvPr/>
              </p14:nvContentPartPr>
              <p14:xfrm>
                <a:off x="4499766" y="3342045"/>
                <a:ext cx="703440" cy="467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7FF429B-3399-1C79-21DA-66FF2E3C98D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490766" y="3333405"/>
                  <a:ext cx="72108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91EF3DF-4634-56C5-3652-F9A0599AF341}"/>
                    </a:ext>
                  </a:extLst>
                </p14:cNvPr>
                <p14:cNvContentPartPr/>
                <p14:nvPr/>
              </p14:nvContentPartPr>
              <p14:xfrm>
                <a:off x="4957686" y="3477045"/>
                <a:ext cx="260640" cy="46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91EF3DF-4634-56C5-3652-F9A0599AF34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948686" y="3468405"/>
                  <a:ext cx="2782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24C6654-F77A-2616-C5DE-993536114A36}"/>
                    </a:ext>
                  </a:extLst>
                </p14:cNvPr>
                <p14:cNvContentPartPr/>
                <p14:nvPr/>
              </p14:nvContentPartPr>
              <p14:xfrm>
                <a:off x="5189166" y="3504765"/>
                <a:ext cx="64080" cy="177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24C6654-F77A-2616-C5DE-993536114A3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180526" y="3495765"/>
                  <a:ext cx="817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1CE343F-3A97-204C-9F7A-64E93B31D0E3}"/>
                    </a:ext>
                  </a:extLst>
                </p14:cNvPr>
                <p14:cNvContentPartPr/>
                <p14:nvPr/>
              </p14:nvContentPartPr>
              <p14:xfrm>
                <a:off x="5273406" y="3449325"/>
                <a:ext cx="360" cy="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1CE343F-3A97-204C-9F7A-64E93B31D0E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264406" y="3440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68F9BC0-1596-0831-DDC7-DF3B607032AD}"/>
                    </a:ext>
                  </a:extLst>
                </p14:cNvPr>
                <p14:cNvContentPartPr/>
                <p14:nvPr/>
              </p14:nvContentPartPr>
              <p14:xfrm>
                <a:off x="5298966" y="3544365"/>
                <a:ext cx="100440" cy="145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68F9BC0-1596-0831-DDC7-DF3B607032A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290326" y="3535725"/>
                  <a:ext cx="1180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E370FC5-EB1E-DCA9-D493-C3C044616717}"/>
                    </a:ext>
                  </a:extLst>
                </p14:cNvPr>
                <p14:cNvContentPartPr/>
                <p14:nvPr/>
              </p14:nvContentPartPr>
              <p14:xfrm>
                <a:off x="5475006" y="3568485"/>
                <a:ext cx="120600" cy="139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E370FC5-EB1E-DCA9-D493-C3C04461671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66006" y="3559485"/>
                  <a:ext cx="138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2504D1D-D81F-2D44-2D0B-0B9B03DDFFE1}"/>
                    </a:ext>
                  </a:extLst>
                </p14:cNvPr>
                <p14:cNvContentPartPr/>
                <p14:nvPr/>
              </p14:nvContentPartPr>
              <p14:xfrm>
                <a:off x="2015766" y="4252485"/>
                <a:ext cx="30960" cy="174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2504D1D-D81F-2D44-2D0B-0B9B03DDFFE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006766" y="4243845"/>
                  <a:ext cx="486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0A1EA79-7962-5C7E-9861-86D617809179}"/>
                    </a:ext>
                  </a:extLst>
                </p14:cNvPr>
                <p14:cNvContentPartPr/>
                <p14:nvPr/>
              </p14:nvContentPartPr>
              <p14:xfrm>
                <a:off x="1934406" y="4332045"/>
                <a:ext cx="177480" cy="12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0A1EA79-7962-5C7E-9861-86D61780917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25766" y="4323045"/>
                  <a:ext cx="195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56445D3-444E-47A5-A55A-53D9B3DE53F4}"/>
                    </a:ext>
                  </a:extLst>
                </p14:cNvPr>
                <p14:cNvContentPartPr/>
                <p14:nvPr/>
              </p14:nvContentPartPr>
              <p14:xfrm>
                <a:off x="2341566" y="4173285"/>
                <a:ext cx="255600" cy="176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56445D3-444E-47A5-A55A-53D9B3DE53F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332566" y="4164645"/>
                  <a:ext cx="273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F607975-02FF-33D1-2C26-DFCA17626A90}"/>
                    </a:ext>
                  </a:extLst>
                </p14:cNvPr>
                <p14:cNvContentPartPr/>
                <p14:nvPr/>
              </p14:nvContentPartPr>
              <p14:xfrm>
                <a:off x="2547486" y="4336725"/>
                <a:ext cx="18000" cy="128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F607975-02FF-33D1-2C26-DFCA17626A9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538846" y="4328085"/>
                  <a:ext cx="35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6D4E210-5A84-EBCB-9051-A9513BFC20D1}"/>
                    </a:ext>
                  </a:extLst>
                </p14:cNvPr>
                <p14:cNvContentPartPr/>
                <p14:nvPr/>
              </p14:nvContentPartPr>
              <p14:xfrm>
                <a:off x="2366046" y="4093725"/>
                <a:ext cx="194760" cy="16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6D4E210-5A84-EBCB-9051-A9513BFC20D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357406" y="4084725"/>
                  <a:ext cx="212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92CF091-7400-5051-8A1C-B1599DC8DEF1}"/>
                    </a:ext>
                  </a:extLst>
                </p14:cNvPr>
                <p14:cNvContentPartPr/>
                <p14:nvPr/>
              </p14:nvContentPartPr>
              <p14:xfrm>
                <a:off x="2689326" y="4238085"/>
                <a:ext cx="31680" cy="59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92CF091-7400-5051-8A1C-B1599DC8DEF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680686" y="4229085"/>
                  <a:ext cx="49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BB15BF4-24C5-F9FD-4B8F-CEBE8CD8F374}"/>
                    </a:ext>
                  </a:extLst>
                </p14:cNvPr>
                <p14:cNvContentPartPr/>
                <p14:nvPr/>
              </p14:nvContentPartPr>
              <p14:xfrm>
                <a:off x="2828286" y="4167525"/>
                <a:ext cx="186840" cy="190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BB15BF4-24C5-F9FD-4B8F-CEBE8CD8F37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819646" y="4158885"/>
                  <a:ext cx="2044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D0D2059-272A-7D58-FB1A-5C430E6EF469}"/>
                    </a:ext>
                  </a:extLst>
                </p14:cNvPr>
                <p14:cNvContentPartPr/>
                <p14:nvPr/>
              </p14:nvContentPartPr>
              <p14:xfrm>
                <a:off x="2836206" y="4113885"/>
                <a:ext cx="180000" cy="18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D0D2059-272A-7D58-FB1A-5C430E6EF46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827566" y="4105245"/>
                  <a:ext cx="197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D45648B-A3B0-CAE5-506B-B6DFE6249282}"/>
                    </a:ext>
                  </a:extLst>
                </p14:cNvPr>
                <p14:cNvContentPartPr/>
                <p14:nvPr/>
              </p14:nvContentPartPr>
              <p14:xfrm>
                <a:off x="2257326" y="4030725"/>
                <a:ext cx="106200" cy="470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D45648B-A3B0-CAE5-506B-B6DFE624928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248326" y="4021725"/>
                  <a:ext cx="12384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34EF1E7-8FB5-BC3F-C5D9-2C46FF46E388}"/>
                    </a:ext>
                  </a:extLst>
                </p14:cNvPr>
                <p14:cNvContentPartPr/>
                <p14:nvPr/>
              </p14:nvContentPartPr>
              <p14:xfrm>
                <a:off x="2999646" y="4042965"/>
                <a:ext cx="126360" cy="463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34EF1E7-8FB5-BC3F-C5D9-2C46FF46E38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990646" y="4033965"/>
                  <a:ext cx="14400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C3BC420-91C6-FFDB-DE7E-EACCC7044661}"/>
                    </a:ext>
                  </a:extLst>
                </p14:cNvPr>
                <p14:cNvContentPartPr/>
                <p14:nvPr/>
              </p14:nvContentPartPr>
              <p14:xfrm>
                <a:off x="3225006" y="4204245"/>
                <a:ext cx="215640" cy="167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C3BC420-91C6-FFDB-DE7E-EACCC704466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216366" y="4195245"/>
                  <a:ext cx="233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CB5B71F-EEE2-97BD-08AC-0F27565E0E69}"/>
                    </a:ext>
                  </a:extLst>
                </p14:cNvPr>
                <p14:cNvContentPartPr/>
                <p14:nvPr/>
              </p14:nvContentPartPr>
              <p14:xfrm>
                <a:off x="3416526" y="4339605"/>
                <a:ext cx="16200" cy="81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CB5B71F-EEE2-97BD-08AC-0F27565E0E6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407886" y="4330965"/>
                  <a:ext cx="33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4377E94-E73E-8A7E-BED3-5C217FFDEE36}"/>
                    </a:ext>
                  </a:extLst>
                </p14:cNvPr>
                <p14:cNvContentPartPr/>
                <p14:nvPr/>
              </p14:nvContentPartPr>
              <p14:xfrm>
                <a:off x="3214206" y="4118205"/>
                <a:ext cx="210960" cy="25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4377E94-E73E-8A7E-BED3-5C217FFDEE3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205566" y="4109565"/>
                  <a:ext cx="228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0DDA188-7001-1D67-6B0F-6722A8BCE09C}"/>
                    </a:ext>
                  </a:extLst>
                </p14:cNvPr>
                <p14:cNvContentPartPr/>
                <p14:nvPr/>
              </p14:nvContentPartPr>
              <p14:xfrm>
                <a:off x="3477006" y="4000125"/>
                <a:ext cx="130320" cy="635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0DDA188-7001-1D67-6B0F-6722A8BCE09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68006" y="3991125"/>
                  <a:ext cx="147960" cy="65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4E84336-79FB-F5D1-3566-90AB13AAD380}"/>
                    </a:ext>
                  </a:extLst>
                </p14:cNvPr>
                <p14:cNvContentPartPr/>
                <p14:nvPr/>
              </p14:nvContentPartPr>
              <p14:xfrm>
                <a:off x="3833046" y="4282725"/>
                <a:ext cx="207000" cy="17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4E84336-79FB-F5D1-3566-90AB13AAD38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824406" y="4273725"/>
                  <a:ext cx="224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3F60A0C-45D3-BFC8-E21F-552504181889}"/>
                    </a:ext>
                  </a:extLst>
                </p14:cNvPr>
                <p14:cNvContentPartPr/>
                <p14:nvPr/>
              </p14:nvContentPartPr>
              <p14:xfrm>
                <a:off x="3788046" y="4357605"/>
                <a:ext cx="255600" cy="10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3F60A0C-45D3-BFC8-E21F-55250418188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779406" y="4348965"/>
                  <a:ext cx="273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7DA7A54-C8C3-8852-3A56-B96F0885B74D}"/>
                    </a:ext>
                  </a:extLst>
                </p14:cNvPr>
                <p14:cNvContentPartPr/>
                <p14:nvPr/>
              </p14:nvContentPartPr>
              <p14:xfrm>
                <a:off x="4208886" y="4323765"/>
                <a:ext cx="179280" cy="21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7DA7A54-C8C3-8852-3A56-B96F0885B74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200246" y="4314765"/>
                  <a:ext cx="196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2F4E166-0A8F-33F3-2E9C-A783FBD4FE43}"/>
                    </a:ext>
                  </a:extLst>
                </p14:cNvPr>
                <p14:cNvContentPartPr/>
                <p14:nvPr/>
              </p14:nvContentPartPr>
              <p14:xfrm>
                <a:off x="4526406" y="4261845"/>
                <a:ext cx="207720" cy="161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2F4E166-0A8F-33F3-2E9C-A783FBD4FE4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517406" y="4253205"/>
                  <a:ext cx="225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2266C22-BF49-E8FB-517E-690F8A76A0A6}"/>
                    </a:ext>
                  </a:extLst>
                </p14:cNvPr>
                <p14:cNvContentPartPr/>
                <p14:nvPr/>
              </p14:nvContentPartPr>
              <p14:xfrm>
                <a:off x="4854006" y="4120365"/>
                <a:ext cx="162720" cy="314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2266C22-BF49-E8FB-517E-690F8A76A0A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845006" y="4111725"/>
                  <a:ext cx="1803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73D15F7-4512-8048-7552-B9251AE2E27B}"/>
                    </a:ext>
                  </a:extLst>
                </p14:cNvPr>
                <p14:cNvContentPartPr/>
                <p14:nvPr/>
              </p14:nvContentPartPr>
              <p14:xfrm>
                <a:off x="4821966" y="4240605"/>
                <a:ext cx="187560" cy="15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73D15F7-4512-8048-7552-B9251AE2E27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813326" y="4231965"/>
                  <a:ext cx="205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06F3B46-8912-250C-2852-284911B7E275}"/>
                    </a:ext>
                  </a:extLst>
                </p14:cNvPr>
                <p14:cNvContentPartPr/>
                <p14:nvPr/>
              </p14:nvContentPartPr>
              <p14:xfrm>
                <a:off x="4814766" y="4122885"/>
                <a:ext cx="241560" cy="8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06F3B46-8912-250C-2852-284911B7E27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805766" y="4113885"/>
                  <a:ext cx="259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10A469E-1C57-E34E-092D-6716ABD98CC5}"/>
                    </a:ext>
                  </a:extLst>
                </p14:cNvPr>
                <p14:cNvContentPartPr/>
                <p14:nvPr/>
              </p14:nvContentPartPr>
              <p14:xfrm>
                <a:off x="5128326" y="4415205"/>
                <a:ext cx="15480" cy="110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10A469E-1C57-E34E-092D-6716ABD98CC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119326" y="4406205"/>
                  <a:ext cx="33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A49AE5F-E60D-9AF5-FC9C-93EB77C42E20}"/>
                    </a:ext>
                  </a:extLst>
                </p14:cNvPr>
                <p14:cNvContentPartPr/>
                <p14:nvPr/>
              </p14:nvContentPartPr>
              <p14:xfrm>
                <a:off x="4811166" y="4017405"/>
                <a:ext cx="246600" cy="19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A49AE5F-E60D-9AF5-FC9C-93EB77C42E2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802166" y="4008765"/>
                  <a:ext cx="26424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0A88EA9-1260-2EEF-9951-C2D2A79FBFC7}"/>
              </a:ext>
            </a:extLst>
          </p:cNvPr>
          <p:cNvGrpSpPr/>
          <p:nvPr/>
        </p:nvGrpSpPr>
        <p:grpSpPr>
          <a:xfrm>
            <a:off x="6044526" y="3369045"/>
            <a:ext cx="625320" cy="469440"/>
            <a:chOff x="6044526" y="3369045"/>
            <a:chExt cx="625320" cy="46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61A21BC-B523-2CBF-C17F-F1E85258F06B}"/>
                    </a:ext>
                  </a:extLst>
                </p14:cNvPr>
                <p14:cNvContentPartPr/>
                <p14:nvPr/>
              </p14:nvContentPartPr>
              <p14:xfrm>
                <a:off x="6044526" y="3369045"/>
                <a:ext cx="133560" cy="4694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61A21BC-B523-2CBF-C17F-F1E85258F06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035886" y="3360045"/>
                  <a:ext cx="15120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C6ED684-9C5A-A5BA-0DEB-47DE309466AB}"/>
                    </a:ext>
                  </a:extLst>
                </p14:cNvPr>
                <p14:cNvContentPartPr/>
                <p14:nvPr/>
              </p14:nvContentPartPr>
              <p14:xfrm>
                <a:off x="6212646" y="3434925"/>
                <a:ext cx="457200" cy="269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C6ED684-9C5A-A5BA-0DEB-47DE309466A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204006" y="3426285"/>
                  <a:ext cx="47484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6A375B7B-AFE9-F56C-ED51-81A93DFD13C5}"/>
              </a:ext>
            </a:extLst>
          </p:cNvPr>
          <p:cNvGrpSpPr/>
          <p:nvPr/>
        </p:nvGrpSpPr>
        <p:grpSpPr>
          <a:xfrm>
            <a:off x="6850206" y="3139005"/>
            <a:ext cx="4760640" cy="648360"/>
            <a:chOff x="6850206" y="3139005"/>
            <a:chExt cx="4760640" cy="64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7D96A04-72D7-00AC-59C7-83A93E19CF06}"/>
                    </a:ext>
                  </a:extLst>
                </p14:cNvPr>
                <p14:cNvContentPartPr/>
                <p14:nvPr/>
              </p14:nvContentPartPr>
              <p14:xfrm>
                <a:off x="6850206" y="3301725"/>
                <a:ext cx="935640" cy="474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7D96A04-72D7-00AC-59C7-83A93E19CF0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41566" y="3292725"/>
                  <a:ext cx="95328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311F98E-B648-6EC3-983B-F72BB89634E7}"/>
                    </a:ext>
                  </a:extLst>
                </p14:cNvPr>
                <p14:cNvContentPartPr/>
                <p14:nvPr/>
              </p14:nvContentPartPr>
              <p14:xfrm>
                <a:off x="7385166" y="3440685"/>
                <a:ext cx="356760" cy="28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311F98E-B648-6EC3-983B-F72BB89634E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376526" y="3432045"/>
                  <a:ext cx="374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96D1F4C-63FB-9D75-0EAC-AAEB2390417B}"/>
                    </a:ext>
                  </a:extLst>
                </p14:cNvPr>
                <p14:cNvContentPartPr/>
                <p14:nvPr/>
              </p14:nvContentPartPr>
              <p14:xfrm>
                <a:off x="7908246" y="3534285"/>
                <a:ext cx="110880" cy="15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96D1F4C-63FB-9D75-0EAC-AAEB2390417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899606" y="3525645"/>
                  <a:ext cx="128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C66BF91-2A86-C6FA-2808-A1CC8D8C241C}"/>
                    </a:ext>
                  </a:extLst>
                </p14:cNvPr>
                <p14:cNvContentPartPr/>
                <p14:nvPr/>
              </p14:nvContentPartPr>
              <p14:xfrm>
                <a:off x="8111286" y="3326925"/>
                <a:ext cx="644400" cy="307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C66BF91-2A86-C6FA-2808-A1CC8D8C241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102646" y="3318285"/>
                  <a:ext cx="6620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395B0CE-A79F-669E-F3CA-C4535121EC92}"/>
                    </a:ext>
                  </a:extLst>
                </p14:cNvPr>
                <p14:cNvContentPartPr/>
                <p14:nvPr/>
              </p14:nvContentPartPr>
              <p14:xfrm>
                <a:off x="8966646" y="3261045"/>
                <a:ext cx="897840" cy="345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395B0CE-A79F-669E-F3CA-C4535121EC9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958006" y="3252405"/>
                  <a:ext cx="9154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BF420D4-8043-ADD1-5009-098A4C60C575}"/>
                    </a:ext>
                  </a:extLst>
                </p14:cNvPr>
                <p14:cNvContentPartPr/>
                <p14:nvPr/>
              </p14:nvContentPartPr>
              <p14:xfrm>
                <a:off x="8955846" y="3311445"/>
                <a:ext cx="473400" cy="39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BF420D4-8043-ADD1-5009-098A4C60C57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947206" y="3302805"/>
                  <a:ext cx="4910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AC438D6-F63D-7F65-3224-3F2C3145E7CC}"/>
                    </a:ext>
                  </a:extLst>
                </p14:cNvPr>
                <p14:cNvContentPartPr/>
                <p14:nvPr/>
              </p14:nvContentPartPr>
              <p14:xfrm>
                <a:off x="10093086" y="3275805"/>
                <a:ext cx="677880" cy="511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AC438D6-F63D-7F65-3224-3F2C3145E7C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084086" y="3267165"/>
                  <a:ext cx="69552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D5DDF3F-A05D-D6A4-2BB8-BF513422BCF8}"/>
                    </a:ext>
                  </a:extLst>
                </p14:cNvPr>
                <p14:cNvContentPartPr/>
                <p14:nvPr/>
              </p14:nvContentPartPr>
              <p14:xfrm>
                <a:off x="10947366" y="3236925"/>
                <a:ext cx="509400" cy="333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D5DDF3F-A05D-D6A4-2BB8-BF513422BCF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938366" y="3227925"/>
                  <a:ext cx="5270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729CE99-DB06-D507-3C54-4BC81A37B30E}"/>
                    </a:ext>
                  </a:extLst>
                </p14:cNvPr>
                <p14:cNvContentPartPr/>
                <p14:nvPr/>
              </p14:nvContentPartPr>
              <p14:xfrm>
                <a:off x="11208726" y="3349965"/>
                <a:ext cx="240120" cy="25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729CE99-DB06-D507-3C54-4BC81A37B30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199726" y="3341325"/>
                  <a:ext cx="257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1E41910-4205-DBAA-4D52-4AB099824876}"/>
                    </a:ext>
                  </a:extLst>
                </p14:cNvPr>
                <p14:cNvContentPartPr/>
                <p14:nvPr/>
              </p14:nvContentPartPr>
              <p14:xfrm>
                <a:off x="11430486" y="3139005"/>
                <a:ext cx="180360" cy="508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1E41910-4205-DBAA-4D52-4AB09982487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421486" y="3130005"/>
                  <a:ext cx="198000" cy="52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00555D61-7912-57D6-35A7-8BC2ADB54965}"/>
                  </a:ext>
                </a:extLst>
              </p14:cNvPr>
              <p14:cNvContentPartPr/>
              <p14:nvPr/>
            </p14:nvContentPartPr>
            <p14:xfrm>
              <a:off x="2297286" y="4584405"/>
              <a:ext cx="933840" cy="1692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00555D61-7912-57D6-35A7-8BC2ADB54965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2288286" y="4575765"/>
                <a:ext cx="951480" cy="18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B59BCCA-95C8-4938-B50E-D0A577CC7C5D}"/>
              </a:ext>
            </a:extLst>
          </p:cNvPr>
          <p:cNvGrpSpPr/>
          <p:nvPr/>
        </p:nvGrpSpPr>
        <p:grpSpPr>
          <a:xfrm>
            <a:off x="264726" y="4868445"/>
            <a:ext cx="695880" cy="343800"/>
            <a:chOff x="264726" y="4868445"/>
            <a:chExt cx="69588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C99267F-0F2C-6355-4E93-232E7C02F7CE}"/>
                    </a:ext>
                  </a:extLst>
                </p14:cNvPr>
                <p14:cNvContentPartPr/>
                <p14:nvPr/>
              </p14:nvContentPartPr>
              <p14:xfrm>
                <a:off x="264726" y="4878885"/>
                <a:ext cx="290880" cy="108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C99267F-0F2C-6355-4E93-232E7C02F7C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55726" y="4869885"/>
                  <a:ext cx="308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434E338-1BF4-9535-77D0-2DE3A63AB7C7}"/>
                    </a:ext>
                  </a:extLst>
                </p14:cNvPr>
                <p14:cNvContentPartPr/>
                <p14:nvPr/>
              </p14:nvContentPartPr>
              <p14:xfrm>
                <a:off x="359046" y="4924965"/>
                <a:ext cx="114840" cy="2872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434E338-1BF4-9535-77D0-2DE3A63AB7C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50406" y="4916325"/>
                  <a:ext cx="1324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5B60589-3214-0D16-53CE-2EA0B75000DB}"/>
                    </a:ext>
                  </a:extLst>
                </p14:cNvPr>
                <p14:cNvContentPartPr/>
                <p14:nvPr/>
              </p14:nvContentPartPr>
              <p14:xfrm>
                <a:off x="558126" y="4868445"/>
                <a:ext cx="402480" cy="332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5B60589-3214-0D16-53CE-2EA0B75000D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49486" y="4859805"/>
                  <a:ext cx="4201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4CDA684-1357-3027-205A-D7283788F6D5}"/>
                    </a:ext>
                  </a:extLst>
                </p14:cNvPr>
                <p14:cNvContentPartPr/>
                <p14:nvPr/>
              </p14:nvContentPartPr>
              <p14:xfrm>
                <a:off x="810126" y="5014245"/>
                <a:ext cx="360" cy="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4CDA684-1357-3027-205A-D7283788F6D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01126" y="5005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1D684A58-7404-E8DA-87AF-6B4D2EDEDB9A}"/>
              </a:ext>
            </a:extLst>
          </p:cNvPr>
          <p:cNvGrpSpPr/>
          <p:nvPr/>
        </p:nvGrpSpPr>
        <p:grpSpPr>
          <a:xfrm>
            <a:off x="1095246" y="4831725"/>
            <a:ext cx="1153800" cy="327240"/>
            <a:chOff x="1095246" y="4831725"/>
            <a:chExt cx="115380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3CBDB67-C92A-AC0D-CF2D-F59338FFDB89}"/>
                    </a:ext>
                  </a:extLst>
                </p14:cNvPr>
                <p14:cNvContentPartPr/>
                <p14:nvPr/>
              </p14:nvContentPartPr>
              <p14:xfrm>
                <a:off x="1104606" y="4831725"/>
                <a:ext cx="698400" cy="327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3CBDB67-C92A-AC0D-CF2D-F59338FFDB8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95606" y="4823085"/>
                  <a:ext cx="7160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E2E3137-478B-50C3-DD67-24204EF1F3D9}"/>
                    </a:ext>
                  </a:extLst>
                </p14:cNvPr>
                <p14:cNvContentPartPr/>
                <p14:nvPr/>
              </p14:nvContentPartPr>
              <p14:xfrm>
                <a:off x="1095246" y="4925685"/>
                <a:ext cx="302760" cy="36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E2E3137-478B-50C3-DD67-24204EF1F3D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86246" y="4917045"/>
                  <a:ext cx="320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7D255D4-3B14-B422-B9C7-8AACCFB9C3A2}"/>
                    </a:ext>
                  </a:extLst>
                </p14:cNvPr>
                <p14:cNvContentPartPr/>
                <p14:nvPr/>
              </p14:nvContentPartPr>
              <p14:xfrm>
                <a:off x="1933686" y="5019645"/>
                <a:ext cx="315360" cy="128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7D255D4-3B14-B422-B9C7-8AACCFB9C3A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925046" y="5010645"/>
                  <a:ext cx="333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9AE5BC0-CC37-FDFF-3513-E7E24CB875BA}"/>
                    </a:ext>
                  </a:extLst>
                </p14:cNvPr>
                <p14:cNvContentPartPr/>
                <p14:nvPr/>
              </p14:nvContentPartPr>
              <p14:xfrm>
                <a:off x="1989486" y="4929285"/>
                <a:ext cx="24480" cy="21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9AE5BC0-CC37-FDFF-3513-E7E24CB875B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980846" y="4920645"/>
                  <a:ext cx="421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E9FA9C27-3F5D-9AB8-B5CE-D7F1DAEDF437}"/>
              </a:ext>
            </a:extLst>
          </p:cNvPr>
          <p:cNvGrpSpPr/>
          <p:nvPr/>
        </p:nvGrpSpPr>
        <p:grpSpPr>
          <a:xfrm>
            <a:off x="2466486" y="4834605"/>
            <a:ext cx="3389040" cy="503280"/>
            <a:chOff x="2466486" y="4834605"/>
            <a:chExt cx="3389040" cy="50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30295EA-B43B-167A-3855-359FE292910F}"/>
                    </a:ext>
                  </a:extLst>
                </p14:cNvPr>
                <p14:cNvContentPartPr/>
                <p14:nvPr/>
              </p14:nvContentPartPr>
              <p14:xfrm>
                <a:off x="2466486" y="4913445"/>
                <a:ext cx="161640" cy="245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30295EA-B43B-167A-3855-359FE292910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457486" y="4904805"/>
                  <a:ext cx="1792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7F242AF-3B55-A43B-2E1B-5880DDA541BF}"/>
                    </a:ext>
                  </a:extLst>
                </p14:cNvPr>
                <p14:cNvContentPartPr/>
                <p14:nvPr/>
              </p14:nvContentPartPr>
              <p14:xfrm>
                <a:off x="2676726" y="5034765"/>
                <a:ext cx="97560" cy="119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7F242AF-3B55-A43B-2E1B-5880DDA541B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667726" y="5026125"/>
                  <a:ext cx="115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16EB4DC-A995-D5FE-25A5-D51A4F34573A}"/>
                    </a:ext>
                  </a:extLst>
                </p14:cNvPr>
                <p14:cNvContentPartPr/>
                <p14:nvPr/>
              </p14:nvContentPartPr>
              <p14:xfrm>
                <a:off x="2844486" y="4906245"/>
                <a:ext cx="101160" cy="2757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16EB4DC-A995-D5FE-25A5-D51A4F34573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835486" y="4897245"/>
                  <a:ext cx="1188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C976069-F838-383E-7A34-BAF05918DB94}"/>
                    </a:ext>
                  </a:extLst>
                </p14:cNvPr>
                <p14:cNvContentPartPr/>
                <p14:nvPr/>
              </p14:nvContentPartPr>
              <p14:xfrm>
                <a:off x="3012606" y="5052045"/>
                <a:ext cx="85680" cy="17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C976069-F838-383E-7A34-BAF05918DB9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003606" y="5043405"/>
                  <a:ext cx="103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DF23CC2-9933-110D-D55C-41BFB3DF9F57}"/>
                    </a:ext>
                  </a:extLst>
                </p14:cNvPr>
                <p14:cNvContentPartPr/>
                <p14:nvPr/>
              </p14:nvContentPartPr>
              <p14:xfrm>
                <a:off x="3170646" y="4834605"/>
                <a:ext cx="637920" cy="3067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DF23CC2-9933-110D-D55C-41BFB3DF9F5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161646" y="4825605"/>
                  <a:ext cx="6555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D028FA1-5CA3-5F46-EDC7-3A12D78FC3A0}"/>
                    </a:ext>
                  </a:extLst>
                </p14:cNvPr>
                <p14:cNvContentPartPr/>
                <p14:nvPr/>
              </p14:nvContentPartPr>
              <p14:xfrm>
                <a:off x="3994686" y="4849725"/>
                <a:ext cx="269280" cy="488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D028FA1-5CA3-5F46-EDC7-3A12D78FC3A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985686" y="4840725"/>
                  <a:ext cx="28692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C13CBEA-715B-12B1-682B-02EEFA89D492}"/>
                    </a:ext>
                  </a:extLst>
                </p14:cNvPr>
                <p14:cNvContentPartPr/>
                <p14:nvPr/>
              </p14:nvContentPartPr>
              <p14:xfrm>
                <a:off x="4341726" y="4838205"/>
                <a:ext cx="879480" cy="2750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C13CBEA-715B-12B1-682B-02EEFA89D49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332726" y="4829205"/>
                  <a:ext cx="8971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5FDACE5-B5A3-F0CC-95E5-0ECA12E3E049}"/>
                    </a:ext>
                  </a:extLst>
                </p14:cNvPr>
                <p14:cNvContentPartPr/>
                <p14:nvPr/>
              </p14:nvContentPartPr>
              <p14:xfrm>
                <a:off x="5198526" y="4927125"/>
                <a:ext cx="657000" cy="156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5FDACE5-B5A3-F0CC-95E5-0ECA12E3E04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189886" y="4918485"/>
                  <a:ext cx="67464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5E35D4AF-39D2-6978-7D5A-496085CBA8DA}"/>
              </a:ext>
            </a:extLst>
          </p:cNvPr>
          <p:cNvGrpSpPr/>
          <p:nvPr/>
        </p:nvGrpSpPr>
        <p:grpSpPr>
          <a:xfrm>
            <a:off x="4913406" y="5332845"/>
            <a:ext cx="1351800" cy="305640"/>
            <a:chOff x="4913406" y="5332845"/>
            <a:chExt cx="135180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0A87725-3152-C47A-86A3-AB049A972B96}"/>
                    </a:ext>
                  </a:extLst>
                </p14:cNvPr>
                <p14:cNvContentPartPr/>
                <p14:nvPr/>
              </p14:nvContentPartPr>
              <p14:xfrm>
                <a:off x="4913406" y="5332845"/>
                <a:ext cx="1259280" cy="305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0A87725-3152-C47A-86A3-AB049A972B9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904766" y="5323845"/>
                  <a:ext cx="12769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BC5D4FF-0EAC-95F8-ED3E-F70A85798AA3}"/>
                    </a:ext>
                  </a:extLst>
                </p14:cNvPr>
                <p14:cNvContentPartPr/>
                <p14:nvPr/>
              </p14:nvContentPartPr>
              <p14:xfrm>
                <a:off x="6264846" y="5548125"/>
                <a:ext cx="360" cy="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BC5D4FF-0EAC-95F8-ED3E-F70A85798AA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256206" y="5539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68D09227-DEF4-CD07-2207-1086F5979B6C}"/>
                  </a:ext>
                </a:extLst>
              </p14:cNvPr>
              <p14:cNvContentPartPr/>
              <p14:nvPr/>
            </p14:nvContentPartPr>
            <p14:xfrm>
              <a:off x="640926" y="6053925"/>
              <a:ext cx="660240" cy="13536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68D09227-DEF4-CD07-2207-1086F5979B6C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632286" y="6045285"/>
                <a:ext cx="677880" cy="15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BF2E6EF1-84A2-C89F-002E-14DA05A55973}"/>
              </a:ext>
            </a:extLst>
          </p:cNvPr>
          <p:cNvGrpSpPr/>
          <p:nvPr/>
        </p:nvGrpSpPr>
        <p:grpSpPr>
          <a:xfrm>
            <a:off x="217206" y="5355525"/>
            <a:ext cx="4534200" cy="1093680"/>
            <a:chOff x="217206" y="5355525"/>
            <a:chExt cx="4534200" cy="10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9A90E63-0915-1A21-536E-D58D14A76CBE}"/>
                    </a:ext>
                  </a:extLst>
                </p14:cNvPr>
                <p14:cNvContentPartPr/>
                <p14:nvPr/>
              </p14:nvContentPartPr>
              <p14:xfrm>
                <a:off x="217206" y="5431845"/>
                <a:ext cx="1316160" cy="331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9A90E63-0915-1A21-536E-D58D14A76CB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08566" y="5423205"/>
                  <a:ext cx="13338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B9FC9B2-9248-F989-3014-7A8F8031AB80}"/>
                    </a:ext>
                  </a:extLst>
                </p14:cNvPr>
                <p14:cNvContentPartPr/>
                <p14:nvPr/>
              </p14:nvContentPartPr>
              <p14:xfrm>
                <a:off x="1732806" y="5510685"/>
                <a:ext cx="339840" cy="176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B9FC9B2-9248-F989-3014-7A8F8031AB8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724166" y="5502045"/>
                  <a:ext cx="357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DF446E9-BF82-94C9-B9B9-29AF415B00A4}"/>
                    </a:ext>
                  </a:extLst>
                </p14:cNvPr>
                <p14:cNvContentPartPr/>
                <p14:nvPr/>
              </p14:nvContentPartPr>
              <p14:xfrm>
                <a:off x="2044926" y="5707245"/>
                <a:ext cx="3600" cy="75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DF446E9-BF82-94C9-B9B9-29AF415B00A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036286" y="5698245"/>
                  <a:ext cx="21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4A16168-0E4E-B109-DED5-205392B9ED76}"/>
                    </a:ext>
                  </a:extLst>
                </p14:cNvPr>
                <p14:cNvContentPartPr/>
                <p14:nvPr/>
              </p14:nvContentPartPr>
              <p14:xfrm>
                <a:off x="1739286" y="5410245"/>
                <a:ext cx="320400" cy="13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4A16168-0E4E-B109-DED5-205392B9ED7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730646" y="5401605"/>
                  <a:ext cx="338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0622FD8-F9AD-FC2F-2D32-4C7BD1D78390}"/>
                    </a:ext>
                  </a:extLst>
                </p14:cNvPr>
                <p14:cNvContentPartPr/>
                <p14:nvPr/>
              </p14:nvContentPartPr>
              <p14:xfrm>
                <a:off x="2268846" y="5555685"/>
                <a:ext cx="359640" cy="1569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0622FD8-F9AD-FC2F-2D32-4C7BD1D7839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260206" y="5547045"/>
                  <a:ext cx="377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685B7FC-8009-AC37-5253-59DA499E9D27}"/>
                    </a:ext>
                  </a:extLst>
                </p14:cNvPr>
                <p14:cNvContentPartPr/>
                <p14:nvPr/>
              </p14:nvContentPartPr>
              <p14:xfrm>
                <a:off x="2411046" y="5401605"/>
                <a:ext cx="360" cy="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685B7FC-8009-AC37-5253-59DA499E9D2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402406" y="5392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B00A436-91BC-A597-B030-9298F0EC03EB}"/>
                    </a:ext>
                  </a:extLst>
                </p14:cNvPr>
                <p14:cNvContentPartPr/>
                <p14:nvPr/>
              </p14:nvContentPartPr>
              <p14:xfrm>
                <a:off x="2813166" y="5426085"/>
                <a:ext cx="194400" cy="2322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B00A436-91BC-A597-B030-9298F0EC03E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804166" y="5417085"/>
                  <a:ext cx="2120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312ECEE-4F3E-E4AD-3B55-FAA8B22254B0}"/>
                    </a:ext>
                  </a:extLst>
                </p14:cNvPr>
                <p14:cNvContentPartPr/>
                <p14:nvPr/>
              </p14:nvContentPartPr>
              <p14:xfrm>
                <a:off x="3019086" y="5355525"/>
                <a:ext cx="262800" cy="323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312ECEE-4F3E-E4AD-3B55-FAA8B22254B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010446" y="5346525"/>
                  <a:ext cx="2804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4C73D9C-3A53-16F9-B5C6-5CBBA2A4CF6C}"/>
                    </a:ext>
                  </a:extLst>
                </p14:cNvPr>
                <p14:cNvContentPartPr/>
                <p14:nvPr/>
              </p14:nvContentPartPr>
              <p14:xfrm>
                <a:off x="3148326" y="5464605"/>
                <a:ext cx="192960" cy="10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4C73D9C-3A53-16F9-B5C6-5CBBA2A4CF6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139326" y="5455605"/>
                  <a:ext cx="210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A4698BD-0FC3-8522-CDDB-562F03C8E638}"/>
                    </a:ext>
                  </a:extLst>
                </p14:cNvPr>
                <p14:cNvContentPartPr/>
                <p14:nvPr/>
              </p14:nvContentPartPr>
              <p14:xfrm>
                <a:off x="3357846" y="5556405"/>
                <a:ext cx="101880" cy="126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A4698BD-0FC3-8522-CDDB-562F03C8E63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349206" y="5547405"/>
                  <a:ext cx="119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017B9B0-1025-25C9-5A12-42C1DE51FB24}"/>
                    </a:ext>
                  </a:extLst>
                </p14:cNvPr>
                <p14:cNvContentPartPr/>
                <p14:nvPr/>
              </p14:nvContentPartPr>
              <p14:xfrm>
                <a:off x="3529566" y="5405565"/>
                <a:ext cx="736560" cy="275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017B9B0-1025-25C9-5A12-42C1DE51FB2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520926" y="5396565"/>
                  <a:ext cx="7542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47A706F-7481-FA96-B252-0819A8465EBD}"/>
                    </a:ext>
                  </a:extLst>
                </p14:cNvPr>
                <p14:cNvContentPartPr/>
                <p14:nvPr/>
              </p14:nvContentPartPr>
              <p14:xfrm>
                <a:off x="4468806" y="5363805"/>
                <a:ext cx="282600" cy="4395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47A706F-7481-FA96-B252-0819A8465EB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459806" y="5354805"/>
                  <a:ext cx="3002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F165C85-A211-A249-52C9-27A1B9007B8E}"/>
                    </a:ext>
                  </a:extLst>
                </p14:cNvPr>
                <p14:cNvContentPartPr/>
                <p14:nvPr/>
              </p14:nvContentPartPr>
              <p14:xfrm>
                <a:off x="1389006" y="5824965"/>
                <a:ext cx="1432080" cy="6242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F165C85-A211-A249-52C9-27A1B9007B8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380006" y="5815965"/>
                  <a:ext cx="144972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D766459-7AF5-3AE6-8274-5B8FADE17CC1}"/>
                    </a:ext>
                  </a:extLst>
                </p14:cNvPr>
                <p14:cNvContentPartPr/>
                <p14:nvPr/>
              </p14:nvContentPartPr>
              <p14:xfrm>
                <a:off x="2543886" y="5963205"/>
                <a:ext cx="313200" cy="374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D766459-7AF5-3AE6-8274-5B8FADE17CC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535246" y="5954565"/>
                  <a:ext cx="330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390DAC6-5742-D601-2652-9FAE1D6F9EA0}"/>
                    </a:ext>
                  </a:extLst>
                </p14:cNvPr>
                <p14:cNvContentPartPr/>
                <p14:nvPr/>
              </p14:nvContentPartPr>
              <p14:xfrm>
                <a:off x="2964006" y="5771685"/>
                <a:ext cx="460080" cy="3898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390DAC6-5742-D601-2652-9FAE1D6F9EA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955006" y="5763045"/>
                  <a:ext cx="47772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051EC3F-AD67-490E-1F7F-57849DB0CA35}"/>
                    </a:ext>
                  </a:extLst>
                </p14:cNvPr>
                <p14:cNvContentPartPr/>
                <p14:nvPr/>
              </p14:nvContentPartPr>
              <p14:xfrm>
                <a:off x="3152646" y="5948085"/>
                <a:ext cx="249120" cy="9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051EC3F-AD67-490E-1F7F-57849DB0CA3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143646" y="5939085"/>
                  <a:ext cx="266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5DB141D-3AE1-1579-8734-8F959CF676D4}"/>
                    </a:ext>
                  </a:extLst>
                </p14:cNvPr>
                <p14:cNvContentPartPr/>
                <p14:nvPr/>
              </p14:nvContentPartPr>
              <p14:xfrm>
                <a:off x="2984166" y="5846565"/>
                <a:ext cx="360" cy="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5DB141D-3AE1-1579-8734-8F959CF676D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975526" y="5837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703FDFB-432B-77A0-9497-D8E99BDCB564}"/>
                    </a:ext>
                  </a:extLst>
                </p14:cNvPr>
                <p14:cNvContentPartPr/>
                <p14:nvPr/>
              </p14:nvContentPartPr>
              <p14:xfrm>
                <a:off x="3523086" y="6098925"/>
                <a:ext cx="54360" cy="47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703FDFB-432B-77A0-9497-D8E99BDCB56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514446" y="6090285"/>
                  <a:ext cx="7200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E6DFECB8-1279-8C80-67BF-2661582090DC}"/>
              </a:ext>
            </a:extLst>
          </p:cNvPr>
          <p:cNvGrpSpPr/>
          <p:nvPr/>
        </p:nvGrpSpPr>
        <p:grpSpPr>
          <a:xfrm>
            <a:off x="7551486" y="5108565"/>
            <a:ext cx="963360" cy="764640"/>
            <a:chOff x="7551486" y="5108565"/>
            <a:chExt cx="963360" cy="76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076F660-7981-A018-B475-E6FD9ECAA627}"/>
                    </a:ext>
                  </a:extLst>
                </p14:cNvPr>
                <p14:cNvContentPartPr/>
                <p14:nvPr/>
              </p14:nvContentPartPr>
              <p14:xfrm>
                <a:off x="7551486" y="5245005"/>
                <a:ext cx="230400" cy="2199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076F660-7981-A018-B475-E6FD9ECAA62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542486" y="5236365"/>
                  <a:ext cx="2480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54F0306-1476-1BC6-BC0B-559CA8536DC5}"/>
                    </a:ext>
                  </a:extLst>
                </p14:cNvPr>
                <p14:cNvContentPartPr/>
                <p14:nvPr/>
              </p14:nvContentPartPr>
              <p14:xfrm>
                <a:off x="7866486" y="5108565"/>
                <a:ext cx="182160" cy="3538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54F0306-1476-1BC6-BC0B-559CA8536DC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857486" y="5099565"/>
                  <a:ext cx="1998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38A7AC2-065C-FD1B-FC85-8478326142DA}"/>
                    </a:ext>
                  </a:extLst>
                </p14:cNvPr>
                <p14:cNvContentPartPr/>
                <p14:nvPr/>
              </p14:nvContentPartPr>
              <p14:xfrm>
                <a:off x="8123886" y="5234565"/>
                <a:ext cx="273960" cy="149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38A7AC2-065C-FD1B-FC85-8478326142D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114886" y="5225565"/>
                  <a:ext cx="291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F77CC07-CC42-2255-E166-698D395A210C}"/>
                    </a:ext>
                  </a:extLst>
                </p14:cNvPr>
                <p14:cNvContentPartPr/>
                <p14:nvPr/>
              </p14:nvContentPartPr>
              <p14:xfrm>
                <a:off x="8381646" y="5382165"/>
                <a:ext cx="18000" cy="1090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F77CC07-CC42-2255-E166-698D395A210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373006" y="5373165"/>
                  <a:ext cx="35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E0671E4-DE93-CFE2-9318-7D3DD697718A}"/>
                    </a:ext>
                  </a:extLst>
                </p14:cNvPr>
                <p14:cNvContentPartPr/>
                <p14:nvPr/>
              </p14:nvContentPartPr>
              <p14:xfrm>
                <a:off x="8118846" y="5114325"/>
                <a:ext cx="295560" cy="97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E0671E4-DE93-CFE2-9318-7D3DD697718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109846" y="5105325"/>
                  <a:ext cx="313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57A4645-B37A-8F69-1914-293E4647B63A}"/>
                    </a:ext>
                  </a:extLst>
                </p14:cNvPr>
                <p14:cNvContentPartPr/>
                <p14:nvPr/>
              </p14:nvContentPartPr>
              <p14:xfrm>
                <a:off x="7935246" y="5523285"/>
                <a:ext cx="579600" cy="388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57A4645-B37A-8F69-1914-293E4647B63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926246" y="5514285"/>
                  <a:ext cx="597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20049E4-7E4F-7DF6-2251-F3F1FB35A768}"/>
                    </a:ext>
                  </a:extLst>
                </p14:cNvPr>
                <p14:cNvContentPartPr/>
                <p14:nvPr/>
              </p14:nvContentPartPr>
              <p14:xfrm>
                <a:off x="7980246" y="5659005"/>
                <a:ext cx="173160" cy="214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20049E4-7E4F-7DF6-2251-F3F1FB35A76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971606" y="5650365"/>
                  <a:ext cx="1908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CAB98CD-7FD6-1CDC-7C86-C129840D49E7}"/>
                    </a:ext>
                  </a:extLst>
                </p14:cNvPr>
                <p14:cNvContentPartPr/>
                <p14:nvPr/>
              </p14:nvContentPartPr>
              <p14:xfrm>
                <a:off x="8291646" y="5605005"/>
                <a:ext cx="125280" cy="251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CAB98CD-7FD6-1CDC-7C86-C129840D49E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282646" y="5596005"/>
                  <a:ext cx="1429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BC01545-467F-8146-1BF5-B83F42DC28FE}"/>
                    </a:ext>
                  </a:extLst>
                </p14:cNvPr>
                <p14:cNvContentPartPr/>
                <p14:nvPr/>
              </p14:nvContentPartPr>
              <p14:xfrm>
                <a:off x="8190486" y="5650005"/>
                <a:ext cx="320400" cy="424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BC01545-467F-8146-1BF5-B83F42DC28F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181846" y="5641005"/>
                  <a:ext cx="33804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18D97AF7-47B8-0153-F9A3-D38ACD28059B}"/>
              </a:ext>
            </a:extLst>
          </p:cNvPr>
          <p:cNvGrpSpPr/>
          <p:nvPr/>
        </p:nvGrpSpPr>
        <p:grpSpPr>
          <a:xfrm>
            <a:off x="8885646" y="5232765"/>
            <a:ext cx="1353960" cy="437760"/>
            <a:chOff x="8885646" y="5232765"/>
            <a:chExt cx="135396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8050D7A-A7BA-099A-61F8-B9A0EBC3A848}"/>
                    </a:ext>
                  </a:extLst>
                </p14:cNvPr>
                <p14:cNvContentPartPr/>
                <p14:nvPr/>
              </p14:nvContentPartPr>
              <p14:xfrm>
                <a:off x="8887806" y="5413845"/>
                <a:ext cx="220320" cy="15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8050D7A-A7BA-099A-61F8-B9A0EBC3A84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878806" y="5405205"/>
                  <a:ext cx="237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4C180EB-1F7D-A79C-9AF6-964C05397400}"/>
                    </a:ext>
                  </a:extLst>
                </p14:cNvPr>
                <p14:cNvContentPartPr/>
                <p14:nvPr/>
              </p14:nvContentPartPr>
              <p14:xfrm>
                <a:off x="8885646" y="5481525"/>
                <a:ext cx="291240" cy="262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4C180EB-1F7D-A79C-9AF6-964C0539740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876646" y="5472885"/>
                  <a:ext cx="308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2D45EA9-6382-D4B2-830B-0C600249552F}"/>
                    </a:ext>
                  </a:extLst>
                </p14:cNvPr>
                <p14:cNvContentPartPr/>
                <p14:nvPr/>
              </p14:nvContentPartPr>
              <p14:xfrm>
                <a:off x="9354366" y="5435085"/>
                <a:ext cx="172440" cy="219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2D45EA9-6382-D4B2-830B-0C600249552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345366" y="5426445"/>
                  <a:ext cx="190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6F8F4BE-EC5A-0CD6-5380-FA36D10B060F}"/>
                    </a:ext>
                  </a:extLst>
                </p14:cNvPr>
                <p14:cNvContentPartPr/>
                <p14:nvPr/>
              </p14:nvContentPartPr>
              <p14:xfrm>
                <a:off x="9613566" y="5455245"/>
                <a:ext cx="197640" cy="126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6F8F4BE-EC5A-0CD6-5380-FA36D10B060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604926" y="5446605"/>
                  <a:ext cx="215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0C1F9A3-B375-2B90-EC4E-10FC47525339}"/>
                    </a:ext>
                  </a:extLst>
                </p14:cNvPr>
                <p14:cNvContentPartPr/>
                <p14:nvPr/>
              </p14:nvContentPartPr>
              <p14:xfrm>
                <a:off x="9880326" y="5270565"/>
                <a:ext cx="212760" cy="3034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0C1F9A3-B375-2B90-EC4E-10FC4752533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871326" y="5261565"/>
                  <a:ext cx="2304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291FC76-EAA5-85B6-BFC1-6F20DAFB3A73}"/>
                    </a:ext>
                  </a:extLst>
                </p14:cNvPr>
                <p14:cNvContentPartPr/>
                <p14:nvPr/>
              </p14:nvContentPartPr>
              <p14:xfrm>
                <a:off x="9868446" y="5389365"/>
                <a:ext cx="192960" cy="244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291FC76-EAA5-85B6-BFC1-6F20DAFB3A7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859806" y="5380725"/>
                  <a:ext cx="210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881E3BC-488A-9C4E-9E6F-D7B924F1525A}"/>
                    </a:ext>
                  </a:extLst>
                </p14:cNvPr>
                <p14:cNvContentPartPr/>
                <p14:nvPr/>
              </p14:nvContentPartPr>
              <p14:xfrm>
                <a:off x="9819126" y="5232765"/>
                <a:ext cx="247320" cy="320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881E3BC-488A-9C4E-9E6F-D7B924F1525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810486" y="5223765"/>
                  <a:ext cx="264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7D6DE3F-4844-C42C-AC18-87497807CFA7}"/>
                    </a:ext>
                  </a:extLst>
                </p14:cNvPr>
                <p14:cNvContentPartPr/>
                <p14:nvPr/>
              </p14:nvContentPartPr>
              <p14:xfrm>
                <a:off x="10222326" y="5524365"/>
                <a:ext cx="17280" cy="1461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7D6DE3F-4844-C42C-AC18-87497807CFA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213686" y="5515365"/>
                  <a:ext cx="3492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82D59961-B26E-E12D-AE6D-8853D617F713}"/>
                  </a:ext>
                </a:extLst>
              </p14:cNvPr>
              <p14:cNvContentPartPr/>
              <p14:nvPr/>
            </p14:nvContentPartPr>
            <p14:xfrm>
              <a:off x="9794646" y="5091285"/>
              <a:ext cx="326880" cy="1008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82D59961-B26E-E12D-AE6D-8853D617F713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9785646" y="5082285"/>
                <a:ext cx="344520" cy="2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8625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5E521D8-FDD9-117D-D942-337BF7822D11}"/>
                  </a:ext>
                </a:extLst>
              </p14:cNvPr>
              <p14:cNvContentPartPr/>
              <p14:nvPr/>
            </p14:nvContentPartPr>
            <p14:xfrm>
              <a:off x="440406" y="212205"/>
              <a:ext cx="378720" cy="289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5E521D8-FDD9-117D-D942-337BF7822D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406" y="203565"/>
                <a:ext cx="396360" cy="30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5FFF794E-DB73-5200-A125-F0054717ECE8}"/>
              </a:ext>
            </a:extLst>
          </p:cNvPr>
          <p:cNvGrpSpPr/>
          <p:nvPr/>
        </p:nvGrpSpPr>
        <p:grpSpPr>
          <a:xfrm>
            <a:off x="898326" y="143805"/>
            <a:ext cx="2307600" cy="557280"/>
            <a:chOff x="898326" y="143805"/>
            <a:chExt cx="2307600" cy="55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6D96318-AF0A-5F38-0EDC-787CFFF62AFE}"/>
                    </a:ext>
                  </a:extLst>
                </p14:cNvPr>
                <p14:cNvContentPartPr/>
                <p14:nvPr/>
              </p14:nvContentPartPr>
              <p14:xfrm>
                <a:off x="898326" y="143805"/>
                <a:ext cx="1359720" cy="486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6D96318-AF0A-5F38-0EDC-787CFFF62AF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9686" y="134805"/>
                  <a:ext cx="137736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9EACF1C-F8EE-B700-4216-834C573C6317}"/>
                    </a:ext>
                  </a:extLst>
                </p14:cNvPr>
                <p14:cNvContentPartPr/>
                <p14:nvPr/>
              </p14:nvContentPartPr>
              <p14:xfrm>
                <a:off x="1947006" y="261885"/>
                <a:ext cx="313560" cy="204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9EACF1C-F8EE-B700-4216-834C573C631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38366" y="252885"/>
                  <a:ext cx="331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414AE50-85DD-5281-43DC-EAF2E7791B61}"/>
                    </a:ext>
                  </a:extLst>
                </p14:cNvPr>
                <p14:cNvContentPartPr/>
                <p14:nvPr/>
              </p14:nvContentPartPr>
              <p14:xfrm>
                <a:off x="1875006" y="200685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414AE50-85DD-5281-43DC-EAF2E7791B6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66006" y="192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8A43F48-7140-DF4D-20BA-99CCC5FE1965}"/>
                    </a:ext>
                  </a:extLst>
                </p14:cNvPr>
                <p14:cNvContentPartPr/>
                <p14:nvPr/>
              </p14:nvContentPartPr>
              <p14:xfrm>
                <a:off x="1445526" y="225525"/>
                <a:ext cx="37440" cy="8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8A43F48-7140-DF4D-20BA-99CCC5FE196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36526" y="216525"/>
                  <a:ext cx="55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97600E9-2700-2476-F91D-65BE466AEA90}"/>
                    </a:ext>
                  </a:extLst>
                </p14:cNvPr>
                <p14:cNvContentPartPr/>
                <p14:nvPr/>
              </p14:nvContentPartPr>
              <p14:xfrm>
                <a:off x="1171926" y="176925"/>
                <a:ext cx="388440" cy="61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97600E9-2700-2476-F91D-65BE466AEA9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63286" y="167925"/>
                  <a:ext cx="406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67EED01-3A61-6C5E-07F8-FD5598ED19CC}"/>
                    </a:ext>
                  </a:extLst>
                </p14:cNvPr>
                <p14:cNvContentPartPr/>
                <p14:nvPr/>
              </p14:nvContentPartPr>
              <p14:xfrm>
                <a:off x="2469366" y="331725"/>
                <a:ext cx="588600" cy="369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67EED01-3A61-6C5E-07F8-FD5598ED19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60726" y="323085"/>
                  <a:ext cx="6062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1F18AAF-6F68-2309-6107-3764B8D6DE77}"/>
                    </a:ext>
                  </a:extLst>
                </p14:cNvPr>
                <p14:cNvContentPartPr/>
                <p14:nvPr/>
              </p14:nvContentPartPr>
              <p14:xfrm>
                <a:off x="3205566" y="490125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1F18AAF-6F68-2309-6107-3764B8D6DE7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96926" y="481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1387245-96DC-4ECF-E436-E80E5238DDF2}"/>
              </a:ext>
            </a:extLst>
          </p:cNvPr>
          <p:cNvGrpSpPr/>
          <p:nvPr/>
        </p:nvGrpSpPr>
        <p:grpSpPr>
          <a:xfrm>
            <a:off x="880326" y="798645"/>
            <a:ext cx="504720" cy="626400"/>
            <a:chOff x="880326" y="798645"/>
            <a:chExt cx="504720" cy="62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A40F158-D9EB-4ADC-8F50-ED29460338DA}"/>
                    </a:ext>
                  </a:extLst>
                </p14:cNvPr>
                <p14:cNvContentPartPr/>
                <p14:nvPr/>
              </p14:nvContentPartPr>
              <p14:xfrm>
                <a:off x="932166" y="798645"/>
                <a:ext cx="168120" cy="283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A40F158-D9EB-4ADC-8F50-ED29460338D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3166" y="790005"/>
                  <a:ext cx="1857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0702783-7225-944F-260A-543414019A3F}"/>
                    </a:ext>
                  </a:extLst>
                </p14:cNvPr>
                <p14:cNvContentPartPr/>
                <p14:nvPr/>
              </p14:nvContentPartPr>
              <p14:xfrm>
                <a:off x="880326" y="1109685"/>
                <a:ext cx="360000" cy="38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0702783-7225-944F-260A-543414019A3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1686" y="1101045"/>
                  <a:ext cx="377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8EBCD2B-1591-C6DB-6D07-056BE67A727A}"/>
                    </a:ext>
                  </a:extLst>
                </p14:cNvPr>
                <p14:cNvContentPartPr/>
                <p14:nvPr/>
              </p14:nvContentPartPr>
              <p14:xfrm>
                <a:off x="923166" y="1210485"/>
                <a:ext cx="128160" cy="214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8EBCD2B-1591-C6DB-6D07-056BE67A727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14526" y="1201485"/>
                  <a:ext cx="1458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70C0F0A-4764-76A9-9DE1-958594241009}"/>
                    </a:ext>
                  </a:extLst>
                </p14:cNvPr>
                <p14:cNvContentPartPr/>
                <p14:nvPr/>
              </p14:nvContentPartPr>
              <p14:xfrm>
                <a:off x="1139166" y="1173765"/>
                <a:ext cx="154080" cy="227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70C0F0A-4764-76A9-9DE1-95859424100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30526" y="1164765"/>
                  <a:ext cx="171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65C2B98-E0C7-5936-9773-E199D54DE56F}"/>
                    </a:ext>
                  </a:extLst>
                </p14:cNvPr>
                <p14:cNvContentPartPr/>
                <p14:nvPr/>
              </p14:nvContentPartPr>
              <p14:xfrm>
                <a:off x="1097406" y="1259085"/>
                <a:ext cx="213480" cy="39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65C2B98-E0C7-5936-9773-E199D54DE56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88406" y="1250445"/>
                  <a:ext cx="2311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3820BE7-9FB5-C690-9DC8-F078C0823E97}"/>
                    </a:ext>
                  </a:extLst>
                </p14:cNvPr>
                <p14:cNvContentPartPr/>
                <p14:nvPr/>
              </p14:nvContentPartPr>
              <p14:xfrm>
                <a:off x="1201806" y="874605"/>
                <a:ext cx="101880" cy="156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3820BE7-9FB5-C690-9DC8-F078C0823E9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92806" y="865965"/>
                  <a:ext cx="119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AEFF377-4B0D-D0ED-F7E8-5486D4C8080A}"/>
                    </a:ext>
                  </a:extLst>
                </p14:cNvPr>
                <p14:cNvContentPartPr/>
                <p14:nvPr/>
              </p14:nvContentPartPr>
              <p14:xfrm>
                <a:off x="1381806" y="1034445"/>
                <a:ext cx="3240" cy="51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AEFF377-4B0D-D0ED-F7E8-5486D4C8080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372806" y="1025445"/>
                  <a:ext cx="2088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04AD0D5-B208-83C8-4E22-97EFA1EE12BD}"/>
              </a:ext>
            </a:extLst>
          </p:cNvPr>
          <p:cNvGrpSpPr/>
          <p:nvPr/>
        </p:nvGrpSpPr>
        <p:grpSpPr>
          <a:xfrm>
            <a:off x="1682046" y="853005"/>
            <a:ext cx="1187640" cy="515160"/>
            <a:chOff x="1682046" y="853005"/>
            <a:chExt cx="1187640" cy="5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44289C4-CC29-EF0E-7B9F-48FA44D014C5}"/>
                    </a:ext>
                  </a:extLst>
                </p14:cNvPr>
                <p14:cNvContentPartPr/>
                <p14:nvPr/>
              </p14:nvContentPartPr>
              <p14:xfrm>
                <a:off x="2170206" y="947685"/>
                <a:ext cx="272520" cy="394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44289C4-CC29-EF0E-7B9F-48FA44D014C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161566" y="938685"/>
                  <a:ext cx="29016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11067DF-0F03-1710-7AB2-18C42DCE36FD}"/>
                    </a:ext>
                  </a:extLst>
                </p14:cNvPr>
                <p14:cNvContentPartPr/>
                <p14:nvPr/>
              </p14:nvContentPartPr>
              <p14:xfrm>
                <a:off x="2179926" y="938685"/>
                <a:ext cx="74880" cy="106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11067DF-0F03-1710-7AB2-18C42DCE36F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171286" y="929685"/>
                  <a:ext cx="92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2079BD8-0EB2-70CA-3378-4CAD62BF9B6A}"/>
                    </a:ext>
                  </a:extLst>
                </p14:cNvPr>
                <p14:cNvContentPartPr/>
                <p14:nvPr/>
              </p14:nvContentPartPr>
              <p14:xfrm>
                <a:off x="1750446" y="1046685"/>
                <a:ext cx="29160" cy="236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2079BD8-0EB2-70CA-3378-4CAD62BF9B6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41806" y="1037685"/>
                  <a:ext cx="46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31A8CFE-C676-0025-71B6-9308F2DD71E2}"/>
                    </a:ext>
                  </a:extLst>
                </p14:cNvPr>
                <p14:cNvContentPartPr/>
                <p14:nvPr/>
              </p14:nvContentPartPr>
              <p14:xfrm>
                <a:off x="1682046" y="1144605"/>
                <a:ext cx="237240" cy="21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31A8CFE-C676-0025-71B6-9308F2DD71E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73046" y="1135965"/>
                  <a:ext cx="254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7912287-E49A-2E08-8CB1-F74D61A8BB23}"/>
                    </a:ext>
                  </a:extLst>
                </p14:cNvPr>
                <p14:cNvContentPartPr/>
                <p14:nvPr/>
              </p14:nvContentPartPr>
              <p14:xfrm>
                <a:off x="2170206" y="853005"/>
                <a:ext cx="282960" cy="52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7912287-E49A-2E08-8CB1-F74D61A8BB2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161566" y="844005"/>
                  <a:ext cx="300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64DB71A-6D49-CB0D-62C1-5D71AA4B4D03}"/>
                    </a:ext>
                  </a:extLst>
                </p14:cNvPr>
                <p14:cNvContentPartPr/>
                <p14:nvPr/>
              </p14:nvContentPartPr>
              <p14:xfrm>
                <a:off x="2537046" y="1127685"/>
                <a:ext cx="43560" cy="77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64DB71A-6D49-CB0D-62C1-5D71AA4B4D0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28406" y="1119045"/>
                  <a:ext cx="61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A7BA37E-2AF2-7380-0D7D-4C8006FB767C}"/>
                    </a:ext>
                  </a:extLst>
                </p14:cNvPr>
                <p14:cNvContentPartPr/>
                <p14:nvPr/>
              </p14:nvContentPartPr>
              <p14:xfrm>
                <a:off x="2661246" y="883245"/>
                <a:ext cx="208440" cy="484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A7BA37E-2AF2-7380-0D7D-4C8006FB767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652246" y="874605"/>
                  <a:ext cx="226080" cy="50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DD1F47A-AFB2-E609-44A2-315CC03A092B}"/>
              </a:ext>
            </a:extLst>
          </p:cNvPr>
          <p:cNvGrpSpPr/>
          <p:nvPr/>
        </p:nvGrpSpPr>
        <p:grpSpPr>
          <a:xfrm>
            <a:off x="2781486" y="885765"/>
            <a:ext cx="1113120" cy="480960"/>
            <a:chOff x="2781486" y="885765"/>
            <a:chExt cx="1113120" cy="48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4DA86A9-2EB0-253A-8075-C5E0B6356D5F}"/>
                    </a:ext>
                  </a:extLst>
                </p14:cNvPr>
                <p14:cNvContentPartPr/>
                <p14:nvPr/>
              </p14:nvContentPartPr>
              <p14:xfrm>
                <a:off x="2863206" y="1022925"/>
                <a:ext cx="111240" cy="160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4DA86A9-2EB0-253A-8075-C5E0B6356D5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854206" y="1014285"/>
                  <a:ext cx="128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FCDE512-0A18-DC72-8C09-B0FAB56E05D6}"/>
                    </a:ext>
                  </a:extLst>
                </p14:cNvPr>
                <p14:cNvContentPartPr/>
                <p14:nvPr/>
              </p14:nvContentPartPr>
              <p14:xfrm>
                <a:off x="3064086" y="1172685"/>
                <a:ext cx="72360" cy="72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FCDE512-0A18-DC72-8C09-B0FAB56E05D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55086" y="1163685"/>
                  <a:ext cx="90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8B25272-430B-240B-8F7A-3CA8B10ACE66}"/>
                    </a:ext>
                  </a:extLst>
                </p14:cNvPr>
                <p14:cNvContentPartPr/>
                <p14:nvPr/>
              </p14:nvContentPartPr>
              <p14:xfrm>
                <a:off x="3321126" y="1006725"/>
                <a:ext cx="18360" cy="188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8B25272-430B-240B-8F7A-3CA8B10ACE6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12486" y="998085"/>
                  <a:ext cx="36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B93B554-0EBC-EFEB-EC62-A7FEB1C7E893}"/>
                    </a:ext>
                  </a:extLst>
                </p14:cNvPr>
                <p14:cNvContentPartPr/>
                <p14:nvPr/>
              </p14:nvContentPartPr>
              <p14:xfrm>
                <a:off x="3235446" y="1090965"/>
                <a:ext cx="205920" cy="21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B93B554-0EBC-EFEB-EC62-A7FEB1C7E89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26446" y="1081965"/>
                  <a:ext cx="223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55D4180-79A8-FD02-6BB2-B405F5195A0B}"/>
                    </a:ext>
                  </a:extLst>
                </p14:cNvPr>
                <p14:cNvContentPartPr/>
                <p14:nvPr/>
              </p14:nvContentPartPr>
              <p14:xfrm>
                <a:off x="3512646" y="980805"/>
                <a:ext cx="141480" cy="200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55D4180-79A8-FD02-6BB2-B405F5195A0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504006" y="972165"/>
                  <a:ext cx="159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9E8AF72-6C30-55D0-B816-82E5075ACA71}"/>
                    </a:ext>
                  </a:extLst>
                </p14:cNvPr>
                <p14:cNvContentPartPr/>
                <p14:nvPr/>
              </p14:nvContentPartPr>
              <p14:xfrm>
                <a:off x="3767886" y="1150365"/>
                <a:ext cx="4320" cy="105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9E8AF72-6C30-55D0-B816-82E5075ACA7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758886" y="1141725"/>
                  <a:ext cx="21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70464E0-9238-7444-DF63-18C2BFB2765E}"/>
                    </a:ext>
                  </a:extLst>
                </p14:cNvPr>
                <p14:cNvContentPartPr/>
                <p14:nvPr/>
              </p14:nvContentPartPr>
              <p14:xfrm>
                <a:off x="2781486" y="920325"/>
                <a:ext cx="129960" cy="440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70464E0-9238-7444-DF63-18C2BFB2765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72486" y="911685"/>
                  <a:ext cx="14760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79F5134-EA9E-FB55-C1F6-666ACF3B7E3B}"/>
                    </a:ext>
                  </a:extLst>
                </p14:cNvPr>
                <p14:cNvContentPartPr/>
                <p14:nvPr/>
              </p14:nvContentPartPr>
              <p14:xfrm>
                <a:off x="3770766" y="885765"/>
                <a:ext cx="123840" cy="480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79F5134-EA9E-FB55-C1F6-666ACF3B7E3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761766" y="876765"/>
                  <a:ext cx="141480" cy="49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41B1EE5-3087-B259-CCF2-1DA05C15A580}"/>
              </a:ext>
            </a:extLst>
          </p:cNvPr>
          <p:cNvGrpSpPr/>
          <p:nvPr/>
        </p:nvGrpSpPr>
        <p:grpSpPr>
          <a:xfrm>
            <a:off x="4092246" y="803325"/>
            <a:ext cx="498600" cy="628560"/>
            <a:chOff x="4092246" y="803325"/>
            <a:chExt cx="498600" cy="62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6A59EEA-4C0C-2FF9-6A69-38777E4CFD0C}"/>
                    </a:ext>
                  </a:extLst>
                </p14:cNvPr>
                <p14:cNvContentPartPr/>
                <p14:nvPr/>
              </p14:nvContentPartPr>
              <p14:xfrm>
                <a:off x="4092246" y="1010685"/>
                <a:ext cx="257400" cy="176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6A59EEA-4C0C-2FF9-6A69-38777E4CFD0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083246" y="1001685"/>
                  <a:ext cx="275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5D666D4-DC61-B308-976D-5C1F6F9A1CD6}"/>
                    </a:ext>
                  </a:extLst>
                </p14:cNvPr>
                <p14:cNvContentPartPr/>
                <p14:nvPr/>
              </p14:nvContentPartPr>
              <p14:xfrm>
                <a:off x="4346766" y="1203285"/>
                <a:ext cx="13320" cy="104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5D666D4-DC61-B308-976D-5C1F6F9A1CD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338126" y="1194645"/>
                  <a:ext cx="30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E59B15C-221C-D23E-30CD-8DA6EB298BDE}"/>
                    </a:ext>
                  </a:extLst>
                </p14:cNvPr>
                <p14:cNvContentPartPr/>
                <p14:nvPr/>
              </p14:nvContentPartPr>
              <p14:xfrm>
                <a:off x="4137966" y="919605"/>
                <a:ext cx="194040" cy="8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E59B15C-221C-D23E-30CD-8DA6EB298BD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128966" y="910965"/>
                  <a:ext cx="211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C668950-713B-DEE4-B8B6-C0DF67CA66A2}"/>
                    </a:ext>
                  </a:extLst>
                </p14:cNvPr>
                <p14:cNvContentPartPr/>
                <p14:nvPr/>
              </p14:nvContentPartPr>
              <p14:xfrm>
                <a:off x="4428486" y="803325"/>
                <a:ext cx="162360" cy="628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C668950-713B-DEE4-B8B6-C0DF67CA66A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419486" y="794685"/>
                  <a:ext cx="180000" cy="64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1A7BE9B-A7A8-BD5E-5A56-42EDDE5F2AB2}"/>
              </a:ext>
            </a:extLst>
          </p:cNvPr>
          <p:cNvGrpSpPr/>
          <p:nvPr/>
        </p:nvGrpSpPr>
        <p:grpSpPr>
          <a:xfrm>
            <a:off x="4798206" y="891525"/>
            <a:ext cx="567000" cy="302760"/>
            <a:chOff x="4798206" y="891525"/>
            <a:chExt cx="56700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4E7B7F4-CC2B-4463-D349-1EF84631FF81}"/>
                    </a:ext>
                  </a:extLst>
                </p14:cNvPr>
                <p14:cNvContentPartPr/>
                <p14:nvPr/>
              </p14:nvContentPartPr>
              <p14:xfrm>
                <a:off x="4798206" y="1000245"/>
                <a:ext cx="175320" cy="31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4E7B7F4-CC2B-4463-D349-1EF84631FF8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89206" y="991245"/>
                  <a:ext cx="192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401EE81-0917-A060-D4BD-CDD1BFFB8F4D}"/>
                    </a:ext>
                  </a:extLst>
                </p14:cNvPr>
                <p14:cNvContentPartPr/>
                <p14:nvPr/>
              </p14:nvContentPartPr>
              <p14:xfrm>
                <a:off x="4799646" y="1105365"/>
                <a:ext cx="171000" cy="20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401EE81-0917-A060-D4BD-CDD1BFFB8F4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790646" y="1096725"/>
                  <a:ext cx="1886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59A40A1-FCA9-F6A6-8DBB-17AB7710F155}"/>
                    </a:ext>
                  </a:extLst>
                </p14:cNvPr>
                <p14:cNvContentPartPr/>
                <p14:nvPr/>
              </p14:nvContentPartPr>
              <p14:xfrm>
                <a:off x="5129766" y="891525"/>
                <a:ext cx="235440" cy="302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59A40A1-FCA9-F6A6-8DBB-17AB7710F15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121126" y="882885"/>
                  <a:ext cx="253080" cy="32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A534BC4-D597-8468-6C35-B2FE7D1B22AC}"/>
                  </a:ext>
                </a:extLst>
              </p14:cNvPr>
              <p14:cNvContentPartPr/>
              <p14:nvPr/>
            </p14:nvContentPartPr>
            <p14:xfrm>
              <a:off x="3564846" y="1472565"/>
              <a:ext cx="705600" cy="201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A534BC4-D597-8468-6C35-B2FE7D1B22A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555846" y="1463565"/>
                <a:ext cx="7232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37E98C9-9101-917E-F95D-F10FC9356933}"/>
                  </a:ext>
                </a:extLst>
              </p14:cNvPr>
              <p14:cNvContentPartPr/>
              <p14:nvPr/>
            </p14:nvContentPartPr>
            <p14:xfrm>
              <a:off x="3997206" y="1701165"/>
              <a:ext cx="470520" cy="137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37E98C9-9101-917E-F95D-F10FC935693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988206" y="1692165"/>
                <a:ext cx="4881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251C49E-64F3-52FA-B80F-9EEE39DDD871}"/>
                  </a:ext>
                </a:extLst>
              </p14:cNvPr>
              <p14:cNvContentPartPr/>
              <p14:nvPr/>
            </p14:nvContentPartPr>
            <p14:xfrm>
              <a:off x="4554486" y="1681365"/>
              <a:ext cx="118440" cy="2419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251C49E-64F3-52FA-B80F-9EEE39DDD87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545486" y="1672725"/>
                <a:ext cx="13608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A699ED1-3EBB-3975-8322-5D3ACE1E825C}"/>
                  </a:ext>
                </a:extLst>
              </p14:cNvPr>
              <p14:cNvContentPartPr/>
              <p14:nvPr/>
            </p14:nvContentPartPr>
            <p14:xfrm>
              <a:off x="4712526" y="1794765"/>
              <a:ext cx="111240" cy="100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A699ED1-3EBB-3975-8322-5D3ACE1E825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703526" y="1786125"/>
                <a:ext cx="128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A5506DD-B9CA-79BB-993B-0247ED1DDBF7}"/>
                  </a:ext>
                </a:extLst>
              </p14:cNvPr>
              <p14:cNvContentPartPr/>
              <p14:nvPr/>
            </p14:nvContentPartPr>
            <p14:xfrm>
              <a:off x="4864806" y="1644645"/>
              <a:ext cx="103680" cy="264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A5506DD-B9CA-79BB-993B-0247ED1DDBF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855806" y="1636005"/>
                <a:ext cx="12132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260AF49-D5B8-541A-2CC7-48E8A0BC9746}"/>
                  </a:ext>
                </a:extLst>
              </p14:cNvPr>
              <p14:cNvContentPartPr/>
              <p14:nvPr/>
            </p14:nvContentPartPr>
            <p14:xfrm>
              <a:off x="5142006" y="1557885"/>
              <a:ext cx="669960" cy="3250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260AF49-D5B8-541A-2CC7-48E8A0BC974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133006" y="1548885"/>
                <a:ext cx="68760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03763BB-845E-F95F-058F-8D3077AB1963}"/>
                  </a:ext>
                </a:extLst>
              </p14:cNvPr>
              <p14:cNvContentPartPr/>
              <p14:nvPr/>
            </p14:nvContentPartPr>
            <p14:xfrm>
              <a:off x="5977926" y="1606125"/>
              <a:ext cx="316080" cy="400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03763BB-845E-F95F-058F-8D3077AB196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968926" y="1597485"/>
                <a:ext cx="333720" cy="41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F222F1CC-E605-8CD5-B7B7-6C1BA056C6A8}"/>
              </a:ext>
            </a:extLst>
          </p:cNvPr>
          <p:cNvGrpSpPr/>
          <p:nvPr/>
        </p:nvGrpSpPr>
        <p:grpSpPr>
          <a:xfrm>
            <a:off x="6422526" y="1457805"/>
            <a:ext cx="2980080" cy="626040"/>
            <a:chOff x="6422526" y="1457805"/>
            <a:chExt cx="2980080" cy="62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404904A-FAD7-DB3F-6135-CF1457774C86}"/>
                    </a:ext>
                  </a:extLst>
                </p14:cNvPr>
                <p14:cNvContentPartPr/>
                <p14:nvPr/>
              </p14:nvContentPartPr>
              <p14:xfrm>
                <a:off x="6422526" y="1463565"/>
                <a:ext cx="1377000" cy="393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404904A-FAD7-DB3F-6135-CF1457774C8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413526" y="1454565"/>
                  <a:ext cx="13946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4F73F84-C359-0FF7-55E5-BF2657967D8A}"/>
                    </a:ext>
                  </a:extLst>
                </p14:cNvPr>
                <p14:cNvContentPartPr/>
                <p14:nvPr/>
              </p14:nvContentPartPr>
              <p14:xfrm>
                <a:off x="7985286" y="1614405"/>
                <a:ext cx="70560" cy="63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4F73F84-C359-0FF7-55E5-BF2657967D8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976286" y="1605765"/>
                  <a:ext cx="88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BAEA036-3C89-66FD-8AF4-B92152621D62}"/>
                    </a:ext>
                  </a:extLst>
                </p14:cNvPr>
                <p14:cNvContentPartPr/>
                <p14:nvPr/>
              </p14:nvContentPartPr>
              <p14:xfrm>
                <a:off x="8027406" y="1762365"/>
                <a:ext cx="19440" cy="17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BAEA036-3C89-66FD-8AF4-B92152621D6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018406" y="1753725"/>
                  <a:ext cx="37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3CF6C3C-6353-37A5-CAD4-8E2B66A8C47A}"/>
                    </a:ext>
                  </a:extLst>
                </p14:cNvPr>
                <p14:cNvContentPartPr/>
                <p14:nvPr/>
              </p14:nvContentPartPr>
              <p14:xfrm>
                <a:off x="8307126" y="1633125"/>
                <a:ext cx="138960" cy="187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3CF6C3C-6353-37A5-CAD4-8E2B66A8C47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298486" y="1624485"/>
                  <a:ext cx="156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A1D37A7-FC03-D3B0-4FCD-5D9A7C304C32}"/>
                    </a:ext>
                  </a:extLst>
                </p14:cNvPr>
                <p14:cNvContentPartPr/>
                <p14:nvPr/>
              </p14:nvContentPartPr>
              <p14:xfrm>
                <a:off x="8479926" y="1457805"/>
                <a:ext cx="888120" cy="626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A1D37A7-FC03-D3B0-4FCD-5D9A7C304C3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71286" y="1448805"/>
                  <a:ext cx="905760" cy="64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3318A5A-5207-C969-7E20-2315D95675E4}"/>
                    </a:ext>
                  </a:extLst>
                </p14:cNvPr>
                <p14:cNvContentPartPr/>
                <p14:nvPr/>
              </p14:nvContentPartPr>
              <p14:xfrm>
                <a:off x="9125046" y="1621245"/>
                <a:ext cx="277560" cy="21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3318A5A-5207-C969-7E20-2315D95675E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116046" y="1612245"/>
                  <a:ext cx="295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6929AAA-F76C-276C-B6BC-7C9CE6B33A11}"/>
                    </a:ext>
                  </a:extLst>
                </p14:cNvPr>
                <p14:cNvContentPartPr/>
                <p14:nvPr/>
              </p14:nvContentPartPr>
              <p14:xfrm>
                <a:off x="8005806" y="1737165"/>
                <a:ext cx="66960" cy="48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6929AAA-F76C-276C-B6BC-7C9CE6B33A1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997166" y="1728525"/>
                  <a:ext cx="84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788EF7F-642B-1305-3441-79447BAF923C}"/>
                    </a:ext>
                  </a:extLst>
                </p14:cNvPr>
                <p14:cNvContentPartPr/>
                <p14:nvPr/>
              </p14:nvContentPartPr>
              <p14:xfrm>
                <a:off x="8002566" y="1636725"/>
                <a:ext cx="32040" cy="28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788EF7F-642B-1305-3441-79447BAF923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993926" y="1628085"/>
                  <a:ext cx="4968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935CEBF-854E-F70C-8575-8BFC13D8D668}"/>
              </a:ext>
            </a:extLst>
          </p:cNvPr>
          <p:cNvGrpSpPr/>
          <p:nvPr/>
        </p:nvGrpSpPr>
        <p:grpSpPr>
          <a:xfrm>
            <a:off x="861246" y="2374725"/>
            <a:ext cx="509760" cy="299880"/>
            <a:chOff x="861246" y="2374725"/>
            <a:chExt cx="50976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53509EC-64E2-3BCD-0AF1-CD4912039C68}"/>
                    </a:ext>
                  </a:extLst>
                </p14:cNvPr>
                <p14:cNvContentPartPr/>
                <p14:nvPr/>
              </p14:nvContentPartPr>
              <p14:xfrm>
                <a:off x="861246" y="2374725"/>
                <a:ext cx="196920" cy="291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53509EC-64E2-3BCD-0AF1-CD4912039C6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52246" y="2365725"/>
                  <a:ext cx="2145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D6D8410-3BC8-5FF8-BB97-B8336978CC50}"/>
                    </a:ext>
                  </a:extLst>
                </p14:cNvPr>
                <p14:cNvContentPartPr/>
                <p14:nvPr/>
              </p14:nvContentPartPr>
              <p14:xfrm>
                <a:off x="1112526" y="2453565"/>
                <a:ext cx="151200" cy="183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D6D8410-3BC8-5FF8-BB97-B8336978CC5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03526" y="2444565"/>
                  <a:ext cx="1688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533FA80-AFFC-A5BA-ABF2-4CCB24AF7B39}"/>
                    </a:ext>
                  </a:extLst>
                </p14:cNvPr>
                <p14:cNvContentPartPr/>
                <p14:nvPr/>
              </p14:nvContentPartPr>
              <p14:xfrm>
                <a:off x="1351206" y="2593965"/>
                <a:ext cx="19800" cy="80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533FA80-AFFC-A5BA-ABF2-4CCB24AF7B3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342206" y="2585325"/>
                  <a:ext cx="37440" cy="9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A7C8F2D-BB21-9D79-8542-8EFDB143ABA9}"/>
                  </a:ext>
                </a:extLst>
              </p14:cNvPr>
              <p14:cNvContentPartPr/>
              <p14:nvPr/>
            </p14:nvContentPartPr>
            <p14:xfrm>
              <a:off x="816606" y="2805285"/>
              <a:ext cx="692640" cy="18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A7C8F2D-BB21-9D79-8542-8EFDB143ABA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07606" y="2796645"/>
                <a:ext cx="71028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0F07B7DB-7173-33D1-A480-FDE91832DE07}"/>
              </a:ext>
            </a:extLst>
          </p:cNvPr>
          <p:cNvGrpSpPr/>
          <p:nvPr/>
        </p:nvGrpSpPr>
        <p:grpSpPr>
          <a:xfrm>
            <a:off x="911646" y="2951805"/>
            <a:ext cx="510840" cy="293040"/>
            <a:chOff x="911646" y="2951805"/>
            <a:chExt cx="51084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69D266C-FB05-E46F-B829-065AFCE4537B}"/>
                    </a:ext>
                  </a:extLst>
                </p14:cNvPr>
                <p14:cNvContentPartPr/>
                <p14:nvPr/>
              </p14:nvContentPartPr>
              <p14:xfrm>
                <a:off x="911646" y="2951805"/>
                <a:ext cx="165240" cy="279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69D266C-FB05-E46F-B829-065AFCE4537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02646" y="2942805"/>
                  <a:ext cx="1828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2A5DF02-E4E0-EA73-CA51-B23DD967B21D}"/>
                    </a:ext>
                  </a:extLst>
                </p14:cNvPr>
                <p14:cNvContentPartPr/>
                <p14:nvPr/>
              </p14:nvContentPartPr>
              <p14:xfrm>
                <a:off x="1245006" y="3007605"/>
                <a:ext cx="119520" cy="237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2A5DF02-E4E0-EA73-CA51-B23DD967B21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236366" y="2998965"/>
                  <a:ext cx="1371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C595CA5-A6C5-4500-37A4-45C61113A531}"/>
                    </a:ext>
                  </a:extLst>
                </p14:cNvPr>
                <p14:cNvContentPartPr/>
                <p14:nvPr/>
              </p14:nvContentPartPr>
              <p14:xfrm>
                <a:off x="1167606" y="3090405"/>
                <a:ext cx="254880" cy="28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C595CA5-A6C5-4500-37A4-45C61113A53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58966" y="3081405"/>
                  <a:ext cx="27252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174AA87-6DB4-05A7-3A33-F7D87266D276}"/>
              </a:ext>
            </a:extLst>
          </p:cNvPr>
          <p:cNvGrpSpPr/>
          <p:nvPr/>
        </p:nvGrpSpPr>
        <p:grpSpPr>
          <a:xfrm>
            <a:off x="1854846" y="2670285"/>
            <a:ext cx="254880" cy="293040"/>
            <a:chOff x="1854846" y="2670285"/>
            <a:chExt cx="25488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151EA7D-5664-0B0C-3D91-C11E8C820E6A}"/>
                    </a:ext>
                  </a:extLst>
                </p14:cNvPr>
                <p14:cNvContentPartPr/>
                <p14:nvPr/>
              </p14:nvContentPartPr>
              <p14:xfrm>
                <a:off x="1932246" y="2670285"/>
                <a:ext cx="32040" cy="293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151EA7D-5664-0B0C-3D91-C11E8C820E6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923606" y="2661645"/>
                  <a:ext cx="496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17460C1-4513-EBD4-DC0E-5D98CCBFCC8F}"/>
                    </a:ext>
                  </a:extLst>
                </p14:cNvPr>
                <p14:cNvContentPartPr/>
                <p14:nvPr/>
              </p14:nvContentPartPr>
              <p14:xfrm>
                <a:off x="1854846" y="2804925"/>
                <a:ext cx="254880" cy="35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17460C1-4513-EBD4-DC0E-5D98CCBFCC8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845846" y="2795925"/>
                  <a:ext cx="27252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0D95485-B671-AF95-0603-512272579BAF}"/>
              </a:ext>
            </a:extLst>
          </p:cNvPr>
          <p:cNvGrpSpPr/>
          <p:nvPr/>
        </p:nvGrpSpPr>
        <p:grpSpPr>
          <a:xfrm>
            <a:off x="2282886" y="2533125"/>
            <a:ext cx="1318680" cy="652680"/>
            <a:chOff x="2282886" y="2533125"/>
            <a:chExt cx="1318680" cy="65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F409579-CAB0-BE4E-2B01-D1D54F77D3BE}"/>
                    </a:ext>
                  </a:extLst>
                </p14:cNvPr>
                <p14:cNvContentPartPr/>
                <p14:nvPr/>
              </p14:nvContentPartPr>
              <p14:xfrm>
                <a:off x="2383686" y="2728245"/>
                <a:ext cx="276120" cy="314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F409579-CAB0-BE4E-2B01-D1D54F77D3B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374686" y="2719605"/>
                  <a:ext cx="2937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A059213-FAC8-7C32-7C22-FA58F542F259}"/>
                    </a:ext>
                  </a:extLst>
                </p14:cNvPr>
                <p14:cNvContentPartPr/>
                <p14:nvPr/>
              </p14:nvContentPartPr>
              <p14:xfrm>
                <a:off x="2398806" y="2643645"/>
                <a:ext cx="253800" cy="10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A059213-FAC8-7C32-7C22-FA58F542F25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390166" y="2635005"/>
                  <a:ext cx="271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DCB0D3B-E3C0-E144-B572-BA264AA64BA4}"/>
                    </a:ext>
                  </a:extLst>
                </p14:cNvPr>
                <p14:cNvContentPartPr/>
                <p14:nvPr/>
              </p14:nvContentPartPr>
              <p14:xfrm>
                <a:off x="2740446" y="2844525"/>
                <a:ext cx="162720" cy="175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DCB0D3B-E3C0-E144-B572-BA264AA64BA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731806" y="2835525"/>
                  <a:ext cx="180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475B3F7-1532-1D14-F76D-771FD0B9241C}"/>
                    </a:ext>
                  </a:extLst>
                </p14:cNvPr>
                <p14:cNvContentPartPr/>
                <p14:nvPr/>
              </p14:nvContentPartPr>
              <p14:xfrm>
                <a:off x="2941686" y="2977005"/>
                <a:ext cx="91800" cy="92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475B3F7-1532-1D14-F76D-771FD0B9241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932686" y="2968365"/>
                  <a:ext cx="109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D322073-75FE-8755-57CF-F204380F708C}"/>
                    </a:ext>
                  </a:extLst>
                </p14:cNvPr>
                <p14:cNvContentPartPr/>
                <p14:nvPr/>
              </p14:nvContentPartPr>
              <p14:xfrm>
                <a:off x="2282886" y="2533125"/>
                <a:ext cx="166680" cy="619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D322073-75FE-8755-57CF-F204380F708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273886" y="2524485"/>
                  <a:ext cx="184320" cy="63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926D0E4-2A58-8CF9-5F1C-230FF7AF4EB3}"/>
                    </a:ext>
                  </a:extLst>
                </p14:cNvPr>
                <p14:cNvContentPartPr/>
                <p14:nvPr/>
              </p14:nvContentPartPr>
              <p14:xfrm>
                <a:off x="3003966" y="2566605"/>
                <a:ext cx="199800" cy="619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926D0E4-2A58-8CF9-5F1C-230FF7AF4EB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994966" y="2557605"/>
                  <a:ext cx="217440" cy="63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637A08D-3F6C-F43D-FB5A-1C88B4349107}"/>
                    </a:ext>
                  </a:extLst>
                </p14:cNvPr>
                <p14:cNvContentPartPr/>
                <p14:nvPr/>
              </p14:nvContentPartPr>
              <p14:xfrm>
                <a:off x="3294126" y="2798805"/>
                <a:ext cx="307440" cy="214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637A08D-3F6C-F43D-FB5A-1C88B434910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285126" y="2790165"/>
                  <a:ext cx="3250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7C0840C-2740-8D0F-D5F7-1A523A6FF194}"/>
                    </a:ext>
                  </a:extLst>
                </p14:cNvPr>
                <p14:cNvContentPartPr/>
                <p14:nvPr/>
              </p14:nvContentPartPr>
              <p14:xfrm>
                <a:off x="3572766" y="3022005"/>
                <a:ext cx="15840" cy="90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7C0840C-2740-8D0F-D5F7-1A523A6FF19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563766" y="3013365"/>
                  <a:ext cx="33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7F07036-675D-D761-9139-4FF18B38BB33}"/>
                    </a:ext>
                  </a:extLst>
                </p14:cNvPr>
                <p14:cNvContentPartPr/>
                <p14:nvPr/>
              </p14:nvContentPartPr>
              <p14:xfrm>
                <a:off x="3371886" y="2683965"/>
                <a:ext cx="212040" cy="28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7F07036-675D-D761-9139-4FF18B38BB3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362886" y="2675325"/>
                  <a:ext cx="22968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31B2F74-D607-A00C-E93A-D6B46920AD81}"/>
              </a:ext>
            </a:extLst>
          </p:cNvPr>
          <p:cNvGrpSpPr/>
          <p:nvPr/>
        </p:nvGrpSpPr>
        <p:grpSpPr>
          <a:xfrm>
            <a:off x="3981726" y="2826885"/>
            <a:ext cx="217080" cy="181080"/>
            <a:chOff x="3981726" y="2826885"/>
            <a:chExt cx="21708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FD1FD23-42A2-29DD-F369-4C3B03F17EF7}"/>
                    </a:ext>
                  </a:extLst>
                </p14:cNvPr>
                <p14:cNvContentPartPr/>
                <p14:nvPr/>
              </p14:nvContentPartPr>
              <p14:xfrm>
                <a:off x="4037886" y="2826885"/>
                <a:ext cx="19800" cy="181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FD1FD23-42A2-29DD-F369-4C3B03F17EF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028886" y="2818245"/>
                  <a:ext cx="37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8EAA301-D089-0D34-CE14-C9E0D23BAE48}"/>
                    </a:ext>
                  </a:extLst>
                </p14:cNvPr>
                <p14:cNvContentPartPr/>
                <p14:nvPr/>
              </p14:nvContentPartPr>
              <p14:xfrm>
                <a:off x="3981726" y="2905005"/>
                <a:ext cx="217080" cy="33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8EAA301-D089-0D34-CE14-C9E0D23BAE4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973086" y="2896365"/>
                  <a:ext cx="23472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DF9345D2-4E96-210C-398A-5818533D914A}"/>
                  </a:ext>
                </a:extLst>
              </p14:cNvPr>
              <p14:cNvContentPartPr/>
              <p14:nvPr/>
            </p14:nvContentPartPr>
            <p14:xfrm>
              <a:off x="4441086" y="2772885"/>
              <a:ext cx="186120" cy="2440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DF9345D2-4E96-210C-398A-5818533D914A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432446" y="2764245"/>
                <a:ext cx="2037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10400A4D-B6FE-7F7A-3770-6A2381C77766}"/>
                  </a:ext>
                </a:extLst>
              </p14:cNvPr>
              <p14:cNvContentPartPr/>
              <p14:nvPr/>
            </p14:nvContentPartPr>
            <p14:xfrm>
              <a:off x="4939686" y="2750565"/>
              <a:ext cx="260640" cy="3344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10400A4D-B6FE-7F7A-3770-6A2381C7776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930686" y="2741565"/>
                <a:ext cx="278280" cy="35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B1FBE61-4CAE-CAE3-B08C-FED6FE137434}"/>
              </a:ext>
            </a:extLst>
          </p:cNvPr>
          <p:cNvGrpSpPr/>
          <p:nvPr/>
        </p:nvGrpSpPr>
        <p:grpSpPr>
          <a:xfrm>
            <a:off x="4720446" y="2641845"/>
            <a:ext cx="1814760" cy="473400"/>
            <a:chOff x="4720446" y="2641845"/>
            <a:chExt cx="181476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18909FE-6312-C192-EBCA-91C6241D8235}"/>
                    </a:ext>
                  </a:extLst>
                </p14:cNvPr>
                <p14:cNvContentPartPr/>
                <p14:nvPr/>
              </p14:nvContentPartPr>
              <p14:xfrm>
                <a:off x="4720446" y="3020205"/>
                <a:ext cx="126720" cy="95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18909FE-6312-C192-EBCA-91C6241D823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711806" y="3011205"/>
                  <a:ext cx="144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27B2A43-D132-F609-47CD-99CAF432F837}"/>
                    </a:ext>
                  </a:extLst>
                </p14:cNvPr>
                <p14:cNvContentPartPr/>
                <p14:nvPr/>
              </p14:nvContentPartPr>
              <p14:xfrm>
                <a:off x="5288526" y="2928765"/>
                <a:ext cx="52920" cy="33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27B2A43-D132-F609-47CD-99CAF432F83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279526" y="2920125"/>
                  <a:ext cx="70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7394390-4186-7A5E-95AD-62DC6C1F41DA}"/>
                    </a:ext>
                  </a:extLst>
                </p14:cNvPr>
                <p14:cNvContentPartPr/>
                <p14:nvPr/>
              </p14:nvContentPartPr>
              <p14:xfrm>
                <a:off x="5474286" y="2778645"/>
                <a:ext cx="267480" cy="224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7394390-4186-7A5E-95AD-62DC6C1F41D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465286" y="2769645"/>
                  <a:ext cx="2851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EEAF069-4DC6-6F04-00AC-356837AEC3A3}"/>
                    </a:ext>
                  </a:extLst>
                </p14:cNvPr>
                <p14:cNvContentPartPr/>
                <p14:nvPr/>
              </p14:nvContentPartPr>
              <p14:xfrm>
                <a:off x="5764446" y="2975565"/>
                <a:ext cx="19080" cy="121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EEAF069-4DC6-6F04-00AC-356837AEC3A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755446" y="2966925"/>
                  <a:ext cx="36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05B9E40-2747-57F8-EF6A-34C8E1585EDB}"/>
                    </a:ext>
                  </a:extLst>
                </p14:cNvPr>
                <p14:cNvContentPartPr/>
                <p14:nvPr/>
              </p14:nvContentPartPr>
              <p14:xfrm>
                <a:off x="5558526" y="2658045"/>
                <a:ext cx="218520" cy="51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05B9E40-2747-57F8-EF6A-34C8E1585ED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549526" y="2649045"/>
                  <a:ext cx="236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06F6A3B-25DE-1B13-2AD4-1C9A512C865F}"/>
                    </a:ext>
                  </a:extLst>
                </p14:cNvPr>
                <p14:cNvContentPartPr/>
                <p14:nvPr/>
              </p14:nvContentPartPr>
              <p14:xfrm>
                <a:off x="4957686" y="2641845"/>
                <a:ext cx="258840" cy="16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06F6A3B-25DE-1B13-2AD4-1C9A512C865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948686" y="2633205"/>
                  <a:ext cx="276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78C17C-1F53-D73F-938F-4F0A249C1671}"/>
                    </a:ext>
                  </a:extLst>
                </p14:cNvPr>
                <p14:cNvContentPartPr/>
                <p14:nvPr/>
              </p14:nvContentPartPr>
              <p14:xfrm>
                <a:off x="5998086" y="2782605"/>
                <a:ext cx="196920" cy="15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78C17C-1F53-D73F-938F-4F0A249C167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989086" y="2773605"/>
                  <a:ext cx="214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D07F131-A7BB-ACD9-5385-1B24FEDC9B48}"/>
                    </a:ext>
                  </a:extLst>
                </p14:cNvPr>
                <p14:cNvContentPartPr/>
                <p14:nvPr/>
              </p14:nvContentPartPr>
              <p14:xfrm>
                <a:off x="5929686" y="2865765"/>
                <a:ext cx="265680" cy="42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D07F131-A7BB-ACD9-5385-1B24FEDC9B4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21046" y="2857125"/>
                  <a:ext cx="283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9A0AA18-C45F-87B3-4CFD-CD71D3A7FB3B}"/>
                    </a:ext>
                  </a:extLst>
                </p14:cNvPr>
                <p14:cNvContentPartPr/>
                <p14:nvPr/>
              </p14:nvContentPartPr>
              <p14:xfrm>
                <a:off x="6322806" y="2694405"/>
                <a:ext cx="212400" cy="215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9A0AA18-C45F-87B3-4CFD-CD71D3A7FB3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313806" y="2685765"/>
                  <a:ext cx="23004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163C49D-A47C-B2ED-6FC0-53C6959E78C4}"/>
              </a:ext>
            </a:extLst>
          </p:cNvPr>
          <p:cNvGrpSpPr/>
          <p:nvPr/>
        </p:nvGrpSpPr>
        <p:grpSpPr>
          <a:xfrm>
            <a:off x="2138526" y="2293365"/>
            <a:ext cx="1360440" cy="975600"/>
            <a:chOff x="2138526" y="2293365"/>
            <a:chExt cx="1360440" cy="97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376CA48-B6C8-43F8-405A-EB7F4FCEC530}"/>
                    </a:ext>
                  </a:extLst>
                </p14:cNvPr>
                <p14:cNvContentPartPr/>
                <p14:nvPr/>
              </p14:nvContentPartPr>
              <p14:xfrm>
                <a:off x="2138526" y="2492445"/>
                <a:ext cx="1118520" cy="776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376CA48-B6C8-43F8-405A-EB7F4FCEC53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129526" y="2483445"/>
                  <a:ext cx="1136160" cy="79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5547EEC-9290-CFD5-5F22-EFC9507EDF21}"/>
                    </a:ext>
                  </a:extLst>
                </p14:cNvPr>
                <p14:cNvContentPartPr/>
                <p14:nvPr/>
              </p14:nvContentPartPr>
              <p14:xfrm>
                <a:off x="3284046" y="2293365"/>
                <a:ext cx="214920" cy="117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5547EEC-9290-CFD5-5F22-EFC9507EDF2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275046" y="2284365"/>
                  <a:ext cx="23256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CE1471E-16A2-65CE-47FF-F54D9A70B6CE}"/>
              </a:ext>
            </a:extLst>
          </p:cNvPr>
          <p:cNvGrpSpPr/>
          <p:nvPr/>
        </p:nvGrpSpPr>
        <p:grpSpPr>
          <a:xfrm>
            <a:off x="3687246" y="3616005"/>
            <a:ext cx="513720" cy="822240"/>
            <a:chOff x="3687246" y="3616005"/>
            <a:chExt cx="513720" cy="82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74B9A66-2187-F890-5389-33EB791FB533}"/>
                    </a:ext>
                  </a:extLst>
                </p14:cNvPr>
                <p14:cNvContentPartPr/>
                <p14:nvPr/>
              </p14:nvContentPartPr>
              <p14:xfrm>
                <a:off x="3730806" y="3616005"/>
                <a:ext cx="140760" cy="291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74B9A66-2187-F890-5389-33EB791FB53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722166" y="3607365"/>
                  <a:ext cx="1584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A290A13-5960-C6AF-B7FF-9585A69D4396}"/>
                    </a:ext>
                  </a:extLst>
                </p14:cNvPr>
                <p14:cNvContentPartPr/>
                <p14:nvPr/>
              </p14:nvContentPartPr>
              <p14:xfrm>
                <a:off x="3919446" y="3723645"/>
                <a:ext cx="139320" cy="165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A290A13-5960-C6AF-B7FF-9585A69D439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910806" y="3714645"/>
                  <a:ext cx="156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1C034FA-0371-14C6-5F58-30DA32EE9BE5}"/>
                    </a:ext>
                  </a:extLst>
                </p14:cNvPr>
                <p14:cNvContentPartPr/>
                <p14:nvPr/>
              </p14:nvContentPartPr>
              <p14:xfrm>
                <a:off x="4162446" y="3842085"/>
                <a:ext cx="4680" cy="104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1C034FA-0371-14C6-5F58-30DA32EE9BE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53806" y="3833085"/>
                  <a:ext cx="22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504FB58-82A7-A379-4224-9067AE23AC2A}"/>
                    </a:ext>
                  </a:extLst>
                </p14:cNvPr>
                <p14:cNvContentPartPr/>
                <p14:nvPr/>
              </p14:nvContentPartPr>
              <p14:xfrm>
                <a:off x="3687246" y="4021725"/>
                <a:ext cx="513720" cy="59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504FB58-82A7-A379-4224-9067AE23AC2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678606" y="4013085"/>
                  <a:ext cx="531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BFFC7E8-DF13-5BC5-6E9B-2FFD8A3BCDAE}"/>
                    </a:ext>
                  </a:extLst>
                </p14:cNvPr>
                <p14:cNvContentPartPr/>
                <p14:nvPr/>
              </p14:nvContentPartPr>
              <p14:xfrm>
                <a:off x="3700566" y="4175805"/>
                <a:ext cx="141480" cy="262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BFFC7E8-DF13-5BC5-6E9B-2FFD8A3BCDA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91566" y="4166805"/>
                  <a:ext cx="1591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A3088D3-7707-BCA6-3137-B86EF999A19D}"/>
                    </a:ext>
                  </a:extLst>
                </p14:cNvPr>
                <p14:cNvContentPartPr/>
                <p14:nvPr/>
              </p14:nvContentPartPr>
              <p14:xfrm>
                <a:off x="3981726" y="4161045"/>
                <a:ext cx="196200" cy="277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A3088D3-7707-BCA6-3137-B86EF999A19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972726" y="4152405"/>
                  <a:ext cx="2138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A4B4D49-14F7-CABF-11D8-26FAC39C3281}"/>
                    </a:ext>
                  </a:extLst>
                </p14:cNvPr>
                <p14:cNvContentPartPr/>
                <p14:nvPr/>
              </p14:nvContentPartPr>
              <p14:xfrm>
                <a:off x="3938886" y="4246005"/>
                <a:ext cx="201240" cy="21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A4B4D49-14F7-CABF-11D8-26FAC39C328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930246" y="4237365"/>
                  <a:ext cx="21888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599CAEE-B69A-CC0E-744C-7291767589D9}"/>
              </a:ext>
            </a:extLst>
          </p:cNvPr>
          <p:cNvGrpSpPr/>
          <p:nvPr/>
        </p:nvGrpSpPr>
        <p:grpSpPr>
          <a:xfrm>
            <a:off x="4504086" y="3706365"/>
            <a:ext cx="2487960" cy="482760"/>
            <a:chOff x="4504086" y="3706365"/>
            <a:chExt cx="248796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47BD53A-5E87-3384-6D8E-18F0C8C6C799}"/>
                    </a:ext>
                  </a:extLst>
                </p14:cNvPr>
                <p14:cNvContentPartPr/>
                <p14:nvPr/>
              </p14:nvContentPartPr>
              <p14:xfrm>
                <a:off x="4599846" y="3871605"/>
                <a:ext cx="17640" cy="233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47BD53A-5E87-3384-6D8E-18F0C8C6C79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591206" y="3862965"/>
                  <a:ext cx="352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C0180A0-EFA0-5BDC-E682-1E8D638E270D}"/>
                    </a:ext>
                  </a:extLst>
                </p14:cNvPr>
                <p14:cNvContentPartPr/>
                <p14:nvPr/>
              </p14:nvContentPartPr>
              <p14:xfrm>
                <a:off x="4504086" y="3978525"/>
                <a:ext cx="226440" cy="26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C0180A0-EFA0-5BDC-E682-1E8D638E270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495446" y="3969885"/>
                  <a:ext cx="244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79E7E37-AC9D-E88F-6CD3-D9C36D5E1334}"/>
                    </a:ext>
                  </a:extLst>
                </p14:cNvPr>
                <p14:cNvContentPartPr/>
                <p14:nvPr/>
              </p14:nvContentPartPr>
              <p14:xfrm>
                <a:off x="4854006" y="3857925"/>
                <a:ext cx="189720" cy="259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79E7E37-AC9D-E88F-6CD3-D9C36D5E133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45006" y="3849285"/>
                  <a:ext cx="2073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D41C72D-72E5-E298-5257-EF8F0A1F14D9}"/>
                    </a:ext>
                  </a:extLst>
                </p14:cNvPr>
                <p14:cNvContentPartPr/>
                <p14:nvPr/>
              </p14:nvContentPartPr>
              <p14:xfrm>
                <a:off x="5102046" y="4072485"/>
                <a:ext cx="88560" cy="116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D41C72D-72E5-E298-5257-EF8F0A1F14D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093406" y="4063845"/>
                  <a:ext cx="106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DEB9232-470F-1932-6810-41B76DF35648}"/>
                    </a:ext>
                  </a:extLst>
                </p14:cNvPr>
                <p14:cNvContentPartPr/>
                <p14:nvPr/>
              </p14:nvContentPartPr>
              <p14:xfrm>
                <a:off x="5257206" y="3794925"/>
                <a:ext cx="276120" cy="334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DEB9232-470F-1932-6810-41B76DF3564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248566" y="3785925"/>
                  <a:ext cx="2937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8A783B4-96B1-D7F6-579B-260DD97076BC}"/>
                    </a:ext>
                  </a:extLst>
                </p14:cNvPr>
                <p14:cNvContentPartPr/>
                <p14:nvPr/>
              </p14:nvContentPartPr>
              <p14:xfrm>
                <a:off x="5272686" y="3706365"/>
                <a:ext cx="280800" cy="10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8A783B4-96B1-D7F6-579B-260DD97076B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263686" y="3697725"/>
                  <a:ext cx="298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01BBCCA-3CBF-2381-6E89-181CDFDAB689}"/>
                    </a:ext>
                  </a:extLst>
                </p14:cNvPr>
                <p14:cNvContentPartPr/>
                <p14:nvPr/>
              </p14:nvContentPartPr>
              <p14:xfrm>
                <a:off x="5626206" y="3951525"/>
                <a:ext cx="57240" cy="46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01BBCCA-3CBF-2381-6E89-181CDFDAB68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617566" y="3942525"/>
                  <a:ext cx="74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0FEB8D1-3310-2DE2-9965-6130B8EA31C9}"/>
                    </a:ext>
                  </a:extLst>
                </p14:cNvPr>
                <p14:cNvContentPartPr/>
                <p14:nvPr/>
              </p14:nvContentPartPr>
              <p14:xfrm>
                <a:off x="5833926" y="3866925"/>
                <a:ext cx="318960" cy="225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0FEB8D1-3310-2DE2-9965-6130B8EA31C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825286" y="3858285"/>
                  <a:ext cx="3366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84B884E-3645-8DFA-7723-D6562AD90558}"/>
                    </a:ext>
                  </a:extLst>
                </p14:cNvPr>
                <p14:cNvContentPartPr/>
                <p14:nvPr/>
              </p14:nvContentPartPr>
              <p14:xfrm>
                <a:off x="6143166" y="4082925"/>
                <a:ext cx="13680" cy="105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84B884E-3645-8DFA-7723-D6562AD9055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34166" y="4073925"/>
                  <a:ext cx="31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CC06A24-2A7D-628C-6CD8-0E5152B63834}"/>
                    </a:ext>
                  </a:extLst>
                </p14:cNvPr>
                <p14:cNvContentPartPr/>
                <p14:nvPr/>
              </p14:nvContentPartPr>
              <p14:xfrm>
                <a:off x="5876046" y="3737325"/>
                <a:ext cx="213480" cy="23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CC06A24-2A7D-628C-6CD8-0E5152B6383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867406" y="3728685"/>
                  <a:ext cx="231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81C16E8-597F-5641-A54C-868DB2CCF42C}"/>
                    </a:ext>
                  </a:extLst>
                </p14:cNvPr>
                <p14:cNvContentPartPr/>
                <p14:nvPr/>
              </p14:nvContentPartPr>
              <p14:xfrm>
                <a:off x="6357006" y="3913725"/>
                <a:ext cx="189720" cy="7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81C16E8-597F-5641-A54C-868DB2CCF42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48366" y="3905085"/>
                  <a:ext cx="207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7848F57-0305-2601-E26C-BA910407C42F}"/>
                    </a:ext>
                  </a:extLst>
                </p14:cNvPr>
                <p14:cNvContentPartPr/>
                <p14:nvPr/>
              </p14:nvContentPartPr>
              <p14:xfrm>
                <a:off x="6537006" y="3998685"/>
                <a:ext cx="360" cy="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7848F57-0305-2601-E26C-BA910407C42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28366" y="3989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7F3443C-58E4-45CC-3842-5B0B8FA4D928}"/>
                    </a:ext>
                  </a:extLst>
                </p14:cNvPr>
                <p14:cNvContentPartPr/>
                <p14:nvPr/>
              </p14:nvContentPartPr>
              <p14:xfrm>
                <a:off x="6363846" y="4015965"/>
                <a:ext cx="193680" cy="12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7F3443C-58E4-45CC-3842-5B0B8FA4D92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354846" y="4007325"/>
                  <a:ext cx="211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3AF6980-7CAF-F49C-FF57-AC4DB438E077}"/>
                    </a:ext>
                  </a:extLst>
                </p14:cNvPr>
                <p14:cNvContentPartPr/>
                <p14:nvPr/>
              </p14:nvContentPartPr>
              <p14:xfrm>
                <a:off x="6678126" y="3844605"/>
                <a:ext cx="313920" cy="325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3AF6980-7CAF-F49C-FF57-AC4DB438E07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669486" y="3835605"/>
                  <a:ext cx="331560" cy="34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62573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DFADE88-C099-F87C-FFDD-F82136A20093}"/>
              </a:ext>
            </a:extLst>
          </p:cNvPr>
          <p:cNvGrpSpPr/>
          <p:nvPr/>
        </p:nvGrpSpPr>
        <p:grpSpPr>
          <a:xfrm>
            <a:off x="542646" y="175845"/>
            <a:ext cx="2375280" cy="561240"/>
            <a:chOff x="542646" y="175845"/>
            <a:chExt cx="237528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02B1540-8F1A-4092-EB28-E77A55059DD5}"/>
                    </a:ext>
                  </a:extLst>
                </p14:cNvPr>
                <p14:cNvContentPartPr/>
                <p14:nvPr/>
              </p14:nvContentPartPr>
              <p14:xfrm>
                <a:off x="542646" y="175845"/>
                <a:ext cx="196560" cy="407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02B1540-8F1A-4092-EB28-E77A55059DD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4006" y="167205"/>
                  <a:ext cx="21420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3A73A91-CCD2-F916-5DDC-68F64FC7F7F5}"/>
                    </a:ext>
                  </a:extLst>
                </p14:cNvPr>
                <p14:cNvContentPartPr/>
                <p14:nvPr/>
              </p14:nvContentPartPr>
              <p14:xfrm>
                <a:off x="758286" y="387165"/>
                <a:ext cx="841320" cy="167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3A73A91-CCD2-F916-5DDC-68F64FC7F7F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9286" y="378165"/>
                  <a:ext cx="8589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32847B3-0CF7-1DE0-5EC9-296C6E9FE7F3}"/>
                    </a:ext>
                  </a:extLst>
                </p14:cNvPr>
                <p14:cNvContentPartPr/>
                <p14:nvPr/>
              </p14:nvContentPartPr>
              <p14:xfrm>
                <a:off x="1637766" y="284925"/>
                <a:ext cx="14400" cy="50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32847B3-0CF7-1DE0-5EC9-296C6E9FE7F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29126" y="275925"/>
                  <a:ext cx="32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56240A1-5B8D-98A5-8677-64DEFB95BD44}"/>
                    </a:ext>
                  </a:extLst>
                </p14:cNvPr>
                <p14:cNvContentPartPr/>
                <p14:nvPr/>
              </p14:nvContentPartPr>
              <p14:xfrm>
                <a:off x="1695726" y="352965"/>
                <a:ext cx="215640" cy="222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56240A1-5B8D-98A5-8677-64DEFB95BD4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87086" y="343965"/>
                  <a:ext cx="2332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042E3DC-2601-253C-7772-3FC38B591DB7}"/>
                    </a:ext>
                  </a:extLst>
                </p14:cNvPr>
                <p14:cNvContentPartPr/>
                <p14:nvPr/>
              </p14:nvContentPartPr>
              <p14:xfrm>
                <a:off x="865206" y="212925"/>
                <a:ext cx="27360" cy="38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042E3DC-2601-253C-7772-3FC38B591DB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56206" y="204285"/>
                  <a:ext cx="45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62D6ED8-119C-3D60-F645-65BA0BE93111}"/>
                    </a:ext>
                  </a:extLst>
                </p14:cNvPr>
                <p14:cNvContentPartPr/>
                <p14:nvPr/>
              </p14:nvContentPartPr>
              <p14:xfrm>
                <a:off x="2216646" y="399405"/>
                <a:ext cx="701280" cy="337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62D6ED8-119C-3D60-F645-65BA0BE9311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08006" y="390765"/>
                  <a:ext cx="718920" cy="35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ABF889-DE17-72FB-B3D1-3015DBCE0EE6}"/>
              </a:ext>
            </a:extLst>
          </p:cNvPr>
          <p:cNvGrpSpPr/>
          <p:nvPr/>
        </p:nvGrpSpPr>
        <p:grpSpPr>
          <a:xfrm>
            <a:off x="1423926" y="1173765"/>
            <a:ext cx="388440" cy="256320"/>
            <a:chOff x="1423926" y="1173765"/>
            <a:chExt cx="38844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B44AA0C-D2FD-57BA-432D-127C8EAFCBB9}"/>
                    </a:ext>
                  </a:extLst>
                </p14:cNvPr>
                <p14:cNvContentPartPr/>
                <p14:nvPr/>
              </p14:nvContentPartPr>
              <p14:xfrm>
                <a:off x="1423926" y="1173765"/>
                <a:ext cx="193320" cy="214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B44AA0C-D2FD-57BA-432D-127C8EAFCBB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14926" y="1164765"/>
                  <a:ext cx="210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D8A0477-B57B-4BFD-9077-4F7C265F6EB1}"/>
                    </a:ext>
                  </a:extLst>
                </p14:cNvPr>
                <p14:cNvContentPartPr/>
                <p14:nvPr/>
              </p14:nvContentPartPr>
              <p14:xfrm>
                <a:off x="1449846" y="1265565"/>
                <a:ext cx="179280" cy="25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D8A0477-B57B-4BFD-9077-4F7C265F6EB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41206" y="1256925"/>
                  <a:ext cx="196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2F79B90-4570-81CE-10A3-D82DC2343B82}"/>
                    </a:ext>
                  </a:extLst>
                </p14:cNvPr>
                <p14:cNvContentPartPr/>
                <p14:nvPr/>
              </p14:nvContentPartPr>
              <p14:xfrm>
                <a:off x="1743246" y="1349805"/>
                <a:ext cx="69120" cy="80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2F79B90-4570-81CE-10A3-D82DC2343B8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34246" y="1341165"/>
                  <a:ext cx="8676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6E3386-35DC-3C20-DB96-E80FAF59B47A}"/>
              </a:ext>
            </a:extLst>
          </p:cNvPr>
          <p:cNvGrpSpPr/>
          <p:nvPr/>
        </p:nvGrpSpPr>
        <p:grpSpPr>
          <a:xfrm>
            <a:off x="2008566" y="930405"/>
            <a:ext cx="965160" cy="555480"/>
            <a:chOff x="2008566" y="930405"/>
            <a:chExt cx="965160" cy="55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3E50B58-767E-F646-F347-91D91F20AD20}"/>
                    </a:ext>
                  </a:extLst>
                </p14:cNvPr>
                <p14:cNvContentPartPr/>
                <p14:nvPr/>
              </p14:nvContentPartPr>
              <p14:xfrm>
                <a:off x="2011446" y="1104285"/>
                <a:ext cx="271440" cy="325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3E50B58-767E-F646-F347-91D91F20AD2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02446" y="1095285"/>
                  <a:ext cx="2890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83B7E99-27DA-C0C3-8B09-9F726AF949CC}"/>
                    </a:ext>
                  </a:extLst>
                </p14:cNvPr>
                <p14:cNvContentPartPr/>
                <p14:nvPr/>
              </p14:nvContentPartPr>
              <p14:xfrm>
                <a:off x="2008566" y="1006005"/>
                <a:ext cx="253800" cy="45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83B7E99-27DA-C0C3-8B09-9F726AF949C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99566" y="997365"/>
                  <a:ext cx="271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E96DD7C-AB27-388D-0E4B-0A04B93EF305}"/>
                    </a:ext>
                  </a:extLst>
                </p14:cNvPr>
                <p14:cNvContentPartPr/>
                <p14:nvPr/>
              </p14:nvContentPartPr>
              <p14:xfrm>
                <a:off x="2448846" y="1246845"/>
                <a:ext cx="46800" cy="57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E96DD7C-AB27-388D-0E4B-0A04B93EF30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39846" y="1238205"/>
                  <a:ext cx="64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BCC5DEF-420D-215A-AFC0-6D36E8BE8E20}"/>
                    </a:ext>
                  </a:extLst>
                </p14:cNvPr>
                <p14:cNvContentPartPr/>
                <p14:nvPr/>
              </p14:nvContentPartPr>
              <p14:xfrm>
                <a:off x="2686086" y="1103925"/>
                <a:ext cx="162360" cy="280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BCC5DEF-420D-215A-AFC0-6D36E8BE8E2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77086" y="1095285"/>
                  <a:ext cx="1800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8F32AC8-6FB2-8008-18FE-3AE4B5D0757B}"/>
                    </a:ext>
                  </a:extLst>
                </p14:cNvPr>
                <p14:cNvContentPartPr/>
                <p14:nvPr/>
              </p14:nvContentPartPr>
              <p14:xfrm>
                <a:off x="2694726" y="1225245"/>
                <a:ext cx="188640" cy="50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8F32AC8-6FB2-8008-18FE-3AE4B5D0757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86086" y="1216245"/>
                  <a:ext cx="206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9024D6B-7826-118C-E379-5C3C441225A2}"/>
                    </a:ext>
                  </a:extLst>
                </p14:cNvPr>
                <p14:cNvContentPartPr/>
                <p14:nvPr/>
              </p14:nvContentPartPr>
              <p14:xfrm>
                <a:off x="2662326" y="1083765"/>
                <a:ext cx="219240" cy="24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9024D6B-7826-118C-E379-5C3C441225A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53326" y="1074765"/>
                  <a:ext cx="236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BBFDCD9-D8E7-E1B1-B702-53103BE6B01A}"/>
                    </a:ext>
                  </a:extLst>
                </p14:cNvPr>
                <p14:cNvContentPartPr/>
                <p14:nvPr/>
              </p14:nvContentPartPr>
              <p14:xfrm>
                <a:off x="2969766" y="1387605"/>
                <a:ext cx="3960" cy="98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BBFDCD9-D8E7-E1B1-B702-53103BE6B01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61126" y="1378965"/>
                  <a:ext cx="21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FE9F340-0947-D81C-61F6-BCF3CBCD4503}"/>
                    </a:ext>
                  </a:extLst>
                </p14:cNvPr>
                <p14:cNvContentPartPr/>
                <p14:nvPr/>
              </p14:nvContentPartPr>
              <p14:xfrm>
                <a:off x="2636766" y="930405"/>
                <a:ext cx="262080" cy="45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FE9F340-0947-D81C-61F6-BCF3CBCD450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28126" y="921405"/>
                  <a:ext cx="27972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DE20E84-1F7E-0EA6-0EE5-31B769FDF9C2}"/>
                  </a:ext>
                </a:extLst>
              </p14:cNvPr>
              <p14:cNvContentPartPr/>
              <p14:nvPr/>
            </p14:nvContentPartPr>
            <p14:xfrm>
              <a:off x="3460806" y="1180605"/>
              <a:ext cx="209520" cy="17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DE20E84-1F7E-0EA6-0EE5-31B769FDF9C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52166" y="1171965"/>
                <a:ext cx="2271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6F9B404-ECD5-7C30-665D-3199637149BA}"/>
                  </a:ext>
                </a:extLst>
              </p14:cNvPr>
              <p14:cNvContentPartPr/>
              <p14:nvPr/>
            </p14:nvContentPartPr>
            <p14:xfrm>
              <a:off x="3496446" y="1290765"/>
              <a:ext cx="175320" cy="19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6F9B404-ECD5-7C30-665D-3199637149B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87806" y="1281765"/>
                <a:ext cx="19296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34D9E296-EABF-EFA9-9029-165810EC586A}"/>
              </a:ext>
            </a:extLst>
          </p:cNvPr>
          <p:cNvGrpSpPr/>
          <p:nvPr/>
        </p:nvGrpSpPr>
        <p:grpSpPr>
          <a:xfrm>
            <a:off x="4011606" y="1094205"/>
            <a:ext cx="638280" cy="228960"/>
            <a:chOff x="4011606" y="1094205"/>
            <a:chExt cx="63828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5229E6A-D77E-8729-59E3-152200FDE1AF}"/>
                    </a:ext>
                  </a:extLst>
                </p14:cNvPr>
                <p14:cNvContentPartPr/>
                <p14:nvPr/>
              </p14:nvContentPartPr>
              <p14:xfrm>
                <a:off x="4011606" y="1125885"/>
                <a:ext cx="205560" cy="197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5229E6A-D77E-8729-59E3-152200FDE1A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02606" y="1117245"/>
                  <a:ext cx="223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2AB0AEB-BD69-9AD4-8E26-8EFE530567AC}"/>
                    </a:ext>
                  </a:extLst>
                </p14:cNvPr>
                <p14:cNvContentPartPr/>
                <p14:nvPr/>
              </p14:nvContentPartPr>
              <p14:xfrm>
                <a:off x="4471686" y="1094205"/>
                <a:ext cx="178200" cy="207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2AB0AEB-BD69-9AD4-8E26-8EFE530567A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62686" y="1085565"/>
                  <a:ext cx="195840" cy="22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E3596CF-2048-BEC6-AA55-6925B4AF67F4}"/>
                  </a:ext>
                </a:extLst>
              </p14:cNvPr>
              <p14:cNvContentPartPr/>
              <p14:nvPr/>
            </p14:nvContentPartPr>
            <p14:xfrm>
              <a:off x="4275846" y="895125"/>
              <a:ext cx="295560" cy="673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E3596CF-2048-BEC6-AA55-6925B4AF67F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66846" y="886125"/>
                <a:ext cx="313200" cy="6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90A3F17-01E4-BE8B-3834-97305C16C319}"/>
                  </a:ext>
                </a:extLst>
              </p14:cNvPr>
              <p14:cNvContentPartPr/>
              <p14:nvPr/>
            </p14:nvContentPartPr>
            <p14:xfrm>
              <a:off x="4762926" y="1290045"/>
              <a:ext cx="52920" cy="11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90A3F17-01E4-BE8B-3834-97305C16C31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53926" y="1281405"/>
                <a:ext cx="705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3B6905A-2734-CC66-C85D-FE4671721C8D}"/>
                  </a:ext>
                </a:extLst>
              </p14:cNvPr>
              <p14:cNvContentPartPr/>
              <p14:nvPr/>
            </p14:nvContentPartPr>
            <p14:xfrm>
              <a:off x="4775526" y="1182405"/>
              <a:ext cx="18720" cy="44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3B6905A-2734-CC66-C85D-FE4671721C8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66886" y="1173405"/>
                <a:ext cx="363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8A49238-B160-E771-C37E-6904669F8A15}"/>
                  </a:ext>
                </a:extLst>
              </p14:cNvPr>
              <p14:cNvContentPartPr/>
              <p14:nvPr/>
            </p14:nvContentPartPr>
            <p14:xfrm>
              <a:off x="4870926" y="1309125"/>
              <a:ext cx="111600" cy="81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8A49238-B160-E771-C37E-6904669F8A1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61926" y="1300125"/>
                <a:ext cx="1292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728EFD2-B420-CF1C-7620-7D1B17A117F8}"/>
                  </a:ext>
                </a:extLst>
              </p14:cNvPr>
              <p14:cNvContentPartPr/>
              <p14:nvPr/>
            </p14:nvContentPartPr>
            <p14:xfrm>
              <a:off x="4381686" y="968925"/>
              <a:ext cx="146520" cy="469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728EFD2-B420-CF1C-7620-7D1B17A117F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372686" y="960285"/>
                <a:ext cx="164160" cy="48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6B757B0D-859F-CB3D-53F6-5AF97187559B}"/>
              </a:ext>
            </a:extLst>
          </p:cNvPr>
          <p:cNvGrpSpPr/>
          <p:nvPr/>
        </p:nvGrpSpPr>
        <p:grpSpPr>
          <a:xfrm>
            <a:off x="5475366" y="974685"/>
            <a:ext cx="637560" cy="522360"/>
            <a:chOff x="5475366" y="974685"/>
            <a:chExt cx="637560" cy="52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5887B6D-D164-0958-8C68-8F5C3809530D}"/>
                    </a:ext>
                  </a:extLst>
                </p14:cNvPr>
                <p14:cNvContentPartPr/>
                <p14:nvPr/>
              </p14:nvContentPartPr>
              <p14:xfrm>
                <a:off x="5475366" y="1069005"/>
                <a:ext cx="144360" cy="179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5887B6D-D164-0958-8C68-8F5C3809530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66366" y="1060365"/>
                  <a:ext cx="162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0322BA9-2BC2-AC67-94CD-A75A234F1531}"/>
                    </a:ext>
                  </a:extLst>
                </p14:cNvPr>
                <p14:cNvContentPartPr/>
                <p14:nvPr/>
              </p14:nvContentPartPr>
              <p14:xfrm>
                <a:off x="5964606" y="974685"/>
                <a:ext cx="148320" cy="522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0322BA9-2BC2-AC67-94CD-A75A234F153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55966" y="966045"/>
                  <a:ext cx="165960" cy="54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0180F0E-40EE-EFAF-5E6A-E0E480A3CA20}"/>
              </a:ext>
            </a:extLst>
          </p:cNvPr>
          <p:cNvGrpSpPr/>
          <p:nvPr/>
        </p:nvGrpSpPr>
        <p:grpSpPr>
          <a:xfrm>
            <a:off x="6687126" y="823845"/>
            <a:ext cx="1887480" cy="769680"/>
            <a:chOff x="6687126" y="823845"/>
            <a:chExt cx="1887480" cy="76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22F7C88-10E2-EFCE-8BB9-042D558329F3}"/>
                    </a:ext>
                  </a:extLst>
                </p14:cNvPr>
                <p14:cNvContentPartPr/>
                <p14:nvPr/>
              </p14:nvContentPartPr>
              <p14:xfrm>
                <a:off x="6687126" y="998085"/>
                <a:ext cx="110880" cy="424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22F7C88-10E2-EFCE-8BB9-042D558329F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78486" y="989085"/>
                  <a:ext cx="12852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AB7F2BE-5D8C-E627-3530-1BF7B38E4FC9}"/>
                    </a:ext>
                  </a:extLst>
                </p14:cNvPr>
                <p14:cNvContentPartPr/>
                <p14:nvPr/>
              </p14:nvContentPartPr>
              <p14:xfrm>
                <a:off x="6853086" y="1108605"/>
                <a:ext cx="146520" cy="211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AB7F2BE-5D8C-E627-3530-1BF7B38E4FC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44086" y="1099605"/>
                  <a:ext cx="1641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405C8AB-2E7B-69EB-4882-4FE99DF72929}"/>
                    </a:ext>
                  </a:extLst>
                </p14:cNvPr>
                <p14:cNvContentPartPr/>
                <p14:nvPr/>
              </p14:nvContentPartPr>
              <p14:xfrm>
                <a:off x="7746246" y="1078365"/>
                <a:ext cx="151560" cy="208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405C8AB-2E7B-69EB-4882-4FE99DF7292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737246" y="1069365"/>
                  <a:ext cx="169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0895731-9782-842F-A596-07EC4529E49D}"/>
                    </a:ext>
                  </a:extLst>
                </p14:cNvPr>
                <p14:cNvContentPartPr/>
                <p14:nvPr/>
              </p14:nvContentPartPr>
              <p14:xfrm>
                <a:off x="8003286" y="1320645"/>
                <a:ext cx="145440" cy="89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0895731-9782-842F-A596-07EC4529E49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994646" y="1311645"/>
                  <a:ext cx="163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3B8532F-CE1E-3EB2-F64F-1E6AE6D8838C}"/>
                    </a:ext>
                  </a:extLst>
                </p14:cNvPr>
                <p14:cNvContentPartPr/>
                <p14:nvPr/>
              </p14:nvContentPartPr>
              <p14:xfrm>
                <a:off x="8234766" y="1302645"/>
                <a:ext cx="26280" cy="157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3B8532F-CE1E-3EB2-F64F-1E6AE6D8838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26126" y="1294005"/>
                  <a:ext cx="43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F216DB7-1DB6-96C2-952C-0D134B430A30}"/>
                    </a:ext>
                  </a:extLst>
                </p14:cNvPr>
                <p14:cNvContentPartPr/>
                <p14:nvPr/>
              </p14:nvContentPartPr>
              <p14:xfrm>
                <a:off x="8304246" y="953805"/>
                <a:ext cx="164160" cy="535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F216DB7-1DB6-96C2-952C-0D134B430A3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95606" y="944805"/>
                  <a:ext cx="18180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29E10C1-A06D-BF25-0368-FA5D43DB3870}"/>
                    </a:ext>
                  </a:extLst>
                </p14:cNvPr>
                <p14:cNvContentPartPr/>
                <p14:nvPr/>
              </p14:nvContentPartPr>
              <p14:xfrm>
                <a:off x="8351766" y="823845"/>
                <a:ext cx="222840" cy="769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29E10C1-A06D-BF25-0368-FA5D43DB387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43126" y="815205"/>
                  <a:ext cx="240480" cy="78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AD63BDB-9604-261E-8EB0-7ECA78418604}"/>
                  </a:ext>
                </a:extLst>
              </p14:cNvPr>
              <p14:cNvContentPartPr/>
              <p14:nvPr/>
            </p14:nvContentPartPr>
            <p14:xfrm>
              <a:off x="6160446" y="2565165"/>
              <a:ext cx="360" cy="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AD63BDB-9604-261E-8EB0-7ECA7841860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51806" y="255616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C601F4E-6F10-62FC-5999-604E6C946C0D}"/>
              </a:ext>
            </a:extLst>
          </p:cNvPr>
          <p:cNvGrpSpPr/>
          <p:nvPr/>
        </p:nvGrpSpPr>
        <p:grpSpPr>
          <a:xfrm>
            <a:off x="5104926" y="1123005"/>
            <a:ext cx="208800" cy="205560"/>
            <a:chOff x="5104926" y="1123005"/>
            <a:chExt cx="20880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8F66EBD-E32B-5CF9-79EA-8A40A64064EC}"/>
                    </a:ext>
                  </a:extLst>
                </p14:cNvPr>
                <p14:cNvContentPartPr/>
                <p14:nvPr/>
              </p14:nvContentPartPr>
              <p14:xfrm>
                <a:off x="5181246" y="1123005"/>
                <a:ext cx="28440" cy="205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8F66EBD-E32B-5CF9-79EA-8A40A64064E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72246" y="1114005"/>
                  <a:ext cx="46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8128790-93E3-9FB5-2A32-23DB4E16BC43}"/>
                    </a:ext>
                  </a:extLst>
                </p14:cNvPr>
                <p14:cNvContentPartPr/>
                <p14:nvPr/>
              </p14:nvContentPartPr>
              <p14:xfrm>
                <a:off x="5104926" y="1193565"/>
                <a:ext cx="208800" cy="20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8128790-93E3-9FB5-2A32-23DB4E16BC4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96286" y="1184565"/>
                  <a:ext cx="22644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A37E463-88DB-EBE2-FC96-626F3F48CE50}"/>
              </a:ext>
            </a:extLst>
          </p:cNvPr>
          <p:cNvGrpSpPr/>
          <p:nvPr/>
        </p:nvGrpSpPr>
        <p:grpSpPr>
          <a:xfrm>
            <a:off x="5682366" y="1175925"/>
            <a:ext cx="164880" cy="260280"/>
            <a:chOff x="5682366" y="1175925"/>
            <a:chExt cx="16488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D1FA393-16D4-4E11-0483-E018BC10287A}"/>
                    </a:ext>
                  </a:extLst>
                </p14:cNvPr>
                <p14:cNvContentPartPr/>
                <p14:nvPr/>
              </p14:nvContentPartPr>
              <p14:xfrm>
                <a:off x="5682366" y="1262685"/>
                <a:ext cx="55440" cy="126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D1FA393-16D4-4E11-0483-E018BC10287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673366" y="1254045"/>
                  <a:ext cx="73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7BCBA47-D18A-5F49-09D2-6ECEE9EC655C}"/>
                    </a:ext>
                  </a:extLst>
                </p14:cNvPr>
                <p14:cNvContentPartPr/>
                <p14:nvPr/>
              </p14:nvContentPartPr>
              <p14:xfrm>
                <a:off x="5728806" y="1175925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7BCBA47-D18A-5F49-09D2-6ECEE9EC655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20166" y="1166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5DC41E9-8A08-1045-F2FB-F0A9F0472487}"/>
                    </a:ext>
                  </a:extLst>
                </p14:cNvPr>
                <p14:cNvContentPartPr/>
                <p14:nvPr/>
              </p14:nvContentPartPr>
              <p14:xfrm>
                <a:off x="5810526" y="1278165"/>
                <a:ext cx="36720" cy="158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5DC41E9-8A08-1045-F2FB-F0A9F047248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01526" y="1269165"/>
                  <a:ext cx="54360" cy="17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C1D2162F-2EF0-8216-3896-4D8F8FEF35B3}"/>
                  </a:ext>
                </a:extLst>
              </p14:cNvPr>
              <p14:cNvContentPartPr/>
              <p14:nvPr/>
            </p14:nvContentPartPr>
            <p14:xfrm>
              <a:off x="6296166" y="1202205"/>
              <a:ext cx="258120" cy="277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C1D2162F-2EF0-8216-3896-4D8F8FEF35B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287526" y="1193565"/>
                <a:ext cx="27576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2F6E025-0010-CBC9-AE8D-8453F2AC1DA4}"/>
              </a:ext>
            </a:extLst>
          </p:cNvPr>
          <p:cNvGrpSpPr/>
          <p:nvPr/>
        </p:nvGrpSpPr>
        <p:grpSpPr>
          <a:xfrm>
            <a:off x="7098606" y="1116165"/>
            <a:ext cx="471960" cy="323280"/>
            <a:chOff x="7098606" y="1116165"/>
            <a:chExt cx="47196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E664D40-CA9F-2BC6-BA93-01A510450008}"/>
                    </a:ext>
                  </a:extLst>
                </p14:cNvPr>
                <p14:cNvContentPartPr/>
                <p14:nvPr/>
              </p14:nvContentPartPr>
              <p14:xfrm>
                <a:off x="7098606" y="1333605"/>
                <a:ext cx="92880" cy="103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E664D40-CA9F-2BC6-BA93-01A51045000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089966" y="1324965"/>
                  <a:ext cx="110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1F1C9E3-FD40-F9F6-7D5D-92522082394F}"/>
                    </a:ext>
                  </a:extLst>
                </p14:cNvPr>
                <p14:cNvContentPartPr/>
                <p14:nvPr/>
              </p14:nvContentPartPr>
              <p14:xfrm>
                <a:off x="7242966" y="1356645"/>
                <a:ext cx="87840" cy="82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1F1C9E3-FD40-F9F6-7D5D-92522082394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34326" y="1347645"/>
                  <a:ext cx="105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944DC3C-010C-7BA7-32B8-62FCA200FEB0}"/>
                    </a:ext>
                  </a:extLst>
                </p14:cNvPr>
                <p14:cNvContentPartPr/>
                <p14:nvPr/>
              </p14:nvContentPartPr>
              <p14:xfrm>
                <a:off x="7426566" y="1116165"/>
                <a:ext cx="24480" cy="148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944DC3C-010C-7BA7-32B8-62FCA200FEB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17566" y="1107525"/>
                  <a:ext cx="42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D16D9BA-6640-0D20-7AEF-1D1CC27D137A}"/>
                    </a:ext>
                  </a:extLst>
                </p14:cNvPr>
                <p14:cNvContentPartPr/>
                <p14:nvPr/>
              </p14:nvContentPartPr>
              <p14:xfrm>
                <a:off x="7386606" y="1174125"/>
                <a:ext cx="183960" cy="14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D16D9BA-6640-0D20-7AEF-1D1CC27D137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77966" y="1165485"/>
                  <a:ext cx="20160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D7427E3-70E8-802A-9005-71A3C37957D5}"/>
                  </a:ext>
                </a:extLst>
              </p14:cNvPr>
              <p14:cNvContentPartPr/>
              <p14:nvPr/>
            </p14:nvContentPartPr>
            <p14:xfrm>
              <a:off x="4639086" y="544485"/>
              <a:ext cx="2248560" cy="5054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D7427E3-70E8-802A-9005-71A3C37957D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630446" y="535845"/>
                <a:ext cx="2266200" cy="52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DBD3193-BFDE-4666-519E-1D73883D785E}"/>
              </a:ext>
            </a:extLst>
          </p:cNvPr>
          <p:cNvGrpSpPr/>
          <p:nvPr/>
        </p:nvGrpSpPr>
        <p:grpSpPr>
          <a:xfrm>
            <a:off x="4933566" y="318045"/>
            <a:ext cx="787320" cy="225360"/>
            <a:chOff x="4933566" y="318045"/>
            <a:chExt cx="78732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6F20A10-F607-70F3-DE76-8C83951945D5}"/>
                    </a:ext>
                  </a:extLst>
                </p14:cNvPr>
                <p14:cNvContentPartPr/>
                <p14:nvPr/>
              </p14:nvContentPartPr>
              <p14:xfrm>
                <a:off x="4933566" y="318045"/>
                <a:ext cx="168480" cy="163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6F20A10-F607-70F3-DE76-8C83951945D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24926" y="309405"/>
                  <a:ext cx="186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0299160-2762-15B5-F352-7FC6F3CE6F22}"/>
                    </a:ext>
                  </a:extLst>
                </p14:cNvPr>
                <p14:cNvContentPartPr/>
                <p14:nvPr/>
              </p14:nvContentPartPr>
              <p14:xfrm>
                <a:off x="5216886" y="445125"/>
                <a:ext cx="24840" cy="97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0299160-2762-15B5-F352-7FC6F3CE6F2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08246" y="436485"/>
                  <a:ext cx="42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63547DB-051B-38CA-741A-07A059177B1A}"/>
                    </a:ext>
                  </a:extLst>
                </p14:cNvPr>
                <p14:cNvContentPartPr/>
                <p14:nvPr/>
              </p14:nvContentPartPr>
              <p14:xfrm>
                <a:off x="5238486" y="400845"/>
                <a:ext cx="360" cy="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63547DB-051B-38CA-741A-07A059177B1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29486" y="392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476957D-1DFF-1BAE-C797-F66DDD0E23D7}"/>
                    </a:ext>
                  </a:extLst>
                </p14:cNvPr>
                <p14:cNvContentPartPr/>
                <p14:nvPr/>
              </p14:nvContentPartPr>
              <p14:xfrm>
                <a:off x="5320566" y="472845"/>
                <a:ext cx="59400" cy="70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476957D-1DFF-1BAE-C797-F66DDD0E23D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11926" y="463845"/>
                  <a:ext cx="77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5257097-9B39-CCA1-ABA9-DA6C5A3579D1}"/>
                    </a:ext>
                  </a:extLst>
                </p14:cNvPr>
                <p14:cNvContentPartPr/>
                <p14:nvPr/>
              </p14:nvContentPartPr>
              <p14:xfrm>
                <a:off x="5562126" y="348285"/>
                <a:ext cx="149760" cy="44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5257097-9B39-CCA1-ABA9-DA6C5A3579D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553126" y="339285"/>
                  <a:ext cx="167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BEFFCB4-C226-29C0-7D3F-00D80113EDE0}"/>
                    </a:ext>
                  </a:extLst>
                </p14:cNvPr>
                <p14:cNvContentPartPr/>
                <p14:nvPr/>
              </p14:nvContentPartPr>
              <p14:xfrm>
                <a:off x="5585886" y="410565"/>
                <a:ext cx="135000" cy="51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BEFFCB4-C226-29C0-7D3F-00D80113EDE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577246" y="401565"/>
                  <a:ext cx="15264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5DFD668-7C79-2CB8-3128-3ACA4562337A}"/>
              </a:ext>
            </a:extLst>
          </p:cNvPr>
          <p:cNvGrpSpPr/>
          <p:nvPr/>
        </p:nvGrpSpPr>
        <p:grpSpPr>
          <a:xfrm>
            <a:off x="5930406" y="311205"/>
            <a:ext cx="446760" cy="221040"/>
            <a:chOff x="5930406" y="311205"/>
            <a:chExt cx="44676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BEEE096-97A9-A271-0413-9C4B22EDB82F}"/>
                    </a:ext>
                  </a:extLst>
                </p14:cNvPr>
                <p14:cNvContentPartPr/>
                <p14:nvPr/>
              </p14:nvContentPartPr>
              <p14:xfrm>
                <a:off x="5930406" y="311205"/>
                <a:ext cx="117720" cy="162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BEEE096-97A9-A271-0413-9C4B22EDB82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921766" y="302205"/>
                  <a:ext cx="135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0B2AFE0-3FE2-1AC1-BC44-C03CCCFCDDB5}"/>
                    </a:ext>
                  </a:extLst>
                </p14:cNvPr>
                <p14:cNvContentPartPr/>
                <p14:nvPr/>
              </p14:nvContentPartPr>
              <p14:xfrm>
                <a:off x="6111846" y="459885"/>
                <a:ext cx="91800" cy="72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0B2AFE0-3FE2-1AC1-BC44-C03CCCFCDDB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103206" y="451245"/>
                  <a:ext cx="109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3EB46F5-EFEF-E021-3847-F79B80ADF327}"/>
                    </a:ext>
                  </a:extLst>
                </p14:cNvPr>
                <p14:cNvContentPartPr/>
                <p14:nvPr/>
              </p14:nvContentPartPr>
              <p14:xfrm>
                <a:off x="6286086" y="458085"/>
                <a:ext cx="91080" cy="54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3EB46F5-EFEF-E021-3847-F79B80ADF32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277086" y="449085"/>
                  <a:ext cx="10872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B5CD10B-3209-B022-EE3B-98075A2A1AE7}"/>
              </a:ext>
            </a:extLst>
          </p:cNvPr>
          <p:cNvGrpSpPr/>
          <p:nvPr/>
        </p:nvGrpSpPr>
        <p:grpSpPr>
          <a:xfrm>
            <a:off x="5597406" y="1632765"/>
            <a:ext cx="1135800" cy="583200"/>
            <a:chOff x="5597406" y="1632765"/>
            <a:chExt cx="1135800" cy="58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4A4B08E-6885-8ADF-CF1E-B10515C91CB3}"/>
                    </a:ext>
                  </a:extLst>
                </p14:cNvPr>
                <p14:cNvContentPartPr/>
                <p14:nvPr/>
              </p14:nvContentPartPr>
              <p14:xfrm>
                <a:off x="5681646" y="1675605"/>
                <a:ext cx="330840" cy="415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4A4B08E-6885-8ADF-CF1E-B10515C91CB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72646" y="1666965"/>
                  <a:ext cx="34848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FF2FA84-0092-939F-AC76-C3B8FE0516CB}"/>
                    </a:ext>
                  </a:extLst>
                </p14:cNvPr>
                <p14:cNvContentPartPr/>
                <p14:nvPr/>
              </p14:nvContentPartPr>
              <p14:xfrm>
                <a:off x="5597406" y="1632765"/>
                <a:ext cx="190080" cy="209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FF2FA84-0092-939F-AC76-C3B8FE0516C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588406" y="1624125"/>
                  <a:ext cx="207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399A38E-CCD4-3117-B121-BF9794FBF39F}"/>
                    </a:ext>
                  </a:extLst>
                </p14:cNvPr>
                <p14:cNvContentPartPr/>
                <p14:nvPr/>
              </p14:nvContentPartPr>
              <p14:xfrm>
                <a:off x="6214806" y="2026965"/>
                <a:ext cx="217440" cy="21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399A38E-CCD4-3117-B121-BF9794FBF39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206166" y="2017965"/>
                  <a:ext cx="235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E959DB3-FF4E-9920-955D-8BB1979609B1}"/>
                    </a:ext>
                  </a:extLst>
                </p14:cNvPr>
                <p14:cNvContentPartPr/>
                <p14:nvPr/>
              </p14:nvContentPartPr>
              <p14:xfrm>
                <a:off x="6216966" y="2151885"/>
                <a:ext cx="222120" cy="42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E959DB3-FF4E-9920-955D-8BB1979609B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208326" y="2143245"/>
                  <a:ext cx="239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EC6B64E-4AE3-52C0-45F0-632B4E724886}"/>
                    </a:ext>
                  </a:extLst>
                </p14:cNvPr>
                <p14:cNvContentPartPr/>
                <p14:nvPr/>
              </p14:nvContentPartPr>
              <p14:xfrm>
                <a:off x="6528726" y="1965765"/>
                <a:ext cx="204480" cy="250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EC6B64E-4AE3-52C0-45F0-632B4E72488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520086" y="1957125"/>
                  <a:ext cx="222120" cy="26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A520DBDC-D1D2-B616-AA0A-03793177CE69}"/>
                  </a:ext>
                </a:extLst>
              </p14:cNvPr>
              <p14:cNvContentPartPr/>
              <p14:nvPr/>
            </p14:nvContentPartPr>
            <p14:xfrm>
              <a:off x="6968286" y="1829325"/>
              <a:ext cx="547560" cy="4802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A520DBDC-D1D2-B616-AA0A-03793177CE6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959286" y="1820685"/>
                <a:ext cx="565200" cy="49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D38BAB0-A0E7-8BE5-EB96-F9A5DC882CA6}"/>
              </a:ext>
            </a:extLst>
          </p:cNvPr>
          <p:cNvGrpSpPr/>
          <p:nvPr/>
        </p:nvGrpSpPr>
        <p:grpSpPr>
          <a:xfrm>
            <a:off x="7734366" y="1812405"/>
            <a:ext cx="1578600" cy="468360"/>
            <a:chOff x="7734366" y="1812405"/>
            <a:chExt cx="157860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19B022E-23E8-2B8C-BA86-3AC551CF3619}"/>
                    </a:ext>
                  </a:extLst>
                </p14:cNvPr>
                <p14:cNvContentPartPr/>
                <p14:nvPr/>
              </p14:nvContentPartPr>
              <p14:xfrm>
                <a:off x="7734366" y="1812405"/>
                <a:ext cx="450000" cy="468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19B022E-23E8-2B8C-BA86-3AC551CF361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25726" y="1803765"/>
                  <a:ext cx="46764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904DDB5-1270-6089-7FF5-DA89E64E53F5}"/>
                    </a:ext>
                  </a:extLst>
                </p14:cNvPr>
                <p14:cNvContentPartPr/>
                <p14:nvPr/>
              </p14:nvContentPartPr>
              <p14:xfrm>
                <a:off x="8087526" y="2010765"/>
                <a:ext cx="143280" cy="105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904DDB5-1270-6089-7FF5-DA89E64E53F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078526" y="2002125"/>
                  <a:ext cx="1609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FFE6939-6B87-71CF-5E82-9A624234E468}"/>
                    </a:ext>
                  </a:extLst>
                </p14:cNvPr>
                <p14:cNvContentPartPr/>
                <p14:nvPr/>
              </p14:nvContentPartPr>
              <p14:xfrm>
                <a:off x="8036046" y="1904205"/>
                <a:ext cx="360" cy="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FFE6939-6B87-71CF-5E82-9A624234E46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27046" y="1895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8F3BBBE-4EAC-6994-9222-D776C1AE8500}"/>
                    </a:ext>
                  </a:extLst>
                </p14:cNvPr>
                <p14:cNvContentPartPr/>
                <p14:nvPr/>
              </p14:nvContentPartPr>
              <p14:xfrm>
                <a:off x="8204166" y="1814925"/>
                <a:ext cx="382320" cy="291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8F3BBBE-4EAC-6994-9222-D776C1AE850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195526" y="1806285"/>
                  <a:ext cx="3999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4273F98-1ABB-9301-1346-DF9B1F1AE6F0}"/>
                    </a:ext>
                  </a:extLst>
                </p14:cNvPr>
                <p14:cNvContentPartPr/>
                <p14:nvPr/>
              </p14:nvContentPartPr>
              <p14:xfrm>
                <a:off x="8649486" y="1928325"/>
                <a:ext cx="663480" cy="152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4273F98-1ABB-9301-1346-DF9B1F1AE6F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40486" y="1919325"/>
                  <a:ext cx="681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AD536CE-A4AE-1D51-844B-BB0DF8FBF4AB}"/>
                    </a:ext>
                  </a:extLst>
                </p14:cNvPr>
                <p14:cNvContentPartPr/>
                <p14:nvPr/>
              </p14:nvContentPartPr>
              <p14:xfrm>
                <a:off x="8708526" y="1856325"/>
                <a:ext cx="35280" cy="10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AD536CE-A4AE-1D51-844B-BB0DF8FBF4A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699526" y="1847325"/>
                  <a:ext cx="529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5003879-6EF2-2A2B-BF87-27FCB81A5825}"/>
              </a:ext>
            </a:extLst>
          </p:cNvPr>
          <p:cNvGrpSpPr/>
          <p:nvPr/>
        </p:nvGrpSpPr>
        <p:grpSpPr>
          <a:xfrm>
            <a:off x="1710126" y="2818245"/>
            <a:ext cx="1630800" cy="544320"/>
            <a:chOff x="1710126" y="2818245"/>
            <a:chExt cx="1630800" cy="5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99028F2-60A8-BE34-443D-9BC0556BAA42}"/>
                    </a:ext>
                  </a:extLst>
                </p14:cNvPr>
                <p14:cNvContentPartPr/>
                <p14:nvPr/>
              </p14:nvContentPartPr>
              <p14:xfrm>
                <a:off x="1870686" y="2941725"/>
                <a:ext cx="360" cy="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99028F2-60A8-BE34-443D-9BC0556BAA4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61686" y="2932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19C740E-DC6B-15FE-568F-02810F053CAA}"/>
                    </a:ext>
                  </a:extLst>
                </p14:cNvPr>
                <p14:cNvContentPartPr/>
                <p14:nvPr/>
              </p14:nvContentPartPr>
              <p14:xfrm>
                <a:off x="1710126" y="2928765"/>
                <a:ext cx="270360" cy="260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19C740E-DC6B-15FE-568F-02810F053CA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701126" y="2919765"/>
                  <a:ext cx="2880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4011C31-5940-9EB4-3508-3360AD56A8E0}"/>
                    </a:ext>
                  </a:extLst>
                </p14:cNvPr>
                <p14:cNvContentPartPr/>
                <p14:nvPr/>
              </p14:nvContentPartPr>
              <p14:xfrm>
                <a:off x="1754406" y="3056205"/>
                <a:ext cx="249480" cy="23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4011C31-5940-9EB4-3508-3360AD56A8E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745766" y="3047565"/>
                  <a:ext cx="267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F90CB8B-4277-4CC6-D7B4-C9EE92606640}"/>
                    </a:ext>
                  </a:extLst>
                </p14:cNvPr>
                <p14:cNvContentPartPr/>
                <p14:nvPr/>
              </p14:nvContentPartPr>
              <p14:xfrm>
                <a:off x="2102166" y="3150525"/>
                <a:ext cx="107640" cy="96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F90CB8B-4277-4CC6-D7B4-C9EE9260664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093526" y="3141525"/>
                  <a:ext cx="125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E301295-BB04-73A1-29D6-65665970327E}"/>
                    </a:ext>
                  </a:extLst>
                </p14:cNvPr>
                <p14:cNvContentPartPr/>
                <p14:nvPr/>
              </p14:nvContentPartPr>
              <p14:xfrm>
                <a:off x="2368566" y="2936685"/>
                <a:ext cx="304920" cy="280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E301295-BB04-73A1-29D6-65665970327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359926" y="2928045"/>
                  <a:ext cx="3225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5C4B856-DE8B-ACA6-D187-4A408ACF7B98}"/>
                    </a:ext>
                  </a:extLst>
                </p14:cNvPr>
                <p14:cNvContentPartPr/>
                <p14:nvPr/>
              </p14:nvContentPartPr>
              <p14:xfrm>
                <a:off x="2411046" y="2826885"/>
                <a:ext cx="271080" cy="43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5C4B856-DE8B-ACA6-D187-4A408ACF7B9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402406" y="2818245"/>
                  <a:ext cx="288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FD392DE-7F0B-EBD8-53C9-2B1B929369EF}"/>
                    </a:ext>
                  </a:extLst>
                </p14:cNvPr>
                <p14:cNvContentPartPr/>
                <p14:nvPr/>
              </p14:nvContentPartPr>
              <p14:xfrm>
                <a:off x="2792646" y="3136845"/>
                <a:ext cx="42480" cy="54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FD392DE-7F0B-EBD8-53C9-2B1B929369E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783646" y="3127845"/>
                  <a:ext cx="60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7871D33-F436-2ACB-38F0-92813E6E774B}"/>
                    </a:ext>
                  </a:extLst>
                </p14:cNvPr>
                <p14:cNvContentPartPr/>
                <p14:nvPr/>
              </p14:nvContentPartPr>
              <p14:xfrm>
                <a:off x="2974806" y="2986725"/>
                <a:ext cx="236880" cy="295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7871D33-F436-2ACB-38F0-92813E6E774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966166" y="2977725"/>
                  <a:ext cx="2545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5C2F2AD-A658-1558-19A2-88C5EDCC28D0}"/>
                    </a:ext>
                  </a:extLst>
                </p14:cNvPr>
                <p14:cNvContentPartPr/>
                <p14:nvPr/>
              </p14:nvContentPartPr>
              <p14:xfrm>
                <a:off x="2992446" y="3100845"/>
                <a:ext cx="252720" cy="48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5C2F2AD-A658-1558-19A2-88C5EDCC28D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983446" y="3092205"/>
                  <a:ext cx="2703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6C1F03A-F0F0-2BD7-A4C9-3A373AF8668A}"/>
                    </a:ext>
                  </a:extLst>
                </p14:cNvPr>
                <p14:cNvContentPartPr/>
                <p14:nvPr/>
              </p14:nvContentPartPr>
              <p14:xfrm>
                <a:off x="2996766" y="2936685"/>
                <a:ext cx="205560" cy="66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6C1F03A-F0F0-2BD7-A4C9-3A373AF8668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987766" y="2928045"/>
                  <a:ext cx="223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695E415-BED1-2775-0AC4-275B4371BA1E}"/>
                    </a:ext>
                  </a:extLst>
                </p14:cNvPr>
                <p14:cNvContentPartPr/>
                <p14:nvPr/>
              </p14:nvContentPartPr>
              <p14:xfrm>
                <a:off x="2996766" y="2818245"/>
                <a:ext cx="271080" cy="24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695E415-BED1-2775-0AC4-275B4371BA1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987766" y="2809605"/>
                  <a:ext cx="288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4D74F73-B1A6-C45A-8E78-322EE5725E26}"/>
                    </a:ext>
                  </a:extLst>
                </p14:cNvPr>
                <p14:cNvContentPartPr/>
                <p14:nvPr/>
              </p14:nvContentPartPr>
              <p14:xfrm>
                <a:off x="3316446" y="3223965"/>
                <a:ext cx="24480" cy="138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4D74F73-B1A6-C45A-8E78-322EE5725E2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307446" y="3214965"/>
                  <a:ext cx="4212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0657406-EA8F-A194-3E69-F4155B779A4B}"/>
              </a:ext>
            </a:extLst>
          </p:cNvPr>
          <p:cNvGrpSpPr/>
          <p:nvPr/>
        </p:nvGrpSpPr>
        <p:grpSpPr>
          <a:xfrm>
            <a:off x="3732246" y="3060525"/>
            <a:ext cx="223560" cy="93240"/>
            <a:chOff x="3732246" y="3060525"/>
            <a:chExt cx="223560" cy="9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2536C5B-87C6-29A7-7881-3689C35F50BD}"/>
                    </a:ext>
                  </a:extLst>
                </p14:cNvPr>
                <p14:cNvContentPartPr/>
                <p14:nvPr/>
              </p14:nvContentPartPr>
              <p14:xfrm>
                <a:off x="3732246" y="3060525"/>
                <a:ext cx="223560" cy="22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2536C5B-87C6-29A7-7881-3689C35F50B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723606" y="3051525"/>
                  <a:ext cx="241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28FDC0C-062D-DB78-1DB3-9448320D72ED}"/>
                    </a:ext>
                  </a:extLst>
                </p14:cNvPr>
                <p14:cNvContentPartPr/>
                <p14:nvPr/>
              </p14:nvContentPartPr>
              <p14:xfrm>
                <a:off x="3738726" y="3144765"/>
                <a:ext cx="196200" cy="9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28FDC0C-062D-DB78-1DB3-9448320D72E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730086" y="3136125"/>
                  <a:ext cx="21384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0870E8E-A13A-3977-6990-D4483FF9AB18}"/>
              </a:ext>
            </a:extLst>
          </p:cNvPr>
          <p:cNvGrpSpPr/>
          <p:nvPr/>
        </p:nvGrpSpPr>
        <p:grpSpPr>
          <a:xfrm>
            <a:off x="4243806" y="3081045"/>
            <a:ext cx="648720" cy="208080"/>
            <a:chOff x="4243806" y="3081045"/>
            <a:chExt cx="64872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FFC55A3-3B43-87CE-E882-1C3532E2FC64}"/>
                    </a:ext>
                  </a:extLst>
                </p14:cNvPr>
                <p14:cNvContentPartPr/>
                <p14:nvPr/>
              </p14:nvContentPartPr>
              <p14:xfrm>
                <a:off x="4243806" y="3098685"/>
                <a:ext cx="140400" cy="15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FFC55A3-3B43-87CE-E882-1C3532E2FC6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234806" y="3090045"/>
                  <a:ext cx="158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E5E32FB-1A75-0CAA-FA42-F07A86DD6098}"/>
                    </a:ext>
                  </a:extLst>
                </p14:cNvPr>
                <p14:cNvContentPartPr/>
                <p14:nvPr/>
              </p14:nvContentPartPr>
              <p14:xfrm>
                <a:off x="4566006" y="3081045"/>
                <a:ext cx="326520" cy="208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E5E32FB-1A75-0CAA-FA42-F07A86DD609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557366" y="3072045"/>
                  <a:ext cx="344160" cy="22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CCEFECD9-D52C-9A80-186A-DFE3595732C5}"/>
                  </a:ext>
                </a:extLst>
              </p14:cNvPr>
              <p14:cNvContentPartPr/>
              <p14:nvPr/>
            </p14:nvContentPartPr>
            <p14:xfrm>
              <a:off x="4974966" y="3083205"/>
              <a:ext cx="171720" cy="2106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CCEFECD9-D52C-9A80-186A-DFE3595732C5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965966" y="3074205"/>
                <a:ext cx="18936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FF46CFA3-78B5-B288-4FCE-A8414D47699F}"/>
                  </a:ext>
                </a:extLst>
              </p14:cNvPr>
              <p14:cNvContentPartPr/>
              <p14:nvPr/>
            </p14:nvContentPartPr>
            <p14:xfrm>
              <a:off x="5239566" y="3210645"/>
              <a:ext cx="22680" cy="1814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FF46CFA3-78B5-B288-4FCE-A8414D47699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230566" y="3202005"/>
                <a:ext cx="403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BEF122C-41A0-C034-9E82-6CAD1E663061}"/>
                  </a:ext>
                </a:extLst>
              </p14:cNvPr>
              <p14:cNvContentPartPr/>
              <p14:nvPr/>
            </p14:nvContentPartPr>
            <p14:xfrm>
              <a:off x="6587046" y="3710685"/>
              <a:ext cx="1218600" cy="455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BEF122C-41A0-C034-9E82-6CAD1E663061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578406" y="3701685"/>
                <a:ext cx="123624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3590E30-10C4-FB7C-A145-3CA479AC2279}"/>
                  </a:ext>
                </a:extLst>
              </p14:cNvPr>
              <p14:cNvContentPartPr/>
              <p14:nvPr/>
            </p14:nvContentPartPr>
            <p14:xfrm>
              <a:off x="8097606" y="3483165"/>
              <a:ext cx="2215080" cy="637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3590E30-10C4-FB7C-A145-3CA479AC2279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088966" y="3474525"/>
                <a:ext cx="2232720" cy="65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3FD73D45-BF76-F42A-46BC-720BEAD9E176}"/>
              </a:ext>
            </a:extLst>
          </p:cNvPr>
          <p:cNvGrpSpPr/>
          <p:nvPr/>
        </p:nvGrpSpPr>
        <p:grpSpPr>
          <a:xfrm>
            <a:off x="483606" y="3496125"/>
            <a:ext cx="9535680" cy="1288440"/>
            <a:chOff x="483606" y="3496125"/>
            <a:chExt cx="9535680" cy="12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0AA7452-F587-7956-CFDA-412F29419D0B}"/>
                    </a:ext>
                  </a:extLst>
                </p14:cNvPr>
                <p14:cNvContentPartPr/>
                <p14:nvPr/>
              </p14:nvContentPartPr>
              <p14:xfrm>
                <a:off x="519606" y="3536805"/>
                <a:ext cx="1366560" cy="406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0AA7452-F587-7956-CFDA-412F29419D0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0606" y="3528165"/>
                  <a:ext cx="138420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10CFBAE-F9A9-EAC5-26C0-196FA04F8613}"/>
                    </a:ext>
                  </a:extLst>
                </p14:cNvPr>
                <p14:cNvContentPartPr/>
                <p14:nvPr/>
              </p14:nvContentPartPr>
              <p14:xfrm>
                <a:off x="1147446" y="3695565"/>
                <a:ext cx="262800" cy="14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10CFBAE-F9A9-EAC5-26C0-196FA04F861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38446" y="3686565"/>
                  <a:ext cx="280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A0A7CE5-6249-64A8-8344-D426AAC8EBB5}"/>
                    </a:ext>
                  </a:extLst>
                </p14:cNvPr>
                <p14:cNvContentPartPr/>
                <p14:nvPr/>
              </p14:nvContentPartPr>
              <p14:xfrm>
                <a:off x="2096406" y="3496125"/>
                <a:ext cx="626760" cy="485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A0A7CE5-6249-64A8-8344-D426AAC8EBB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087406" y="3487485"/>
                  <a:ext cx="64440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F441D87-03C6-E779-2AEB-CACD460DC9F3}"/>
                    </a:ext>
                  </a:extLst>
                </p14:cNvPr>
                <p14:cNvContentPartPr/>
                <p14:nvPr/>
              </p14:nvContentPartPr>
              <p14:xfrm>
                <a:off x="2115846" y="3787005"/>
                <a:ext cx="325080" cy="15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F441D87-03C6-E779-2AEB-CACD460DC9F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107206" y="3778365"/>
                  <a:ext cx="342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AC19C92-3B8E-22C9-FD46-97813474CA07}"/>
                    </a:ext>
                  </a:extLst>
                </p14:cNvPr>
                <p14:cNvContentPartPr/>
                <p14:nvPr/>
              </p14:nvContentPartPr>
              <p14:xfrm>
                <a:off x="2958606" y="3552285"/>
                <a:ext cx="1201320" cy="419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AC19C92-3B8E-22C9-FD46-97813474CA0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949966" y="3543285"/>
                  <a:ext cx="121896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F8C1C6A-F768-5B29-1E89-958F69E99A43}"/>
                    </a:ext>
                  </a:extLst>
                </p14:cNvPr>
                <p14:cNvContentPartPr/>
                <p14:nvPr/>
              </p14:nvContentPartPr>
              <p14:xfrm>
                <a:off x="3394926" y="3705645"/>
                <a:ext cx="371160" cy="8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F8C1C6A-F768-5B29-1E89-958F69E99A4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386286" y="3696645"/>
                  <a:ext cx="388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1190A80-4CC5-0460-73EF-849E62CC00ED}"/>
                    </a:ext>
                  </a:extLst>
                </p14:cNvPr>
                <p14:cNvContentPartPr/>
                <p14:nvPr/>
              </p14:nvContentPartPr>
              <p14:xfrm>
                <a:off x="4492566" y="3632925"/>
                <a:ext cx="860760" cy="336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1190A80-4CC5-0460-73EF-849E62CC00E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483926" y="3623925"/>
                  <a:ext cx="8784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81FE1E7-52D4-D589-37EE-36A40EDF572D}"/>
                    </a:ext>
                  </a:extLst>
                </p14:cNvPr>
                <p14:cNvContentPartPr/>
                <p14:nvPr/>
              </p14:nvContentPartPr>
              <p14:xfrm>
                <a:off x="4962006" y="3691605"/>
                <a:ext cx="33840" cy="14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81FE1E7-52D4-D589-37EE-36A40EDF572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953366" y="3682965"/>
                  <a:ext cx="51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F4E74C0-D87A-4DD3-1461-0505C77F1809}"/>
                    </a:ext>
                  </a:extLst>
                </p14:cNvPr>
                <p14:cNvContentPartPr/>
                <p14:nvPr/>
              </p14:nvContentPartPr>
              <p14:xfrm>
                <a:off x="4613166" y="3706365"/>
                <a:ext cx="288360" cy="6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F4E74C0-D87A-4DD3-1461-0505C77F180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604166" y="3697365"/>
                  <a:ext cx="306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92BED76-EA3D-93F7-CB5E-5D8458B5CAE7}"/>
                    </a:ext>
                  </a:extLst>
                </p14:cNvPr>
                <p14:cNvContentPartPr/>
                <p14:nvPr/>
              </p14:nvContentPartPr>
              <p14:xfrm>
                <a:off x="5628366" y="3600525"/>
                <a:ext cx="745200" cy="326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92BED76-EA3D-93F7-CB5E-5D8458B5CAE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619726" y="3591885"/>
                  <a:ext cx="7628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5AB1489-C474-1CEF-EF74-E5D0F5D10567}"/>
                    </a:ext>
                  </a:extLst>
                </p14:cNvPr>
                <p14:cNvContentPartPr/>
                <p14:nvPr/>
              </p14:nvContentPartPr>
              <p14:xfrm>
                <a:off x="483606" y="4176525"/>
                <a:ext cx="1402920" cy="608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5AB1489-C474-1CEF-EF74-E5D0F5D1056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74966" y="4167525"/>
                  <a:ext cx="142056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75B31D4-46AB-4374-1AC2-F452EE29D730}"/>
                    </a:ext>
                  </a:extLst>
                </p14:cNvPr>
                <p14:cNvContentPartPr/>
                <p14:nvPr/>
              </p14:nvContentPartPr>
              <p14:xfrm>
                <a:off x="2120166" y="4182285"/>
                <a:ext cx="657720" cy="436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75B31D4-46AB-4374-1AC2-F452EE29D73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111526" y="4173285"/>
                  <a:ext cx="6753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872BFBF-435A-AA52-80F2-28E1FDD67901}"/>
                    </a:ext>
                  </a:extLst>
                </p14:cNvPr>
                <p14:cNvContentPartPr/>
                <p14:nvPr/>
              </p14:nvContentPartPr>
              <p14:xfrm>
                <a:off x="2149326" y="4222965"/>
                <a:ext cx="517680" cy="63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872BFBF-435A-AA52-80F2-28E1FDD6790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140326" y="4213965"/>
                  <a:ext cx="535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5F48E97-4372-9172-CDCB-F9DDA36B604B}"/>
                    </a:ext>
                  </a:extLst>
                </p14:cNvPr>
                <p14:cNvContentPartPr/>
                <p14:nvPr/>
              </p14:nvContentPartPr>
              <p14:xfrm>
                <a:off x="2991006" y="4143045"/>
                <a:ext cx="637560" cy="399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5F48E97-4372-9172-CDCB-F9DDA36B604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982006" y="4134405"/>
                  <a:ext cx="6552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65B459F-6A08-E224-FA3C-918E4BCEDCEB}"/>
                    </a:ext>
                  </a:extLst>
                </p14:cNvPr>
                <p14:cNvContentPartPr/>
                <p14:nvPr/>
              </p14:nvContentPartPr>
              <p14:xfrm>
                <a:off x="3773286" y="4511685"/>
                <a:ext cx="81000" cy="177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65B459F-6A08-E224-FA3C-918E4BCEDCE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764286" y="4503045"/>
                  <a:ext cx="98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E1691F2-3C69-3622-7708-FE0B5B9D7B88}"/>
                    </a:ext>
                  </a:extLst>
                </p14:cNvPr>
                <p14:cNvContentPartPr/>
                <p14:nvPr/>
              </p14:nvContentPartPr>
              <p14:xfrm>
                <a:off x="4274046" y="4298205"/>
                <a:ext cx="276840" cy="219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E1691F2-3C69-3622-7708-FE0B5B9D7B8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265406" y="4289565"/>
                  <a:ext cx="2944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2BD9B15-F870-F8F1-04EE-3120D204C56C}"/>
                    </a:ext>
                  </a:extLst>
                </p14:cNvPr>
                <p14:cNvContentPartPr/>
                <p14:nvPr/>
              </p14:nvContentPartPr>
              <p14:xfrm>
                <a:off x="4599846" y="4356885"/>
                <a:ext cx="264600" cy="176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2BD9B15-F870-F8F1-04EE-3120D204C56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591206" y="4348245"/>
                  <a:ext cx="282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1975E14-E006-B127-A4D5-FCF31B95F158}"/>
                    </a:ext>
                  </a:extLst>
                </p14:cNvPr>
                <p14:cNvContentPartPr/>
                <p14:nvPr/>
              </p14:nvContentPartPr>
              <p14:xfrm>
                <a:off x="5084406" y="4369485"/>
                <a:ext cx="763200" cy="157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1975E14-E006-B127-A4D5-FCF31B95F15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075766" y="4360485"/>
                  <a:ext cx="780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D7D4D6A-601E-3C64-6B23-39577729E876}"/>
                    </a:ext>
                  </a:extLst>
                </p14:cNvPr>
                <p14:cNvContentPartPr/>
                <p14:nvPr/>
              </p14:nvContentPartPr>
              <p14:xfrm>
                <a:off x="6101766" y="4215765"/>
                <a:ext cx="1354680" cy="496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D7D4D6A-601E-3C64-6B23-39577729E87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093126" y="4206765"/>
                  <a:ext cx="137232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110A85B-001E-802E-A88B-E371F0BC7D83}"/>
                    </a:ext>
                  </a:extLst>
                </p14:cNvPr>
                <p14:cNvContentPartPr/>
                <p14:nvPr/>
              </p14:nvContentPartPr>
              <p14:xfrm>
                <a:off x="7685046" y="4152045"/>
                <a:ext cx="1028520" cy="368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110A85B-001E-802E-A88B-E371F0BC7D8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676046" y="4143405"/>
                  <a:ext cx="10461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945AF1B-CDB1-EAFA-48D4-FC0A649D46AB}"/>
                    </a:ext>
                  </a:extLst>
                </p14:cNvPr>
                <p14:cNvContentPartPr/>
                <p14:nvPr/>
              </p14:nvContentPartPr>
              <p14:xfrm>
                <a:off x="9009846" y="4000125"/>
                <a:ext cx="1009440" cy="520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945AF1B-CDB1-EAFA-48D4-FC0A649D46A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001206" y="3991485"/>
                  <a:ext cx="102708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AA2267E-3BC4-55D2-27DE-B3F110054675}"/>
                    </a:ext>
                  </a:extLst>
                </p14:cNvPr>
                <p14:cNvContentPartPr/>
                <p14:nvPr/>
              </p14:nvContentPartPr>
              <p14:xfrm>
                <a:off x="9576126" y="4230885"/>
                <a:ext cx="288720" cy="46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AA2267E-3BC4-55D2-27DE-B3F11005467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567486" y="4222245"/>
                  <a:ext cx="306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6DFF355-FFA6-8507-114F-22A5A4415D01}"/>
                    </a:ext>
                  </a:extLst>
                </p14:cNvPr>
                <p14:cNvContentPartPr/>
                <p14:nvPr/>
              </p14:nvContentPartPr>
              <p14:xfrm>
                <a:off x="9440406" y="4199565"/>
                <a:ext cx="50400" cy="1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6DFF355-FFA6-8507-114F-22A5A4415D0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431766" y="4190925"/>
                  <a:ext cx="6804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1D8005C-5F31-234D-E4A0-A3E5EDEF20FD}"/>
              </a:ext>
            </a:extLst>
          </p:cNvPr>
          <p:cNvGrpSpPr/>
          <p:nvPr/>
        </p:nvGrpSpPr>
        <p:grpSpPr>
          <a:xfrm>
            <a:off x="485766" y="4853325"/>
            <a:ext cx="2312640" cy="350280"/>
            <a:chOff x="485766" y="4853325"/>
            <a:chExt cx="231264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9CAC5D9-1EA3-782D-4CBE-5A4AA65C0D77}"/>
                    </a:ext>
                  </a:extLst>
                </p14:cNvPr>
                <p14:cNvContentPartPr/>
                <p14:nvPr/>
              </p14:nvContentPartPr>
              <p14:xfrm>
                <a:off x="485766" y="5004165"/>
                <a:ext cx="605880" cy="154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9CAC5D9-1EA3-782D-4CBE-5A4AA65C0D7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77126" y="4995525"/>
                  <a:ext cx="623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72C7A96-DD4A-CD09-F7FB-2BFAA1B91102}"/>
                    </a:ext>
                  </a:extLst>
                </p14:cNvPr>
                <p14:cNvContentPartPr/>
                <p14:nvPr/>
              </p14:nvContentPartPr>
              <p14:xfrm>
                <a:off x="1406286" y="4856565"/>
                <a:ext cx="121320" cy="257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72C7A96-DD4A-CD09-F7FB-2BFAA1B9110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397286" y="4847925"/>
                  <a:ext cx="1389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53CC953-6BAE-B51E-90EA-8EFF24FADF50}"/>
                    </a:ext>
                  </a:extLst>
                </p14:cNvPr>
                <p14:cNvContentPartPr/>
                <p14:nvPr/>
              </p14:nvContentPartPr>
              <p14:xfrm>
                <a:off x="1436886" y="4853325"/>
                <a:ext cx="318240" cy="46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53CC953-6BAE-B51E-90EA-8EFF24FADF5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427886" y="4844325"/>
                  <a:ext cx="335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63D629C-66C3-4210-C0D7-80C9206DE5E8}"/>
                    </a:ext>
                  </a:extLst>
                </p14:cNvPr>
                <p14:cNvContentPartPr/>
                <p14:nvPr/>
              </p14:nvContentPartPr>
              <p14:xfrm>
                <a:off x="1460646" y="4938285"/>
                <a:ext cx="239040" cy="33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63D629C-66C3-4210-C0D7-80C9206DE5E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452006" y="4929285"/>
                  <a:ext cx="256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9C0E8BE-A03E-718F-9BA2-E478C625FA0B}"/>
                    </a:ext>
                  </a:extLst>
                </p14:cNvPr>
                <p14:cNvContentPartPr/>
                <p14:nvPr/>
              </p14:nvContentPartPr>
              <p14:xfrm>
                <a:off x="1697166" y="5001285"/>
                <a:ext cx="1101240" cy="202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9C0E8BE-A03E-718F-9BA2-E478C625FA0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688166" y="4992285"/>
                  <a:ext cx="1118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71402DA-F1DA-AADA-E43C-87A12B33C5EC}"/>
                    </a:ext>
                  </a:extLst>
                </p14:cNvPr>
                <p14:cNvContentPartPr/>
                <p14:nvPr/>
              </p14:nvContentPartPr>
              <p14:xfrm>
                <a:off x="2375046" y="4917045"/>
                <a:ext cx="19080" cy="25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71402DA-F1DA-AADA-E43C-87A12B33C5E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366046" y="4908405"/>
                  <a:ext cx="3672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119372B-4786-C1D2-0578-2294E401266D}"/>
              </a:ext>
            </a:extLst>
          </p:cNvPr>
          <p:cNvGrpSpPr/>
          <p:nvPr/>
        </p:nvGrpSpPr>
        <p:grpSpPr>
          <a:xfrm>
            <a:off x="3087126" y="4840365"/>
            <a:ext cx="4212000" cy="504000"/>
            <a:chOff x="3087126" y="4840365"/>
            <a:chExt cx="4212000" cy="50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EAC860C-DFCE-698D-5746-014877C2AF25}"/>
                    </a:ext>
                  </a:extLst>
                </p14:cNvPr>
                <p14:cNvContentPartPr/>
                <p14:nvPr/>
              </p14:nvContentPartPr>
              <p14:xfrm>
                <a:off x="3087126" y="4876005"/>
                <a:ext cx="1978200" cy="468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EAC860C-DFCE-698D-5746-014877C2AF2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078126" y="4867005"/>
                  <a:ext cx="199584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936A9C4-5773-9B14-CA03-460FF36D17FB}"/>
                    </a:ext>
                  </a:extLst>
                </p14:cNvPr>
                <p14:cNvContentPartPr/>
                <p14:nvPr/>
              </p14:nvContentPartPr>
              <p14:xfrm>
                <a:off x="4911246" y="4946925"/>
                <a:ext cx="291240" cy="38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936A9C4-5773-9B14-CA03-460FF36D17F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902246" y="4937925"/>
                  <a:ext cx="308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150C334-6794-0BB0-7BBD-5D7C5990965F}"/>
                    </a:ext>
                  </a:extLst>
                </p14:cNvPr>
                <p14:cNvContentPartPr/>
                <p14:nvPr/>
              </p14:nvContentPartPr>
              <p14:xfrm>
                <a:off x="5410926" y="4892925"/>
                <a:ext cx="394200" cy="307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150C334-6794-0BB0-7BBD-5D7C5990965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401926" y="4884285"/>
                  <a:ext cx="4118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FE3BD8C-49FA-4116-4B9E-A0779C36B398}"/>
                    </a:ext>
                  </a:extLst>
                </p14:cNvPr>
                <p14:cNvContentPartPr/>
                <p14:nvPr/>
              </p14:nvContentPartPr>
              <p14:xfrm>
                <a:off x="5644566" y="4982565"/>
                <a:ext cx="290520" cy="21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FE3BD8C-49FA-4116-4B9E-A0779C36B39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635926" y="4973565"/>
                  <a:ext cx="308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AF4C744-1C23-3649-EDBB-F9A53BAC146B}"/>
                    </a:ext>
                  </a:extLst>
                </p14:cNvPr>
                <p14:cNvContentPartPr/>
                <p14:nvPr/>
              </p14:nvContentPartPr>
              <p14:xfrm>
                <a:off x="6157926" y="5067165"/>
                <a:ext cx="159840" cy="111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AF4C744-1C23-3649-EDBB-F9A53BAC146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149286" y="5058525"/>
                  <a:ext cx="177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ECF9C66-39A4-2EEF-ED03-EBFADAD741A2}"/>
                    </a:ext>
                  </a:extLst>
                </p14:cNvPr>
                <p14:cNvContentPartPr/>
                <p14:nvPr/>
              </p14:nvContentPartPr>
              <p14:xfrm>
                <a:off x="6558966" y="4840365"/>
                <a:ext cx="740160" cy="302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ECF9C66-39A4-2EEF-ED03-EBFADAD741A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549966" y="4831725"/>
                  <a:ext cx="7578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8703E34-687E-10D8-C208-30C5359958A4}"/>
                    </a:ext>
                  </a:extLst>
                </p14:cNvPr>
                <p14:cNvContentPartPr/>
                <p14:nvPr/>
              </p14:nvContentPartPr>
              <p14:xfrm>
                <a:off x="6881526" y="4942605"/>
                <a:ext cx="360" cy="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8703E34-687E-10D8-C208-30C5359958A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872886" y="4933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BF3649D-E419-AAC3-8D4A-E9BF893CC508}"/>
                    </a:ext>
                  </a:extLst>
                </p14:cNvPr>
                <p14:cNvContentPartPr/>
                <p14:nvPr/>
              </p14:nvContentPartPr>
              <p14:xfrm>
                <a:off x="6407046" y="4925685"/>
                <a:ext cx="551160" cy="48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BF3649D-E419-AAC3-8D4A-E9BF893CC50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398406" y="4917045"/>
                  <a:ext cx="568800" cy="6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05B48B1-9AA4-B0DD-5F3F-5BC311344E3D}"/>
                  </a:ext>
                </a:extLst>
              </p14:cNvPr>
              <p14:cNvContentPartPr/>
              <p14:nvPr/>
            </p14:nvContentPartPr>
            <p14:xfrm>
              <a:off x="1670526" y="5925765"/>
              <a:ext cx="90000" cy="1472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05B48B1-9AA4-B0DD-5F3F-5BC311344E3D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661886" y="5916765"/>
                <a:ext cx="107640" cy="1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90683BE0-EA7E-F891-6DD7-0666BF5111D9}"/>
              </a:ext>
            </a:extLst>
          </p:cNvPr>
          <p:cNvGrpSpPr/>
          <p:nvPr/>
        </p:nvGrpSpPr>
        <p:grpSpPr>
          <a:xfrm>
            <a:off x="7648326" y="5357325"/>
            <a:ext cx="3735360" cy="573120"/>
            <a:chOff x="7648326" y="5357325"/>
            <a:chExt cx="3735360" cy="5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19ED6AA-088D-7D79-4050-68F29CBE44CF}"/>
                    </a:ext>
                  </a:extLst>
                </p14:cNvPr>
                <p14:cNvContentPartPr/>
                <p14:nvPr/>
              </p14:nvContentPartPr>
              <p14:xfrm>
                <a:off x="7648326" y="5593485"/>
                <a:ext cx="221760" cy="200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19ED6AA-088D-7D79-4050-68F29CBE44C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639326" y="5584845"/>
                  <a:ext cx="2394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4AC2814-0B62-16AB-DFC1-DD1915151DD3}"/>
                    </a:ext>
                  </a:extLst>
                </p14:cNvPr>
                <p14:cNvContentPartPr/>
                <p14:nvPr/>
              </p14:nvContentPartPr>
              <p14:xfrm>
                <a:off x="7989606" y="5781045"/>
                <a:ext cx="21600" cy="90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4AC2814-0B62-16AB-DFC1-DD1915151DD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980966" y="5772405"/>
                  <a:ext cx="39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0E191B4-F8CC-E539-44D0-842B5DCDF000}"/>
                    </a:ext>
                  </a:extLst>
                </p14:cNvPr>
                <p14:cNvContentPartPr/>
                <p14:nvPr/>
              </p14:nvContentPartPr>
              <p14:xfrm>
                <a:off x="8160606" y="5639205"/>
                <a:ext cx="192960" cy="13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0E191B4-F8CC-E539-44D0-842B5DCDF00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151966" y="5630565"/>
                  <a:ext cx="210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6F1F788-6834-DAA4-C741-91DCF6E5774A}"/>
                    </a:ext>
                  </a:extLst>
                </p14:cNvPr>
                <p14:cNvContentPartPr/>
                <p14:nvPr/>
              </p14:nvContentPartPr>
              <p14:xfrm>
                <a:off x="8132526" y="5690685"/>
                <a:ext cx="223200" cy="42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6F1F788-6834-DAA4-C741-91DCF6E5774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123526" y="5682045"/>
                  <a:ext cx="240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FF84C20-FB4C-D0FC-2217-35D609FCB4EF}"/>
                    </a:ext>
                  </a:extLst>
                </p14:cNvPr>
                <p14:cNvContentPartPr/>
                <p14:nvPr/>
              </p14:nvContentPartPr>
              <p14:xfrm>
                <a:off x="8492166" y="5557485"/>
                <a:ext cx="208800" cy="216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FF84C20-FB4C-D0FC-2217-35D609FCB4E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483526" y="5548485"/>
                  <a:ext cx="2264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CA44338-809E-D1F0-8991-8CD9782E4918}"/>
                    </a:ext>
                  </a:extLst>
                </p14:cNvPr>
                <p14:cNvContentPartPr/>
                <p14:nvPr/>
              </p14:nvContentPartPr>
              <p14:xfrm>
                <a:off x="8803206" y="5759445"/>
                <a:ext cx="9360" cy="763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CA44338-809E-D1F0-8991-8CD9782E491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794566" y="5750445"/>
                  <a:ext cx="27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445CB9C-E7B0-C0BE-28A2-3696D64FDD26}"/>
                    </a:ext>
                  </a:extLst>
                </p14:cNvPr>
                <p14:cNvContentPartPr/>
                <p14:nvPr/>
              </p14:nvContentPartPr>
              <p14:xfrm>
                <a:off x="8953326" y="5635245"/>
                <a:ext cx="418680" cy="161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445CB9C-E7B0-C0BE-28A2-3696D64FDD2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944686" y="5626245"/>
                  <a:ext cx="436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5787540-4BF4-3CC0-918D-8E1E2C565B8C}"/>
                    </a:ext>
                  </a:extLst>
                </p14:cNvPr>
                <p14:cNvContentPartPr/>
                <p14:nvPr/>
              </p14:nvContentPartPr>
              <p14:xfrm>
                <a:off x="9154926" y="5615805"/>
                <a:ext cx="224280" cy="212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5787540-4BF4-3CC0-918D-8E1E2C565B8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145926" y="5606805"/>
                  <a:ext cx="241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56876CA-07F4-9D77-A44F-6D954A684BB2}"/>
                    </a:ext>
                  </a:extLst>
                </p14:cNvPr>
                <p14:cNvContentPartPr/>
                <p14:nvPr/>
              </p14:nvContentPartPr>
              <p14:xfrm>
                <a:off x="9393246" y="5640285"/>
                <a:ext cx="117000" cy="269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56876CA-07F4-9D77-A44F-6D954A684BB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384606" y="5631645"/>
                  <a:ext cx="1346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B758EC3-E9C9-822C-2853-D4D50B00FC13}"/>
                    </a:ext>
                  </a:extLst>
                </p14:cNvPr>
                <p14:cNvContentPartPr/>
                <p14:nvPr/>
              </p14:nvContentPartPr>
              <p14:xfrm>
                <a:off x="9571806" y="5458485"/>
                <a:ext cx="192600" cy="4719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B758EC3-E9C9-822C-2853-D4D50B00FC1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562806" y="5449485"/>
                  <a:ext cx="21024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D7069CD-7F64-8B7B-59A0-A2A435D94446}"/>
                    </a:ext>
                  </a:extLst>
                </p14:cNvPr>
                <p14:cNvContentPartPr/>
                <p14:nvPr/>
              </p14:nvContentPartPr>
              <p14:xfrm>
                <a:off x="9700326" y="5696445"/>
                <a:ext cx="104760" cy="158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D7069CD-7F64-8B7B-59A0-A2A435D9444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691326" y="5687445"/>
                  <a:ext cx="122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4317C9D-BCA7-4990-5694-1EFAF2179D49}"/>
                    </a:ext>
                  </a:extLst>
                </p14:cNvPr>
                <p14:cNvContentPartPr/>
                <p14:nvPr/>
              </p14:nvContentPartPr>
              <p14:xfrm>
                <a:off x="9795366" y="5599245"/>
                <a:ext cx="32400" cy="6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4317C9D-BCA7-4990-5694-1EFAF2179D4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786366" y="5590245"/>
                  <a:ext cx="50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B66E39C-DD00-E5B7-046E-EC0F865AECF1}"/>
                    </a:ext>
                  </a:extLst>
                </p14:cNvPr>
                <p14:cNvContentPartPr/>
                <p14:nvPr/>
              </p14:nvContentPartPr>
              <p14:xfrm>
                <a:off x="9950886" y="5475765"/>
                <a:ext cx="93960" cy="364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B66E39C-DD00-E5B7-046E-EC0F865AECF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941886" y="5466765"/>
                  <a:ext cx="11160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F063525-341A-BAC4-0880-8AC70AAFEF11}"/>
                    </a:ext>
                  </a:extLst>
                </p14:cNvPr>
                <p14:cNvContentPartPr/>
                <p14:nvPr/>
              </p14:nvContentPartPr>
              <p14:xfrm>
                <a:off x="10094886" y="5520045"/>
                <a:ext cx="179640" cy="271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F063525-341A-BAC4-0880-8AC70AAFEF1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086246" y="5511045"/>
                  <a:ext cx="1972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9C5B724-9241-C32F-64AF-C43703F7A936}"/>
                    </a:ext>
                  </a:extLst>
                </p14:cNvPr>
                <p14:cNvContentPartPr/>
                <p14:nvPr/>
              </p14:nvContentPartPr>
              <p14:xfrm>
                <a:off x="10295766" y="5647485"/>
                <a:ext cx="138960" cy="129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9C5B724-9241-C32F-64AF-C43703F7A93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287126" y="5638485"/>
                  <a:ext cx="156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59A7281-9232-49F8-F53E-E50878FED977}"/>
                    </a:ext>
                  </a:extLst>
                </p14:cNvPr>
                <p14:cNvContentPartPr/>
                <p14:nvPr/>
              </p14:nvContentPartPr>
              <p14:xfrm>
                <a:off x="10283886" y="5638125"/>
                <a:ext cx="214200" cy="151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59A7281-9232-49F8-F53E-E50878FED97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274886" y="5629485"/>
                  <a:ext cx="231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4F4320B-38C6-5675-1E74-EACB16F9ADB6}"/>
                    </a:ext>
                  </a:extLst>
                </p14:cNvPr>
                <p14:cNvContentPartPr/>
                <p14:nvPr/>
              </p14:nvContentPartPr>
              <p14:xfrm>
                <a:off x="10517886" y="5675205"/>
                <a:ext cx="101160" cy="14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4F4320B-38C6-5675-1E74-EACB16F9ADB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509246" y="5666565"/>
                  <a:ext cx="118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DF6E5DA-EBB2-6F43-E4A5-059E861B3931}"/>
                    </a:ext>
                  </a:extLst>
                </p14:cNvPr>
                <p14:cNvContentPartPr/>
                <p14:nvPr/>
              </p14:nvContentPartPr>
              <p14:xfrm>
                <a:off x="10668366" y="5623005"/>
                <a:ext cx="184680" cy="138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DF6E5DA-EBB2-6F43-E4A5-059E861B393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659366" y="5614365"/>
                  <a:ext cx="202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244218B-2C9F-4EC3-5C4C-E174729E4356}"/>
                    </a:ext>
                  </a:extLst>
                </p14:cNvPr>
                <p14:cNvContentPartPr/>
                <p14:nvPr/>
              </p14:nvContentPartPr>
              <p14:xfrm>
                <a:off x="10995246" y="5592405"/>
                <a:ext cx="360" cy="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244218B-2C9F-4EC3-5C4C-E174729E435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986606" y="5583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1520689-732E-2EC0-C9BD-DB4CA4E755AA}"/>
                    </a:ext>
                  </a:extLst>
                </p14:cNvPr>
                <p14:cNvContentPartPr/>
                <p14:nvPr/>
              </p14:nvContentPartPr>
              <p14:xfrm>
                <a:off x="10950606" y="5525085"/>
                <a:ext cx="106920" cy="180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1520689-732E-2EC0-C9BD-DB4CA4E755A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941606" y="5516085"/>
                  <a:ext cx="124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D446A0A-DB86-72DA-773B-E338D92F7C03}"/>
                    </a:ext>
                  </a:extLst>
                </p14:cNvPr>
                <p14:cNvContentPartPr/>
                <p14:nvPr/>
              </p14:nvContentPartPr>
              <p14:xfrm>
                <a:off x="10850166" y="5602845"/>
                <a:ext cx="199800" cy="24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D446A0A-DB86-72DA-773B-E338D92F7C0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841526" y="5594205"/>
                  <a:ext cx="217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97A9868-D94E-0F70-473F-58ABC62474F2}"/>
                    </a:ext>
                  </a:extLst>
                </p14:cNvPr>
                <p14:cNvContentPartPr/>
                <p14:nvPr/>
              </p14:nvContentPartPr>
              <p14:xfrm>
                <a:off x="11012526" y="5459205"/>
                <a:ext cx="171360" cy="312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97A9868-D94E-0F70-473F-58ABC62474F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003886" y="5450205"/>
                  <a:ext cx="1890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5844FE8-3923-D33F-5D63-51D140F3F4B7}"/>
                    </a:ext>
                  </a:extLst>
                </p14:cNvPr>
                <p14:cNvContentPartPr/>
                <p14:nvPr/>
              </p14:nvContentPartPr>
              <p14:xfrm>
                <a:off x="11100366" y="5357325"/>
                <a:ext cx="283320" cy="5277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5844FE8-3923-D33F-5D63-51D140F3F4B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091726" y="5348685"/>
                  <a:ext cx="300960" cy="54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B38816BB-9F27-E80A-2371-4E4FEB9211C5}"/>
              </a:ext>
            </a:extLst>
          </p:cNvPr>
          <p:cNvGrpSpPr/>
          <p:nvPr/>
        </p:nvGrpSpPr>
        <p:grpSpPr>
          <a:xfrm>
            <a:off x="7039206" y="5918925"/>
            <a:ext cx="2079000" cy="689760"/>
            <a:chOff x="7039206" y="5918925"/>
            <a:chExt cx="2079000" cy="68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6610E6C-3FE8-0AE5-A16F-BF8E8A0695B1}"/>
                    </a:ext>
                  </a:extLst>
                </p14:cNvPr>
                <p14:cNvContentPartPr/>
                <p14:nvPr/>
              </p14:nvContentPartPr>
              <p14:xfrm>
                <a:off x="7039206" y="6273885"/>
                <a:ext cx="557640" cy="325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6610E6C-3FE8-0AE5-A16F-BF8E8A0695B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030206" y="6265245"/>
                  <a:ext cx="5752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E76B905-10C6-71CC-ED25-71DED6A45B07}"/>
                    </a:ext>
                  </a:extLst>
                </p14:cNvPr>
                <p14:cNvContentPartPr/>
                <p14:nvPr/>
              </p14:nvContentPartPr>
              <p14:xfrm>
                <a:off x="7646526" y="6488445"/>
                <a:ext cx="41400" cy="32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E76B905-10C6-71CC-ED25-71DED6A45B0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637886" y="6479805"/>
                  <a:ext cx="59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5963830-850F-BCC4-A601-318ADF7B550D}"/>
                    </a:ext>
                  </a:extLst>
                </p14:cNvPr>
                <p14:cNvContentPartPr/>
                <p14:nvPr/>
              </p14:nvContentPartPr>
              <p14:xfrm>
                <a:off x="7871886" y="6067245"/>
                <a:ext cx="1098000" cy="5414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5963830-850F-BCC4-A601-318ADF7B550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863246" y="6058605"/>
                  <a:ext cx="111564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9982F52-806A-C899-78C2-DA9FE306177D}"/>
                    </a:ext>
                  </a:extLst>
                </p14:cNvPr>
                <p14:cNvContentPartPr/>
                <p14:nvPr/>
              </p14:nvContentPartPr>
              <p14:xfrm>
                <a:off x="8729406" y="6273885"/>
                <a:ext cx="360" cy="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9982F52-806A-C899-78C2-DA9FE306177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720766" y="6264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9632567-5844-72AD-A376-877A18F5376F}"/>
                    </a:ext>
                  </a:extLst>
                </p14:cNvPr>
                <p14:cNvContentPartPr/>
                <p14:nvPr/>
              </p14:nvContentPartPr>
              <p14:xfrm>
                <a:off x="8114166" y="6223485"/>
                <a:ext cx="556560" cy="36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9632567-5844-72AD-A376-877A18F5376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105526" y="6214485"/>
                  <a:ext cx="574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3099BD5-47C7-257B-553C-1B5645FDA7C9}"/>
                    </a:ext>
                  </a:extLst>
                </p14:cNvPr>
                <p14:cNvContentPartPr/>
                <p14:nvPr/>
              </p14:nvContentPartPr>
              <p14:xfrm>
                <a:off x="9070686" y="6476925"/>
                <a:ext cx="47520" cy="55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3099BD5-47C7-257B-553C-1B5645FDA7C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061686" y="6468285"/>
                  <a:ext cx="65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4703B04-564F-7F27-6196-D097FA8B4738}"/>
                    </a:ext>
                  </a:extLst>
                </p14:cNvPr>
                <p14:cNvContentPartPr/>
                <p14:nvPr/>
              </p14:nvContentPartPr>
              <p14:xfrm>
                <a:off x="7866486" y="5984805"/>
                <a:ext cx="162360" cy="2250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4703B04-564F-7F27-6196-D097FA8B473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857486" y="5976165"/>
                  <a:ext cx="1800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6E6A1D1-3F44-14ED-20A7-A08A177285C6}"/>
                    </a:ext>
                  </a:extLst>
                </p14:cNvPr>
                <p14:cNvContentPartPr/>
                <p14:nvPr/>
              </p14:nvContentPartPr>
              <p14:xfrm>
                <a:off x="8464806" y="5918925"/>
                <a:ext cx="185040" cy="275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6E6A1D1-3F44-14ED-20A7-A08A177285C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456166" y="5910285"/>
                  <a:ext cx="20268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CAB0DFA8-9C2F-5CAE-7D7B-A0FB5A7DE6C3}"/>
              </a:ext>
            </a:extLst>
          </p:cNvPr>
          <p:cNvGrpSpPr/>
          <p:nvPr/>
        </p:nvGrpSpPr>
        <p:grpSpPr>
          <a:xfrm>
            <a:off x="1378926" y="5422485"/>
            <a:ext cx="5071320" cy="609840"/>
            <a:chOff x="1378926" y="5422485"/>
            <a:chExt cx="5071320" cy="60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8927B16-47F4-8A93-CC75-B39A6F8B3DF6}"/>
                    </a:ext>
                  </a:extLst>
                </p14:cNvPr>
                <p14:cNvContentPartPr/>
                <p14:nvPr/>
              </p14:nvContentPartPr>
              <p14:xfrm>
                <a:off x="1378926" y="5719485"/>
                <a:ext cx="398520" cy="196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8927B16-47F4-8A93-CC75-B39A6F8B3DF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370286" y="5710845"/>
                  <a:ext cx="416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955D2B0-9A0D-7AB7-10F8-890B6453096F}"/>
                    </a:ext>
                  </a:extLst>
                </p14:cNvPr>
                <p14:cNvContentPartPr/>
                <p14:nvPr/>
              </p14:nvContentPartPr>
              <p14:xfrm>
                <a:off x="1386126" y="5587725"/>
                <a:ext cx="359640" cy="34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955D2B0-9A0D-7AB7-10F8-890B6453096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377126" y="5578725"/>
                  <a:ext cx="377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7371252-2A5C-08E4-C2E8-F4F4A53833BF}"/>
                    </a:ext>
                  </a:extLst>
                </p14:cNvPr>
                <p14:cNvContentPartPr/>
                <p14:nvPr/>
              </p14:nvContentPartPr>
              <p14:xfrm>
                <a:off x="2093526" y="5785365"/>
                <a:ext cx="193680" cy="14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7371252-2A5C-08E4-C2E8-F4F4A53833B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084886" y="5776725"/>
                  <a:ext cx="211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66E9F4C-4719-BE96-CAB3-1E2E68CFC239}"/>
                    </a:ext>
                  </a:extLst>
                </p14:cNvPr>
                <p14:cNvContentPartPr/>
                <p14:nvPr/>
              </p14:nvContentPartPr>
              <p14:xfrm>
                <a:off x="2092086" y="5862045"/>
                <a:ext cx="235080" cy="12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66E9F4C-4719-BE96-CAB3-1E2E68CFC23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083086" y="5853045"/>
                  <a:ext cx="252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1D854DE-1B69-716E-8EBE-134B300D2160}"/>
                    </a:ext>
                  </a:extLst>
                </p14:cNvPr>
                <p14:cNvContentPartPr/>
                <p14:nvPr/>
              </p14:nvContentPartPr>
              <p14:xfrm>
                <a:off x="2547486" y="5692125"/>
                <a:ext cx="312480" cy="222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1D854DE-1B69-716E-8EBE-134B300D216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538846" y="5683485"/>
                  <a:ext cx="3301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9CA68E9-CD5A-324E-4DDE-878B2FF02312}"/>
                    </a:ext>
                  </a:extLst>
                </p14:cNvPr>
                <p14:cNvContentPartPr/>
                <p14:nvPr/>
              </p14:nvContentPartPr>
              <p14:xfrm>
                <a:off x="2813886" y="5884725"/>
                <a:ext cx="66960" cy="132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9CA68E9-CD5A-324E-4DDE-878B2FF0231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804886" y="5875725"/>
                  <a:ext cx="846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01D04D5-5871-F336-2FEB-1C51156D36A6}"/>
                    </a:ext>
                  </a:extLst>
                </p14:cNvPr>
                <p14:cNvContentPartPr/>
                <p14:nvPr/>
              </p14:nvContentPartPr>
              <p14:xfrm>
                <a:off x="3191166" y="5733525"/>
                <a:ext cx="430200" cy="169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01D04D5-5871-F336-2FEB-1C51156D36A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182526" y="5724885"/>
                  <a:ext cx="447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FD3AD83-0E7B-C714-6876-C99601850026}"/>
                    </a:ext>
                  </a:extLst>
                </p14:cNvPr>
                <p14:cNvContentPartPr/>
                <p14:nvPr/>
              </p14:nvContentPartPr>
              <p14:xfrm>
                <a:off x="3378366" y="5744325"/>
                <a:ext cx="242280" cy="246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FD3AD83-0E7B-C714-6876-C9960185002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369726" y="5735325"/>
                  <a:ext cx="2599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5732842-1C16-833E-379C-544B5F5DDC78}"/>
                    </a:ext>
                  </a:extLst>
                </p14:cNvPr>
                <p14:cNvContentPartPr/>
                <p14:nvPr/>
              </p14:nvContentPartPr>
              <p14:xfrm>
                <a:off x="3647646" y="5711205"/>
                <a:ext cx="138600" cy="321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5732842-1C16-833E-379C-544B5F5DDC7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639006" y="5702565"/>
                  <a:ext cx="1562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AC091E8-493C-5001-7E23-EF2E7491E631}"/>
                    </a:ext>
                  </a:extLst>
                </p14:cNvPr>
                <p14:cNvContentPartPr/>
                <p14:nvPr/>
              </p14:nvContentPartPr>
              <p14:xfrm>
                <a:off x="3885246" y="5517885"/>
                <a:ext cx="215640" cy="497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AC091E8-493C-5001-7E23-EF2E7491E63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876246" y="5508885"/>
                  <a:ext cx="23328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CBBE4CA-AEDB-E186-16E0-0C22ED8F29E5}"/>
                    </a:ext>
                  </a:extLst>
                </p14:cNvPr>
                <p14:cNvContentPartPr/>
                <p14:nvPr/>
              </p14:nvContentPartPr>
              <p14:xfrm>
                <a:off x="4066326" y="5730285"/>
                <a:ext cx="93240" cy="1339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CBBE4CA-AEDB-E186-16E0-0C22ED8F29E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057686" y="5721645"/>
                  <a:ext cx="110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5157576-39CE-F565-2642-C2CA8D91C3EF}"/>
                    </a:ext>
                  </a:extLst>
                </p14:cNvPr>
                <p14:cNvContentPartPr/>
                <p14:nvPr/>
              </p14:nvContentPartPr>
              <p14:xfrm>
                <a:off x="4137606" y="5592405"/>
                <a:ext cx="54720" cy="54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5157576-39CE-F565-2642-C2CA8D91C3E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128966" y="5583765"/>
                  <a:ext cx="72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BF17FF4-09DD-F00C-894F-F08816157201}"/>
                    </a:ext>
                  </a:extLst>
                </p14:cNvPr>
                <p14:cNvContentPartPr/>
                <p14:nvPr/>
              </p14:nvContentPartPr>
              <p14:xfrm>
                <a:off x="4282686" y="5525085"/>
                <a:ext cx="133560" cy="382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BF17FF4-09DD-F00C-894F-F0881615720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273686" y="5516085"/>
                  <a:ext cx="1512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E80334A-F4F4-6710-708E-C2EFB474B46C}"/>
                    </a:ext>
                  </a:extLst>
                </p14:cNvPr>
                <p14:cNvContentPartPr/>
                <p14:nvPr/>
              </p14:nvContentPartPr>
              <p14:xfrm>
                <a:off x="4494726" y="5591685"/>
                <a:ext cx="336960" cy="244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E80334A-F4F4-6710-708E-C2EFB474B46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486086" y="5583045"/>
                  <a:ext cx="3546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DE1ECE6-8674-E7A8-9101-B7138C2B2027}"/>
                    </a:ext>
                  </a:extLst>
                </p14:cNvPr>
                <p14:cNvContentPartPr/>
                <p14:nvPr/>
              </p14:nvContentPartPr>
              <p14:xfrm>
                <a:off x="4652046" y="5622285"/>
                <a:ext cx="195840" cy="244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DE1ECE6-8674-E7A8-9101-B7138C2B202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643406" y="5613645"/>
                  <a:ext cx="2134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7E2287F-CFDF-0A65-C875-FB389BD447CC}"/>
                    </a:ext>
                  </a:extLst>
                </p14:cNvPr>
                <p14:cNvContentPartPr/>
                <p14:nvPr/>
              </p14:nvContentPartPr>
              <p14:xfrm>
                <a:off x="5004126" y="5725965"/>
                <a:ext cx="150120" cy="18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7E2287F-CFDF-0A65-C875-FB389BD447C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995486" y="5717325"/>
                  <a:ext cx="167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8914251-8D16-F134-668D-63BBA7848B25}"/>
                    </a:ext>
                  </a:extLst>
                </p14:cNvPr>
                <p14:cNvContentPartPr/>
                <p14:nvPr/>
              </p14:nvContentPartPr>
              <p14:xfrm>
                <a:off x="5256486" y="5686005"/>
                <a:ext cx="252360" cy="157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8914251-8D16-F134-668D-63BBA7848B2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247486" y="5677365"/>
                  <a:ext cx="270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84365BC-E8C7-A195-9BED-E8C548870363}"/>
                    </a:ext>
                  </a:extLst>
                </p14:cNvPr>
                <p14:cNvContentPartPr/>
                <p14:nvPr/>
              </p14:nvContentPartPr>
              <p14:xfrm>
                <a:off x="5584086" y="5503485"/>
                <a:ext cx="167760" cy="303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84365BC-E8C7-A195-9BED-E8C54887036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575086" y="5494485"/>
                  <a:ext cx="1854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C408951-D111-C431-4749-D42B4D836D6A}"/>
                    </a:ext>
                  </a:extLst>
                </p14:cNvPr>
                <p14:cNvContentPartPr/>
                <p14:nvPr/>
              </p14:nvContentPartPr>
              <p14:xfrm>
                <a:off x="5479326" y="5619765"/>
                <a:ext cx="241200" cy="13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C408951-D111-C431-4749-D42B4D836D6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470326" y="5611125"/>
                  <a:ext cx="258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F9E5D48-FD98-1579-D0DD-5299E0EE7063}"/>
                    </a:ext>
                  </a:extLst>
                </p14:cNvPr>
                <p14:cNvContentPartPr/>
                <p14:nvPr/>
              </p14:nvContentPartPr>
              <p14:xfrm>
                <a:off x="5702166" y="5450205"/>
                <a:ext cx="235080" cy="502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F9E5D48-FD98-1579-D0DD-5299E0EE706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693526" y="5441565"/>
                  <a:ext cx="25272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3C3D044-813F-9970-005C-B89CD6992349}"/>
                    </a:ext>
                  </a:extLst>
                </p14:cNvPr>
                <p14:cNvContentPartPr/>
                <p14:nvPr/>
              </p14:nvContentPartPr>
              <p14:xfrm>
                <a:off x="5910966" y="5425005"/>
                <a:ext cx="242640" cy="560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3C3D044-813F-9970-005C-B89CD699234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902326" y="5416005"/>
                  <a:ext cx="26028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CFFA560-DE15-28AE-E532-ED9B1BD32F92}"/>
                    </a:ext>
                  </a:extLst>
                </p14:cNvPr>
                <p14:cNvContentPartPr/>
                <p14:nvPr/>
              </p14:nvContentPartPr>
              <p14:xfrm>
                <a:off x="6239646" y="5678805"/>
                <a:ext cx="210600" cy="132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CFFA560-DE15-28AE-E532-ED9B1BD32F9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230646" y="5670165"/>
                  <a:ext cx="228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54B3A8A-69C7-FD4D-F780-3E3CAEC90DAA}"/>
                    </a:ext>
                  </a:extLst>
                </p14:cNvPr>
                <p14:cNvContentPartPr/>
                <p14:nvPr/>
              </p14:nvContentPartPr>
              <p14:xfrm>
                <a:off x="6224526" y="5656485"/>
                <a:ext cx="225000" cy="2066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54B3A8A-69C7-FD4D-F780-3E3CAEC90DA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215526" y="5647485"/>
                  <a:ext cx="242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BA9ADF4-3475-914F-5AA6-7AAEDB947CC0}"/>
                    </a:ext>
                  </a:extLst>
                </p14:cNvPr>
                <p14:cNvContentPartPr/>
                <p14:nvPr/>
              </p14:nvContentPartPr>
              <p14:xfrm>
                <a:off x="6328926" y="5422485"/>
                <a:ext cx="105120" cy="1303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BA9ADF4-3475-914F-5AA6-7AAEDB947CC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319926" y="5413845"/>
                  <a:ext cx="12276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EEC30A38-AED3-ADF6-E8E4-A12C568F391E}"/>
              </a:ext>
            </a:extLst>
          </p:cNvPr>
          <p:cNvGrpSpPr/>
          <p:nvPr/>
        </p:nvGrpSpPr>
        <p:grpSpPr>
          <a:xfrm>
            <a:off x="1415646" y="6157965"/>
            <a:ext cx="5093640" cy="557640"/>
            <a:chOff x="1415646" y="6157965"/>
            <a:chExt cx="5093640" cy="55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B8850B7-0E05-4879-76B7-0162701F2FED}"/>
                    </a:ext>
                  </a:extLst>
                </p14:cNvPr>
                <p14:cNvContentPartPr/>
                <p14:nvPr/>
              </p14:nvContentPartPr>
              <p14:xfrm>
                <a:off x="1415646" y="6343725"/>
                <a:ext cx="196200" cy="283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B8850B7-0E05-4879-76B7-0162701F2FE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407006" y="6334725"/>
                  <a:ext cx="2138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EF85168-2E8B-705E-0D6F-2954EEDAB5E1}"/>
                    </a:ext>
                  </a:extLst>
                </p14:cNvPr>
                <p14:cNvContentPartPr/>
                <p14:nvPr/>
              </p14:nvContentPartPr>
              <p14:xfrm>
                <a:off x="1502766" y="6442005"/>
                <a:ext cx="145080" cy="396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EF85168-2E8B-705E-0D6F-2954EEDAB5E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494126" y="6433365"/>
                  <a:ext cx="162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D01907D-B42F-E08B-38B9-8202DDF7D17B}"/>
                    </a:ext>
                  </a:extLst>
                </p14:cNvPr>
                <p14:cNvContentPartPr/>
                <p14:nvPr/>
              </p14:nvContentPartPr>
              <p14:xfrm>
                <a:off x="1512846" y="6342285"/>
                <a:ext cx="156240" cy="54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D01907D-B42F-E08B-38B9-8202DDF7D17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504206" y="6333645"/>
                  <a:ext cx="173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AF7660F-2D66-0CEF-4518-5D1F690A63D7}"/>
                    </a:ext>
                  </a:extLst>
                </p14:cNvPr>
                <p14:cNvContentPartPr/>
                <p14:nvPr/>
              </p14:nvContentPartPr>
              <p14:xfrm>
                <a:off x="1480446" y="6221685"/>
                <a:ext cx="189360" cy="27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AF7660F-2D66-0CEF-4518-5D1F690A63D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471446" y="6212685"/>
                  <a:ext cx="207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7EE2E3A-1C71-B155-700B-8DF8B9D08F61}"/>
                    </a:ext>
                  </a:extLst>
                </p14:cNvPr>
                <p14:cNvContentPartPr/>
                <p14:nvPr/>
              </p14:nvContentPartPr>
              <p14:xfrm>
                <a:off x="2054286" y="6405285"/>
                <a:ext cx="204120" cy="154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7EE2E3A-1C71-B155-700B-8DF8B9D08F6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045286" y="6396645"/>
                  <a:ext cx="221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E72052C-827F-587C-C196-AD723D495747}"/>
                    </a:ext>
                  </a:extLst>
                </p14:cNvPr>
                <p14:cNvContentPartPr/>
                <p14:nvPr/>
              </p14:nvContentPartPr>
              <p14:xfrm>
                <a:off x="2065086" y="6476925"/>
                <a:ext cx="196920" cy="352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E72052C-827F-587C-C196-AD723D49574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056446" y="6467925"/>
                  <a:ext cx="214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4599FF2-79B0-80E9-08CA-706239291930}"/>
                    </a:ext>
                  </a:extLst>
                </p14:cNvPr>
                <p14:cNvContentPartPr/>
                <p14:nvPr/>
              </p14:nvContentPartPr>
              <p14:xfrm>
                <a:off x="2527686" y="6305565"/>
                <a:ext cx="243720" cy="2696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4599FF2-79B0-80E9-08CA-70623929193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518686" y="6296925"/>
                  <a:ext cx="2613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740DB2F-C64F-7ECD-EFD9-32029A385B7D}"/>
                    </a:ext>
                  </a:extLst>
                </p14:cNvPr>
                <p14:cNvContentPartPr/>
                <p14:nvPr/>
              </p14:nvContentPartPr>
              <p14:xfrm>
                <a:off x="2591046" y="6420045"/>
                <a:ext cx="206280" cy="280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740DB2F-C64F-7ECD-EFD9-32029A385B7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582406" y="6411405"/>
                  <a:ext cx="223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0C69520-7963-EB51-6235-13AFF0F3BBAB}"/>
                    </a:ext>
                  </a:extLst>
                </p14:cNvPr>
                <p14:cNvContentPartPr/>
                <p14:nvPr/>
              </p14:nvContentPartPr>
              <p14:xfrm>
                <a:off x="2597526" y="6253005"/>
                <a:ext cx="298440" cy="35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0C69520-7963-EB51-6235-13AFF0F3BBA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588886" y="6244005"/>
                  <a:ext cx="316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36669A2-906C-FEF6-1EFF-83FB6988A7B4}"/>
                    </a:ext>
                  </a:extLst>
                </p14:cNvPr>
                <p14:cNvContentPartPr/>
                <p14:nvPr/>
              </p14:nvContentPartPr>
              <p14:xfrm>
                <a:off x="2888766" y="6577005"/>
                <a:ext cx="23760" cy="1184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36669A2-906C-FEF6-1EFF-83FB6988A7B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879766" y="6568365"/>
                  <a:ext cx="41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DE643E3-F4CA-109D-D084-D8A38433556E}"/>
                    </a:ext>
                  </a:extLst>
                </p14:cNvPr>
                <p14:cNvContentPartPr/>
                <p14:nvPr/>
              </p14:nvContentPartPr>
              <p14:xfrm>
                <a:off x="3183246" y="6406725"/>
                <a:ext cx="430920" cy="1663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DE643E3-F4CA-109D-D084-D8A38433556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174246" y="6397725"/>
                  <a:ext cx="4485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F314C03-35F3-1991-35BA-2911F909FAA3}"/>
                    </a:ext>
                  </a:extLst>
                </p14:cNvPr>
                <p14:cNvContentPartPr/>
                <p14:nvPr/>
              </p14:nvContentPartPr>
              <p14:xfrm>
                <a:off x="3422646" y="6362445"/>
                <a:ext cx="224280" cy="2206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F314C03-35F3-1991-35BA-2911F909FAA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413646" y="6353445"/>
                  <a:ext cx="241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916C1CD-4D61-2F51-AF55-BE6128949F3B}"/>
                    </a:ext>
                  </a:extLst>
                </p14:cNvPr>
                <p14:cNvContentPartPr/>
                <p14:nvPr/>
              </p14:nvContentPartPr>
              <p14:xfrm>
                <a:off x="3627126" y="6451725"/>
                <a:ext cx="154800" cy="2570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916C1CD-4D61-2F51-AF55-BE6128949F3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618486" y="6442725"/>
                  <a:ext cx="1724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67D09FB-5F77-6549-B40D-E50A1DD8BA98}"/>
                    </a:ext>
                  </a:extLst>
                </p14:cNvPr>
                <p14:cNvContentPartPr/>
                <p14:nvPr/>
              </p14:nvContentPartPr>
              <p14:xfrm>
                <a:off x="3887046" y="6218805"/>
                <a:ext cx="210960" cy="4705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67D09FB-5F77-6549-B40D-E50A1DD8BA9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878046" y="6209805"/>
                  <a:ext cx="22860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EE112B9-269E-DD41-4F3D-CA5FEFC877ED}"/>
                    </a:ext>
                  </a:extLst>
                </p14:cNvPr>
                <p14:cNvContentPartPr/>
                <p14:nvPr/>
              </p14:nvContentPartPr>
              <p14:xfrm>
                <a:off x="4073886" y="6405645"/>
                <a:ext cx="88560" cy="156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EE112B9-269E-DD41-4F3D-CA5FEFC877E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065246" y="6397005"/>
                  <a:ext cx="106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CE7E549-731E-88F9-C649-EB8ACA028636}"/>
                    </a:ext>
                  </a:extLst>
                </p14:cNvPr>
                <p14:cNvContentPartPr/>
                <p14:nvPr/>
              </p14:nvContentPartPr>
              <p14:xfrm>
                <a:off x="4123206" y="6320325"/>
                <a:ext cx="360" cy="3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CE7E549-731E-88F9-C649-EB8ACA02863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114566" y="6311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B47A5B1-4124-A760-6988-BE1AAE36B5EE}"/>
                    </a:ext>
                  </a:extLst>
                </p14:cNvPr>
                <p14:cNvContentPartPr/>
                <p14:nvPr/>
              </p14:nvContentPartPr>
              <p14:xfrm>
                <a:off x="4290966" y="6229605"/>
                <a:ext cx="91800" cy="4244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B47A5B1-4124-A760-6988-BE1AAE36B5E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281966" y="6220605"/>
                  <a:ext cx="10944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6CECE81-EA37-66CC-D7B5-2C46D67D9CE3}"/>
                    </a:ext>
                  </a:extLst>
                </p14:cNvPr>
                <p14:cNvContentPartPr/>
                <p14:nvPr/>
              </p14:nvContentPartPr>
              <p14:xfrm>
                <a:off x="4490406" y="6271725"/>
                <a:ext cx="126000" cy="2761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6CECE81-EA37-66CC-D7B5-2C46D67D9CE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481766" y="6262725"/>
                  <a:ext cx="1436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9077312-C8EB-B2BF-58AC-B6C7AFBE79A5}"/>
                    </a:ext>
                  </a:extLst>
                </p14:cNvPr>
                <p14:cNvContentPartPr/>
                <p14:nvPr/>
              </p14:nvContentPartPr>
              <p14:xfrm>
                <a:off x="4659606" y="6407445"/>
                <a:ext cx="136440" cy="1249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9077312-C8EB-B2BF-58AC-B6C7AFBE79A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650606" y="6398445"/>
                  <a:ext cx="154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4E51022-0EED-2BD0-DFC0-39DCE0E8D4A5}"/>
                    </a:ext>
                  </a:extLst>
                </p14:cNvPr>
                <p14:cNvContentPartPr/>
                <p14:nvPr/>
              </p14:nvContentPartPr>
              <p14:xfrm>
                <a:off x="4621806" y="6373245"/>
                <a:ext cx="228600" cy="203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4E51022-0EED-2BD0-DFC0-39DCE0E8D4A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613166" y="6364245"/>
                  <a:ext cx="2462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0C293E6-5CD6-2E48-7859-5037B712E7A6}"/>
                    </a:ext>
                  </a:extLst>
                </p14:cNvPr>
                <p14:cNvContentPartPr/>
                <p14:nvPr/>
              </p14:nvContentPartPr>
              <p14:xfrm>
                <a:off x="4952646" y="6474765"/>
                <a:ext cx="161280" cy="82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0C293E6-5CD6-2E48-7859-5037B712E7A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943646" y="6465765"/>
                  <a:ext cx="178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8F3B30A-FF1A-32EC-2B34-B2EFDE9FDFCB}"/>
                    </a:ext>
                  </a:extLst>
                </p14:cNvPr>
                <p14:cNvContentPartPr/>
                <p14:nvPr/>
              </p14:nvContentPartPr>
              <p14:xfrm>
                <a:off x="5222646" y="6396285"/>
                <a:ext cx="249840" cy="1573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8F3B30A-FF1A-32EC-2B34-B2EFDE9FDFC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214006" y="6387645"/>
                  <a:ext cx="267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F02ABE5-E3CC-35B2-DF71-7D675DEEE67F}"/>
                    </a:ext>
                  </a:extLst>
                </p14:cNvPr>
                <p14:cNvContentPartPr/>
                <p14:nvPr/>
              </p14:nvContentPartPr>
              <p14:xfrm>
                <a:off x="5568246" y="6284685"/>
                <a:ext cx="127440" cy="2664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F02ABE5-E3CC-35B2-DF71-7D675DEEE67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559606" y="6275685"/>
                  <a:ext cx="1450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201B6F9-1652-DC7F-3FCE-E6C1372394F9}"/>
                    </a:ext>
                  </a:extLst>
                </p14:cNvPr>
                <p14:cNvContentPartPr/>
                <p14:nvPr/>
              </p14:nvContentPartPr>
              <p14:xfrm>
                <a:off x="5461326" y="6364245"/>
                <a:ext cx="257400" cy="324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201B6F9-1652-DC7F-3FCE-E6C1372394F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452326" y="6355605"/>
                  <a:ext cx="275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AB44D9A-F439-D7E4-1356-F06B0D99D13A}"/>
                    </a:ext>
                  </a:extLst>
                </p14:cNvPr>
                <p14:cNvContentPartPr/>
                <p14:nvPr/>
              </p14:nvContentPartPr>
              <p14:xfrm>
                <a:off x="5688846" y="6210525"/>
                <a:ext cx="251280" cy="4003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AB44D9A-F439-D7E4-1356-F06B0D99D13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680206" y="6201885"/>
                  <a:ext cx="26892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417866D-FF31-C4C1-9348-67BB956E5AF0}"/>
                    </a:ext>
                  </a:extLst>
                </p14:cNvPr>
                <p14:cNvContentPartPr/>
                <p14:nvPr/>
              </p14:nvContentPartPr>
              <p14:xfrm>
                <a:off x="5919246" y="6159765"/>
                <a:ext cx="198720" cy="4964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417866D-FF31-C4C1-9348-67BB956E5AF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910246" y="6151125"/>
                  <a:ext cx="21636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3B4B4F5-8653-4F99-1D96-EF758A680F10}"/>
                    </a:ext>
                  </a:extLst>
                </p14:cNvPr>
                <p14:cNvContentPartPr/>
                <p14:nvPr/>
              </p14:nvContentPartPr>
              <p14:xfrm>
                <a:off x="6262686" y="6365685"/>
                <a:ext cx="242640" cy="1515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3B4B4F5-8653-4F99-1D96-EF758A680F1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254046" y="6356685"/>
                  <a:ext cx="260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93896F9-79DE-99FC-1840-65F54EEC9BA2}"/>
                    </a:ext>
                  </a:extLst>
                </p14:cNvPr>
                <p14:cNvContentPartPr/>
                <p14:nvPr/>
              </p14:nvContentPartPr>
              <p14:xfrm>
                <a:off x="6238206" y="6320325"/>
                <a:ext cx="271080" cy="2160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93896F9-79DE-99FC-1840-65F54EEC9BA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229206" y="6311325"/>
                  <a:ext cx="2887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AFD51EA-EA05-046C-617A-4BD95D2E2EA8}"/>
                    </a:ext>
                  </a:extLst>
                </p14:cNvPr>
                <p14:cNvContentPartPr/>
                <p14:nvPr/>
              </p14:nvContentPartPr>
              <p14:xfrm>
                <a:off x="6327486" y="6157965"/>
                <a:ext cx="119160" cy="1033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AFD51EA-EA05-046C-617A-4BD95D2E2EA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318486" y="6148965"/>
                  <a:ext cx="136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DEA3D0D-2BA5-EF4B-EC79-8D35C20363C9}"/>
                    </a:ext>
                  </a:extLst>
                </p14:cNvPr>
                <p14:cNvContentPartPr/>
                <p14:nvPr/>
              </p14:nvContentPartPr>
              <p14:xfrm>
                <a:off x="1716966" y="6562605"/>
                <a:ext cx="33120" cy="1530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DEA3D0D-2BA5-EF4B-EC79-8D35C20363C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708326" y="6553965"/>
                  <a:ext cx="50760" cy="170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67936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78468D-4FF5-5D67-504C-689EA546F55E}"/>
              </a:ext>
            </a:extLst>
          </p:cNvPr>
          <p:cNvGrpSpPr/>
          <p:nvPr/>
        </p:nvGrpSpPr>
        <p:grpSpPr>
          <a:xfrm>
            <a:off x="417006" y="196365"/>
            <a:ext cx="858960" cy="411840"/>
            <a:chOff x="417006" y="196365"/>
            <a:chExt cx="858960" cy="4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4EE7226-98BF-5B23-0029-A7CA9AA52176}"/>
                    </a:ext>
                  </a:extLst>
                </p14:cNvPr>
                <p14:cNvContentPartPr/>
                <p14:nvPr/>
              </p14:nvContentPartPr>
              <p14:xfrm>
                <a:off x="417006" y="196365"/>
                <a:ext cx="310320" cy="130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4EE7226-98BF-5B23-0029-A7CA9AA5217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8366" y="187725"/>
                  <a:ext cx="327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E9470A9-1D52-5A3F-702A-CF61541437CE}"/>
                    </a:ext>
                  </a:extLst>
                </p14:cNvPr>
                <p14:cNvContentPartPr/>
                <p14:nvPr/>
              </p14:nvContentPartPr>
              <p14:xfrm>
                <a:off x="485406" y="303645"/>
                <a:ext cx="114480" cy="304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E9470A9-1D52-5A3F-702A-CF61541437C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6766" y="295005"/>
                  <a:ext cx="1321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D531480-CEDD-FC5D-4345-4B977E8A92AB}"/>
                    </a:ext>
                  </a:extLst>
                </p14:cNvPr>
                <p14:cNvContentPartPr/>
                <p14:nvPr/>
              </p14:nvContentPartPr>
              <p14:xfrm>
                <a:off x="738486" y="238485"/>
                <a:ext cx="537480" cy="369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D531480-CEDD-FC5D-4345-4B977E8A92A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9846" y="229485"/>
                  <a:ext cx="555120" cy="38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1058A3-D472-BA9A-C87C-1CD17666D364}"/>
              </a:ext>
            </a:extLst>
          </p:cNvPr>
          <p:cNvGrpSpPr/>
          <p:nvPr/>
        </p:nvGrpSpPr>
        <p:grpSpPr>
          <a:xfrm>
            <a:off x="1746126" y="293925"/>
            <a:ext cx="996120" cy="601200"/>
            <a:chOff x="1746126" y="293925"/>
            <a:chExt cx="996120" cy="60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44B2D23-D53D-2E2F-14A7-7F6A384B7706}"/>
                    </a:ext>
                  </a:extLst>
                </p14:cNvPr>
                <p14:cNvContentPartPr/>
                <p14:nvPr/>
              </p14:nvContentPartPr>
              <p14:xfrm>
                <a:off x="1828566" y="293925"/>
                <a:ext cx="129600" cy="259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44B2D23-D53D-2E2F-14A7-7F6A384B770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19566" y="284925"/>
                  <a:ext cx="1472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B596AD3-879F-4F71-85A7-F10860F828A3}"/>
                    </a:ext>
                  </a:extLst>
                </p14:cNvPr>
                <p14:cNvContentPartPr/>
                <p14:nvPr/>
              </p14:nvContentPartPr>
              <p14:xfrm>
                <a:off x="1753686" y="581205"/>
                <a:ext cx="338040" cy="44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B596AD3-879F-4F71-85A7-F10860F828A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45046" y="572205"/>
                  <a:ext cx="355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A64E26B-AB04-F40F-AF40-18CB366AC027}"/>
                    </a:ext>
                  </a:extLst>
                </p14:cNvPr>
                <p14:cNvContentPartPr/>
                <p14:nvPr/>
              </p14:nvContentPartPr>
              <p14:xfrm>
                <a:off x="1746126" y="686325"/>
                <a:ext cx="137520" cy="208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A64E26B-AB04-F40F-AF40-18CB366AC02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37486" y="677685"/>
                  <a:ext cx="1551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2F32F5C-C263-833E-5D3C-B5BB4EE6F926}"/>
                    </a:ext>
                  </a:extLst>
                </p14:cNvPr>
                <p14:cNvContentPartPr/>
                <p14:nvPr/>
              </p14:nvContentPartPr>
              <p14:xfrm>
                <a:off x="1955646" y="675885"/>
                <a:ext cx="129240" cy="218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2F32F5C-C263-833E-5D3C-B5BB4EE6F92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47006" y="667245"/>
                  <a:ext cx="1468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338043A-9826-6FA4-E489-C3CC0B6E9CB5}"/>
                    </a:ext>
                  </a:extLst>
                </p14:cNvPr>
                <p14:cNvContentPartPr/>
                <p14:nvPr/>
              </p14:nvContentPartPr>
              <p14:xfrm>
                <a:off x="1884366" y="790725"/>
                <a:ext cx="240480" cy="48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338043A-9826-6FA4-E489-C3CC0B6E9CB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75726" y="781725"/>
                  <a:ext cx="258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2B70FE9-C2AE-B469-21B7-0413CA62CB1B}"/>
                    </a:ext>
                  </a:extLst>
                </p14:cNvPr>
                <p14:cNvContentPartPr/>
                <p14:nvPr/>
              </p14:nvContentPartPr>
              <p14:xfrm>
                <a:off x="2394486" y="516405"/>
                <a:ext cx="347760" cy="109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2B70FE9-C2AE-B469-21B7-0413CA62CB1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85486" y="507765"/>
                  <a:ext cx="36540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DE9BB6A-5DDB-2AA8-4789-FA7539B80B8A}"/>
                  </a:ext>
                </a:extLst>
              </p14:cNvPr>
              <p14:cNvContentPartPr/>
              <p14:nvPr/>
            </p14:nvContentPartPr>
            <p14:xfrm>
              <a:off x="3424086" y="28276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DE9BB6A-5DDB-2AA8-4789-FA7539B80B8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15086" y="27376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C8BFBDA-15DD-8850-AE6F-E87F29EEC03C}"/>
              </a:ext>
            </a:extLst>
          </p:cNvPr>
          <p:cNvGrpSpPr/>
          <p:nvPr/>
        </p:nvGrpSpPr>
        <p:grpSpPr>
          <a:xfrm>
            <a:off x="2967606" y="471405"/>
            <a:ext cx="812520" cy="140040"/>
            <a:chOff x="2967606" y="471405"/>
            <a:chExt cx="812520" cy="14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C4D21F5-7356-6B51-D889-3AE833653400}"/>
                    </a:ext>
                  </a:extLst>
                </p14:cNvPr>
                <p14:cNvContentPartPr/>
                <p14:nvPr/>
              </p14:nvContentPartPr>
              <p14:xfrm>
                <a:off x="2967606" y="507045"/>
                <a:ext cx="229320" cy="25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C4D21F5-7356-6B51-D889-3AE83365340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58966" y="498045"/>
                  <a:ext cx="246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C45BF08-9330-C237-33F7-DBFA51B0BCD0}"/>
                    </a:ext>
                  </a:extLst>
                </p14:cNvPr>
                <p14:cNvContentPartPr/>
                <p14:nvPr/>
              </p14:nvContentPartPr>
              <p14:xfrm>
                <a:off x="3349566" y="471405"/>
                <a:ext cx="112680" cy="136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C45BF08-9330-C237-33F7-DBFA51B0BCD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40566" y="462405"/>
                  <a:ext cx="130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9E9B988-F6F4-0535-D712-37D20882476B}"/>
                    </a:ext>
                  </a:extLst>
                </p14:cNvPr>
                <p14:cNvContentPartPr/>
                <p14:nvPr/>
              </p14:nvContentPartPr>
              <p14:xfrm>
                <a:off x="3581766" y="485085"/>
                <a:ext cx="198360" cy="126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9E9B988-F6F4-0535-D712-37D20882476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72766" y="476445"/>
                  <a:ext cx="21600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2328ECD-A8CB-7462-63FC-9EB5AAA37B17}"/>
                  </a:ext>
                </a:extLst>
              </p14:cNvPr>
              <p14:cNvContentPartPr/>
              <p14:nvPr/>
            </p14:nvContentPartPr>
            <p14:xfrm>
              <a:off x="3407886" y="315525"/>
              <a:ext cx="23760" cy="38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2328ECD-A8CB-7462-63FC-9EB5AAA37B1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99246" y="306885"/>
                <a:ext cx="414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A699F8A-D5A2-D963-2195-BA204FC3B6DC}"/>
                  </a:ext>
                </a:extLst>
              </p14:cNvPr>
              <p14:cNvContentPartPr/>
              <p14:nvPr/>
            </p14:nvContentPartPr>
            <p14:xfrm>
              <a:off x="4670406" y="433245"/>
              <a:ext cx="642960" cy="197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A699F8A-D5A2-D963-2195-BA204FC3B6D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61406" y="424605"/>
                <a:ext cx="660600" cy="21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E21E644F-3844-72BE-CC09-BFD1D690650B}"/>
              </a:ext>
            </a:extLst>
          </p:cNvPr>
          <p:cNvGrpSpPr/>
          <p:nvPr/>
        </p:nvGrpSpPr>
        <p:grpSpPr>
          <a:xfrm>
            <a:off x="5673366" y="329565"/>
            <a:ext cx="294840" cy="372600"/>
            <a:chOff x="5673366" y="329565"/>
            <a:chExt cx="29484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70057E4-089E-EDBB-AD6E-C2452B53A281}"/>
                    </a:ext>
                  </a:extLst>
                </p14:cNvPr>
                <p14:cNvContentPartPr/>
                <p14:nvPr/>
              </p14:nvContentPartPr>
              <p14:xfrm>
                <a:off x="5728086" y="414525"/>
                <a:ext cx="240120" cy="287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70057E4-089E-EDBB-AD6E-C2452B53A28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19446" y="405525"/>
                  <a:ext cx="2577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855F9EA-AAA5-7B06-4464-B216FC9169A1}"/>
                    </a:ext>
                  </a:extLst>
                </p14:cNvPr>
                <p14:cNvContentPartPr/>
                <p14:nvPr/>
              </p14:nvContentPartPr>
              <p14:xfrm>
                <a:off x="5673366" y="329565"/>
                <a:ext cx="267480" cy="56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855F9EA-AAA5-7B06-4464-B216FC9169A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64726" y="320925"/>
                  <a:ext cx="28512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D12CC96-2FFA-F2DF-CF32-AB0F8F3940BA}"/>
              </a:ext>
            </a:extLst>
          </p:cNvPr>
          <p:cNvGrpSpPr/>
          <p:nvPr/>
        </p:nvGrpSpPr>
        <p:grpSpPr>
          <a:xfrm>
            <a:off x="6327486" y="305805"/>
            <a:ext cx="1400040" cy="370080"/>
            <a:chOff x="6327486" y="305805"/>
            <a:chExt cx="140004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57B6722-F277-72EE-9FC1-D73EE0D0D7E9}"/>
                    </a:ext>
                  </a:extLst>
                </p14:cNvPr>
                <p14:cNvContentPartPr/>
                <p14:nvPr/>
              </p14:nvContentPartPr>
              <p14:xfrm>
                <a:off x="6327486" y="491205"/>
                <a:ext cx="366120" cy="136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57B6722-F277-72EE-9FC1-D73EE0D0D7E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18486" y="482565"/>
                  <a:ext cx="383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702338E-4716-2AB2-4536-E2F5AEEE6E58}"/>
                    </a:ext>
                  </a:extLst>
                </p14:cNvPr>
                <p14:cNvContentPartPr/>
                <p14:nvPr/>
              </p14:nvContentPartPr>
              <p14:xfrm>
                <a:off x="6863526" y="517125"/>
                <a:ext cx="106920" cy="133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702338E-4716-2AB2-4536-E2F5AEEE6E5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54526" y="508125"/>
                  <a:ext cx="124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AF76E61-0335-7A12-191D-1A9AF4D0AB64}"/>
                    </a:ext>
                  </a:extLst>
                </p14:cNvPr>
                <p14:cNvContentPartPr/>
                <p14:nvPr/>
              </p14:nvContentPartPr>
              <p14:xfrm>
                <a:off x="6925086" y="361245"/>
                <a:ext cx="23400" cy="9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AF76E61-0335-7A12-191D-1A9AF4D0AB6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16446" y="352245"/>
                  <a:ext cx="41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E35B8BC-D30D-BB81-959F-0D7E6AD40845}"/>
                    </a:ext>
                  </a:extLst>
                </p14:cNvPr>
                <p14:cNvContentPartPr/>
                <p14:nvPr/>
              </p14:nvContentPartPr>
              <p14:xfrm>
                <a:off x="7136766" y="355125"/>
                <a:ext cx="196200" cy="279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E35B8BC-D30D-BB81-959F-0D7E6AD4084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27766" y="346485"/>
                  <a:ext cx="2138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7842665-8A82-05AE-187C-1D2285E8B37C}"/>
                    </a:ext>
                  </a:extLst>
                </p14:cNvPr>
                <p14:cNvContentPartPr/>
                <p14:nvPr/>
              </p14:nvContentPartPr>
              <p14:xfrm>
                <a:off x="7498206" y="492285"/>
                <a:ext cx="171360" cy="154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7842665-8A82-05AE-187C-1D2285E8B37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89566" y="483645"/>
                  <a:ext cx="1890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F876FCB-5AAB-2502-2447-AC19AB00F21A}"/>
                    </a:ext>
                  </a:extLst>
                </p14:cNvPr>
                <p14:cNvContentPartPr/>
                <p14:nvPr/>
              </p14:nvContentPartPr>
              <p14:xfrm>
                <a:off x="7479126" y="477885"/>
                <a:ext cx="248400" cy="198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F876FCB-5AAB-2502-2447-AC19AB00F21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70126" y="468885"/>
                  <a:ext cx="266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87B6659-973E-C715-43ED-8D3E8BEE668E}"/>
                    </a:ext>
                  </a:extLst>
                </p14:cNvPr>
                <p14:cNvContentPartPr/>
                <p14:nvPr/>
              </p14:nvContentPartPr>
              <p14:xfrm>
                <a:off x="7601526" y="305805"/>
                <a:ext cx="99360" cy="125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87B6659-973E-C715-43ED-8D3E8BEE668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92526" y="297165"/>
                  <a:ext cx="11700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D091AA-A849-446F-E722-75185AA9CE05}"/>
              </a:ext>
            </a:extLst>
          </p:cNvPr>
          <p:cNvGrpSpPr/>
          <p:nvPr/>
        </p:nvGrpSpPr>
        <p:grpSpPr>
          <a:xfrm>
            <a:off x="513846" y="1407405"/>
            <a:ext cx="1978200" cy="471960"/>
            <a:chOff x="513846" y="1407405"/>
            <a:chExt cx="197820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A45906E-B8F5-5B9C-8DE0-F9E36BCA2767}"/>
                    </a:ext>
                  </a:extLst>
                </p14:cNvPr>
                <p14:cNvContentPartPr/>
                <p14:nvPr/>
              </p14:nvContentPartPr>
              <p14:xfrm>
                <a:off x="513846" y="1486605"/>
                <a:ext cx="881640" cy="392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A45906E-B8F5-5B9C-8DE0-F9E36BCA276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5206" y="1477605"/>
                  <a:ext cx="8992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664932B-DA59-6332-150F-51CCD02C6994}"/>
                    </a:ext>
                  </a:extLst>
                </p14:cNvPr>
                <p14:cNvContentPartPr/>
                <p14:nvPr/>
              </p14:nvContentPartPr>
              <p14:xfrm>
                <a:off x="1624806" y="1669125"/>
                <a:ext cx="418680" cy="186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664932B-DA59-6332-150F-51CCD02C699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15806" y="1660125"/>
                  <a:ext cx="4363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F82B5F3-5B23-4A62-0566-8B391E8376B9}"/>
                    </a:ext>
                  </a:extLst>
                </p14:cNvPr>
                <p14:cNvContentPartPr/>
                <p14:nvPr/>
              </p14:nvContentPartPr>
              <p14:xfrm>
                <a:off x="1807686" y="1614045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F82B5F3-5B23-4A62-0566-8B391E8376B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98686" y="1605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DFCDA74-4B96-7EBA-2AC5-C0A574E27FB4}"/>
                    </a:ext>
                  </a:extLst>
                </p14:cNvPr>
                <p14:cNvContentPartPr/>
                <p14:nvPr/>
              </p14:nvContentPartPr>
              <p14:xfrm>
                <a:off x="2085246" y="1407405"/>
                <a:ext cx="406800" cy="433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DFCDA74-4B96-7EBA-2AC5-C0A574E27FB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76606" y="1398765"/>
                  <a:ext cx="4244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F45A3B7-00EF-FF08-DA0C-A156B57C3CB7}"/>
                    </a:ext>
                  </a:extLst>
                </p14:cNvPr>
                <p14:cNvContentPartPr/>
                <p14:nvPr/>
              </p14:nvContentPartPr>
              <p14:xfrm>
                <a:off x="2129526" y="1506405"/>
                <a:ext cx="336240" cy="86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F45A3B7-00EF-FF08-DA0C-A156B57C3CB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20886" y="1497765"/>
                  <a:ext cx="35388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8204A71-01EB-3664-7A4E-4F8771A9BA1B}"/>
              </a:ext>
            </a:extLst>
          </p:cNvPr>
          <p:cNvGrpSpPr/>
          <p:nvPr/>
        </p:nvGrpSpPr>
        <p:grpSpPr>
          <a:xfrm>
            <a:off x="4092339" y="3590085"/>
            <a:ext cx="3552120" cy="573840"/>
            <a:chOff x="676659" y="3907574"/>
            <a:chExt cx="3552120" cy="57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00E465C-283B-B158-508C-BE05E3DE988A}"/>
                    </a:ext>
                  </a:extLst>
                </p14:cNvPr>
                <p14:cNvContentPartPr/>
                <p14:nvPr/>
              </p14:nvContentPartPr>
              <p14:xfrm>
                <a:off x="837219" y="4031054"/>
                <a:ext cx="3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00E465C-283B-B158-508C-BE05E3DE988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8219" y="402205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A2E0035-0E5C-34FC-5A34-79BF0152C411}"/>
                    </a:ext>
                  </a:extLst>
                </p14:cNvPr>
                <p14:cNvContentPartPr/>
                <p14:nvPr/>
              </p14:nvContentPartPr>
              <p14:xfrm>
                <a:off x="676659" y="4018094"/>
                <a:ext cx="270360" cy="260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A2E0035-0E5C-34FC-5A34-79BF0152C41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67671" y="4009094"/>
                  <a:ext cx="287977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B5A6FF2-D15B-4DE8-0B3E-4F523ECFB326}"/>
                    </a:ext>
                  </a:extLst>
                </p14:cNvPr>
                <p14:cNvContentPartPr/>
                <p14:nvPr/>
              </p14:nvContentPartPr>
              <p14:xfrm>
                <a:off x="720939" y="4145534"/>
                <a:ext cx="249480" cy="23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B5A6FF2-D15B-4DE8-0B3E-4F523ECFB32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11939" y="4136534"/>
                  <a:ext cx="267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EF414C7-7169-5F33-DD6D-FF778AB7D3B6}"/>
                    </a:ext>
                  </a:extLst>
                </p14:cNvPr>
                <p14:cNvContentPartPr/>
                <p14:nvPr/>
              </p14:nvContentPartPr>
              <p14:xfrm>
                <a:off x="1068699" y="4239854"/>
                <a:ext cx="107640" cy="96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EF414C7-7169-5F33-DD6D-FF778AB7D3B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9699" y="4230854"/>
                  <a:ext cx="125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D1533B6-F3C2-B50A-307B-0861CFABB623}"/>
                    </a:ext>
                  </a:extLst>
                </p14:cNvPr>
                <p14:cNvContentPartPr/>
                <p14:nvPr/>
              </p14:nvContentPartPr>
              <p14:xfrm>
                <a:off x="1335099" y="4026014"/>
                <a:ext cx="304920" cy="280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D1533B6-F3C2-B50A-307B-0861CFABB62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326088" y="4017014"/>
                  <a:ext cx="322581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6B08218-44AB-A758-E757-3855F1C16717}"/>
                    </a:ext>
                  </a:extLst>
                </p14:cNvPr>
                <p14:cNvContentPartPr/>
                <p14:nvPr/>
              </p14:nvContentPartPr>
              <p14:xfrm>
                <a:off x="1377579" y="3916214"/>
                <a:ext cx="271080" cy="43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6B08218-44AB-A758-E757-3855F1C1671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368579" y="3907138"/>
                  <a:ext cx="288720" cy="60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078AA53-B173-484C-7085-5D29B4AAF3E2}"/>
                    </a:ext>
                  </a:extLst>
                </p14:cNvPr>
                <p14:cNvContentPartPr/>
                <p14:nvPr/>
              </p14:nvContentPartPr>
              <p14:xfrm>
                <a:off x="1759179" y="4226174"/>
                <a:ext cx="42480" cy="54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078AA53-B173-484C-7085-5D29B4AAF3E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750255" y="4217174"/>
                  <a:ext cx="59972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797912F-B1E6-3CFE-86B3-A7BD93BA22E4}"/>
                    </a:ext>
                  </a:extLst>
                </p14:cNvPr>
                <p14:cNvContentPartPr/>
                <p14:nvPr/>
              </p14:nvContentPartPr>
              <p14:xfrm>
                <a:off x="1941339" y="4076054"/>
                <a:ext cx="236880" cy="295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797912F-B1E6-3CFE-86B3-A7BD93BA22E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932339" y="4067065"/>
                  <a:ext cx="254520" cy="313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46719AE-2AAB-FB52-9592-D75702381554}"/>
                    </a:ext>
                  </a:extLst>
                </p14:cNvPr>
                <p14:cNvContentPartPr/>
                <p14:nvPr/>
              </p14:nvContentPartPr>
              <p14:xfrm>
                <a:off x="1958979" y="4190174"/>
                <a:ext cx="252720" cy="48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46719AE-2AAB-FB52-9592-D7570238155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949979" y="4181174"/>
                  <a:ext cx="2703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87A6772-EAEF-F660-F951-75C93B143344}"/>
                    </a:ext>
                  </a:extLst>
                </p14:cNvPr>
                <p14:cNvContentPartPr/>
                <p14:nvPr/>
              </p14:nvContentPartPr>
              <p14:xfrm>
                <a:off x="1963299" y="4026014"/>
                <a:ext cx="205560" cy="66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87A6772-EAEF-F660-F951-75C93B14334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54299" y="4017014"/>
                  <a:ext cx="223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20E5C45-31CF-268D-2CE5-995A657F8B95}"/>
                    </a:ext>
                  </a:extLst>
                </p14:cNvPr>
                <p14:cNvContentPartPr/>
                <p14:nvPr/>
              </p14:nvContentPartPr>
              <p14:xfrm>
                <a:off x="1963299" y="3907574"/>
                <a:ext cx="271080" cy="24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20E5C45-31CF-268D-2CE5-995A657F8B9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954299" y="3898574"/>
                  <a:ext cx="288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AA5C65D-2536-BF9A-1048-4A4BF6E817B9}"/>
                    </a:ext>
                  </a:extLst>
                </p14:cNvPr>
                <p14:cNvContentPartPr/>
                <p14:nvPr/>
              </p14:nvContentPartPr>
              <p14:xfrm>
                <a:off x="2282979" y="4313294"/>
                <a:ext cx="24480" cy="138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AA5C65D-2536-BF9A-1048-4A4BF6E817B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274109" y="4304294"/>
                  <a:ext cx="41864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7A59E32-54EF-53C2-37BD-2D1B30B5E1CC}"/>
                    </a:ext>
                  </a:extLst>
                </p14:cNvPr>
                <p14:cNvContentPartPr/>
                <p14:nvPr/>
              </p14:nvContentPartPr>
              <p14:xfrm>
                <a:off x="2698779" y="4149854"/>
                <a:ext cx="223560" cy="22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7A59E32-54EF-53C2-37BD-2D1B30B5E1C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89764" y="4140854"/>
                  <a:ext cx="241228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152E301-D93A-1516-B727-5905F5D40A42}"/>
                    </a:ext>
                  </a:extLst>
                </p14:cNvPr>
                <p14:cNvContentPartPr/>
                <p14:nvPr/>
              </p14:nvContentPartPr>
              <p14:xfrm>
                <a:off x="2705259" y="4234094"/>
                <a:ext cx="196200" cy="9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152E301-D93A-1516-B727-5905F5D40A4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696259" y="4225094"/>
                  <a:ext cx="213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C87E06E-F1DE-1768-A99F-A1E0684B72A4}"/>
                    </a:ext>
                  </a:extLst>
                </p14:cNvPr>
                <p14:cNvContentPartPr/>
                <p14:nvPr/>
              </p14:nvContentPartPr>
              <p14:xfrm>
                <a:off x="3210339" y="4188014"/>
                <a:ext cx="140400" cy="15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C87E06E-F1DE-1768-A99F-A1E0684B72A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201339" y="4179014"/>
                  <a:ext cx="158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ED7ADC7-37F6-F3EA-AC16-0BC67A954A31}"/>
                    </a:ext>
                  </a:extLst>
                </p14:cNvPr>
                <p14:cNvContentPartPr/>
                <p14:nvPr/>
              </p14:nvContentPartPr>
              <p14:xfrm>
                <a:off x="3532539" y="4170374"/>
                <a:ext cx="326520" cy="208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ED7ADC7-37F6-F3EA-AC16-0BC67A954A3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523539" y="4161374"/>
                  <a:ext cx="344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7C2F787-FF1D-F780-220D-87EC591FBD5A}"/>
                    </a:ext>
                  </a:extLst>
                </p14:cNvPr>
                <p14:cNvContentPartPr/>
                <p14:nvPr/>
              </p14:nvContentPartPr>
              <p14:xfrm>
                <a:off x="3941499" y="4172534"/>
                <a:ext cx="171720" cy="210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7C2F787-FF1D-F780-220D-87EC591FBD5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932499" y="4163549"/>
                  <a:ext cx="189360" cy="228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2526581-029C-CCCA-EAD0-7595F5A3AD0C}"/>
                    </a:ext>
                  </a:extLst>
                </p14:cNvPr>
                <p14:cNvContentPartPr/>
                <p14:nvPr/>
              </p14:nvContentPartPr>
              <p14:xfrm>
                <a:off x="4206099" y="4299974"/>
                <a:ext cx="22680" cy="181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2526581-029C-CCCA-EAD0-7595F5A3AD0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197240" y="4290974"/>
                  <a:ext cx="40044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B90C738-C794-E583-7BF3-03FE1A43310E}"/>
              </a:ext>
            </a:extLst>
          </p:cNvPr>
          <p:cNvGrpSpPr/>
          <p:nvPr/>
        </p:nvGrpSpPr>
        <p:grpSpPr>
          <a:xfrm>
            <a:off x="3562239" y="2481465"/>
            <a:ext cx="3304800" cy="822240"/>
            <a:chOff x="2653779" y="4705334"/>
            <a:chExt cx="3304800" cy="82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5034452-2BA0-CBED-4CC4-F74C3120CB5A}"/>
                    </a:ext>
                  </a:extLst>
                </p14:cNvPr>
                <p14:cNvContentPartPr/>
                <p14:nvPr/>
              </p14:nvContentPartPr>
              <p14:xfrm>
                <a:off x="2697339" y="4705334"/>
                <a:ext cx="140760" cy="291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5034452-2BA0-CBED-4CC4-F74C3120CB5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688316" y="4696334"/>
                  <a:ext cx="158445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1FFF160-8729-88DC-4C64-8DCF28335FF9}"/>
                    </a:ext>
                  </a:extLst>
                </p14:cNvPr>
                <p14:cNvContentPartPr/>
                <p14:nvPr/>
              </p14:nvContentPartPr>
              <p14:xfrm>
                <a:off x="2885979" y="4812974"/>
                <a:ext cx="139320" cy="165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1FFF160-8729-88DC-4C64-8DCF28335FF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876956" y="4803974"/>
                  <a:ext cx="157006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4C78110-28D4-D7DF-9F06-9E927A223231}"/>
                    </a:ext>
                  </a:extLst>
                </p14:cNvPr>
                <p14:cNvContentPartPr/>
                <p14:nvPr/>
              </p14:nvContentPartPr>
              <p14:xfrm>
                <a:off x="3128979" y="4931414"/>
                <a:ext cx="4680" cy="104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4C78110-28D4-D7DF-9F06-9E927A22323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119979" y="4922414"/>
                  <a:ext cx="22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C36A28C-EC07-1BA1-FDC0-017B9D027B25}"/>
                    </a:ext>
                  </a:extLst>
                </p14:cNvPr>
                <p14:cNvContentPartPr/>
                <p14:nvPr/>
              </p14:nvContentPartPr>
              <p14:xfrm>
                <a:off x="2653779" y="5111054"/>
                <a:ext cx="513720" cy="59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C36A28C-EC07-1BA1-FDC0-017B9D027B2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644779" y="5102054"/>
                  <a:ext cx="531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304ABEA-AD7C-9F37-64A1-968894EEA7C3}"/>
                    </a:ext>
                  </a:extLst>
                </p14:cNvPr>
                <p14:cNvContentPartPr/>
                <p14:nvPr/>
              </p14:nvContentPartPr>
              <p14:xfrm>
                <a:off x="2667099" y="5265134"/>
                <a:ext cx="141480" cy="262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304ABEA-AD7C-9F37-64A1-968894EEA7C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658122" y="5256134"/>
                  <a:ext cx="159075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42E5D4B-CE49-F36C-422C-9955261D8313}"/>
                    </a:ext>
                  </a:extLst>
                </p14:cNvPr>
                <p14:cNvContentPartPr/>
                <p14:nvPr/>
              </p14:nvContentPartPr>
              <p14:xfrm>
                <a:off x="2948259" y="5250374"/>
                <a:ext cx="196200" cy="277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42E5D4B-CE49-F36C-422C-9955261D831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939275" y="5241362"/>
                  <a:ext cx="213808" cy="294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346F2BC-F641-C30A-9554-738127B3F6D8}"/>
                    </a:ext>
                  </a:extLst>
                </p14:cNvPr>
                <p14:cNvContentPartPr/>
                <p14:nvPr/>
              </p14:nvContentPartPr>
              <p14:xfrm>
                <a:off x="2905419" y="5335334"/>
                <a:ext cx="201240" cy="21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346F2BC-F641-C30A-9554-738127B3F6D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896419" y="5326334"/>
                  <a:ext cx="218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1CF7C87-ACC8-C6FD-8037-AFB98FBC41DF}"/>
                    </a:ext>
                  </a:extLst>
                </p14:cNvPr>
                <p14:cNvContentPartPr/>
                <p14:nvPr/>
              </p14:nvContentPartPr>
              <p14:xfrm>
                <a:off x="3566379" y="4960934"/>
                <a:ext cx="17640" cy="233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1CF7C87-ACC8-C6FD-8037-AFB98FBC41D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557379" y="4951920"/>
                  <a:ext cx="35280" cy="2513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3BFFF5E-34B1-2910-E75F-76943A52597C}"/>
                    </a:ext>
                  </a:extLst>
                </p14:cNvPr>
                <p14:cNvContentPartPr/>
                <p14:nvPr/>
              </p14:nvContentPartPr>
              <p14:xfrm>
                <a:off x="3470619" y="5067854"/>
                <a:ext cx="226440" cy="26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3BFFF5E-34B1-2910-E75F-76943A52597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461619" y="5058854"/>
                  <a:ext cx="244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E7568D1-3A25-804D-2ACC-9785A2D80C6B}"/>
                    </a:ext>
                  </a:extLst>
                </p14:cNvPr>
                <p14:cNvContentPartPr/>
                <p14:nvPr/>
              </p14:nvContentPartPr>
              <p14:xfrm>
                <a:off x="3820539" y="4947254"/>
                <a:ext cx="189720" cy="259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E7568D1-3A25-804D-2ACC-9785A2D80C6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811539" y="4938254"/>
                  <a:ext cx="2073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AA04D0B-8550-A71C-B69A-B0C585B33352}"/>
                    </a:ext>
                  </a:extLst>
                </p14:cNvPr>
                <p14:cNvContentPartPr/>
                <p14:nvPr/>
              </p14:nvContentPartPr>
              <p14:xfrm>
                <a:off x="4068579" y="5161814"/>
                <a:ext cx="88560" cy="116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AA04D0B-8550-A71C-B69A-B0C585B3335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059579" y="5152814"/>
                  <a:ext cx="106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6AC3B66-5B05-F6BE-7F7A-45068A876093}"/>
                    </a:ext>
                  </a:extLst>
                </p14:cNvPr>
                <p14:cNvContentPartPr/>
                <p14:nvPr/>
              </p14:nvContentPartPr>
              <p14:xfrm>
                <a:off x="4223739" y="4884254"/>
                <a:ext cx="276120" cy="334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6AC3B66-5B05-F6BE-7F7A-45068A87609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214739" y="4875254"/>
                  <a:ext cx="2937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0694A19-688C-1020-113E-015B331EC249}"/>
                    </a:ext>
                  </a:extLst>
                </p14:cNvPr>
                <p14:cNvContentPartPr/>
                <p14:nvPr/>
              </p14:nvContentPartPr>
              <p14:xfrm>
                <a:off x="4239219" y="4795694"/>
                <a:ext cx="280800" cy="10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0694A19-688C-1020-113E-015B331EC24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230219" y="4786373"/>
                  <a:ext cx="298440" cy="28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03B4233-F6F1-9720-C741-DDEB80562B2F}"/>
                    </a:ext>
                  </a:extLst>
                </p14:cNvPr>
                <p14:cNvContentPartPr/>
                <p14:nvPr/>
              </p14:nvContentPartPr>
              <p14:xfrm>
                <a:off x="4592739" y="5040854"/>
                <a:ext cx="57240" cy="46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03B4233-F6F1-9720-C741-DDEB80562B2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583739" y="5031923"/>
                  <a:ext cx="74880" cy="643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D428D18-72B5-7C20-75E1-ACBFE6771E53}"/>
                    </a:ext>
                  </a:extLst>
                </p14:cNvPr>
                <p14:cNvContentPartPr/>
                <p14:nvPr/>
              </p14:nvContentPartPr>
              <p14:xfrm>
                <a:off x="4800459" y="4956254"/>
                <a:ext cx="318960" cy="225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D428D18-72B5-7C20-75E1-ACBFE6771E5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791459" y="4947254"/>
                  <a:ext cx="3366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3E1D3A9-48D1-1238-31A0-1D072B08FCE9}"/>
                    </a:ext>
                  </a:extLst>
                </p14:cNvPr>
                <p14:cNvContentPartPr/>
                <p14:nvPr/>
              </p14:nvContentPartPr>
              <p14:xfrm>
                <a:off x="5109699" y="5172254"/>
                <a:ext cx="13680" cy="105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3E1D3A9-48D1-1238-31A0-1D072B08FCE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100699" y="5163254"/>
                  <a:ext cx="31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0E00868-2757-7AB0-A384-4B5DE4FD9851}"/>
                    </a:ext>
                  </a:extLst>
                </p14:cNvPr>
                <p14:cNvContentPartPr/>
                <p14:nvPr/>
              </p14:nvContentPartPr>
              <p14:xfrm>
                <a:off x="4842579" y="4826654"/>
                <a:ext cx="213480" cy="23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0E00868-2757-7AB0-A384-4B5DE4FD985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833579" y="4817654"/>
                  <a:ext cx="231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7E6AE85-005A-60E3-7992-D6CB4E71F272}"/>
                    </a:ext>
                  </a:extLst>
                </p14:cNvPr>
                <p14:cNvContentPartPr/>
                <p14:nvPr/>
              </p14:nvContentPartPr>
              <p14:xfrm>
                <a:off x="5323539" y="5003054"/>
                <a:ext cx="189720" cy="7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7E6AE85-005A-60E3-7992-D6CB4E71F27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314539" y="4993625"/>
                  <a:ext cx="207360" cy="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8DDC7CA-0678-2A59-5400-4C06F7CA4D62}"/>
                    </a:ext>
                  </a:extLst>
                </p14:cNvPr>
                <p14:cNvContentPartPr/>
                <p14:nvPr/>
              </p14:nvContentPartPr>
              <p14:xfrm>
                <a:off x="5503539" y="5088014"/>
                <a:ext cx="360" cy="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8DDC7CA-0678-2A59-5400-4C06F7CA4D6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94539" y="50790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1833836-3E4F-FE84-7431-CC37DCCA99D3}"/>
                    </a:ext>
                  </a:extLst>
                </p14:cNvPr>
                <p14:cNvContentPartPr/>
                <p14:nvPr/>
              </p14:nvContentPartPr>
              <p14:xfrm>
                <a:off x="5330379" y="5105294"/>
                <a:ext cx="193680" cy="12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1833836-3E4F-FE84-7431-CC37DCCA99D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321379" y="5096294"/>
                  <a:ext cx="211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3CC360B-29B1-2025-586D-700031C93139}"/>
                    </a:ext>
                  </a:extLst>
                </p14:cNvPr>
                <p14:cNvContentPartPr/>
                <p14:nvPr/>
              </p14:nvContentPartPr>
              <p14:xfrm>
                <a:off x="5644659" y="4933934"/>
                <a:ext cx="313920" cy="325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3CC360B-29B1-2025-586D-700031C9313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635659" y="4924934"/>
                  <a:ext cx="331560" cy="34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DED1054-A60A-9C32-9CE2-2DDC952DB04E}"/>
              </a:ext>
            </a:extLst>
          </p:cNvPr>
          <p:cNvGrpSpPr/>
          <p:nvPr/>
        </p:nvGrpSpPr>
        <p:grpSpPr>
          <a:xfrm>
            <a:off x="4823859" y="1407405"/>
            <a:ext cx="2688120" cy="781920"/>
            <a:chOff x="6669021" y="5157158"/>
            <a:chExt cx="2688120" cy="78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76AEB09-51FA-70B6-00CA-A70F4CA88E19}"/>
                    </a:ext>
                  </a:extLst>
                </p14:cNvPr>
                <p14:cNvContentPartPr/>
                <p14:nvPr/>
              </p14:nvContentPartPr>
              <p14:xfrm>
                <a:off x="6669021" y="5310878"/>
                <a:ext cx="230400" cy="219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76AEB09-51FA-70B6-00CA-A70F4CA88E1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60021" y="5301863"/>
                  <a:ext cx="248040" cy="2376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8B89257-98BB-DA92-90F8-8EE07286DA79}"/>
                    </a:ext>
                  </a:extLst>
                </p14:cNvPr>
                <p14:cNvContentPartPr/>
                <p14:nvPr/>
              </p14:nvContentPartPr>
              <p14:xfrm>
                <a:off x="6984021" y="5174438"/>
                <a:ext cx="182160" cy="353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8B89257-98BB-DA92-90F8-8EE07286DA7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975039" y="5165438"/>
                  <a:ext cx="199765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BFB91DE-8970-3AD0-E96B-429FDEBAF772}"/>
                    </a:ext>
                  </a:extLst>
                </p14:cNvPr>
                <p14:cNvContentPartPr/>
                <p14:nvPr/>
              </p14:nvContentPartPr>
              <p14:xfrm>
                <a:off x="7241421" y="5300438"/>
                <a:ext cx="273960" cy="149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BFB91DE-8970-3AD0-E96B-429FDEBAF77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232421" y="5291438"/>
                  <a:ext cx="291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65A3E1C-E3FE-8DAF-41F5-11D2968537E6}"/>
                    </a:ext>
                  </a:extLst>
                </p14:cNvPr>
                <p14:cNvContentPartPr/>
                <p14:nvPr/>
              </p14:nvContentPartPr>
              <p14:xfrm>
                <a:off x="7499181" y="5448038"/>
                <a:ext cx="18000" cy="109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65A3E1C-E3FE-8DAF-41F5-11D2968537E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90181" y="5439038"/>
                  <a:ext cx="35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03DC29C-2862-25D8-5F5F-0066EB9DF5DB}"/>
                    </a:ext>
                  </a:extLst>
                </p14:cNvPr>
                <p14:cNvContentPartPr/>
                <p14:nvPr/>
              </p14:nvContentPartPr>
              <p14:xfrm>
                <a:off x="7236381" y="5180198"/>
                <a:ext cx="295560" cy="9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03DC29C-2862-25D8-5F5F-0066EB9DF5D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227381" y="5171198"/>
                  <a:ext cx="313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1A84540-0CBC-A8ED-4A67-478FEBA8C31F}"/>
                    </a:ext>
                  </a:extLst>
                </p14:cNvPr>
                <p14:cNvContentPartPr/>
                <p14:nvPr/>
              </p14:nvContentPartPr>
              <p14:xfrm>
                <a:off x="7052781" y="5589158"/>
                <a:ext cx="579600" cy="38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1A84540-0CBC-A8ED-4A67-478FEBA8C31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043781" y="5580158"/>
                  <a:ext cx="597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E7F58E1-C94A-1F99-DEFD-A7A5A4169D9B}"/>
                    </a:ext>
                  </a:extLst>
                </p14:cNvPr>
                <p14:cNvContentPartPr/>
                <p14:nvPr/>
              </p14:nvContentPartPr>
              <p14:xfrm>
                <a:off x="7097781" y="5724878"/>
                <a:ext cx="173160" cy="214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E7F58E1-C94A-1F99-DEFD-A7A5A4169D9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088781" y="5715878"/>
                  <a:ext cx="1908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A6E7AAD-181C-4C91-0C8A-DBEABEB172AC}"/>
                    </a:ext>
                  </a:extLst>
                </p14:cNvPr>
                <p14:cNvContentPartPr/>
                <p14:nvPr/>
              </p14:nvContentPartPr>
              <p14:xfrm>
                <a:off x="7409181" y="5670878"/>
                <a:ext cx="125280" cy="251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A6E7AAD-181C-4C91-0C8A-DBEABEB172A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400181" y="5661891"/>
                  <a:ext cx="142920" cy="2688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715E2BC-2298-5D8D-CFA6-A2298C8181A7}"/>
                    </a:ext>
                  </a:extLst>
                </p14:cNvPr>
                <p14:cNvContentPartPr/>
                <p14:nvPr/>
              </p14:nvContentPartPr>
              <p14:xfrm>
                <a:off x="7308021" y="5715878"/>
                <a:ext cx="320400" cy="42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715E2BC-2298-5D8D-CFA6-A2298C8181A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299011" y="5706878"/>
                  <a:ext cx="3380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0B02F22-E55A-B3A2-C6E8-8A306EB3D1DC}"/>
                    </a:ext>
                  </a:extLst>
                </p14:cNvPr>
                <p14:cNvContentPartPr/>
                <p14:nvPr/>
              </p14:nvContentPartPr>
              <p14:xfrm>
                <a:off x="8005341" y="5479718"/>
                <a:ext cx="220320" cy="15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0B02F22-E55A-B3A2-C6E8-8A306EB3D1D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996356" y="5470509"/>
                  <a:ext cx="237931" cy="338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6F1F7B8-96D6-DA93-30CF-326A90F4B085}"/>
                    </a:ext>
                  </a:extLst>
                </p14:cNvPr>
                <p14:cNvContentPartPr/>
                <p14:nvPr/>
              </p14:nvContentPartPr>
              <p14:xfrm>
                <a:off x="8003181" y="5547398"/>
                <a:ext cx="291240" cy="26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6F1F7B8-96D6-DA93-30CF-326A90F4B08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994181" y="5538273"/>
                  <a:ext cx="308880" cy="44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ADA9FA7-2472-415B-2C99-FA4EB16ACFB2}"/>
                    </a:ext>
                  </a:extLst>
                </p14:cNvPr>
                <p14:cNvContentPartPr/>
                <p14:nvPr/>
              </p14:nvContentPartPr>
              <p14:xfrm>
                <a:off x="8471901" y="5500958"/>
                <a:ext cx="172440" cy="21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ADA9FA7-2472-415B-2C99-FA4EB16ACFB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462901" y="5491958"/>
                  <a:ext cx="190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6AE7159-F513-9553-EA02-0A217E4A3080}"/>
                    </a:ext>
                  </a:extLst>
                </p14:cNvPr>
                <p14:cNvContentPartPr/>
                <p14:nvPr/>
              </p14:nvContentPartPr>
              <p14:xfrm>
                <a:off x="8731101" y="5521118"/>
                <a:ext cx="197640" cy="126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6AE7159-F513-9553-EA02-0A217E4A308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22101" y="5512092"/>
                  <a:ext cx="215280" cy="144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656531D-2158-87A1-4463-43886EF889E5}"/>
                    </a:ext>
                  </a:extLst>
                </p14:cNvPr>
                <p14:cNvContentPartPr/>
                <p14:nvPr/>
              </p14:nvContentPartPr>
              <p14:xfrm>
                <a:off x="8997861" y="5336438"/>
                <a:ext cx="212760" cy="303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656531D-2158-87A1-4463-43886EF889E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988861" y="5327449"/>
                  <a:ext cx="230400" cy="3210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3F45B8E-30C2-4EDC-55EC-DB43090F9B35}"/>
                    </a:ext>
                  </a:extLst>
                </p14:cNvPr>
                <p14:cNvContentPartPr/>
                <p14:nvPr/>
              </p14:nvContentPartPr>
              <p14:xfrm>
                <a:off x="8985981" y="5455238"/>
                <a:ext cx="192960" cy="24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3F45B8E-30C2-4EDC-55EC-DB43090F9B3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976981" y="5446238"/>
                  <a:ext cx="210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D7A0252-063A-DBF8-20D9-81520809D289}"/>
                    </a:ext>
                  </a:extLst>
                </p14:cNvPr>
                <p14:cNvContentPartPr/>
                <p14:nvPr/>
              </p14:nvContentPartPr>
              <p14:xfrm>
                <a:off x="8936661" y="5298638"/>
                <a:ext cx="247320" cy="32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D7A0252-063A-DBF8-20D9-81520809D28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927661" y="5289738"/>
                  <a:ext cx="264960" cy="49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DF80E1B-7045-500B-94B2-AFEBE3A77686}"/>
                    </a:ext>
                  </a:extLst>
                </p14:cNvPr>
                <p14:cNvContentPartPr/>
                <p14:nvPr/>
              </p14:nvContentPartPr>
              <p14:xfrm>
                <a:off x="9339861" y="5590238"/>
                <a:ext cx="17280" cy="146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DF80E1B-7045-500B-94B2-AFEBE3A7768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330861" y="5581238"/>
                  <a:ext cx="34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E9010BD-B094-C8B5-6EBA-2F5EDD084580}"/>
                    </a:ext>
                  </a:extLst>
                </p14:cNvPr>
                <p14:cNvContentPartPr/>
                <p14:nvPr/>
              </p14:nvContentPartPr>
              <p14:xfrm>
                <a:off x="8912181" y="5157158"/>
                <a:ext cx="326880" cy="10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E9010BD-B094-C8B5-6EBA-2F5EDD08458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903181" y="5148158"/>
                  <a:ext cx="34452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9D6B645-4194-70D1-C40D-8136641525F7}"/>
                  </a:ext>
                </a:extLst>
              </p14:cNvPr>
              <p14:cNvContentPartPr/>
              <p14:nvPr/>
            </p14:nvContentPartPr>
            <p14:xfrm>
              <a:off x="550926" y="4614645"/>
              <a:ext cx="890280" cy="3726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9D6B645-4194-70D1-C40D-8136641525F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41926" y="4606005"/>
                <a:ext cx="90792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9E458ED-23F8-AE80-686A-C30111D40287}"/>
                  </a:ext>
                </a:extLst>
              </p14:cNvPr>
              <p14:cNvContentPartPr/>
              <p14:nvPr/>
            </p14:nvContentPartPr>
            <p14:xfrm>
              <a:off x="884646" y="4429605"/>
              <a:ext cx="22680" cy="32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9E458ED-23F8-AE80-686A-C30111D40287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76006" y="4420605"/>
                <a:ext cx="403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2342B72-B7EE-4FB6-CFA4-C747953929B0}"/>
                  </a:ext>
                </a:extLst>
              </p14:cNvPr>
              <p14:cNvContentPartPr/>
              <p14:nvPr/>
            </p14:nvContentPartPr>
            <p14:xfrm>
              <a:off x="2746206" y="4557405"/>
              <a:ext cx="32400" cy="39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2342B72-B7EE-4FB6-CFA4-C747953929B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737566" y="4548405"/>
                <a:ext cx="5004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CF52FA7-3BCE-EA1D-18EC-A38201FF51A0}"/>
              </a:ext>
            </a:extLst>
          </p:cNvPr>
          <p:cNvGrpSpPr/>
          <p:nvPr/>
        </p:nvGrpSpPr>
        <p:grpSpPr>
          <a:xfrm>
            <a:off x="2290806" y="4669005"/>
            <a:ext cx="839520" cy="172800"/>
            <a:chOff x="2290806" y="4669005"/>
            <a:chExt cx="839520" cy="1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33080FD-4785-04CE-98CA-54ADFF502CAD}"/>
                    </a:ext>
                  </a:extLst>
                </p14:cNvPr>
                <p14:cNvContentPartPr/>
                <p14:nvPr/>
              </p14:nvContentPartPr>
              <p14:xfrm>
                <a:off x="2290806" y="4713645"/>
                <a:ext cx="218520" cy="18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33080FD-4785-04CE-98CA-54ADFF502CA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281806" y="4705005"/>
                  <a:ext cx="236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C99951F-48FE-3E6C-1993-0A915094933A}"/>
                    </a:ext>
                  </a:extLst>
                </p14:cNvPr>
                <p14:cNvContentPartPr/>
                <p14:nvPr/>
              </p14:nvContentPartPr>
              <p14:xfrm>
                <a:off x="2670606" y="4669005"/>
                <a:ext cx="106920" cy="143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C99951F-48FE-3E6C-1993-0A915094933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661966" y="4660005"/>
                  <a:ext cx="124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39BF66D-EB25-E1B2-8B40-D64ED1627C60}"/>
                    </a:ext>
                  </a:extLst>
                </p14:cNvPr>
                <p14:cNvContentPartPr/>
                <p14:nvPr/>
              </p14:nvContentPartPr>
              <p14:xfrm>
                <a:off x="2879766" y="4671525"/>
                <a:ext cx="250560" cy="170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39BF66D-EB25-E1B2-8B40-D64ED1627C6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70766" y="4662885"/>
                  <a:ext cx="26820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AB2FE904-9B91-60F8-6B07-074B5530C9FC}"/>
                  </a:ext>
                </a:extLst>
              </p14:cNvPr>
              <p14:cNvContentPartPr/>
              <p14:nvPr/>
            </p14:nvContentPartPr>
            <p14:xfrm>
              <a:off x="4184406" y="4711845"/>
              <a:ext cx="221400" cy="176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AB2FE904-9B91-60F8-6B07-074B5530C9F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175406" y="4702845"/>
                <a:ext cx="2390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EF1B15D2-4261-7112-0274-4F2D67DA84D6}"/>
                  </a:ext>
                </a:extLst>
              </p14:cNvPr>
              <p14:cNvContentPartPr/>
              <p14:nvPr/>
            </p14:nvContentPartPr>
            <p14:xfrm>
              <a:off x="4176846" y="4805445"/>
              <a:ext cx="260640" cy="248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EF1B15D2-4261-7112-0274-4F2D67DA84D6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168206" y="4796445"/>
                <a:ext cx="27828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2D589AA-13B9-C1DB-2A18-BBB9B9B925FC}"/>
              </a:ext>
            </a:extLst>
          </p:cNvPr>
          <p:cNvGrpSpPr/>
          <p:nvPr/>
        </p:nvGrpSpPr>
        <p:grpSpPr>
          <a:xfrm>
            <a:off x="4653846" y="4606005"/>
            <a:ext cx="772200" cy="402120"/>
            <a:chOff x="4653846" y="4606005"/>
            <a:chExt cx="77220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63D9AB2-0287-7FF2-6655-F6E6666C7082}"/>
                    </a:ext>
                  </a:extLst>
                </p14:cNvPr>
                <p14:cNvContentPartPr/>
                <p14:nvPr/>
              </p14:nvContentPartPr>
              <p14:xfrm>
                <a:off x="4653846" y="4754685"/>
                <a:ext cx="120240" cy="7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63D9AB2-0287-7FF2-6655-F6E6666C708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644846" y="4746045"/>
                  <a:ext cx="137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184FBB6-E9A2-62D1-16EF-DD48367BFD7D}"/>
                    </a:ext>
                  </a:extLst>
                </p14:cNvPr>
                <p14:cNvContentPartPr/>
                <p14:nvPr/>
              </p14:nvContentPartPr>
              <p14:xfrm>
                <a:off x="4875246" y="4727325"/>
                <a:ext cx="164160" cy="176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184FBB6-E9A2-62D1-16EF-DD48367BFD7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66246" y="4718685"/>
                  <a:ext cx="181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10CEC57-D81B-858C-D260-1615EF85DD99}"/>
                    </a:ext>
                  </a:extLst>
                </p14:cNvPr>
                <p14:cNvContentPartPr/>
                <p14:nvPr/>
              </p14:nvContentPartPr>
              <p14:xfrm>
                <a:off x="5102046" y="4606005"/>
                <a:ext cx="147600" cy="298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10CEC57-D81B-858C-D260-1615EF85DD9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093046" y="4597005"/>
                  <a:ext cx="1652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EB3EE7F-2997-DF43-2B78-C49B631887CE}"/>
                    </a:ext>
                  </a:extLst>
                </p14:cNvPr>
                <p14:cNvContentPartPr/>
                <p14:nvPr/>
              </p14:nvContentPartPr>
              <p14:xfrm>
                <a:off x="5120046" y="4758285"/>
                <a:ext cx="158760" cy="27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EB3EE7F-2997-DF43-2B78-C49B631887C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11406" y="4749285"/>
                  <a:ext cx="176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181FD00-B58D-FFC8-AB65-7A785F05E42A}"/>
                    </a:ext>
                  </a:extLst>
                </p14:cNvPr>
                <p14:cNvContentPartPr/>
                <p14:nvPr/>
              </p14:nvContentPartPr>
              <p14:xfrm>
                <a:off x="5115726" y="4611765"/>
                <a:ext cx="178560" cy="9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181FD00-B58D-FFC8-AB65-7A785F05E42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107086" y="4602765"/>
                  <a:ext cx="196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81732BA-F70F-2B99-3082-3710FD6E16C9}"/>
                    </a:ext>
                  </a:extLst>
                </p14:cNvPr>
                <p14:cNvContentPartPr/>
                <p14:nvPr/>
              </p14:nvContentPartPr>
              <p14:xfrm>
                <a:off x="5397966" y="4838925"/>
                <a:ext cx="28080" cy="169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81732BA-F70F-2B99-3082-3710FD6E16C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89326" y="4829925"/>
                  <a:ext cx="4572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0F15AB8-EBC4-4C81-9DF3-E3B539F42659}"/>
              </a:ext>
            </a:extLst>
          </p:cNvPr>
          <p:cNvGrpSpPr/>
          <p:nvPr/>
        </p:nvGrpSpPr>
        <p:grpSpPr>
          <a:xfrm>
            <a:off x="2591046" y="5257245"/>
            <a:ext cx="945360" cy="300240"/>
            <a:chOff x="2591046" y="5257245"/>
            <a:chExt cx="94536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D09A762-9DA4-2581-36E8-EDB29C10C042}"/>
                    </a:ext>
                  </a:extLst>
                </p14:cNvPr>
                <p14:cNvContentPartPr/>
                <p14:nvPr/>
              </p14:nvContentPartPr>
              <p14:xfrm>
                <a:off x="2591046" y="5353005"/>
                <a:ext cx="124200" cy="170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D09A762-9DA4-2581-36E8-EDB29C10C04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582406" y="5344365"/>
                  <a:ext cx="141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F5EDF5D-5631-645E-DA34-11BAD7CC2C27}"/>
                    </a:ext>
                  </a:extLst>
                </p14:cNvPr>
                <p14:cNvContentPartPr/>
                <p14:nvPr/>
              </p14:nvContentPartPr>
              <p14:xfrm>
                <a:off x="2703366" y="5284965"/>
                <a:ext cx="360" cy="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F5EDF5D-5631-645E-DA34-11BAD7CC2C2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694726" y="5275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264EC0C-2791-9AB1-C980-01060552FAF4}"/>
                    </a:ext>
                  </a:extLst>
                </p14:cNvPr>
                <p14:cNvContentPartPr/>
                <p14:nvPr/>
              </p14:nvContentPartPr>
              <p14:xfrm>
                <a:off x="2849886" y="5329965"/>
                <a:ext cx="218520" cy="139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264EC0C-2791-9AB1-C980-01060552FAF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840886" y="5320965"/>
                  <a:ext cx="236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E6A97DD-EE8D-4E80-9657-588479B2B63D}"/>
                    </a:ext>
                  </a:extLst>
                </p14:cNvPr>
                <p14:cNvContentPartPr/>
                <p14:nvPr/>
              </p14:nvContentPartPr>
              <p14:xfrm>
                <a:off x="3266046" y="5257245"/>
                <a:ext cx="179640" cy="205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E6A97DD-EE8D-4E80-9657-588479B2B63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57046" y="5248605"/>
                  <a:ext cx="197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E0224F1-8E80-7DB3-5661-35F0B5F6790F}"/>
                    </a:ext>
                  </a:extLst>
                </p14:cNvPr>
                <p14:cNvContentPartPr/>
                <p14:nvPr/>
              </p14:nvContentPartPr>
              <p14:xfrm>
                <a:off x="3529206" y="5450925"/>
                <a:ext cx="7200" cy="106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E0224F1-8E80-7DB3-5661-35F0B5F6790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20206" y="5442285"/>
                  <a:ext cx="2484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FF84A2C-00ED-3953-315A-927619A5A1EC}"/>
              </a:ext>
            </a:extLst>
          </p:cNvPr>
          <p:cNvGrpSpPr/>
          <p:nvPr/>
        </p:nvGrpSpPr>
        <p:grpSpPr>
          <a:xfrm>
            <a:off x="4071726" y="5420685"/>
            <a:ext cx="266760" cy="113400"/>
            <a:chOff x="4071726" y="5420685"/>
            <a:chExt cx="266760" cy="11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AFC7DDE-C5C2-F7B7-28D8-59F91437761F}"/>
                    </a:ext>
                  </a:extLst>
                </p14:cNvPr>
                <p14:cNvContentPartPr/>
                <p14:nvPr/>
              </p14:nvContentPartPr>
              <p14:xfrm>
                <a:off x="4073526" y="5420685"/>
                <a:ext cx="264960" cy="25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AFC7DDE-C5C2-F7B7-28D8-59F91437761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064526" y="5411685"/>
                  <a:ext cx="282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60B0527-DFCA-9774-F53B-8B6A6BE70AA3}"/>
                    </a:ext>
                  </a:extLst>
                </p14:cNvPr>
                <p14:cNvContentPartPr/>
                <p14:nvPr/>
              </p14:nvContentPartPr>
              <p14:xfrm>
                <a:off x="4071726" y="5504205"/>
                <a:ext cx="257760" cy="29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60B0527-DFCA-9774-F53B-8B6A6BE70AA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063086" y="5495565"/>
                  <a:ext cx="27540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13DC441-C095-3CC6-9033-F922A8F04EDE}"/>
              </a:ext>
            </a:extLst>
          </p:cNvPr>
          <p:cNvGrpSpPr/>
          <p:nvPr/>
        </p:nvGrpSpPr>
        <p:grpSpPr>
          <a:xfrm>
            <a:off x="4655286" y="5261565"/>
            <a:ext cx="1287360" cy="406800"/>
            <a:chOff x="4655286" y="5261565"/>
            <a:chExt cx="128736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EE54E31-97B2-E4D4-103A-816E92A4E139}"/>
                    </a:ext>
                  </a:extLst>
                </p14:cNvPr>
                <p14:cNvContentPartPr/>
                <p14:nvPr/>
              </p14:nvContentPartPr>
              <p14:xfrm>
                <a:off x="4655286" y="5412045"/>
                <a:ext cx="181080" cy="143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EE54E31-97B2-E4D4-103A-816E92A4E13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646646" y="5403045"/>
                  <a:ext cx="198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A7C2123-0FE8-DB93-E73A-B5E17E94CA4B}"/>
                    </a:ext>
                  </a:extLst>
                </p14:cNvPr>
                <p14:cNvContentPartPr/>
                <p14:nvPr/>
              </p14:nvContentPartPr>
              <p14:xfrm>
                <a:off x="4765446" y="5306565"/>
                <a:ext cx="360" cy="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A7C2123-0FE8-DB93-E73A-B5E17E94CA4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756446" y="5297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378AAC6-DAAD-817F-A306-0FF24E046C8F}"/>
                    </a:ext>
                  </a:extLst>
                </p14:cNvPr>
                <p14:cNvContentPartPr/>
                <p14:nvPr/>
              </p14:nvContentPartPr>
              <p14:xfrm>
                <a:off x="4950486" y="5261565"/>
                <a:ext cx="183240" cy="307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378AAC6-DAAD-817F-A306-0FF24E046C8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941846" y="5252925"/>
                  <a:ext cx="2008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AD0B465-1C56-7BDF-C01E-D2CC641CE9AA}"/>
                    </a:ext>
                  </a:extLst>
                </p14:cNvPr>
                <p14:cNvContentPartPr/>
                <p14:nvPr/>
              </p14:nvContentPartPr>
              <p14:xfrm>
                <a:off x="5268726" y="5406285"/>
                <a:ext cx="170280" cy="191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AD0B465-1C56-7BDF-C01E-D2CC641CE9A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260086" y="5397645"/>
                  <a:ext cx="187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1879177-AC75-8E75-F83C-58C9C24A130F}"/>
                    </a:ext>
                  </a:extLst>
                </p14:cNvPr>
                <p14:cNvContentPartPr/>
                <p14:nvPr/>
              </p14:nvContentPartPr>
              <p14:xfrm>
                <a:off x="5500566" y="5575125"/>
                <a:ext cx="84960" cy="91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1879177-AC75-8E75-F83C-58C9C24A130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491566" y="5566485"/>
                  <a:ext cx="102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14AEE15-A074-ECFC-262F-98B4F8978970}"/>
                    </a:ext>
                  </a:extLst>
                </p14:cNvPr>
                <p14:cNvContentPartPr/>
                <p14:nvPr/>
              </p14:nvContentPartPr>
              <p14:xfrm>
                <a:off x="5664726" y="5374965"/>
                <a:ext cx="277920" cy="174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14AEE15-A074-ECFC-262F-98B4F897897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656086" y="5366325"/>
                  <a:ext cx="295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DE6CD2A-3C41-A6BD-0B52-8EFC1AC01ACF}"/>
                    </a:ext>
                  </a:extLst>
                </p14:cNvPr>
                <p14:cNvContentPartPr/>
                <p14:nvPr/>
              </p14:nvContentPartPr>
              <p14:xfrm>
                <a:off x="5922846" y="5587365"/>
                <a:ext cx="14760" cy="81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DE6CD2A-3C41-A6BD-0B52-8EFC1AC01AC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913846" y="5578725"/>
                  <a:ext cx="3240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1924466-0FB3-94BB-2AD4-B45E2E4C178A}"/>
              </a:ext>
            </a:extLst>
          </p:cNvPr>
          <p:cNvGrpSpPr/>
          <p:nvPr/>
        </p:nvGrpSpPr>
        <p:grpSpPr>
          <a:xfrm>
            <a:off x="2690406" y="5902725"/>
            <a:ext cx="1190160" cy="425520"/>
            <a:chOff x="2690406" y="5902725"/>
            <a:chExt cx="119016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9BA9AC8-142E-69DA-BEF4-3D226F818040}"/>
                    </a:ext>
                  </a:extLst>
                </p14:cNvPr>
                <p14:cNvContentPartPr/>
                <p14:nvPr/>
              </p14:nvContentPartPr>
              <p14:xfrm>
                <a:off x="2774646" y="5902725"/>
                <a:ext cx="22680" cy="9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9BA9AC8-142E-69DA-BEF4-3D226F81804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766006" y="5894085"/>
                  <a:ext cx="40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575D2F3-99CD-76D3-77EB-B464CFD69F4B}"/>
                    </a:ext>
                  </a:extLst>
                </p14:cNvPr>
                <p14:cNvContentPartPr/>
                <p14:nvPr/>
              </p14:nvContentPartPr>
              <p14:xfrm>
                <a:off x="2690406" y="6009645"/>
                <a:ext cx="89640" cy="126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575D2F3-99CD-76D3-77EB-B464CFD69F4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681406" y="6001005"/>
                  <a:ext cx="107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792A1E8-DB44-F801-9B36-E9FBF0CF0084}"/>
                    </a:ext>
                  </a:extLst>
                </p14:cNvPr>
                <p14:cNvContentPartPr/>
                <p14:nvPr/>
              </p14:nvContentPartPr>
              <p14:xfrm>
                <a:off x="2897406" y="6010005"/>
                <a:ext cx="167040" cy="176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792A1E8-DB44-F801-9B36-E9FBF0CF008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888406" y="6001365"/>
                  <a:ext cx="184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C574B9D-2739-770E-2A62-77BFF6F3AE0B}"/>
                    </a:ext>
                  </a:extLst>
                </p14:cNvPr>
                <p14:cNvContentPartPr/>
                <p14:nvPr/>
              </p14:nvContentPartPr>
              <p14:xfrm>
                <a:off x="2905326" y="6112605"/>
                <a:ext cx="161640" cy="17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C574B9D-2739-770E-2A62-77BFF6F3AE0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896326" y="6103965"/>
                  <a:ext cx="179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6544D7D-2D03-1F91-47A7-FDD75C8BF2A4}"/>
                    </a:ext>
                  </a:extLst>
                </p14:cNvPr>
                <p14:cNvContentPartPr/>
                <p14:nvPr/>
              </p14:nvContentPartPr>
              <p14:xfrm>
                <a:off x="3145086" y="6159045"/>
                <a:ext cx="69480" cy="73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6544D7D-2D03-1F91-47A7-FDD75C8BF2A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136446" y="6150045"/>
                  <a:ext cx="87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797D54B-356E-4A5A-713A-6549ED9241EA}"/>
                    </a:ext>
                  </a:extLst>
                </p14:cNvPr>
                <p14:cNvContentPartPr/>
                <p14:nvPr/>
              </p14:nvContentPartPr>
              <p14:xfrm>
                <a:off x="3274326" y="5916045"/>
                <a:ext cx="168480" cy="268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797D54B-356E-4A5A-713A-6549ED9241E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265686" y="5907405"/>
                  <a:ext cx="1861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338C7FD-A69B-5FCE-9923-08D24B1CA567}"/>
                    </a:ext>
                  </a:extLst>
                </p14:cNvPr>
                <p14:cNvContentPartPr/>
                <p14:nvPr/>
              </p14:nvContentPartPr>
              <p14:xfrm>
                <a:off x="3601566" y="5916765"/>
                <a:ext cx="168480" cy="288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338C7FD-A69B-5FCE-9923-08D24B1CA56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592926" y="5908125"/>
                  <a:ext cx="1861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D9C45C0-BE74-1752-715B-BD01827CE0F6}"/>
                    </a:ext>
                  </a:extLst>
                </p14:cNvPr>
                <p14:cNvContentPartPr/>
                <p14:nvPr/>
              </p14:nvContentPartPr>
              <p14:xfrm>
                <a:off x="3664926" y="6078765"/>
                <a:ext cx="110520" cy="24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D9C45C0-BE74-1752-715B-BD01827CE0F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655926" y="6069765"/>
                  <a:ext cx="128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4AD509A-1DF3-3A06-F68F-89708126B7AB}"/>
                    </a:ext>
                  </a:extLst>
                </p14:cNvPr>
                <p14:cNvContentPartPr/>
                <p14:nvPr/>
              </p14:nvContentPartPr>
              <p14:xfrm>
                <a:off x="3656286" y="5932965"/>
                <a:ext cx="191160" cy="37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4AD509A-1DF3-3A06-F68F-89708126B7A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647286" y="5923965"/>
                  <a:ext cx="208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C341C02-5C2F-0BF6-F8F4-C70AED4896F0}"/>
                    </a:ext>
                  </a:extLst>
                </p14:cNvPr>
                <p14:cNvContentPartPr/>
                <p14:nvPr/>
              </p14:nvContentPartPr>
              <p14:xfrm>
                <a:off x="3846726" y="6217365"/>
                <a:ext cx="33840" cy="110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C341C02-5C2F-0BF6-F8F4-C70AED4896F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837726" y="6208365"/>
                  <a:ext cx="514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D9EBB48-2942-DC13-BC32-072D7D5F9360}"/>
              </a:ext>
            </a:extLst>
          </p:cNvPr>
          <p:cNvGrpSpPr/>
          <p:nvPr/>
        </p:nvGrpSpPr>
        <p:grpSpPr>
          <a:xfrm>
            <a:off x="4126806" y="6070845"/>
            <a:ext cx="252720" cy="129240"/>
            <a:chOff x="4126806" y="6070845"/>
            <a:chExt cx="252720" cy="12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2EF6885-5DEA-1B6D-3332-081E3629FE93}"/>
                    </a:ext>
                  </a:extLst>
                </p14:cNvPr>
                <p14:cNvContentPartPr/>
                <p14:nvPr/>
              </p14:nvContentPartPr>
              <p14:xfrm>
                <a:off x="4126806" y="6070845"/>
                <a:ext cx="201960" cy="25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2EF6885-5DEA-1B6D-3332-081E3629FE9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118166" y="6062205"/>
                  <a:ext cx="219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3183263-C87D-85A6-CEA8-948D0C99CBDC}"/>
                    </a:ext>
                  </a:extLst>
                </p14:cNvPr>
                <p14:cNvContentPartPr/>
                <p14:nvPr/>
              </p14:nvContentPartPr>
              <p14:xfrm>
                <a:off x="4150926" y="6157245"/>
                <a:ext cx="228600" cy="42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3183263-C87D-85A6-CEA8-948D0C99CBD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141926" y="6148605"/>
                  <a:ext cx="24624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EDE980E6-8534-B13A-4AA4-783EF1A4ED34}"/>
              </a:ext>
            </a:extLst>
          </p:cNvPr>
          <p:cNvGrpSpPr/>
          <p:nvPr/>
        </p:nvGrpSpPr>
        <p:grpSpPr>
          <a:xfrm>
            <a:off x="4591926" y="6098925"/>
            <a:ext cx="906840" cy="248760"/>
            <a:chOff x="4591926" y="6098925"/>
            <a:chExt cx="90684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33EF08A-3DBE-4489-6449-80C0AC3087D7}"/>
                    </a:ext>
                  </a:extLst>
                </p14:cNvPr>
                <p14:cNvContentPartPr/>
                <p14:nvPr/>
              </p14:nvContentPartPr>
              <p14:xfrm>
                <a:off x="4591926" y="6192525"/>
                <a:ext cx="164160" cy="9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33EF08A-3DBE-4489-6449-80C0AC3087D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583286" y="6183885"/>
                  <a:ext cx="181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7AD6514-7BB5-9964-6CE2-B2A6679E46DD}"/>
                    </a:ext>
                  </a:extLst>
                </p14:cNvPr>
                <p14:cNvContentPartPr/>
                <p14:nvPr/>
              </p14:nvContentPartPr>
              <p14:xfrm>
                <a:off x="4905486" y="6159405"/>
                <a:ext cx="194400" cy="147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7AD6514-7BB5-9964-6CE2-B2A6679E46D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896486" y="6150405"/>
                  <a:ext cx="212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EAF2E23-E856-D680-6F2F-BF233DDA75C7}"/>
                    </a:ext>
                  </a:extLst>
                </p14:cNvPr>
                <p14:cNvContentPartPr/>
                <p14:nvPr/>
              </p14:nvContentPartPr>
              <p14:xfrm>
                <a:off x="5216526" y="6098925"/>
                <a:ext cx="142560" cy="175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EAF2E23-E856-D680-6F2F-BF233DDA75C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207886" y="6089925"/>
                  <a:ext cx="160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8BF2893-A53A-BA7C-9D1F-3E448F02080D}"/>
                    </a:ext>
                  </a:extLst>
                </p14:cNvPr>
                <p14:cNvContentPartPr/>
                <p14:nvPr/>
              </p14:nvContentPartPr>
              <p14:xfrm>
                <a:off x="5479326" y="6255525"/>
                <a:ext cx="19440" cy="92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8BF2893-A53A-BA7C-9D1F-3E448F02080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470326" y="6246885"/>
                  <a:ext cx="3708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DF1771B-75A1-0DB7-2A83-BCC6D17B4D1B}"/>
              </a:ext>
            </a:extLst>
          </p:cNvPr>
          <p:cNvGrpSpPr/>
          <p:nvPr/>
        </p:nvGrpSpPr>
        <p:grpSpPr>
          <a:xfrm>
            <a:off x="7118406" y="4516005"/>
            <a:ext cx="3803760" cy="590400"/>
            <a:chOff x="7118406" y="4516005"/>
            <a:chExt cx="3803760" cy="59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1405E80-036D-F279-6717-CA29FFD0E874}"/>
                    </a:ext>
                  </a:extLst>
                </p14:cNvPr>
                <p14:cNvContentPartPr/>
                <p14:nvPr/>
              </p14:nvContentPartPr>
              <p14:xfrm>
                <a:off x="7118406" y="4594845"/>
                <a:ext cx="1582920" cy="511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1405E80-036D-F279-6717-CA29FFD0E87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109766" y="4586205"/>
                  <a:ext cx="160056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3608473-35A6-A3B9-EDC3-11FD4F5D45F7}"/>
                    </a:ext>
                  </a:extLst>
                </p14:cNvPr>
                <p14:cNvContentPartPr/>
                <p14:nvPr/>
              </p14:nvContentPartPr>
              <p14:xfrm>
                <a:off x="8460486" y="4751805"/>
                <a:ext cx="360" cy="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3608473-35A6-A3B9-EDC3-11FD4F5D45F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451486" y="4742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A5B5F7A-EFFF-F9D2-1645-751EE1B32382}"/>
                    </a:ext>
                  </a:extLst>
                </p14:cNvPr>
                <p14:cNvContentPartPr/>
                <p14:nvPr/>
              </p14:nvContentPartPr>
              <p14:xfrm>
                <a:off x="8151246" y="4728405"/>
                <a:ext cx="241200" cy="19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A5B5F7A-EFFF-F9D2-1645-751EE1B3238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142606" y="4719765"/>
                  <a:ext cx="258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5140BFC-91E2-3FAC-ECD1-1058CEF38D76}"/>
                    </a:ext>
                  </a:extLst>
                </p14:cNvPr>
                <p14:cNvContentPartPr/>
                <p14:nvPr/>
              </p14:nvContentPartPr>
              <p14:xfrm>
                <a:off x="7734726" y="4626885"/>
                <a:ext cx="360" cy="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5140BFC-91E2-3FAC-ECD1-1058CEF38D7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726086" y="4618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CF324DB-65AA-E652-642B-B6E49C3775EA}"/>
                    </a:ext>
                  </a:extLst>
                </p14:cNvPr>
                <p14:cNvContentPartPr/>
                <p14:nvPr/>
              </p14:nvContentPartPr>
              <p14:xfrm>
                <a:off x="8987166" y="4516005"/>
                <a:ext cx="1224720" cy="455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CF324DB-65AA-E652-642B-B6E49C3775E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978166" y="4507005"/>
                  <a:ext cx="124236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B1A4493-EFBE-EE3C-9B95-16C2E99AAE43}"/>
                    </a:ext>
                  </a:extLst>
                </p14:cNvPr>
                <p14:cNvContentPartPr/>
                <p14:nvPr/>
              </p14:nvContentPartPr>
              <p14:xfrm>
                <a:off x="9526806" y="4639125"/>
                <a:ext cx="469800" cy="56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B1A4493-EFBE-EE3C-9B95-16C2E99AAE4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518166" y="4630485"/>
                  <a:ext cx="487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40071DF-A7DD-CB42-7C35-1964EC4D7543}"/>
                    </a:ext>
                  </a:extLst>
                </p14:cNvPr>
                <p14:cNvContentPartPr/>
                <p14:nvPr/>
              </p14:nvContentPartPr>
              <p14:xfrm>
                <a:off x="10463886" y="4730565"/>
                <a:ext cx="458280" cy="199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40071DF-A7DD-CB42-7C35-1964EC4D754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455246" y="4721565"/>
                  <a:ext cx="47592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E84D2A2D-1898-F955-7798-E2ADD29C9F76}"/>
                  </a:ext>
                </a:extLst>
              </p14:cNvPr>
              <p14:cNvContentPartPr/>
              <p14:nvPr/>
            </p14:nvContentPartPr>
            <p14:xfrm>
              <a:off x="10899486" y="4536165"/>
              <a:ext cx="779040" cy="4212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E84D2A2D-1898-F955-7798-E2ADD29C9F7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0890846" y="4527525"/>
                <a:ext cx="796680" cy="43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01189CCB-26F3-D7D3-28A8-497F45D00042}"/>
              </a:ext>
            </a:extLst>
          </p:cNvPr>
          <p:cNvGrpSpPr/>
          <p:nvPr/>
        </p:nvGrpSpPr>
        <p:grpSpPr>
          <a:xfrm>
            <a:off x="11713446" y="4909125"/>
            <a:ext cx="128160" cy="57600"/>
            <a:chOff x="11713446" y="4909125"/>
            <a:chExt cx="128160" cy="5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E1FA372-E350-F882-D43E-EE5AC5031B36}"/>
                    </a:ext>
                  </a:extLst>
                </p14:cNvPr>
                <p14:cNvContentPartPr/>
                <p14:nvPr/>
              </p14:nvContentPartPr>
              <p14:xfrm>
                <a:off x="11841246" y="4933965"/>
                <a:ext cx="360" cy="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E1FA372-E350-F882-D43E-EE5AC5031B3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832246" y="4924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2D66E60-713F-957F-F554-78A446FB4B42}"/>
                    </a:ext>
                  </a:extLst>
                </p14:cNvPr>
                <p14:cNvContentPartPr/>
                <p14:nvPr/>
              </p14:nvContentPartPr>
              <p14:xfrm>
                <a:off x="11713446" y="4909125"/>
                <a:ext cx="83880" cy="57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2D66E60-713F-957F-F554-78A446FB4B4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704806" y="4900485"/>
                  <a:ext cx="10152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51B3CAD-4071-E101-F06C-AAFB05C549B2}"/>
              </a:ext>
            </a:extLst>
          </p:cNvPr>
          <p:cNvGrpSpPr/>
          <p:nvPr/>
        </p:nvGrpSpPr>
        <p:grpSpPr>
          <a:xfrm>
            <a:off x="7047126" y="5282805"/>
            <a:ext cx="889200" cy="369720"/>
            <a:chOff x="7047126" y="5282805"/>
            <a:chExt cx="88920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0ED42FF-725B-52F5-18A9-664BDB7F0DDA}"/>
                    </a:ext>
                  </a:extLst>
                </p14:cNvPr>
                <p14:cNvContentPartPr/>
                <p14:nvPr/>
              </p14:nvContentPartPr>
              <p14:xfrm>
                <a:off x="7103286" y="5432925"/>
                <a:ext cx="89280" cy="219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0ED42FF-725B-52F5-18A9-664BDB7F0DD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094286" y="5424285"/>
                  <a:ext cx="1069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F7B8729-5A77-D964-911C-476CB370D1F9}"/>
                    </a:ext>
                  </a:extLst>
                </p14:cNvPr>
                <p14:cNvContentPartPr/>
                <p14:nvPr/>
              </p14:nvContentPartPr>
              <p14:xfrm>
                <a:off x="7047126" y="5395845"/>
                <a:ext cx="262800" cy="41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F7B8729-5A77-D964-911C-476CB370D1F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038126" y="5387205"/>
                  <a:ext cx="280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C977C6A-CCFE-0E78-EEF1-01A99E6AE418}"/>
                    </a:ext>
                  </a:extLst>
                </p14:cNvPr>
                <p14:cNvContentPartPr/>
                <p14:nvPr/>
              </p14:nvContentPartPr>
              <p14:xfrm>
                <a:off x="7295526" y="5282805"/>
                <a:ext cx="640800" cy="349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C977C6A-CCFE-0E78-EEF1-01A99E6AE41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286526" y="5273805"/>
                  <a:ext cx="658440" cy="36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729B388E-6CB6-DB67-5B92-4D717568BFC0}"/>
                  </a:ext>
                </a:extLst>
              </p14:cNvPr>
              <p14:cNvContentPartPr/>
              <p14:nvPr/>
            </p14:nvContentPartPr>
            <p14:xfrm>
              <a:off x="8304246" y="5499885"/>
              <a:ext cx="589320" cy="15480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729B388E-6CB6-DB67-5B92-4D717568BFC0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8295246" y="5491245"/>
                <a:ext cx="606960" cy="17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3F313667-941F-DE5B-8C4D-EDD4A14C759E}"/>
              </a:ext>
            </a:extLst>
          </p:cNvPr>
          <p:cNvGrpSpPr/>
          <p:nvPr/>
        </p:nvGrpSpPr>
        <p:grpSpPr>
          <a:xfrm>
            <a:off x="9173286" y="5268405"/>
            <a:ext cx="2608920" cy="633240"/>
            <a:chOff x="9173286" y="5268405"/>
            <a:chExt cx="2608920" cy="63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2098CD0-50A4-C2B0-CCA6-DC1B28663C80}"/>
                    </a:ext>
                  </a:extLst>
                </p14:cNvPr>
                <p14:cNvContentPartPr/>
                <p14:nvPr/>
              </p14:nvContentPartPr>
              <p14:xfrm>
                <a:off x="9173286" y="5268405"/>
                <a:ext cx="1515240" cy="500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2098CD0-50A4-C2B0-CCA6-DC1B28663C8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164286" y="5259765"/>
                  <a:ext cx="153288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48A0467-85FA-AE9F-DACA-57430AB22B78}"/>
                    </a:ext>
                  </a:extLst>
                </p14:cNvPr>
                <p14:cNvContentPartPr/>
                <p14:nvPr/>
              </p14:nvContentPartPr>
              <p14:xfrm>
                <a:off x="10039806" y="5476485"/>
                <a:ext cx="204840" cy="34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48A0467-85FA-AE9F-DACA-57430AB22B7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030806" y="5467485"/>
                  <a:ext cx="222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F3F4A14-3DC8-E7F9-0D8A-9A09E8BAA662}"/>
                    </a:ext>
                  </a:extLst>
                </p14:cNvPr>
                <p14:cNvContentPartPr/>
                <p14:nvPr/>
              </p14:nvContentPartPr>
              <p14:xfrm>
                <a:off x="9967806" y="5313405"/>
                <a:ext cx="99000" cy="12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F3F4A14-3DC8-E7F9-0D8A-9A09E8BAA66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959166" y="5304405"/>
                  <a:ext cx="116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3CE2FEE-9D8F-9889-2894-FC0A2F372736}"/>
                    </a:ext>
                  </a:extLst>
                </p14:cNvPr>
                <p14:cNvContentPartPr/>
                <p14:nvPr/>
              </p14:nvContentPartPr>
              <p14:xfrm>
                <a:off x="10892286" y="5310885"/>
                <a:ext cx="889920" cy="5907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3CE2FEE-9D8F-9889-2894-FC0A2F37273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883646" y="5301885"/>
                  <a:ext cx="907560" cy="60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A32265D7-2A25-5908-5C14-8F8BC01A45F3}"/>
              </a:ext>
            </a:extLst>
          </p:cNvPr>
          <p:cNvGrpSpPr/>
          <p:nvPr/>
        </p:nvGrpSpPr>
        <p:grpSpPr>
          <a:xfrm>
            <a:off x="6805566" y="5997765"/>
            <a:ext cx="1756800" cy="487440"/>
            <a:chOff x="6805566" y="5997765"/>
            <a:chExt cx="175680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916205F-40E4-DFCB-D0AC-A783DE079A55}"/>
                    </a:ext>
                  </a:extLst>
                </p14:cNvPr>
                <p14:cNvContentPartPr/>
                <p14:nvPr/>
              </p14:nvContentPartPr>
              <p14:xfrm>
                <a:off x="6805566" y="5997765"/>
                <a:ext cx="1756800" cy="487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916205F-40E4-DFCB-D0AC-A783DE079A5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796926" y="5989125"/>
                  <a:ext cx="177444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D977140-1C68-C5D2-BBE9-A366C73AAB50}"/>
                    </a:ext>
                  </a:extLst>
                </p14:cNvPr>
                <p14:cNvContentPartPr/>
                <p14:nvPr/>
              </p14:nvContentPartPr>
              <p14:xfrm>
                <a:off x="8228286" y="6238245"/>
                <a:ext cx="256320" cy="234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D977140-1C68-C5D2-BBE9-A366C73AAB5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219286" y="6229245"/>
                  <a:ext cx="273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EB94108-9769-6ED6-FCDA-1C896846B5E1}"/>
                    </a:ext>
                  </a:extLst>
                </p14:cNvPr>
                <p14:cNvContentPartPr/>
                <p14:nvPr/>
              </p14:nvContentPartPr>
              <p14:xfrm>
                <a:off x="7726806" y="6138165"/>
                <a:ext cx="360" cy="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EB94108-9769-6ED6-FCDA-1C896846B5E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718166" y="6129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CF0FBD1-0169-0936-2E22-414EF226C6E9}"/>
                    </a:ext>
                  </a:extLst>
                </p14:cNvPr>
                <p14:cNvContentPartPr/>
                <p14:nvPr/>
              </p14:nvContentPartPr>
              <p14:xfrm>
                <a:off x="7334406" y="6156885"/>
                <a:ext cx="37440" cy="16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CF0FBD1-0169-0936-2E22-414EF226C6E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325766" y="6148245"/>
                  <a:ext cx="5508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A807F33C-6F63-3CAD-EEDE-66108DAA7D3D}"/>
              </a:ext>
            </a:extLst>
          </p:cNvPr>
          <p:cNvGrpSpPr/>
          <p:nvPr/>
        </p:nvGrpSpPr>
        <p:grpSpPr>
          <a:xfrm>
            <a:off x="9019926" y="6259125"/>
            <a:ext cx="355320" cy="281520"/>
            <a:chOff x="9019926" y="6259125"/>
            <a:chExt cx="35532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1FB1704-D4D8-5446-3BB7-88EEB1B34983}"/>
                    </a:ext>
                  </a:extLst>
                </p14:cNvPr>
                <p14:cNvContentPartPr/>
                <p14:nvPr/>
              </p14:nvContentPartPr>
              <p14:xfrm>
                <a:off x="9019926" y="6259125"/>
                <a:ext cx="170280" cy="193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1FB1704-D4D8-5446-3BB7-88EEB1B3498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010926" y="6250125"/>
                  <a:ext cx="187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343DD46-41E8-3A5B-6675-423FFFC76C0D}"/>
                    </a:ext>
                  </a:extLst>
                </p14:cNvPr>
                <p14:cNvContentPartPr/>
                <p14:nvPr/>
              </p14:nvContentPartPr>
              <p14:xfrm>
                <a:off x="9310806" y="6447045"/>
                <a:ext cx="64440" cy="93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343DD46-41E8-3A5B-6675-423FFFC76C0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301806" y="6438405"/>
                  <a:ext cx="8208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FA0EED86-CC0F-69A3-FB31-67DAEAE6EF97}"/>
              </a:ext>
            </a:extLst>
          </p:cNvPr>
          <p:cNvGrpSpPr/>
          <p:nvPr/>
        </p:nvGrpSpPr>
        <p:grpSpPr>
          <a:xfrm>
            <a:off x="9845766" y="6032325"/>
            <a:ext cx="1057680" cy="560160"/>
            <a:chOff x="9845766" y="6032325"/>
            <a:chExt cx="1057680" cy="56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3E4E76B-21CB-A9FC-631A-FD41069888AD}"/>
                    </a:ext>
                  </a:extLst>
                </p14:cNvPr>
                <p14:cNvContentPartPr/>
                <p14:nvPr/>
              </p14:nvContentPartPr>
              <p14:xfrm>
                <a:off x="9845766" y="6032325"/>
                <a:ext cx="326880" cy="442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3E4E76B-21CB-A9FC-631A-FD41069888A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837126" y="6023325"/>
                  <a:ext cx="3445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A0EC42A-F1F6-4D18-473F-44670D7B8324}"/>
                    </a:ext>
                  </a:extLst>
                </p14:cNvPr>
                <p14:cNvContentPartPr/>
                <p14:nvPr/>
              </p14:nvContentPartPr>
              <p14:xfrm>
                <a:off x="10508886" y="6170205"/>
                <a:ext cx="181080" cy="340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A0EC42A-F1F6-4D18-473F-44670D7B832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500246" y="6161205"/>
                  <a:ext cx="1987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9B01BF6-E0B0-1A17-CC2C-A8725A90A054}"/>
                    </a:ext>
                  </a:extLst>
                </p14:cNvPr>
                <p14:cNvContentPartPr/>
                <p14:nvPr/>
              </p14:nvContentPartPr>
              <p14:xfrm>
                <a:off x="10525806" y="6334725"/>
                <a:ext cx="221400" cy="298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9B01BF6-E0B0-1A17-CC2C-A8725A90A05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517166" y="6325725"/>
                  <a:ext cx="239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F9F2928-46F3-6A9F-DE55-5C62DDB7FC77}"/>
                    </a:ext>
                  </a:extLst>
                </p14:cNvPr>
                <p14:cNvContentPartPr/>
                <p14:nvPr/>
              </p14:nvContentPartPr>
              <p14:xfrm>
                <a:off x="10496286" y="6146805"/>
                <a:ext cx="301680" cy="15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F9F2928-46F3-6A9F-DE55-5C62DDB7FC7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487286" y="6138165"/>
                  <a:ext cx="319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4E449C5-5F9A-28F3-1515-A42E69DB4EF4}"/>
                    </a:ext>
                  </a:extLst>
                </p14:cNvPr>
                <p14:cNvContentPartPr/>
                <p14:nvPr/>
              </p14:nvContentPartPr>
              <p14:xfrm>
                <a:off x="10882206" y="6434805"/>
                <a:ext cx="21240" cy="157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4E449C5-5F9A-28F3-1515-A42E69DB4EF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873206" y="6426165"/>
                  <a:ext cx="3888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4592EA51-AD61-B073-FBD1-88F1B14A0E66}"/>
              </a:ext>
            </a:extLst>
          </p:cNvPr>
          <p:cNvGrpSpPr/>
          <p:nvPr/>
        </p:nvGrpSpPr>
        <p:grpSpPr>
          <a:xfrm>
            <a:off x="3292686" y="4634805"/>
            <a:ext cx="588960" cy="374760"/>
            <a:chOff x="3292686" y="4634805"/>
            <a:chExt cx="58896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15AD8C3-9204-EA0C-AFC6-4FD2330F1A5A}"/>
                    </a:ext>
                  </a:extLst>
                </p14:cNvPr>
                <p14:cNvContentPartPr/>
                <p14:nvPr/>
              </p14:nvContentPartPr>
              <p14:xfrm>
                <a:off x="3292686" y="4634805"/>
                <a:ext cx="202680" cy="1918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15AD8C3-9204-EA0C-AFC6-4FD2330F1A5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283686" y="4626165"/>
                  <a:ext cx="2203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97703BF-9865-1A8A-5070-9207CDCE88BE}"/>
                    </a:ext>
                  </a:extLst>
                </p14:cNvPr>
                <p14:cNvContentPartPr/>
                <p14:nvPr/>
              </p14:nvContentPartPr>
              <p14:xfrm>
                <a:off x="3592926" y="4678365"/>
                <a:ext cx="288720" cy="168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97703BF-9865-1A8A-5070-9207CDCE88B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584286" y="4669365"/>
                  <a:ext cx="306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3F2F5B3-1631-008A-54BD-743296D94DB4}"/>
                    </a:ext>
                  </a:extLst>
                </p14:cNvPr>
                <p14:cNvContentPartPr/>
                <p14:nvPr/>
              </p14:nvContentPartPr>
              <p14:xfrm>
                <a:off x="3827286" y="4877085"/>
                <a:ext cx="17280" cy="1324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3F2F5B3-1631-008A-54BD-743296D94DB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818286" y="4868445"/>
                  <a:ext cx="34920" cy="150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20572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77387315-6728-31B0-C7A6-36D92B74BAE4}"/>
              </a:ext>
            </a:extLst>
          </p:cNvPr>
          <p:cNvGrpSpPr/>
          <p:nvPr/>
        </p:nvGrpSpPr>
        <p:grpSpPr>
          <a:xfrm>
            <a:off x="520729" y="522301"/>
            <a:ext cx="3651840" cy="1790280"/>
            <a:chOff x="2290806" y="4557405"/>
            <a:chExt cx="3651840" cy="179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0A422CD-A2E6-25BB-0BA0-48B4EB62DB40}"/>
                    </a:ext>
                  </a:extLst>
                </p14:cNvPr>
                <p14:cNvContentPartPr/>
                <p14:nvPr/>
              </p14:nvContentPartPr>
              <p14:xfrm>
                <a:off x="2746206" y="4557405"/>
                <a:ext cx="32400" cy="3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0A422CD-A2E6-25BB-0BA0-48B4EB62DB4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37566" y="4548405"/>
                  <a:ext cx="50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68D52ED-8505-1B7F-592B-D14E5C18624C}"/>
                    </a:ext>
                  </a:extLst>
                </p14:cNvPr>
                <p14:cNvContentPartPr/>
                <p14:nvPr/>
              </p14:nvContentPartPr>
              <p14:xfrm>
                <a:off x="2290806" y="4713645"/>
                <a:ext cx="218520" cy="18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68D52ED-8505-1B7F-592B-D14E5C18624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81806" y="4705005"/>
                  <a:ext cx="236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40535A0-DFDF-6368-061A-8DED55182D3E}"/>
                    </a:ext>
                  </a:extLst>
                </p14:cNvPr>
                <p14:cNvContentPartPr/>
                <p14:nvPr/>
              </p14:nvContentPartPr>
              <p14:xfrm>
                <a:off x="2670606" y="4669005"/>
                <a:ext cx="106920" cy="143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40535A0-DFDF-6368-061A-8DED55182D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61966" y="4660005"/>
                  <a:ext cx="124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9EFE165-1354-8C8B-1FF1-FEB9C53AD6A1}"/>
                    </a:ext>
                  </a:extLst>
                </p14:cNvPr>
                <p14:cNvContentPartPr/>
                <p14:nvPr/>
              </p14:nvContentPartPr>
              <p14:xfrm>
                <a:off x="2879766" y="4671525"/>
                <a:ext cx="250560" cy="170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9EFE165-1354-8C8B-1FF1-FEB9C53AD6A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70766" y="4662885"/>
                  <a:ext cx="268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607005C-E274-38B8-336F-5448882F3780}"/>
                    </a:ext>
                  </a:extLst>
                </p14:cNvPr>
                <p14:cNvContentPartPr/>
                <p14:nvPr/>
              </p14:nvContentPartPr>
              <p14:xfrm>
                <a:off x="4184406" y="4711845"/>
                <a:ext cx="221400" cy="17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607005C-E274-38B8-336F-5448882F378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75406" y="4702845"/>
                  <a:ext cx="239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DE8BB88-D037-6725-7FF8-2C67C41073BB}"/>
                    </a:ext>
                  </a:extLst>
                </p14:cNvPr>
                <p14:cNvContentPartPr/>
                <p14:nvPr/>
              </p14:nvContentPartPr>
              <p14:xfrm>
                <a:off x="4176846" y="4805445"/>
                <a:ext cx="260640" cy="24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DE8BB88-D037-6725-7FF8-2C67C41073B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68206" y="4796445"/>
                  <a:ext cx="278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8F0478F-0D6F-008C-734B-413D7D07902B}"/>
                    </a:ext>
                  </a:extLst>
                </p14:cNvPr>
                <p14:cNvContentPartPr/>
                <p14:nvPr/>
              </p14:nvContentPartPr>
              <p14:xfrm>
                <a:off x="4653846" y="4754685"/>
                <a:ext cx="120240" cy="7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8F0478F-0D6F-008C-734B-413D7D07902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44846" y="4746045"/>
                  <a:ext cx="137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2893FFD-69B2-7006-670D-FE2E704D2D0F}"/>
                    </a:ext>
                  </a:extLst>
                </p14:cNvPr>
                <p14:cNvContentPartPr/>
                <p14:nvPr/>
              </p14:nvContentPartPr>
              <p14:xfrm>
                <a:off x="4875246" y="4727325"/>
                <a:ext cx="164160" cy="176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2893FFD-69B2-7006-670D-FE2E704D2D0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66246" y="4718685"/>
                  <a:ext cx="181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5FB2521-4487-9A94-A6B5-2F8E8BBA09D1}"/>
                    </a:ext>
                  </a:extLst>
                </p14:cNvPr>
                <p14:cNvContentPartPr/>
                <p14:nvPr/>
              </p14:nvContentPartPr>
              <p14:xfrm>
                <a:off x="5102046" y="4606005"/>
                <a:ext cx="147600" cy="298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5FB2521-4487-9A94-A6B5-2F8E8BBA09D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93046" y="4597005"/>
                  <a:ext cx="1652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7A2FEC7-0FB0-CE03-A69E-2021AAA79CCE}"/>
                    </a:ext>
                  </a:extLst>
                </p14:cNvPr>
                <p14:cNvContentPartPr/>
                <p14:nvPr/>
              </p14:nvContentPartPr>
              <p14:xfrm>
                <a:off x="5120046" y="4758285"/>
                <a:ext cx="158760" cy="27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7A2FEC7-0FB0-CE03-A69E-2021AAA79CC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11406" y="4749285"/>
                  <a:ext cx="176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9D160C2-E7EA-9EC4-AF66-C0633761C9FA}"/>
                    </a:ext>
                  </a:extLst>
                </p14:cNvPr>
                <p14:cNvContentPartPr/>
                <p14:nvPr/>
              </p14:nvContentPartPr>
              <p14:xfrm>
                <a:off x="5115726" y="4611765"/>
                <a:ext cx="178560" cy="9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9D160C2-E7EA-9EC4-AF66-C0633761C9F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07086" y="4602765"/>
                  <a:ext cx="196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CDA6813-F34A-7606-F107-9A784BF769A8}"/>
                    </a:ext>
                  </a:extLst>
                </p14:cNvPr>
                <p14:cNvContentPartPr/>
                <p14:nvPr/>
              </p14:nvContentPartPr>
              <p14:xfrm>
                <a:off x="5397966" y="4838925"/>
                <a:ext cx="28080" cy="169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CDA6813-F34A-7606-F107-9A784BF769A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89326" y="4829925"/>
                  <a:ext cx="45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24CF231-0D84-79B0-D667-5FDA102A8E4D}"/>
                    </a:ext>
                  </a:extLst>
                </p14:cNvPr>
                <p14:cNvContentPartPr/>
                <p14:nvPr/>
              </p14:nvContentPartPr>
              <p14:xfrm>
                <a:off x="2591046" y="5353005"/>
                <a:ext cx="124200" cy="170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24CF231-0D84-79B0-D667-5FDA102A8E4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82406" y="5344365"/>
                  <a:ext cx="141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BDB08A8-0E72-5F0A-0C59-448B24386D2F}"/>
                    </a:ext>
                  </a:extLst>
                </p14:cNvPr>
                <p14:cNvContentPartPr/>
                <p14:nvPr/>
              </p14:nvContentPartPr>
              <p14:xfrm>
                <a:off x="2703366" y="5284965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BDB08A8-0E72-5F0A-0C59-448B24386D2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94726" y="5275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B91C663-B3D4-F43A-B848-3709BF52305B}"/>
                    </a:ext>
                  </a:extLst>
                </p14:cNvPr>
                <p14:cNvContentPartPr/>
                <p14:nvPr/>
              </p14:nvContentPartPr>
              <p14:xfrm>
                <a:off x="2849886" y="5329965"/>
                <a:ext cx="218520" cy="139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B91C663-B3D4-F43A-B848-3709BF52305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40886" y="5320965"/>
                  <a:ext cx="236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A7AB9C8-5F65-6402-20C9-CB098735035F}"/>
                    </a:ext>
                  </a:extLst>
                </p14:cNvPr>
                <p14:cNvContentPartPr/>
                <p14:nvPr/>
              </p14:nvContentPartPr>
              <p14:xfrm>
                <a:off x="3266046" y="5257245"/>
                <a:ext cx="179640" cy="205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A7AB9C8-5F65-6402-20C9-CB098735035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57046" y="5248605"/>
                  <a:ext cx="197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71B3D0B-53CD-50DF-3F37-3CA969166C0A}"/>
                    </a:ext>
                  </a:extLst>
                </p14:cNvPr>
                <p14:cNvContentPartPr/>
                <p14:nvPr/>
              </p14:nvContentPartPr>
              <p14:xfrm>
                <a:off x="3529206" y="5450925"/>
                <a:ext cx="7200" cy="106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71B3D0B-53CD-50DF-3F37-3CA969166C0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20206" y="5442285"/>
                  <a:ext cx="24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B4A0672-88EF-5192-0B51-BC6AA7AB83A1}"/>
                    </a:ext>
                  </a:extLst>
                </p14:cNvPr>
                <p14:cNvContentPartPr/>
                <p14:nvPr/>
              </p14:nvContentPartPr>
              <p14:xfrm>
                <a:off x="4073526" y="5420685"/>
                <a:ext cx="264960" cy="25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B4A0672-88EF-5192-0B51-BC6AA7AB83A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64526" y="5411685"/>
                  <a:ext cx="282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AA3DE26-9C0F-0FE1-C6B6-2124962A224F}"/>
                    </a:ext>
                  </a:extLst>
                </p14:cNvPr>
                <p14:cNvContentPartPr/>
                <p14:nvPr/>
              </p14:nvContentPartPr>
              <p14:xfrm>
                <a:off x="4071726" y="5504205"/>
                <a:ext cx="257760" cy="29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AA3DE26-9C0F-0FE1-C6B6-2124962A224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63086" y="5495565"/>
                  <a:ext cx="275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D2110BC-707A-9D3C-C086-5EB193A7CF84}"/>
                    </a:ext>
                  </a:extLst>
                </p14:cNvPr>
                <p14:cNvContentPartPr/>
                <p14:nvPr/>
              </p14:nvContentPartPr>
              <p14:xfrm>
                <a:off x="4655286" y="5412045"/>
                <a:ext cx="181080" cy="143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D2110BC-707A-9D3C-C086-5EB193A7CF8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46646" y="5403045"/>
                  <a:ext cx="198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A9C7588-5535-EE47-2CCC-B1504207F3ED}"/>
                    </a:ext>
                  </a:extLst>
                </p14:cNvPr>
                <p14:cNvContentPartPr/>
                <p14:nvPr/>
              </p14:nvContentPartPr>
              <p14:xfrm>
                <a:off x="4765446" y="5306565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A9C7588-5535-EE47-2CCC-B1504207F3E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56446" y="5297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6D7B12D-8248-5C27-9043-B394AF464AD1}"/>
                    </a:ext>
                  </a:extLst>
                </p14:cNvPr>
                <p14:cNvContentPartPr/>
                <p14:nvPr/>
              </p14:nvContentPartPr>
              <p14:xfrm>
                <a:off x="4950486" y="5261565"/>
                <a:ext cx="183240" cy="307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6D7B12D-8248-5C27-9043-B394AF464AD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41846" y="5252925"/>
                  <a:ext cx="2008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C3728CA-6CEC-6A1D-95DE-A6DE47E4570B}"/>
                    </a:ext>
                  </a:extLst>
                </p14:cNvPr>
                <p14:cNvContentPartPr/>
                <p14:nvPr/>
              </p14:nvContentPartPr>
              <p14:xfrm>
                <a:off x="5268726" y="5406285"/>
                <a:ext cx="170280" cy="191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C3728CA-6CEC-6A1D-95DE-A6DE47E4570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60086" y="5397645"/>
                  <a:ext cx="187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621F007-4406-DAB3-E7B2-62F25D9F7B90}"/>
                    </a:ext>
                  </a:extLst>
                </p14:cNvPr>
                <p14:cNvContentPartPr/>
                <p14:nvPr/>
              </p14:nvContentPartPr>
              <p14:xfrm>
                <a:off x="5500566" y="5575125"/>
                <a:ext cx="84960" cy="91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621F007-4406-DAB3-E7B2-62F25D9F7B9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91566" y="5566485"/>
                  <a:ext cx="102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2F29716-D692-AF29-1D90-865B0DD21367}"/>
                    </a:ext>
                  </a:extLst>
                </p14:cNvPr>
                <p14:cNvContentPartPr/>
                <p14:nvPr/>
              </p14:nvContentPartPr>
              <p14:xfrm>
                <a:off x="5664726" y="5374965"/>
                <a:ext cx="277920" cy="174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2F29716-D692-AF29-1D90-865B0DD2136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656086" y="5366325"/>
                  <a:ext cx="295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0A6D135-18E9-D266-B9EA-FBC48ACC3453}"/>
                    </a:ext>
                  </a:extLst>
                </p14:cNvPr>
                <p14:cNvContentPartPr/>
                <p14:nvPr/>
              </p14:nvContentPartPr>
              <p14:xfrm>
                <a:off x="5922846" y="5587365"/>
                <a:ext cx="14760" cy="81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0A6D135-18E9-D266-B9EA-FBC48ACC345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913846" y="5578725"/>
                  <a:ext cx="32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F5747AC-C986-D179-09BF-2CCB13B84EB4}"/>
                    </a:ext>
                  </a:extLst>
                </p14:cNvPr>
                <p14:cNvContentPartPr/>
                <p14:nvPr/>
              </p14:nvContentPartPr>
              <p14:xfrm>
                <a:off x="2774646" y="5902725"/>
                <a:ext cx="22680" cy="9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F5747AC-C986-D179-09BF-2CCB13B84EB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766006" y="5894085"/>
                  <a:ext cx="40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972651E-9064-5EC5-A923-93821A759C01}"/>
                    </a:ext>
                  </a:extLst>
                </p14:cNvPr>
                <p14:cNvContentPartPr/>
                <p14:nvPr/>
              </p14:nvContentPartPr>
              <p14:xfrm>
                <a:off x="2690406" y="6009645"/>
                <a:ext cx="89640" cy="126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972651E-9064-5EC5-A923-93821A759C0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81406" y="6001005"/>
                  <a:ext cx="107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637B0C2-1EF6-6657-218F-C30F55799B15}"/>
                    </a:ext>
                  </a:extLst>
                </p14:cNvPr>
                <p14:cNvContentPartPr/>
                <p14:nvPr/>
              </p14:nvContentPartPr>
              <p14:xfrm>
                <a:off x="2897406" y="6010005"/>
                <a:ext cx="167040" cy="176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637B0C2-1EF6-6657-218F-C30F55799B1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888406" y="6001365"/>
                  <a:ext cx="184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F849AC6-94EF-FF3F-D465-A15862D9EC84}"/>
                    </a:ext>
                  </a:extLst>
                </p14:cNvPr>
                <p14:cNvContentPartPr/>
                <p14:nvPr/>
              </p14:nvContentPartPr>
              <p14:xfrm>
                <a:off x="2905326" y="6112605"/>
                <a:ext cx="161640" cy="17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F849AC6-94EF-FF3F-D465-A15862D9EC8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96326" y="6103965"/>
                  <a:ext cx="179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81AFA93-044A-DAB4-E6D6-D59ABC72756B}"/>
                    </a:ext>
                  </a:extLst>
                </p14:cNvPr>
                <p14:cNvContentPartPr/>
                <p14:nvPr/>
              </p14:nvContentPartPr>
              <p14:xfrm>
                <a:off x="3145086" y="6159045"/>
                <a:ext cx="69480" cy="73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81AFA93-044A-DAB4-E6D6-D59ABC72756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136446" y="6150045"/>
                  <a:ext cx="87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A9FD034-D6D3-E8DD-4075-199607D3E0C7}"/>
                    </a:ext>
                  </a:extLst>
                </p14:cNvPr>
                <p14:cNvContentPartPr/>
                <p14:nvPr/>
              </p14:nvContentPartPr>
              <p14:xfrm>
                <a:off x="3274326" y="5916045"/>
                <a:ext cx="168480" cy="268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A9FD034-D6D3-E8DD-4075-199607D3E0C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65686" y="5907405"/>
                  <a:ext cx="1861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AEC3729-4995-6638-A178-CB10B1B75F4C}"/>
                    </a:ext>
                  </a:extLst>
                </p14:cNvPr>
                <p14:cNvContentPartPr/>
                <p14:nvPr/>
              </p14:nvContentPartPr>
              <p14:xfrm>
                <a:off x="3601566" y="5916765"/>
                <a:ext cx="168480" cy="288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AEC3729-4995-6638-A178-CB10B1B75F4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92926" y="5908125"/>
                  <a:ext cx="1861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160431F-6078-C2BA-632B-9B8838B93627}"/>
                    </a:ext>
                  </a:extLst>
                </p14:cNvPr>
                <p14:cNvContentPartPr/>
                <p14:nvPr/>
              </p14:nvContentPartPr>
              <p14:xfrm>
                <a:off x="3664926" y="6078765"/>
                <a:ext cx="110520" cy="24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160431F-6078-C2BA-632B-9B8838B9362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655926" y="6069765"/>
                  <a:ext cx="128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18C674D-AE17-2BB8-D403-FF1C4745CC28}"/>
                    </a:ext>
                  </a:extLst>
                </p14:cNvPr>
                <p14:cNvContentPartPr/>
                <p14:nvPr/>
              </p14:nvContentPartPr>
              <p14:xfrm>
                <a:off x="3656286" y="5932965"/>
                <a:ext cx="191160" cy="37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18C674D-AE17-2BB8-D403-FF1C4745CC2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47286" y="5923965"/>
                  <a:ext cx="208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BA40332-13BF-A14D-8C26-6563B1C43370}"/>
                    </a:ext>
                  </a:extLst>
                </p14:cNvPr>
                <p14:cNvContentPartPr/>
                <p14:nvPr/>
              </p14:nvContentPartPr>
              <p14:xfrm>
                <a:off x="3846726" y="6217365"/>
                <a:ext cx="33840" cy="110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BA40332-13BF-A14D-8C26-6563B1C4337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837726" y="6208365"/>
                  <a:ext cx="51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D582A30-DB54-AEA8-C471-06FD3AACC3F8}"/>
                    </a:ext>
                  </a:extLst>
                </p14:cNvPr>
                <p14:cNvContentPartPr/>
                <p14:nvPr/>
              </p14:nvContentPartPr>
              <p14:xfrm>
                <a:off x="4126806" y="6070845"/>
                <a:ext cx="201960" cy="25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D582A30-DB54-AEA8-C471-06FD3AACC3F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18166" y="6062205"/>
                  <a:ext cx="219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D12623F-8C35-322D-AA32-5C17A62F2527}"/>
                    </a:ext>
                  </a:extLst>
                </p14:cNvPr>
                <p14:cNvContentPartPr/>
                <p14:nvPr/>
              </p14:nvContentPartPr>
              <p14:xfrm>
                <a:off x="4150926" y="6157245"/>
                <a:ext cx="228600" cy="42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D12623F-8C35-322D-AA32-5C17A62F252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41926" y="6148605"/>
                  <a:ext cx="246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848E804-0E71-D96C-B50C-A5D43734E62B}"/>
                    </a:ext>
                  </a:extLst>
                </p14:cNvPr>
                <p14:cNvContentPartPr/>
                <p14:nvPr/>
              </p14:nvContentPartPr>
              <p14:xfrm>
                <a:off x="4591926" y="6192525"/>
                <a:ext cx="164160" cy="9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848E804-0E71-D96C-B50C-A5D43734E62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83286" y="6183885"/>
                  <a:ext cx="181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93C8B36-43DA-C7E1-0A77-B3964D4045A9}"/>
                    </a:ext>
                  </a:extLst>
                </p14:cNvPr>
                <p14:cNvContentPartPr/>
                <p14:nvPr/>
              </p14:nvContentPartPr>
              <p14:xfrm>
                <a:off x="4905486" y="6159405"/>
                <a:ext cx="194400" cy="147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93C8B36-43DA-C7E1-0A77-B3964D4045A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896486" y="6150405"/>
                  <a:ext cx="212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57D0320-DBBB-1132-EAC5-0925FE032D05}"/>
                    </a:ext>
                  </a:extLst>
                </p14:cNvPr>
                <p14:cNvContentPartPr/>
                <p14:nvPr/>
              </p14:nvContentPartPr>
              <p14:xfrm>
                <a:off x="5216526" y="6098925"/>
                <a:ext cx="142560" cy="175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57D0320-DBBB-1132-EAC5-0925FE032D0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207886" y="6089925"/>
                  <a:ext cx="160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ACEBBB9-1A8E-CB34-5805-BBCAB449D0B1}"/>
                    </a:ext>
                  </a:extLst>
                </p14:cNvPr>
                <p14:cNvContentPartPr/>
                <p14:nvPr/>
              </p14:nvContentPartPr>
              <p14:xfrm>
                <a:off x="5479326" y="6255525"/>
                <a:ext cx="19440" cy="92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ACEBBB9-1A8E-CB34-5805-BBCAB449D0B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470326" y="6246885"/>
                  <a:ext cx="37080" cy="10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112C4CF-5520-0A91-501E-05FE54A3C31D}"/>
                  </a:ext>
                </a:extLst>
              </p14:cNvPr>
              <p14:cNvContentPartPr/>
              <p14:nvPr/>
            </p14:nvContentPartPr>
            <p14:xfrm>
              <a:off x="4926006" y="1291125"/>
              <a:ext cx="468720" cy="152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112C4CF-5520-0A91-501E-05FE54A3C31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917006" y="1282485"/>
                <a:ext cx="486360" cy="17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6F9082F6-5A82-7208-B359-7C8730C13B9E}"/>
              </a:ext>
            </a:extLst>
          </p:cNvPr>
          <p:cNvGrpSpPr/>
          <p:nvPr/>
        </p:nvGrpSpPr>
        <p:grpSpPr>
          <a:xfrm>
            <a:off x="6000246" y="568605"/>
            <a:ext cx="758520" cy="254520"/>
            <a:chOff x="6000246" y="568605"/>
            <a:chExt cx="75852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ED0D876-E6F1-44B0-0FAE-F89E290483B9}"/>
                    </a:ext>
                  </a:extLst>
                </p14:cNvPr>
                <p14:cNvContentPartPr/>
                <p14:nvPr/>
              </p14:nvContentPartPr>
              <p14:xfrm>
                <a:off x="6000246" y="753285"/>
                <a:ext cx="203400" cy="27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ED0D876-E6F1-44B0-0FAE-F89E290483B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991246" y="744285"/>
                  <a:ext cx="221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B3063F5-36CE-879B-5AED-17101F77B28C}"/>
                    </a:ext>
                  </a:extLst>
                </p14:cNvPr>
                <p14:cNvContentPartPr/>
                <p14:nvPr/>
              </p14:nvContentPartPr>
              <p14:xfrm>
                <a:off x="6396606" y="662205"/>
                <a:ext cx="84240" cy="139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B3063F5-36CE-879B-5AED-17101F77B28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387966" y="653205"/>
                  <a:ext cx="101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02F9FBE-15C3-C23D-B7DE-2F48879B06A4}"/>
                    </a:ext>
                  </a:extLst>
                </p14:cNvPr>
                <p14:cNvContentPartPr/>
                <p14:nvPr/>
              </p14:nvContentPartPr>
              <p14:xfrm>
                <a:off x="6466806" y="568605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02F9FBE-15C3-C23D-B7DE-2F48879B06A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457806" y="559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58ED233-CE56-E346-AA26-8D60C2AEF396}"/>
                    </a:ext>
                  </a:extLst>
                </p14:cNvPr>
                <p14:cNvContentPartPr/>
                <p14:nvPr/>
              </p14:nvContentPartPr>
              <p14:xfrm>
                <a:off x="6555726" y="652845"/>
                <a:ext cx="203040" cy="170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58ED233-CE56-E346-AA26-8D60C2AEF39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46726" y="643845"/>
                  <a:ext cx="22068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B647D9E-24DD-747C-4325-2E0BCDF9EE59}"/>
              </a:ext>
            </a:extLst>
          </p:cNvPr>
          <p:cNvGrpSpPr/>
          <p:nvPr/>
        </p:nvGrpSpPr>
        <p:grpSpPr>
          <a:xfrm>
            <a:off x="8171766" y="636645"/>
            <a:ext cx="449640" cy="193680"/>
            <a:chOff x="8171766" y="636645"/>
            <a:chExt cx="449640" cy="1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535D88F-B8D0-F575-BB0D-EEA34FC664D6}"/>
                    </a:ext>
                  </a:extLst>
                </p14:cNvPr>
                <p14:cNvContentPartPr/>
                <p14:nvPr/>
              </p14:nvContentPartPr>
              <p14:xfrm>
                <a:off x="8171766" y="648525"/>
                <a:ext cx="155160" cy="28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535D88F-B8D0-F575-BB0D-EEA34FC664D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162766" y="639525"/>
                  <a:ext cx="172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F42924D-7832-7934-21A2-35F2BF3307A1}"/>
                    </a:ext>
                  </a:extLst>
                </p14:cNvPr>
                <p14:cNvContentPartPr/>
                <p14:nvPr/>
              </p14:nvContentPartPr>
              <p14:xfrm>
                <a:off x="8415846" y="636645"/>
                <a:ext cx="205560" cy="193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F42924D-7832-7934-21A2-35F2BF3307A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07206" y="627645"/>
                  <a:ext cx="223200" cy="21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17E2254-1A2E-6A43-A4D0-8FF949848EEB}"/>
                  </a:ext>
                </a:extLst>
              </p14:cNvPr>
              <p14:cNvContentPartPr/>
              <p14:nvPr/>
            </p14:nvContentPartPr>
            <p14:xfrm>
              <a:off x="8866206" y="356565"/>
              <a:ext cx="133200" cy="7387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17E2254-1A2E-6A43-A4D0-8FF949848EE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857206" y="347925"/>
                <a:ext cx="150840" cy="7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70E3A59-DA41-83ED-392B-C5965A66FD27}"/>
                  </a:ext>
                </a:extLst>
              </p14:cNvPr>
              <p14:cNvContentPartPr/>
              <p14:nvPr/>
            </p14:nvContentPartPr>
            <p14:xfrm>
              <a:off x="4096566" y="902325"/>
              <a:ext cx="1049040" cy="12600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70E3A59-DA41-83ED-392B-C5965A66FD2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087566" y="893685"/>
                <a:ext cx="1066680" cy="12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F0F818F-5B31-B96A-7765-8648FB771AD3}"/>
                  </a:ext>
                </a:extLst>
              </p14:cNvPr>
              <p14:cNvContentPartPr/>
              <p14:nvPr/>
            </p14:nvContentPartPr>
            <p14:xfrm>
              <a:off x="4082886" y="760845"/>
              <a:ext cx="1334880" cy="197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F0F818F-5B31-B96A-7765-8648FB771AD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073886" y="751845"/>
                <a:ext cx="1352520" cy="21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EB0E7343-D5EB-12AD-637D-2110C62EB64A}"/>
              </a:ext>
            </a:extLst>
          </p:cNvPr>
          <p:cNvGrpSpPr/>
          <p:nvPr/>
        </p:nvGrpSpPr>
        <p:grpSpPr>
          <a:xfrm>
            <a:off x="9129366" y="280605"/>
            <a:ext cx="1386720" cy="977760"/>
            <a:chOff x="9129366" y="280605"/>
            <a:chExt cx="1386720" cy="97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FEC4A0A-8E37-C8B1-168F-2EDA45CB7A6E}"/>
                    </a:ext>
                  </a:extLst>
                </p14:cNvPr>
                <p14:cNvContentPartPr/>
                <p14:nvPr/>
              </p14:nvContentPartPr>
              <p14:xfrm>
                <a:off x="9243846" y="504885"/>
                <a:ext cx="190080" cy="30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FEC4A0A-8E37-C8B1-168F-2EDA45CB7A6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234846" y="496245"/>
                  <a:ext cx="207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6B55C1E-E561-D01E-A9CA-52833A3B7C28}"/>
                    </a:ext>
                  </a:extLst>
                </p14:cNvPr>
                <p14:cNvContentPartPr/>
                <p14:nvPr/>
              </p14:nvContentPartPr>
              <p14:xfrm>
                <a:off x="9568926" y="404805"/>
                <a:ext cx="190800" cy="203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6B55C1E-E561-D01E-A9CA-52833A3B7C2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559926" y="396165"/>
                  <a:ext cx="208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33B76BD-06B7-05B8-BB94-2A5C4E83CBB2}"/>
                    </a:ext>
                  </a:extLst>
                </p14:cNvPr>
                <p14:cNvContentPartPr/>
                <p14:nvPr/>
              </p14:nvContentPartPr>
              <p14:xfrm>
                <a:off x="9904806" y="377805"/>
                <a:ext cx="152280" cy="185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33B76BD-06B7-05B8-BB94-2A5C4E83CBB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895806" y="369165"/>
                  <a:ext cx="169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2291BEE-10D6-5C05-91C8-F4C008199C65}"/>
                    </a:ext>
                  </a:extLst>
                </p14:cNvPr>
                <p14:cNvContentPartPr/>
                <p14:nvPr/>
              </p14:nvContentPartPr>
              <p14:xfrm>
                <a:off x="10193526" y="540165"/>
                <a:ext cx="21240" cy="89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2291BEE-10D6-5C05-91C8-F4C008199C6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184886" y="531525"/>
                  <a:ext cx="38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EB74856-5D7C-2677-A8A5-798C9C001154}"/>
                    </a:ext>
                  </a:extLst>
                </p14:cNvPr>
                <p14:cNvContentPartPr/>
                <p14:nvPr/>
              </p14:nvContentPartPr>
              <p14:xfrm>
                <a:off x="9350406" y="876765"/>
                <a:ext cx="360" cy="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EB74856-5D7C-2677-A8A5-798C9C00115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341766" y="868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AB8CC55-AE51-A0E4-4BC5-0CA777584D77}"/>
                    </a:ext>
                  </a:extLst>
                </p14:cNvPr>
                <p14:cNvContentPartPr/>
                <p14:nvPr/>
              </p14:nvContentPartPr>
              <p14:xfrm>
                <a:off x="9312966" y="977565"/>
                <a:ext cx="62280" cy="135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AB8CC55-AE51-A0E4-4BC5-0CA777584D7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04326" y="968925"/>
                  <a:ext cx="79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6A8B897-B253-A164-5E67-DD5E69B56C36}"/>
                    </a:ext>
                  </a:extLst>
                </p14:cNvPr>
                <p14:cNvContentPartPr/>
                <p14:nvPr/>
              </p14:nvContentPartPr>
              <p14:xfrm>
                <a:off x="9477126" y="966045"/>
                <a:ext cx="141480" cy="178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6A8B897-B253-A164-5E67-DD5E69B56C3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68486" y="957405"/>
                  <a:ext cx="159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27E5BDD-3F2C-6061-EEA3-4EB0B7EFE2F6}"/>
                    </a:ext>
                  </a:extLst>
                </p14:cNvPr>
                <p14:cNvContentPartPr/>
                <p14:nvPr/>
              </p14:nvContentPartPr>
              <p14:xfrm>
                <a:off x="9494046" y="1075845"/>
                <a:ext cx="178560" cy="16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27E5BDD-3F2C-6061-EEA3-4EB0B7EFE2F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485406" y="1066845"/>
                  <a:ext cx="196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5385F54-33C9-60D1-69E1-FA91642C3AB8}"/>
                    </a:ext>
                  </a:extLst>
                </p14:cNvPr>
                <p14:cNvContentPartPr/>
                <p14:nvPr/>
              </p14:nvContentPartPr>
              <p14:xfrm>
                <a:off x="9714366" y="1125165"/>
                <a:ext cx="90000" cy="87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5385F54-33C9-60D1-69E1-FA91642C3AB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05726" y="1116165"/>
                  <a:ext cx="107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423AE2C-FE6D-F021-8E3F-844B55574CCA}"/>
                    </a:ext>
                  </a:extLst>
                </p14:cNvPr>
                <p14:cNvContentPartPr/>
                <p14:nvPr/>
              </p14:nvContentPartPr>
              <p14:xfrm>
                <a:off x="9902646" y="888645"/>
                <a:ext cx="165600" cy="306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423AE2C-FE6D-F021-8E3F-844B55574CC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893646" y="879645"/>
                  <a:ext cx="1832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CD6588D-9A44-C19B-C76C-CB6904E36ED2}"/>
                    </a:ext>
                  </a:extLst>
                </p14:cNvPr>
                <p14:cNvContentPartPr/>
                <p14:nvPr/>
              </p14:nvContentPartPr>
              <p14:xfrm>
                <a:off x="9129366" y="757245"/>
                <a:ext cx="1275120" cy="64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CD6588D-9A44-C19B-C76C-CB6904E36ED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120366" y="748245"/>
                  <a:ext cx="12927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9F06438-A9A0-FE38-2A53-961DF5F0C2B0}"/>
                    </a:ext>
                  </a:extLst>
                </p14:cNvPr>
                <p14:cNvContentPartPr/>
                <p14:nvPr/>
              </p14:nvContentPartPr>
              <p14:xfrm>
                <a:off x="10316286" y="280605"/>
                <a:ext cx="199800" cy="977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9F06438-A9A0-FE38-2A53-961DF5F0C2B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307286" y="271605"/>
                  <a:ext cx="217440" cy="9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1A61B44-D4D7-411E-367C-A19EEA5BC0C8}"/>
              </a:ext>
            </a:extLst>
          </p:cNvPr>
          <p:cNvGrpSpPr/>
          <p:nvPr/>
        </p:nvGrpSpPr>
        <p:grpSpPr>
          <a:xfrm>
            <a:off x="6088806" y="1336125"/>
            <a:ext cx="1060200" cy="403200"/>
            <a:chOff x="6088806" y="1336125"/>
            <a:chExt cx="106020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F68268F-369A-B919-C2A2-791929FE4518}"/>
                    </a:ext>
                  </a:extLst>
                </p14:cNvPr>
                <p14:cNvContentPartPr/>
                <p14:nvPr/>
              </p14:nvContentPartPr>
              <p14:xfrm>
                <a:off x="6088806" y="1476885"/>
                <a:ext cx="88560" cy="175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F68268F-369A-B919-C2A2-791929FE451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80166" y="1467885"/>
                  <a:ext cx="106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53170CE-CB08-503C-6F6C-FE91B0B47DE9}"/>
                    </a:ext>
                  </a:extLst>
                </p14:cNvPr>
                <p14:cNvContentPartPr/>
                <p14:nvPr/>
              </p14:nvContentPartPr>
              <p14:xfrm>
                <a:off x="6188886" y="1336125"/>
                <a:ext cx="21960" cy="51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53170CE-CB08-503C-6F6C-FE91B0B47DE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79886" y="1327125"/>
                  <a:ext cx="396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0FDE328-2910-123F-BB28-6F7E716FFE5E}"/>
                    </a:ext>
                  </a:extLst>
                </p14:cNvPr>
                <p14:cNvContentPartPr/>
                <p14:nvPr/>
              </p14:nvContentPartPr>
              <p14:xfrm>
                <a:off x="6327846" y="1516485"/>
                <a:ext cx="262440" cy="159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0FDE328-2910-123F-BB28-6F7E716FFE5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19206" y="1507845"/>
                  <a:ext cx="280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E1B4B0D-6B08-C331-AC8A-5A15A123A8F8}"/>
                    </a:ext>
                  </a:extLst>
                </p14:cNvPr>
                <p14:cNvContentPartPr/>
                <p14:nvPr/>
              </p14:nvContentPartPr>
              <p14:xfrm>
                <a:off x="6872166" y="1460685"/>
                <a:ext cx="143280" cy="195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E1B4B0D-6B08-C331-AC8A-5A15A123A8F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863526" y="1452045"/>
                  <a:ext cx="160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8A84D52-F2AA-1927-8476-6412E3031B1B}"/>
                    </a:ext>
                  </a:extLst>
                </p14:cNvPr>
                <p14:cNvContentPartPr/>
                <p14:nvPr/>
              </p14:nvContentPartPr>
              <p14:xfrm>
                <a:off x="7132806" y="1646805"/>
                <a:ext cx="16200" cy="92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8A84D52-F2AA-1927-8476-6412E3031B1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123806" y="1637805"/>
                  <a:ext cx="3384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E00F018-CEE8-7540-BE75-BF3DC476E9A7}"/>
              </a:ext>
            </a:extLst>
          </p:cNvPr>
          <p:cNvGrpSpPr/>
          <p:nvPr/>
        </p:nvGrpSpPr>
        <p:grpSpPr>
          <a:xfrm>
            <a:off x="7475166" y="1534485"/>
            <a:ext cx="227520" cy="110160"/>
            <a:chOff x="7475166" y="1534485"/>
            <a:chExt cx="227520" cy="11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6A1C1CA-DF3D-8FBC-3B1D-B16F57619A94}"/>
                    </a:ext>
                  </a:extLst>
                </p14:cNvPr>
                <p14:cNvContentPartPr/>
                <p14:nvPr/>
              </p14:nvContentPartPr>
              <p14:xfrm>
                <a:off x="7483086" y="1534485"/>
                <a:ext cx="184320" cy="32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6A1C1CA-DF3D-8FBC-3B1D-B16F57619A9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474446" y="1525485"/>
                  <a:ext cx="201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FE8871C-295D-CEA5-8EFE-89823C582175}"/>
                    </a:ext>
                  </a:extLst>
                </p14:cNvPr>
                <p14:cNvContentPartPr/>
                <p14:nvPr/>
              </p14:nvContentPartPr>
              <p14:xfrm>
                <a:off x="7475166" y="1629165"/>
                <a:ext cx="227520" cy="15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FE8871C-295D-CEA5-8EFE-89823C58217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66166" y="1620525"/>
                  <a:ext cx="2451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CBED7DB-091C-6F97-928E-B4B5B6B3A3F7}"/>
              </a:ext>
            </a:extLst>
          </p:cNvPr>
          <p:cNvGrpSpPr/>
          <p:nvPr/>
        </p:nvGrpSpPr>
        <p:grpSpPr>
          <a:xfrm>
            <a:off x="8020206" y="1432605"/>
            <a:ext cx="1236240" cy="484560"/>
            <a:chOff x="8020206" y="1432605"/>
            <a:chExt cx="123624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BF485E9-3598-FB96-5F16-542BC604EF5B}"/>
                    </a:ext>
                  </a:extLst>
                </p14:cNvPr>
                <p14:cNvContentPartPr/>
                <p14:nvPr/>
              </p14:nvContentPartPr>
              <p14:xfrm>
                <a:off x="8020206" y="1580565"/>
                <a:ext cx="66240" cy="107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BF485E9-3598-FB96-5F16-542BC604EF5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11566" y="1571925"/>
                  <a:ext cx="83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E495BC3-A31E-7554-F05B-49BA0DDEABD6}"/>
                    </a:ext>
                  </a:extLst>
                </p14:cNvPr>
                <p14:cNvContentPartPr/>
                <p14:nvPr/>
              </p14:nvContentPartPr>
              <p14:xfrm>
                <a:off x="8110566" y="1446285"/>
                <a:ext cx="36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E495BC3-A31E-7554-F05B-49BA0DDEABD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101926" y="1437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27E0A15-EECB-6990-F90E-BE66864153EC}"/>
                    </a:ext>
                  </a:extLst>
                </p14:cNvPr>
                <p14:cNvContentPartPr/>
                <p14:nvPr/>
              </p14:nvContentPartPr>
              <p14:xfrm>
                <a:off x="8223966" y="1432605"/>
                <a:ext cx="168120" cy="281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27E0A15-EECB-6990-F90E-BE66864153E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214966" y="1423965"/>
                  <a:ext cx="1857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A1833BB-B869-DEF8-1D79-9F768CB1E243}"/>
                    </a:ext>
                  </a:extLst>
                </p14:cNvPr>
                <p14:cNvContentPartPr/>
                <p14:nvPr/>
              </p14:nvContentPartPr>
              <p14:xfrm>
                <a:off x="8521326" y="1485525"/>
                <a:ext cx="138240" cy="186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A1833BB-B869-DEF8-1D79-9F768CB1E24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512686" y="1476885"/>
                  <a:ext cx="1558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E087582-1CE4-FCBA-57D9-CF9742A40F9B}"/>
                    </a:ext>
                  </a:extLst>
                </p14:cNvPr>
                <p14:cNvContentPartPr/>
                <p14:nvPr/>
              </p14:nvContentPartPr>
              <p14:xfrm>
                <a:off x="8732646" y="1658325"/>
                <a:ext cx="75240" cy="46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E087582-1CE4-FCBA-57D9-CF9742A40F9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724006" y="1649325"/>
                  <a:ext cx="92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4684B23-955C-084C-33B7-F831A2A662FB}"/>
                    </a:ext>
                  </a:extLst>
                </p14:cNvPr>
                <p14:cNvContentPartPr/>
                <p14:nvPr/>
              </p14:nvContentPartPr>
              <p14:xfrm>
                <a:off x="8927046" y="1538445"/>
                <a:ext cx="309960" cy="176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4684B23-955C-084C-33B7-F831A2A662F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918046" y="1529445"/>
                  <a:ext cx="327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A72B829-31F0-02B6-E48A-5ABBB7FB1707}"/>
                    </a:ext>
                  </a:extLst>
                </p14:cNvPr>
                <p14:cNvContentPartPr/>
                <p14:nvPr/>
              </p14:nvContentPartPr>
              <p14:xfrm>
                <a:off x="9218646" y="1756245"/>
                <a:ext cx="37800" cy="160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A72B829-31F0-02B6-E48A-5ABBB7FB170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210006" y="1747245"/>
                  <a:ext cx="5544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832AF1DF-6163-84CD-1574-FE0C349747EF}"/>
                  </a:ext>
                </a:extLst>
              </p14:cNvPr>
              <p14:cNvContentPartPr/>
              <p14:nvPr/>
            </p14:nvContentPartPr>
            <p14:xfrm>
              <a:off x="7876206" y="1231005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832AF1DF-6163-84CD-1574-FE0C349747EF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867566" y="12220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CE79796-7967-C96E-0802-189776BDC495}"/>
                  </a:ext>
                </a:extLst>
              </p14:cNvPr>
              <p14:cNvContentPartPr/>
              <p14:nvPr/>
            </p14:nvContentPartPr>
            <p14:xfrm>
              <a:off x="7270686" y="1048845"/>
              <a:ext cx="1009440" cy="3664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CE79796-7967-C96E-0802-189776BDC495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261686" y="1039845"/>
                <a:ext cx="1027080" cy="38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E8CAA03-A69C-C2D6-7B45-27F6E766C877}"/>
              </a:ext>
            </a:extLst>
          </p:cNvPr>
          <p:cNvGrpSpPr/>
          <p:nvPr/>
        </p:nvGrpSpPr>
        <p:grpSpPr>
          <a:xfrm>
            <a:off x="726606" y="2778285"/>
            <a:ext cx="690120" cy="256320"/>
            <a:chOff x="726606" y="2778285"/>
            <a:chExt cx="69012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B1943D4-20E1-B436-CDF0-A10321704AC5}"/>
                    </a:ext>
                  </a:extLst>
                </p14:cNvPr>
                <p14:cNvContentPartPr/>
                <p14:nvPr/>
              </p14:nvContentPartPr>
              <p14:xfrm>
                <a:off x="1115406" y="2778285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B1943D4-20E1-B436-CDF0-A10321704AC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06406" y="2769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76FB382-95FB-C6EA-E7EA-DFBB5A312DDE}"/>
                    </a:ext>
                  </a:extLst>
                </p14:cNvPr>
                <p14:cNvContentPartPr/>
                <p14:nvPr/>
              </p14:nvContentPartPr>
              <p14:xfrm>
                <a:off x="726606" y="3000405"/>
                <a:ext cx="201960" cy="27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76FB382-95FB-C6EA-E7EA-DFBB5A312DD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17606" y="2991765"/>
                  <a:ext cx="219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BE80381-BF0D-423B-117A-1D21AEFEAA57}"/>
                    </a:ext>
                  </a:extLst>
                </p14:cNvPr>
                <p14:cNvContentPartPr/>
                <p14:nvPr/>
              </p14:nvContentPartPr>
              <p14:xfrm>
                <a:off x="1048446" y="2935965"/>
                <a:ext cx="94320" cy="80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BE80381-BF0D-423B-117A-1D21AEFEAA5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39446" y="2926965"/>
                  <a:ext cx="111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B5D9DC3-D926-ECEB-BF10-1E135E35E0D9}"/>
                    </a:ext>
                  </a:extLst>
                </p14:cNvPr>
                <p14:cNvContentPartPr/>
                <p14:nvPr/>
              </p14:nvContentPartPr>
              <p14:xfrm>
                <a:off x="1181286" y="2897445"/>
                <a:ext cx="235440" cy="137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B5D9DC3-D926-ECEB-BF10-1E135E35E0D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72286" y="2888445"/>
                  <a:ext cx="253080" cy="15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A289ECC5-0197-9503-BB61-AD2A4E137424}"/>
                  </a:ext>
                </a:extLst>
              </p14:cNvPr>
              <p14:cNvContentPartPr/>
              <p14:nvPr/>
            </p14:nvContentPartPr>
            <p14:xfrm>
              <a:off x="3770046" y="3122445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A289ECC5-0197-9503-BB61-AD2A4E137424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761046" y="311344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5C6CA90-DAA3-DAF5-A46C-1B8359CA131C}"/>
              </a:ext>
            </a:extLst>
          </p:cNvPr>
          <p:cNvGrpSpPr/>
          <p:nvPr/>
        </p:nvGrpSpPr>
        <p:grpSpPr>
          <a:xfrm>
            <a:off x="3860046" y="2716725"/>
            <a:ext cx="1501920" cy="522000"/>
            <a:chOff x="3860046" y="2716725"/>
            <a:chExt cx="150192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B4807CB-367E-3D4B-CAF0-A0244F3DB306}"/>
                    </a:ext>
                  </a:extLst>
                </p14:cNvPr>
                <p14:cNvContentPartPr/>
                <p14:nvPr/>
              </p14:nvContentPartPr>
              <p14:xfrm>
                <a:off x="4009446" y="2716725"/>
                <a:ext cx="137880" cy="257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B4807CB-367E-3D4B-CAF0-A0244F3DB30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000446" y="2707725"/>
                  <a:ext cx="1555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A9CA107-5238-EDD5-275A-AA13670D042C}"/>
                    </a:ext>
                  </a:extLst>
                </p14:cNvPr>
                <p14:cNvContentPartPr/>
                <p14:nvPr/>
              </p14:nvContentPartPr>
              <p14:xfrm>
                <a:off x="4235166" y="2799165"/>
                <a:ext cx="157320" cy="153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A9CA107-5238-EDD5-275A-AA13670D042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226166" y="2790165"/>
                  <a:ext cx="174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34BBED1-0389-D3E0-FADC-7125CF23781B}"/>
                    </a:ext>
                  </a:extLst>
                </p14:cNvPr>
                <p14:cNvContentPartPr/>
                <p14:nvPr/>
              </p14:nvContentPartPr>
              <p14:xfrm>
                <a:off x="4499046" y="2939565"/>
                <a:ext cx="83880" cy="50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34BBED1-0389-D3E0-FADC-7125CF23781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490046" y="2930565"/>
                  <a:ext cx="101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FD57C5E-B8BC-F13B-CAEF-BC2F60B0DF49}"/>
                    </a:ext>
                  </a:extLst>
                </p14:cNvPr>
                <p14:cNvContentPartPr/>
                <p14:nvPr/>
              </p14:nvContentPartPr>
              <p14:xfrm>
                <a:off x="3860046" y="3131445"/>
                <a:ext cx="893520" cy="96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FD57C5E-B8BC-F13B-CAEF-BC2F60B0DF4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851046" y="3122445"/>
                  <a:ext cx="911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61C0634-D412-805F-C105-145557605096}"/>
                    </a:ext>
                  </a:extLst>
                </p14:cNvPr>
                <p14:cNvContentPartPr/>
                <p14:nvPr/>
              </p14:nvContentPartPr>
              <p14:xfrm>
                <a:off x="4999806" y="2936325"/>
                <a:ext cx="362160" cy="211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61C0634-D412-805F-C105-14555760509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990806" y="2927685"/>
                  <a:ext cx="379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59DFC7F-CE68-1ECF-7C99-0978F3A5C030}"/>
                    </a:ext>
                  </a:extLst>
                </p14:cNvPr>
                <p14:cNvContentPartPr/>
                <p14:nvPr/>
              </p14:nvContentPartPr>
              <p14:xfrm>
                <a:off x="5323446" y="3136485"/>
                <a:ext cx="31680" cy="102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59DFC7F-CE68-1ECF-7C99-0978F3A5C03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314446" y="3127845"/>
                  <a:ext cx="49320" cy="11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40236D6B-A330-EE3B-E58E-4030D4D9C98D}"/>
                  </a:ext>
                </a:extLst>
              </p14:cNvPr>
              <p14:cNvContentPartPr/>
              <p14:nvPr/>
            </p14:nvContentPartPr>
            <p14:xfrm>
              <a:off x="4089366" y="3274725"/>
              <a:ext cx="245160" cy="1504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40236D6B-A330-EE3B-E58E-4030D4D9C98D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080726" y="3265725"/>
                <a:ext cx="2628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2EC9C613-57DF-E686-AD45-E33BB021AA92}"/>
                  </a:ext>
                </a:extLst>
              </p14:cNvPr>
              <p14:cNvContentPartPr/>
              <p14:nvPr/>
            </p14:nvContentPartPr>
            <p14:xfrm>
              <a:off x="6101766" y="2979525"/>
              <a:ext cx="817200" cy="124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2EC9C613-57DF-E686-AD45-E33BB021AA92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093126" y="2970885"/>
                <a:ext cx="834840" cy="14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49E11CE-E4FC-2138-A6E4-A0AF64AA39C7}"/>
              </a:ext>
            </a:extLst>
          </p:cNvPr>
          <p:cNvGrpSpPr/>
          <p:nvPr/>
        </p:nvGrpSpPr>
        <p:grpSpPr>
          <a:xfrm>
            <a:off x="7317846" y="2818605"/>
            <a:ext cx="365400" cy="407520"/>
            <a:chOff x="7317846" y="2818605"/>
            <a:chExt cx="36540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74376CB-B2D2-6745-88AA-0FD2DF9818E2}"/>
                    </a:ext>
                  </a:extLst>
                </p14:cNvPr>
                <p14:cNvContentPartPr/>
                <p14:nvPr/>
              </p14:nvContentPartPr>
              <p14:xfrm>
                <a:off x="7317846" y="2818605"/>
                <a:ext cx="365400" cy="225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74376CB-B2D2-6745-88AA-0FD2DF9818E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308846" y="2809965"/>
                  <a:ext cx="3830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AFF812F-3769-DB5F-7A50-C603C6D1DC75}"/>
                    </a:ext>
                  </a:extLst>
                </p14:cNvPr>
                <p14:cNvContentPartPr/>
                <p14:nvPr/>
              </p14:nvContentPartPr>
              <p14:xfrm>
                <a:off x="7606566" y="3098325"/>
                <a:ext cx="33480" cy="127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AFF812F-3769-DB5F-7A50-C603C6D1DC7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597566" y="3089685"/>
                  <a:ext cx="5112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38DBB97-9493-C67B-909D-3A08EDD4C3DF}"/>
              </a:ext>
            </a:extLst>
          </p:cNvPr>
          <p:cNvGrpSpPr/>
          <p:nvPr/>
        </p:nvGrpSpPr>
        <p:grpSpPr>
          <a:xfrm>
            <a:off x="7992486" y="2929485"/>
            <a:ext cx="259560" cy="139680"/>
            <a:chOff x="7992486" y="2929485"/>
            <a:chExt cx="259560" cy="13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957AA0D-BC28-A3AD-535E-91F8ACA764E7}"/>
                    </a:ext>
                  </a:extLst>
                </p14:cNvPr>
                <p14:cNvContentPartPr/>
                <p14:nvPr/>
              </p14:nvContentPartPr>
              <p14:xfrm>
                <a:off x="7992486" y="2929485"/>
                <a:ext cx="234720" cy="16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957AA0D-BC28-A3AD-535E-91F8ACA764E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983486" y="2920485"/>
                  <a:ext cx="252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5B1C78D-B370-C0CD-347A-EE0DEDBFA0C9}"/>
                    </a:ext>
                  </a:extLst>
                </p14:cNvPr>
                <p14:cNvContentPartPr/>
                <p14:nvPr/>
              </p14:nvContentPartPr>
              <p14:xfrm>
                <a:off x="8024526" y="3043965"/>
                <a:ext cx="227520" cy="25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5B1C78D-B370-C0CD-347A-EE0DEDBFA0C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015526" y="3034965"/>
                  <a:ext cx="2451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0559EE0-54AA-D13E-B9B4-7F1566201181}"/>
              </a:ext>
            </a:extLst>
          </p:cNvPr>
          <p:cNvGrpSpPr/>
          <p:nvPr/>
        </p:nvGrpSpPr>
        <p:grpSpPr>
          <a:xfrm>
            <a:off x="8510526" y="2658765"/>
            <a:ext cx="324720" cy="307080"/>
            <a:chOff x="8510526" y="2658765"/>
            <a:chExt cx="32472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804E1EA-D6D1-0EAC-DAB4-9533C28D5BCC}"/>
                    </a:ext>
                  </a:extLst>
                </p14:cNvPr>
                <p14:cNvContentPartPr/>
                <p14:nvPr/>
              </p14:nvContentPartPr>
              <p14:xfrm>
                <a:off x="8664246" y="2658765"/>
                <a:ext cx="10080" cy="238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804E1EA-D6D1-0EAC-DAB4-9533C28D5BC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655246" y="2649765"/>
                  <a:ext cx="277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8C7BCD3-EC6B-309E-E375-54F65405424E}"/>
                    </a:ext>
                  </a:extLst>
                </p14:cNvPr>
                <p14:cNvContentPartPr/>
                <p14:nvPr/>
              </p14:nvContentPartPr>
              <p14:xfrm>
                <a:off x="8510526" y="2953965"/>
                <a:ext cx="324720" cy="11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8C7BCD3-EC6B-309E-E375-54F65405424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501526" y="2944965"/>
                  <a:ext cx="3423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B86BA29-8282-E7F0-9D18-53839A4E7294}"/>
              </a:ext>
            </a:extLst>
          </p:cNvPr>
          <p:cNvGrpSpPr/>
          <p:nvPr/>
        </p:nvGrpSpPr>
        <p:grpSpPr>
          <a:xfrm>
            <a:off x="8514846" y="3090045"/>
            <a:ext cx="471240" cy="247680"/>
            <a:chOff x="8514846" y="3090045"/>
            <a:chExt cx="47124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747E22F-E7E5-105B-89E2-F49EDADD73C1}"/>
                    </a:ext>
                  </a:extLst>
                </p14:cNvPr>
                <p14:cNvContentPartPr/>
                <p14:nvPr/>
              </p14:nvContentPartPr>
              <p14:xfrm>
                <a:off x="8514846" y="3155565"/>
                <a:ext cx="252360" cy="182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747E22F-E7E5-105B-89E2-F49EDADD73C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506206" y="3146925"/>
                  <a:ext cx="2700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84C0B17-9CBE-4F99-E9BB-B2A13CC9FE09}"/>
                    </a:ext>
                  </a:extLst>
                </p14:cNvPr>
                <p14:cNvContentPartPr/>
                <p14:nvPr/>
              </p14:nvContentPartPr>
              <p14:xfrm>
                <a:off x="8830566" y="3090045"/>
                <a:ext cx="155520" cy="122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84C0B17-9CBE-4F99-E9BB-B2A13CC9FE0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821566" y="3081045"/>
                  <a:ext cx="17316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DBC8C59-A093-8390-180C-C185E05AC012}"/>
              </a:ext>
            </a:extLst>
          </p:cNvPr>
          <p:cNvGrpSpPr/>
          <p:nvPr/>
        </p:nvGrpSpPr>
        <p:grpSpPr>
          <a:xfrm>
            <a:off x="9385326" y="2558685"/>
            <a:ext cx="498240" cy="325800"/>
            <a:chOff x="9385326" y="2558685"/>
            <a:chExt cx="49824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96235E3-674F-709A-34C2-5256C78B819D}"/>
                    </a:ext>
                  </a:extLst>
                </p14:cNvPr>
                <p14:cNvContentPartPr/>
                <p14:nvPr/>
              </p14:nvContentPartPr>
              <p14:xfrm>
                <a:off x="9385326" y="2716005"/>
                <a:ext cx="149040" cy="168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96235E3-674F-709A-34C2-5256C78B819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376686" y="2707365"/>
                  <a:ext cx="166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4008521-F5ED-E18E-03E4-0EB05691B89B}"/>
                    </a:ext>
                  </a:extLst>
                </p14:cNvPr>
                <p14:cNvContentPartPr/>
                <p14:nvPr/>
              </p14:nvContentPartPr>
              <p14:xfrm>
                <a:off x="9602406" y="2558685"/>
                <a:ext cx="115560" cy="117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4008521-F5ED-E18E-03E4-0EB05691B89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593406" y="2549685"/>
                  <a:ext cx="133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9894BAD-ADE3-6224-8CC3-6ED5D007A8A5}"/>
                    </a:ext>
                  </a:extLst>
                </p14:cNvPr>
                <p14:cNvContentPartPr/>
                <p14:nvPr/>
              </p14:nvContentPartPr>
              <p14:xfrm>
                <a:off x="9776646" y="2665605"/>
                <a:ext cx="106920" cy="160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9894BAD-ADE3-6224-8CC3-6ED5D007A8A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768006" y="2656605"/>
                  <a:ext cx="12456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B1726972-9ED7-248E-96C6-8449C96E4AA6}"/>
                  </a:ext>
                </a:extLst>
              </p14:cNvPr>
              <p14:cNvContentPartPr/>
              <p14:nvPr/>
            </p14:nvContentPartPr>
            <p14:xfrm>
              <a:off x="9945126" y="2825445"/>
              <a:ext cx="122760" cy="662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B1726972-9ED7-248E-96C6-8449C96E4AA6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9936126" y="2816805"/>
                <a:ext cx="1404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70D7E54D-C083-DEEF-A8B0-C8BE643EFF81}"/>
                  </a:ext>
                </a:extLst>
              </p14:cNvPr>
              <p14:cNvContentPartPr/>
              <p14:nvPr/>
            </p14:nvContentPartPr>
            <p14:xfrm>
              <a:off x="9334926" y="3055485"/>
              <a:ext cx="781560" cy="640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70D7E54D-C083-DEEF-A8B0-C8BE643EFF81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9325926" y="3046845"/>
                <a:ext cx="799200" cy="8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DDC56A0-99C1-F11F-1CD2-781EA5985151}"/>
              </a:ext>
            </a:extLst>
          </p:cNvPr>
          <p:cNvGrpSpPr/>
          <p:nvPr/>
        </p:nvGrpSpPr>
        <p:grpSpPr>
          <a:xfrm>
            <a:off x="1496286" y="643845"/>
            <a:ext cx="604440" cy="350280"/>
            <a:chOff x="1496286" y="643845"/>
            <a:chExt cx="60444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9555EDF-92DE-757B-BC0E-728906F8A9B5}"/>
                    </a:ext>
                  </a:extLst>
                </p14:cNvPr>
                <p14:cNvContentPartPr/>
                <p14:nvPr/>
              </p14:nvContentPartPr>
              <p14:xfrm>
                <a:off x="1496286" y="643845"/>
                <a:ext cx="218520" cy="130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9555EDF-92DE-757B-BC0E-728906F8A9B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487646" y="634845"/>
                  <a:ext cx="236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39BF028-F24B-0F59-B2B2-7750FE14D267}"/>
                    </a:ext>
                  </a:extLst>
                </p14:cNvPr>
                <p14:cNvContentPartPr/>
                <p14:nvPr/>
              </p14:nvContentPartPr>
              <p14:xfrm>
                <a:off x="1843686" y="650325"/>
                <a:ext cx="257040" cy="193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39BF028-F24B-0F59-B2B2-7750FE14D26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835046" y="641325"/>
                  <a:ext cx="2746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9974E11-BBC4-472D-4B57-5D201F3091EA}"/>
                    </a:ext>
                  </a:extLst>
                </p14:cNvPr>
                <p14:cNvContentPartPr/>
                <p14:nvPr/>
              </p14:nvContentPartPr>
              <p14:xfrm>
                <a:off x="2078766" y="837165"/>
                <a:ext cx="17640" cy="156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9974E11-BBC4-472D-4B57-5D201F3091E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070126" y="828165"/>
                  <a:ext cx="3528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03215BA-BC53-53E6-4E7D-45370279C582}"/>
              </a:ext>
            </a:extLst>
          </p:cNvPr>
          <p:cNvGrpSpPr/>
          <p:nvPr/>
        </p:nvGrpSpPr>
        <p:grpSpPr>
          <a:xfrm>
            <a:off x="6907446" y="538725"/>
            <a:ext cx="959400" cy="398160"/>
            <a:chOff x="6907446" y="538725"/>
            <a:chExt cx="95940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E333216-E1B4-2498-CDE6-88167B5569C3}"/>
                    </a:ext>
                  </a:extLst>
                </p14:cNvPr>
                <p14:cNvContentPartPr/>
                <p14:nvPr/>
              </p14:nvContentPartPr>
              <p14:xfrm>
                <a:off x="7660926" y="638085"/>
                <a:ext cx="191520" cy="11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E333216-E1B4-2498-CDE6-88167B5569C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651926" y="629445"/>
                  <a:ext cx="209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80B7F3D-6933-60D0-1AF1-2BA7FE693F1F}"/>
                    </a:ext>
                  </a:extLst>
                </p14:cNvPr>
                <p14:cNvContentPartPr/>
                <p14:nvPr/>
              </p14:nvContentPartPr>
              <p14:xfrm>
                <a:off x="7684686" y="742845"/>
                <a:ext cx="182160" cy="14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80B7F3D-6933-60D0-1AF1-2BA7FE693F1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676046" y="733845"/>
                  <a:ext cx="199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D2B9580-98D0-8016-00CD-4BD00FEA2011}"/>
                    </a:ext>
                  </a:extLst>
                </p14:cNvPr>
                <p14:cNvContentPartPr/>
                <p14:nvPr/>
              </p14:nvContentPartPr>
              <p14:xfrm>
                <a:off x="6907446" y="634485"/>
                <a:ext cx="200880" cy="192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D2B9580-98D0-8016-00CD-4BD00FEA201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898806" y="625845"/>
                  <a:ext cx="218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CA31967-56DE-93E4-509D-40C641106D7A}"/>
                    </a:ext>
                  </a:extLst>
                </p14:cNvPr>
                <p14:cNvContentPartPr/>
                <p14:nvPr/>
              </p14:nvContentPartPr>
              <p14:xfrm>
                <a:off x="7227846" y="538725"/>
                <a:ext cx="228960" cy="193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CA31967-56DE-93E4-509D-40C641106D7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218846" y="530085"/>
                  <a:ext cx="2466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0A944A9-0ECF-91C5-FA99-E8EF2F9E8D01}"/>
                    </a:ext>
                  </a:extLst>
                </p14:cNvPr>
                <p14:cNvContentPartPr/>
                <p14:nvPr/>
              </p14:nvContentPartPr>
              <p14:xfrm>
                <a:off x="7401726" y="811605"/>
                <a:ext cx="10800" cy="125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0A944A9-0ECF-91C5-FA99-E8EF2F9E8D0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93086" y="802605"/>
                  <a:ext cx="2844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BED909D-33FE-9BAB-4AA7-841EF65F25E5}"/>
              </a:ext>
            </a:extLst>
          </p:cNvPr>
          <p:cNvGrpSpPr/>
          <p:nvPr/>
        </p:nvGrpSpPr>
        <p:grpSpPr>
          <a:xfrm>
            <a:off x="1551006" y="2668845"/>
            <a:ext cx="2017080" cy="789120"/>
            <a:chOff x="1551006" y="2668845"/>
            <a:chExt cx="2017080" cy="78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42F24AD-989E-6ECC-68A6-EAF41EE85990}"/>
                    </a:ext>
                  </a:extLst>
                </p14:cNvPr>
                <p14:cNvContentPartPr/>
                <p14:nvPr/>
              </p14:nvContentPartPr>
              <p14:xfrm>
                <a:off x="2237166" y="2899605"/>
                <a:ext cx="182880" cy="14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42F24AD-989E-6ECC-68A6-EAF41EE8599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228166" y="2890965"/>
                  <a:ext cx="200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A503F83-8BA0-F277-A4F2-B2B9DDEA1B29}"/>
                    </a:ext>
                  </a:extLst>
                </p14:cNvPr>
                <p14:cNvContentPartPr/>
                <p14:nvPr/>
              </p14:nvContentPartPr>
              <p14:xfrm>
                <a:off x="2232126" y="3003645"/>
                <a:ext cx="317160" cy="27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A503F83-8BA0-F277-A4F2-B2B9DDEA1B2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223126" y="2994645"/>
                  <a:ext cx="334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A34357D-888F-7A06-2878-802DEB19556A}"/>
                    </a:ext>
                  </a:extLst>
                </p14:cNvPr>
                <p14:cNvContentPartPr/>
                <p14:nvPr/>
              </p14:nvContentPartPr>
              <p14:xfrm>
                <a:off x="2986326" y="2833725"/>
                <a:ext cx="144360" cy="160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A34357D-888F-7A06-2878-802DEB19556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977686" y="2824725"/>
                  <a:ext cx="162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40EA150-27F2-EE5D-5415-A9A6B9996BD3}"/>
                    </a:ext>
                  </a:extLst>
                </p14:cNvPr>
                <p14:cNvContentPartPr/>
                <p14:nvPr/>
              </p14:nvContentPartPr>
              <p14:xfrm>
                <a:off x="3181086" y="2668845"/>
                <a:ext cx="91440" cy="114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40EA150-27F2-EE5D-5415-A9A6B9996BD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172086" y="2660205"/>
                  <a:ext cx="109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1A1087E-B997-8E58-A7C9-450B536E321C}"/>
                    </a:ext>
                  </a:extLst>
                </p14:cNvPr>
                <p14:cNvContentPartPr/>
                <p14:nvPr/>
              </p14:nvContentPartPr>
              <p14:xfrm>
                <a:off x="2786886" y="3054765"/>
                <a:ext cx="663480" cy="49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1A1087E-B997-8E58-A7C9-450B536E321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778246" y="3046125"/>
                  <a:ext cx="681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C0237C8-EBFE-D308-4A8F-B897E0BCCFFF}"/>
                    </a:ext>
                  </a:extLst>
                </p14:cNvPr>
                <p14:cNvContentPartPr/>
                <p14:nvPr/>
              </p14:nvContentPartPr>
              <p14:xfrm>
                <a:off x="2825406" y="3309645"/>
                <a:ext cx="88200" cy="113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C0237C8-EBFE-D308-4A8F-B897E0BCCFF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816766" y="3300645"/>
                  <a:ext cx="105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57B1627-397C-241B-EF2E-407110545F8D}"/>
                    </a:ext>
                  </a:extLst>
                </p14:cNvPr>
                <p14:cNvContentPartPr/>
                <p14:nvPr/>
              </p14:nvContentPartPr>
              <p14:xfrm>
                <a:off x="2893446" y="3185445"/>
                <a:ext cx="14760" cy="38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57B1627-397C-241B-EF2E-407110545F8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884806" y="3176445"/>
                  <a:ext cx="32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E494707-FEBB-C5F6-FA0A-75DDD363A68B}"/>
                    </a:ext>
                  </a:extLst>
                </p14:cNvPr>
                <p14:cNvContentPartPr/>
                <p14:nvPr/>
              </p14:nvContentPartPr>
              <p14:xfrm>
                <a:off x="3013686" y="3292725"/>
                <a:ext cx="151920" cy="153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E494707-FEBB-C5F6-FA0A-75DDD363A68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004686" y="3284085"/>
                  <a:ext cx="169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EB6AE8B-E2A5-3DFF-ADBB-9903D7DC001F}"/>
                    </a:ext>
                  </a:extLst>
                </p14:cNvPr>
                <p14:cNvContentPartPr/>
                <p14:nvPr/>
              </p14:nvContentPartPr>
              <p14:xfrm>
                <a:off x="2998926" y="3357525"/>
                <a:ext cx="173880" cy="31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EB6AE8B-E2A5-3DFF-ADBB-9903D7DC001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989926" y="3348885"/>
                  <a:ext cx="191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A83E8AC-B335-9EBF-0537-180C34AE1B5E}"/>
                    </a:ext>
                  </a:extLst>
                </p14:cNvPr>
                <p14:cNvContentPartPr/>
                <p14:nvPr/>
              </p14:nvContentPartPr>
              <p14:xfrm>
                <a:off x="3235806" y="3399645"/>
                <a:ext cx="65880" cy="58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A83E8AC-B335-9EBF-0537-180C34AE1B5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226806" y="3390645"/>
                  <a:ext cx="83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D632092-F53A-C2F8-889E-CCADEA5038E7}"/>
                    </a:ext>
                  </a:extLst>
                </p14:cNvPr>
                <p14:cNvContentPartPr/>
                <p14:nvPr/>
              </p14:nvContentPartPr>
              <p14:xfrm>
                <a:off x="3414366" y="3194085"/>
                <a:ext cx="153720" cy="246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D632092-F53A-C2F8-889E-CCADEA5038E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405726" y="3185445"/>
                  <a:ext cx="1713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BA348B6-FD0E-58D6-FC07-452C26579EE9}"/>
                    </a:ext>
                  </a:extLst>
                </p14:cNvPr>
                <p14:cNvContentPartPr/>
                <p14:nvPr/>
              </p14:nvContentPartPr>
              <p14:xfrm>
                <a:off x="1551006" y="2858925"/>
                <a:ext cx="181440" cy="171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BA348B6-FD0E-58D6-FC07-452C26579EE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542006" y="2849925"/>
                  <a:ext cx="199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CB7ABCD-3486-B198-EDDF-4D5177CFA203}"/>
                    </a:ext>
                  </a:extLst>
                </p14:cNvPr>
                <p14:cNvContentPartPr/>
                <p14:nvPr/>
              </p14:nvContentPartPr>
              <p14:xfrm>
                <a:off x="1785006" y="2835525"/>
                <a:ext cx="220320" cy="172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CB7ABCD-3486-B198-EDDF-4D5177CFA20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776366" y="2826885"/>
                  <a:ext cx="237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09A4D4A-CF28-5040-D979-6E17BA16D84F}"/>
                    </a:ext>
                  </a:extLst>
                </p14:cNvPr>
                <p14:cNvContentPartPr/>
                <p14:nvPr/>
              </p14:nvContentPartPr>
              <p14:xfrm>
                <a:off x="1995246" y="3058365"/>
                <a:ext cx="12600" cy="162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09A4D4A-CF28-5040-D979-6E17BA16D84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986606" y="3049725"/>
                  <a:ext cx="3024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C5263241-82A7-60FC-9DFE-F45A12E00A0D}"/>
              </a:ext>
            </a:extLst>
          </p:cNvPr>
          <p:cNvGrpSpPr/>
          <p:nvPr/>
        </p:nvGrpSpPr>
        <p:grpSpPr>
          <a:xfrm>
            <a:off x="9315846" y="3229005"/>
            <a:ext cx="794520" cy="225720"/>
            <a:chOff x="9315846" y="3229005"/>
            <a:chExt cx="79452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F63FF85-C667-03A2-6C54-635E5D6DF665}"/>
                    </a:ext>
                  </a:extLst>
                </p14:cNvPr>
                <p14:cNvContentPartPr/>
                <p14:nvPr/>
              </p14:nvContentPartPr>
              <p14:xfrm>
                <a:off x="9347886" y="3245925"/>
                <a:ext cx="188280" cy="195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F63FF85-C667-03A2-6C54-635E5D6DF66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339246" y="3237285"/>
                  <a:ext cx="2059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830420A-2C6E-107C-A0DE-4A2DF482B39E}"/>
                    </a:ext>
                  </a:extLst>
                </p14:cNvPr>
                <p14:cNvContentPartPr/>
                <p14:nvPr/>
              </p14:nvContentPartPr>
              <p14:xfrm>
                <a:off x="9315846" y="3337725"/>
                <a:ext cx="253440" cy="17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830420A-2C6E-107C-A0DE-4A2DF482B39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306846" y="3329085"/>
                  <a:ext cx="271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B6A38C2-4BC6-1D95-90A3-9337B5EC4C3B}"/>
                    </a:ext>
                  </a:extLst>
                </p14:cNvPr>
                <p14:cNvContentPartPr/>
                <p14:nvPr/>
              </p14:nvContentPartPr>
              <p14:xfrm>
                <a:off x="9613926" y="3397485"/>
                <a:ext cx="84960" cy="57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B6A38C2-4BC6-1D95-90A3-9337B5EC4C3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604926" y="3388485"/>
                  <a:ext cx="102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8717AC2-3C80-45CC-967D-22CABF58EC2C}"/>
                    </a:ext>
                  </a:extLst>
                </p14:cNvPr>
                <p14:cNvContentPartPr/>
                <p14:nvPr/>
              </p14:nvContentPartPr>
              <p14:xfrm>
                <a:off x="9806166" y="3229005"/>
                <a:ext cx="304200" cy="166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8717AC2-3C80-45CC-967D-22CABF58EC2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797526" y="3220005"/>
                  <a:ext cx="32184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BA8B202-8B40-40B2-6F7C-F78F2DDBF2A5}"/>
              </a:ext>
            </a:extLst>
          </p:cNvPr>
          <p:cNvGrpSpPr/>
          <p:nvPr/>
        </p:nvGrpSpPr>
        <p:grpSpPr>
          <a:xfrm>
            <a:off x="10456326" y="2773965"/>
            <a:ext cx="425160" cy="463680"/>
            <a:chOff x="10456326" y="2773965"/>
            <a:chExt cx="42516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12C52AD-99B3-4BB3-7A47-B7F898F47475}"/>
                    </a:ext>
                  </a:extLst>
                </p14:cNvPr>
                <p14:cNvContentPartPr/>
                <p14:nvPr/>
              </p14:nvContentPartPr>
              <p14:xfrm>
                <a:off x="10456326" y="2773965"/>
                <a:ext cx="425160" cy="2358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12C52AD-99B3-4BB3-7A47-B7F898F4747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447326" y="2765325"/>
                  <a:ext cx="4428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F069803-F942-659C-F965-F9A9C7795EA9}"/>
                    </a:ext>
                  </a:extLst>
                </p14:cNvPr>
                <p14:cNvContentPartPr/>
                <p14:nvPr/>
              </p14:nvContentPartPr>
              <p14:xfrm>
                <a:off x="10813446" y="3088245"/>
                <a:ext cx="18000" cy="149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F069803-F942-659C-F965-F9A9C7795EA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804446" y="3079245"/>
                  <a:ext cx="3564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AACC01A6-BE6D-7940-BD8C-CB2E07D917A1}"/>
              </a:ext>
            </a:extLst>
          </p:cNvPr>
          <p:cNvGrpSpPr/>
          <p:nvPr/>
        </p:nvGrpSpPr>
        <p:grpSpPr>
          <a:xfrm>
            <a:off x="513846" y="4262565"/>
            <a:ext cx="3054240" cy="425160"/>
            <a:chOff x="513846" y="4262565"/>
            <a:chExt cx="305424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CE23600-DBCA-FD15-8BC9-DE3C0EE4B478}"/>
                    </a:ext>
                  </a:extLst>
                </p14:cNvPr>
                <p14:cNvContentPartPr/>
                <p14:nvPr/>
              </p14:nvContentPartPr>
              <p14:xfrm>
                <a:off x="545166" y="4294605"/>
                <a:ext cx="360" cy="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CE23600-DBCA-FD15-8BC9-DE3C0EE4B47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36166" y="4285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D68EF05-EA91-5BE4-4132-BA8BA3539F2D}"/>
                    </a:ext>
                  </a:extLst>
                </p14:cNvPr>
                <p14:cNvContentPartPr/>
                <p14:nvPr/>
              </p14:nvContentPartPr>
              <p14:xfrm>
                <a:off x="516006" y="4275165"/>
                <a:ext cx="65160" cy="271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D68EF05-EA91-5BE4-4132-BA8BA3539F2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07366" y="4266165"/>
                  <a:ext cx="828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C9CFFA1-95BB-736B-EF85-C1A63CBF6511}"/>
                    </a:ext>
                  </a:extLst>
                </p14:cNvPr>
                <p14:cNvContentPartPr/>
                <p14:nvPr/>
              </p14:nvContentPartPr>
              <p14:xfrm>
                <a:off x="516726" y="4262565"/>
                <a:ext cx="265320" cy="525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C9CFFA1-95BB-736B-EF85-C1A63CBF651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08086" y="4253925"/>
                  <a:ext cx="282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62F2F3F-E2A8-35A0-E913-9C7051D9A7BE}"/>
                    </a:ext>
                  </a:extLst>
                </p14:cNvPr>
                <p14:cNvContentPartPr/>
                <p14:nvPr/>
              </p14:nvContentPartPr>
              <p14:xfrm>
                <a:off x="513846" y="4384965"/>
                <a:ext cx="221760" cy="38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62F2F3F-E2A8-35A0-E913-9C7051D9A7B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05206" y="4375965"/>
                  <a:ext cx="2394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404F05F-3101-431F-F1FE-654CF794AAD7}"/>
                    </a:ext>
                  </a:extLst>
                </p14:cNvPr>
                <p14:cNvContentPartPr/>
                <p14:nvPr/>
              </p14:nvContentPartPr>
              <p14:xfrm>
                <a:off x="765846" y="4420245"/>
                <a:ext cx="401760" cy="138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404F05F-3101-431F-F1FE-654CF794AAD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57206" y="4411605"/>
                  <a:ext cx="419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7282D70-247D-CD17-F29A-F09EC2CC3BC7}"/>
                    </a:ext>
                  </a:extLst>
                </p14:cNvPr>
                <p14:cNvContentPartPr/>
                <p14:nvPr/>
              </p14:nvContentPartPr>
              <p14:xfrm>
                <a:off x="1401246" y="4334205"/>
                <a:ext cx="753840" cy="174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7282D70-247D-CD17-F29A-F09EC2CC3BC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392606" y="4325205"/>
                  <a:ext cx="771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C6903B4-7BA8-0D5F-6903-5DE1860B38B3}"/>
                    </a:ext>
                  </a:extLst>
                </p14:cNvPr>
                <p14:cNvContentPartPr/>
                <p14:nvPr/>
              </p14:nvContentPartPr>
              <p14:xfrm>
                <a:off x="2335806" y="4403685"/>
                <a:ext cx="88920" cy="35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C6903B4-7BA8-0D5F-6903-5DE1860B38B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326806" y="4395045"/>
                  <a:ext cx="106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27FD1FB-321C-5961-8442-B7740C569A76}"/>
                    </a:ext>
                  </a:extLst>
                </p14:cNvPr>
                <p14:cNvContentPartPr/>
                <p14:nvPr/>
              </p14:nvContentPartPr>
              <p14:xfrm>
                <a:off x="2501406" y="4349685"/>
                <a:ext cx="1066680" cy="338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27FD1FB-321C-5961-8442-B7740C569A7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492766" y="4340685"/>
                  <a:ext cx="1084320" cy="35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0C370832-14F9-5521-850E-D2E6457DBA30}"/>
              </a:ext>
            </a:extLst>
          </p:cNvPr>
          <p:cNvGrpSpPr/>
          <p:nvPr/>
        </p:nvGrpSpPr>
        <p:grpSpPr>
          <a:xfrm>
            <a:off x="3973806" y="4180845"/>
            <a:ext cx="470880" cy="485640"/>
            <a:chOff x="3973806" y="4180845"/>
            <a:chExt cx="47088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2F6F8C3-6CF3-D8C7-C160-3A750237691E}"/>
                    </a:ext>
                  </a:extLst>
                </p14:cNvPr>
                <p14:cNvContentPartPr/>
                <p14:nvPr/>
              </p14:nvContentPartPr>
              <p14:xfrm>
                <a:off x="3973806" y="4180845"/>
                <a:ext cx="470880" cy="306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2F6F8C3-6CF3-D8C7-C160-3A750237691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965166" y="4171845"/>
                  <a:ext cx="4885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D1724F7-B90B-D866-181D-FBC0DDC5108C}"/>
                    </a:ext>
                  </a:extLst>
                </p14:cNvPr>
                <p14:cNvContentPartPr/>
                <p14:nvPr/>
              </p14:nvContentPartPr>
              <p14:xfrm>
                <a:off x="4370886" y="4481085"/>
                <a:ext cx="8640" cy="1854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D1724F7-B90B-D866-181D-FBC0DDC5108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361886" y="4472445"/>
                  <a:ext cx="2628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FDFB0719-A6E9-165F-0E92-A5924AFFD6AE}"/>
              </a:ext>
            </a:extLst>
          </p:cNvPr>
          <p:cNvGrpSpPr/>
          <p:nvPr/>
        </p:nvGrpSpPr>
        <p:grpSpPr>
          <a:xfrm>
            <a:off x="4757886" y="3972405"/>
            <a:ext cx="3580200" cy="722160"/>
            <a:chOff x="4757886" y="3972405"/>
            <a:chExt cx="3580200" cy="72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CBAB108-51F3-83FD-B627-9124FAAB2B73}"/>
                    </a:ext>
                  </a:extLst>
                </p14:cNvPr>
                <p14:cNvContentPartPr/>
                <p14:nvPr/>
              </p14:nvContentPartPr>
              <p14:xfrm>
                <a:off x="4757886" y="4524645"/>
                <a:ext cx="113040" cy="169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CBAB108-51F3-83FD-B627-9124FAAB2B7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748886" y="4515645"/>
                  <a:ext cx="130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3CB76F7-631C-7509-E585-5C8BF9822F9B}"/>
                    </a:ext>
                  </a:extLst>
                </p14:cNvPr>
                <p14:cNvContentPartPr/>
                <p14:nvPr/>
              </p14:nvContentPartPr>
              <p14:xfrm>
                <a:off x="5148846" y="4273005"/>
                <a:ext cx="597960" cy="228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3CB76F7-631C-7509-E585-5C8BF9822F9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140206" y="4264005"/>
                  <a:ext cx="6156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B68FD3D-01BE-5D4F-7DCA-8965E1E8C1B8}"/>
                    </a:ext>
                  </a:extLst>
                </p14:cNvPr>
                <p14:cNvContentPartPr/>
                <p14:nvPr/>
              </p14:nvContentPartPr>
              <p14:xfrm>
                <a:off x="6004566" y="4051245"/>
                <a:ext cx="1025640" cy="379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B68FD3D-01BE-5D4F-7DCA-8965E1E8C1B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995566" y="4042605"/>
                  <a:ext cx="10432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2FBF7C3-2D61-7DCA-D76B-6EA9C51E4146}"/>
                    </a:ext>
                  </a:extLst>
                </p14:cNvPr>
                <p14:cNvContentPartPr/>
                <p14:nvPr/>
              </p14:nvContentPartPr>
              <p14:xfrm>
                <a:off x="6780726" y="4135845"/>
                <a:ext cx="324000" cy="72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2FBF7C3-2D61-7DCA-D76B-6EA9C51E414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772086" y="4126845"/>
                  <a:ext cx="341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806C765-C115-11F6-AE51-82CE5B59B025}"/>
                    </a:ext>
                  </a:extLst>
                </p14:cNvPr>
                <p14:cNvContentPartPr/>
                <p14:nvPr/>
              </p14:nvContentPartPr>
              <p14:xfrm>
                <a:off x="7365726" y="3972405"/>
                <a:ext cx="972360" cy="3672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806C765-C115-11F6-AE51-82CE5B59B02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357086" y="3963405"/>
                  <a:ext cx="990000" cy="38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EEEC1F17-92D7-695F-70BD-3D8A79659661}"/>
              </a:ext>
            </a:extLst>
          </p:cNvPr>
          <p:cNvGrpSpPr/>
          <p:nvPr/>
        </p:nvGrpSpPr>
        <p:grpSpPr>
          <a:xfrm>
            <a:off x="8852886" y="3852525"/>
            <a:ext cx="2186280" cy="880200"/>
            <a:chOff x="8852886" y="3852525"/>
            <a:chExt cx="2186280" cy="88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D7E616B-3026-34C0-D137-01C79702BF35}"/>
                    </a:ext>
                  </a:extLst>
                </p14:cNvPr>
                <p14:cNvContentPartPr/>
                <p14:nvPr/>
              </p14:nvContentPartPr>
              <p14:xfrm>
                <a:off x="8852886" y="4155285"/>
                <a:ext cx="336240" cy="2336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D7E616B-3026-34C0-D137-01C79702BF3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843886" y="4146645"/>
                  <a:ext cx="3538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8FC53C1-F1EC-6B95-8EBE-9CD7B804EF6A}"/>
                    </a:ext>
                  </a:extLst>
                </p14:cNvPr>
                <p14:cNvContentPartPr/>
                <p14:nvPr/>
              </p14:nvContentPartPr>
              <p14:xfrm>
                <a:off x="9244926" y="4023165"/>
                <a:ext cx="178920" cy="164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8FC53C1-F1EC-6B95-8EBE-9CD7B804EF6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235926" y="4014165"/>
                  <a:ext cx="196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D147FE2-97CF-7873-BA23-B96D87E8D22A}"/>
                    </a:ext>
                  </a:extLst>
                </p14:cNvPr>
                <p14:cNvContentPartPr/>
                <p14:nvPr/>
              </p14:nvContentPartPr>
              <p14:xfrm>
                <a:off x="9459846" y="4260045"/>
                <a:ext cx="200520" cy="626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D147FE2-97CF-7873-BA23-B96D87E8D22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451206" y="4251045"/>
                  <a:ext cx="218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3A42E09-C937-CC64-B37A-2879015F15E1}"/>
                    </a:ext>
                  </a:extLst>
                </p14:cNvPr>
                <p14:cNvContentPartPr/>
                <p14:nvPr/>
              </p14:nvContentPartPr>
              <p14:xfrm>
                <a:off x="9426726" y="4366965"/>
                <a:ext cx="233280" cy="25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3A42E09-C937-CC64-B37A-2879015F15E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418086" y="4357965"/>
                  <a:ext cx="250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D52B4D8-809C-C1C5-3CB0-7156A3C1687C}"/>
                    </a:ext>
                  </a:extLst>
                </p14:cNvPr>
                <p14:cNvContentPartPr/>
                <p14:nvPr/>
              </p14:nvContentPartPr>
              <p14:xfrm>
                <a:off x="10013526" y="4022445"/>
                <a:ext cx="259920" cy="188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D52B4D8-809C-C1C5-3CB0-7156A3C1687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004526" y="4013805"/>
                  <a:ext cx="2775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90B8E02-07B9-38BC-8585-46E062CDB8CA}"/>
                    </a:ext>
                  </a:extLst>
                </p14:cNvPr>
                <p14:cNvContentPartPr/>
                <p14:nvPr/>
              </p14:nvContentPartPr>
              <p14:xfrm>
                <a:off x="10257606" y="3852525"/>
                <a:ext cx="190440" cy="1515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90B8E02-07B9-38BC-8585-46E062CDB8C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248606" y="3843525"/>
                  <a:ext cx="208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D3719D9-4095-129A-40F2-512A22FE4227}"/>
                    </a:ext>
                  </a:extLst>
                </p14:cNvPr>
                <p14:cNvContentPartPr/>
                <p14:nvPr/>
              </p14:nvContentPartPr>
              <p14:xfrm>
                <a:off x="9838206" y="4325925"/>
                <a:ext cx="1200960" cy="104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D3719D9-4095-129A-40F2-512A22FE422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829206" y="4317285"/>
                  <a:ext cx="1218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1F4FE5B-1DB5-A8C5-ED60-052E68E2868F}"/>
                    </a:ext>
                  </a:extLst>
                </p14:cNvPr>
                <p14:cNvContentPartPr/>
                <p14:nvPr/>
              </p14:nvContentPartPr>
              <p14:xfrm>
                <a:off x="10579446" y="4513485"/>
                <a:ext cx="296280" cy="2192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1F4FE5B-1DB5-A8C5-ED60-052E68E2868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570806" y="4504845"/>
                  <a:ext cx="3139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C67C22D-30B0-AD68-A77F-3B636046D91B}"/>
                    </a:ext>
                  </a:extLst>
                </p14:cNvPr>
                <p14:cNvContentPartPr/>
                <p14:nvPr/>
              </p14:nvContentPartPr>
              <p14:xfrm>
                <a:off x="10526166" y="3966645"/>
                <a:ext cx="142920" cy="2620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C67C22D-30B0-AD68-A77F-3B636046D91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517166" y="3957645"/>
                  <a:ext cx="1605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D459D56-B7BC-CF8B-8890-537D3AC53CBD}"/>
                    </a:ext>
                  </a:extLst>
                </p14:cNvPr>
                <p14:cNvContentPartPr/>
                <p14:nvPr/>
              </p14:nvContentPartPr>
              <p14:xfrm>
                <a:off x="10775286" y="4172205"/>
                <a:ext cx="118440" cy="90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D459D56-B7BC-CF8B-8890-537D3AC53CB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766646" y="4163205"/>
                  <a:ext cx="13608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16FB36A4-F996-C699-4AAD-E0C9C44E9172}"/>
                  </a:ext>
                </a:extLst>
              </p14:cNvPr>
              <p14:cNvContentPartPr/>
              <p14:nvPr/>
            </p14:nvContentPartPr>
            <p14:xfrm>
              <a:off x="10854486" y="4537605"/>
              <a:ext cx="22680" cy="2001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16FB36A4-F996-C699-4AAD-E0C9C44E9172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0845846" y="4528605"/>
                <a:ext cx="40320" cy="21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8B375A20-F887-356C-C450-4EC2B3B4AC9C}"/>
              </a:ext>
            </a:extLst>
          </p:cNvPr>
          <p:cNvGrpSpPr/>
          <p:nvPr/>
        </p:nvGrpSpPr>
        <p:grpSpPr>
          <a:xfrm>
            <a:off x="9976806" y="4528965"/>
            <a:ext cx="457560" cy="289080"/>
            <a:chOff x="9976806" y="4528965"/>
            <a:chExt cx="45756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8032205-C125-828F-D6DB-579DCF78DC0B}"/>
                    </a:ext>
                  </a:extLst>
                </p14:cNvPr>
                <p14:cNvContentPartPr/>
                <p14:nvPr/>
              </p14:nvContentPartPr>
              <p14:xfrm>
                <a:off x="9978246" y="4528965"/>
                <a:ext cx="198360" cy="245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8032205-C125-828F-D6DB-579DCF78DC0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969246" y="4519965"/>
                  <a:ext cx="2160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1B6DBA2-D871-DABF-A375-92A581451B9A}"/>
                    </a:ext>
                  </a:extLst>
                </p14:cNvPr>
                <p14:cNvContentPartPr/>
                <p14:nvPr/>
              </p14:nvContentPartPr>
              <p14:xfrm>
                <a:off x="9976806" y="4633005"/>
                <a:ext cx="200880" cy="28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1B6DBA2-D871-DABF-A375-92A581451B9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967806" y="4624365"/>
                  <a:ext cx="218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80302BD-E599-E54D-08AD-67FEDB1C7A4A}"/>
                    </a:ext>
                  </a:extLst>
                </p14:cNvPr>
                <p14:cNvContentPartPr/>
                <p14:nvPr/>
              </p14:nvContentPartPr>
              <p14:xfrm>
                <a:off x="10316286" y="4706085"/>
                <a:ext cx="118080" cy="111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80302BD-E599-E54D-08AD-67FEDB1C7A4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307646" y="4697085"/>
                  <a:ext cx="13572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B2E84A61-B03E-0D9B-FE05-2A7FDFE5E6CC}"/>
                  </a:ext>
                </a:extLst>
              </p14:cNvPr>
              <p14:cNvContentPartPr/>
              <p14:nvPr/>
            </p14:nvContentPartPr>
            <p14:xfrm>
              <a:off x="508446" y="5347965"/>
              <a:ext cx="160200" cy="49644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B2E84A61-B03E-0D9B-FE05-2A7FDFE5E6CC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499806" y="5339325"/>
                <a:ext cx="17784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E029E743-9C79-F55A-A11E-B6DD6206B149}"/>
                  </a:ext>
                </a:extLst>
              </p14:cNvPr>
              <p14:cNvContentPartPr/>
              <p14:nvPr/>
            </p14:nvContentPartPr>
            <p14:xfrm>
              <a:off x="597366" y="5372085"/>
              <a:ext cx="1255680" cy="47628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E029E743-9C79-F55A-A11E-B6DD6206B149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588726" y="5363085"/>
                <a:ext cx="127332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C630FF31-C2C8-0059-BDA9-1BECC551F08E}"/>
                  </a:ext>
                </a:extLst>
              </p14:cNvPr>
              <p14:cNvContentPartPr/>
              <p14:nvPr/>
            </p14:nvContentPartPr>
            <p14:xfrm>
              <a:off x="5878206" y="5006685"/>
              <a:ext cx="1633320" cy="94428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C630FF31-C2C8-0059-BDA9-1BECC551F08E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5869566" y="4997685"/>
                <a:ext cx="1650960" cy="9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oup 256">
            <a:extLst>
              <a:ext uri="{FF2B5EF4-FFF2-40B4-BE49-F238E27FC236}">
                <a16:creationId xmlns:a16="http://schemas.microsoft.com/office/drawing/2014/main" id="{EFFF8E46-3CA3-1AB1-5F87-F4E85CE22AE0}"/>
              </a:ext>
            </a:extLst>
          </p:cNvPr>
          <p:cNvGrpSpPr/>
          <p:nvPr/>
        </p:nvGrpSpPr>
        <p:grpSpPr>
          <a:xfrm>
            <a:off x="1967886" y="4838565"/>
            <a:ext cx="5826600" cy="1515960"/>
            <a:chOff x="1967886" y="4838565"/>
            <a:chExt cx="5826600" cy="151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197859E-8113-8965-4027-95A98AFAA661}"/>
                    </a:ext>
                  </a:extLst>
                </p14:cNvPr>
                <p14:cNvContentPartPr/>
                <p14:nvPr/>
              </p14:nvContentPartPr>
              <p14:xfrm>
                <a:off x="1967886" y="5346525"/>
                <a:ext cx="1564920" cy="7038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197859E-8113-8965-4027-95A98AFAA66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959246" y="5337525"/>
                  <a:ext cx="1582560" cy="72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A523394-7356-8E80-20FC-AC200E973941}"/>
                    </a:ext>
                  </a:extLst>
                </p14:cNvPr>
                <p14:cNvContentPartPr/>
                <p14:nvPr/>
              </p14:nvContentPartPr>
              <p14:xfrm>
                <a:off x="3740886" y="5601405"/>
                <a:ext cx="50400" cy="57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A523394-7356-8E80-20FC-AC200E97394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732246" y="5592765"/>
                  <a:ext cx="68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5EDCD0B-CF8C-D56B-0703-72485FFC28FB}"/>
                    </a:ext>
                  </a:extLst>
                </p14:cNvPr>
                <p14:cNvContentPartPr/>
                <p14:nvPr/>
              </p14:nvContentPartPr>
              <p14:xfrm>
                <a:off x="3757806" y="5748645"/>
                <a:ext cx="20520" cy="49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5EDCD0B-CF8C-D56B-0703-72485FFC28F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749166" y="5739645"/>
                  <a:ext cx="38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5C340F3-ADAB-7F3C-5D39-9E6D511A903E}"/>
                    </a:ext>
                  </a:extLst>
                </p14:cNvPr>
                <p14:cNvContentPartPr/>
                <p14:nvPr/>
              </p14:nvContentPartPr>
              <p14:xfrm>
                <a:off x="4418046" y="5457765"/>
                <a:ext cx="405720" cy="230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5C340F3-ADAB-7F3C-5D39-9E6D511A903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409046" y="5448765"/>
                  <a:ext cx="423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4B076A9-DE94-E38D-65C3-F4F4663F103E}"/>
                    </a:ext>
                  </a:extLst>
                </p14:cNvPr>
                <p14:cNvContentPartPr/>
                <p14:nvPr/>
              </p14:nvContentPartPr>
              <p14:xfrm>
                <a:off x="4843926" y="5663685"/>
                <a:ext cx="118440" cy="3430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4B076A9-DE94-E38D-65C3-F4F4663F103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834926" y="5655045"/>
                  <a:ext cx="1360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48FBF33-1E69-30B6-9FBE-FBA1C24573CB}"/>
                    </a:ext>
                  </a:extLst>
                </p14:cNvPr>
                <p14:cNvContentPartPr/>
                <p14:nvPr/>
              </p14:nvContentPartPr>
              <p14:xfrm>
                <a:off x="5356206" y="5490885"/>
                <a:ext cx="303480" cy="342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48FBF33-1E69-30B6-9FBE-FBA1C24573C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347566" y="5482245"/>
                  <a:ext cx="321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292DB91-7613-A910-79EB-2C21962EE19F}"/>
                    </a:ext>
                  </a:extLst>
                </p14:cNvPr>
                <p14:cNvContentPartPr/>
                <p14:nvPr/>
              </p14:nvContentPartPr>
              <p14:xfrm>
                <a:off x="5356566" y="5604645"/>
                <a:ext cx="318600" cy="201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292DB91-7613-A910-79EB-2C21962EE19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347926" y="5596005"/>
                  <a:ext cx="336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A414A26-E707-38ED-1B40-3A5CDDC9E073}"/>
                    </a:ext>
                  </a:extLst>
                </p14:cNvPr>
                <p14:cNvContentPartPr/>
                <p14:nvPr/>
              </p14:nvContentPartPr>
              <p14:xfrm>
                <a:off x="6498486" y="5192805"/>
                <a:ext cx="144720" cy="2174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A414A26-E707-38ED-1B40-3A5CDDC9E07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489486" y="5183805"/>
                  <a:ext cx="1623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F2A2499-6242-DD27-EC79-1B33DE188DC3}"/>
                    </a:ext>
                  </a:extLst>
                </p14:cNvPr>
                <p14:cNvContentPartPr/>
                <p14:nvPr/>
              </p14:nvContentPartPr>
              <p14:xfrm>
                <a:off x="6729606" y="5377845"/>
                <a:ext cx="84240" cy="856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F2A2499-6242-DD27-EC79-1B33DE188DC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720606" y="5368845"/>
                  <a:ext cx="101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F86A834-70A8-BBDE-F34A-4E67CC7E0B91}"/>
                    </a:ext>
                  </a:extLst>
                </p14:cNvPr>
                <p14:cNvContentPartPr/>
                <p14:nvPr/>
              </p14:nvContentPartPr>
              <p14:xfrm>
                <a:off x="6920046" y="5227005"/>
                <a:ext cx="251280" cy="2106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F86A834-70A8-BBDE-F34A-4E67CC7E0B9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911406" y="5218365"/>
                  <a:ext cx="268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3490385-642E-DDF8-FE87-AD807642308A}"/>
                    </a:ext>
                  </a:extLst>
                </p14:cNvPr>
                <p14:cNvContentPartPr/>
                <p14:nvPr/>
              </p14:nvContentPartPr>
              <p14:xfrm>
                <a:off x="7207326" y="5082285"/>
                <a:ext cx="115200" cy="1058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3490385-642E-DDF8-FE87-AD807642308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198326" y="5073645"/>
                  <a:ext cx="1328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CDF7323-0737-B841-B54D-96BEB9FCBA54}"/>
                    </a:ext>
                  </a:extLst>
                </p14:cNvPr>
                <p14:cNvContentPartPr/>
                <p14:nvPr/>
              </p14:nvContentPartPr>
              <p14:xfrm>
                <a:off x="6271686" y="5557485"/>
                <a:ext cx="1188720" cy="547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CDF7323-0737-B841-B54D-96BEB9FCBA5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262686" y="5548485"/>
                  <a:ext cx="1206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65F9917-DD63-3E5F-4973-95B2543D16BB}"/>
                    </a:ext>
                  </a:extLst>
                </p14:cNvPr>
                <p14:cNvContentPartPr/>
                <p14:nvPr/>
              </p14:nvContentPartPr>
              <p14:xfrm>
                <a:off x="6333246" y="5754045"/>
                <a:ext cx="307440" cy="2102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65F9917-DD63-3E5F-4973-95B2543D16B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324246" y="5745405"/>
                  <a:ext cx="325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17C1F9E-940F-76E6-2D94-8F120A037E02}"/>
                    </a:ext>
                  </a:extLst>
                </p14:cNvPr>
                <p14:cNvContentPartPr/>
                <p14:nvPr/>
              </p14:nvContentPartPr>
              <p14:xfrm>
                <a:off x="6363846" y="5863845"/>
                <a:ext cx="212400" cy="302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17C1F9E-940F-76E6-2D94-8F120A037E0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354846" y="5855205"/>
                  <a:ext cx="230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847E9E0-9600-794C-82B7-7CC00C756625}"/>
                    </a:ext>
                  </a:extLst>
                </p14:cNvPr>
                <p14:cNvContentPartPr/>
                <p14:nvPr/>
              </p14:nvContentPartPr>
              <p14:xfrm>
                <a:off x="6704406" y="5923965"/>
                <a:ext cx="118800" cy="1245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847E9E0-9600-794C-82B7-7CC00C75662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695406" y="5915325"/>
                  <a:ext cx="136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4EB45FE-7383-2C07-06F4-672B3DDCFB90}"/>
                    </a:ext>
                  </a:extLst>
                </p14:cNvPr>
                <p14:cNvContentPartPr/>
                <p14:nvPr/>
              </p14:nvContentPartPr>
              <p14:xfrm>
                <a:off x="6912126" y="5774565"/>
                <a:ext cx="327240" cy="198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4EB45FE-7383-2C07-06F4-672B3DDCFB9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903486" y="5765925"/>
                  <a:ext cx="3448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04A8A01-C81A-8BE6-0522-9AEAC8AFC789}"/>
                    </a:ext>
                  </a:extLst>
                </p14:cNvPr>
                <p14:cNvContentPartPr/>
                <p14:nvPr/>
              </p14:nvContentPartPr>
              <p14:xfrm>
                <a:off x="4059846" y="4838565"/>
                <a:ext cx="3734640" cy="1515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04A8A01-C81A-8BE6-0522-9AEAC8AFC78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051206" y="4829925"/>
                  <a:ext cx="3752280" cy="153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695A9397-F057-7E86-C625-E73788F9CAC5}"/>
              </a:ext>
            </a:extLst>
          </p:cNvPr>
          <p:cNvGrpSpPr/>
          <p:nvPr/>
        </p:nvGrpSpPr>
        <p:grpSpPr>
          <a:xfrm>
            <a:off x="8577486" y="5286045"/>
            <a:ext cx="1163160" cy="403920"/>
            <a:chOff x="8577486" y="5286045"/>
            <a:chExt cx="116316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2A36A76-6860-84DC-5457-E66457032BE9}"/>
                    </a:ext>
                  </a:extLst>
                </p14:cNvPr>
                <p14:cNvContentPartPr/>
                <p14:nvPr/>
              </p14:nvContentPartPr>
              <p14:xfrm>
                <a:off x="8577486" y="5286045"/>
                <a:ext cx="865080" cy="3744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2A36A76-6860-84DC-5457-E66457032BE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568846" y="5277045"/>
                  <a:ext cx="8827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BB6A80F-DBB9-B022-2624-A3BC66413030}"/>
                    </a:ext>
                  </a:extLst>
                </p14:cNvPr>
                <p14:cNvContentPartPr/>
                <p14:nvPr/>
              </p14:nvContentPartPr>
              <p14:xfrm>
                <a:off x="9116406" y="5457045"/>
                <a:ext cx="262440" cy="162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BB6A80F-DBB9-B022-2624-A3BC6641303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107406" y="5448045"/>
                  <a:ext cx="280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BB8620C-B5D3-110F-C6A5-0157DEB4E433}"/>
                    </a:ext>
                  </a:extLst>
                </p14:cNvPr>
                <p14:cNvContentPartPr/>
                <p14:nvPr/>
              </p14:nvContentPartPr>
              <p14:xfrm>
                <a:off x="9012366" y="5321325"/>
                <a:ext cx="74520" cy="90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BB8620C-B5D3-110F-C6A5-0157DEB4E43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003726" y="5312325"/>
                  <a:ext cx="92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2AD843F-87DD-631F-80FF-ACB5257057F2}"/>
                    </a:ext>
                  </a:extLst>
                </p14:cNvPr>
                <p14:cNvContentPartPr/>
                <p14:nvPr/>
              </p14:nvContentPartPr>
              <p14:xfrm>
                <a:off x="9676566" y="5468565"/>
                <a:ext cx="39960" cy="475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2AD843F-87DD-631F-80FF-ACB5257057F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667926" y="5459925"/>
                  <a:ext cx="57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D0C0885-955F-FD19-531B-883A383B1648}"/>
                    </a:ext>
                  </a:extLst>
                </p14:cNvPr>
                <p14:cNvContentPartPr/>
                <p14:nvPr/>
              </p14:nvContentPartPr>
              <p14:xfrm>
                <a:off x="9678366" y="5615805"/>
                <a:ext cx="62280" cy="741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D0C0885-955F-FD19-531B-883A383B164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669726" y="5606805"/>
                  <a:ext cx="7992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9709F7FB-D50A-18FE-E87C-0888BFE34A9A}"/>
              </a:ext>
            </a:extLst>
          </p:cNvPr>
          <p:cNvGrpSpPr/>
          <p:nvPr/>
        </p:nvGrpSpPr>
        <p:grpSpPr>
          <a:xfrm>
            <a:off x="10189206" y="5211525"/>
            <a:ext cx="786240" cy="325440"/>
            <a:chOff x="10189206" y="5211525"/>
            <a:chExt cx="78624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5648010-D828-E57E-29F4-817F039A23F2}"/>
                    </a:ext>
                  </a:extLst>
                </p14:cNvPr>
                <p14:cNvContentPartPr/>
                <p14:nvPr/>
              </p14:nvContentPartPr>
              <p14:xfrm>
                <a:off x="10189206" y="5308365"/>
                <a:ext cx="257400" cy="2109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5648010-D828-E57E-29F4-817F039A23F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180566" y="5299725"/>
                  <a:ext cx="275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B59CF44-5406-43F6-193A-2B39335EC252}"/>
                    </a:ext>
                  </a:extLst>
                </p14:cNvPr>
                <p14:cNvContentPartPr/>
                <p14:nvPr/>
              </p14:nvContentPartPr>
              <p14:xfrm>
                <a:off x="10494126" y="5411325"/>
                <a:ext cx="214200" cy="1256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B59CF44-5406-43F6-193A-2B39335EC25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485126" y="5402685"/>
                  <a:ext cx="231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AD8F3B2-54FD-D100-0583-2574F77F1AEF}"/>
                    </a:ext>
                  </a:extLst>
                </p14:cNvPr>
                <p14:cNvContentPartPr/>
                <p14:nvPr/>
              </p14:nvContentPartPr>
              <p14:xfrm>
                <a:off x="10796526" y="5211525"/>
                <a:ext cx="178920" cy="3060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AD8F3B2-54FD-D100-0583-2574F77F1AE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787526" y="5202525"/>
                  <a:ext cx="196560" cy="32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EC8510D5-B75D-DAF8-4463-7CA114C31CE8}"/>
                  </a:ext>
                </a:extLst>
              </p14:cNvPr>
              <p14:cNvContentPartPr/>
              <p14:nvPr/>
            </p14:nvContentPartPr>
            <p14:xfrm>
              <a:off x="10194606" y="5632725"/>
              <a:ext cx="936000" cy="6840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EC8510D5-B75D-DAF8-4463-7CA114C31CE8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0185966" y="5623725"/>
                <a:ext cx="9536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53B960AF-FB4B-FB2D-FD4B-D9CF37E236FC}"/>
                  </a:ext>
                </a:extLst>
              </p14:cNvPr>
              <p14:cNvContentPartPr/>
              <p14:nvPr/>
            </p14:nvContentPartPr>
            <p14:xfrm>
              <a:off x="10481166" y="5829645"/>
              <a:ext cx="239400" cy="19692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53B960AF-FB4B-FB2D-FD4B-D9CF37E236FC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472526" y="5820645"/>
                <a:ext cx="2570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C33389AA-3090-DD50-A1FB-50036BE81426}"/>
                  </a:ext>
                </a:extLst>
              </p14:cNvPr>
              <p14:cNvContentPartPr/>
              <p14:nvPr/>
            </p14:nvContentPartPr>
            <p14:xfrm>
              <a:off x="8434206" y="6343365"/>
              <a:ext cx="182520" cy="29988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C33389AA-3090-DD50-A1FB-50036BE81426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8425566" y="6334365"/>
                <a:ext cx="200160" cy="31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oup 281">
            <a:extLst>
              <a:ext uri="{FF2B5EF4-FFF2-40B4-BE49-F238E27FC236}">
                <a16:creationId xmlns:a16="http://schemas.microsoft.com/office/drawing/2014/main" id="{7D26D65A-3B5A-ACD2-9042-A080B84004CD}"/>
              </a:ext>
            </a:extLst>
          </p:cNvPr>
          <p:cNvGrpSpPr/>
          <p:nvPr/>
        </p:nvGrpSpPr>
        <p:grpSpPr>
          <a:xfrm>
            <a:off x="8766486" y="6272085"/>
            <a:ext cx="2726640" cy="479880"/>
            <a:chOff x="8766486" y="6272085"/>
            <a:chExt cx="272664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AFC6D9AB-204C-063E-85BE-0447E53B67E3}"/>
                    </a:ext>
                  </a:extLst>
                </p14:cNvPr>
                <p14:cNvContentPartPr/>
                <p14:nvPr/>
              </p14:nvContentPartPr>
              <p14:xfrm>
                <a:off x="8766486" y="6307725"/>
                <a:ext cx="957960" cy="4442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AFC6D9AB-204C-063E-85BE-0447E53B67E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757846" y="6299085"/>
                  <a:ext cx="9756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0FCF68E-2235-7A5A-AFF6-325BCBC0003B}"/>
                    </a:ext>
                  </a:extLst>
                </p14:cNvPr>
                <p14:cNvContentPartPr/>
                <p14:nvPr/>
              </p14:nvContentPartPr>
              <p14:xfrm>
                <a:off x="9872046" y="6523005"/>
                <a:ext cx="207000" cy="421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0FCF68E-2235-7A5A-AFF6-325BCBC0003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863406" y="6514005"/>
                  <a:ext cx="224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2C2C177-C068-C496-BFF8-3BA872262632}"/>
                    </a:ext>
                  </a:extLst>
                </p14:cNvPr>
                <p14:cNvContentPartPr/>
                <p14:nvPr/>
              </p14:nvContentPartPr>
              <p14:xfrm>
                <a:off x="9849006" y="6614085"/>
                <a:ext cx="205560" cy="244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2C2C177-C068-C496-BFF8-3BA87226263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840006" y="6605085"/>
                  <a:ext cx="223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03B21E2-C726-FF3D-F50F-C709498AE92B}"/>
                    </a:ext>
                  </a:extLst>
                </p14:cNvPr>
                <p14:cNvContentPartPr/>
                <p14:nvPr/>
              </p14:nvContentPartPr>
              <p14:xfrm>
                <a:off x="10228446" y="6396285"/>
                <a:ext cx="161280" cy="2444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03B21E2-C726-FF3D-F50F-C709498AE92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219446" y="6387285"/>
                  <a:ext cx="178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5DE1EEA-592A-768D-3F03-9497AFCCCFFA}"/>
                    </a:ext>
                  </a:extLst>
                </p14:cNvPr>
                <p14:cNvContentPartPr/>
                <p14:nvPr/>
              </p14:nvContentPartPr>
              <p14:xfrm>
                <a:off x="10464966" y="6486285"/>
                <a:ext cx="56160" cy="1339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5DE1EEA-592A-768D-3F03-9497AFCCCFF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455966" y="6477645"/>
                  <a:ext cx="738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F6DF2F1-20B2-D332-709C-86094D4D38F5}"/>
                    </a:ext>
                  </a:extLst>
                </p14:cNvPr>
                <p14:cNvContentPartPr/>
                <p14:nvPr/>
              </p14:nvContentPartPr>
              <p14:xfrm>
                <a:off x="10580886" y="6439125"/>
                <a:ext cx="21240" cy="1843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F6DF2F1-20B2-D332-709C-86094D4D38F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571886" y="6430485"/>
                  <a:ext cx="38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F79969A-7873-6956-3A2D-13D8E8D21CD8}"/>
                    </a:ext>
                  </a:extLst>
                </p14:cNvPr>
                <p14:cNvContentPartPr/>
                <p14:nvPr/>
              </p14:nvContentPartPr>
              <p14:xfrm>
                <a:off x="10381446" y="6424005"/>
                <a:ext cx="285480" cy="766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F79969A-7873-6956-3A2D-13D8E8D21CD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372806" y="6415005"/>
                  <a:ext cx="303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EDF2493-50E1-1519-BD84-2F2C68683316}"/>
                    </a:ext>
                  </a:extLst>
                </p14:cNvPr>
                <p14:cNvContentPartPr/>
                <p14:nvPr/>
              </p14:nvContentPartPr>
              <p14:xfrm>
                <a:off x="10830726" y="6425085"/>
                <a:ext cx="145440" cy="1814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EDF2493-50E1-1519-BD84-2F2C6868331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821726" y="6416085"/>
                  <a:ext cx="163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B7CFE06-041F-8ED7-35F0-EE5EA9FB5421}"/>
                    </a:ext>
                  </a:extLst>
                </p14:cNvPr>
                <p14:cNvContentPartPr/>
                <p14:nvPr/>
              </p14:nvContentPartPr>
              <p14:xfrm>
                <a:off x="10995966" y="6502485"/>
                <a:ext cx="201240" cy="1224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B7CFE06-041F-8ED7-35F0-EE5EA9FB542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986966" y="6493485"/>
                  <a:ext cx="218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892757C-4EC0-85C8-DAA0-30C337F45249}"/>
                    </a:ext>
                  </a:extLst>
                </p14:cNvPr>
                <p14:cNvContentPartPr/>
                <p14:nvPr/>
              </p14:nvContentPartPr>
              <p14:xfrm>
                <a:off x="11221326" y="6272085"/>
                <a:ext cx="271800" cy="3564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892757C-4EC0-85C8-DAA0-30C337F4524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212686" y="6263445"/>
                  <a:ext cx="289440" cy="374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8637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74091E0-5031-2557-68AE-F1A2134326DE}"/>
                  </a:ext>
                </a:extLst>
              </p14:cNvPr>
              <p14:cNvContentPartPr/>
              <p14:nvPr/>
            </p14:nvContentPartPr>
            <p14:xfrm>
              <a:off x="449406" y="174045"/>
              <a:ext cx="248760" cy="404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74091E0-5031-2557-68AE-F1A2134326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0406" y="165045"/>
                <a:ext cx="26640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6A99119-EED3-CE5D-DD78-B69284824E05}"/>
                  </a:ext>
                </a:extLst>
              </p14:cNvPr>
              <p14:cNvContentPartPr/>
              <p14:nvPr/>
            </p14:nvContentPartPr>
            <p14:xfrm>
              <a:off x="3988206" y="355845"/>
              <a:ext cx="1279080" cy="203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6A99119-EED3-CE5D-DD78-B69284824E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79206" y="346845"/>
                <a:ext cx="12967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8F51219-ABEE-6AA1-B2B2-CB4723ABF622}"/>
                  </a:ext>
                </a:extLst>
              </p14:cNvPr>
              <p14:cNvContentPartPr/>
              <p14:nvPr/>
            </p14:nvContentPartPr>
            <p14:xfrm>
              <a:off x="1342566" y="1000245"/>
              <a:ext cx="828360" cy="529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8F51219-ABEE-6AA1-B2B2-CB4723ABF62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33566" y="991245"/>
                <a:ext cx="84600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C3D767A-E326-7018-5465-AAABB0FA525B}"/>
                  </a:ext>
                </a:extLst>
              </p14:cNvPr>
              <p14:cNvContentPartPr/>
              <p14:nvPr/>
            </p14:nvContentPartPr>
            <p14:xfrm>
              <a:off x="775926" y="178365"/>
              <a:ext cx="2288160" cy="528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C3D767A-E326-7018-5465-AAABB0FA525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6926" y="169365"/>
                <a:ext cx="230580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A49E6EB-16A4-1A05-6984-2D9F240E2289}"/>
                  </a:ext>
                </a:extLst>
              </p14:cNvPr>
              <p14:cNvContentPartPr/>
              <p14:nvPr/>
            </p14:nvContentPartPr>
            <p14:xfrm>
              <a:off x="2677446" y="375645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A49E6EB-16A4-1A05-6984-2D9F240E228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68446" y="3666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7239A56-9DAE-6E47-CADE-52F92684C935}"/>
                  </a:ext>
                </a:extLst>
              </p14:cNvPr>
              <p14:cNvContentPartPr/>
              <p14:nvPr/>
            </p14:nvContentPartPr>
            <p14:xfrm>
              <a:off x="2455326" y="337845"/>
              <a:ext cx="266040" cy="12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7239A56-9DAE-6E47-CADE-52F92684C93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46686" y="329205"/>
                <a:ext cx="2836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68BBC90-ECA4-1B85-EA78-B239CCA371ED}"/>
                  </a:ext>
                </a:extLst>
              </p14:cNvPr>
              <p14:cNvContentPartPr/>
              <p14:nvPr/>
            </p14:nvContentPartPr>
            <p14:xfrm>
              <a:off x="1970766" y="301485"/>
              <a:ext cx="349200" cy="34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68BBC90-ECA4-1B85-EA78-B239CCA371E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62126" y="292845"/>
                <a:ext cx="3668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5724CD1-638E-96D7-A1A3-77A1F8B63DBA}"/>
                  </a:ext>
                </a:extLst>
              </p14:cNvPr>
              <p14:cNvContentPartPr/>
              <p14:nvPr/>
            </p14:nvContentPartPr>
            <p14:xfrm>
              <a:off x="3382326" y="233445"/>
              <a:ext cx="346680" cy="503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5724CD1-638E-96D7-A1A3-77A1F8B63DB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73326" y="224805"/>
                <a:ext cx="36432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8136C94-A87B-4AE5-088C-DF83C04E0855}"/>
                  </a:ext>
                </a:extLst>
              </p14:cNvPr>
              <p14:cNvContentPartPr/>
              <p14:nvPr/>
            </p14:nvContentPartPr>
            <p14:xfrm>
              <a:off x="1307300" y="2124591"/>
              <a:ext cx="814320" cy="140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8136C94-A87B-4AE5-088C-DF83C04E085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98660" y="2115591"/>
                <a:ext cx="8319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BBA9A8A-C253-D208-3DEA-B85131AC4858}"/>
                  </a:ext>
                </a:extLst>
              </p14:cNvPr>
              <p14:cNvContentPartPr/>
              <p14:nvPr/>
            </p14:nvContentPartPr>
            <p14:xfrm>
              <a:off x="2343020" y="1897791"/>
              <a:ext cx="525600" cy="363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BBA9A8A-C253-D208-3DEA-B85131AC485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34380" y="1888791"/>
                <a:ext cx="543240" cy="38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325248A3-26A3-FA7E-C1D5-59A5763DC190}"/>
              </a:ext>
            </a:extLst>
          </p:cNvPr>
          <p:cNvGrpSpPr/>
          <p:nvPr/>
        </p:nvGrpSpPr>
        <p:grpSpPr>
          <a:xfrm>
            <a:off x="3058340" y="1753791"/>
            <a:ext cx="2033640" cy="568440"/>
            <a:chOff x="3058340" y="1753791"/>
            <a:chExt cx="2033640" cy="56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71EC9F6-F04F-46E2-0471-4989FA673583}"/>
                    </a:ext>
                  </a:extLst>
                </p14:cNvPr>
                <p14:cNvContentPartPr/>
                <p14:nvPr/>
              </p14:nvContentPartPr>
              <p14:xfrm>
                <a:off x="3058340" y="1753791"/>
                <a:ext cx="2033640" cy="568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71EC9F6-F04F-46E2-0471-4989FA67358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49700" y="1745151"/>
                  <a:ext cx="205128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6DA09E3-DA5B-17EF-6DE0-F50E15379613}"/>
                    </a:ext>
                  </a:extLst>
                </p14:cNvPr>
                <p14:cNvContentPartPr/>
                <p14:nvPr/>
              </p14:nvContentPartPr>
              <p14:xfrm>
                <a:off x="4413740" y="1937031"/>
                <a:ext cx="389880" cy="41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6DA09E3-DA5B-17EF-6DE0-F50E1537961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04740" y="1928031"/>
                  <a:ext cx="40752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3F986A6-46A6-F599-CB01-2F69FFCA4686}"/>
                  </a:ext>
                </a:extLst>
              </p14:cNvPr>
              <p14:cNvContentPartPr/>
              <p14:nvPr/>
            </p14:nvContentPartPr>
            <p14:xfrm>
              <a:off x="4059126" y="2568471"/>
              <a:ext cx="2349360" cy="499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3F986A6-46A6-F599-CB01-2F69FFCA468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050486" y="2559831"/>
                <a:ext cx="2367000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70F961D-7066-E347-7FC8-49B77D28D059}"/>
                  </a:ext>
                </a:extLst>
              </p14:cNvPr>
              <p14:cNvContentPartPr/>
              <p14:nvPr/>
            </p14:nvContentPartPr>
            <p14:xfrm>
              <a:off x="5887926" y="2795271"/>
              <a:ext cx="39600" cy="6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70F961D-7066-E347-7FC8-49B77D28D05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78926" y="2786271"/>
                <a:ext cx="572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8894D49-E101-27D5-F72E-68B3BE34499D}"/>
                  </a:ext>
                </a:extLst>
              </p14:cNvPr>
              <p14:cNvContentPartPr/>
              <p14:nvPr/>
            </p14:nvContentPartPr>
            <p14:xfrm>
              <a:off x="5544126" y="2776191"/>
              <a:ext cx="280440" cy="19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8894D49-E101-27D5-F72E-68B3BE34499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535126" y="2767551"/>
                <a:ext cx="2980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88E935B-46CE-1A5A-3D96-160C7CC36DE2}"/>
                  </a:ext>
                </a:extLst>
              </p14:cNvPr>
              <p14:cNvContentPartPr/>
              <p14:nvPr/>
            </p14:nvContentPartPr>
            <p14:xfrm>
              <a:off x="4771926" y="2763231"/>
              <a:ext cx="46800" cy="11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88E935B-46CE-1A5A-3D96-160C7CC36DE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763286" y="2754231"/>
                <a:ext cx="64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B5A89D5-F241-6CB2-41AE-2ACE16AF2EE9}"/>
                  </a:ext>
                </a:extLst>
              </p14:cNvPr>
              <p14:cNvContentPartPr/>
              <p14:nvPr/>
            </p14:nvContentPartPr>
            <p14:xfrm>
              <a:off x="5337666" y="1951423"/>
              <a:ext cx="418320" cy="226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B5A89D5-F241-6CB2-41AE-2ACE16AF2EE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329026" y="1942783"/>
                <a:ext cx="43596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EE670E4-D235-98BD-81E1-21B7DA26703C}"/>
                  </a:ext>
                </a:extLst>
              </p14:cNvPr>
              <p14:cNvContentPartPr/>
              <p14:nvPr/>
            </p14:nvContentPartPr>
            <p14:xfrm>
              <a:off x="6078186" y="2028103"/>
              <a:ext cx="240120" cy="1519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EE670E4-D235-98BD-81E1-21B7DA26703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069186" y="2019463"/>
                <a:ext cx="2577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4F558B-537C-C24F-444A-0360257111D6}"/>
                  </a:ext>
                </a:extLst>
              </p14:cNvPr>
              <p14:cNvContentPartPr/>
              <p14:nvPr/>
            </p14:nvContentPartPr>
            <p14:xfrm>
              <a:off x="6564546" y="1983463"/>
              <a:ext cx="614160" cy="425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4F558B-537C-C24F-444A-0360257111D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55906" y="1974823"/>
                <a:ext cx="63180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F425CC3-87E2-A5AA-A020-A0C3F73C7496}"/>
                  </a:ext>
                </a:extLst>
              </p14:cNvPr>
              <p14:cNvContentPartPr/>
              <p14:nvPr/>
            </p14:nvContentPartPr>
            <p14:xfrm>
              <a:off x="7190946" y="1728223"/>
              <a:ext cx="1963800" cy="695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F425CC3-87E2-A5AA-A020-A0C3F73C749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81946" y="1719223"/>
                <a:ext cx="1981440" cy="7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134C46A-693C-0139-6F75-2E926828F5A2}"/>
                  </a:ext>
                </a:extLst>
              </p14:cNvPr>
              <p14:cNvContentPartPr/>
              <p14:nvPr/>
            </p14:nvContentPartPr>
            <p14:xfrm>
              <a:off x="8858826" y="1965823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134C46A-693C-0139-6F75-2E926828F5A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49826" y="195718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8141B09-119C-BA8B-84B0-6E1CAB87A666}"/>
                  </a:ext>
                </a:extLst>
              </p14:cNvPr>
              <p14:cNvContentPartPr/>
              <p14:nvPr/>
            </p14:nvContentPartPr>
            <p14:xfrm>
              <a:off x="8450946" y="1883383"/>
              <a:ext cx="398520" cy="15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8141B09-119C-BA8B-84B0-6E1CAB87A66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442306" y="1874743"/>
                <a:ext cx="4161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8A739C4-AE2B-C9D1-3310-80A440E39E91}"/>
                  </a:ext>
                </a:extLst>
              </p14:cNvPr>
              <p14:cNvContentPartPr/>
              <p14:nvPr/>
            </p14:nvContentPartPr>
            <p14:xfrm>
              <a:off x="8308026" y="1832623"/>
              <a:ext cx="28800" cy="6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8A739C4-AE2B-C9D1-3310-80A440E39E9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99386" y="1823623"/>
                <a:ext cx="46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AB9E682-011E-CFB7-143F-A6A01FE34F88}"/>
                  </a:ext>
                </a:extLst>
              </p14:cNvPr>
              <p14:cNvContentPartPr/>
              <p14:nvPr/>
            </p14:nvContentPartPr>
            <p14:xfrm>
              <a:off x="1402686" y="2756391"/>
              <a:ext cx="376200" cy="5328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AB9E682-011E-CFB7-143F-A6A01FE34F8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394046" y="2747391"/>
                <a:ext cx="39384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4023BB6-BF67-B180-E36F-A04F7808FC19}"/>
                  </a:ext>
                </a:extLst>
              </p14:cNvPr>
              <p14:cNvContentPartPr/>
              <p14:nvPr/>
            </p14:nvContentPartPr>
            <p14:xfrm>
              <a:off x="2085966" y="2757471"/>
              <a:ext cx="1601280" cy="593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4023BB6-BF67-B180-E36F-A04F7808FC1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77326" y="2748831"/>
                <a:ext cx="161892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C85BFC7-82D5-5C1D-A827-28660339B0B1}"/>
                  </a:ext>
                </a:extLst>
              </p14:cNvPr>
              <p14:cNvContentPartPr/>
              <p14:nvPr/>
            </p14:nvContentPartPr>
            <p14:xfrm>
              <a:off x="3515526" y="2906871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C85BFC7-82D5-5C1D-A827-28660339B0B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06526" y="289787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4FD9CC5-34C4-6A69-2B84-C939964B3954}"/>
                  </a:ext>
                </a:extLst>
              </p14:cNvPr>
              <p14:cNvContentPartPr/>
              <p14:nvPr/>
            </p14:nvContentPartPr>
            <p14:xfrm>
              <a:off x="2792286" y="2784831"/>
              <a:ext cx="105480" cy="52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4FD9CC5-34C4-6A69-2B84-C939964B395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783286" y="2776191"/>
                <a:ext cx="1231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8FC8FBB-946A-CAC0-D827-CBF74ABAD1CE}"/>
                  </a:ext>
                </a:extLst>
              </p14:cNvPr>
              <p14:cNvContentPartPr/>
              <p14:nvPr/>
            </p14:nvContentPartPr>
            <p14:xfrm>
              <a:off x="6468966" y="3424003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8FC8FBB-946A-CAC0-D827-CBF74ABAD1C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60326" y="341500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A0FBFC1B-AAC7-CF33-3218-00F96D8682C7}"/>
              </a:ext>
            </a:extLst>
          </p:cNvPr>
          <p:cNvGrpSpPr/>
          <p:nvPr/>
        </p:nvGrpSpPr>
        <p:grpSpPr>
          <a:xfrm>
            <a:off x="2392326" y="856785"/>
            <a:ext cx="2158560" cy="599040"/>
            <a:chOff x="2392326" y="856785"/>
            <a:chExt cx="2158560" cy="59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317CAC-7FE6-E3F3-9940-620AC3A4DC02}"/>
                    </a:ext>
                  </a:extLst>
                </p14:cNvPr>
                <p14:cNvContentPartPr/>
                <p14:nvPr/>
              </p14:nvContentPartPr>
              <p14:xfrm>
                <a:off x="2392326" y="856785"/>
                <a:ext cx="1512720" cy="599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317CAC-7FE6-E3F3-9940-620AC3A4DC0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83326" y="847785"/>
                  <a:ext cx="153036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FCAEAFD-55EA-1A8C-8C93-1B3FC0C32731}"/>
                    </a:ext>
                  </a:extLst>
                </p14:cNvPr>
                <p14:cNvContentPartPr/>
                <p14:nvPr/>
              </p14:nvContentPartPr>
              <p14:xfrm>
                <a:off x="3510126" y="1064505"/>
                <a:ext cx="77400" cy="25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FCAEAFD-55EA-1A8C-8C93-1B3FC0C3273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01486" y="1055505"/>
                  <a:ext cx="95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150D71C-8294-5902-CDF8-36B9DE1AC062}"/>
                    </a:ext>
                  </a:extLst>
                </p14:cNvPr>
                <p14:cNvContentPartPr/>
                <p14:nvPr/>
              </p14:nvContentPartPr>
              <p14:xfrm>
                <a:off x="3227886" y="981705"/>
                <a:ext cx="399960" cy="55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150D71C-8294-5902-CDF8-36B9DE1AC06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19246" y="973065"/>
                  <a:ext cx="417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33BA2EA-3851-7A54-0F42-5464CCDC715F}"/>
                    </a:ext>
                  </a:extLst>
                </p14:cNvPr>
                <p14:cNvContentPartPr/>
                <p14:nvPr/>
              </p14:nvContentPartPr>
              <p14:xfrm>
                <a:off x="4185126" y="890085"/>
                <a:ext cx="365760" cy="483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33BA2EA-3851-7A54-0F42-5464CCDC715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76126" y="881085"/>
                  <a:ext cx="383400" cy="50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1F469C1-021E-79A4-2CD0-E5ECC54E2866}"/>
              </a:ext>
            </a:extLst>
          </p:cNvPr>
          <p:cNvGrpSpPr/>
          <p:nvPr/>
        </p:nvGrpSpPr>
        <p:grpSpPr>
          <a:xfrm>
            <a:off x="4726926" y="818445"/>
            <a:ext cx="2055960" cy="586080"/>
            <a:chOff x="4726926" y="818445"/>
            <a:chExt cx="2055960" cy="5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FFC7D87-98E4-1FC4-581C-549B9046FA32}"/>
                    </a:ext>
                  </a:extLst>
                </p14:cNvPr>
                <p14:cNvContentPartPr/>
                <p14:nvPr/>
              </p14:nvContentPartPr>
              <p14:xfrm>
                <a:off x="4726926" y="1042005"/>
                <a:ext cx="1079640" cy="362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FFC7D87-98E4-1FC4-581C-549B9046FA3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18286" y="1033365"/>
                  <a:ext cx="10972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38D6253-80B9-9A84-25F4-CB94BC5A9AEA}"/>
                    </a:ext>
                  </a:extLst>
                </p14:cNvPr>
                <p14:cNvContentPartPr/>
                <p14:nvPr/>
              </p14:nvContentPartPr>
              <p14:xfrm>
                <a:off x="6057846" y="818445"/>
                <a:ext cx="725040" cy="414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38D6253-80B9-9A84-25F4-CB94BC5A9AE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49206" y="809805"/>
                  <a:ext cx="742680" cy="43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A3CAA9A-EF03-243E-37E3-4E1D560104ED}"/>
              </a:ext>
            </a:extLst>
          </p:cNvPr>
          <p:cNvGrpSpPr/>
          <p:nvPr/>
        </p:nvGrpSpPr>
        <p:grpSpPr>
          <a:xfrm>
            <a:off x="6982686" y="810885"/>
            <a:ext cx="830160" cy="395640"/>
            <a:chOff x="6982686" y="810885"/>
            <a:chExt cx="83016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574FB60-A9DD-7849-3DCF-2D2F99E1E29A}"/>
                    </a:ext>
                  </a:extLst>
                </p14:cNvPr>
                <p14:cNvContentPartPr/>
                <p14:nvPr/>
              </p14:nvContentPartPr>
              <p14:xfrm>
                <a:off x="6995646" y="810885"/>
                <a:ext cx="817200" cy="395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574FB60-A9DD-7849-3DCF-2D2F99E1E29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86646" y="802245"/>
                  <a:ext cx="83484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DE2EFC3-5F5F-9F7C-96A8-8E0A07E3A7C2}"/>
                    </a:ext>
                  </a:extLst>
                </p14:cNvPr>
                <p14:cNvContentPartPr/>
                <p14:nvPr/>
              </p14:nvContentPartPr>
              <p14:xfrm>
                <a:off x="7360686" y="886485"/>
                <a:ext cx="31680" cy="55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DE2EFC3-5F5F-9F7C-96A8-8E0A07E3A7C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51686" y="877485"/>
                  <a:ext cx="49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D91B87C-199A-322E-D05D-D32B36B19C98}"/>
                    </a:ext>
                  </a:extLst>
                </p14:cNvPr>
                <p14:cNvContentPartPr/>
                <p14:nvPr/>
              </p14:nvContentPartPr>
              <p14:xfrm>
                <a:off x="6982686" y="818085"/>
                <a:ext cx="481320" cy="99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D91B87C-199A-322E-D05D-D32B36B19C9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73686" y="809445"/>
                  <a:ext cx="49896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FF69C86-6D36-CA12-2318-FC5C56381CB9}"/>
              </a:ext>
            </a:extLst>
          </p:cNvPr>
          <p:cNvGrpSpPr/>
          <p:nvPr/>
        </p:nvGrpSpPr>
        <p:grpSpPr>
          <a:xfrm>
            <a:off x="8123166" y="831045"/>
            <a:ext cx="1406160" cy="579600"/>
            <a:chOff x="8123166" y="831045"/>
            <a:chExt cx="1406160" cy="57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EA56948-A0B8-EBEE-C8D9-0441A0C3B9D3}"/>
                    </a:ext>
                  </a:extLst>
                </p14:cNvPr>
                <p14:cNvContentPartPr/>
                <p14:nvPr/>
              </p14:nvContentPartPr>
              <p14:xfrm>
                <a:off x="8172846" y="891525"/>
                <a:ext cx="170280" cy="363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EA56948-A0B8-EBEE-C8D9-0441A0C3B9D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164206" y="882525"/>
                  <a:ext cx="1879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6960705-EBE2-806F-5EB6-AD2DF8DE2549}"/>
                    </a:ext>
                  </a:extLst>
                </p14:cNvPr>
                <p14:cNvContentPartPr/>
                <p14:nvPr/>
              </p14:nvContentPartPr>
              <p14:xfrm>
                <a:off x="8123166" y="1124085"/>
                <a:ext cx="225720" cy="38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6960705-EBE2-806F-5EB6-AD2DF8DE254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14166" y="1115085"/>
                  <a:ext cx="243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ADADCBC-BC58-5E95-E75A-E6720EEA94C0}"/>
                    </a:ext>
                  </a:extLst>
                </p14:cNvPr>
                <p14:cNvContentPartPr/>
                <p14:nvPr/>
              </p14:nvContentPartPr>
              <p14:xfrm>
                <a:off x="8420886" y="831045"/>
                <a:ext cx="210240" cy="559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ADADCBC-BC58-5E95-E75A-E6720EEA94C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412246" y="822405"/>
                  <a:ext cx="22788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6B737D0-D604-8A16-7188-24BF490F6B60}"/>
                    </a:ext>
                  </a:extLst>
                </p14:cNvPr>
                <p14:cNvContentPartPr/>
                <p14:nvPr/>
              </p14:nvContentPartPr>
              <p14:xfrm>
                <a:off x="8712126" y="1057485"/>
                <a:ext cx="161280" cy="172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6B737D0-D604-8A16-7188-24BF490F6B6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703486" y="1048485"/>
                  <a:ext cx="178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6E0A619-91B3-6E7D-E899-6AD10712AD1F}"/>
                    </a:ext>
                  </a:extLst>
                </p14:cNvPr>
                <p14:cNvContentPartPr/>
                <p14:nvPr/>
              </p14:nvContentPartPr>
              <p14:xfrm>
                <a:off x="8719326" y="956325"/>
                <a:ext cx="235800" cy="27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6E0A619-91B3-6E7D-E899-6AD10712AD1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710686" y="947325"/>
                  <a:ext cx="253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92E3953-9D17-EE85-47CF-FA5FAE6D383C}"/>
                    </a:ext>
                  </a:extLst>
                </p14:cNvPr>
                <p14:cNvContentPartPr/>
                <p14:nvPr/>
              </p14:nvContentPartPr>
              <p14:xfrm>
                <a:off x="8928486" y="1270965"/>
                <a:ext cx="91800" cy="139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92E3953-9D17-EE85-47CF-FA5FAE6D383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919486" y="1261965"/>
                  <a:ext cx="109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19E0ADD-D8CB-3FC5-411F-BEFE265E5460}"/>
                    </a:ext>
                  </a:extLst>
                </p14:cNvPr>
                <p14:cNvContentPartPr/>
                <p14:nvPr/>
              </p14:nvContentPartPr>
              <p14:xfrm>
                <a:off x="9163566" y="941565"/>
                <a:ext cx="184320" cy="272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19E0ADD-D8CB-3FC5-411F-BEFE265E546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154566" y="932565"/>
                  <a:ext cx="2019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5EE2123-82FA-C1AA-D98D-0D0E15175CBB}"/>
                    </a:ext>
                  </a:extLst>
                </p14:cNvPr>
                <p14:cNvContentPartPr/>
                <p14:nvPr/>
              </p14:nvContentPartPr>
              <p14:xfrm>
                <a:off x="9049446" y="1079805"/>
                <a:ext cx="261000" cy="13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5EE2123-82FA-C1AA-D98D-0D0E15175CB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40806" y="1070805"/>
                  <a:ext cx="278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607D8D-795E-7089-F238-29445380E0E3}"/>
                    </a:ext>
                  </a:extLst>
                </p14:cNvPr>
                <p14:cNvContentPartPr/>
                <p14:nvPr/>
              </p14:nvContentPartPr>
              <p14:xfrm>
                <a:off x="9387486" y="887925"/>
                <a:ext cx="141840" cy="472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607D8D-795E-7089-F238-29445380E0E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378846" y="878925"/>
                  <a:ext cx="159480" cy="48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6578CC09-7B98-D348-24F9-500FC22F458D}"/>
                  </a:ext>
                </a:extLst>
              </p14:cNvPr>
              <p14:cNvContentPartPr/>
              <p14:nvPr/>
            </p14:nvContentPartPr>
            <p14:xfrm>
              <a:off x="6867126" y="2820405"/>
              <a:ext cx="479160" cy="1461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6578CC09-7B98-D348-24F9-500FC22F458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58126" y="2811405"/>
                <a:ext cx="4968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46B68A0-D2A1-9E66-B94E-A430427B9D7A}"/>
                  </a:ext>
                </a:extLst>
              </p14:cNvPr>
              <p14:cNvContentPartPr/>
              <p14:nvPr/>
            </p14:nvContentPartPr>
            <p14:xfrm>
              <a:off x="7088526" y="2791605"/>
              <a:ext cx="261360" cy="2440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46B68A0-D2A1-9E66-B94E-A430427B9D7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79886" y="2782605"/>
                <a:ext cx="27900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CA07BD6-065D-A46A-2131-B8E02E510FB7}"/>
                  </a:ext>
                </a:extLst>
              </p14:cNvPr>
              <p14:cNvContentPartPr/>
              <p14:nvPr/>
            </p14:nvContentPartPr>
            <p14:xfrm>
              <a:off x="7371486" y="2800245"/>
              <a:ext cx="160920" cy="3657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CA07BD6-065D-A46A-2131-B8E02E510FB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362486" y="2791605"/>
                <a:ext cx="178560" cy="38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9CFE898-3CC5-50F1-BBE3-70582FCE29AC}"/>
              </a:ext>
            </a:extLst>
          </p:cNvPr>
          <p:cNvGrpSpPr/>
          <p:nvPr/>
        </p:nvGrpSpPr>
        <p:grpSpPr>
          <a:xfrm>
            <a:off x="7665606" y="2543925"/>
            <a:ext cx="2967840" cy="613440"/>
            <a:chOff x="7665606" y="2543925"/>
            <a:chExt cx="2967840" cy="61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FADBC6C-55E4-B804-4533-970C921B52E3}"/>
                    </a:ext>
                  </a:extLst>
                </p14:cNvPr>
                <p14:cNvContentPartPr/>
                <p14:nvPr/>
              </p14:nvContentPartPr>
              <p14:xfrm>
                <a:off x="7665606" y="2592165"/>
                <a:ext cx="274680" cy="485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FADBC6C-55E4-B804-4533-970C921B52E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56606" y="2583525"/>
                  <a:ext cx="29232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5F4CFBC-ECFB-01EA-62EE-984D14CE6174}"/>
                    </a:ext>
                  </a:extLst>
                </p14:cNvPr>
                <p14:cNvContentPartPr/>
                <p14:nvPr/>
              </p14:nvContentPartPr>
              <p14:xfrm>
                <a:off x="7947126" y="2818245"/>
                <a:ext cx="112320" cy="119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5F4CFBC-ECFB-01EA-62EE-984D14CE617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938126" y="2809605"/>
                  <a:ext cx="129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E61E39D-8D1E-745B-456C-60643FEC32E7}"/>
                    </a:ext>
                  </a:extLst>
                </p14:cNvPr>
                <p14:cNvContentPartPr/>
                <p14:nvPr/>
              </p14:nvContentPartPr>
              <p14:xfrm>
                <a:off x="8008326" y="2647605"/>
                <a:ext cx="48960" cy="44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E61E39D-8D1E-745B-456C-60643FEC32E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99686" y="2638965"/>
                  <a:ext cx="66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CDD3BC3-BCA3-46B9-C991-B1154BB1A11F}"/>
                    </a:ext>
                  </a:extLst>
                </p14:cNvPr>
                <p14:cNvContentPartPr/>
                <p14:nvPr/>
              </p14:nvContentPartPr>
              <p14:xfrm>
                <a:off x="8189766" y="2613045"/>
                <a:ext cx="178920" cy="402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CDD3BC3-BCA3-46B9-C991-B1154BB1A11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180766" y="2604045"/>
                  <a:ext cx="1965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E23F29C-F4BF-1C75-B8BB-BFB9DB92289B}"/>
                    </a:ext>
                  </a:extLst>
                </p14:cNvPr>
                <p14:cNvContentPartPr/>
                <p14:nvPr/>
              </p14:nvContentPartPr>
              <p14:xfrm>
                <a:off x="8509086" y="2678925"/>
                <a:ext cx="207720" cy="263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E23F29C-F4BF-1C75-B8BB-BFB9DB92289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500446" y="2669925"/>
                  <a:ext cx="2253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8902FA7-BCD9-57D7-52D4-9B185B75C757}"/>
                    </a:ext>
                  </a:extLst>
                </p14:cNvPr>
                <p14:cNvContentPartPr/>
                <p14:nvPr/>
              </p14:nvContentPartPr>
              <p14:xfrm>
                <a:off x="8498286" y="2626005"/>
                <a:ext cx="280440" cy="6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8902FA7-BCD9-57D7-52D4-9B185B75C75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89286" y="2617365"/>
                  <a:ext cx="298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4B6A18E-2A49-4B00-1A8F-9BBC02D0AFA5}"/>
                    </a:ext>
                  </a:extLst>
                </p14:cNvPr>
                <p14:cNvContentPartPr/>
                <p14:nvPr/>
              </p14:nvContentPartPr>
              <p14:xfrm>
                <a:off x="8858286" y="2861085"/>
                <a:ext cx="49320" cy="41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4B6A18E-2A49-4B00-1A8F-9BBC02D0AFA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49286" y="2852445"/>
                  <a:ext cx="66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B73BD30-EBAA-FD93-6D8B-E24E804BAAED}"/>
                    </a:ext>
                  </a:extLst>
                </p14:cNvPr>
                <p14:cNvContentPartPr/>
                <p14:nvPr/>
              </p14:nvContentPartPr>
              <p14:xfrm>
                <a:off x="9054486" y="2788005"/>
                <a:ext cx="133920" cy="122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B73BD30-EBAA-FD93-6D8B-E24E804BAAE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45486" y="2779005"/>
                  <a:ext cx="151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34FC05C-6DB8-0C77-79E2-D2376DFC0043}"/>
                    </a:ext>
                  </a:extLst>
                </p14:cNvPr>
                <p14:cNvContentPartPr/>
                <p14:nvPr/>
              </p14:nvContentPartPr>
              <p14:xfrm>
                <a:off x="9004446" y="2668125"/>
                <a:ext cx="211680" cy="25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34FC05C-6DB8-0C77-79E2-D2376DFC004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995806" y="2659485"/>
                  <a:ext cx="229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9D4986C-A831-E7BA-5B02-8C7F5DDF9010}"/>
                    </a:ext>
                  </a:extLst>
                </p14:cNvPr>
                <p14:cNvContentPartPr/>
                <p14:nvPr/>
              </p14:nvContentPartPr>
              <p14:xfrm>
                <a:off x="9357246" y="2848125"/>
                <a:ext cx="246960" cy="32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9D4986C-A831-E7BA-5B02-8C7F5DDF901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348246" y="2839485"/>
                  <a:ext cx="264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3ACBBCD-A870-DBBF-AA6A-48A8271FB3C6}"/>
                    </a:ext>
                  </a:extLst>
                </p14:cNvPr>
                <p14:cNvContentPartPr/>
                <p14:nvPr/>
              </p14:nvContentPartPr>
              <p14:xfrm>
                <a:off x="9715446" y="2730405"/>
                <a:ext cx="288720" cy="160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3ACBBCD-A870-DBBF-AA6A-48A8271FB3C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06446" y="2721765"/>
                  <a:ext cx="306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F59EC95-8958-1375-24EC-E1C84FFE897B}"/>
                    </a:ext>
                  </a:extLst>
                </p14:cNvPr>
                <p14:cNvContentPartPr/>
                <p14:nvPr/>
              </p14:nvContentPartPr>
              <p14:xfrm>
                <a:off x="10110366" y="2620245"/>
                <a:ext cx="186840" cy="265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F59EC95-8958-1375-24EC-E1C84FFE897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101366" y="2611245"/>
                  <a:ext cx="2044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0A8F770-B638-19C7-4454-C653A2FEA930}"/>
                    </a:ext>
                  </a:extLst>
                </p14:cNvPr>
                <p14:cNvContentPartPr/>
                <p14:nvPr/>
              </p14:nvContentPartPr>
              <p14:xfrm>
                <a:off x="10025406" y="2712405"/>
                <a:ext cx="218880" cy="18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0A8F770-B638-19C7-4454-C653A2FEA93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016406" y="2703405"/>
                  <a:ext cx="236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37DA9EE-C711-472A-D5FD-D1B3207BF580}"/>
                    </a:ext>
                  </a:extLst>
                </p14:cNvPr>
                <p14:cNvContentPartPr/>
                <p14:nvPr/>
              </p14:nvContentPartPr>
              <p14:xfrm>
                <a:off x="10335726" y="2570925"/>
                <a:ext cx="116640" cy="447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37DA9EE-C711-472A-D5FD-D1B3207BF58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327086" y="2561925"/>
                  <a:ext cx="13428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A4CB1B3-3363-8076-337A-DAB2643DF5FC}"/>
                    </a:ext>
                  </a:extLst>
                </p14:cNvPr>
                <p14:cNvContentPartPr/>
                <p14:nvPr/>
              </p14:nvContentPartPr>
              <p14:xfrm>
                <a:off x="10422126" y="2543925"/>
                <a:ext cx="211320" cy="613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A4CB1B3-3363-8076-337A-DAB2643DF5F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413126" y="2535285"/>
                  <a:ext cx="228960" cy="63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F713BC2-C599-558A-DBEC-261F8124BBF7}"/>
              </a:ext>
            </a:extLst>
          </p:cNvPr>
          <p:cNvGrpSpPr/>
          <p:nvPr/>
        </p:nvGrpSpPr>
        <p:grpSpPr>
          <a:xfrm>
            <a:off x="1173006" y="3304843"/>
            <a:ext cx="6099840" cy="663480"/>
            <a:chOff x="1173006" y="3304843"/>
            <a:chExt cx="609984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0B0852B-CF24-2B9E-E0F5-D605C5541656}"/>
                    </a:ext>
                  </a:extLst>
                </p14:cNvPr>
                <p14:cNvContentPartPr/>
                <p14:nvPr/>
              </p14:nvContentPartPr>
              <p14:xfrm>
                <a:off x="1173006" y="3304843"/>
                <a:ext cx="920160" cy="506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0B0852B-CF24-2B9E-E0F5-D605C554165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64006" y="3295843"/>
                  <a:ext cx="93780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9C2C3BA-B828-038F-F34C-999EF0084503}"/>
                    </a:ext>
                  </a:extLst>
                </p14:cNvPr>
                <p14:cNvContentPartPr/>
                <p14:nvPr/>
              </p14:nvContentPartPr>
              <p14:xfrm>
                <a:off x="1721286" y="3513283"/>
                <a:ext cx="278640" cy="43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9C2C3BA-B828-038F-F34C-999EF008450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712646" y="3504283"/>
                  <a:ext cx="2962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8C9CA64-BE27-A5DA-AA66-A47396F6DA98}"/>
                    </a:ext>
                  </a:extLst>
                </p14:cNvPr>
                <p14:cNvContentPartPr/>
                <p14:nvPr/>
              </p14:nvContentPartPr>
              <p14:xfrm>
                <a:off x="1556046" y="3434803"/>
                <a:ext cx="36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8C9CA64-BE27-A5DA-AA66-A47396F6DA9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47046" y="34258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E024485-F30A-8EEC-3CBB-C509575BB2CE}"/>
                    </a:ext>
                  </a:extLst>
                </p14:cNvPr>
                <p14:cNvContentPartPr/>
                <p14:nvPr/>
              </p14:nvContentPartPr>
              <p14:xfrm>
                <a:off x="2414646" y="3353803"/>
                <a:ext cx="1644480" cy="614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E024485-F30A-8EEC-3CBB-C509575BB2C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405646" y="3345163"/>
                  <a:ext cx="166212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77D9D1D-946E-36DB-DBA3-C6C612090D61}"/>
                    </a:ext>
                  </a:extLst>
                </p14:cNvPr>
                <p14:cNvContentPartPr/>
                <p14:nvPr/>
              </p14:nvContentPartPr>
              <p14:xfrm>
                <a:off x="3874086" y="3529843"/>
                <a:ext cx="154800" cy="18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77D9D1D-946E-36DB-DBA3-C6C612090D6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65086" y="3520843"/>
                  <a:ext cx="172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3057F8D-E936-FB53-FA70-932F5CC9FDE0}"/>
                    </a:ext>
                  </a:extLst>
                </p14:cNvPr>
                <p14:cNvContentPartPr/>
                <p14:nvPr/>
              </p14:nvContentPartPr>
              <p14:xfrm>
                <a:off x="2795886" y="3439123"/>
                <a:ext cx="38880" cy="17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3057F8D-E936-FB53-FA70-932F5CC9FDE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787246" y="3430483"/>
                  <a:ext cx="56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CB18957-BA50-D78B-B5DF-4F3CE03DD816}"/>
                    </a:ext>
                  </a:extLst>
                </p14:cNvPr>
                <p14:cNvContentPartPr/>
                <p14:nvPr/>
              </p14:nvContentPartPr>
              <p14:xfrm>
                <a:off x="4525326" y="3589005"/>
                <a:ext cx="1012320" cy="156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CB18957-BA50-D78B-B5DF-4F3CE03DD81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516686" y="3580005"/>
                  <a:ext cx="1029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DC400EB-678A-0079-D246-332256852CB5}"/>
                    </a:ext>
                  </a:extLst>
                </p14:cNvPr>
                <p14:cNvContentPartPr/>
                <p14:nvPr/>
              </p14:nvContentPartPr>
              <p14:xfrm>
                <a:off x="5504526" y="3370845"/>
                <a:ext cx="1289160" cy="369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DC400EB-678A-0079-D246-332256852CB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495886" y="3361845"/>
                  <a:ext cx="13068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A589EFA-E206-8570-A3DC-92A8407A6133}"/>
                    </a:ext>
                  </a:extLst>
                </p14:cNvPr>
                <p14:cNvContentPartPr/>
                <p14:nvPr/>
              </p14:nvContentPartPr>
              <p14:xfrm>
                <a:off x="5954526" y="3494325"/>
                <a:ext cx="558360" cy="72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A589EFA-E206-8570-A3DC-92A8407A613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945526" y="3485685"/>
                  <a:ext cx="5760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1C60AD1-330B-F80A-FA41-DA210FC74555}"/>
                    </a:ext>
                  </a:extLst>
                </p14:cNvPr>
                <p14:cNvContentPartPr/>
                <p14:nvPr/>
              </p14:nvContentPartPr>
              <p14:xfrm>
                <a:off x="7073046" y="3437085"/>
                <a:ext cx="164520" cy="271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1C60AD1-330B-F80A-FA41-DA210FC7455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064046" y="3428445"/>
                  <a:ext cx="1821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5DAD690-FB04-8674-88B1-EBCEF6DB2980}"/>
                    </a:ext>
                  </a:extLst>
                </p14:cNvPr>
                <p14:cNvContentPartPr/>
                <p14:nvPr/>
              </p14:nvContentPartPr>
              <p14:xfrm>
                <a:off x="6911406" y="3356805"/>
                <a:ext cx="361440" cy="20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5DAD690-FB04-8674-88B1-EBCEF6DB298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902766" y="3348165"/>
                  <a:ext cx="37908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3F34B6EA-F2A9-7351-9CFC-7DA4500E284B}"/>
                  </a:ext>
                </a:extLst>
              </p14:cNvPr>
              <p14:cNvContentPartPr/>
              <p14:nvPr/>
            </p14:nvContentPartPr>
            <p14:xfrm>
              <a:off x="7800246" y="3348165"/>
              <a:ext cx="809640" cy="3549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3F34B6EA-F2A9-7351-9CFC-7DA4500E284B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791246" y="3339165"/>
                <a:ext cx="827280" cy="37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04F10A57-82CB-A7A3-5EE8-365CA013C601}"/>
              </a:ext>
            </a:extLst>
          </p:cNvPr>
          <p:cNvGrpSpPr/>
          <p:nvPr/>
        </p:nvGrpSpPr>
        <p:grpSpPr>
          <a:xfrm>
            <a:off x="8901126" y="3377685"/>
            <a:ext cx="2771280" cy="603000"/>
            <a:chOff x="8901126" y="3377685"/>
            <a:chExt cx="2771280" cy="6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0A741F1-D1F7-1EC5-F885-A32173EDCBA0}"/>
                    </a:ext>
                  </a:extLst>
                </p14:cNvPr>
                <p14:cNvContentPartPr/>
                <p14:nvPr/>
              </p14:nvContentPartPr>
              <p14:xfrm>
                <a:off x="8901126" y="3377685"/>
                <a:ext cx="2056680" cy="603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0A741F1-D1F7-1EC5-F885-A32173EDCBA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892486" y="3369045"/>
                  <a:ext cx="207432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0658E6B-6307-DEF4-B5A5-5EBC799FD3B1}"/>
                    </a:ext>
                  </a:extLst>
                </p14:cNvPr>
                <p14:cNvContentPartPr/>
                <p14:nvPr/>
              </p14:nvContentPartPr>
              <p14:xfrm>
                <a:off x="10682766" y="3562005"/>
                <a:ext cx="360" cy="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0658E6B-6307-DEF4-B5A5-5EBC799FD3B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673766" y="3553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1C7A34E-5802-E04D-B543-2FCB9CE83363}"/>
                    </a:ext>
                  </a:extLst>
                </p14:cNvPr>
                <p14:cNvContentPartPr/>
                <p14:nvPr/>
              </p14:nvContentPartPr>
              <p14:xfrm>
                <a:off x="11190726" y="3577845"/>
                <a:ext cx="349200" cy="183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1C7A34E-5802-E04D-B543-2FCB9CE8336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182086" y="3569205"/>
                  <a:ext cx="366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18DF0DC-835B-FF43-F6F2-BCFBDD3D2301}"/>
                    </a:ext>
                  </a:extLst>
                </p14:cNvPr>
                <p14:cNvContentPartPr/>
                <p14:nvPr/>
              </p14:nvContentPartPr>
              <p14:xfrm>
                <a:off x="11587806" y="3819765"/>
                <a:ext cx="84600" cy="49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18DF0DC-835B-FF43-F6F2-BCFBDD3D230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578806" y="3810765"/>
                  <a:ext cx="102240" cy="6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77F5C410-DF21-9CCB-CFCB-F985C4E02B6F}"/>
                  </a:ext>
                </a:extLst>
              </p14:cNvPr>
              <p14:cNvContentPartPr/>
              <p14:nvPr/>
            </p14:nvContentPartPr>
            <p14:xfrm>
              <a:off x="2521926" y="4272285"/>
              <a:ext cx="176760" cy="5360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77F5C410-DF21-9CCB-CFCB-F985C4E02B6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512926" y="4263645"/>
                <a:ext cx="19440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01330DDF-75F2-4F20-8478-FAD3932296E7}"/>
                  </a:ext>
                </a:extLst>
              </p14:cNvPr>
              <p14:cNvContentPartPr/>
              <p14:nvPr/>
            </p14:nvContentPartPr>
            <p14:xfrm>
              <a:off x="2434446" y="4531125"/>
              <a:ext cx="293760" cy="284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01330DDF-75F2-4F20-8478-FAD3932296E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425446" y="4522485"/>
                <a:ext cx="311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3E4818C0-D8E2-28BA-0DB2-9116DE34DA02}"/>
                  </a:ext>
                </a:extLst>
              </p14:cNvPr>
              <p14:cNvContentPartPr/>
              <p14:nvPr/>
            </p14:nvContentPartPr>
            <p14:xfrm>
              <a:off x="2908926" y="4225125"/>
              <a:ext cx="134640" cy="5436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3E4818C0-D8E2-28BA-0DB2-9116DE34DA0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899926" y="4216125"/>
                <a:ext cx="15228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E01F7E25-538C-2668-B76F-4E1DBC7B802B}"/>
                  </a:ext>
                </a:extLst>
              </p14:cNvPr>
              <p14:cNvContentPartPr/>
              <p14:nvPr/>
            </p14:nvContentPartPr>
            <p14:xfrm>
              <a:off x="3207006" y="4280205"/>
              <a:ext cx="180360" cy="3920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E01F7E25-538C-2668-B76F-4E1DBC7B802B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198366" y="4271205"/>
                <a:ext cx="19800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F1A693AF-C8CF-A328-93F6-6A0F3DEE135A}"/>
                  </a:ext>
                </a:extLst>
              </p14:cNvPr>
              <p14:cNvContentPartPr/>
              <p14:nvPr/>
            </p14:nvContentPartPr>
            <p14:xfrm>
              <a:off x="3175686" y="4202085"/>
              <a:ext cx="252720" cy="284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F1A693AF-C8CF-A328-93F6-6A0F3DEE135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167046" y="4193085"/>
                <a:ext cx="270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DC157C25-2343-BB75-019A-3F92B1D9AA3F}"/>
                  </a:ext>
                </a:extLst>
              </p14:cNvPr>
              <p14:cNvContentPartPr/>
              <p14:nvPr/>
            </p14:nvContentPartPr>
            <p14:xfrm>
              <a:off x="3494646" y="4631925"/>
              <a:ext cx="90360" cy="1371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DC157C25-2343-BB75-019A-3F92B1D9AA3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486006" y="4623285"/>
                <a:ext cx="1080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A5E5614E-D160-84EB-767E-234248B4AE2C}"/>
                  </a:ext>
                </a:extLst>
              </p14:cNvPr>
              <p14:cNvContentPartPr/>
              <p14:nvPr/>
            </p14:nvContentPartPr>
            <p14:xfrm>
              <a:off x="3747726" y="4333125"/>
              <a:ext cx="167400" cy="359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A5E5614E-D160-84EB-767E-234248B4AE2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739086" y="4324125"/>
                <a:ext cx="18504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4F269C3-2E93-5848-3D4F-C5C68C4DD3E3}"/>
                  </a:ext>
                </a:extLst>
              </p14:cNvPr>
              <p14:cNvContentPartPr/>
              <p14:nvPr/>
            </p14:nvContentPartPr>
            <p14:xfrm>
              <a:off x="3614166" y="4444725"/>
              <a:ext cx="290520" cy="684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4F269C3-2E93-5848-3D4F-C5C68C4DD3E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605166" y="4436085"/>
                <a:ext cx="3081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46AB089B-DEFA-A81B-C3E1-98BF80CEFFD3}"/>
                  </a:ext>
                </a:extLst>
              </p14:cNvPr>
              <p14:cNvContentPartPr/>
              <p14:nvPr/>
            </p14:nvContentPartPr>
            <p14:xfrm>
              <a:off x="3910806" y="4203885"/>
              <a:ext cx="189000" cy="6537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46AB089B-DEFA-A81B-C3E1-98BF80CEFFD3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901806" y="4195245"/>
                <a:ext cx="20664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12F89AEC-563C-00D9-5DB3-465FC34289F4}"/>
                  </a:ext>
                </a:extLst>
              </p14:cNvPr>
              <p14:cNvContentPartPr/>
              <p14:nvPr/>
            </p14:nvContentPartPr>
            <p14:xfrm>
              <a:off x="4331646" y="4506645"/>
              <a:ext cx="321840" cy="259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12F89AEC-563C-00D9-5DB3-465FC34289F4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322646" y="4497645"/>
                <a:ext cx="3394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0CF0609F-3571-FFB5-9FD8-41041266B4E7}"/>
                  </a:ext>
                </a:extLst>
              </p14:cNvPr>
              <p14:cNvContentPartPr/>
              <p14:nvPr/>
            </p14:nvContentPartPr>
            <p14:xfrm>
              <a:off x="4366206" y="4608885"/>
              <a:ext cx="342720" cy="568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0CF0609F-3571-FFB5-9FD8-41041266B4E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357566" y="4599885"/>
                <a:ext cx="3603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FD347776-4945-F0F3-807C-F2AD02B6C0EC}"/>
                  </a:ext>
                </a:extLst>
              </p14:cNvPr>
              <p14:cNvContentPartPr/>
              <p14:nvPr/>
            </p14:nvContentPartPr>
            <p14:xfrm>
              <a:off x="4886046" y="4190925"/>
              <a:ext cx="468000" cy="4795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FD347776-4945-F0F3-807C-F2AD02B6C0EC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877406" y="4181925"/>
                <a:ext cx="48564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F589A499-BDEF-B1AD-55E3-E7A309D1F498}"/>
                  </a:ext>
                </a:extLst>
              </p14:cNvPr>
              <p14:cNvContentPartPr/>
              <p14:nvPr/>
            </p14:nvContentPartPr>
            <p14:xfrm>
              <a:off x="4908006" y="4824165"/>
              <a:ext cx="222480" cy="1292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F589A499-BDEF-B1AD-55E3-E7A309D1F498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899006" y="4815525"/>
                <a:ext cx="2401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3918A43-197B-568A-817A-CC9BBAD033CC}"/>
                  </a:ext>
                </a:extLst>
              </p14:cNvPr>
              <p14:cNvContentPartPr/>
              <p14:nvPr/>
            </p14:nvContentPartPr>
            <p14:xfrm>
              <a:off x="5147766" y="4973565"/>
              <a:ext cx="27360" cy="745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3918A43-197B-568A-817A-CC9BBAD033C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139126" y="4964925"/>
                <a:ext cx="450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7276C5A-C9C5-5451-76E5-BAA30F7AD673}"/>
                  </a:ext>
                </a:extLst>
              </p14:cNvPr>
              <p14:cNvContentPartPr/>
              <p14:nvPr/>
            </p14:nvContentPartPr>
            <p14:xfrm>
              <a:off x="5271246" y="4734165"/>
              <a:ext cx="181800" cy="2646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7276C5A-C9C5-5451-76E5-BAA30F7AD67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262246" y="4725525"/>
                <a:ext cx="19944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88F423BC-BC02-E15E-FF2F-F78B23613AC6}"/>
                  </a:ext>
                </a:extLst>
              </p14:cNvPr>
              <p14:cNvContentPartPr/>
              <p14:nvPr/>
            </p14:nvContentPartPr>
            <p14:xfrm>
              <a:off x="5202846" y="4742085"/>
              <a:ext cx="180000" cy="230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88F423BC-BC02-E15E-FF2F-F78B23613AC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194206" y="4733085"/>
                <a:ext cx="19764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214612C-3CB7-92A6-57FE-38180594DF6E}"/>
              </a:ext>
            </a:extLst>
          </p:cNvPr>
          <p:cNvGrpSpPr/>
          <p:nvPr/>
        </p:nvGrpSpPr>
        <p:grpSpPr>
          <a:xfrm>
            <a:off x="5689926" y="4132245"/>
            <a:ext cx="4894200" cy="793800"/>
            <a:chOff x="5689926" y="4132245"/>
            <a:chExt cx="4894200" cy="79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01265D0-F65A-544C-89E2-0FC9430EFCFE}"/>
                    </a:ext>
                  </a:extLst>
                </p14:cNvPr>
                <p14:cNvContentPartPr/>
                <p14:nvPr/>
              </p14:nvContentPartPr>
              <p14:xfrm>
                <a:off x="5689926" y="4255005"/>
                <a:ext cx="295200" cy="381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01265D0-F65A-544C-89E2-0FC9430EFCF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81286" y="4246005"/>
                  <a:ext cx="31284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6F6C54A-FF67-71E8-9AAA-FF3A1CBDE5B2}"/>
                    </a:ext>
                  </a:extLst>
                </p14:cNvPr>
                <p14:cNvContentPartPr/>
                <p14:nvPr/>
              </p14:nvContentPartPr>
              <p14:xfrm>
                <a:off x="5746446" y="4494405"/>
                <a:ext cx="212760" cy="21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6F6C54A-FF67-71E8-9AAA-FF3A1CBDE5B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737446" y="4485405"/>
                  <a:ext cx="230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CC07CC8-9775-4513-6EA8-2E63C0468CE2}"/>
                    </a:ext>
                  </a:extLst>
                </p14:cNvPr>
                <p14:cNvContentPartPr/>
                <p14:nvPr/>
              </p14:nvContentPartPr>
              <p14:xfrm>
                <a:off x="6059646" y="4614645"/>
                <a:ext cx="201600" cy="126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CC07CC8-9775-4513-6EA8-2E63C0468CE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051006" y="4605645"/>
                  <a:ext cx="219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DC66A35-498E-EFDF-52E1-ABCB6E138B48}"/>
                    </a:ext>
                  </a:extLst>
                </p14:cNvPr>
                <p14:cNvContentPartPr/>
                <p14:nvPr/>
              </p14:nvContentPartPr>
              <p14:xfrm>
                <a:off x="6329646" y="4537605"/>
                <a:ext cx="168480" cy="252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DC66A35-498E-EFDF-52E1-ABCB6E138B4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320646" y="4528965"/>
                  <a:ext cx="1861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E1A1EB5-670F-A7FC-936D-BC27E5A6020D}"/>
                    </a:ext>
                  </a:extLst>
                </p14:cNvPr>
                <p14:cNvContentPartPr/>
                <p14:nvPr/>
              </p14:nvContentPartPr>
              <p14:xfrm>
                <a:off x="6322446" y="4541925"/>
                <a:ext cx="82800" cy="10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E1A1EB5-670F-A7FC-936D-BC27E5A6020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13446" y="4533285"/>
                  <a:ext cx="100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4E676AD-33EF-2DBB-6BDC-43B04926C8F9}"/>
                    </a:ext>
                  </a:extLst>
                </p14:cNvPr>
                <p14:cNvContentPartPr/>
                <p14:nvPr/>
              </p14:nvContentPartPr>
              <p14:xfrm>
                <a:off x="6686766" y="4339965"/>
                <a:ext cx="547560" cy="228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4E676AD-33EF-2DBB-6BDC-43B04926C8F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78126" y="4330965"/>
                  <a:ext cx="565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1CAB146-E55E-93EE-9673-DB36D262D4A5}"/>
                    </a:ext>
                  </a:extLst>
                </p14:cNvPr>
                <p14:cNvContentPartPr/>
                <p14:nvPr/>
              </p14:nvContentPartPr>
              <p14:xfrm>
                <a:off x="6988086" y="4360125"/>
                <a:ext cx="244440" cy="245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1CAB146-E55E-93EE-9673-DB36D262D4A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979446" y="4351125"/>
                  <a:ext cx="2620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08B40F6-FA6B-1891-0B06-CD6CAADDC3D8}"/>
                    </a:ext>
                  </a:extLst>
                </p14:cNvPr>
                <p14:cNvContentPartPr/>
                <p14:nvPr/>
              </p14:nvContentPartPr>
              <p14:xfrm>
                <a:off x="7288686" y="4348245"/>
                <a:ext cx="219960" cy="440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08B40F6-FA6B-1891-0B06-CD6CAADDC3D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280046" y="4339245"/>
                  <a:ext cx="23760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7D7E61C-65AA-B2AA-CE48-D9641DAA1638}"/>
                    </a:ext>
                  </a:extLst>
                </p14:cNvPr>
                <p14:cNvContentPartPr/>
                <p14:nvPr/>
              </p14:nvContentPartPr>
              <p14:xfrm>
                <a:off x="7617006" y="4178685"/>
                <a:ext cx="203040" cy="667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7D7E61C-65AA-B2AA-CE48-D9641DAA163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08366" y="4169685"/>
                  <a:ext cx="220680" cy="68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248C58A-08F5-CEB5-ECFE-94B26A5CBEE1}"/>
                    </a:ext>
                  </a:extLst>
                </p14:cNvPr>
                <p14:cNvContentPartPr/>
                <p14:nvPr/>
              </p14:nvContentPartPr>
              <p14:xfrm>
                <a:off x="7896366" y="4468125"/>
                <a:ext cx="129600" cy="182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248C58A-08F5-CEB5-ECFE-94B26A5CBEE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887366" y="4459125"/>
                  <a:ext cx="1472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EFC2EBC-A37A-D06A-D4CD-32620AC04618}"/>
                    </a:ext>
                  </a:extLst>
                </p14:cNvPr>
                <p14:cNvContentPartPr/>
                <p14:nvPr/>
              </p14:nvContentPartPr>
              <p14:xfrm>
                <a:off x="7966926" y="4271565"/>
                <a:ext cx="84600" cy="61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EFC2EBC-A37A-D06A-D4CD-32620AC0461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58286" y="4262565"/>
                  <a:ext cx="102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F46A045-FF5B-7D00-36E4-A912EAE04C41}"/>
                    </a:ext>
                  </a:extLst>
                </p14:cNvPr>
                <p14:cNvContentPartPr/>
                <p14:nvPr/>
              </p14:nvContentPartPr>
              <p14:xfrm>
                <a:off x="8197686" y="4169325"/>
                <a:ext cx="186840" cy="548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F46A045-FF5B-7D00-36E4-A912EAE04C4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188686" y="4160325"/>
                  <a:ext cx="20448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25FA9C7-3BF6-4017-FB9E-2540CBAE0FF4}"/>
                    </a:ext>
                  </a:extLst>
                </p14:cNvPr>
                <p14:cNvContentPartPr/>
                <p14:nvPr/>
              </p14:nvContentPartPr>
              <p14:xfrm>
                <a:off x="8440686" y="4301445"/>
                <a:ext cx="237240" cy="321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25FA9C7-3BF6-4017-FB9E-2540CBAE0FF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431686" y="4292445"/>
                  <a:ext cx="2548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B1E324E-2079-DC15-2008-2E821712CF9D}"/>
                    </a:ext>
                  </a:extLst>
                </p14:cNvPr>
                <p14:cNvContentPartPr/>
                <p14:nvPr/>
              </p14:nvContentPartPr>
              <p14:xfrm>
                <a:off x="8487126" y="4233045"/>
                <a:ext cx="229320" cy="50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B1E324E-2079-DC15-2008-2E821712CF9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478486" y="4224045"/>
                  <a:ext cx="246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31073BC-33B9-7D2E-0E5A-5E6C55107D49}"/>
                    </a:ext>
                  </a:extLst>
                </p14:cNvPr>
                <p14:cNvContentPartPr/>
                <p14:nvPr/>
              </p14:nvContentPartPr>
              <p14:xfrm>
                <a:off x="8813646" y="4523205"/>
                <a:ext cx="48240" cy="28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31073BC-33B9-7D2E-0E5A-5E6C55107D4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805006" y="4514205"/>
                  <a:ext cx="65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4B59F57-93E0-D28E-95C9-4B1A569EAE5D}"/>
                    </a:ext>
                  </a:extLst>
                </p14:cNvPr>
                <p14:cNvContentPartPr/>
                <p14:nvPr/>
              </p14:nvContentPartPr>
              <p14:xfrm>
                <a:off x="9027846" y="4415205"/>
                <a:ext cx="168120" cy="211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4B59F57-93E0-D28E-95C9-4B1A569EAE5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018846" y="4406565"/>
                  <a:ext cx="1857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C4A9258-6837-9814-E1CA-D990FA675DA3}"/>
                    </a:ext>
                  </a:extLst>
                </p14:cNvPr>
                <p14:cNvContentPartPr/>
                <p14:nvPr/>
              </p14:nvContentPartPr>
              <p14:xfrm>
                <a:off x="8964846" y="4326285"/>
                <a:ext cx="250560" cy="17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C4A9258-6837-9814-E1CA-D990FA675DA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956206" y="4317285"/>
                  <a:ext cx="268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D938C1D-1B7A-211B-51F2-1D9157F59F23}"/>
                    </a:ext>
                  </a:extLst>
                </p14:cNvPr>
                <p14:cNvContentPartPr/>
                <p14:nvPr/>
              </p14:nvContentPartPr>
              <p14:xfrm>
                <a:off x="9342846" y="4509165"/>
                <a:ext cx="201960" cy="21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D938C1D-1B7A-211B-51F2-1D9157F59F2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334206" y="4500165"/>
                  <a:ext cx="219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CF8F562-DDBA-EBD2-C061-DCEBBF1937BD}"/>
                    </a:ext>
                  </a:extLst>
                </p14:cNvPr>
                <p14:cNvContentPartPr/>
                <p14:nvPr/>
              </p14:nvContentPartPr>
              <p14:xfrm>
                <a:off x="9586566" y="4405845"/>
                <a:ext cx="309960" cy="239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CF8F562-DDBA-EBD2-C061-DCEBBF1937B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77566" y="4396845"/>
                  <a:ext cx="3276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7FAB984-A7F6-0DAC-77E7-16221DAFE17C}"/>
                    </a:ext>
                  </a:extLst>
                </p14:cNvPr>
                <p14:cNvContentPartPr/>
                <p14:nvPr/>
              </p14:nvContentPartPr>
              <p14:xfrm>
                <a:off x="10019286" y="4237365"/>
                <a:ext cx="150840" cy="343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7FAB984-A7F6-0DAC-77E7-16221DAFE17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010286" y="4228365"/>
                  <a:ext cx="1684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61F238C-CD63-685F-A8E8-17122986DA76}"/>
                    </a:ext>
                  </a:extLst>
                </p14:cNvPr>
                <p14:cNvContentPartPr/>
                <p14:nvPr/>
              </p14:nvContentPartPr>
              <p14:xfrm>
                <a:off x="9860526" y="4378845"/>
                <a:ext cx="330480" cy="37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61F238C-CD63-685F-A8E8-17122986DA7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851886" y="4369845"/>
                  <a:ext cx="348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05EE710-DDA2-BDDC-42A3-66D07503D3DD}"/>
                    </a:ext>
                  </a:extLst>
                </p14:cNvPr>
                <p14:cNvContentPartPr/>
                <p14:nvPr/>
              </p14:nvContentPartPr>
              <p14:xfrm>
                <a:off x="10194966" y="4178685"/>
                <a:ext cx="179640" cy="505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05EE710-DDA2-BDDC-42A3-66D07503D3D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186326" y="4169685"/>
                  <a:ext cx="19728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A008D0D-B277-6C0C-5994-7ED13C9A1C43}"/>
                    </a:ext>
                  </a:extLst>
                </p14:cNvPr>
                <p14:cNvContentPartPr/>
                <p14:nvPr/>
              </p14:nvContentPartPr>
              <p14:xfrm>
                <a:off x="10258686" y="4132245"/>
                <a:ext cx="325440" cy="793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A008D0D-B277-6C0C-5994-7ED13C9A1C4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250046" y="4123245"/>
                  <a:ext cx="343080" cy="81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3D588D78-2B33-EEB3-7192-393C131C3AE4}"/>
              </a:ext>
            </a:extLst>
          </p:cNvPr>
          <p:cNvGrpSpPr/>
          <p:nvPr/>
        </p:nvGrpSpPr>
        <p:grpSpPr>
          <a:xfrm>
            <a:off x="280566" y="4705365"/>
            <a:ext cx="3941640" cy="1264320"/>
            <a:chOff x="280566" y="4705365"/>
            <a:chExt cx="3941640" cy="12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1AB1ACE-A8EF-2B12-DF85-AA94CC1734EC}"/>
                    </a:ext>
                  </a:extLst>
                </p14:cNvPr>
                <p14:cNvContentPartPr/>
                <p14:nvPr/>
              </p14:nvContentPartPr>
              <p14:xfrm>
                <a:off x="319446" y="5149245"/>
                <a:ext cx="199080" cy="333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1AB1ACE-A8EF-2B12-DF85-AA94CC1734E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10446" y="5140605"/>
                  <a:ext cx="2167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8667604-AA01-DA90-1B6A-DBA9BB15BEA5}"/>
                    </a:ext>
                  </a:extLst>
                </p14:cNvPr>
                <p14:cNvContentPartPr/>
                <p14:nvPr/>
              </p14:nvContentPartPr>
              <p14:xfrm>
                <a:off x="363726" y="5108925"/>
                <a:ext cx="239040" cy="72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8667604-AA01-DA90-1B6A-DBA9BB15BEA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55086" y="5100285"/>
                  <a:ext cx="256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44DEF63-D9FD-8AA0-29FF-58C295517DEE}"/>
                    </a:ext>
                  </a:extLst>
                </p14:cNvPr>
                <p14:cNvContentPartPr/>
                <p14:nvPr/>
              </p14:nvContentPartPr>
              <p14:xfrm>
                <a:off x="610326" y="5158245"/>
                <a:ext cx="132120" cy="2901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44DEF63-D9FD-8AA0-29FF-58C295517DE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01686" y="5149605"/>
                  <a:ext cx="1497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2CE5CB6-4F93-4A99-2099-B64351B3D7A1}"/>
                    </a:ext>
                  </a:extLst>
                </p14:cNvPr>
                <p14:cNvContentPartPr/>
                <p14:nvPr/>
              </p14:nvContentPartPr>
              <p14:xfrm>
                <a:off x="564606" y="5254005"/>
                <a:ext cx="194760" cy="24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2CE5CB6-4F93-4A99-2099-B64351B3D7A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55966" y="5245005"/>
                  <a:ext cx="212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CD61D6E-1CA8-885D-B43E-AC84606CBA7B}"/>
                    </a:ext>
                  </a:extLst>
                </p14:cNvPr>
                <p14:cNvContentPartPr/>
                <p14:nvPr/>
              </p14:nvContentPartPr>
              <p14:xfrm>
                <a:off x="989766" y="5101725"/>
                <a:ext cx="860040" cy="335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CD61D6E-1CA8-885D-B43E-AC84606CBA7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80766" y="5092725"/>
                  <a:ext cx="8776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D7B690B-EDB1-E117-46A1-F81921F02FEA}"/>
                    </a:ext>
                  </a:extLst>
                </p14:cNvPr>
                <p14:cNvContentPartPr/>
                <p14:nvPr/>
              </p14:nvContentPartPr>
              <p14:xfrm>
                <a:off x="2025486" y="5097045"/>
                <a:ext cx="319320" cy="344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D7B690B-EDB1-E117-46A1-F81921F02FE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016486" y="5088045"/>
                  <a:ext cx="3369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EE23855-DC72-74BA-10F2-0D2E8D9C9AFB}"/>
                    </a:ext>
                  </a:extLst>
                </p14:cNvPr>
                <p14:cNvContentPartPr/>
                <p14:nvPr/>
              </p14:nvContentPartPr>
              <p14:xfrm>
                <a:off x="2495646" y="5183445"/>
                <a:ext cx="759600" cy="306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EE23855-DC72-74BA-10F2-0D2E8D9C9AF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486646" y="5174445"/>
                  <a:ext cx="7772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E7F5D99-18F2-5D52-7356-C80F131863B5}"/>
                    </a:ext>
                  </a:extLst>
                </p14:cNvPr>
                <p14:cNvContentPartPr/>
                <p14:nvPr/>
              </p14:nvContentPartPr>
              <p14:xfrm>
                <a:off x="3489246" y="5144925"/>
                <a:ext cx="365760" cy="286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E7F5D99-18F2-5D52-7356-C80F131863B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480606" y="5135925"/>
                  <a:ext cx="3834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AF0B486-BBF5-8B13-79D3-2BC06C8F2E9A}"/>
                    </a:ext>
                  </a:extLst>
                </p14:cNvPr>
                <p14:cNvContentPartPr/>
                <p14:nvPr/>
              </p14:nvContentPartPr>
              <p14:xfrm>
                <a:off x="3446406" y="5228445"/>
                <a:ext cx="304200" cy="40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AF0B486-BBF5-8B13-79D3-2BC06C8F2E9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437766" y="5219445"/>
                  <a:ext cx="321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0246ECA-9C39-56FB-240F-1335F4D15ED1}"/>
                    </a:ext>
                  </a:extLst>
                </p14:cNvPr>
                <p14:cNvContentPartPr/>
                <p14:nvPr/>
              </p14:nvContentPartPr>
              <p14:xfrm>
                <a:off x="280566" y="5659725"/>
                <a:ext cx="829800" cy="300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0246ECA-9C39-56FB-240F-1335F4D15ED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71566" y="5650725"/>
                  <a:ext cx="8474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03605D7-F42D-ADAB-8078-B56EDD36735F}"/>
                    </a:ext>
                  </a:extLst>
                </p14:cNvPr>
                <p14:cNvContentPartPr/>
                <p14:nvPr/>
              </p14:nvContentPartPr>
              <p14:xfrm>
                <a:off x="1335006" y="5635605"/>
                <a:ext cx="744480" cy="3276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03605D7-F42D-ADAB-8078-B56EDD36735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326006" y="5626965"/>
                  <a:ext cx="7621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A75241E-8E3A-1993-0915-8B23A1A643CF}"/>
                    </a:ext>
                  </a:extLst>
                </p14:cNvPr>
                <p14:cNvContentPartPr/>
                <p14:nvPr/>
              </p14:nvContentPartPr>
              <p14:xfrm>
                <a:off x="1804806" y="5746125"/>
                <a:ext cx="160560" cy="33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A75241E-8E3A-1993-0915-8B23A1A643C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795806" y="5737485"/>
                  <a:ext cx="178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7390E2F-8607-1DA3-D669-FFA923D6D30F}"/>
                    </a:ext>
                  </a:extLst>
                </p14:cNvPr>
                <p14:cNvContentPartPr/>
                <p14:nvPr/>
              </p14:nvContentPartPr>
              <p14:xfrm>
                <a:off x="1627686" y="5662245"/>
                <a:ext cx="75240" cy="16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7390E2F-8607-1DA3-D669-FFA923D6D30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618686" y="5653245"/>
                  <a:ext cx="92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10FFEA4-A501-72BA-CD10-3B7498613C9F}"/>
                    </a:ext>
                  </a:extLst>
                </p14:cNvPr>
                <p14:cNvContentPartPr/>
                <p14:nvPr/>
              </p14:nvContentPartPr>
              <p14:xfrm>
                <a:off x="2212326" y="5586645"/>
                <a:ext cx="740160" cy="383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10FFEA4-A501-72BA-CD10-3B7498613C9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203686" y="5577645"/>
                  <a:ext cx="7578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7829966-A240-DD78-B9A0-2CE9D4EB19AF}"/>
                    </a:ext>
                  </a:extLst>
                </p14:cNvPr>
                <p14:cNvContentPartPr/>
                <p14:nvPr/>
              </p14:nvContentPartPr>
              <p14:xfrm>
                <a:off x="2789046" y="5698605"/>
                <a:ext cx="360" cy="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7829966-A240-DD78-B9A0-2CE9D4EB19A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780406" y="5689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0FBA2B6-81AC-FC9D-CC2E-7D3A51FE1D8F}"/>
                    </a:ext>
                  </a:extLst>
                </p14:cNvPr>
                <p14:cNvContentPartPr/>
                <p14:nvPr/>
              </p14:nvContentPartPr>
              <p14:xfrm>
                <a:off x="2170926" y="5700045"/>
                <a:ext cx="448560" cy="48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0FBA2B6-81AC-FC9D-CC2E-7D3A51FE1D8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162286" y="5691045"/>
                  <a:ext cx="466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7E7B0B8-655F-F9CC-DC66-AE3B3E26BC87}"/>
                    </a:ext>
                  </a:extLst>
                </p14:cNvPr>
                <p14:cNvContentPartPr/>
                <p14:nvPr/>
              </p14:nvContentPartPr>
              <p14:xfrm>
                <a:off x="2276046" y="4705365"/>
                <a:ext cx="1946160" cy="354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7E7B0B8-655F-F9CC-DC66-AE3B3E26BC8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267406" y="4696365"/>
                  <a:ext cx="1963800" cy="37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77315FBD-50BF-38A9-D11E-FDA1BE73C693}"/>
                  </a:ext>
                </a:extLst>
              </p14:cNvPr>
              <p14:cNvContentPartPr/>
              <p14:nvPr/>
            </p14:nvContentPartPr>
            <p14:xfrm>
              <a:off x="6818166" y="4950525"/>
              <a:ext cx="3670560" cy="2624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77315FBD-50BF-38A9-D11E-FDA1BE73C693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6809166" y="4941525"/>
                <a:ext cx="3688200" cy="28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BF3B7310-538F-5BE4-EABF-5E1298A1FF06}"/>
              </a:ext>
            </a:extLst>
          </p:cNvPr>
          <p:cNvGrpSpPr/>
          <p:nvPr/>
        </p:nvGrpSpPr>
        <p:grpSpPr>
          <a:xfrm>
            <a:off x="6009426" y="5211165"/>
            <a:ext cx="5884020" cy="1106280"/>
            <a:chOff x="6009426" y="5211165"/>
            <a:chExt cx="5884020" cy="11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EA71995-7C99-6D38-8F7C-ADBD47B5A3F3}"/>
                    </a:ext>
                  </a:extLst>
                </p14:cNvPr>
                <p14:cNvContentPartPr/>
                <p14:nvPr/>
              </p14:nvContentPartPr>
              <p14:xfrm>
                <a:off x="6879366" y="5364885"/>
                <a:ext cx="1151640" cy="308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EA71995-7C99-6D38-8F7C-ADBD47B5A3F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870366" y="5355885"/>
                  <a:ext cx="11692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6D511A8-FD8D-9BD9-43A1-A5FCF9F6F124}"/>
                    </a:ext>
                  </a:extLst>
                </p14:cNvPr>
                <p14:cNvContentPartPr/>
                <p14:nvPr/>
              </p14:nvContentPartPr>
              <p14:xfrm>
                <a:off x="7630326" y="5365605"/>
                <a:ext cx="50400" cy="9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6D511A8-FD8D-9BD9-43A1-A5FCF9F6F12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621686" y="5356605"/>
                  <a:ext cx="68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2A2A6EF-D50D-02E2-E6E2-E6A1DE52FD50}"/>
                    </a:ext>
                  </a:extLst>
                </p14:cNvPr>
                <p14:cNvContentPartPr/>
                <p14:nvPr/>
              </p14:nvContentPartPr>
              <p14:xfrm>
                <a:off x="8147646" y="5305845"/>
                <a:ext cx="401760" cy="3337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2A2A6EF-D50D-02E2-E6E2-E6A1DE52FD5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139006" y="5296845"/>
                  <a:ext cx="4194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6557CE4-A3C3-C9C3-65E4-01B8F0C38C5A}"/>
                    </a:ext>
                  </a:extLst>
                </p14:cNvPr>
                <p14:cNvContentPartPr/>
                <p14:nvPr/>
              </p14:nvContentPartPr>
              <p14:xfrm>
                <a:off x="8081766" y="5437245"/>
                <a:ext cx="306360" cy="30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6557CE4-A3C3-C9C3-65E4-01B8F0C38C5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072766" y="5428605"/>
                  <a:ext cx="324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1E1BBC5-9D89-2521-121E-253AC1E8D81D}"/>
                    </a:ext>
                  </a:extLst>
                </p14:cNvPr>
                <p14:cNvContentPartPr/>
                <p14:nvPr/>
              </p14:nvContentPartPr>
              <p14:xfrm>
                <a:off x="8746686" y="5307645"/>
                <a:ext cx="958320" cy="3999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1E1BBC5-9D89-2521-121E-253AC1E8D81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737686" y="5298645"/>
                  <a:ext cx="9759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F65F1D0-008A-2090-B343-D9B752E39F2A}"/>
                    </a:ext>
                  </a:extLst>
                </p14:cNvPr>
                <p14:cNvContentPartPr/>
                <p14:nvPr/>
              </p14:nvContentPartPr>
              <p14:xfrm>
                <a:off x="9939006" y="5211165"/>
                <a:ext cx="1049760" cy="443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F65F1D0-008A-2090-B343-D9B752E39F2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930366" y="5202165"/>
                  <a:ext cx="106740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BDD3ACC-7DDE-C0C5-9F29-781A13F4C9D1}"/>
                    </a:ext>
                  </a:extLst>
                </p14:cNvPr>
                <p14:cNvContentPartPr/>
                <p14:nvPr/>
              </p14:nvContentPartPr>
              <p14:xfrm>
                <a:off x="10489446" y="5376405"/>
                <a:ext cx="329040" cy="40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BDD3ACC-7DDE-C0C5-9F29-781A13F4C9D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480806" y="5367405"/>
                  <a:ext cx="346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DA3DF0C-58B4-A482-ED9C-67ABF55035C0}"/>
                    </a:ext>
                  </a:extLst>
                </p14:cNvPr>
                <p14:cNvContentPartPr/>
                <p14:nvPr/>
              </p14:nvContentPartPr>
              <p14:xfrm>
                <a:off x="10386486" y="5295765"/>
                <a:ext cx="91800" cy="30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DA3DF0C-58B4-A482-ED9C-67ABF55035C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377846" y="5287125"/>
                  <a:ext cx="109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A23D87B-2053-D136-509D-DCC26AC55213}"/>
                    </a:ext>
                  </a:extLst>
                </p14:cNvPr>
                <p14:cNvContentPartPr/>
                <p14:nvPr/>
              </p14:nvContentPartPr>
              <p14:xfrm>
                <a:off x="11190726" y="5479725"/>
                <a:ext cx="702720" cy="165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A23D87B-2053-D136-509D-DCC26AC5521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181726" y="5470725"/>
                  <a:ext cx="720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D00F736-B66F-F818-650A-A7F601571EBA}"/>
                    </a:ext>
                  </a:extLst>
                </p14:cNvPr>
                <p14:cNvContentPartPr/>
                <p14:nvPr/>
              </p14:nvContentPartPr>
              <p14:xfrm>
                <a:off x="6009426" y="5811285"/>
                <a:ext cx="365040" cy="1890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D00F736-B66F-F818-650A-A7F601571EB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000786" y="5802285"/>
                  <a:ext cx="382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F58A62C-BB14-2FD1-7ED1-098D9E917F79}"/>
                    </a:ext>
                  </a:extLst>
                </p14:cNvPr>
                <p14:cNvContentPartPr/>
                <p14:nvPr/>
              </p14:nvContentPartPr>
              <p14:xfrm>
                <a:off x="6146226" y="5919645"/>
                <a:ext cx="109800" cy="241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F58A62C-BB14-2FD1-7ED1-098D9E917F7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137586" y="5911005"/>
                  <a:ext cx="1274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5CC56DB-52EA-E311-D335-32D6AAD5E240}"/>
                    </a:ext>
                  </a:extLst>
                </p14:cNvPr>
                <p14:cNvContentPartPr/>
                <p14:nvPr/>
              </p14:nvContentPartPr>
              <p14:xfrm>
                <a:off x="6190506" y="5999565"/>
                <a:ext cx="189000" cy="331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5CC56DB-52EA-E311-D335-32D6AAD5E24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181866" y="5990925"/>
                  <a:ext cx="206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2B134DB-7057-9E26-F374-3FC0CC864509}"/>
                    </a:ext>
                  </a:extLst>
                </p14:cNvPr>
                <p14:cNvContentPartPr/>
                <p14:nvPr/>
              </p14:nvContentPartPr>
              <p14:xfrm>
                <a:off x="6434946" y="5985525"/>
                <a:ext cx="1116360" cy="161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2B134DB-7057-9E26-F374-3FC0CC86450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425946" y="5976885"/>
                  <a:ext cx="11340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AF26BB2-F2B0-00A3-A5D1-FDC6041CB5AB}"/>
                    </a:ext>
                  </a:extLst>
                </p14:cNvPr>
                <p14:cNvContentPartPr/>
                <p14:nvPr/>
              </p14:nvContentPartPr>
              <p14:xfrm>
                <a:off x="7231626" y="5887245"/>
                <a:ext cx="360" cy="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AF26BB2-F2B0-00A3-A5D1-FDC6041CB5A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222986" y="5878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C98EA4B-C2F3-BB1D-4532-EFA3CACEBDD3}"/>
                    </a:ext>
                  </a:extLst>
                </p14:cNvPr>
                <p14:cNvContentPartPr/>
                <p14:nvPr/>
              </p14:nvContentPartPr>
              <p14:xfrm>
                <a:off x="7695306" y="5804445"/>
                <a:ext cx="1829160" cy="5130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C98EA4B-C2F3-BB1D-4532-EFA3CACEBDD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686666" y="5795805"/>
                  <a:ext cx="184680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D5E656F-12E1-63D5-BE39-FA4A52101EE0}"/>
                    </a:ext>
                  </a:extLst>
                </p14:cNvPr>
                <p14:cNvContentPartPr/>
                <p14:nvPr/>
              </p14:nvContentPartPr>
              <p14:xfrm>
                <a:off x="9325386" y="5832885"/>
                <a:ext cx="371160" cy="896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D5E656F-12E1-63D5-BE39-FA4A52101EE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316746" y="5823885"/>
                  <a:ext cx="388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95DEC3E-47B8-10C4-F772-3C429C572390}"/>
                    </a:ext>
                  </a:extLst>
                </p14:cNvPr>
                <p14:cNvContentPartPr/>
                <p14:nvPr/>
              </p14:nvContentPartPr>
              <p14:xfrm>
                <a:off x="9789246" y="5803365"/>
                <a:ext cx="471960" cy="2844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95DEC3E-47B8-10C4-F772-3C429C57239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780246" y="5794725"/>
                  <a:ext cx="4896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40B2516-8DFB-3FE1-AA81-3D4082566AB0}"/>
                    </a:ext>
                  </a:extLst>
                </p14:cNvPr>
                <p14:cNvContentPartPr/>
                <p14:nvPr/>
              </p14:nvContentPartPr>
              <p14:xfrm>
                <a:off x="9980406" y="5883285"/>
                <a:ext cx="284040" cy="104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40B2516-8DFB-3FE1-AA81-3D4082566AB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971406" y="5874645"/>
                  <a:ext cx="301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593D23A-E81B-CC3A-7E4B-1EAF19EF61B7}"/>
                    </a:ext>
                  </a:extLst>
                </p14:cNvPr>
                <p14:cNvContentPartPr/>
                <p14:nvPr/>
              </p14:nvContentPartPr>
              <p14:xfrm>
                <a:off x="10397646" y="5967885"/>
                <a:ext cx="264600" cy="104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593D23A-E81B-CC3A-7E4B-1EAF19EF61B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389006" y="5959245"/>
                  <a:ext cx="282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A837309-7CA3-139F-A8E7-8A6EB45611EA}"/>
                    </a:ext>
                  </a:extLst>
                </p14:cNvPr>
                <p14:cNvContentPartPr/>
                <p14:nvPr/>
              </p14:nvContentPartPr>
              <p14:xfrm>
                <a:off x="10785726" y="5738565"/>
                <a:ext cx="889920" cy="294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A837309-7CA3-139F-A8E7-8A6EB45611E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776726" y="5729565"/>
                  <a:ext cx="9075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693B8A3-9C57-7780-18EA-F951DC95AAC8}"/>
                    </a:ext>
                  </a:extLst>
                </p14:cNvPr>
                <p14:cNvContentPartPr/>
                <p14:nvPr/>
              </p14:nvContentPartPr>
              <p14:xfrm>
                <a:off x="11100366" y="5807685"/>
                <a:ext cx="11880" cy="543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693B8A3-9C57-7780-18EA-F951DC95AAC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091726" y="5799045"/>
                  <a:ext cx="29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423028E-A0AE-1CDA-DECD-91B2954F8EA8}"/>
                    </a:ext>
                  </a:extLst>
                </p14:cNvPr>
                <p14:cNvContentPartPr/>
                <p14:nvPr/>
              </p14:nvContentPartPr>
              <p14:xfrm>
                <a:off x="10759446" y="5797245"/>
                <a:ext cx="306360" cy="54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423028E-A0AE-1CDA-DECD-91B2954F8EA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750806" y="5788245"/>
                  <a:ext cx="32400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A84BE0AC-2114-D18F-AE81-CC3B0BAD3D7E}"/>
              </a:ext>
            </a:extLst>
          </p:cNvPr>
          <p:cNvGrpSpPr/>
          <p:nvPr/>
        </p:nvGrpSpPr>
        <p:grpSpPr>
          <a:xfrm>
            <a:off x="6150366" y="6238605"/>
            <a:ext cx="4161960" cy="446760"/>
            <a:chOff x="6150366" y="6238605"/>
            <a:chExt cx="416196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75845A8-B7DC-399F-96FD-798B987B1274}"/>
                    </a:ext>
                  </a:extLst>
                </p14:cNvPr>
                <p14:cNvContentPartPr/>
                <p14:nvPr/>
              </p14:nvContentPartPr>
              <p14:xfrm>
                <a:off x="6150366" y="6238605"/>
                <a:ext cx="834840" cy="3556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75845A8-B7DC-399F-96FD-798B987B127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141726" y="6229605"/>
                  <a:ext cx="8524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D66BA9E-C168-EA75-4ACE-5EB4CCEA354F}"/>
                    </a:ext>
                  </a:extLst>
                </p14:cNvPr>
                <p14:cNvContentPartPr/>
                <p14:nvPr/>
              </p14:nvContentPartPr>
              <p14:xfrm>
                <a:off x="6660486" y="6362085"/>
                <a:ext cx="271440" cy="432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D66BA9E-C168-EA75-4ACE-5EB4CCEA354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651486" y="6353445"/>
                  <a:ext cx="289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2B25CE2-C09A-78D9-999E-0F345A0317D9}"/>
                    </a:ext>
                  </a:extLst>
                </p14:cNvPr>
                <p14:cNvContentPartPr/>
                <p14:nvPr/>
              </p14:nvContentPartPr>
              <p14:xfrm>
                <a:off x="6557526" y="6278205"/>
                <a:ext cx="120240" cy="11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2B25CE2-C09A-78D9-999E-0F345A0317D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548526" y="6269205"/>
                  <a:ext cx="137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9604ADC-B5EE-126B-25FD-40613D4A8F61}"/>
                    </a:ext>
                  </a:extLst>
                </p14:cNvPr>
                <p14:cNvContentPartPr/>
                <p14:nvPr/>
              </p14:nvContentPartPr>
              <p14:xfrm>
                <a:off x="7294086" y="6409965"/>
                <a:ext cx="1064880" cy="2754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9604ADC-B5EE-126B-25FD-40613D4A8F6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285446" y="6400965"/>
                  <a:ext cx="10825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98D1367-A7D2-A7D5-9858-0E4CB5D6461B}"/>
                    </a:ext>
                  </a:extLst>
                </p14:cNvPr>
                <p14:cNvContentPartPr/>
                <p14:nvPr/>
              </p14:nvContentPartPr>
              <p14:xfrm>
                <a:off x="7674606" y="6305565"/>
                <a:ext cx="86040" cy="655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98D1367-A7D2-A7D5-9858-0E4CB5D6461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665966" y="6296925"/>
                  <a:ext cx="103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ECA6D16-6F2B-A713-BC61-D1BCEACFD946}"/>
                    </a:ext>
                  </a:extLst>
                </p14:cNvPr>
                <p14:cNvContentPartPr/>
                <p14:nvPr/>
              </p14:nvContentPartPr>
              <p14:xfrm>
                <a:off x="8736246" y="6377565"/>
                <a:ext cx="204840" cy="2152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ECA6D16-6F2B-A713-BC61-D1BCEACFD94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727246" y="6368565"/>
                  <a:ext cx="222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C0E2FE1-CE6C-95DE-2A80-388E1BFE0568}"/>
                    </a:ext>
                  </a:extLst>
                </p14:cNvPr>
                <p14:cNvContentPartPr/>
                <p14:nvPr/>
              </p14:nvContentPartPr>
              <p14:xfrm>
                <a:off x="8699166" y="6251925"/>
                <a:ext cx="279000" cy="648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C0E2FE1-CE6C-95DE-2A80-388E1BFE056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690166" y="6243285"/>
                  <a:ext cx="296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48B3E80-4E82-7347-7935-2359AAC2B5AD}"/>
                    </a:ext>
                  </a:extLst>
                </p14:cNvPr>
                <p14:cNvContentPartPr/>
                <p14:nvPr/>
              </p14:nvContentPartPr>
              <p14:xfrm>
                <a:off x="9226206" y="6243645"/>
                <a:ext cx="295920" cy="3859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48B3E80-4E82-7347-7935-2359AAC2B5A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217206" y="6235005"/>
                  <a:ext cx="31356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DD50903-A82D-BE43-F373-87B38B2CA130}"/>
                    </a:ext>
                  </a:extLst>
                </p14:cNvPr>
                <p14:cNvContentPartPr/>
                <p14:nvPr/>
              </p14:nvContentPartPr>
              <p14:xfrm>
                <a:off x="9744966" y="6427965"/>
                <a:ext cx="320400" cy="1861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DD50903-A82D-BE43-F373-87B38B2CA13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735966" y="6418965"/>
                  <a:ext cx="3380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05EEF59-763A-9BBD-852D-A313E326287E}"/>
                    </a:ext>
                  </a:extLst>
                </p14:cNvPr>
                <p14:cNvContentPartPr/>
                <p14:nvPr/>
              </p14:nvContentPartPr>
              <p14:xfrm>
                <a:off x="10256886" y="6618045"/>
                <a:ext cx="55440" cy="52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05EEF59-763A-9BBD-852D-A313E326287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247886" y="6609405"/>
                  <a:ext cx="7308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E38ECCAF-700F-E671-47B8-A3CE4EF31C67}"/>
              </a:ext>
            </a:extLst>
          </p:cNvPr>
          <p:cNvGrpSpPr/>
          <p:nvPr/>
        </p:nvGrpSpPr>
        <p:grpSpPr>
          <a:xfrm>
            <a:off x="4953006" y="4969605"/>
            <a:ext cx="1008000" cy="871920"/>
            <a:chOff x="4953006" y="4969605"/>
            <a:chExt cx="1008000" cy="87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D4D86DB-9931-7C10-5682-0EBB08E63A8E}"/>
                    </a:ext>
                  </a:extLst>
                </p14:cNvPr>
                <p14:cNvContentPartPr/>
                <p14:nvPr/>
              </p14:nvContentPartPr>
              <p14:xfrm>
                <a:off x="4953006" y="5043405"/>
                <a:ext cx="957600" cy="7981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D4D86DB-9931-7C10-5682-0EBB08E63A8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944006" y="5034405"/>
                  <a:ext cx="975240" cy="81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1DAC2F2-0922-22A3-4E8E-8A9DB75BA9B5}"/>
                    </a:ext>
                  </a:extLst>
                </p14:cNvPr>
                <p14:cNvContentPartPr/>
                <p14:nvPr/>
              </p14:nvContentPartPr>
              <p14:xfrm>
                <a:off x="5684166" y="4969605"/>
                <a:ext cx="276840" cy="2318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1DAC2F2-0922-22A3-4E8E-8A9DB75BA9B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675526" y="4960605"/>
                  <a:ext cx="294480" cy="24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5FB85F9B-8A57-28FE-978B-F981D6F9C4E9}"/>
                  </a:ext>
                </a:extLst>
              </p14:cNvPr>
              <p14:cNvContentPartPr/>
              <p14:nvPr/>
            </p14:nvContentPartPr>
            <p14:xfrm>
              <a:off x="3765726" y="5890125"/>
              <a:ext cx="922680" cy="18144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5FB85F9B-8A57-28FE-978B-F981D6F9C4E9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3756726" y="5881485"/>
                <a:ext cx="940320" cy="19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249284E3-EC77-3F6D-7F58-847CCC0217C9}"/>
              </a:ext>
            </a:extLst>
          </p:cNvPr>
          <p:cNvGrpSpPr/>
          <p:nvPr/>
        </p:nvGrpSpPr>
        <p:grpSpPr>
          <a:xfrm>
            <a:off x="3751686" y="5749365"/>
            <a:ext cx="2078640" cy="937800"/>
            <a:chOff x="3751686" y="5749365"/>
            <a:chExt cx="2078640" cy="93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6843D24-353F-6387-090F-D246A5FB012A}"/>
                    </a:ext>
                  </a:extLst>
                </p14:cNvPr>
                <p14:cNvContentPartPr/>
                <p14:nvPr/>
              </p14:nvContentPartPr>
              <p14:xfrm>
                <a:off x="4820166" y="5749365"/>
                <a:ext cx="999720" cy="475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6843D24-353F-6387-090F-D246A5FB012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811526" y="5740725"/>
                  <a:ext cx="101736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003C6DD-877A-2496-9741-1D201406080D}"/>
                    </a:ext>
                  </a:extLst>
                </p14:cNvPr>
                <p14:cNvContentPartPr/>
                <p14:nvPr/>
              </p14:nvContentPartPr>
              <p14:xfrm>
                <a:off x="5704326" y="5944485"/>
                <a:ext cx="126000" cy="2034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003C6DD-877A-2496-9741-1D201406080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695326" y="5935485"/>
                  <a:ext cx="143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B0D861D-8D67-A786-A134-BAAA80AD8753}"/>
                    </a:ext>
                  </a:extLst>
                </p14:cNvPr>
                <p14:cNvContentPartPr/>
                <p14:nvPr/>
              </p14:nvContentPartPr>
              <p14:xfrm>
                <a:off x="3751686" y="6207285"/>
                <a:ext cx="1995120" cy="4798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B0D861D-8D67-A786-A134-BAAA80AD875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743046" y="6198645"/>
                  <a:ext cx="201276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F729740-C2DC-31DC-5A5A-73444B6360DA}"/>
                    </a:ext>
                  </a:extLst>
                </p14:cNvPr>
                <p14:cNvContentPartPr/>
                <p14:nvPr/>
              </p14:nvContentPartPr>
              <p14:xfrm>
                <a:off x="5397966" y="6244725"/>
                <a:ext cx="172080" cy="464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F729740-C2DC-31DC-5A5A-73444B6360D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389326" y="6236085"/>
                  <a:ext cx="189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05A291E-E00A-F90A-6414-54DB86366C74}"/>
                    </a:ext>
                  </a:extLst>
                </p14:cNvPr>
                <p14:cNvContentPartPr/>
                <p14:nvPr/>
              </p14:nvContentPartPr>
              <p14:xfrm>
                <a:off x="4560966" y="6258405"/>
                <a:ext cx="57240" cy="597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05A291E-E00A-F90A-6414-54DB86366C7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552326" y="6249765"/>
                  <a:ext cx="74880" cy="77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19340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D2D8F7-6FEB-8B7A-4C69-6C82048224D5}"/>
                  </a:ext>
                </a:extLst>
              </p14:cNvPr>
              <p14:cNvContentPartPr/>
              <p14:nvPr/>
            </p14:nvContentPartPr>
            <p14:xfrm>
              <a:off x="497286" y="212925"/>
              <a:ext cx="1045440" cy="645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D2D8F7-6FEB-8B7A-4C69-6C82048224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8646" y="204285"/>
                <a:ext cx="1063080" cy="66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F6E12D8-9C5F-831B-6E67-642E6971B95E}"/>
              </a:ext>
            </a:extLst>
          </p:cNvPr>
          <p:cNvGrpSpPr/>
          <p:nvPr/>
        </p:nvGrpSpPr>
        <p:grpSpPr>
          <a:xfrm>
            <a:off x="1812006" y="315525"/>
            <a:ext cx="1144800" cy="515880"/>
            <a:chOff x="1812006" y="315525"/>
            <a:chExt cx="114480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7BEAB51-CEE1-CEC5-CAE1-5ABD437AE395}"/>
                    </a:ext>
                  </a:extLst>
                </p14:cNvPr>
                <p14:cNvContentPartPr/>
                <p14:nvPr/>
              </p14:nvContentPartPr>
              <p14:xfrm>
                <a:off x="1812006" y="472845"/>
                <a:ext cx="1144800" cy="358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7BEAB51-CEE1-CEC5-CAE1-5ABD437AE39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03006" y="464205"/>
                  <a:ext cx="11624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439A3D7-6FAC-EB63-696B-8E5C447EC6C7}"/>
                    </a:ext>
                  </a:extLst>
                </p14:cNvPr>
                <p14:cNvContentPartPr/>
                <p14:nvPr/>
              </p14:nvContentPartPr>
              <p14:xfrm>
                <a:off x="2562606" y="315525"/>
                <a:ext cx="62280" cy="45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439A3D7-6FAC-EB63-696B-8E5C447EC6C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53606" y="306885"/>
                  <a:ext cx="7992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6A34EFC-3E0A-2E30-17B8-7B015EF7F7CE}"/>
              </a:ext>
            </a:extLst>
          </p:cNvPr>
          <p:cNvGrpSpPr/>
          <p:nvPr/>
        </p:nvGrpSpPr>
        <p:grpSpPr>
          <a:xfrm>
            <a:off x="3558006" y="633045"/>
            <a:ext cx="1343520" cy="822960"/>
            <a:chOff x="3558006" y="633045"/>
            <a:chExt cx="1343520" cy="82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414D6F0-CC4F-18D5-6E5A-39B917F4A445}"/>
                    </a:ext>
                  </a:extLst>
                </p14:cNvPr>
                <p14:cNvContentPartPr/>
                <p14:nvPr/>
              </p14:nvContentPartPr>
              <p14:xfrm>
                <a:off x="3685806" y="633045"/>
                <a:ext cx="347400" cy="204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414D6F0-CC4F-18D5-6E5A-39B917F4A44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76806" y="624405"/>
                  <a:ext cx="365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09D0E6F-9567-B5DD-9404-E168309622B0}"/>
                    </a:ext>
                  </a:extLst>
                </p14:cNvPr>
                <p14:cNvContentPartPr/>
                <p14:nvPr/>
              </p14:nvContentPartPr>
              <p14:xfrm>
                <a:off x="4033566" y="816285"/>
                <a:ext cx="105480" cy="272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09D0E6F-9567-B5DD-9404-E168309622B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24926" y="807645"/>
                  <a:ext cx="1231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3C946CB-B54D-929E-3709-B92B871843E6}"/>
                    </a:ext>
                  </a:extLst>
                </p14:cNvPr>
                <p14:cNvContentPartPr/>
                <p14:nvPr/>
              </p14:nvContentPartPr>
              <p14:xfrm>
                <a:off x="3558006" y="1119045"/>
                <a:ext cx="795240" cy="44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3C946CB-B54D-929E-3709-B92B871843E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49366" y="1110405"/>
                  <a:ext cx="812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7613CB5-5D9D-BCA6-9FB2-50343F4FCA0B}"/>
                    </a:ext>
                  </a:extLst>
                </p14:cNvPr>
                <p14:cNvContentPartPr/>
                <p14:nvPr/>
              </p14:nvContentPartPr>
              <p14:xfrm>
                <a:off x="3747366" y="1220565"/>
                <a:ext cx="192960" cy="232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7613CB5-5D9D-BCA6-9FB2-50343F4FCA0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38726" y="1211565"/>
                  <a:ext cx="2106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407ED72-52D8-009B-83A1-FE3ADF95B55D}"/>
                    </a:ext>
                  </a:extLst>
                </p14:cNvPr>
                <p14:cNvContentPartPr/>
                <p14:nvPr/>
              </p14:nvContentPartPr>
              <p14:xfrm>
                <a:off x="4066326" y="1294725"/>
                <a:ext cx="8640" cy="161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407ED72-52D8-009B-83A1-FE3ADF95B55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57326" y="1286085"/>
                  <a:ext cx="26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1A9BE1D-5ACD-2694-9FB9-9F0BE61E7E2E}"/>
                    </a:ext>
                  </a:extLst>
                </p14:cNvPr>
                <p14:cNvContentPartPr/>
                <p14:nvPr/>
              </p14:nvContentPartPr>
              <p14:xfrm>
                <a:off x="4147686" y="1261245"/>
                <a:ext cx="17640" cy="190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1A9BE1D-5ACD-2694-9FB9-9F0BE61E7E2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38686" y="1252605"/>
                  <a:ext cx="35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F3CECA1-66BD-D756-277B-0F450AED435F}"/>
                    </a:ext>
                  </a:extLst>
                </p14:cNvPr>
                <p14:cNvContentPartPr/>
                <p14:nvPr/>
              </p14:nvContentPartPr>
              <p14:xfrm>
                <a:off x="3986766" y="1223085"/>
                <a:ext cx="230040" cy="99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F3CECA1-66BD-D756-277B-0F450AED435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78126" y="1214085"/>
                  <a:ext cx="247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E9E4DAA-041A-2D42-44C7-3727CF6E168F}"/>
                    </a:ext>
                  </a:extLst>
                </p14:cNvPr>
                <p14:cNvContentPartPr/>
                <p14:nvPr/>
              </p14:nvContentPartPr>
              <p14:xfrm>
                <a:off x="4671126" y="895125"/>
                <a:ext cx="224280" cy="14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E9E4DAA-041A-2D42-44C7-3727CF6E168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62126" y="886485"/>
                  <a:ext cx="241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1659DCE-FBCA-6A01-0D40-EA902CB0EB5E}"/>
                    </a:ext>
                  </a:extLst>
                </p14:cNvPr>
                <p14:cNvContentPartPr/>
                <p14:nvPr/>
              </p14:nvContentPartPr>
              <p14:xfrm>
                <a:off x="4703886" y="997005"/>
                <a:ext cx="197640" cy="39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1659DCE-FBCA-6A01-0D40-EA902CB0EB5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94886" y="988365"/>
                  <a:ext cx="21528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52E32F-2357-573E-66D4-8E8018095EF8}"/>
              </a:ext>
            </a:extLst>
          </p:cNvPr>
          <p:cNvGrpSpPr/>
          <p:nvPr/>
        </p:nvGrpSpPr>
        <p:grpSpPr>
          <a:xfrm>
            <a:off x="5298606" y="650325"/>
            <a:ext cx="261720" cy="703800"/>
            <a:chOff x="5298606" y="650325"/>
            <a:chExt cx="261720" cy="70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3D9A822-7739-922C-A21F-09F2A2EF501A}"/>
                    </a:ext>
                  </a:extLst>
                </p14:cNvPr>
                <p14:cNvContentPartPr/>
                <p14:nvPr/>
              </p14:nvContentPartPr>
              <p14:xfrm>
                <a:off x="5338566" y="650325"/>
                <a:ext cx="191160" cy="443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3D9A822-7739-922C-A21F-09F2A2EF501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29566" y="641325"/>
                  <a:ext cx="20880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1D8D351-817E-A330-9E13-26BD3A46F941}"/>
                    </a:ext>
                  </a:extLst>
                </p14:cNvPr>
                <p14:cNvContentPartPr/>
                <p14:nvPr/>
              </p14:nvContentPartPr>
              <p14:xfrm>
                <a:off x="5298606" y="890805"/>
                <a:ext cx="239760" cy="16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1D8D351-817E-A330-9E13-26BD3A46F94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89966" y="881805"/>
                  <a:ext cx="257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CA5D003-2F66-3D82-13F0-F3E8B0EF2AA6}"/>
                    </a:ext>
                  </a:extLst>
                </p14:cNvPr>
                <p14:cNvContentPartPr/>
                <p14:nvPr/>
              </p14:nvContentPartPr>
              <p14:xfrm>
                <a:off x="5452686" y="1101765"/>
                <a:ext cx="107640" cy="252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CA5D003-2F66-3D82-13F0-F3E8B0EF2AA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43686" y="1093125"/>
                  <a:ext cx="125280" cy="27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8AD6635-1334-7418-2962-381E11CF1681}"/>
              </a:ext>
            </a:extLst>
          </p:cNvPr>
          <p:cNvGrpSpPr/>
          <p:nvPr/>
        </p:nvGrpSpPr>
        <p:grpSpPr>
          <a:xfrm>
            <a:off x="6080166" y="858045"/>
            <a:ext cx="285120" cy="149040"/>
            <a:chOff x="6080166" y="858045"/>
            <a:chExt cx="285120" cy="1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9D188E2-A9FD-DF9B-A5A9-53D6AD6BC2F7}"/>
                    </a:ext>
                  </a:extLst>
                </p14:cNvPr>
                <p14:cNvContentPartPr/>
                <p14:nvPr/>
              </p14:nvContentPartPr>
              <p14:xfrm>
                <a:off x="6080166" y="858045"/>
                <a:ext cx="269280" cy="44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9D188E2-A9FD-DF9B-A5A9-53D6AD6BC2F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71166" y="849405"/>
                  <a:ext cx="286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BFB2358-6636-2CF6-86EB-1D7898A43BF8}"/>
                    </a:ext>
                  </a:extLst>
                </p14:cNvPr>
                <p14:cNvContentPartPr/>
                <p14:nvPr/>
              </p14:nvContentPartPr>
              <p14:xfrm>
                <a:off x="6103206" y="965325"/>
                <a:ext cx="262080" cy="41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BFB2358-6636-2CF6-86EB-1D7898A43BF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94566" y="956685"/>
                  <a:ext cx="27972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30FB368-6AAC-AAEE-AE4A-5AD6F9B81C23}"/>
              </a:ext>
            </a:extLst>
          </p:cNvPr>
          <p:cNvGrpSpPr/>
          <p:nvPr/>
        </p:nvGrpSpPr>
        <p:grpSpPr>
          <a:xfrm>
            <a:off x="6783246" y="611085"/>
            <a:ext cx="1332000" cy="561600"/>
            <a:chOff x="6783246" y="611085"/>
            <a:chExt cx="1332000" cy="56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3756FE6-2D8E-37C5-CDB9-D3CC3AAD0691}"/>
                    </a:ext>
                  </a:extLst>
                </p14:cNvPr>
                <p14:cNvContentPartPr/>
                <p14:nvPr/>
              </p14:nvContentPartPr>
              <p14:xfrm>
                <a:off x="6858486" y="884325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3756FE6-2D8E-37C5-CDB9-D3CC3AAD069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49486" y="875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B136240-2FD0-C2F9-B8A4-E99BE0DA97CC}"/>
                    </a:ext>
                  </a:extLst>
                </p14:cNvPr>
                <p14:cNvContentPartPr/>
                <p14:nvPr/>
              </p14:nvContentPartPr>
              <p14:xfrm>
                <a:off x="6922206" y="704325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B136240-2FD0-C2F9-B8A4-E99BE0DA97C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13566" y="695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0E3E36C-DEB0-7BAA-9E88-D5072432EA27}"/>
                    </a:ext>
                  </a:extLst>
                </p14:cNvPr>
                <p14:cNvContentPartPr/>
                <p14:nvPr/>
              </p14:nvContentPartPr>
              <p14:xfrm>
                <a:off x="6783246" y="646365"/>
                <a:ext cx="219240" cy="490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0E3E36C-DEB0-7BAA-9E88-D5072432EA2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74246" y="637365"/>
                  <a:ext cx="23688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69CF5AD-CE23-129B-AFD2-C7DCB7E727B5}"/>
                    </a:ext>
                  </a:extLst>
                </p14:cNvPr>
                <p14:cNvContentPartPr/>
                <p14:nvPr/>
              </p14:nvContentPartPr>
              <p14:xfrm>
                <a:off x="7194366" y="611085"/>
                <a:ext cx="920880" cy="561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69CF5AD-CE23-129B-AFD2-C7DCB7E727B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85366" y="602085"/>
                  <a:ext cx="93852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880CDDB-962A-E140-3CB7-6294B5668734}"/>
                    </a:ext>
                  </a:extLst>
                </p14:cNvPr>
                <p14:cNvContentPartPr/>
                <p14:nvPr/>
              </p14:nvContentPartPr>
              <p14:xfrm>
                <a:off x="7680366" y="879285"/>
                <a:ext cx="175320" cy="198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880CDDB-962A-E140-3CB7-6294B566873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671726" y="870645"/>
                  <a:ext cx="19296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316A90A-BA1F-1BE0-FE31-79A9E60B7FA3}"/>
              </a:ext>
            </a:extLst>
          </p:cNvPr>
          <p:cNvGrpSpPr/>
          <p:nvPr/>
        </p:nvGrpSpPr>
        <p:grpSpPr>
          <a:xfrm>
            <a:off x="8985726" y="632325"/>
            <a:ext cx="1757520" cy="584280"/>
            <a:chOff x="8985726" y="632325"/>
            <a:chExt cx="1757520" cy="58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1AAE952-CDD9-992E-4D12-5F8ABEB58D35}"/>
                    </a:ext>
                  </a:extLst>
                </p14:cNvPr>
                <p14:cNvContentPartPr/>
                <p14:nvPr/>
              </p14:nvContentPartPr>
              <p14:xfrm>
                <a:off x="8985726" y="632325"/>
                <a:ext cx="588960" cy="542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1AAE952-CDD9-992E-4D12-5F8ABEB58D3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976726" y="623685"/>
                  <a:ext cx="60660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C628CAD-EDD2-6DFA-82BA-25D91FE60810}"/>
                    </a:ext>
                  </a:extLst>
                </p14:cNvPr>
                <p14:cNvContentPartPr/>
                <p14:nvPr/>
              </p14:nvContentPartPr>
              <p14:xfrm>
                <a:off x="9854046" y="736005"/>
                <a:ext cx="137160" cy="480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C628CAD-EDD2-6DFA-82BA-25D91FE6081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45406" y="727365"/>
                  <a:ext cx="15480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81B753D-1948-9B2F-38EC-A459D031B9E6}"/>
                    </a:ext>
                  </a:extLst>
                </p14:cNvPr>
                <p14:cNvContentPartPr/>
                <p14:nvPr/>
              </p14:nvContentPartPr>
              <p14:xfrm>
                <a:off x="10014246" y="905925"/>
                <a:ext cx="125640" cy="189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81B753D-1948-9B2F-38EC-A459D031B9E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05246" y="896925"/>
                  <a:ext cx="143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5C8D500-BD0C-3D15-6CE3-86979DD6BD10}"/>
                    </a:ext>
                  </a:extLst>
                </p14:cNvPr>
                <p14:cNvContentPartPr/>
                <p14:nvPr/>
              </p14:nvContentPartPr>
              <p14:xfrm>
                <a:off x="10214046" y="778125"/>
                <a:ext cx="141840" cy="411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5C8D500-BD0C-3D15-6CE3-86979DD6BD1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05046" y="769485"/>
                  <a:ext cx="15948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3FBBD74-5AEA-3F51-B2E9-59830A486A69}"/>
                    </a:ext>
                  </a:extLst>
                </p14:cNvPr>
                <p14:cNvContentPartPr/>
                <p14:nvPr/>
              </p14:nvContentPartPr>
              <p14:xfrm>
                <a:off x="10590606" y="908805"/>
                <a:ext cx="152640" cy="34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3FBBD74-5AEA-3F51-B2E9-59830A486A6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81606" y="900165"/>
                  <a:ext cx="170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D5A8D44-C496-BC3E-D1B1-28A2FA8FA195}"/>
                    </a:ext>
                  </a:extLst>
                </p14:cNvPr>
                <p14:cNvContentPartPr/>
                <p14:nvPr/>
              </p14:nvContentPartPr>
              <p14:xfrm>
                <a:off x="10542726" y="1020045"/>
                <a:ext cx="200520" cy="18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D5A8D44-C496-BC3E-D1B1-28A2FA8FA19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533726" y="1011405"/>
                  <a:ext cx="2181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C07921D-1AD0-0079-5803-374DB3335A38}"/>
              </a:ext>
            </a:extLst>
          </p:cNvPr>
          <p:cNvGrpSpPr/>
          <p:nvPr/>
        </p:nvGrpSpPr>
        <p:grpSpPr>
          <a:xfrm>
            <a:off x="11007846" y="692445"/>
            <a:ext cx="750600" cy="422640"/>
            <a:chOff x="11007846" y="692445"/>
            <a:chExt cx="75060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C4F5656-10E4-F6E6-D555-9CD1F66FD934}"/>
                    </a:ext>
                  </a:extLst>
                </p14:cNvPr>
                <p14:cNvContentPartPr/>
                <p14:nvPr/>
              </p14:nvContentPartPr>
              <p14:xfrm>
                <a:off x="11007846" y="921765"/>
                <a:ext cx="302760" cy="193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C4F5656-10E4-F6E6-D555-9CD1F66FD93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99206" y="913125"/>
                  <a:ext cx="320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6FA38C3-6629-2C7D-8188-B30AD72168E8}"/>
                    </a:ext>
                  </a:extLst>
                </p14:cNvPr>
                <p14:cNvContentPartPr/>
                <p14:nvPr/>
              </p14:nvContentPartPr>
              <p14:xfrm>
                <a:off x="11353086" y="828885"/>
                <a:ext cx="163080" cy="12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6FA38C3-6629-2C7D-8188-B30AD72168E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344086" y="820245"/>
                  <a:ext cx="180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1AD02A3-7EE5-52E5-412C-EB0916E78BDB}"/>
                    </a:ext>
                  </a:extLst>
                </p14:cNvPr>
                <p14:cNvContentPartPr/>
                <p14:nvPr/>
              </p14:nvContentPartPr>
              <p14:xfrm>
                <a:off x="11614446" y="692445"/>
                <a:ext cx="144000" cy="215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1AD02A3-7EE5-52E5-412C-EB0916E78BD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605806" y="683445"/>
                  <a:ext cx="16164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F8165E3-9914-7088-C073-0776C6F6C70E}"/>
              </a:ext>
            </a:extLst>
          </p:cNvPr>
          <p:cNvGrpSpPr/>
          <p:nvPr/>
        </p:nvGrpSpPr>
        <p:grpSpPr>
          <a:xfrm>
            <a:off x="4992606" y="1959645"/>
            <a:ext cx="669240" cy="585000"/>
            <a:chOff x="4992606" y="1959645"/>
            <a:chExt cx="669240" cy="58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E319AD3-08FF-ECC0-643B-F9F8859D6AFA}"/>
                    </a:ext>
                  </a:extLst>
                </p14:cNvPr>
                <p14:cNvContentPartPr/>
                <p14:nvPr/>
              </p14:nvContentPartPr>
              <p14:xfrm>
                <a:off x="4992606" y="1960725"/>
                <a:ext cx="161640" cy="496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E319AD3-08FF-ECC0-643B-F9F8859D6AF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83966" y="1952085"/>
                  <a:ext cx="1792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7718C91-F0B8-1D98-DEF0-7281644678B8}"/>
                    </a:ext>
                  </a:extLst>
                </p14:cNvPr>
                <p14:cNvContentPartPr/>
                <p14:nvPr/>
              </p14:nvContentPartPr>
              <p14:xfrm>
                <a:off x="5217966" y="2050725"/>
                <a:ext cx="132840" cy="342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7718C91-F0B8-1D98-DEF0-7281644678B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208966" y="2042085"/>
                  <a:ext cx="1504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119721E-C7AA-08A6-FA74-05AA8F078ADD}"/>
                    </a:ext>
                  </a:extLst>
                </p14:cNvPr>
                <p14:cNvContentPartPr/>
                <p14:nvPr/>
              </p14:nvContentPartPr>
              <p14:xfrm>
                <a:off x="5192046" y="2262045"/>
                <a:ext cx="151200" cy="15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119721E-C7AA-08A6-FA74-05AA8F078AD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183046" y="2253045"/>
                  <a:ext cx="168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DF5AC30-E48A-C211-6614-597B69A38F55}"/>
                    </a:ext>
                  </a:extLst>
                </p14:cNvPr>
                <p14:cNvContentPartPr/>
                <p14:nvPr/>
              </p14:nvContentPartPr>
              <p14:xfrm>
                <a:off x="5371326" y="2339085"/>
                <a:ext cx="97920" cy="205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DF5AC30-E48A-C211-6614-597B69A38F5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362326" y="2330085"/>
                  <a:ext cx="1155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3502971-6AB9-F86F-80FE-ED68BFCA227F}"/>
                    </a:ext>
                  </a:extLst>
                </p14:cNvPr>
                <p14:cNvContentPartPr/>
                <p14:nvPr/>
              </p14:nvContentPartPr>
              <p14:xfrm>
                <a:off x="5475006" y="1959645"/>
                <a:ext cx="186840" cy="537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3502971-6AB9-F86F-80FE-ED68BFCA227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466006" y="1950645"/>
                  <a:ext cx="204480" cy="55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EBB3C98-0FC0-4A7A-F331-378CDEC30EEC}"/>
              </a:ext>
            </a:extLst>
          </p:cNvPr>
          <p:cNvGrpSpPr/>
          <p:nvPr/>
        </p:nvGrpSpPr>
        <p:grpSpPr>
          <a:xfrm>
            <a:off x="5956686" y="2125245"/>
            <a:ext cx="260640" cy="136800"/>
            <a:chOff x="5956686" y="2125245"/>
            <a:chExt cx="260640" cy="1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20C3524-65E4-EB5F-302B-18A0F616903B}"/>
                    </a:ext>
                  </a:extLst>
                </p14:cNvPr>
                <p14:cNvContentPartPr/>
                <p14:nvPr/>
              </p14:nvContentPartPr>
              <p14:xfrm>
                <a:off x="5956686" y="2125245"/>
                <a:ext cx="260640" cy="54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20C3524-65E4-EB5F-302B-18A0F616903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947686" y="2116245"/>
                  <a:ext cx="278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7F31A39-E498-4178-F261-DDB57CE3D428}"/>
                    </a:ext>
                  </a:extLst>
                </p14:cNvPr>
                <p14:cNvContentPartPr/>
                <p14:nvPr/>
              </p14:nvContentPartPr>
              <p14:xfrm>
                <a:off x="5971806" y="2213805"/>
                <a:ext cx="229320" cy="48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7F31A39-E498-4178-F261-DDB57CE3D42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963166" y="2205165"/>
                  <a:ext cx="246960" cy="6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38C6679-B444-1CB1-DA3E-FB5AE30EEE7B}"/>
                  </a:ext>
                </a:extLst>
              </p14:cNvPr>
              <p14:cNvContentPartPr/>
              <p14:nvPr/>
            </p14:nvContentPartPr>
            <p14:xfrm>
              <a:off x="6083766" y="670485"/>
              <a:ext cx="342720" cy="140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38C6679-B444-1CB1-DA3E-FB5AE30EEE7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074766" y="661845"/>
                <a:ext cx="360360" cy="15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E13798E6-1102-0B73-414B-730D7DA00A7A}"/>
              </a:ext>
            </a:extLst>
          </p:cNvPr>
          <p:cNvGrpSpPr/>
          <p:nvPr/>
        </p:nvGrpSpPr>
        <p:grpSpPr>
          <a:xfrm>
            <a:off x="6574086" y="1762005"/>
            <a:ext cx="1179720" cy="551880"/>
            <a:chOff x="6574086" y="1762005"/>
            <a:chExt cx="1179720" cy="55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A7B1A65-1CB0-F054-3639-8F96A07186BC}"/>
                    </a:ext>
                  </a:extLst>
                </p14:cNvPr>
                <p14:cNvContentPartPr/>
                <p14:nvPr/>
              </p14:nvContentPartPr>
              <p14:xfrm>
                <a:off x="6686046" y="1762005"/>
                <a:ext cx="979200" cy="432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A7B1A65-1CB0-F054-3639-8F96A07186B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677406" y="1753365"/>
                  <a:ext cx="9968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649B9EB-5D9D-4B56-8A91-BBE0E207DEC8}"/>
                    </a:ext>
                  </a:extLst>
                </p14:cNvPr>
                <p14:cNvContentPartPr/>
                <p14:nvPr/>
              </p14:nvContentPartPr>
              <p14:xfrm>
                <a:off x="6574086" y="2257365"/>
                <a:ext cx="1179720" cy="56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649B9EB-5D9D-4B56-8A91-BBE0E207DEC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565086" y="2248725"/>
                  <a:ext cx="119736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933ACBB-29B8-3AE5-FC86-4E4E0CD00AEF}"/>
              </a:ext>
            </a:extLst>
          </p:cNvPr>
          <p:cNvGrpSpPr/>
          <p:nvPr/>
        </p:nvGrpSpPr>
        <p:grpSpPr>
          <a:xfrm>
            <a:off x="6834006" y="2454645"/>
            <a:ext cx="608760" cy="148680"/>
            <a:chOff x="6834006" y="2454645"/>
            <a:chExt cx="608760" cy="14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32A91D8-A620-34CD-ED8D-18A217740995}"/>
                    </a:ext>
                  </a:extLst>
                </p14:cNvPr>
                <p14:cNvContentPartPr/>
                <p14:nvPr/>
              </p14:nvContentPartPr>
              <p14:xfrm>
                <a:off x="6834006" y="2454645"/>
                <a:ext cx="161640" cy="130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32A91D8-A620-34CD-ED8D-18A21774099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825366" y="2446005"/>
                  <a:ext cx="179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B0E6DB1-A9EB-3BB0-6B37-0641F83095DE}"/>
                    </a:ext>
                  </a:extLst>
                </p14:cNvPr>
                <p14:cNvContentPartPr/>
                <p14:nvPr/>
              </p14:nvContentPartPr>
              <p14:xfrm>
                <a:off x="7044966" y="2481645"/>
                <a:ext cx="178560" cy="121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B0E6DB1-A9EB-3BB0-6B37-0641F83095D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035966" y="2473005"/>
                  <a:ext cx="196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D9F2C35-D4DB-2868-76DA-AAC254633EB8}"/>
                    </a:ext>
                  </a:extLst>
                </p14:cNvPr>
                <p14:cNvContentPartPr/>
                <p14:nvPr/>
              </p14:nvContentPartPr>
              <p14:xfrm>
                <a:off x="7264206" y="2470845"/>
                <a:ext cx="178560" cy="127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D9F2C35-D4DB-2868-76DA-AAC254633EB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255206" y="2461845"/>
                  <a:ext cx="19620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2337D41-4BB8-D22E-1668-46B8533B2612}"/>
              </a:ext>
            </a:extLst>
          </p:cNvPr>
          <p:cNvGrpSpPr/>
          <p:nvPr/>
        </p:nvGrpSpPr>
        <p:grpSpPr>
          <a:xfrm>
            <a:off x="8168886" y="1953525"/>
            <a:ext cx="946440" cy="418680"/>
            <a:chOff x="8168886" y="1953525"/>
            <a:chExt cx="94644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E0EB1B2-5E22-0F80-7F36-4F2816F77986}"/>
                    </a:ext>
                  </a:extLst>
                </p14:cNvPr>
                <p14:cNvContentPartPr/>
                <p14:nvPr/>
              </p14:nvContentPartPr>
              <p14:xfrm>
                <a:off x="8176086" y="2153685"/>
                <a:ext cx="171360" cy="17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E0EB1B2-5E22-0F80-7F36-4F2816F7798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167086" y="2145045"/>
                  <a:ext cx="189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C8B3C02-0565-CF4A-7AEC-15969952DAD3}"/>
                    </a:ext>
                  </a:extLst>
                </p14:cNvPr>
                <p14:cNvContentPartPr/>
                <p14:nvPr/>
              </p14:nvContentPartPr>
              <p14:xfrm>
                <a:off x="8168886" y="2258805"/>
                <a:ext cx="203400" cy="19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C8B3C02-0565-CF4A-7AEC-15969952DAD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159886" y="2250165"/>
                  <a:ext cx="221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F3C4639-97F8-C042-AA86-8CCC5DD42600}"/>
                    </a:ext>
                  </a:extLst>
                </p14:cNvPr>
                <p14:cNvContentPartPr/>
                <p14:nvPr/>
              </p14:nvContentPartPr>
              <p14:xfrm>
                <a:off x="8592966" y="1963605"/>
                <a:ext cx="18360" cy="334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F3C4639-97F8-C042-AA86-8CCC5DD4260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84326" y="1954965"/>
                  <a:ext cx="360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554D9FE-CCF1-6A5C-EBB5-1C198F9C6885}"/>
                    </a:ext>
                  </a:extLst>
                </p14:cNvPr>
                <p14:cNvContentPartPr/>
                <p14:nvPr/>
              </p14:nvContentPartPr>
              <p14:xfrm>
                <a:off x="8749926" y="1953525"/>
                <a:ext cx="16560" cy="354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554D9FE-CCF1-6A5C-EBB5-1C198F9C688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40926" y="1944525"/>
                  <a:ext cx="342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29DF295-C56B-E57B-C02F-AD59AAADDCE2}"/>
                    </a:ext>
                  </a:extLst>
                </p14:cNvPr>
                <p14:cNvContentPartPr/>
                <p14:nvPr/>
              </p14:nvContentPartPr>
              <p14:xfrm>
                <a:off x="8592606" y="2154045"/>
                <a:ext cx="206640" cy="21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29DF295-C56B-E57B-C02F-AD59AAADDCE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583606" y="2145405"/>
                  <a:ext cx="224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F547D61-46B2-5460-4E12-E9DDC38FEBB9}"/>
                    </a:ext>
                  </a:extLst>
                </p14:cNvPr>
                <p14:cNvContentPartPr/>
                <p14:nvPr/>
              </p14:nvContentPartPr>
              <p14:xfrm>
                <a:off x="8898606" y="2146125"/>
                <a:ext cx="206640" cy="226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F547D61-46B2-5460-4E12-E9DDC38FEBB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889606" y="2137125"/>
                  <a:ext cx="2242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6C252BA-8B09-BF77-5921-9386CC60782F}"/>
                    </a:ext>
                  </a:extLst>
                </p14:cNvPr>
                <p14:cNvContentPartPr/>
                <p14:nvPr/>
              </p14:nvContentPartPr>
              <p14:xfrm>
                <a:off x="8870886" y="2242965"/>
                <a:ext cx="244440" cy="46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6C252BA-8B09-BF77-5921-9386CC60782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862246" y="2234325"/>
                  <a:ext cx="26208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F5C9EFF-08C8-B2AE-E22C-BB2A510A5428}"/>
              </a:ext>
            </a:extLst>
          </p:cNvPr>
          <p:cNvGrpSpPr/>
          <p:nvPr/>
        </p:nvGrpSpPr>
        <p:grpSpPr>
          <a:xfrm>
            <a:off x="1166166" y="3413685"/>
            <a:ext cx="378000" cy="433080"/>
            <a:chOff x="1166166" y="3413685"/>
            <a:chExt cx="378000" cy="43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8B6305A-46B6-7DC1-E493-49D123F7DAC0}"/>
                    </a:ext>
                  </a:extLst>
                </p14:cNvPr>
                <p14:cNvContentPartPr/>
                <p14:nvPr/>
              </p14:nvContentPartPr>
              <p14:xfrm>
                <a:off x="1166166" y="3413685"/>
                <a:ext cx="239760" cy="208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8B6305A-46B6-7DC1-E493-49D123F7DAC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57526" y="3404685"/>
                  <a:ext cx="257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AF5B7D2-DF76-F1E2-8A53-E7EA67748763}"/>
                    </a:ext>
                  </a:extLst>
                </p14:cNvPr>
                <p14:cNvContentPartPr/>
                <p14:nvPr/>
              </p14:nvContentPartPr>
              <p14:xfrm>
                <a:off x="1436886" y="3618525"/>
                <a:ext cx="107280" cy="228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AF5B7D2-DF76-F1E2-8A53-E7EA6774876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428246" y="3609525"/>
                  <a:ext cx="12492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94DC31C-FB92-E215-2F31-5836AAA19D88}"/>
              </a:ext>
            </a:extLst>
          </p:cNvPr>
          <p:cNvGrpSpPr/>
          <p:nvPr/>
        </p:nvGrpSpPr>
        <p:grpSpPr>
          <a:xfrm>
            <a:off x="2063646" y="3424845"/>
            <a:ext cx="284400" cy="233640"/>
            <a:chOff x="2063646" y="3424845"/>
            <a:chExt cx="28440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743FECA-1D27-28C2-52AC-FC28B58E56E8}"/>
                    </a:ext>
                  </a:extLst>
                </p14:cNvPr>
                <p14:cNvContentPartPr/>
                <p14:nvPr/>
              </p14:nvContentPartPr>
              <p14:xfrm>
                <a:off x="2063646" y="3510885"/>
                <a:ext cx="284400" cy="147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743FECA-1D27-28C2-52AC-FC28B58E56E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054646" y="3501885"/>
                  <a:ext cx="302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9DF70AC-CA00-7EFB-289C-20C8C9906988}"/>
                    </a:ext>
                  </a:extLst>
                </p14:cNvPr>
                <p14:cNvContentPartPr/>
                <p14:nvPr/>
              </p14:nvContentPartPr>
              <p14:xfrm>
                <a:off x="2168046" y="3424845"/>
                <a:ext cx="53280" cy="16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9DF70AC-CA00-7EFB-289C-20C8C990698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159406" y="3415845"/>
                  <a:ext cx="7092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09C904F-611F-9A1D-56C0-C6487E4C97D0}"/>
                  </a:ext>
                </a:extLst>
              </p14:cNvPr>
              <p14:cNvContentPartPr/>
              <p14:nvPr/>
            </p14:nvContentPartPr>
            <p14:xfrm>
              <a:off x="2748006" y="3567765"/>
              <a:ext cx="332640" cy="100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09C904F-611F-9A1D-56C0-C6487E4C97D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739006" y="3559125"/>
                <a:ext cx="350280" cy="11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B5B6B1C7-5AC5-B0E3-12FB-41640ACBC007}"/>
              </a:ext>
            </a:extLst>
          </p:cNvPr>
          <p:cNvGrpSpPr/>
          <p:nvPr/>
        </p:nvGrpSpPr>
        <p:grpSpPr>
          <a:xfrm>
            <a:off x="3379446" y="3103725"/>
            <a:ext cx="2195640" cy="664560"/>
            <a:chOff x="3379446" y="3103725"/>
            <a:chExt cx="2195640" cy="66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34EC0B8-0F7A-153A-FA45-289FAE855EEA}"/>
                    </a:ext>
                  </a:extLst>
                </p14:cNvPr>
                <p14:cNvContentPartPr/>
                <p14:nvPr/>
              </p14:nvContentPartPr>
              <p14:xfrm>
                <a:off x="3379446" y="3103725"/>
                <a:ext cx="2195640" cy="664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34EC0B8-0F7A-153A-FA45-289FAE855EE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370446" y="3095085"/>
                  <a:ext cx="221328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D4C71A5-FC0B-BB43-96B5-8A118A45EC8D}"/>
                    </a:ext>
                  </a:extLst>
                </p14:cNvPr>
                <p14:cNvContentPartPr/>
                <p14:nvPr/>
              </p14:nvContentPartPr>
              <p14:xfrm>
                <a:off x="5012766" y="3272925"/>
                <a:ext cx="342360" cy="49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D4C71A5-FC0B-BB43-96B5-8A118A45EC8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004126" y="3264285"/>
                  <a:ext cx="36000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02A4C6E-E62C-678D-70B0-CC022BA8926F}"/>
              </a:ext>
            </a:extLst>
          </p:cNvPr>
          <p:cNvGrpSpPr/>
          <p:nvPr/>
        </p:nvGrpSpPr>
        <p:grpSpPr>
          <a:xfrm>
            <a:off x="5798646" y="3144765"/>
            <a:ext cx="2818800" cy="663480"/>
            <a:chOff x="5798646" y="3144765"/>
            <a:chExt cx="281880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A13C617-F3A6-94A2-9365-E325A378F681}"/>
                    </a:ext>
                  </a:extLst>
                </p14:cNvPr>
                <p14:cNvContentPartPr/>
                <p14:nvPr/>
              </p14:nvContentPartPr>
              <p14:xfrm>
                <a:off x="5798646" y="3257805"/>
                <a:ext cx="1844280" cy="550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A13C617-F3A6-94A2-9365-E325A378F68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790006" y="3248805"/>
                  <a:ext cx="186192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A1C5A14-2118-CE82-EBE4-1511265F567C}"/>
                    </a:ext>
                  </a:extLst>
                </p14:cNvPr>
                <p14:cNvContentPartPr/>
                <p14:nvPr/>
              </p14:nvContentPartPr>
              <p14:xfrm>
                <a:off x="7187886" y="3331965"/>
                <a:ext cx="302040" cy="44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A1C5A14-2118-CE82-EBE4-1511265F567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178886" y="3322965"/>
                  <a:ext cx="319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495830F-419A-FC87-F1C4-65BEA0846225}"/>
                    </a:ext>
                  </a:extLst>
                </p14:cNvPr>
                <p14:cNvContentPartPr/>
                <p14:nvPr/>
              </p14:nvContentPartPr>
              <p14:xfrm>
                <a:off x="7940646" y="3144765"/>
                <a:ext cx="676800" cy="624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495830F-419A-FC87-F1C4-65BEA084622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931646" y="3136125"/>
                  <a:ext cx="694440" cy="64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FD49C7C-1406-854A-6FC3-EC8C7C8AFCBF}"/>
                  </a:ext>
                </a:extLst>
              </p14:cNvPr>
              <p14:cNvContentPartPr/>
              <p14:nvPr/>
            </p14:nvContentPartPr>
            <p14:xfrm>
              <a:off x="8910486" y="3037845"/>
              <a:ext cx="2152800" cy="7794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FD49C7C-1406-854A-6FC3-EC8C7C8AFCB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901486" y="3029205"/>
                <a:ext cx="2170440" cy="79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7CEB0EBA-9BB2-EF5C-A6A0-27084D264438}"/>
              </a:ext>
            </a:extLst>
          </p:cNvPr>
          <p:cNvGrpSpPr/>
          <p:nvPr/>
        </p:nvGrpSpPr>
        <p:grpSpPr>
          <a:xfrm>
            <a:off x="814806" y="4423125"/>
            <a:ext cx="373680" cy="501120"/>
            <a:chOff x="814806" y="4423125"/>
            <a:chExt cx="37368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5FAD3CB-3A64-2A4D-94E9-FA59797D5052}"/>
                    </a:ext>
                  </a:extLst>
                </p14:cNvPr>
                <p14:cNvContentPartPr/>
                <p14:nvPr/>
              </p14:nvContentPartPr>
              <p14:xfrm>
                <a:off x="814806" y="4423125"/>
                <a:ext cx="140760" cy="343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5FAD3CB-3A64-2A4D-94E9-FA59797D505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5806" y="4414125"/>
                  <a:ext cx="1584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567B64A-4FD7-A10D-4344-A83102991A7C}"/>
                    </a:ext>
                  </a:extLst>
                </p14:cNvPr>
                <p14:cNvContentPartPr/>
                <p14:nvPr/>
              </p14:nvContentPartPr>
              <p14:xfrm>
                <a:off x="928206" y="4464525"/>
                <a:ext cx="260280" cy="459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567B64A-4FD7-A10D-4344-A83102991A7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19566" y="4455885"/>
                  <a:ext cx="277920" cy="47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808A38D-CE5A-2A08-5C60-FE5A81CAFC41}"/>
              </a:ext>
            </a:extLst>
          </p:cNvPr>
          <p:cNvGrpSpPr/>
          <p:nvPr/>
        </p:nvGrpSpPr>
        <p:grpSpPr>
          <a:xfrm>
            <a:off x="1515726" y="4313685"/>
            <a:ext cx="2414880" cy="485640"/>
            <a:chOff x="1515726" y="4313685"/>
            <a:chExt cx="241488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3353D21-DD7E-5B6A-170A-E811D3B43CEC}"/>
                    </a:ext>
                  </a:extLst>
                </p14:cNvPr>
                <p14:cNvContentPartPr/>
                <p14:nvPr/>
              </p14:nvContentPartPr>
              <p14:xfrm>
                <a:off x="1515726" y="4579725"/>
                <a:ext cx="137520" cy="208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3353D21-DD7E-5B6A-170A-E811D3B43CE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507086" y="4571085"/>
                  <a:ext cx="1551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5F8CF89-F96C-9EC6-BC94-F7321554D26E}"/>
                    </a:ext>
                  </a:extLst>
                </p14:cNvPr>
                <p14:cNvContentPartPr/>
                <p14:nvPr/>
              </p14:nvContentPartPr>
              <p14:xfrm>
                <a:off x="1879326" y="4640205"/>
                <a:ext cx="242640" cy="21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5F8CF89-F96C-9EC6-BC94-F7321554D26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870686" y="4631205"/>
                  <a:ext cx="260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C20A700-3273-276E-71A1-952050F7E78C}"/>
                    </a:ext>
                  </a:extLst>
                </p14:cNvPr>
                <p14:cNvContentPartPr/>
                <p14:nvPr/>
              </p14:nvContentPartPr>
              <p14:xfrm>
                <a:off x="1863486" y="4741005"/>
                <a:ext cx="225360" cy="8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C20A700-3273-276E-71A1-952050F7E78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854486" y="4732005"/>
                  <a:ext cx="243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1BAAA84-50CC-00DC-DFA9-F8C335386F4D}"/>
                    </a:ext>
                  </a:extLst>
                </p14:cNvPr>
                <p14:cNvContentPartPr/>
                <p14:nvPr/>
              </p14:nvContentPartPr>
              <p14:xfrm>
                <a:off x="2322486" y="4515285"/>
                <a:ext cx="25920" cy="249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1BAAA84-50CC-00DC-DFA9-F8C335386F4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313846" y="4506285"/>
                  <a:ext cx="435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6E1A5F7-0035-5742-6CA5-9E672D8AB7E6}"/>
                    </a:ext>
                  </a:extLst>
                </p14:cNvPr>
                <p14:cNvContentPartPr/>
                <p14:nvPr/>
              </p14:nvContentPartPr>
              <p14:xfrm>
                <a:off x="2466846" y="4536165"/>
                <a:ext cx="204120" cy="263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6E1A5F7-0035-5742-6CA5-9E672D8AB7E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457846" y="4527525"/>
                  <a:ext cx="221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7DC2AAA-1F2B-3DA8-B735-0E610FB3E0F0}"/>
                    </a:ext>
                  </a:extLst>
                </p14:cNvPr>
                <p14:cNvContentPartPr/>
                <p14:nvPr/>
              </p14:nvContentPartPr>
              <p14:xfrm>
                <a:off x="2832606" y="4429605"/>
                <a:ext cx="360" cy="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7DC2AAA-1F2B-3DA8-B735-0E610FB3E0F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823966" y="4420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D135966-9FF3-496C-D8E0-8D8DBFD92EF3}"/>
                    </a:ext>
                  </a:extLst>
                </p14:cNvPr>
                <p14:cNvContentPartPr/>
                <p14:nvPr/>
              </p14:nvContentPartPr>
              <p14:xfrm>
                <a:off x="2705526" y="4313685"/>
                <a:ext cx="39600" cy="182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D135966-9FF3-496C-D8E0-8D8DBFD92EF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696886" y="4304685"/>
                  <a:ext cx="572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7C35811-F671-7A84-5DCB-240805A210D9}"/>
                    </a:ext>
                  </a:extLst>
                </p14:cNvPr>
                <p14:cNvContentPartPr/>
                <p14:nvPr/>
              </p14:nvContentPartPr>
              <p14:xfrm>
                <a:off x="2849166" y="4328445"/>
                <a:ext cx="99360" cy="74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7C35811-F671-7A84-5DCB-240805A210D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840166" y="4319445"/>
                  <a:ext cx="117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9D578EF-D9AA-84EF-DDFF-FE57A9E757E0}"/>
                    </a:ext>
                  </a:extLst>
                </p14:cNvPr>
                <p14:cNvContentPartPr/>
                <p14:nvPr/>
              </p14:nvContentPartPr>
              <p14:xfrm>
                <a:off x="2849526" y="4408725"/>
                <a:ext cx="85680" cy="123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9D578EF-D9AA-84EF-DDFF-FE57A9E757E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840526" y="4399725"/>
                  <a:ext cx="103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CB736B3-1DD3-510B-3A59-5568B0B54036}"/>
                    </a:ext>
                  </a:extLst>
                </p14:cNvPr>
                <p14:cNvContentPartPr/>
                <p14:nvPr/>
              </p14:nvContentPartPr>
              <p14:xfrm>
                <a:off x="3191526" y="4589445"/>
                <a:ext cx="335520" cy="185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CB736B3-1DD3-510B-3A59-5568B0B5403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82526" y="4580445"/>
                  <a:ext cx="3531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20BFEC5-E737-7692-BD01-B3222D9D3E1F}"/>
                    </a:ext>
                  </a:extLst>
                </p14:cNvPr>
                <p14:cNvContentPartPr/>
                <p14:nvPr/>
              </p14:nvContentPartPr>
              <p14:xfrm>
                <a:off x="3505086" y="4489725"/>
                <a:ext cx="185400" cy="29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20BFEC5-E737-7692-BD01-B3222D9D3E1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496446" y="4481085"/>
                  <a:ext cx="203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993D6C9-6B49-0453-A306-AB8905067A09}"/>
                    </a:ext>
                  </a:extLst>
                </p14:cNvPr>
                <p14:cNvContentPartPr/>
                <p14:nvPr/>
              </p14:nvContentPartPr>
              <p14:xfrm>
                <a:off x="3759966" y="4344645"/>
                <a:ext cx="170640" cy="251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993D6C9-6B49-0453-A306-AB8905067A0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750966" y="4335645"/>
                  <a:ext cx="18828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3019D8D-7451-5F6D-2655-8754315C5FA9}"/>
              </a:ext>
            </a:extLst>
          </p:cNvPr>
          <p:cNvGrpSpPr/>
          <p:nvPr/>
        </p:nvGrpSpPr>
        <p:grpSpPr>
          <a:xfrm>
            <a:off x="739566" y="5414565"/>
            <a:ext cx="2807280" cy="830520"/>
            <a:chOff x="739566" y="5414565"/>
            <a:chExt cx="2807280" cy="83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AC3FE53-DFDB-13CF-1617-D79CA209A2C0}"/>
                    </a:ext>
                  </a:extLst>
                </p14:cNvPr>
                <p14:cNvContentPartPr/>
                <p14:nvPr/>
              </p14:nvContentPartPr>
              <p14:xfrm>
                <a:off x="739566" y="5568285"/>
                <a:ext cx="187920" cy="507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AC3FE53-DFDB-13CF-1617-D79CA209A2C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30926" y="5559645"/>
                  <a:ext cx="20556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37C0E9D-5204-912C-48E3-FF7B869B1BF7}"/>
                    </a:ext>
                  </a:extLst>
                </p14:cNvPr>
                <p14:cNvContentPartPr/>
                <p14:nvPr/>
              </p14:nvContentPartPr>
              <p14:xfrm>
                <a:off x="748206" y="5828205"/>
                <a:ext cx="221040" cy="19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37C0E9D-5204-912C-48E3-FF7B869B1BF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39566" y="5819565"/>
                  <a:ext cx="238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209F38E-F98D-F772-61B7-EE57B1289077}"/>
                    </a:ext>
                  </a:extLst>
                </p14:cNvPr>
                <p14:cNvContentPartPr/>
                <p14:nvPr/>
              </p14:nvContentPartPr>
              <p14:xfrm>
                <a:off x="1035126" y="5997045"/>
                <a:ext cx="109440" cy="248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209F38E-F98D-F772-61B7-EE57B128907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26486" y="5988045"/>
                  <a:ext cx="127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80E3854-C417-174F-50D7-4DBBE1BFC9FA}"/>
                    </a:ext>
                  </a:extLst>
                </p14:cNvPr>
                <p14:cNvContentPartPr/>
                <p14:nvPr/>
              </p14:nvContentPartPr>
              <p14:xfrm>
                <a:off x="1372086" y="5742885"/>
                <a:ext cx="233280" cy="48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80E3854-C417-174F-50D7-4DBBE1BFC9F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363446" y="5733885"/>
                  <a:ext cx="250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E1326F0-8A52-5BF2-5B39-F36B08818B0E}"/>
                    </a:ext>
                  </a:extLst>
                </p14:cNvPr>
                <p14:cNvContentPartPr/>
                <p14:nvPr/>
              </p14:nvContentPartPr>
              <p14:xfrm>
                <a:off x="1342926" y="5869965"/>
                <a:ext cx="311400" cy="34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E1326F0-8A52-5BF2-5B39-F36B08818B0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334286" y="5861325"/>
                  <a:ext cx="329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D8B2FBF-8965-DF06-4C76-7E512620C2EF}"/>
                    </a:ext>
                  </a:extLst>
                </p14:cNvPr>
                <p14:cNvContentPartPr/>
                <p14:nvPr/>
              </p14:nvContentPartPr>
              <p14:xfrm>
                <a:off x="1867086" y="5573685"/>
                <a:ext cx="233640" cy="460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D8B2FBF-8965-DF06-4C76-7E512620C2E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858086" y="5564685"/>
                  <a:ext cx="25128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DA98D6C-DF5D-7885-6777-9A54F96C89A2}"/>
                    </a:ext>
                  </a:extLst>
                </p14:cNvPr>
                <p14:cNvContentPartPr/>
                <p14:nvPr/>
              </p14:nvContentPartPr>
              <p14:xfrm>
                <a:off x="2200806" y="5414565"/>
                <a:ext cx="862200" cy="664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DA98D6C-DF5D-7885-6777-9A54F96C89A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191806" y="5405925"/>
                  <a:ext cx="879840" cy="68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1703465-B523-1992-AB8F-665137141508}"/>
                    </a:ext>
                  </a:extLst>
                </p14:cNvPr>
                <p14:cNvContentPartPr/>
                <p14:nvPr/>
              </p14:nvContentPartPr>
              <p14:xfrm>
                <a:off x="2514366" y="5702205"/>
                <a:ext cx="20160" cy="276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1703465-B523-1992-AB8F-66513714150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505726" y="5693205"/>
                  <a:ext cx="378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2F8D20D-BB80-93FA-5A16-7D634333BC17}"/>
                    </a:ext>
                  </a:extLst>
                </p14:cNvPr>
                <p14:cNvContentPartPr/>
                <p14:nvPr/>
              </p14:nvContentPartPr>
              <p14:xfrm>
                <a:off x="2628126" y="5778525"/>
                <a:ext cx="161280" cy="182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2F8D20D-BB80-93FA-5A16-7D634333BC1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619486" y="5769885"/>
                  <a:ext cx="178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883CA8D-BAB5-4068-8D8F-DB96E4A3EE92}"/>
                    </a:ext>
                  </a:extLst>
                </p14:cNvPr>
                <p14:cNvContentPartPr/>
                <p14:nvPr/>
              </p14:nvContentPartPr>
              <p14:xfrm>
                <a:off x="2874006" y="5662245"/>
                <a:ext cx="25560" cy="138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883CA8D-BAB5-4068-8D8F-DB96E4A3EE9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865366" y="5653245"/>
                  <a:ext cx="43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4AC61E9-DF5A-43A1-136B-82434A0A3922}"/>
                    </a:ext>
                  </a:extLst>
                </p14:cNvPr>
                <p14:cNvContentPartPr/>
                <p14:nvPr/>
              </p14:nvContentPartPr>
              <p14:xfrm>
                <a:off x="2976606" y="5630565"/>
                <a:ext cx="71280" cy="87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4AC61E9-DF5A-43A1-136B-82434A0A392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967966" y="5621925"/>
                  <a:ext cx="88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172FC3E-6011-4C60-6EE8-5A0E83A16D3D}"/>
                    </a:ext>
                  </a:extLst>
                </p14:cNvPr>
                <p14:cNvContentPartPr/>
                <p14:nvPr/>
              </p14:nvContentPartPr>
              <p14:xfrm>
                <a:off x="2981646" y="5698605"/>
                <a:ext cx="70920" cy="105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172FC3E-6011-4C60-6EE8-5A0E83A16D3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972646" y="5689605"/>
                  <a:ext cx="88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433C849-FC43-4A93-CC39-0E983B0D1933}"/>
                    </a:ext>
                  </a:extLst>
                </p14:cNvPr>
                <p14:cNvContentPartPr/>
                <p14:nvPr/>
              </p14:nvContentPartPr>
              <p14:xfrm>
                <a:off x="3345246" y="5706525"/>
                <a:ext cx="201600" cy="24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433C849-FC43-4A93-CC39-0E983B0D193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336246" y="5697885"/>
                  <a:ext cx="219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46EE7D8-3032-A4C0-EFA8-EC23077E76CB}"/>
                    </a:ext>
                  </a:extLst>
                </p14:cNvPr>
                <p14:cNvContentPartPr/>
                <p14:nvPr/>
              </p14:nvContentPartPr>
              <p14:xfrm>
                <a:off x="3281166" y="5826045"/>
                <a:ext cx="235800" cy="28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46EE7D8-3032-A4C0-EFA8-EC23077E76C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272166" y="5817405"/>
                  <a:ext cx="25344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C706AD2-7578-259D-E61B-3111838A239A}"/>
              </a:ext>
            </a:extLst>
          </p:cNvPr>
          <p:cNvGrpSpPr/>
          <p:nvPr/>
        </p:nvGrpSpPr>
        <p:grpSpPr>
          <a:xfrm>
            <a:off x="3897846" y="5329245"/>
            <a:ext cx="1419120" cy="588960"/>
            <a:chOff x="3897846" y="5329245"/>
            <a:chExt cx="1419120" cy="58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A413816-571E-6FA9-361D-564EE715F088}"/>
                    </a:ext>
                  </a:extLst>
                </p14:cNvPr>
                <p14:cNvContentPartPr/>
                <p14:nvPr/>
              </p14:nvContentPartPr>
              <p14:xfrm>
                <a:off x="3897846" y="5545605"/>
                <a:ext cx="192960" cy="372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A413816-571E-6FA9-361D-564EE715F08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889206" y="5536605"/>
                  <a:ext cx="2106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271791A-E7A3-056E-560F-CA45E7D4D603}"/>
                    </a:ext>
                  </a:extLst>
                </p14:cNvPr>
                <p14:cNvContentPartPr/>
                <p14:nvPr/>
              </p14:nvContentPartPr>
              <p14:xfrm>
                <a:off x="4228686" y="5620125"/>
                <a:ext cx="252000" cy="215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271791A-E7A3-056E-560F-CA45E7D4D60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220046" y="5611125"/>
                  <a:ext cx="2696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0218BBC-BCB4-A027-FBB7-030536D81E7C}"/>
                    </a:ext>
                  </a:extLst>
                </p14:cNvPr>
                <p14:cNvContentPartPr/>
                <p14:nvPr/>
              </p14:nvContentPartPr>
              <p14:xfrm>
                <a:off x="4300326" y="5578005"/>
                <a:ext cx="233280" cy="262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0218BBC-BCB4-A027-FBB7-030536D81E7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291686" y="5569365"/>
                  <a:ext cx="2509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BD7EA08-3422-9091-E403-C9291F0FF606}"/>
                    </a:ext>
                  </a:extLst>
                </p14:cNvPr>
                <p14:cNvContentPartPr/>
                <p14:nvPr/>
              </p14:nvContentPartPr>
              <p14:xfrm>
                <a:off x="4717926" y="5520045"/>
                <a:ext cx="31320" cy="305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BD7EA08-3422-9091-E403-C9291F0FF60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709286" y="5511045"/>
                  <a:ext cx="489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6A7E26E-507B-988D-B003-9AE02EB91195}"/>
                    </a:ext>
                  </a:extLst>
                </p14:cNvPr>
                <p14:cNvContentPartPr/>
                <p14:nvPr/>
              </p14:nvContentPartPr>
              <p14:xfrm>
                <a:off x="4888566" y="5530845"/>
                <a:ext cx="173160" cy="216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6A7E26E-507B-988D-B003-9AE02EB9119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879566" y="5521845"/>
                  <a:ext cx="190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414D858-3992-EC70-6476-DE1253F4758E}"/>
                    </a:ext>
                  </a:extLst>
                </p14:cNvPr>
                <p14:cNvContentPartPr/>
                <p14:nvPr/>
              </p14:nvContentPartPr>
              <p14:xfrm>
                <a:off x="5166126" y="5329245"/>
                <a:ext cx="150840" cy="205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414D858-3992-EC70-6476-DE1253F4758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157486" y="5320245"/>
                  <a:ext cx="1684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497657A-53AE-2F5D-A5EE-59C80615FC6B}"/>
                    </a:ext>
                  </a:extLst>
                </p14:cNvPr>
                <p14:cNvContentPartPr/>
                <p14:nvPr/>
              </p14:nvContentPartPr>
              <p14:xfrm>
                <a:off x="4443246" y="5531925"/>
                <a:ext cx="192960" cy="136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497657A-53AE-2F5D-A5EE-59C80615FC6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434606" y="5523285"/>
                  <a:ext cx="21060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4CAADBDC-5FAF-96BD-FA3B-3325D5BEC1D7}"/>
                  </a:ext>
                </a:extLst>
              </p14:cNvPr>
              <p14:cNvContentPartPr/>
              <p14:nvPr/>
            </p14:nvContentPartPr>
            <p14:xfrm>
              <a:off x="7638606" y="5380725"/>
              <a:ext cx="297720" cy="3661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4CAADBDC-5FAF-96BD-FA3B-3325D5BEC1D7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629966" y="5372085"/>
                <a:ext cx="315360" cy="38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0232855-353D-3DEF-E9BC-FDB6D7E01248}"/>
              </a:ext>
            </a:extLst>
          </p:cNvPr>
          <p:cNvGrpSpPr/>
          <p:nvPr/>
        </p:nvGrpSpPr>
        <p:grpSpPr>
          <a:xfrm>
            <a:off x="5710806" y="5448045"/>
            <a:ext cx="1185480" cy="406440"/>
            <a:chOff x="5710806" y="5448045"/>
            <a:chExt cx="118548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1D3B42F-29BD-B291-EEDB-A8B2ED9DC99C}"/>
                    </a:ext>
                  </a:extLst>
                </p14:cNvPr>
                <p14:cNvContentPartPr/>
                <p14:nvPr/>
              </p14:nvContentPartPr>
              <p14:xfrm>
                <a:off x="6685686" y="5613645"/>
                <a:ext cx="210600" cy="24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1D3B42F-29BD-B291-EEDB-A8B2ED9DC99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677046" y="5604645"/>
                  <a:ext cx="228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9A054E3-7402-50DF-892B-2802A343BEA5}"/>
                    </a:ext>
                  </a:extLst>
                </p14:cNvPr>
                <p14:cNvContentPartPr/>
                <p14:nvPr/>
              </p14:nvContentPartPr>
              <p14:xfrm>
                <a:off x="6624846" y="5738205"/>
                <a:ext cx="240480" cy="6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9A054E3-7402-50DF-892B-2802A343BEA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616206" y="5729565"/>
                  <a:ext cx="258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0104D3F-FDD2-CB9C-DD29-41942C4F94BB}"/>
                    </a:ext>
                  </a:extLst>
                </p14:cNvPr>
                <p14:cNvContentPartPr/>
                <p14:nvPr/>
              </p14:nvContentPartPr>
              <p14:xfrm>
                <a:off x="5729886" y="5462805"/>
                <a:ext cx="37440" cy="347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0104D3F-FDD2-CB9C-DD29-41942C4F94B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721246" y="5453805"/>
                  <a:ext cx="550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3DE28AD-B86A-AA2D-EDC0-FEF253A804FD}"/>
                    </a:ext>
                  </a:extLst>
                </p14:cNvPr>
                <p14:cNvContentPartPr/>
                <p14:nvPr/>
              </p14:nvContentPartPr>
              <p14:xfrm>
                <a:off x="5902686" y="5448045"/>
                <a:ext cx="54360" cy="380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3DE28AD-B86A-AA2D-EDC0-FEF253A804F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893686" y="5439405"/>
                  <a:ext cx="720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917C6BC-EA4C-85F2-28B7-DFE9CF7230B0}"/>
                    </a:ext>
                  </a:extLst>
                </p14:cNvPr>
                <p14:cNvContentPartPr/>
                <p14:nvPr/>
              </p14:nvContentPartPr>
              <p14:xfrm>
                <a:off x="5710806" y="5655045"/>
                <a:ext cx="277920" cy="36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917C6BC-EA4C-85F2-28B7-DFE9CF7230B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701806" y="5646405"/>
                  <a:ext cx="295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ADDE401-FB65-0A4B-BE58-43DD409E5A77}"/>
                    </a:ext>
                  </a:extLst>
                </p14:cNvPr>
                <p14:cNvContentPartPr/>
                <p14:nvPr/>
              </p14:nvContentPartPr>
              <p14:xfrm>
                <a:off x="6057126" y="5678445"/>
                <a:ext cx="223200" cy="176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ADDE401-FB65-0A4B-BE58-43DD409E5A7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048486" y="5669445"/>
                  <a:ext cx="240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53D9D1A-F225-87CA-5373-6B7CEDCBBFD9}"/>
                    </a:ext>
                  </a:extLst>
                </p14:cNvPr>
                <p14:cNvContentPartPr/>
                <p14:nvPr/>
              </p14:nvContentPartPr>
              <p14:xfrm>
                <a:off x="6070446" y="5770245"/>
                <a:ext cx="322560" cy="19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53D9D1A-F225-87CA-5373-6B7CEDCBBFD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061806" y="5761605"/>
                  <a:ext cx="3402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9100EA9-3A09-3BFC-A143-3B64E180BD0F}"/>
              </a:ext>
            </a:extLst>
          </p:cNvPr>
          <p:cNvGrpSpPr/>
          <p:nvPr/>
        </p:nvGrpSpPr>
        <p:grpSpPr>
          <a:xfrm>
            <a:off x="8233326" y="5366325"/>
            <a:ext cx="1149480" cy="419040"/>
            <a:chOff x="8233326" y="5366325"/>
            <a:chExt cx="114948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C244B9B-942E-DA36-7639-27A3E0FD3D79}"/>
                    </a:ext>
                  </a:extLst>
                </p14:cNvPr>
                <p14:cNvContentPartPr/>
                <p14:nvPr/>
              </p14:nvContentPartPr>
              <p14:xfrm>
                <a:off x="8233326" y="5385405"/>
                <a:ext cx="402120" cy="375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C244B9B-942E-DA36-7639-27A3E0FD3D7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224326" y="5376765"/>
                  <a:ext cx="41976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99DF9B5-8D0C-50E5-574C-6E8F2DE37326}"/>
                    </a:ext>
                  </a:extLst>
                </p14:cNvPr>
                <p14:cNvContentPartPr/>
                <p14:nvPr/>
              </p14:nvContentPartPr>
              <p14:xfrm>
                <a:off x="8698806" y="5369925"/>
                <a:ext cx="35640" cy="385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99DF9B5-8D0C-50E5-574C-6E8F2DE3732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689806" y="5360925"/>
                  <a:ext cx="5328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18D1A53-57BA-24D4-4328-A8F7F843C64D}"/>
                    </a:ext>
                  </a:extLst>
                </p14:cNvPr>
                <p14:cNvContentPartPr/>
                <p14:nvPr/>
              </p14:nvContentPartPr>
              <p14:xfrm>
                <a:off x="8879886" y="5366325"/>
                <a:ext cx="23400" cy="330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18D1A53-57BA-24D4-4328-A8F7F843C64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870886" y="5357325"/>
                  <a:ext cx="410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4EF33B9-4006-2569-EFA5-16BE7D2741D6}"/>
                    </a:ext>
                  </a:extLst>
                </p14:cNvPr>
                <p14:cNvContentPartPr/>
                <p14:nvPr/>
              </p14:nvContentPartPr>
              <p14:xfrm>
                <a:off x="8630766" y="5595645"/>
                <a:ext cx="213120" cy="17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4EF33B9-4006-2569-EFA5-16BE7D2741D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622126" y="5587005"/>
                  <a:ext cx="230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1B3CFF4-C82D-F1FB-FC83-3D3B6E68C77F}"/>
                    </a:ext>
                  </a:extLst>
                </p14:cNvPr>
                <p14:cNvContentPartPr/>
                <p14:nvPr/>
              </p14:nvContentPartPr>
              <p14:xfrm>
                <a:off x="8873046" y="5383245"/>
                <a:ext cx="42840" cy="360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1B3CFF4-C82D-F1FB-FC83-3D3B6E68C77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864046" y="5374605"/>
                  <a:ext cx="604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80F5FBA-C052-461D-3463-D3631FAE84F9}"/>
                    </a:ext>
                  </a:extLst>
                </p14:cNvPr>
                <p14:cNvContentPartPr/>
                <p14:nvPr/>
              </p14:nvContentPartPr>
              <p14:xfrm>
                <a:off x="9063126" y="5620125"/>
                <a:ext cx="232200" cy="165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80F5FBA-C052-461D-3463-D3631FAE84F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054486" y="5611125"/>
                  <a:ext cx="249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760EA9C-89DE-9DBA-23E2-C83F92143D76}"/>
                    </a:ext>
                  </a:extLst>
                </p14:cNvPr>
                <p14:cNvContentPartPr/>
                <p14:nvPr/>
              </p14:nvContentPartPr>
              <p14:xfrm>
                <a:off x="9032166" y="5672685"/>
                <a:ext cx="350640" cy="72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760EA9C-89DE-9DBA-23E2-C83F92143D7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023166" y="5664045"/>
                  <a:ext cx="36828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0C59142-A5F2-2B7D-3596-56EA9B7F7052}"/>
              </a:ext>
            </a:extLst>
          </p:cNvPr>
          <p:cNvGrpSpPr/>
          <p:nvPr/>
        </p:nvGrpSpPr>
        <p:grpSpPr>
          <a:xfrm>
            <a:off x="7527366" y="6271725"/>
            <a:ext cx="1424520" cy="384120"/>
            <a:chOff x="7527366" y="6271725"/>
            <a:chExt cx="142452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580726D-F44E-AF9E-073B-03418B603A0E}"/>
                    </a:ext>
                  </a:extLst>
                </p14:cNvPr>
                <p14:cNvContentPartPr/>
                <p14:nvPr/>
              </p14:nvContentPartPr>
              <p14:xfrm>
                <a:off x="7574886" y="6392685"/>
                <a:ext cx="97200" cy="223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580726D-F44E-AF9E-073B-03418B603A0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565886" y="6384045"/>
                  <a:ext cx="114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EDACEF4-F9D0-2DAD-1FA2-BF8E92280064}"/>
                    </a:ext>
                  </a:extLst>
                </p14:cNvPr>
                <p14:cNvContentPartPr/>
                <p14:nvPr/>
              </p14:nvContentPartPr>
              <p14:xfrm>
                <a:off x="7527366" y="6271725"/>
                <a:ext cx="263880" cy="311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EDACEF4-F9D0-2DAD-1FA2-BF8E9228006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518726" y="6262725"/>
                  <a:ext cx="2815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D3521A5-48F1-7D9E-4A97-DC9085AEEC8B}"/>
                    </a:ext>
                  </a:extLst>
                </p14:cNvPr>
                <p14:cNvContentPartPr/>
                <p14:nvPr/>
              </p14:nvContentPartPr>
              <p14:xfrm>
                <a:off x="7941726" y="6400605"/>
                <a:ext cx="263880" cy="44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D3521A5-48F1-7D9E-4A97-DC9085AEEC8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932726" y="6391965"/>
                  <a:ext cx="281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75F79F2-6BAB-5A53-9BAD-79D764815B9D}"/>
                    </a:ext>
                  </a:extLst>
                </p14:cNvPr>
                <p14:cNvContentPartPr/>
                <p14:nvPr/>
              </p14:nvContentPartPr>
              <p14:xfrm>
                <a:off x="7933086" y="6510045"/>
                <a:ext cx="269640" cy="37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75F79F2-6BAB-5A53-9BAD-79D764815B9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924086" y="6501045"/>
                  <a:ext cx="287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CA18BE7-8CF6-1DFA-C0A1-0A10BD71BD36}"/>
                    </a:ext>
                  </a:extLst>
                </p14:cNvPr>
                <p14:cNvContentPartPr/>
                <p14:nvPr/>
              </p14:nvContentPartPr>
              <p14:xfrm>
                <a:off x="8379126" y="6311325"/>
                <a:ext cx="175680" cy="301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CA18BE7-8CF6-1DFA-C0A1-0A10BD71BD3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370486" y="6302325"/>
                  <a:ext cx="1933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B1EA1E2-8932-47D5-9F19-93DC82D139B4}"/>
                    </a:ext>
                  </a:extLst>
                </p14:cNvPr>
                <p14:cNvContentPartPr/>
                <p14:nvPr/>
              </p14:nvContentPartPr>
              <p14:xfrm>
                <a:off x="8637246" y="6560445"/>
                <a:ext cx="39240" cy="47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B1EA1E2-8932-47D5-9F19-93DC82D139B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628246" y="6551445"/>
                  <a:ext cx="56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5739344-9EE0-D684-3006-20F2921BC7E5}"/>
                    </a:ext>
                  </a:extLst>
                </p14:cNvPr>
                <p14:cNvContentPartPr/>
                <p14:nvPr/>
              </p14:nvContentPartPr>
              <p14:xfrm>
                <a:off x="8749206" y="6366045"/>
                <a:ext cx="202680" cy="289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5739344-9EE0-D684-3006-20F2921BC7E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740566" y="6357405"/>
                  <a:ext cx="220320" cy="30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B39B6FB7-2139-0411-06D8-7CD0B5A2A7EC}"/>
              </a:ext>
            </a:extLst>
          </p:cNvPr>
          <p:cNvGrpSpPr/>
          <p:nvPr/>
        </p:nvGrpSpPr>
        <p:grpSpPr>
          <a:xfrm>
            <a:off x="9143046" y="6495645"/>
            <a:ext cx="485280" cy="171000"/>
            <a:chOff x="9143046" y="6495645"/>
            <a:chExt cx="485280" cy="1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AF1AD2A-76E1-98DF-FEAE-C358438610BB}"/>
                    </a:ext>
                  </a:extLst>
                </p14:cNvPr>
                <p14:cNvContentPartPr/>
                <p14:nvPr/>
              </p14:nvContentPartPr>
              <p14:xfrm>
                <a:off x="9143046" y="6516885"/>
                <a:ext cx="200520" cy="149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AF1AD2A-76E1-98DF-FEAE-C358438610B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134406" y="6507885"/>
                  <a:ext cx="218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3771483-2FBB-FABA-612F-5F79D11BF1F9}"/>
                    </a:ext>
                  </a:extLst>
                </p14:cNvPr>
                <p14:cNvContentPartPr/>
                <p14:nvPr/>
              </p14:nvContentPartPr>
              <p14:xfrm>
                <a:off x="9408726" y="6495645"/>
                <a:ext cx="219600" cy="160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3771483-2FBB-FABA-612F-5F79D11BF1F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399726" y="6487005"/>
                  <a:ext cx="23724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F5CE4A31-598E-D9B3-098B-8BEF8DCA60F2}"/>
              </a:ext>
            </a:extLst>
          </p:cNvPr>
          <p:cNvGrpSpPr/>
          <p:nvPr/>
        </p:nvGrpSpPr>
        <p:grpSpPr>
          <a:xfrm>
            <a:off x="10210986" y="6070752"/>
            <a:ext cx="1704600" cy="472320"/>
            <a:chOff x="10075086" y="5634525"/>
            <a:chExt cx="170460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1811802-A9B2-F428-5E05-2CD4E1A88786}"/>
                    </a:ext>
                  </a:extLst>
                </p14:cNvPr>
                <p14:cNvContentPartPr/>
                <p14:nvPr/>
              </p14:nvContentPartPr>
              <p14:xfrm>
                <a:off x="10075086" y="5697885"/>
                <a:ext cx="119160" cy="142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1811802-A9B2-F428-5E05-2CD4E1A8878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066086" y="5688885"/>
                  <a:ext cx="136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C324331-45B2-3310-D611-02AE24FBA9D1}"/>
                    </a:ext>
                  </a:extLst>
                </p14:cNvPr>
                <p14:cNvContentPartPr/>
                <p14:nvPr/>
              </p14:nvContentPartPr>
              <p14:xfrm>
                <a:off x="10186326" y="5715165"/>
                <a:ext cx="70560" cy="150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C324331-45B2-3310-D611-02AE24FBA9D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177686" y="5706165"/>
                  <a:ext cx="88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AF77D50-EAD6-3022-B015-716CB259560B}"/>
                    </a:ext>
                  </a:extLst>
                </p14:cNvPr>
                <p14:cNvContentPartPr/>
                <p14:nvPr/>
              </p14:nvContentPartPr>
              <p14:xfrm>
                <a:off x="10174446" y="5933685"/>
                <a:ext cx="170280" cy="172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AF77D50-EAD6-3022-B015-716CB259560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165446" y="5924685"/>
                  <a:ext cx="187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BE43B42-E695-9D49-78D1-247085F638F5}"/>
                    </a:ext>
                  </a:extLst>
                </p14:cNvPr>
                <p14:cNvContentPartPr/>
                <p14:nvPr/>
              </p14:nvContentPartPr>
              <p14:xfrm>
                <a:off x="10396926" y="5928285"/>
                <a:ext cx="222120" cy="178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BE43B42-E695-9D49-78D1-247085F638F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387926" y="5919645"/>
                  <a:ext cx="239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618A533-4E1F-7246-4A1C-D2725F4A7E9C}"/>
                    </a:ext>
                  </a:extLst>
                </p14:cNvPr>
                <p14:cNvContentPartPr/>
                <p14:nvPr/>
              </p14:nvContentPartPr>
              <p14:xfrm>
                <a:off x="10669446" y="6021885"/>
                <a:ext cx="87480" cy="20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618A533-4E1F-7246-4A1C-D2725F4A7E9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660806" y="6013245"/>
                  <a:ext cx="105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87A00E9-D50E-5BD9-71D8-687F31DE2C2C}"/>
                    </a:ext>
                  </a:extLst>
                </p14:cNvPr>
                <p14:cNvContentPartPr/>
                <p14:nvPr/>
              </p14:nvContentPartPr>
              <p14:xfrm>
                <a:off x="10851246" y="5936205"/>
                <a:ext cx="797760" cy="150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87A00E9-D50E-5BD9-71D8-687F31DE2C2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842606" y="5927205"/>
                  <a:ext cx="815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746634E-E057-1543-E892-CB58DB13D20D}"/>
                    </a:ext>
                  </a:extLst>
                </p14:cNvPr>
                <p14:cNvContentPartPr/>
                <p14:nvPr/>
              </p14:nvContentPartPr>
              <p14:xfrm>
                <a:off x="11685366" y="5702205"/>
                <a:ext cx="19800" cy="128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746634E-E057-1543-E892-CB58DB13D20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676366" y="5693205"/>
                  <a:ext cx="37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27CBADE-D5EA-FE16-2BFE-3E6DCF834DE9}"/>
                    </a:ext>
                  </a:extLst>
                </p14:cNvPr>
                <p14:cNvContentPartPr/>
                <p14:nvPr/>
              </p14:nvContentPartPr>
              <p14:xfrm>
                <a:off x="11762046" y="5634525"/>
                <a:ext cx="17640" cy="188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27CBADE-D5EA-FE16-2BFE-3E6DCF834DE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753406" y="5625885"/>
                  <a:ext cx="3528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C7DBF232-DA8B-8E3C-F821-B91433B2B958}"/>
                  </a:ext>
                </a:extLst>
              </p14:cNvPr>
              <p14:cNvContentPartPr/>
              <p14:nvPr/>
            </p14:nvContentPartPr>
            <p14:xfrm>
              <a:off x="10169766" y="6392685"/>
              <a:ext cx="360" cy="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C7DBF232-DA8B-8E3C-F821-B91433B2B95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0160766" y="638404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5651AE4-2833-92BF-D996-F556AE52854C}"/>
              </a:ext>
            </a:extLst>
          </p:cNvPr>
          <p:cNvGrpSpPr/>
          <p:nvPr/>
        </p:nvGrpSpPr>
        <p:grpSpPr>
          <a:xfrm>
            <a:off x="9986886" y="5350845"/>
            <a:ext cx="1848240" cy="425880"/>
            <a:chOff x="10049886" y="5044125"/>
            <a:chExt cx="184824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C650812-10F7-0659-72B8-76245B9810BC}"/>
                    </a:ext>
                  </a:extLst>
                </p14:cNvPr>
                <p14:cNvContentPartPr/>
                <p14:nvPr/>
              </p14:nvContentPartPr>
              <p14:xfrm>
                <a:off x="10049886" y="5065725"/>
                <a:ext cx="96120" cy="110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C650812-10F7-0659-72B8-76245B9810B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041246" y="5057085"/>
                  <a:ext cx="113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579FBF1-1DB0-2355-E1A4-10FCD7FDAF6A}"/>
                    </a:ext>
                  </a:extLst>
                </p14:cNvPr>
                <p14:cNvContentPartPr/>
                <p14:nvPr/>
              </p14:nvContentPartPr>
              <p14:xfrm>
                <a:off x="10125486" y="5044125"/>
                <a:ext cx="114840" cy="119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579FBF1-1DB0-2355-E1A4-10FCD7FDAF6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116846" y="5035125"/>
                  <a:ext cx="132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DF8B4AE-9E71-CA70-E3D0-86BCEE4ECA8F}"/>
                    </a:ext>
                  </a:extLst>
                </p14:cNvPr>
                <p14:cNvContentPartPr/>
                <p14:nvPr/>
              </p14:nvContentPartPr>
              <p14:xfrm>
                <a:off x="10156446" y="5308005"/>
                <a:ext cx="165960" cy="162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DF8B4AE-9E71-CA70-E3D0-86BCEE4ECA8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147806" y="5299365"/>
                  <a:ext cx="183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A65C501-624F-B82D-B084-63B54703F739}"/>
                    </a:ext>
                  </a:extLst>
                </p14:cNvPr>
                <p14:cNvContentPartPr/>
                <p14:nvPr/>
              </p14:nvContentPartPr>
              <p14:xfrm>
                <a:off x="10452366" y="5329965"/>
                <a:ext cx="20160" cy="120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A65C501-624F-B82D-B084-63B54703F73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443366" y="5320965"/>
                  <a:ext cx="37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CC0F6E6-AE35-7EFA-2EFA-5BD1AA1E6238}"/>
                    </a:ext>
                  </a:extLst>
                </p14:cNvPr>
                <p14:cNvContentPartPr/>
                <p14:nvPr/>
              </p14:nvContentPartPr>
              <p14:xfrm>
                <a:off x="10470006" y="5227725"/>
                <a:ext cx="32400" cy="38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CC0F6E6-AE35-7EFA-2EFA-5BD1AA1E623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461366" y="5218725"/>
                  <a:ext cx="50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12EB7CD-5410-7080-7E27-A72299EB5E6C}"/>
                    </a:ext>
                  </a:extLst>
                </p14:cNvPr>
                <p14:cNvContentPartPr/>
                <p14:nvPr/>
              </p14:nvContentPartPr>
              <p14:xfrm>
                <a:off x="10557846" y="5331765"/>
                <a:ext cx="366840" cy="130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12EB7CD-5410-7080-7E27-A72299EB5E6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549206" y="5323125"/>
                  <a:ext cx="384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E177FB5-0AAE-0C40-7E9E-924819C582FF}"/>
                    </a:ext>
                  </a:extLst>
                </p14:cNvPr>
                <p14:cNvContentPartPr/>
                <p14:nvPr/>
              </p14:nvContentPartPr>
              <p14:xfrm>
                <a:off x="10982646" y="5322045"/>
                <a:ext cx="777240" cy="142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E177FB5-0AAE-0C40-7E9E-924819C582F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973646" y="5313405"/>
                  <a:ext cx="794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AE4CD74-772B-63A6-699C-16B31157D829}"/>
                    </a:ext>
                  </a:extLst>
                </p14:cNvPr>
                <p14:cNvContentPartPr/>
                <p14:nvPr/>
              </p14:nvContentPartPr>
              <p14:xfrm>
                <a:off x="11757726" y="5152125"/>
                <a:ext cx="28080" cy="91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AE4CD74-772B-63A6-699C-16B31157D82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749086" y="5143485"/>
                  <a:ext cx="45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A3359C9-A395-3B58-CCAC-9F00C2B869E5}"/>
                    </a:ext>
                  </a:extLst>
                </p14:cNvPr>
                <p14:cNvContentPartPr/>
                <p14:nvPr/>
              </p14:nvContentPartPr>
              <p14:xfrm>
                <a:off x="11856366" y="5057085"/>
                <a:ext cx="41760" cy="197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A3359C9-A395-3B58-CCAC-9F00C2B869E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847726" y="5048445"/>
                  <a:ext cx="59400" cy="21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33866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B4C5BA-9BB1-1FA6-0117-8337A8268532}"/>
                  </a:ext>
                </a:extLst>
              </p14:cNvPr>
              <p14:cNvContentPartPr/>
              <p14:nvPr/>
            </p14:nvContentPartPr>
            <p14:xfrm>
              <a:off x="568926" y="165405"/>
              <a:ext cx="1298880" cy="349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B4C5BA-9BB1-1FA6-0117-8337A82685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9926" y="156405"/>
                <a:ext cx="131652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6D111C-91BF-BE65-93E7-90BB512D1C54}"/>
                  </a:ext>
                </a:extLst>
              </p14:cNvPr>
              <p14:cNvContentPartPr/>
              <p14:nvPr/>
            </p14:nvContentPartPr>
            <p14:xfrm>
              <a:off x="1179846" y="286365"/>
              <a:ext cx="335520" cy="2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6D111C-91BF-BE65-93E7-90BB512D1C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1206" y="277365"/>
                <a:ext cx="3531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B9E4176-7066-6808-6D2B-8718ABC37B72}"/>
                  </a:ext>
                </a:extLst>
              </p14:cNvPr>
              <p14:cNvContentPartPr/>
              <p14:nvPr/>
            </p14:nvContentPartPr>
            <p14:xfrm>
              <a:off x="2194686" y="351525"/>
              <a:ext cx="587160" cy="190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B9E4176-7066-6808-6D2B-8718ABC37B7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86046" y="342885"/>
                <a:ext cx="60480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0A4730-2D2C-F915-869A-0199E2BF686F}"/>
                  </a:ext>
                </a:extLst>
              </p14:cNvPr>
              <p14:cNvContentPartPr/>
              <p14:nvPr/>
            </p14:nvContentPartPr>
            <p14:xfrm>
              <a:off x="2756646" y="133365"/>
              <a:ext cx="735840" cy="527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0A4730-2D2C-F915-869A-0199E2BF686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48006" y="124365"/>
                <a:ext cx="753480" cy="54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EE0BC74A-A3F9-51E0-4F38-D3DBE8F86658}"/>
              </a:ext>
            </a:extLst>
          </p:cNvPr>
          <p:cNvGrpSpPr/>
          <p:nvPr/>
        </p:nvGrpSpPr>
        <p:grpSpPr>
          <a:xfrm>
            <a:off x="3801366" y="91965"/>
            <a:ext cx="4363920" cy="610200"/>
            <a:chOff x="3801366" y="91965"/>
            <a:chExt cx="4363920" cy="61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7C99672-537B-3161-D8B9-ED8311CA0ECF}"/>
                    </a:ext>
                  </a:extLst>
                </p14:cNvPr>
                <p14:cNvContentPartPr/>
                <p14:nvPr/>
              </p14:nvContentPartPr>
              <p14:xfrm>
                <a:off x="3801366" y="91965"/>
                <a:ext cx="1537920" cy="604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7C99672-537B-3161-D8B9-ED8311CA0EC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92366" y="82965"/>
                  <a:ext cx="155556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95F6A88-127B-96B4-C29B-17E33F476856}"/>
                    </a:ext>
                  </a:extLst>
                </p14:cNvPr>
                <p14:cNvContentPartPr/>
                <p14:nvPr/>
              </p14:nvContentPartPr>
              <p14:xfrm>
                <a:off x="5171526" y="367725"/>
                <a:ext cx="145080" cy="67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95F6A88-127B-96B4-C29B-17E33F47685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62886" y="359085"/>
                  <a:ext cx="162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2FD4486-3880-F4C4-DF46-1E3C0F10270E}"/>
                    </a:ext>
                  </a:extLst>
                </p14:cNvPr>
                <p14:cNvContentPartPr/>
                <p14:nvPr/>
              </p14:nvContentPartPr>
              <p14:xfrm>
                <a:off x="5851926" y="157845"/>
                <a:ext cx="1756800" cy="544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2FD4486-3880-F4C4-DF46-1E3C0F10270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43286" y="148845"/>
                  <a:ext cx="177444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623B539-83FC-32AC-3771-F1CF90E10312}"/>
                    </a:ext>
                  </a:extLst>
                </p14:cNvPr>
                <p14:cNvContentPartPr/>
                <p14:nvPr/>
              </p14:nvContentPartPr>
              <p14:xfrm>
                <a:off x="7494606" y="242085"/>
                <a:ext cx="246960" cy="54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623B539-83FC-32AC-3771-F1CF90E103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85966" y="233445"/>
                  <a:ext cx="264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BE280B9-7666-27B6-EB6A-658F5FE0B53C}"/>
                    </a:ext>
                  </a:extLst>
                </p14:cNvPr>
                <p14:cNvContentPartPr/>
                <p14:nvPr/>
              </p14:nvContentPartPr>
              <p14:xfrm>
                <a:off x="7692966" y="309405"/>
                <a:ext cx="259200" cy="190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BE280B9-7666-27B6-EB6A-658F5FE0B53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84326" y="300405"/>
                  <a:ext cx="2768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12050DE-E2E6-C3F1-104A-BEC0FBDAB73C}"/>
                    </a:ext>
                  </a:extLst>
                </p14:cNvPr>
                <p14:cNvContentPartPr/>
                <p14:nvPr/>
              </p14:nvContentPartPr>
              <p14:xfrm>
                <a:off x="7884846" y="355125"/>
                <a:ext cx="280440" cy="132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12050DE-E2E6-C3F1-104A-BEC0FBDAB73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876206" y="346485"/>
                  <a:ext cx="29808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AEE194-9572-2FDB-438F-AB2DCE64DA1C}"/>
              </a:ext>
            </a:extLst>
          </p:cNvPr>
          <p:cNvGrpSpPr/>
          <p:nvPr/>
        </p:nvGrpSpPr>
        <p:grpSpPr>
          <a:xfrm>
            <a:off x="1845486" y="738165"/>
            <a:ext cx="7392960" cy="722160"/>
            <a:chOff x="1845486" y="738165"/>
            <a:chExt cx="7392960" cy="72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2E3B618-4A23-EDDE-33FF-F26F62A1A29E}"/>
                    </a:ext>
                  </a:extLst>
                </p14:cNvPr>
                <p14:cNvContentPartPr/>
                <p14:nvPr/>
              </p14:nvContentPartPr>
              <p14:xfrm>
                <a:off x="1845486" y="830325"/>
                <a:ext cx="1898640" cy="503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2E3B618-4A23-EDDE-33FF-F26F62A1A29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36846" y="821325"/>
                  <a:ext cx="191628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583E6FE-65F2-6F82-9104-B65EAB369BFB}"/>
                    </a:ext>
                  </a:extLst>
                </p14:cNvPr>
                <p14:cNvContentPartPr/>
                <p14:nvPr/>
              </p14:nvContentPartPr>
              <p14:xfrm>
                <a:off x="2803806" y="914205"/>
                <a:ext cx="448920" cy="34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583E6FE-65F2-6F82-9104-B65EAB369BF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94806" y="905565"/>
                  <a:ext cx="466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B5189E3-AD5C-B00E-4560-2101378AE059}"/>
                    </a:ext>
                  </a:extLst>
                </p14:cNvPr>
                <p14:cNvContentPartPr/>
                <p14:nvPr/>
              </p14:nvContentPartPr>
              <p14:xfrm>
                <a:off x="4092246" y="814845"/>
                <a:ext cx="2169360" cy="645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B5189E3-AD5C-B00E-4560-2101378AE05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83606" y="806205"/>
                  <a:ext cx="2187000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05C63BE-AFD1-8AE2-1BB1-24628555B532}"/>
                    </a:ext>
                  </a:extLst>
                </p14:cNvPr>
                <p14:cNvContentPartPr/>
                <p14:nvPr/>
              </p14:nvContentPartPr>
              <p14:xfrm>
                <a:off x="5365566" y="915285"/>
                <a:ext cx="414720" cy="41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05C63BE-AFD1-8AE2-1BB1-24628555B53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56566" y="906645"/>
                  <a:ext cx="432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C4D6738-B295-179F-5E13-7076F6B013AA}"/>
                    </a:ext>
                  </a:extLst>
                </p14:cNvPr>
                <p14:cNvContentPartPr/>
                <p14:nvPr/>
              </p14:nvContentPartPr>
              <p14:xfrm>
                <a:off x="6565446" y="738165"/>
                <a:ext cx="2673000" cy="713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C4D6738-B295-179F-5E13-7076F6B013A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56446" y="729525"/>
                  <a:ext cx="2690640" cy="73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56F1D0-6227-6F9C-9849-8748A24520A2}"/>
              </a:ext>
            </a:extLst>
          </p:cNvPr>
          <p:cNvGrpSpPr/>
          <p:nvPr/>
        </p:nvGrpSpPr>
        <p:grpSpPr>
          <a:xfrm>
            <a:off x="9718686" y="955245"/>
            <a:ext cx="875160" cy="434160"/>
            <a:chOff x="9718686" y="955245"/>
            <a:chExt cx="87516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203C911-65C2-E151-9B8C-DE3224681132}"/>
                    </a:ext>
                  </a:extLst>
                </p14:cNvPr>
                <p14:cNvContentPartPr/>
                <p14:nvPr/>
              </p14:nvContentPartPr>
              <p14:xfrm>
                <a:off x="9718686" y="955245"/>
                <a:ext cx="401040" cy="229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203C911-65C2-E151-9B8C-DE322468113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710046" y="946605"/>
                  <a:ext cx="418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E60ED7E-B462-F4EC-88D5-4FB3ED458790}"/>
                    </a:ext>
                  </a:extLst>
                </p14:cNvPr>
                <p14:cNvContentPartPr/>
                <p14:nvPr/>
              </p14:nvContentPartPr>
              <p14:xfrm>
                <a:off x="10095966" y="1226685"/>
                <a:ext cx="173880" cy="110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E60ED7E-B462-F4EC-88D5-4FB3ED45879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87326" y="1218045"/>
                  <a:ext cx="191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3D2BC7C-A474-4850-3C58-8181ECDF8AC4}"/>
                    </a:ext>
                  </a:extLst>
                </p14:cNvPr>
                <p14:cNvContentPartPr/>
                <p14:nvPr/>
              </p14:nvContentPartPr>
              <p14:xfrm>
                <a:off x="10319526" y="1250805"/>
                <a:ext cx="274320" cy="138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3D2BC7C-A474-4850-3C58-8181ECDF8AC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310886" y="1241805"/>
                  <a:ext cx="29196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4564247-F141-DD4D-609A-FD0540A7311E}"/>
              </a:ext>
            </a:extLst>
          </p:cNvPr>
          <p:cNvGrpSpPr/>
          <p:nvPr/>
        </p:nvGrpSpPr>
        <p:grpSpPr>
          <a:xfrm>
            <a:off x="10856646" y="695685"/>
            <a:ext cx="976320" cy="728280"/>
            <a:chOff x="10856646" y="695685"/>
            <a:chExt cx="976320" cy="72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721B316-D3E6-B5FD-ED71-81F216D598E8}"/>
                    </a:ext>
                  </a:extLst>
                </p14:cNvPr>
                <p14:cNvContentPartPr/>
                <p14:nvPr/>
              </p14:nvContentPartPr>
              <p14:xfrm>
                <a:off x="10858806" y="1002765"/>
                <a:ext cx="177120" cy="25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721B316-D3E6-B5FD-ED71-81F216D598E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50166" y="993765"/>
                  <a:ext cx="194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E8B857D-009A-95DF-C515-25ED123EDEBF}"/>
                    </a:ext>
                  </a:extLst>
                </p14:cNvPr>
                <p14:cNvContentPartPr/>
                <p14:nvPr/>
              </p14:nvContentPartPr>
              <p14:xfrm>
                <a:off x="10856646" y="1080525"/>
                <a:ext cx="207000" cy="19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E8B857D-009A-95DF-C515-25ED123EDEB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848006" y="1071525"/>
                  <a:ext cx="224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60D1D17-E7A2-369E-ECFE-0923B37E1D5A}"/>
                    </a:ext>
                  </a:extLst>
                </p14:cNvPr>
                <p14:cNvContentPartPr/>
                <p14:nvPr/>
              </p14:nvContentPartPr>
              <p14:xfrm>
                <a:off x="11218806" y="880725"/>
                <a:ext cx="192240" cy="128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60D1D17-E7A2-369E-ECFE-0923B37E1D5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209806" y="872085"/>
                  <a:ext cx="209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FC257A0-B292-0E6D-7707-00185F1A0617}"/>
                    </a:ext>
                  </a:extLst>
                </p14:cNvPr>
                <p14:cNvContentPartPr/>
                <p14:nvPr/>
              </p14:nvContentPartPr>
              <p14:xfrm>
                <a:off x="11518326" y="695685"/>
                <a:ext cx="239400" cy="330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FC257A0-B292-0E6D-7707-00185F1A061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509686" y="686685"/>
                  <a:ext cx="2570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B3203CD-140C-9737-9557-4CE0EABDD020}"/>
                    </a:ext>
                  </a:extLst>
                </p14:cNvPr>
                <p14:cNvContentPartPr/>
                <p14:nvPr/>
              </p14:nvContentPartPr>
              <p14:xfrm>
                <a:off x="11188206" y="1128045"/>
                <a:ext cx="644760" cy="37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B3203CD-140C-9737-9557-4CE0EABDD02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179566" y="1119405"/>
                  <a:ext cx="6624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76D36C3-BD5F-44D8-0876-364FF25D9286}"/>
                    </a:ext>
                  </a:extLst>
                </p14:cNvPr>
                <p14:cNvContentPartPr/>
                <p14:nvPr/>
              </p14:nvContentPartPr>
              <p14:xfrm>
                <a:off x="11380446" y="1241085"/>
                <a:ext cx="334080" cy="182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76D36C3-BD5F-44D8-0876-364FF25D928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371806" y="1232085"/>
                  <a:ext cx="35172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6CCA5EA-383C-F25D-A5D9-3397589E33BD}"/>
              </a:ext>
            </a:extLst>
          </p:cNvPr>
          <p:cNvGrpSpPr/>
          <p:nvPr/>
        </p:nvGrpSpPr>
        <p:grpSpPr>
          <a:xfrm>
            <a:off x="2017206" y="1704765"/>
            <a:ext cx="3656880" cy="1283400"/>
            <a:chOff x="2017206" y="1704765"/>
            <a:chExt cx="3656880" cy="12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BB1CC30-4909-FDE0-3B10-3A6D6118CD13}"/>
                    </a:ext>
                  </a:extLst>
                </p14:cNvPr>
                <p14:cNvContentPartPr/>
                <p14:nvPr/>
              </p14:nvContentPartPr>
              <p14:xfrm>
                <a:off x="2033046" y="1942005"/>
                <a:ext cx="144360" cy="384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BB1CC30-4909-FDE0-3B10-3A6D6118CD1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24046" y="1933365"/>
                  <a:ext cx="1620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AEEA9A1-B209-3AF6-A5E2-0CBEC2B70E56}"/>
                    </a:ext>
                  </a:extLst>
                </p14:cNvPr>
                <p14:cNvContentPartPr/>
                <p14:nvPr/>
              </p14:nvContentPartPr>
              <p14:xfrm>
                <a:off x="2017206" y="2145045"/>
                <a:ext cx="230760" cy="9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AEEA9A1-B209-3AF6-A5E2-0CBEC2B70E5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08206" y="2136405"/>
                  <a:ext cx="248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A229476-5A59-8862-B777-C6FEBDF41D57}"/>
                    </a:ext>
                  </a:extLst>
                </p14:cNvPr>
                <p14:cNvContentPartPr/>
                <p14:nvPr/>
              </p14:nvContentPartPr>
              <p14:xfrm>
                <a:off x="2242926" y="2385165"/>
                <a:ext cx="151560" cy="101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A229476-5A59-8862-B777-C6FEBDF41D5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34286" y="2376525"/>
                  <a:ext cx="169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46C58DF-EF87-813F-FC88-46A24A75B7B7}"/>
                    </a:ext>
                  </a:extLst>
                </p14:cNvPr>
                <p14:cNvContentPartPr/>
                <p14:nvPr/>
              </p14:nvContentPartPr>
              <p14:xfrm>
                <a:off x="2463246" y="2382645"/>
                <a:ext cx="171000" cy="120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46C58DF-EF87-813F-FC88-46A24A75B7B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54246" y="2374005"/>
                  <a:ext cx="188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C85ECDF-CDBC-0689-50B9-57F90E495630}"/>
                    </a:ext>
                  </a:extLst>
                </p14:cNvPr>
                <p14:cNvContentPartPr/>
                <p14:nvPr/>
              </p14:nvContentPartPr>
              <p14:xfrm>
                <a:off x="2843406" y="2130645"/>
                <a:ext cx="266760" cy="16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C85ECDF-CDBC-0689-50B9-57F90E49563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34766" y="2122005"/>
                  <a:ext cx="284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EDB641F-D880-58A7-6E72-F22868504AC4}"/>
                    </a:ext>
                  </a:extLst>
                </p14:cNvPr>
                <p14:cNvContentPartPr/>
                <p14:nvPr/>
              </p14:nvContentPartPr>
              <p14:xfrm>
                <a:off x="2865006" y="2221725"/>
                <a:ext cx="234720" cy="25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EDB641F-D880-58A7-6E72-F22868504AC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56366" y="2212725"/>
                  <a:ext cx="252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6066BB4-8173-81A0-E36E-A99CFFD76D13}"/>
                    </a:ext>
                  </a:extLst>
                </p14:cNvPr>
                <p14:cNvContentPartPr/>
                <p14:nvPr/>
              </p14:nvContentPartPr>
              <p14:xfrm>
                <a:off x="3351006" y="1965045"/>
                <a:ext cx="249120" cy="341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6066BB4-8173-81A0-E36E-A99CFFD76D1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42366" y="1956045"/>
                  <a:ext cx="2667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3920A5E-8EE4-A450-E0A4-BF32AAC20CF9}"/>
                    </a:ext>
                  </a:extLst>
                </p14:cNvPr>
                <p14:cNvContentPartPr/>
                <p14:nvPr/>
              </p14:nvContentPartPr>
              <p14:xfrm>
                <a:off x="3684366" y="1948125"/>
                <a:ext cx="209160" cy="161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3920A5E-8EE4-A450-E0A4-BF32AAC20CF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75726" y="1939125"/>
                  <a:ext cx="226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5097D40-0219-CEE7-B13F-81DC1B2169F2}"/>
                    </a:ext>
                  </a:extLst>
                </p14:cNvPr>
                <p14:cNvContentPartPr/>
                <p14:nvPr/>
              </p14:nvContentPartPr>
              <p14:xfrm>
                <a:off x="3680766" y="2127045"/>
                <a:ext cx="189720" cy="158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5097D40-0219-CEE7-B13F-81DC1B2169F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72126" y="2118045"/>
                  <a:ext cx="207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505794E-8B76-1B2C-295D-D14DE073560F}"/>
                    </a:ext>
                  </a:extLst>
                </p14:cNvPr>
                <p14:cNvContentPartPr/>
                <p14:nvPr/>
              </p14:nvContentPartPr>
              <p14:xfrm>
                <a:off x="4135806" y="2004285"/>
                <a:ext cx="257760" cy="304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505794E-8B76-1B2C-295D-D14DE073560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26806" y="1995285"/>
                  <a:ext cx="2754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FDD4C11-2C79-DE0D-5EEA-D5021FA02A39}"/>
                    </a:ext>
                  </a:extLst>
                </p14:cNvPr>
                <p14:cNvContentPartPr/>
                <p14:nvPr/>
              </p14:nvContentPartPr>
              <p14:xfrm>
                <a:off x="4519566" y="1974405"/>
                <a:ext cx="11160" cy="318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FDD4C11-2C79-DE0D-5EEA-D5021FA02A3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10566" y="1965765"/>
                  <a:ext cx="288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B1DA8F7-6059-5969-43C9-CE8AA0E2213D}"/>
                    </a:ext>
                  </a:extLst>
                </p14:cNvPr>
                <p14:cNvContentPartPr/>
                <p14:nvPr/>
              </p14:nvContentPartPr>
              <p14:xfrm>
                <a:off x="4662486" y="1962885"/>
                <a:ext cx="10800" cy="335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B1DA8F7-6059-5969-43C9-CE8AA0E2213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53846" y="1954245"/>
                  <a:ext cx="284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3AB807A-FED6-D57D-533E-EB2D8099E410}"/>
                    </a:ext>
                  </a:extLst>
                </p14:cNvPr>
                <p14:cNvContentPartPr/>
                <p14:nvPr/>
              </p14:nvContentPartPr>
              <p14:xfrm>
                <a:off x="4561686" y="2130645"/>
                <a:ext cx="146880" cy="22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3AB807A-FED6-D57D-533E-EB2D8099E41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52686" y="2121645"/>
                  <a:ext cx="164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500F587-547C-1197-6B3F-2B7E0D0413C8}"/>
                    </a:ext>
                  </a:extLst>
                </p14:cNvPr>
                <p14:cNvContentPartPr/>
                <p14:nvPr/>
              </p14:nvContentPartPr>
              <p14:xfrm>
                <a:off x="4799646" y="2135685"/>
                <a:ext cx="225360" cy="169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500F587-547C-1197-6B3F-2B7E0D0413C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91006" y="2126685"/>
                  <a:ext cx="243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83AE797-C045-7765-2CFE-E56DCBCA8B42}"/>
                    </a:ext>
                  </a:extLst>
                </p14:cNvPr>
                <p14:cNvContentPartPr/>
                <p14:nvPr/>
              </p14:nvContentPartPr>
              <p14:xfrm>
                <a:off x="4824126" y="2224245"/>
                <a:ext cx="205920" cy="7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83AE797-C045-7765-2CFE-E56DCBCA8B4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15486" y="2215605"/>
                  <a:ext cx="223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F2593F1-BC61-4CAC-2CD5-657405D272CD}"/>
                    </a:ext>
                  </a:extLst>
                </p14:cNvPr>
                <p14:cNvContentPartPr/>
                <p14:nvPr/>
              </p14:nvContentPartPr>
              <p14:xfrm>
                <a:off x="4092246" y="2407125"/>
                <a:ext cx="862920" cy="50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F2593F1-BC61-4CAC-2CD5-657405D272C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83246" y="2398485"/>
                  <a:ext cx="8805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8AC80FD-993E-94D5-2D35-FD0CE1F2DC6A}"/>
                    </a:ext>
                  </a:extLst>
                </p14:cNvPr>
                <p14:cNvContentPartPr/>
                <p14:nvPr/>
              </p14:nvContentPartPr>
              <p14:xfrm>
                <a:off x="4516686" y="2605845"/>
                <a:ext cx="25560" cy="250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8AC80FD-993E-94D5-2D35-FD0CE1F2DC6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507686" y="2596845"/>
                  <a:ext cx="432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D9965EC-32A6-878B-DDCF-80E092CA86C5}"/>
                    </a:ext>
                  </a:extLst>
                </p14:cNvPr>
                <p14:cNvContentPartPr/>
                <p14:nvPr/>
              </p14:nvContentPartPr>
              <p14:xfrm>
                <a:off x="4361166" y="2579565"/>
                <a:ext cx="361800" cy="15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D9965EC-32A6-878B-DDCF-80E092CA86C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352526" y="2570925"/>
                  <a:ext cx="379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416BDD0-EA6C-EB57-36A4-6A7F389CE774}"/>
                    </a:ext>
                  </a:extLst>
                </p14:cNvPr>
                <p14:cNvContentPartPr/>
                <p14:nvPr/>
              </p14:nvContentPartPr>
              <p14:xfrm>
                <a:off x="5592366" y="2247285"/>
                <a:ext cx="81720" cy="76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416BDD0-EA6C-EB57-36A4-6A7F389CE77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83366" y="2238645"/>
                  <a:ext cx="99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55A6CA6-AE80-9E1F-0CAD-FA8DC8CB9532}"/>
                    </a:ext>
                  </a:extLst>
                </p14:cNvPr>
                <p14:cNvContentPartPr/>
                <p14:nvPr/>
              </p14:nvContentPartPr>
              <p14:xfrm>
                <a:off x="3230046" y="1768485"/>
                <a:ext cx="325800" cy="1202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55A6CA6-AE80-9E1F-0CAD-FA8DC8CB953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21046" y="1759845"/>
                  <a:ext cx="343440" cy="12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16789C8-CBFC-BF6B-D16B-A76DEF084278}"/>
                    </a:ext>
                  </a:extLst>
                </p14:cNvPr>
                <p14:cNvContentPartPr/>
                <p14:nvPr/>
              </p14:nvContentPartPr>
              <p14:xfrm>
                <a:off x="4916286" y="1704765"/>
                <a:ext cx="286560" cy="1283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16789C8-CBFC-BF6B-D16B-A76DEF08427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07646" y="1695765"/>
                  <a:ext cx="304200" cy="130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EC4A16F-ED25-D521-0EFA-F48F15E5604E}"/>
              </a:ext>
            </a:extLst>
          </p:cNvPr>
          <p:cNvGrpSpPr/>
          <p:nvPr/>
        </p:nvGrpSpPr>
        <p:grpSpPr>
          <a:xfrm>
            <a:off x="6015006" y="1974405"/>
            <a:ext cx="1303200" cy="527400"/>
            <a:chOff x="6015006" y="1974405"/>
            <a:chExt cx="1303200" cy="5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23145B5-8338-1A12-B85B-C763516BFC90}"/>
                    </a:ext>
                  </a:extLst>
                </p14:cNvPr>
                <p14:cNvContentPartPr/>
                <p14:nvPr/>
              </p14:nvContentPartPr>
              <p14:xfrm>
                <a:off x="6015006" y="1994205"/>
                <a:ext cx="334080" cy="455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23145B5-8338-1A12-B85B-C763516BFC9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06366" y="1985205"/>
                  <a:ext cx="35172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9AA6901-3A2D-1635-1EFF-7FD4A00E556E}"/>
                    </a:ext>
                  </a:extLst>
                </p14:cNvPr>
                <p14:cNvContentPartPr/>
                <p14:nvPr/>
              </p14:nvContentPartPr>
              <p14:xfrm>
                <a:off x="6509286" y="1974405"/>
                <a:ext cx="189360" cy="505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9AA6901-3A2D-1635-1EFF-7FD4A00E556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00286" y="1965765"/>
                  <a:ext cx="20700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F8AE107-53C7-516D-476A-8FDD228544AC}"/>
                    </a:ext>
                  </a:extLst>
                </p14:cNvPr>
                <p14:cNvContentPartPr/>
                <p14:nvPr/>
              </p14:nvContentPartPr>
              <p14:xfrm>
                <a:off x="6894126" y="2122725"/>
                <a:ext cx="19440" cy="326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F8AE107-53C7-516D-476A-8FDD228544A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85126" y="2113725"/>
                  <a:ext cx="370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9059DB8-4950-31E3-1DEB-348FB12BCC97}"/>
                    </a:ext>
                  </a:extLst>
                </p14:cNvPr>
                <p14:cNvContentPartPr/>
                <p14:nvPr/>
              </p14:nvContentPartPr>
              <p14:xfrm>
                <a:off x="6762726" y="2152605"/>
                <a:ext cx="282240" cy="29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9059DB8-4950-31E3-1DEB-348FB12BCC9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753726" y="2143965"/>
                  <a:ext cx="299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C91C764-8C47-82EF-ABB3-F924DBD8DC3E}"/>
                    </a:ext>
                  </a:extLst>
                </p14:cNvPr>
                <p14:cNvContentPartPr/>
                <p14:nvPr/>
              </p14:nvContentPartPr>
              <p14:xfrm>
                <a:off x="7126326" y="1974405"/>
                <a:ext cx="191880" cy="527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C91C764-8C47-82EF-ABB3-F924DBD8DC3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117326" y="1965765"/>
                  <a:ext cx="209520" cy="54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5AA0232-F195-5614-F95E-5B477925176D}"/>
                  </a:ext>
                </a:extLst>
              </p14:cNvPr>
              <p14:cNvContentPartPr/>
              <p14:nvPr/>
            </p14:nvContentPartPr>
            <p14:xfrm>
              <a:off x="738486" y="3478125"/>
              <a:ext cx="459360" cy="476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5AA0232-F195-5614-F95E-5B477925176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29486" y="3469125"/>
                <a:ext cx="477000" cy="49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D1C20C51-02AC-8C2B-1EB4-042F33123A59}"/>
              </a:ext>
            </a:extLst>
          </p:cNvPr>
          <p:cNvGrpSpPr/>
          <p:nvPr/>
        </p:nvGrpSpPr>
        <p:grpSpPr>
          <a:xfrm>
            <a:off x="1685286" y="3418005"/>
            <a:ext cx="2395440" cy="466920"/>
            <a:chOff x="1685286" y="3418005"/>
            <a:chExt cx="239544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9CBD9DE-3AA2-10A0-7668-7BBF8B6D9655}"/>
                    </a:ext>
                  </a:extLst>
                </p14:cNvPr>
                <p14:cNvContentPartPr/>
                <p14:nvPr/>
              </p14:nvContentPartPr>
              <p14:xfrm>
                <a:off x="1685286" y="3418005"/>
                <a:ext cx="235440" cy="429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9CBD9DE-3AA2-10A0-7668-7BBF8B6D965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76646" y="3409365"/>
                  <a:ext cx="25308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1CB8806-9541-EFFD-4EF3-1CAF2A4CB205}"/>
                    </a:ext>
                  </a:extLst>
                </p14:cNvPr>
                <p14:cNvContentPartPr/>
                <p14:nvPr/>
              </p14:nvContentPartPr>
              <p14:xfrm>
                <a:off x="2092086" y="3618885"/>
                <a:ext cx="207720" cy="29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1CB8806-9541-EFFD-4EF3-1CAF2A4CB20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83086" y="3610245"/>
                  <a:ext cx="225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4DD67A5-9BA6-3E1F-20BB-3EE42E999098}"/>
                    </a:ext>
                  </a:extLst>
                </p14:cNvPr>
                <p14:cNvContentPartPr/>
                <p14:nvPr/>
              </p14:nvContentPartPr>
              <p14:xfrm>
                <a:off x="2112246" y="3713565"/>
                <a:ext cx="224280" cy="30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4DD67A5-9BA6-3E1F-20BB-3EE42E99909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03246" y="3704565"/>
                  <a:ext cx="241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82F24DD-8A57-1759-A1AE-629AD16671BD}"/>
                    </a:ext>
                  </a:extLst>
                </p14:cNvPr>
                <p14:cNvContentPartPr/>
                <p14:nvPr/>
              </p14:nvContentPartPr>
              <p14:xfrm>
                <a:off x="2508966" y="3504765"/>
                <a:ext cx="263880" cy="300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82F24DD-8A57-1759-A1AE-629AD16671B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00326" y="3496125"/>
                  <a:ext cx="2815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16D6A92-B9D3-076B-74B5-841E5225DAB5}"/>
                    </a:ext>
                  </a:extLst>
                </p14:cNvPr>
                <p14:cNvContentPartPr/>
                <p14:nvPr/>
              </p14:nvContentPartPr>
              <p14:xfrm>
                <a:off x="2885526" y="3775845"/>
                <a:ext cx="34560" cy="82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16D6A92-B9D3-076B-74B5-841E5225DAB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76886" y="3767205"/>
                  <a:ext cx="52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5C08E0F-E3B4-A75C-0487-59917CDB0C15}"/>
                    </a:ext>
                  </a:extLst>
                </p14:cNvPr>
                <p14:cNvContentPartPr/>
                <p14:nvPr/>
              </p14:nvContentPartPr>
              <p14:xfrm>
                <a:off x="3047886" y="3532125"/>
                <a:ext cx="174960" cy="352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5C08E0F-E3B4-A75C-0487-59917CDB0C1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039246" y="3523485"/>
                  <a:ext cx="1926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218D4F5-0CD5-430A-5F5F-D31EB2014C32}"/>
                    </a:ext>
                  </a:extLst>
                </p14:cNvPr>
                <p14:cNvContentPartPr/>
                <p14:nvPr/>
              </p14:nvContentPartPr>
              <p14:xfrm>
                <a:off x="3325446" y="3533205"/>
                <a:ext cx="207000" cy="331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218D4F5-0CD5-430A-5F5F-D31EB2014C3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316446" y="3524205"/>
                  <a:ext cx="2246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0F84CBF-B9F5-C303-7A76-DADD96D26E6E}"/>
                    </a:ext>
                  </a:extLst>
                </p14:cNvPr>
                <p14:cNvContentPartPr/>
                <p14:nvPr/>
              </p14:nvContentPartPr>
              <p14:xfrm>
                <a:off x="3824406" y="3560205"/>
                <a:ext cx="24120" cy="295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0F84CBF-B9F5-C303-7A76-DADD96D26E6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15766" y="3551565"/>
                  <a:ext cx="417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5FCC3B9-D6E9-ABC9-9852-77B093C69948}"/>
                    </a:ext>
                  </a:extLst>
                </p14:cNvPr>
                <p14:cNvContentPartPr/>
                <p14:nvPr/>
              </p14:nvContentPartPr>
              <p14:xfrm>
                <a:off x="3662766" y="3467685"/>
                <a:ext cx="417960" cy="41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5FCC3B9-D6E9-ABC9-9852-77B093C6994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53766" y="3458685"/>
                  <a:ext cx="43560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14F1328-DEB5-F58C-9256-11ADB991D660}"/>
                  </a:ext>
                </a:extLst>
              </p14:cNvPr>
              <p14:cNvContentPartPr/>
              <p14:nvPr/>
            </p14:nvContentPartPr>
            <p14:xfrm>
              <a:off x="5469246" y="3517005"/>
              <a:ext cx="783360" cy="3139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14F1328-DEB5-F58C-9256-11ADB991D66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460246" y="3508005"/>
                <a:ext cx="8010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D7E58B5-15C5-3AD0-8EA5-3C25C1FE8559}"/>
                  </a:ext>
                </a:extLst>
              </p14:cNvPr>
              <p14:cNvContentPartPr/>
              <p14:nvPr/>
            </p14:nvContentPartPr>
            <p14:xfrm>
              <a:off x="8566326" y="3221085"/>
              <a:ext cx="86760" cy="2019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D7E58B5-15C5-3AD0-8EA5-3C25C1FE855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557326" y="3212085"/>
                <a:ext cx="104400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74C34C1E-4461-703E-8416-455549B9CFAB}"/>
              </a:ext>
            </a:extLst>
          </p:cNvPr>
          <p:cNvGrpSpPr/>
          <p:nvPr/>
        </p:nvGrpSpPr>
        <p:grpSpPr>
          <a:xfrm>
            <a:off x="7055766" y="3269685"/>
            <a:ext cx="2920320" cy="564840"/>
            <a:chOff x="7055766" y="3269685"/>
            <a:chExt cx="2920320" cy="56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02614B4-91A6-FD0A-881F-8AD84346E767}"/>
                    </a:ext>
                  </a:extLst>
                </p14:cNvPr>
                <p14:cNvContentPartPr/>
                <p14:nvPr/>
              </p14:nvContentPartPr>
              <p14:xfrm>
                <a:off x="7055766" y="3617085"/>
                <a:ext cx="286560" cy="217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02614B4-91A6-FD0A-881F-8AD84346E76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046766" y="3608445"/>
                  <a:ext cx="304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290E59D-15FB-2054-07C1-8704206C9FB1}"/>
                    </a:ext>
                  </a:extLst>
                </p14:cNvPr>
                <p14:cNvContentPartPr/>
                <p14:nvPr/>
              </p14:nvContentPartPr>
              <p14:xfrm>
                <a:off x="7485966" y="3687285"/>
                <a:ext cx="238320" cy="13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290E59D-15FB-2054-07C1-8704206C9FB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77326" y="3678645"/>
                  <a:ext cx="255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64B998F-8961-4F7D-7873-A90E497CCED2}"/>
                    </a:ext>
                  </a:extLst>
                </p14:cNvPr>
                <p14:cNvContentPartPr/>
                <p14:nvPr/>
              </p14:nvContentPartPr>
              <p14:xfrm>
                <a:off x="7505766" y="3785925"/>
                <a:ext cx="284760" cy="28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64B998F-8961-4F7D-7873-A90E497CCED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96766" y="3777285"/>
                  <a:ext cx="302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D834FB2-47DD-C593-C7FC-99364328B35C}"/>
                    </a:ext>
                  </a:extLst>
                </p14:cNvPr>
                <p14:cNvContentPartPr/>
                <p14:nvPr/>
              </p14:nvContentPartPr>
              <p14:xfrm>
                <a:off x="8038206" y="3497925"/>
                <a:ext cx="64080" cy="318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D834FB2-47DD-C593-C7FC-99364328B35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29566" y="3489285"/>
                  <a:ext cx="817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5343245-FE29-7608-68EA-53635BFE517F}"/>
                    </a:ext>
                  </a:extLst>
                </p14:cNvPr>
                <p14:cNvContentPartPr/>
                <p14:nvPr/>
              </p14:nvContentPartPr>
              <p14:xfrm>
                <a:off x="8223246" y="3569925"/>
                <a:ext cx="237240" cy="209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5343245-FE29-7608-68EA-53635BFE517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14606" y="3561285"/>
                  <a:ext cx="254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070E31E-CD11-0CC4-7FFB-BB42130053AE}"/>
                    </a:ext>
                  </a:extLst>
                </p14:cNvPr>
                <p14:cNvContentPartPr/>
                <p14:nvPr/>
              </p14:nvContentPartPr>
              <p14:xfrm>
                <a:off x="8724006" y="3269685"/>
                <a:ext cx="116640" cy="85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070E31E-CD11-0CC4-7FFB-BB42130053A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715006" y="3260685"/>
                  <a:ext cx="134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E6D3A1B-5E41-7A1F-2192-A95C2BF3AF67}"/>
                    </a:ext>
                  </a:extLst>
                </p14:cNvPr>
                <p14:cNvContentPartPr/>
                <p14:nvPr/>
              </p14:nvContentPartPr>
              <p14:xfrm>
                <a:off x="8708166" y="3355005"/>
                <a:ext cx="118440" cy="117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E6D3A1B-5E41-7A1F-2192-A95C2BF3AF6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699166" y="3346365"/>
                  <a:ext cx="136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20FE4E4-B76B-6F86-D507-DCFF97E5D634}"/>
                    </a:ext>
                  </a:extLst>
                </p14:cNvPr>
                <p14:cNvContentPartPr/>
                <p14:nvPr/>
              </p14:nvContentPartPr>
              <p14:xfrm>
                <a:off x="9023526" y="3626085"/>
                <a:ext cx="385200" cy="193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20FE4E4-B76B-6F86-D507-DCFF97E5D63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014526" y="3617445"/>
                  <a:ext cx="4028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9B876E6-7CBB-28AB-B911-3AF65288D0C7}"/>
                    </a:ext>
                  </a:extLst>
                </p14:cNvPr>
                <p14:cNvContentPartPr/>
                <p14:nvPr/>
              </p14:nvContentPartPr>
              <p14:xfrm>
                <a:off x="9413046" y="3504765"/>
                <a:ext cx="191880" cy="25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9B876E6-7CBB-28AB-B911-3AF65288D0C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404046" y="3495765"/>
                  <a:ext cx="209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A3B7F9D-A5AD-463D-67AB-CA278012B052}"/>
                    </a:ext>
                  </a:extLst>
                </p14:cNvPr>
                <p14:cNvContentPartPr/>
                <p14:nvPr/>
              </p14:nvContentPartPr>
              <p14:xfrm>
                <a:off x="9738126" y="3387045"/>
                <a:ext cx="237960" cy="258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A3B7F9D-A5AD-463D-67AB-CA278012B05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729126" y="3378045"/>
                  <a:ext cx="255600" cy="2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AFEF4E7-4B45-14D3-0708-18F6ADAA944B}"/>
              </a:ext>
            </a:extLst>
          </p:cNvPr>
          <p:cNvGrpSpPr/>
          <p:nvPr/>
        </p:nvGrpSpPr>
        <p:grpSpPr>
          <a:xfrm>
            <a:off x="3659166" y="4733085"/>
            <a:ext cx="746280" cy="527040"/>
            <a:chOff x="3659166" y="4733085"/>
            <a:chExt cx="74628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03CD2EB-59AB-B261-90E5-A6BB6C561D53}"/>
                    </a:ext>
                  </a:extLst>
                </p14:cNvPr>
                <p14:cNvContentPartPr/>
                <p14:nvPr/>
              </p14:nvContentPartPr>
              <p14:xfrm>
                <a:off x="3680766" y="4733085"/>
                <a:ext cx="248040" cy="471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03CD2EB-59AB-B261-90E5-A6BB6C561D5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671766" y="4724445"/>
                  <a:ext cx="26568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01B8159-E9CF-4579-ABA4-8D3D1D4DA9E0}"/>
                    </a:ext>
                  </a:extLst>
                </p14:cNvPr>
                <p14:cNvContentPartPr/>
                <p14:nvPr/>
              </p14:nvContentPartPr>
              <p14:xfrm>
                <a:off x="3659166" y="4986885"/>
                <a:ext cx="271080" cy="6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01B8159-E9CF-4579-ABA4-8D3D1D4DA9E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50166" y="4977885"/>
                  <a:ext cx="288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F98BC28-FE35-8EE6-6E01-6EA792360E1C}"/>
                    </a:ext>
                  </a:extLst>
                </p14:cNvPr>
                <p14:cNvContentPartPr/>
                <p14:nvPr/>
              </p14:nvContentPartPr>
              <p14:xfrm>
                <a:off x="4025286" y="5167245"/>
                <a:ext cx="123840" cy="92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F98BC28-FE35-8EE6-6E01-6EA792360E1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016646" y="5158245"/>
                  <a:ext cx="141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C59CFDC-9C40-692D-AC7F-BA9EA9DF063B}"/>
                    </a:ext>
                  </a:extLst>
                </p14:cNvPr>
                <p14:cNvContentPartPr/>
                <p14:nvPr/>
              </p14:nvContentPartPr>
              <p14:xfrm>
                <a:off x="4188726" y="5146365"/>
                <a:ext cx="216720" cy="99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C59CFDC-9C40-692D-AC7F-BA9EA9DF063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179726" y="5137365"/>
                  <a:ext cx="23436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D2F0EEB-BCDC-1C42-A773-00F8BB6E2D9D}"/>
              </a:ext>
            </a:extLst>
          </p:cNvPr>
          <p:cNvGrpSpPr/>
          <p:nvPr/>
        </p:nvGrpSpPr>
        <p:grpSpPr>
          <a:xfrm>
            <a:off x="5299326" y="4845045"/>
            <a:ext cx="297720" cy="120960"/>
            <a:chOff x="5299326" y="4845045"/>
            <a:chExt cx="297720" cy="12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D436BF6-37B2-C798-8201-6B415F24017D}"/>
                    </a:ext>
                  </a:extLst>
                </p14:cNvPr>
                <p14:cNvContentPartPr/>
                <p14:nvPr/>
              </p14:nvContentPartPr>
              <p14:xfrm>
                <a:off x="5322366" y="4845045"/>
                <a:ext cx="274680" cy="17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D436BF6-37B2-C798-8201-6B415F24017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13726" y="4836045"/>
                  <a:ext cx="292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144120C-5F95-D73D-D636-5D9F4D8DACD8}"/>
                    </a:ext>
                  </a:extLst>
                </p14:cNvPr>
                <p14:cNvContentPartPr/>
                <p14:nvPr/>
              </p14:nvContentPartPr>
              <p14:xfrm>
                <a:off x="5299326" y="4949085"/>
                <a:ext cx="227520" cy="16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144120C-5F95-D73D-D636-5D9F4D8DACD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290686" y="4940085"/>
                  <a:ext cx="24516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C3605D4-0ADE-0AAA-2DEF-1F7691439C32}"/>
              </a:ext>
            </a:extLst>
          </p:cNvPr>
          <p:cNvGrpSpPr/>
          <p:nvPr/>
        </p:nvGrpSpPr>
        <p:grpSpPr>
          <a:xfrm>
            <a:off x="6284646" y="4636965"/>
            <a:ext cx="474480" cy="689040"/>
            <a:chOff x="6284646" y="4636965"/>
            <a:chExt cx="474480" cy="68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21908CC-9EB8-33F3-93F3-85EE26AC62E1}"/>
                    </a:ext>
                  </a:extLst>
                </p14:cNvPr>
                <p14:cNvContentPartPr/>
                <p14:nvPr/>
              </p14:nvContentPartPr>
              <p14:xfrm>
                <a:off x="6313446" y="4636965"/>
                <a:ext cx="219600" cy="448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21908CC-9EB8-33F3-93F3-85EE26AC62E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04806" y="4628325"/>
                  <a:ext cx="23724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4872023-CA38-25F8-032C-87AA2CBC4728}"/>
                    </a:ext>
                  </a:extLst>
                </p14:cNvPr>
                <p14:cNvContentPartPr/>
                <p14:nvPr/>
              </p14:nvContentPartPr>
              <p14:xfrm>
                <a:off x="6284646" y="4864125"/>
                <a:ext cx="297720" cy="15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4872023-CA38-25F8-032C-87AA2CBC472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275646" y="4855485"/>
                  <a:ext cx="315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232B21E-140C-19C9-F967-14F116962237}"/>
                    </a:ext>
                  </a:extLst>
                </p14:cNvPr>
                <p14:cNvContentPartPr/>
                <p14:nvPr/>
              </p14:nvContentPartPr>
              <p14:xfrm>
                <a:off x="6593886" y="5099565"/>
                <a:ext cx="165240" cy="226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232B21E-140C-19C9-F967-14F11696223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84886" y="5090565"/>
                  <a:ext cx="182880" cy="24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46225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B6B6BE0-753E-6007-B6DC-D6424A200357}"/>
              </a:ext>
            </a:extLst>
          </p:cNvPr>
          <p:cNvGrpSpPr/>
          <p:nvPr/>
        </p:nvGrpSpPr>
        <p:grpSpPr>
          <a:xfrm>
            <a:off x="864486" y="427125"/>
            <a:ext cx="540000" cy="459720"/>
            <a:chOff x="864486" y="427125"/>
            <a:chExt cx="54000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EF5161C-CB9B-11C9-49F5-86712B9413EE}"/>
                    </a:ext>
                  </a:extLst>
                </p14:cNvPr>
                <p14:cNvContentPartPr/>
                <p14:nvPr/>
              </p14:nvContentPartPr>
              <p14:xfrm>
                <a:off x="864486" y="427125"/>
                <a:ext cx="363600" cy="219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EF5161C-CB9B-11C9-49F5-86712B9413E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55846" y="418125"/>
                  <a:ext cx="381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3CE7867-9965-DC5A-A487-3B78391D86F4}"/>
                    </a:ext>
                  </a:extLst>
                </p14:cNvPr>
                <p14:cNvContentPartPr/>
                <p14:nvPr/>
              </p14:nvContentPartPr>
              <p14:xfrm>
                <a:off x="1305486" y="657885"/>
                <a:ext cx="99000" cy="228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3CE7867-9965-DC5A-A487-3B78391D86F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96846" y="649245"/>
                  <a:ext cx="11664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235B86-0AD0-00A9-DDAB-DA40D9FED0D3}"/>
              </a:ext>
            </a:extLst>
          </p:cNvPr>
          <p:cNvGrpSpPr/>
          <p:nvPr/>
        </p:nvGrpSpPr>
        <p:grpSpPr>
          <a:xfrm>
            <a:off x="2027646" y="229845"/>
            <a:ext cx="4572720" cy="602640"/>
            <a:chOff x="2027646" y="229845"/>
            <a:chExt cx="457272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C146EB3-51B4-69F9-4C94-B5FE12A29504}"/>
                    </a:ext>
                  </a:extLst>
                </p14:cNvPr>
                <p14:cNvContentPartPr/>
                <p14:nvPr/>
              </p14:nvContentPartPr>
              <p14:xfrm>
                <a:off x="2027646" y="312645"/>
                <a:ext cx="1532160" cy="517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C146EB3-51B4-69F9-4C94-B5FE12A295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19006" y="304005"/>
                  <a:ext cx="154980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69EE41E-C6AC-DCB3-7D08-3B255DE88D1A}"/>
                    </a:ext>
                  </a:extLst>
                </p14:cNvPr>
                <p14:cNvContentPartPr/>
                <p14:nvPr/>
              </p14:nvContentPartPr>
              <p14:xfrm>
                <a:off x="4011606" y="229845"/>
                <a:ext cx="956160" cy="602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69EE41E-C6AC-DCB3-7D08-3B255DE88D1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02966" y="220845"/>
                  <a:ext cx="97380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7B0AA46-2EC7-559C-0818-A3C28BB7A2D7}"/>
                    </a:ext>
                  </a:extLst>
                </p14:cNvPr>
                <p14:cNvContentPartPr/>
                <p14:nvPr/>
              </p14:nvContentPartPr>
              <p14:xfrm>
                <a:off x="5466366" y="438285"/>
                <a:ext cx="561240" cy="159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7B0AA46-2EC7-559C-0818-A3C28BB7A2D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57366" y="429645"/>
                  <a:ext cx="578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83EB79B-F771-A2F3-9074-7499CAB53F57}"/>
                    </a:ext>
                  </a:extLst>
                </p14:cNvPr>
                <p14:cNvContentPartPr/>
                <p14:nvPr/>
              </p14:nvContentPartPr>
              <p14:xfrm>
                <a:off x="6454206" y="379965"/>
                <a:ext cx="146160" cy="223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83EB79B-F771-A2F3-9074-7499CAB53F5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45566" y="371325"/>
                  <a:ext cx="163800" cy="24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FBFF0DC-B143-AFF4-DF91-AFFD1C1D88BB}"/>
                  </a:ext>
                </a:extLst>
              </p14:cNvPr>
              <p14:cNvContentPartPr/>
              <p14:nvPr/>
            </p14:nvContentPartPr>
            <p14:xfrm>
              <a:off x="7212726" y="602805"/>
              <a:ext cx="91800" cy="170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FBFF0DC-B143-AFF4-DF91-AFFD1C1D88B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03726" y="593805"/>
                <a:ext cx="109440" cy="18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082577A-EA6A-0A48-1CA5-17B9498A25E7}"/>
              </a:ext>
            </a:extLst>
          </p:cNvPr>
          <p:cNvGrpSpPr/>
          <p:nvPr/>
        </p:nvGrpSpPr>
        <p:grpSpPr>
          <a:xfrm>
            <a:off x="7771086" y="265485"/>
            <a:ext cx="837360" cy="347400"/>
            <a:chOff x="7771086" y="265485"/>
            <a:chExt cx="83736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335EB65-FF41-3AE4-197B-BEE086C43548}"/>
                    </a:ext>
                  </a:extLst>
                </p14:cNvPr>
                <p14:cNvContentPartPr/>
                <p14:nvPr/>
              </p14:nvContentPartPr>
              <p14:xfrm>
                <a:off x="7771086" y="419925"/>
                <a:ext cx="159120" cy="192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335EB65-FF41-3AE4-197B-BEE086C4354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62086" y="411285"/>
                  <a:ext cx="176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7FB76B1-F15D-BC07-D741-2F34F4F61340}"/>
                    </a:ext>
                  </a:extLst>
                </p14:cNvPr>
                <p14:cNvContentPartPr/>
                <p14:nvPr/>
              </p14:nvContentPartPr>
              <p14:xfrm>
                <a:off x="8064486" y="490485"/>
                <a:ext cx="114480" cy="97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7FB76B1-F15D-BC07-D741-2F34F4F6134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55486" y="481485"/>
                  <a:ext cx="132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073FD15-1B0D-39F0-0038-14F19B3EAF6C}"/>
                    </a:ext>
                  </a:extLst>
                </p14:cNvPr>
                <p14:cNvContentPartPr/>
                <p14:nvPr/>
              </p14:nvContentPartPr>
              <p14:xfrm>
                <a:off x="8354286" y="265485"/>
                <a:ext cx="218160" cy="311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073FD15-1B0D-39F0-0038-14F19B3EAF6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345286" y="256485"/>
                  <a:ext cx="2358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5C75FCC-FF40-216D-DBBA-9539A8B6BF8B}"/>
                    </a:ext>
                  </a:extLst>
                </p14:cNvPr>
                <p14:cNvContentPartPr/>
                <p14:nvPr/>
              </p14:nvContentPartPr>
              <p14:xfrm>
                <a:off x="8239806" y="412005"/>
                <a:ext cx="368640" cy="16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5C75FCC-FF40-216D-DBBA-9539A8B6BF8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31166" y="403005"/>
                  <a:ext cx="38628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3C5ED0-6D81-4670-7EA1-3533B9EE0FAB}"/>
              </a:ext>
            </a:extLst>
          </p:cNvPr>
          <p:cNvGrpSpPr/>
          <p:nvPr/>
        </p:nvGrpSpPr>
        <p:grpSpPr>
          <a:xfrm>
            <a:off x="9089406" y="290685"/>
            <a:ext cx="390600" cy="346320"/>
            <a:chOff x="9089406" y="290685"/>
            <a:chExt cx="39060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A5FC397-99D0-238B-8512-36982C058842}"/>
                    </a:ext>
                  </a:extLst>
                </p14:cNvPr>
                <p14:cNvContentPartPr/>
                <p14:nvPr/>
              </p14:nvContentPartPr>
              <p14:xfrm>
                <a:off x="9089406" y="290685"/>
                <a:ext cx="230760" cy="286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A5FC397-99D0-238B-8512-36982C05884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080406" y="282045"/>
                  <a:ext cx="2484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3FE5C33-FD4F-CE18-01AA-870DDE8271B1}"/>
                    </a:ext>
                  </a:extLst>
                </p14:cNvPr>
                <p14:cNvContentPartPr/>
                <p14:nvPr/>
              </p14:nvContentPartPr>
              <p14:xfrm>
                <a:off x="9479646" y="636645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3FE5C33-FD4F-CE18-01AA-870DDE8271B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71006" y="628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CC9EC18-5229-7024-A468-5F3C616ED0BC}"/>
              </a:ext>
            </a:extLst>
          </p:cNvPr>
          <p:cNvGrpSpPr/>
          <p:nvPr/>
        </p:nvGrpSpPr>
        <p:grpSpPr>
          <a:xfrm>
            <a:off x="1755846" y="1460325"/>
            <a:ext cx="2106000" cy="1070280"/>
            <a:chOff x="1755846" y="1460325"/>
            <a:chExt cx="2106000" cy="10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4C3D48C-550F-5750-312B-EE747A27A7AB}"/>
                    </a:ext>
                  </a:extLst>
                </p14:cNvPr>
                <p14:cNvContentPartPr/>
                <p14:nvPr/>
              </p14:nvContentPartPr>
              <p14:xfrm>
                <a:off x="1768086" y="1460325"/>
                <a:ext cx="229320" cy="338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4C3D48C-550F-5750-312B-EE747A27A7A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59086" y="1451685"/>
                  <a:ext cx="2469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92E7218-7290-E0CB-C3B7-0B9231D0E774}"/>
                    </a:ext>
                  </a:extLst>
                </p14:cNvPr>
                <p14:cNvContentPartPr/>
                <p14:nvPr/>
              </p14:nvContentPartPr>
              <p14:xfrm>
                <a:off x="2123046" y="1526925"/>
                <a:ext cx="375840" cy="252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92E7218-7290-E0CB-C3B7-0B9231D0E77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14406" y="1517925"/>
                  <a:ext cx="3934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3485BAE-4F30-1DD7-260D-C5D4A0285622}"/>
                    </a:ext>
                  </a:extLst>
                </p14:cNvPr>
                <p14:cNvContentPartPr/>
                <p14:nvPr/>
              </p14:nvContentPartPr>
              <p14:xfrm>
                <a:off x="2530206" y="1767045"/>
                <a:ext cx="139320" cy="199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3485BAE-4F30-1DD7-260D-C5D4A028562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21206" y="1758045"/>
                  <a:ext cx="156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134ADD7-CB4D-4D93-E262-79C153C00F5C}"/>
                    </a:ext>
                  </a:extLst>
                </p14:cNvPr>
                <p14:cNvContentPartPr/>
                <p14:nvPr/>
              </p14:nvContentPartPr>
              <p14:xfrm>
                <a:off x="1755846" y="1990965"/>
                <a:ext cx="929160" cy="57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134ADD7-CB4D-4D93-E262-79C153C00F5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47206" y="1982325"/>
                  <a:ext cx="946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1347697-E0F0-B2E6-4E96-7E4909A2CBF4}"/>
                    </a:ext>
                  </a:extLst>
                </p14:cNvPr>
                <p14:cNvContentPartPr/>
                <p14:nvPr/>
              </p14:nvContentPartPr>
              <p14:xfrm>
                <a:off x="1871046" y="2147925"/>
                <a:ext cx="228600" cy="382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1347697-E0F0-B2E6-4E96-7E4909A2CBF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62046" y="2139285"/>
                  <a:ext cx="2462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D0179EA-B463-2802-26AF-7834F285A91A}"/>
                    </a:ext>
                  </a:extLst>
                </p14:cNvPr>
                <p14:cNvContentPartPr/>
                <p14:nvPr/>
              </p14:nvContentPartPr>
              <p14:xfrm>
                <a:off x="2345886" y="2124885"/>
                <a:ext cx="290520" cy="339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D0179EA-B463-2802-26AF-7834F285A91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36886" y="2115885"/>
                  <a:ext cx="3081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C69B168-EB08-EADE-E0AB-EDBFEF42827D}"/>
                    </a:ext>
                  </a:extLst>
                </p14:cNvPr>
                <p14:cNvContentPartPr/>
                <p14:nvPr/>
              </p14:nvContentPartPr>
              <p14:xfrm>
                <a:off x="3107286" y="1947765"/>
                <a:ext cx="270000" cy="35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C69B168-EB08-EADE-E0AB-EDBFEF42827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98646" y="1939125"/>
                  <a:ext cx="287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F3BFB32-BFFB-3F4A-C55A-DCA37FADDF17}"/>
                    </a:ext>
                  </a:extLst>
                </p14:cNvPr>
                <p14:cNvContentPartPr/>
                <p14:nvPr/>
              </p14:nvContentPartPr>
              <p14:xfrm>
                <a:off x="3141126" y="2055405"/>
                <a:ext cx="270000" cy="14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F3BFB32-BFFB-3F4A-C55A-DCA37FADDF1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32126" y="2046405"/>
                  <a:ext cx="287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95F1E59-36AD-3849-7611-0B6277F8394D}"/>
                    </a:ext>
                  </a:extLst>
                </p14:cNvPr>
                <p14:cNvContentPartPr/>
                <p14:nvPr/>
              </p14:nvContentPartPr>
              <p14:xfrm>
                <a:off x="3590406" y="1823565"/>
                <a:ext cx="271440" cy="266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95F1E59-36AD-3849-7611-0B6277F8394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81766" y="1814925"/>
                  <a:ext cx="289080" cy="28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62043FB-318B-B0B1-A7CD-E9F788E6D8BE}"/>
                  </a:ext>
                </a:extLst>
              </p14:cNvPr>
              <p14:cNvContentPartPr/>
              <p14:nvPr/>
            </p14:nvContentPartPr>
            <p14:xfrm>
              <a:off x="5101326" y="1800165"/>
              <a:ext cx="1183320" cy="567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62043FB-318B-B0B1-A7CD-E9F788E6D8B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92686" y="1791525"/>
                <a:ext cx="1200960" cy="58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5F0BD578-527B-7ABB-BF30-F6B705DEE5A6}"/>
              </a:ext>
            </a:extLst>
          </p:cNvPr>
          <p:cNvGrpSpPr/>
          <p:nvPr/>
        </p:nvGrpSpPr>
        <p:grpSpPr>
          <a:xfrm>
            <a:off x="6570486" y="1484805"/>
            <a:ext cx="2675520" cy="609840"/>
            <a:chOff x="6570486" y="1484805"/>
            <a:chExt cx="2675520" cy="60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386A126-63F6-20D4-B02F-15FCA2FA21AE}"/>
                    </a:ext>
                  </a:extLst>
                </p14:cNvPr>
                <p14:cNvContentPartPr/>
                <p14:nvPr/>
              </p14:nvContentPartPr>
              <p14:xfrm>
                <a:off x="6570486" y="1489485"/>
                <a:ext cx="1811520" cy="605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386A126-63F6-20D4-B02F-15FCA2FA21A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61486" y="1480845"/>
                  <a:ext cx="182916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41BE499-1A40-125F-BC95-F3C1095DC5DA}"/>
                    </a:ext>
                  </a:extLst>
                </p14:cNvPr>
                <p14:cNvContentPartPr/>
                <p14:nvPr/>
              </p14:nvContentPartPr>
              <p14:xfrm>
                <a:off x="7917606" y="1677765"/>
                <a:ext cx="275040" cy="39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41BE499-1A40-125F-BC95-F3C1095DC5D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908966" y="1669125"/>
                  <a:ext cx="292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31A5E2D-4358-D553-D4E8-7D96733B49E1}"/>
                    </a:ext>
                  </a:extLst>
                </p14:cNvPr>
                <p14:cNvContentPartPr/>
                <p14:nvPr/>
              </p14:nvContentPartPr>
              <p14:xfrm>
                <a:off x="7772526" y="1484805"/>
                <a:ext cx="53280" cy="25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31A5E2D-4358-D553-D4E8-7D96733B49E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63886" y="1476165"/>
                  <a:ext cx="70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1C88B3A-806D-7B54-B2B2-4C0A6582BAD1}"/>
                    </a:ext>
                  </a:extLst>
                </p14:cNvPr>
                <p14:cNvContentPartPr/>
                <p14:nvPr/>
              </p14:nvContentPartPr>
              <p14:xfrm>
                <a:off x="8612406" y="1513245"/>
                <a:ext cx="633600" cy="579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1C88B3A-806D-7B54-B2B2-4C0A6582BAD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03766" y="1504245"/>
                  <a:ext cx="651240" cy="59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2C4534C-06B1-6008-1916-49D5ECB9CB02}"/>
                  </a:ext>
                </a:extLst>
              </p14:cNvPr>
              <p14:cNvContentPartPr/>
              <p14:nvPr/>
            </p14:nvContentPartPr>
            <p14:xfrm>
              <a:off x="9531486" y="1481565"/>
              <a:ext cx="1558440" cy="731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2C4534C-06B1-6008-1916-49D5ECB9CB0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522486" y="1472925"/>
                <a:ext cx="1576080" cy="74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A0E7181B-2F53-9E1F-71E4-D70B258AB8D7}"/>
              </a:ext>
            </a:extLst>
          </p:cNvPr>
          <p:cNvGrpSpPr/>
          <p:nvPr/>
        </p:nvGrpSpPr>
        <p:grpSpPr>
          <a:xfrm>
            <a:off x="5210766" y="2322165"/>
            <a:ext cx="5228640" cy="567360"/>
            <a:chOff x="5210766" y="2322165"/>
            <a:chExt cx="5228640" cy="56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891D2F3-9185-1860-A8C5-61A2037D53B0}"/>
                    </a:ext>
                  </a:extLst>
                </p14:cNvPr>
                <p14:cNvContentPartPr/>
                <p14:nvPr/>
              </p14:nvContentPartPr>
              <p14:xfrm>
                <a:off x="5210766" y="2332605"/>
                <a:ext cx="2791800" cy="545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891D2F3-9185-1860-A8C5-61A2037D53B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01766" y="2323605"/>
                  <a:ext cx="280944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4230AE0-57B2-325B-C639-672582EDCAC0}"/>
                    </a:ext>
                  </a:extLst>
                </p14:cNvPr>
                <p14:cNvContentPartPr/>
                <p14:nvPr/>
              </p14:nvContentPartPr>
              <p14:xfrm>
                <a:off x="7271406" y="2552925"/>
                <a:ext cx="107640" cy="19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4230AE0-57B2-325B-C639-672582EDCAC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62406" y="2543925"/>
                  <a:ext cx="125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1BEA342-6326-D5E7-8A05-7CBA5B7DB139}"/>
                    </a:ext>
                  </a:extLst>
                </p14:cNvPr>
                <p14:cNvContentPartPr/>
                <p14:nvPr/>
              </p14:nvContentPartPr>
              <p14:xfrm>
                <a:off x="6897006" y="2518005"/>
                <a:ext cx="417600" cy="28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1BEA342-6326-D5E7-8A05-7CBA5B7DB13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88006" y="2509005"/>
                  <a:ext cx="435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3A365A4-D611-355E-8994-6BE0125A3431}"/>
                    </a:ext>
                  </a:extLst>
                </p14:cNvPr>
                <p14:cNvContentPartPr/>
                <p14:nvPr/>
              </p14:nvContentPartPr>
              <p14:xfrm>
                <a:off x="6026886" y="2395245"/>
                <a:ext cx="164160" cy="65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3A365A4-D611-355E-8994-6BE0125A343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18246" y="2386605"/>
                  <a:ext cx="181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00797E1-8976-D4E4-8D76-81ADAC154A59}"/>
                    </a:ext>
                  </a:extLst>
                </p14:cNvPr>
                <p14:cNvContentPartPr/>
                <p14:nvPr/>
              </p14:nvContentPartPr>
              <p14:xfrm>
                <a:off x="8353566" y="2626365"/>
                <a:ext cx="430920" cy="225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00797E1-8976-D4E4-8D76-81ADAC154A5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344926" y="2617365"/>
                  <a:ext cx="4485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D313B18-276B-8CB7-C633-2F61A3F4682D}"/>
                    </a:ext>
                  </a:extLst>
                </p14:cNvPr>
                <p14:cNvContentPartPr/>
                <p14:nvPr/>
              </p14:nvContentPartPr>
              <p14:xfrm>
                <a:off x="8493606" y="2322165"/>
                <a:ext cx="21960" cy="5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D313B18-276B-8CB7-C633-2F61A3F4682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484966" y="2313165"/>
                  <a:ext cx="39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1D07807-0CF5-3C2D-6787-BC5729063745}"/>
                    </a:ext>
                  </a:extLst>
                </p14:cNvPr>
                <p14:cNvContentPartPr/>
                <p14:nvPr/>
              </p14:nvContentPartPr>
              <p14:xfrm>
                <a:off x="9103086" y="2460405"/>
                <a:ext cx="709920" cy="416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1D07807-0CF5-3C2D-6787-BC572906374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094446" y="2451765"/>
                  <a:ext cx="72756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D679251-0511-69E0-336E-1333477B09B0}"/>
                    </a:ext>
                  </a:extLst>
                </p14:cNvPr>
                <p14:cNvContentPartPr/>
                <p14:nvPr/>
              </p14:nvContentPartPr>
              <p14:xfrm>
                <a:off x="9566766" y="2627085"/>
                <a:ext cx="381240" cy="33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D679251-0511-69E0-336E-1333477B09B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58126" y="2618445"/>
                  <a:ext cx="398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003AEBF-F0F5-1A45-E186-63A57A551864}"/>
                    </a:ext>
                  </a:extLst>
                </p14:cNvPr>
                <p14:cNvContentPartPr/>
                <p14:nvPr/>
              </p14:nvContentPartPr>
              <p14:xfrm>
                <a:off x="10085166" y="2748045"/>
                <a:ext cx="354240" cy="141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003AEBF-F0F5-1A45-E186-63A57A55186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76166" y="2739405"/>
                  <a:ext cx="37188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9FC1080-12E6-6D6E-DB14-D1787522FFA1}"/>
              </a:ext>
            </a:extLst>
          </p:cNvPr>
          <p:cNvGrpSpPr/>
          <p:nvPr/>
        </p:nvGrpSpPr>
        <p:grpSpPr>
          <a:xfrm>
            <a:off x="4996926" y="3130005"/>
            <a:ext cx="2036880" cy="826200"/>
            <a:chOff x="4996926" y="3130005"/>
            <a:chExt cx="2036880" cy="82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B4187B2-D2DC-E60E-41AB-2E2728A20F3D}"/>
                    </a:ext>
                  </a:extLst>
                </p14:cNvPr>
                <p14:cNvContentPartPr/>
                <p14:nvPr/>
              </p14:nvContentPartPr>
              <p14:xfrm>
                <a:off x="5115726" y="3130005"/>
                <a:ext cx="1918080" cy="826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B4187B2-D2DC-E60E-41AB-2E2728A20F3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07086" y="3121365"/>
                  <a:ext cx="1935720" cy="84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621C839-6528-AA12-D23E-9B55C204F919}"/>
                    </a:ext>
                  </a:extLst>
                </p14:cNvPr>
                <p14:cNvContentPartPr/>
                <p14:nvPr/>
              </p14:nvContentPartPr>
              <p14:xfrm>
                <a:off x="6619806" y="3411885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621C839-6528-AA12-D23E-9B55C204F91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10806" y="3402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FB3F396-2360-FCAB-864E-77A3EBBD03A4}"/>
                    </a:ext>
                  </a:extLst>
                </p14:cNvPr>
                <p14:cNvContentPartPr/>
                <p14:nvPr/>
              </p14:nvContentPartPr>
              <p14:xfrm>
                <a:off x="4996926" y="3284445"/>
                <a:ext cx="672120" cy="77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FB3F396-2360-FCAB-864E-77A3EBBD03A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87926" y="3275445"/>
                  <a:ext cx="68976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B50DFB2-B880-FDEC-805C-31B03FFC4643}"/>
              </a:ext>
            </a:extLst>
          </p:cNvPr>
          <p:cNvGrpSpPr/>
          <p:nvPr/>
        </p:nvGrpSpPr>
        <p:grpSpPr>
          <a:xfrm>
            <a:off x="7470486" y="3372285"/>
            <a:ext cx="1535760" cy="261720"/>
            <a:chOff x="7470486" y="3372285"/>
            <a:chExt cx="153576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2AEC69D-7777-827C-57F8-1835526594A7}"/>
                    </a:ext>
                  </a:extLst>
                </p14:cNvPr>
                <p14:cNvContentPartPr/>
                <p14:nvPr/>
              </p14:nvContentPartPr>
              <p14:xfrm>
                <a:off x="7470486" y="3372285"/>
                <a:ext cx="1334160" cy="229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2AEC69D-7777-827C-57F8-1835526594A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61846" y="3363285"/>
                  <a:ext cx="13518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D674C77-5149-8501-8377-78E02BDC30C8}"/>
                    </a:ext>
                  </a:extLst>
                </p14:cNvPr>
                <p14:cNvContentPartPr/>
                <p14:nvPr/>
              </p14:nvContentPartPr>
              <p14:xfrm>
                <a:off x="8926686" y="3600885"/>
                <a:ext cx="79560" cy="33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D674C77-5149-8501-8377-78E02BDC30C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918046" y="3591885"/>
                  <a:ext cx="9720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E4FFB7F-2840-A71F-60E6-460DFAAAB4A1}"/>
              </a:ext>
            </a:extLst>
          </p:cNvPr>
          <p:cNvGrpSpPr/>
          <p:nvPr/>
        </p:nvGrpSpPr>
        <p:grpSpPr>
          <a:xfrm>
            <a:off x="825966" y="4131165"/>
            <a:ext cx="3756960" cy="887400"/>
            <a:chOff x="825966" y="4131165"/>
            <a:chExt cx="3756960" cy="88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691E011-F62C-F597-5AAB-FDAE4A6A4F4F}"/>
                    </a:ext>
                  </a:extLst>
                </p14:cNvPr>
                <p14:cNvContentPartPr/>
                <p14:nvPr/>
              </p14:nvContentPartPr>
              <p14:xfrm>
                <a:off x="825966" y="4131165"/>
                <a:ext cx="2025000" cy="887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691E011-F62C-F597-5AAB-FDAE4A6A4F4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6966" y="4122165"/>
                  <a:ext cx="2042640" cy="90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4F6ADC7-DE70-A13D-A5ED-DB22997381BF}"/>
                    </a:ext>
                  </a:extLst>
                </p14:cNvPr>
                <p14:cNvContentPartPr/>
                <p14:nvPr/>
              </p14:nvContentPartPr>
              <p14:xfrm>
                <a:off x="2444526" y="4351125"/>
                <a:ext cx="51120" cy="30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4F6ADC7-DE70-A13D-A5ED-DB22997381B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435526" y="4342485"/>
                  <a:ext cx="68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6C5D14F-35EE-F20F-5589-1AE472E6068F}"/>
                    </a:ext>
                  </a:extLst>
                </p14:cNvPr>
                <p14:cNvContentPartPr/>
                <p14:nvPr/>
              </p14:nvContentPartPr>
              <p14:xfrm>
                <a:off x="1169766" y="4281645"/>
                <a:ext cx="659880" cy="42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6C5D14F-35EE-F20F-5589-1AE472E6068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61126" y="4272645"/>
                  <a:ext cx="677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BB62FDF-8125-138B-1134-1A984F898B7E}"/>
                    </a:ext>
                  </a:extLst>
                </p14:cNvPr>
                <p14:cNvContentPartPr/>
                <p14:nvPr/>
              </p14:nvContentPartPr>
              <p14:xfrm>
                <a:off x="3242286" y="4436085"/>
                <a:ext cx="1340640" cy="209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BB62FDF-8125-138B-1134-1A984F898B7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233646" y="4427085"/>
                  <a:ext cx="1358280" cy="22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194B156-3540-9810-094A-217BB427B5C8}"/>
                  </a:ext>
                </a:extLst>
              </p14:cNvPr>
              <p14:cNvContentPartPr/>
              <p14:nvPr/>
            </p14:nvContentPartPr>
            <p14:xfrm>
              <a:off x="5485086" y="5327805"/>
              <a:ext cx="1261440" cy="190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194B156-3540-9810-094A-217BB427B5C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476446" y="5318805"/>
                <a:ext cx="1279080" cy="20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9DB4608-1E1E-1EC7-0172-AC48E476E4F9}"/>
              </a:ext>
            </a:extLst>
          </p:cNvPr>
          <p:cNvGrpSpPr/>
          <p:nvPr/>
        </p:nvGrpSpPr>
        <p:grpSpPr>
          <a:xfrm>
            <a:off x="1180206" y="4977525"/>
            <a:ext cx="10660320" cy="1739520"/>
            <a:chOff x="1180206" y="4977525"/>
            <a:chExt cx="10660320" cy="173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A89F7DF-426E-5D18-E841-FCD7DAC4E121}"/>
                    </a:ext>
                  </a:extLst>
                </p14:cNvPr>
                <p14:cNvContentPartPr/>
                <p14:nvPr/>
              </p14:nvContentPartPr>
              <p14:xfrm>
                <a:off x="1318446" y="5213685"/>
                <a:ext cx="192600" cy="332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A89F7DF-426E-5D18-E841-FCD7DAC4E12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309806" y="5205045"/>
                  <a:ext cx="2102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B865C6F-639E-013D-5BB4-71DE82A2C71F}"/>
                    </a:ext>
                  </a:extLst>
                </p14:cNvPr>
                <p14:cNvContentPartPr/>
                <p14:nvPr/>
              </p14:nvContentPartPr>
              <p14:xfrm>
                <a:off x="1283886" y="5194245"/>
                <a:ext cx="376560" cy="59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B865C6F-639E-013D-5BB4-71DE82A2C71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274886" y="5185245"/>
                  <a:ext cx="394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1B0B250-35FC-8CEC-94F1-0E01664484E7}"/>
                    </a:ext>
                  </a:extLst>
                </p14:cNvPr>
                <p14:cNvContentPartPr/>
                <p14:nvPr/>
              </p14:nvContentPartPr>
              <p14:xfrm>
                <a:off x="1553886" y="5090565"/>
                <a:ext cx="472680" cy="425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1B0B250-35FC-8CEC-94F1-0E01664484E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545246" y="5081565"/>
                  <a:ext cx="4903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758B21C-DA19-1E4A-1472-0C4312FDB05F}"/>
                    </a:ext>
                  </a:extLst>
                </p14:cNvPr>
                <p14:cNvContentPartPr/>
                <p14:nvPr/>
              </p14:nvContentPartPr>
              <p14:xfrm>
                <a:off x="1890846" y="5212965"/>
                <a:ext cx="2520" cy="23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758B21C-DA19-1E4A-1472-0C4312FDB05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882206" y="5204325"/>
                  <a:ext cx="20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F944866-D70E-DD35-9297-0926E2426495}"/>
                    </a:ext>
                  </a:extLst>
                </p14:cNvPr>
                <p14:cNvContentPartPr/>
                <p14:nvPr/>
              </p14:nvContentPartPr>
              <p14:xfrm>
                <a:off x="2287206" y="5107125"/>
                <a:ext cx="1041840" cy="419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F944866-D70E-DD35-9297-0926E242649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278206" y="5098485"/>
                  <a:ext cx="105948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60CB888-0290-B26C-6561-21AD450CB946}"/>
                    </a:ext>
                  </a:extLst>
                </p14:cNvPr>
                <p14:cNvContentPartPr/>
                <p14:nvPr/>
              </p14:nvContentPartPr>
              <p14:xfrm>
                <a:off x="3632526" y="5131245"/>
                <a:ext cx="671040" cy="476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60CB888-0290-B26C-6561-21AD450CB94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623526" y="5122245"/>
                  <a:ext cx="68868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3A54BCE-0C43-DED1-F560-1A2BC28725BE}"/>
                    </a:ext>
                  </a:extLst>
                </p14:cNvPr>
                <p14:cNvContentPartPr/>
                <p14:nvPr/>
              </p14:nvContentPartPr>
              <p14:xfrm>
                <a:off x="4522086" y="5101725"/>
                <a:ext cx="684360" cy="495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3A54BCE-0C43-DED1-F560-1A2BC28725B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513446" y="5092725"/>
                  <a:ext cx="70200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8C3DFC4-CDCB-EEAF-9558-63BDB7D8A14D}"/>
                    </a:ext>
                  </a:extLst>
                </p14:cNvPr>
                <p14:cNvContentPartPr/>
                <p14:nvPr/>
              </p14:nvContentPartPr>
              <p14:xfrm>
                <a:off x="6659406" y="5007765"/>
                <a:ext cx="2051280" cy="505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8C3DFC4-CDCB-EEAF-9558-63BDB7D8A14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50766" y="4999125"/>
                  <a:ext cx="20689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0FDE79B-49D4-3D88-3EE8-2C66C8544637}"/>
                    </a:ext>
                  </a:extLst>
                </p14:cNvPr>
                <p14:cNvContentPartPr/>
                <p14:nvPr/>
              </p14:nvContentPartPr>
              <p14:xfrm>
                <a:off x="8528526" y="5162925"/>
                <a:ext cx="31680" cy="16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0FDE79B-49D4-3D88-3EE8-2C66C854463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519886" y="5154285"/>
                  <a:ext cx="49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3C9BAC8-BEAD-0A63-C8D5-8588EB1ED00F}"/>
                    </a:ext>
                  </a:extLst>
                </p14:cNvPr>
                <p14:cNvContentPartPr/>
                <p14:nvPr/>
              </p14:nvContentPartPr>
              <p14:xfrm>
                <a:off x="8019846" y="5128365"/>
                <a:ext cx="613440" cy="25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3C9BAC8-BEAD-0A63-C8D5-8588EB1ED00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011206" y="5119365"/>
                  <a:ext cx="631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317E975-3327-2CFF-AC5B-6CBA686A4F9A}"/>
                    </a:ext>
                  </a:extLst>
                </p14:cNvPr>
                <p14:cNvContentPartPr/>
                <p14:nvPr/>
              </p14:nvContentPartPr>
              <p14:xfrm>
                <a:off x="8779446" y="4977525"/>
                <a:ext cx="1031760" cy="631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317E975-3327-2CFF-AC5B-6CBA686A4F9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770446" y="4968525"/>
                  <a:ext cx="1049400" cy="64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F91D09A-956B-9F2B-B9F7-61D0AB269B1E}"/>
                    </a:ext>
                  </a:extLst>
                </p14:cNvPr>
                <p14:cNvContentPartPr/>
                <p14:nvPr/>
              </p14:nvContentPartPr>
              <p14:xfrm>
                <a:off x="9206046" y="5103525"/>
                <a:ext cx="60480" cy="10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F91D09A-956B-9F2B-B9F7-61D0AB269B1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197406" y="5094885"/>
                  <a:ext cx="78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CD8C832-C161-1A8A-90CB-A2F714CF9C43}"/>
                    </a:ext>
                  </a:extLst>
                </p14:cNvPr>
                <p14:cNvContentPartPr/>
                <p14:nvPr/>
              </p14:nvContentPartPr>
              <p14:xfrm>
                <a:off x="1180206" y="5873205"/>
                <a:ext cx="308880" cy="348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CD8C832-C161-1A8A-90CB-A2F714CF9C4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71206" y="5864565"/>
                  <a:ext cx="3265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62A20CE-66B8-3F33-F817-34964D15BF83}"/>
                    </a:ext>
                  </a:extLst>
                </p14:cNvPr>
                <p14:cNvContentPartPr/>
                <p14:nvPr/>
              </p14:nvContentPartPr>
              <p14:xfrm>
                <a:off x="1279206" y="6018285"/>
                <a:ext cx="243000" cy="18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62A20CE-66B8-3F33-F817-34964D15BF8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270566" y="6009645"/>
                  <a:ext cx="260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E9B121E-71D9-3A55-5969-DC550A1655D5}"/>
                    </a:ext>
                  </a:extLst>
                </p14:cNvPr>
                <p14:cNvContentPartPr/>
                <p14:nvPr/>
              </p14:nvContentPartPr>
              <p14:xfrm>
                <a:off x="1244646" y="5850165"/>
                <a:ext cx="369720" cy="49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E9B121E-71D9-3A55-5969-DC550A1655D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235646" y="5841525"/>
                  <a:ext cx="387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828F078-661D-E848-6D16-8388536D1F66}"/>
                    </a:ext>
                  </a:extLst>
                </p14:cNvPr>
                <p14:cNvContentPartPr/>
                <p14:nvPr/>
              </p14:nvContentPartPr>
              <p14:xfrm>
                <a:off x="1628766" y="6165525"/>
                <a:ext cx="61200" cy="135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828F078-661D-E848-6D16-8388536D1F6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619766" y="6156885"/>
                  <a:ext cx="78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EC0254C-38CB-682F-8394-80898D2EFFF2}"/>
                    </a:ext>
                  </a:extLst>
                </p14:cNvPr>
                <p14:cNvContentPartPr/>
                <p14:nvPr/>
              </p14:nvContentPartPr>
              <p14:xfrm>
                <a:off x="1873566" y="5992365"/>
                <a:ext cx="154800" cy="23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EC0254C-38CB-682F-8394-80898D2EFFF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864566" y="5983365"/>
                  <a:ext cx="172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80E2DFB-856C-3483-9A8F-D363ECC2D445}"/>
                    </a:ext>
                  </a:extLst>
                </p14:cNvPr>
                <p14:cNvContentPartPr/>
                <p14:nvPr/>
              </p14:nvContentPartPr>
              <p14:xfrm>
                <a:off x="1845846" y="6083085"/>
                <a:ext cx="207000" cy="27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80E2DFB-856C-3483-9A8F-D363ECC2D44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837206" y="6074445"/>
                  <a:ext cx="224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190D364-9FCA-299B-F2A6-E97FE2EF1F24}"/>
                    </a:ext>
                  </a:extLst>
                </p14:cNvPr>
                <p14:cNvContentPartPr/>
                <p14:nvPr/>
              </p14:nvContentPartPr>
              <p14:xfrm>
                <a:off x="2215206" y="5889405"/>
                <a:ext cx="286920" cy="317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190D364-9FCA-299B-F2A6-E97FE2EF1F2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206206" y="5880405"/>
                  <a:ext cx="3045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304903D-4992-6A54-D373-B22191466320}"/>
                    </a:ext>
                  </a:extLst>
                </p14:cNvPr>
                <p14:cNvContentPartPr/>
                <p14:nvPr/>
              </p14:nvContentPartPr>
              <p14:xfrm>
                <a:off x="1182006" y="5737125"/>
                <a:ext cx="442440" cy="33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304903D-4992-6A54-D373-B2219146632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73366" y="5728485"/>
                  <a:ext cx="460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378C8DE-19C1-5EF4-E0CD-B577B25D3201}"/>
                    </a:ext>
                  </a:extLst>
                </p14:cNvPr>
                <p14:cNvContentPartPr/>
                <p14:nvPr/>
              </p14:nvContentPartPr>
              <p14:xfrm>
                <a:off x="2269566" y="6007125"/>
                <a:ext cx="289440" cy="40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378C8DE-19C1-5EF4-E0CD-B577B25D320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260926" y="5998125"/>
                  <a:ext cx="307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F7ECDAC-9C19-2017-2D15-272C64BABB84}"/>
                    </a:ext>
                  </a:extLst>
                </p14:cNvPr>
                <p14:cNvContentPartPr/>
                <p14:nvPr/>
              </p14:nvContentPartPr>
              <p14:xfrm>
                <a:off x="2335086" y="5864205"/>
                <a:ext cx="272160" cy="24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F7ECDAC-9C19-2017-2D15-272C64BABB8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326086" y="5855205"/>
                  <a:ext cx="289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18F13A0-4B6E-66C3-5734-0F780CF15CE4}"/>
                    </a:ext>
                  </a:extLst>
                </p14:cNvPr>
                <p14:cNvContentPartPr/>
                <p14:nvPr/>
              </p14:nvContentPartPr>
              <p14:xfrm>
                <a:off x="2570166" y="6156885"/>
                <a:ext cx="56160" cy="125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18F13A0-4B6E-66C3-5734-0F780CF15CE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561166" y="6148245"/>
                  <a:ext cx="73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4C20D8F-EB1F-F95A-2CE3-3CF14BAD3AB3}"/>
                    </a:ext>
                  </a:extLst>
                </p14:cNvPr>
                <p14:cNvContentPartPr/>
                <p14:nvPr/>
              </p14:nvContentPartPr>
              <p14:xfrm>
                <a:off x="2903166" y="6057885"/>
                <a:ext cx="434160" cy="124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4C20D8F-EB1F-F95A-2CE3-3CF14BAD3AB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894526" y="6048885"/>
                  <a:ext cx="451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A661941-6DB9-D903-B3AE-627B2C781A24}"/>
                    </a:ext>
                  </a:extLst>
                </p14:cNvPr>
                <p14:cNvContentPartPr/>
                <p14:nvPr/>
              </p14:nvContentPartPr>
              <p14:xfrm>
                <a:off x="3132486" y="6064005"/>
                <a:ext cx="204840" cy="201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A661941-6DB9-D903-B3AE-627B2C781A2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123486" y="6055365"/>
                  <a:ext cx="222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DE0D4E6-22A7-A4D0-FF3D-4933420EB0BD}"/>
                    </a:ext>
                  </a:extLst>
                </p14:cNvPr>
                <p14:cNvContentPartPr/>
                <p14:nvPr/>
              </p14:nvContentPartPr>
              <p14:xfrm>
                <a:off x="3358206" y="6048165"/>
                <a:ext cx="149760" cy="310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DE0D4E6-22A7-A4D0-FF3D-4933420EB0B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349206" y="6039525"/>
                  <a:ext cx="1674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2E50137-CF44-BAD8-0979-4F5E49128C41}"/>
                    </a:ext>
                  </a:extLst>
                </p14:cNvPr>
                <p14:cNvContentPartPr/>
                <p14:nvPr/>
              </p14:nvContentPartPr>
              <p14:xfrm>
                <a:off x="3600126" y="5876085"/>
                <a:ext cx="195480" cy="427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2E50137-CF44-BAD8-0979-4F5E49128C4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591486" y="5867445"/>
                  <a:ext cx="2131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8604FA1-7FDB-654C-F5E0-FE0AA32CC5A8}"/>
                    </a:ext>
                  </a:extLst>
                </p14:cNvPr>
                <p14:cNvContentPartPr/>
                <p14:nvPr/>
              </p14:nvContentPartPr>
              <p14:xfrm>
                <a:off x="3841326" y="6039525"/>
                <a:ext cx="80640" cy="136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8604FA1-7FDB-654C-F5E0-FE0AA32CC5A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832326" y="6030525"/>
                  <a:ext cx="98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76EEA16-8459-03DB-5D66-48C8D735E575}"/>
                    </a:ext>
                  </a:extLst>
                </p14:cNvPr>
                <p14:cNvContentPartPr/>
                <p14:nvPr/>
              </p14:nvContentPartPr>
              <p14:xfrm>
                <a:off x="3943566" y="5956005"/>
                <a:ext cx="360" cy="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76EEA16-8459-03DB-5D66-48C8D735E57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934566" y="5947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6EC411B-9EC5-7114-3F2C-B93F76CB77F7}"/>
                    </a:ext>
                  </a:extLst>
                </p14:cNvPr>
                <p14:cNvContentPartPr/>
                <p14:nvPr/>
              </p14:nvContentPartPr>
              <p14:xfrm>
                <a:off x="4112406" y="5837925"/>
                <a:ext cx="125640" cy="375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6EC411B-9EC5-7114-3F2C-B93F76CB77F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103766" y="5828925"/>
                  <a:ext cx="1432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AB7292F-C610-D06D-DD2D-CA08AF75DD73}"/>
                    </a:ext>
                  </a:extLst>
                </p14:cNvPr>
                <p14:cNvContentPartPr/>
                <p14:nvPr/>
              </p14:nvContentPartPr>
              <p14:xfrm>
                <a:off x="4314726" y="5875365"/>
                <a:ext cx="169920" cy="280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AB7292F-C610-D06D-DD2D-CA08AF75DD7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305726" y="5866725"/>
                  <a:ext cx="1875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A09E8D4-1DFF-C9B7-93FB-3270F411141E}"/>
                    </a:ext>
                  </a:extLst>
                </p14:cNvPr>
                <p14:cNvContentPartPr/>
                <p14:nvPr/>
              </p14:nvContentPartPr>
              <p14:xfrm>
                <a:off x="4552686" y="6024045"/>
                <a:ext cx="158760" cy="129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A09E8D4-1DFF-C9B7-93FB-3270F411141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544046" y="6015045"/>
                  <a:ext cx="176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CC5D2D2-3A95-174F-61E1-FB7EC869F62C}"/>
                    </a:ext>
                  </a:extLst>
                </p14:cNvPr>
                <p14:cNvContentPartPr/>
                <p14:nvPr/>
              </p14:nvContentPartPr>
              <p14:xfrm>
                <a:off x="4513086" y="6007485"/>
                <a:ext cx="277920" cy="148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CC5D2D2-3A95-174F-61E1-FB7EC869F62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04446" y="5998845"/>
                  <a:ext cx="295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DF16328-7505-9674-6A67-34A5493CB326}"/>
                    </a:ext>
                  </a:extLst>
                </p14:cNvPr>
                <p14:cNvContentPartPr/>
                <p14:nvPr/>
              </p14:nvContentPartPr>
              <p14:xfrm>
                <a:off x="4859046" y="6062925"/>
                <a:ext cx="115920" cy="5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DF16328-7505-9674-6A67-34A5493CB32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850046" y="6053925"/>
                  <a:ext cx="133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CE4A0FC-4059-9212-805D-4D949BC92CC7}"/>
                    </a:ext>
                  </a:extLst>
                </p14:cNvPr>
                <p14:cNvContentPartPr/>
                <p14:nvPr/>
              </p14:nvContentPartPr>
              <p14:xfrm>
                <a:off x="5078646" y="6006765"/>
                <a:ext cx="245520" cy="120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CE4A0FC-4059-9212-805D-4D949BC92CC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070006" y="5998125"/>
                  <a:ext cx="263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645F357-0877-F8D6-9C90-DD0CE987989F}"/>
                    </a:ext>
                  </a:extLst>
                </p14:cNvPr>
                <p14:cNvContentPartPr/>
                <p14:nvPr/>
              </p14:nvContentPartPr>
              <p14:xfrm>
                <a:off x="5421366" y="5869605"/>
                <a:ext cx="167040" cy="256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645F357-0877-F8D6-9C90-DD0CE987989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412726" y="5860965"/>
                  <a:ext cx="1846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9AD385B-316A-B292-D716-33272364DB55}"/>
                    </a:ext>
                  </a:extLst>
                </p14:cNvPr>
                <p14:cNvContentPartPr/>
                <p14:nvPr/>
              </p14:nvContentPartPr>
              <p14:xfrm>
                <a:off x="5273406" y="5983725"/>
                <a:ext cx="297720" cy="9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9AD385B-316A-B292-D716-33272364DB5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264406" y="5974725"/>
                  <a:ext cx="315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F08B213-089A-2632-92CA-B1C944C66902}"/>
                    </a:ext>
                  </a:extLst>
                </p14:cNvPr>
                <p14:cNvContentPartPr/>
                <p14:nvPr/>
              </p14:nvContentPartPr>
              <p14:xfrm>
                <a:off x="5557806" y="5857365"/>
                <a:ext cx="194760" cy="350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F08B213-089A-2632-92CA-B1C944C6690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548806" y="5848365"/>
                  <a:ext cx="2124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5BB9EC7-9623-501F-1051-F1AF1B34615E}"/>
                    </a:ext>
                  </a:extLst>
                </p14:cNvPr>
                <p14:cNvContentPartPr/>
                <p14:nvPr/>
              </p14:nvContentPartPr>
              <p14:xfrm>
                <a:off x="5725926" y="5833245"/>
                <a:ext cx="240840" cy="485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5BB9EC7-9623-501F-1051-F1AF1B34615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717286" y="5824605"/>
                  <a:ext cx="25848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63554B2-124B-5F61-C735-8735B38463AB}"/>
                    </a:ext>
                  </a:extLst>
                </p14:cNvPr>
                <p14:cNvContentPartPr/>
                <p14:nvPr/>
              </p14:nvContentPartPr>
              <p14:xfrm>
                <a:off x="6087366" y="6144645"/>
                <a:ext cx="116280" cy="151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63554B2-124B-5F61-C735-8735B38463A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078366" y="6135645"/>
                  <a:ext cx="133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D640DC1-CBDB-B182-FAC4-25ADE2FFFCE9}"/>
                    </a:ext>
                  </a:extLst>
                </p14:cNvPr>
                <p14:cNvContentPartPr/>
                <p14:nvPr/>
              </p14:nvContentPartPr>
              <p14:xfrm>
                <a:off x="6525486" y="5675205"/>
                <a:ext cx="1064160" cy="410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D640DC1-CBDB-B182-FAC4-25ADE2FFFCE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516846" y="5666565"/>
                  <a:ext cx="10818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0F1BF9A-CE33-DE8A-56F3-B19089778E47}"/>
                    </a:ext>
                  </a:extLst>
                </p14:cNvPr>
                <p14:cNvContentPartPr/>
                <p14:nvPr/>
              </p14:nvContentPartPr>
              <p14:xfrm>
                <a:off x="7165926" y="5801565"/>
                <a:ext cx="50400" cy="7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0F1BF9A-CE33-DE8A-56F3-B19089778E4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157286" y="5792565"/>
                  <a:ext cx="68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B749201-6BC9-8F3D-A7BC-ADAE79AB2F3E}"/>
                    </a:ext>
                  </a:extLst>
                </p14:cNvPr>
                <p14:cNvContentPartPr/>
                <p14:nvPr/>
              </p14:nvContentPartPr>
              <p14:xfrm>
                <a:off x="7772526" y="5950245"/>
                <a:ext cx="387000" cy="113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B749201-6BC9-8F3D-A7BC-ADAE79AB2F3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763886" y="5941605"/>
                  <a:ext cx="404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1F80671-EE99-5BDA-4730-2B6B4D60FEED}"/>
                    </a:ext>
                  </a:extLst>
                </p14:cNvPr>
                <p14:cNvContentPartPr/>
                <p14:nvPr/>
              </p14:nvContentPartPr>
              <p14:xfrm>
                <a:off x="7921926" y="5820285"/>
                <a:ext cx="360" cy="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1F80671-EE99-5BDA-4730-2B6B4D60FEE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913286" y="5811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BC4F150-1AC3-6A63-1120-160FF7CE5FEA}"/>
                    </a:ext>
                  </a:extLst>
                </p14:cNvPr>
                <p14:cNvContentPartPr/>
                <p14:nvPr/>
              </p14:nvContentPartPr>
              <p14:xfrm>
                <a:off x="8311086" y="5722005"/>
                <a:ext cx="717120" cy="569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BC4F150-1AC3-6A63-1120-160FF7CE5FE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302086" y="5713005"/>
                  <a:ext cx="73476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59364BB-B602-C0D6-1CB9-CA3164B1C276}"/>
                    </a:ext>
                  </a:extLst>
                </p14:cNvPr>
                <p14:cNvContentPartPr/>
                <p14:nvPr/>
              </p14:nvContentPartPr>
              <p14:xfrm>
                <a:off x="9050166" y="5900925"/>
                <a:ext cx="360" cy="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59364BB-B602-C0D6-1CB9-CA3164B1C27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041526" y="5891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35049C5-6A8F-B00B-DC23-87982C505839}"/>
                    </a:ext>
                  </a:extLst>
                </p14:cNvPr>
                <p14:cNvContentPartPr/>
                <p14:nvPr/>
              </p14:nvContentPartPr>
              <p14:xfrm>
                <a:off x="9130806" y="5783925"/>
                <a:ext cx="562320" cy="328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35049C5-6A8F-B00B-DC23-87982C50583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121806" y="5775285"/>
                  <a:ext cx="5799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4C24B49-567D-3282-11C5-6812885C4FFD}"/>
                    </a:ext>
                  </a:extLst>
                </p14:cNvPr>
                <p14:cNvContentPartPr/>
                <p14:nvPr/>
              </p14:nvContentPartPr>
              <p14:xfrm>
                <a:off x="9459486" y="5926125"/>
                <a:ext cx="228240" cy="14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4C24B49-567D-3282-11C5-6812885C4FF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450486" y="5917125"/>
                  <a:ext cx="245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3701C78-C165-CA52-479C-329A3EC1F4ED}"/>
                    </a:ext>
                  </a:extLst>
                </p14:cNvPr>
                <p14:cNvContentPartPr/>
                <p14:nvPr/>
              </p14:nvContentPartPr>
              <p14:xfrm>
                <a:off x="9290286" y="5898765"/>
                <a:ext cx="61920" cy="7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3701C78-C165-CA52-479C-329A3EC1F4E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281646" y="5889765"/>
                  <a:ext cx="79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15D3DBD-B994-D358-D036-644B1C4095A8}"/>
                    </a:ext>
                  </a:extLst>
                </p14:cNvPr>
                <p14:cNvContentPartPr/>
                <p14:nvPr/>
              </p14:nvContentPartPr>
              <p14:xfrm>
                <a:off x="8397126" y="5745045"/>
                <a:ext cx="363960" cy="82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15D3DBD-B994-D358-D036-644B1C4095A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388486" y="5736045"/>
                  <a:ext cx="381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22127D8-023F-D109-52D5-7F1FD84315C8}"/>
                    </a:ext>
                  </a:extLst>
                </p14:cNvPr>
                <p14:cNvContentPartPr/>
                <p14:nvPr/>
              </p14:nvContentPartPr>
              <p14:xfrm>
                <a:off x="9962766" y="5920005"/>
                <a:ext cx="362520" cy="196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22127D8-023F-D109-52D5-7F1FD84315C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954126" y="5911365"/>
                  <a:ext cx="380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973E2C2-1E3D-7F81-20EE-762386980FA6}"/>
                    </a:ext>
                  </a:extLst>
                </p14:cNvPr>
                <p14:cNvContentPartPr/>
                <p14:nvPr/>
              </p14:nvContentPartPr>
              <p14:xfrm>
                <a:off x="10182006" y="5749365"/>
                <a:ext cx="118440" cy="27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973E2C2-1E3D-7F81-20EE-762386980FA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173006" y="5740365"/>
                  <a:ext cx="136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40FE0ED-03FE-1113-3E03-7DD64FA79C8B}"/>
                    </a:ext>
                  </a:extLst>
                </p14:cNvPr>
                <p14:cNvContentPartPr/>
                <p14:nvPr/>
              </p14:nvContentPartPr>
              <p14:xfrm>
                <a:off x="10585206" y="5961405"/>
                <a:ext cx="416160" cy="121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40FE0ED-03FE-1113-3E03-7DD64FA79C8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576566" y="5952405"/>
                  <a:ext cx="433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63BCB51-4FE0-7596-F18C-A0CDEAC0B461}"/>
                    </a:ext>
                  </a:extLst>
                </p14:cNvPr>
                <p14:cNvContentPartPr/>
                <p14:nvPr/>
              </p14:nvContentPartPr>
              <p14:xfrm>
                <a:off x="10844766" y="5937285"/>
                <a:ext cx="206280" cy="212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63BCB51-4FE0-7596-F18C-A0CDEAC0B46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835766" y="5928285"/>
                  <a:ext cx="223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D8B8226-838A-D735-3828-C462BF1BD24F}"/>
                    </a:ext>
                  </a:extLst>
                </p14:cNvPr>
                <p14:cNvContentPartPr/>
                <p14:nvPr/>
              </p14:nvContentPartPr>
              <p14:xfrm>
                <a:off x="10989486" y="5693205"/>
                <a:ext cx="842760" cy="398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D8B8226-838A-D735-3828-C462BF1BD24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980486" y="5684205"/>
                  <a:ext cx="8604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67957A2-F162-A765-BC8E-35B8ADB1C0AA}"/>
                    </a:ext>
                  </a:extLst>
                </p14:cNvPr>
                <p14:cNvContentPartPr/>
                <p14:nvPr/>
              </p14:nvContentPartPr>
              <p14:xfrm>
                <a:off x="11556846" y="5882565"/>
                <a:ext cx="283680" cy="16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67957A2-F162-A765-BC8E-35B8ADB1C0A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547846" y="5873565"/>
                  <a:ext cx="301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95215E7-3EFB-E59F-6327-7A81DB2C39A8}"/>
                    </a:ext>
                  </a:extLst>
                </p14:cNvPr>
                <p14:cNvContentPartPr/>
                <p14:nvPr/>
              </p14:nvContentPartPr>
              <p14:xfrm>
                <a:off x="11017206" y="5818125"/>
                <a:ext cx="340200" cy="21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95215E7-3EFB-E59F-6327-7A81DB2C39A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008206" y="5809485"/>
                  <a:ext cx="357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205568F-FE45-581D-47FD-DA7E85433718}"/>
                    </a:ext>
                  </a:extLst>
                </p14:cNvPr>
                <p14:cNvContentPartPr/>
                <p14:nvPr/>
              </p14:nvContentPartPr>
              <p14:xfrm>
                <a:off x="6564006" y="6466845"/>
                <a:ext cx="612360" cy="154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205568F-FE45-581D-47FD-DA7E8543371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555006" y="6458205"/>
                  <a:ext cx="630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216767F-3970-2DA2-8B7C-B2C2419FCC18}"/>
                    </a:ext>
                  </a:extLst>
                </p14:cNvPr>
                <p14:cNvContentPartPr/>
                <p14:nvPr/>
              </p14:nvContentPartPr>
              <p14:xfrm>
                <a:off x="6848406" y="6394125"/>
                <a:ext cx="24480" cy="13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216767F-3970-2DA2-8B7C-B2C2419FCC1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839406" y="6385485"/>
                  <a:ext cx="42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EF66064-46D4-F4EB-A105-A70AA0583574}"/>
                    </a:ext>
                  </a:extLst>
                </p14:cNvPr>
                <p14:cNvContentPartPr/>
                <p14:nvPr/>
              </p14:nvContentPartPr>
              <p14:xfrm>
                <a:off x="7428726" y="6187125"/>
                <a:ext cx="927000" cy="424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EF66064-46D4-F4EB-A105-A70AA058357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420086" y="6178125"/>
                  <a:ext cx="94464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EEB0739-A003-A553-710C-A89F11482368}"/>
                    </a:ext>
                  </a:extLst>
                </p14:cNvPr>
                <p14:cNvContentPartPr/>
                <p14:nvPr/>
              </p14:nvContentPartPr>
              <p14:xfrm>
                <a:off x="7793046" y="6368925"/>
                <a:ext cx="395640" cy="23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EEB0739-A003-A553-710C-A89F1148236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784046" y="6359925"/>
                  <a:ext cx="413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C052AD7-F818-BA81-BAEF-E80E956982AF}"/>
                    </a:ext>
                  </a:extLst>
                </p14:cNvPr>
                <p14:cNvContentPartPr/>
                <p14:nvPr/>
              </p14:nvContentPartPr>
              <p14:xfrm>
                <a:off x="8477766" y="6442365"/>
                <a:ext cx="1220400" cy="274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C052AD7-F818-BA81-BAEF-E80E956982A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469126" y="6433365"/>
                  <a:ext cx="12380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1385A90-F778-D044-0AF2-9EF40E55F525}"/>
                    </a:ext>
                  </a:extLst>
                </p14:cNvPr>
                <p14:cNvContentPartPr/>
                <p14:nvPr/>
              </p14:nvContentPartPr>
              <p14:xfrm>
                <a:off x="9835326" y="6278925"/>
                <a:ext cx="358560" cy="330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1385A90-F778-D044-0AF2-9EF40E55F52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826686" y="6270285"/>
                  <a:ext cx="3762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1ABC30F-3DA4-2E91-A812-65FDAB08F587}"/>
                    </a:ext>
                  </a:extLst>
                </p14:cNvPr>
                <p14:cNvContentPartPr/>
                <p14:nvPr/>
              </p14:nvContentPartPr>
              <p14:xfrm>
                <a:off x="10323846" y="6328965"/>
                <a:ext cx="273240" cy="308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1ABC30F-3DA4-2E91-A812-65FDAB08F58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315206" y="6319965"/>
                  <a:ext cx="2908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8D427B4-AE5E-160C-DA0E-D46A9A4022B8}"/>
                    </a:ext>
                  </a:extLst>
                </p14:cNvPr>
                <p14:cNvContentPartPr/>
                <p14:nvPr/>
              </p14:nvContentPartPr>
              <p14:xfrm>
                <a:off x="10279206" y="6431925"/>
                <a:ext cx="340920" cy="25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8D427B4-AE5E-160C-DA0E-D46A9A4022B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270566" y="6422925"/>
                  <a:ext cx="358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51B038B-6D2E-79E3-6685-C6A93EF664C6}"/>
                    </a:ext>
                  </a:extLst>
                </p14:cNvPr>
                <p14:cNvContentPartPr/>
                <p14:nvPr/>
              </p14:nvContentPartPr>
              <p14:xfrm>
                <a:off x="10688886" y="6447045"/>
                <a:ext cx="38880" cy="140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51B038B-6D2E-79E3-6685-C6A93EF664C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680246" y="6438405"/>
                  <a:ext cx="56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C6F5C6F-70F7-58EC-90ED-CBE31E008F1D}"/>
                    </a:ext>
                  </a:extLst>
                </p14:cNvPr>
                <p14:cNvContentPartPr/>
                <p14:nvPr/>
              </p14:nvContentPartPr>
              <p14:xfrm>
                <a:off x="10739286" y="6411765"/>
                <a:ext cx="40320" cy="13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C6F5C6F-70F7-58EC-90ED-CBE31E008F1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730286" y="6402765"/>
                  <a:ext cx="57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FD2AC16-4A98-8B1D-5E18-9F63B7EE03B8}"/>
                    </a:ext>
                  </a:extLst>
                </p14:cNvPr>
                <p14:cNvContentPartPr/>
                <p14:nvPr/>
              </p14:nvContentPartPr>
              <p14:xfrm>
                <a:off x="10835766" y="6468285"/>
                <a:ext cx="315720" cy="123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FD2AC16-4A98-8B1D-5E18-9F63B7EE03B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826766" y="6459285"/>
                  <a:ext cx="3333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6406DA5-7F82-DCDF-79B1-61A4F64268D3}"/>
                    </a:ext>
                  </a:extLst>
                </p14:cNvPr>
                <p14:cNvContentPartPr/>
                <p14:nvPr/>
              </p14:nvContentPartPr>
              <p14:xfrm>
                <a:off x="11130966" y="6479805"/>
                <a:ext cx="205920" cy="154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6406DA5-7F82-DCDF-79B1-61A4F64268D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121966" y="6471165"/>
                  <a:ext cx="223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C2E882A-F0D1-1D2E-36F6-5C71410C8F19}"/>
                    </a:ext>
                  </a:extLst>
                </p14:cNvPr>
                <p14:cNvContentPartPr/>
                <p14:nvPr/>
              </p14:nvContentPartPr>
              <p14:xfrm>
                <a:off x="11448846" y="6600405"/>
                <a:ext cx="25200" cy="25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C2E882A-F0D1-1D2E-36F6-5C71410C8F1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439846" y="6591405"/>
                  <a:ext cx="42840" cy="42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094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08DFBC4-F0FA-893C-CD23-7F08AD2DD742}"/>
              </a:ext>
            </a:extLst>
          </p:cNvPr>
          <p:cNvGrpSpPr/>
          <p:nvPr/>
        </p:nvGrpSpPr>
        <p:grpSpPr>
          <a:xfrm>
            <a:off x="635166" y="286725"/>
            <a:ext cx="6435000" cy="538920"/>
            <a:chOff x="635166" y="286725"/>
            <a:chExt cx="643500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7A120EC-A353-718A-F71E-28CE50547220}"/>
                    </a:ext>
                  </a:extLst>
                </p14:cNvPr>
                <p14:cNvContentPartPr/>
                <p14:nvPr/>
              </p14:nvContentPartPr>
              <p14:xfrm>
                <a:off x="635166" y="286725"/>
                <a:ext cx="1570680" cy="380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7A120EC-A353-718A-F71E-28CE5054722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6526" y="277725"/>
                  <a:ext cx="15883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FDEB199-C734-CBF1-7F22-52468EE75779}"/>
                    </a:ext>
                  </a:extLst>
                </p14:cNvPr>
                <p14:cNvContentPartPr/>
                <p14:nvPr/>
              </p14:nvContentPartPr>
              <p14:xfrm>
                <a:off x="1509246" y="352245"/>
                <a:ext cx="52560" cy="41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FDEB199-C734-CBF1-7F22-52468EE7577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00606" y="343605"/>
                  <a:ext cx="70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77E886E-A445-DD57-804A-C53160297671}"/>
                    </a:ext>
                  </a:extLst>
                </p14:cNvPr>
                <p14:cNvContentPartPr/>
                <p14:nvPr/>
              </p14:nvContentPartPr>
              <p14:xfrm>
                <a:off x="2465406" y="515325"/>
                <a:ext cx="668520" cy="160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77E886E-A445-DD57-804A-C5316029767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56406" y="506325"/>
                  <a:ext cx="686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130DE83-A13D-53F7-1EC1-ED02578BDDF4}"/>
                    </a:ext>
                  </a:extLst>
                </p14:cNvPr>
                <p14:cNvContentPartPr/>
                <p14:nvPr/>
              </p14:nvContentPartPr>
              <p14:xfrm>
                <a:off x="3509046" y="375645"/>
                <a:ext cx="79200" cy="229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130DE83-A13D-53F7-1EC1-ED02578BDDF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00046" y="366645"/>
                  <a:ext cx="96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4F012D0-99D1-DF05-8E30-A1BF96C87DDC}"/>
                    </a:ext>
                  </a:extLst>
                </p14:cNvPr>
                <p14:cNvContentPartPr/>
                <p14:nvPr/>
              </p14:nvContentPartPr>
              <p14:xfrm>
                <a:off x="3537846" y="342165"/>
                <a:ext cx="248040" cy="59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4F012D0-99D1-DF05-8E30-A1BF96C87DD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29206" y="333165"/>
                  <a:ext cx="2656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0AF89ED-60FC-FCF6-C790-3F74C72E7DCE}"/>
                    </a:ext>
                  </a:extLst>
                </p14:cNvPr>
                <p14:cNvContentPartPr/>
                <p14:nvPr/>
              </p14:nvContentPartPr>
              <p14:xfrm>
                <a:off x="3547206" y="470685"/>
                <a:ext cx="194760" cy="14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0AF89ED-60FC-FCF6-C790-3F74C72E7DC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38566" y="461685"/>
                  <a:ext cx="212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4512976-873F-A0F4-8A7C-7AE70A3A4633}"/>
                    </a:ext>
                  </a:extLst>
                </p14:cNvPr>
                <p14:cNvContentPartPr/>
                <p14:nvPr/>
              </p14:nvContentPartPr>
              <p14:xfrm>
                <a:off x="3756726" y="486165"/>
                <a:ext cx="1166400" cy="167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4512976-873F-A0F4-8A7C-7AE70A3A463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48086" y="477525"/>
                  <a:ext cx="11840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8DF8E5B-B518-9C65-DEA6-4C91F479E1A3}"/>
                    </a:ext>
                  </a:extLst>
                </p14:cNvPr>
                <p14:cNvContentPartPr/>
                <p14:nvPr/>
              </p14:nvContentPartPr>
              <p14:xfrm>
                <a:off x="4558806" y="399405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8DF8E5B-B518-9C65-DEA6-4C91F479E1A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49806" y="390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F802EED-5075-78A0-5E27-7588BB880501}"/>
                    </a:ext>
                  </a:extLst>
                </p14:cNvPr>
                <p14:cNvContentPartPr/>
                <p14:nvPr/>
              </p14:nvContentPartPr>
              <p14:xfrm>
                <a:off x="5191326" y="345405"/>
                <a:ext cx="1839240" cy="480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F802EED-5075-78A0-5E27-7588BB88050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82326" y="336765"/>
                  <a:ext cx="185688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E382329-445C-F272-0A58-2011B566AD89}"/>
                    </a:ext>
                  </a:extLst>
                </p14:cNvPr>
                <p14:cNvContentPartPr/>
                <p14:nvPr/>
              </p14:nvContentPartPr>
              <p14:xfrm>
                <a:off x="6828606" y="412365"/>
                <a:ext cx="241560" cy="67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E382329-445C-F272-0A58-2011B566AD8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19966" y="403725"/>
                  <a:ext cx="259200" cy="8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8CF2208-BC40-222B-81F7-50A375EB843E}"/>
                  </a:ext>
                </a:extLst>
              </p14:cNvPr>
              <p14:cNvContentPartPr/>
              <p14:nvPr/>
            </p14:nvContentPartPr>
            <p14:xfrm>
              <a:off x="620406" y="1084485"/>
              <a:ext cx="321120" cy="104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8CF2208-BC40-222B-81F7-50A375EB843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1766" y="1075845"/>
                <a:ext cx="3387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77576B6-1B00-D1E9-B78D-8395D5B391D0}"/>
                  </a:ext>
                </a:extLst>
              </p14:cNvPr>
              <p14:cNvContentPartPr/>
              <p14:nvPr/>
            </p14:nvContentPartPr>
            <p14:xfrm>
              <a:off x="1136286" y="896565"/>
              <a:ext cx="1359360" cy="41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77576B6-1B00-D1E9-B78D-8395D5B391D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27646" y="887925"/>
                <a:ext cx="137700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8A304B-0C65-60E8-EEAB-FEAF126584F1}"/>
                  </a:ext>
                </a:extLst>
              </p14:cNvPr>
              <p14:cNvContentPartPr/>
              <p14:nvPr/>
            </p14:nvContentPartPr>
            <p14:xfrm>
              <a:off x="2344446" y="1058925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8A304B-0C65-60E8-EEAB-FEAF126584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35446" y="10502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5994F51-9DAA-2F59-0C94-F4A99C38DAB3}"/>
                  </a:ext>
                </a:extLst>
              </p14:cNvPr>
              <p14:cNvContentPartPr/>
              <p14:nvPr/>
            </p14:nvContentPartPr>
            <p14:xfrm>
              <a:off x="1723446" y="938685"/>
              <a:ext cx="38160" cy="11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5994F51-9DAA-2F59-0C94-F4A99C38DAB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14446" y="929685"/>
                <a:ext cx="558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0451A53-E8AB-01B1-0C61-4DF5F01DE9DD}"/>
                  </a:ext>
                </a:extLst>
              </p14:cNvPr>
              <p14:cNvContentPartPr/>
              <p14:nvPr/>
            </p14:nvContentPartPr>
            <p14:xfrm>
              <a:off x="2455686" y="1144605"/>
              <a:ext cx="169920" cy="87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0451A53-E8AB-01B1-0C61-4DF5F01DE9D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46686" y="1135965"/>
                <a:ext cx="187560" cy="10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28057771-1339-6078-F96B-02052968DCAE}"/>
              </a:ext>
            </a:extLst>
          </p:cNvPr>
          <p:cNvGrpSpPr/>
          <p:nvPr/>
        </p:nvGrpSpPr>
        <p:grpSpPr>
          <a:xfrm>
            <a:off x="2805966" y="925365"/>
            <a:ext cx="1356480" cy="515880"/>
            <a:chOff x="2805966" y="925365"/>
            <a:chExt cx="135648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9878248-733E-2E56-B27C-3D2964976AFB}"/>
                    </a:ext>
                  </a:extLst>
                </p14:cNvPr>
                <p14:cNvContentPartPr/>
                <p14:nvPr/>
              </p14:nvContentPartPr>
              <p14:xfrm>
                <a:off x="2805966" y="925365"/>
                <a:ext cx="1356480" cy="515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9878248-733E-2E56-B27C-3D2964976AF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96966" y="916365"/>
                  <a:ext cx="137412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7D4000E-D37D-7A0C-26E6-EE921E9F403E}"/>
                    </a:ext>
                  </a:extLst>
                </p14:cNvPr>
                <p14:cNvContentPartPr/>
                <p14:nvPr/>
              </p14:nvContentPartPr>
              <p14:xfrm>
                <a:off x="3957966" y="1067565"/>
                <a:ext cx="18360" cy="21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7D4000E-D37D-7A0C-26E6-EE921E9F403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48966" y="1058925"/>
                  <a:ext cx="36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4C00BC9-B3CF-2D79-6453-50330280A1EF}"/>
                    </a:ext>
                  </a:extLst>
                </p14:cNvPr>
                <p14:cNvContentPartPr/>
                <p14:nvPr/>
              </p14:nvContentPartPr>
              <p14:xfrm>
                <a:off x="3740886" y="1034445"/>
                <a:ext cx="218160" cy="41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4C00BC9-B3CF-2D79-6453-50330280A1E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32246" y="1025445"/>
                  <a:ext cx="2358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213C8D8-ACE2-F623-A23B-747CDC9E1B18}"/>
              </a:ext>
            </a:extLst>
          </p:cNvPr>
          <p:cNvGrpSpPr/>
          <p:nvPr/>
        </p:nvGrpSpPr>
        <p:grpSpPr>
          <a:xfrm>
            <a:off x="1205406" y="2434924"/>
            <a:ext cx="855360" cy="516240"/>
            <a:chOff x="1205406" y="2434924"/>
            <a:chExt cx="85536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6FA6F05-2244-D952-FCEE-1B57E5F92E13}"/>
                    </a:ext>
                  </a:extLst>
                </p14:cNvPr>
                <p14:cNvContentPartPr/>
                <p14:nvPr/>
              </p14:nvContentPartPr>
              <p14:xfrm>
                <a:off x="1205406" y="2434924"/>
                <a:ext cx="855360" cy="516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6FA6F05-2244-D952-FCEE-1B57E5F92E1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96766" y="2425924"/>
                  <a:ext cx="87300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945057C-52CA-3659-1DFB-6A03B8E75AFA}"/>
                    </a:ext>
                  </a:extLst>
                </p14:cNvPr>
                <p14:cNvContentPartPr/>
                <p14:nvPr/>
              </p14:nvContentPartPr>
              <p14:xfrm>
                <a:off x="1612926" y="2514484"/>
                <a:ext cx="56880" cy="72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945057C-52CA-3659-1DFB-6A03B8E75AF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04286" y="2505484"/>
                  <a:ext cx="7452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8F5FAD9-C0DC-BC96-2C65-636279E5B8EA}"/>
              </a:ext>
            </a:extLst>
          </p:cNvPr>
          <p:cNvGrpSpPr/>
          <p:nvPr/>
        </p:nvGrpSpPr>
        <p:grpSpPr>
          <a:xfrm>
            <a:off x="2284326" y="2250964"/>
            <a:ext cx="3331440" cy="586800"/>
            <a:chOff x="2284326" y="2250964"/>
            <a:chExt cx="3331440" cy="58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D907463-1354-6B4E-4DFB-582B41FEE7B3}"/>
                    </a:ext>
                  </a:extLst>
                </p14:cNvPr>
                <p14:cNvContentPartPr/>
                <p14:nvPr/>
              </p14:nvContentPartPr>
              <p14:xfrm>
                <a:off x="2284326" y="2363644"/>
                <a:ext cx="1712160" cy="474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D907463-1354-6B4E-4DFB-582B41FEE7B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75326" y="2355004"/>
                  <a:ext cx="172980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72EC023-CEDA-3CFB-D11C-03D924DFD538}"/>
                    </a:ext>
                  </a:extLst>
                </p14:cNvPr>
                <p14:cNvContentPartPr/>
                <p14:nvPr/>
              </p14:nvContentPartPr>
              <p14:xfrm>
                <a:off x="3560886" y="2523124"/>
                <a:ext cx="141840" cy="18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72EC023-CEDA-3CFB-D11C-03D924DFD53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52246" y="2514124"/>
                  <a:ext cx="159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D7F5903-3839-3562-AF2F-279E1A32CC5E}"/>
                    </a:ext>
                  </a:extLst>
                </p14:cNvPr>
                <p14:cNvContentPartPr/>
                <p14:nvPr/>
              </p14:nvContentPartPr>
              <p14:xfrm>
                <a:off x="3236166" y="2535364"/>
                <a:ext cx="36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D7F5903-3839-3562-AF2F-279E1A32CC5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27166" y="252672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1401954-5954-9E83-03A6-7348CDC85885}"/>
                    </a:ext>
                  </a:extLst>
                </p14:cNvPr>
                <p14:cNvContentPartPr/>
                <p14:nvPr/>
              </p14:nvContentPartPr>
              <p14:xfrm>
                <a:off x="4230846" y="2591524"/>
                <a:ext cx="439920" cy="198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1401954-5954-9E83-03A6-7348CDC8588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21846" y="2582524"/>
                  <a:ext cx="4575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AA4FA67-E1A3-0658-752D-52CEEFF07DAF}"/>
                    </a:ext>
                  </a:extLst>
                </p14:cNvPr>
                <p14:cNvContentPartPr/>
                <p14:nvPr/>
              </p14:nvContentPartPr>
              <p14:xfrm>
                <a:off x="4864806" y="2250964"/>
                <a:ext cx="731520" cy="559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AA4FA67-E1A3-0658-752D-52CEEFF07DA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55806" y="2241964"/>
                  <a:ext cx="74916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C400F0B-608F-436C-B140-28D5C54895C3}"/>
                    </a:ext>
                  </a:extLst>
                </p14:cNvPr>
                <p14:cNvContentPartPr/>
                <p14:nvPr/>
              </p14:nvContentPartPr>
              <p14:xfrm>
                <a:off x="5442246" y="2550484"/>
                <a:ext cx="173520" cy="15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C400F0B-608F-436C-B140-28D5C54895C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33606" y="2541844"/>
                  <a:ext cx="191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F6891A2-1CEB-E61F-27DC-DE161AFF528F}"/>
                    </a:ext>
                  </a:extLst>
                </p14:cNvPr>
                <p14:cNvContentPartPr/>
                <p14:nvPr/>
              </p14:nvContentPartPr>
              <p14:xfrm>
                <a:off x="4866246" y="2458324"/>
                <a:ext cx="453960" cy="112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F6891A2-1CEB-E61F-27DC-DE161AFF528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57246" y="2449684"/>
                  <a:ext cx="47160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BC7D2B9-02DF-7D8D-B50A-FEE4EABCD0FC}"/>
              </a:ext>
            </a:extLst>
          </p:cNvPr>
          <p:cNvGrpSpPr/>
          <p:nvPr/>
        </p:nvGrpSpPr>
        <p:grpSpPr>
          <a:xfrm>
            <a:off x="6033726" y="2321524"/>
            <a:ext cx="2156040" cy="630720"/>
            <a:chOff x="6033726" y="2321524"/>
            <a:chExt cx="2156040" cy="63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F4B9106-58DB-901C-75DB-FFAABBA483F3}"/>
                    </a:ext>
                  </a:extLst>
                </p14:cNvPr>
                <p14:cNvContentPartPr/>
                <p14:nvPr/>
              </p14:nvContentPartPr>
              <p14:xfrm>
                <a:off x="6090966" y="2448964"/>
                <a:ext cx="214560" cy="285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F4B9106-58DB-901C-75DB-FFAABBA483F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81966" y="2440324"/>
                  <a:ext cx="2322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1D0C2DC-BB9F-AD60-80CA-8270A7A464D7}"/>
                    </a:ext>
                  </a:extLst>
                </p14:cNvPr>
                <p14:cNvContentPartPr/>
                <p14:nvPr/>
              </p14:nvContentPartPr>
              <p14:xfrm>
                <a:off x="6033726" y="2370124"/>
                <a:ext cx="219960" cy="73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1D0C2DC-BB9F-AD60-80CA-8270A7A464D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24726" y="2361124"/>
                  <a:ext cx="2376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864D4E4-66F5-B1FD-93F4-E2DC6D35D5F4}"/>
                    </a:ext>
                  </a:extLst>
                </p14:cNvPr>
                <p14:cNvContentPartPr/>
                <p14:nvPr/>
              </p14:nvContentPartPr>
              <p14:xfrm>
                <a:off x="6420006" y="2338084"/>
                <a:ext cx="29160" cy="590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864D4E4-66F5-B1FD-93F4-E2DC6D35D5F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11006" y="2329084"/>
                  <a:ext cx="46800" cy="6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EFF2484-25EF-9CF5-033B-EA5C104550ED}"/>
                    </a:ext>
                  </a:extLst>
                </p14:cNvPr>
                <p14:cNvContentPartPr/>
                <p14:nvPr/>
              </p14:nvContentPartPr>
              <p14:xfrm>
                <a:off x="6488046" y="2378764"/>
                <a:ext cx="55080" cy="554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EFF2484-25EF-9CF5-033B-EA5C104550E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79046" y="2369764"/>
                  <a:ext cx="7272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AA925CF-2F78-5D7D-9165-3B603EF40702}"/>
                    </a:ext>
                  </a:extLst>
                </p14:cNvPr>
                <p14:cNvContentPartPr/>
                <p14:nvPr/>
              </p14:nvContentPartPr>
              <p14:xfrm>
                <a:off x="6710526" y="2619604"/>
                <a:ext cx="182520" cy="146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AA925CF-2F78-5D7D-9165-3B603EF4070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01526" y="2610604"/>
                  <a:ext cx="200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3CA5A37-F9BF-49BE-34E6-775852609408}"/>
                    </a:ext>
                  </a:extLst>
                </p14:cNvPr>
                <p14:cNvContentPartPr/>
                <p14:nvPr/>
              </p14:nvContentPartPr>
              <p14:xfrm>
                <a:off x="6684606" y="2608444"/>
                <a:ext cx="257760" cy="265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3CA5A37-F9BF-49BE-34E6-77585260940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75606" y="2599804"/>
                  <a:ext cx="2754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F9A8E9C-21D0-D164-71EB-CDE63486463D}"/>
                    </a:ext>
                  </a:extLst>
                </p14:cNvPr>
                <p14:cNvContentPartPr/>
                <p14:nvPr/>
              </p14:nvContentPartPr>
              <p14:xfrm>
                <a:off x="6785766" y="2445004"/>
                <a:ext cx="126720" cy="111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F9A8E9C-21D0-D164-71EB-CDE63486463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77126" y="2436004"/>
                  <a:ext cx="144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0E21A42-394F-F895-BC21-BDD8809E17ED}"/>
                    </a:ext>
                  </a:extLst>
                </p14:cNvPr>
                <p14:cNvContentPartPr/>
                <p14:nvPr/>
              </p14:nvContentPartPr>
              <p14:xfrm>
                <a:off x="7091046" y="2846764"/>
                <a:ext cx="86760" cy="105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0E21A42-394F-F895-BC21-BDD8809E17E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82406" y="2837764"/>
                  <a:ext cx="104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98E49E6-50AC-4E86-A641-B60328D122D1}"/>
                    </a:ext>
                  </a:extLst>
                </p14:cNvPr>
                <p14:cNvContentPartPr/>
                <p14:nvPr/>
              </p14:nvContentPartPr>
              <p14:xfrm>
                <a:off x="7460766" y="2321524"/>
                <a:ext cx="729000" cy="434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98E49E6-50AC-4E86-A641-B60328D122D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51766" y="2312524"/>
                  <a:ext cx="7466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C12E888-28F3-1E59-13BE-E9A1A47C9522}"/>
                    </a:ext>
                  </a:extLst>
                </p14:cNvPr>
                <p14:cNvContentPartPr/>
                <p14:nvPr/>
              </p14:nvContentPartPr>
              <p14:xfrm>
                <a:off x="7440966" y="2512324"/>
                <a:ext cx="339840" cy="88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C12E888-28F3-1E59-13BE-E9A1A47C952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32326" y="2503324"/>
                  <a:ext cx="35748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CB49DD1-49C2-CAAF-1E37-8C3C77741FE7}"/>
              </a:ext>
            </a:extLst>
          </p:cNvPr>
          <p:cNvGrpSpPr/>
          <p:nvPr/>
        </p:nvGrpSpPr>
        <p:grpSpPr>
          <a:xfrm>
            <a:off x="8518446" y="2395324"/>
            <a:ext cx="1226160" cy="462600"/>
            <a:chOff x="8518446" y="2395324"/>
            <a:chExt cx="122616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E98EB87-3E28-E96A-7FFA-31B61BEF9D4F}"/>
                    </a:ext>
                  </a:extLst>
                </p14:cNvPr>
                <p14:cNvContentPartPr/>
                <p14:nvPr/>
              </p14:nvContentPartPr>
              <p14:xfrm>
                <a:off x="8518446" y="2395324"/>
                <a:ext cx="186840" cy="337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E98EB87-3E28-E96A-7FFA-31B61BEF9D4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09806" y="2386684"/>
                  <a:ext cx="2044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75415B5-13EB-F380-69CA-D4E60AC92974}"/>
                    </a:ext>
                  </a:extLst>
                </p14:cNvPr>
                <p14:cNvContentPartPr/>
                <p14:nvPr/>
              </p14:nvContentPartPr>
              <p14:xfrm>
                <a:off x="8750646" y="2694124"/>
                <a:ext cx="129600" cy="77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75415B5-13EB-F380-69CA-D4E60AC9297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41646" y="2685484"/>
                  <a:ext cx="147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62DEB61-4182-5BBE-82EF-2CFCF0586691}"/>
                    </a:ext>
                  </a:extLst>
                </p14:cNvPr>
                <p14:cNvContentPartPr/>
                <p14:nvPr/>
              </p14:nvContentPartPr>
              <p14:xfrm>
                <a:off x="8644086" y="2652364"/>
                <a:ext cx="324360" cy="205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62DEB61-4182-5BBE-82EF-2CFCF058669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635446" y="2643364"/>
                  <a:ext cx="342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20299CF-5CA7-85CB-B7C8-25AF6AC5F8D7}"/>
                    </a:ext>
                  </a:extLst>
                </p14:cNvPr>
                <p14:cNvContentPartPr/>
                <p14:nvPr/>
              </p14:nvContentPartPr>
              <p14:xfrm>
                <a:off x="9172206" y="2516284"/>
                <a:ext cx="221760" cy="62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20299CF-5CA7-85CB-B7C8-25AF6AC5F8D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163206" y="2507284"/>
                  <a:ext cx="2394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BC2BFA1-7D68-F6A4-6010-ECE63EA83C04}"/>
                    </a:ext>
                  </a:extLst>
                </p14:cNvPr>
                <p14:cNvContentPartPr/>
                <p14:nvPr/>
              </p14:nvContentPartPr>
              <p14:xfrm>
                <a:off x="9105246" y="2658124"/>
                <a:ext cx="276120" cy="23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BC2BFA1-7D68-F6A4-6010-ECE63EA83C0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096606" y="2649484"/>
                  <a:ext cx="293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79CA0EB-EE82-DE7C-6486-59BD839E6911}"/>
                    </a:ext>
                  </a:extLst>
                </p14:cNvPr>
                <p14:cNvContentPartPr/>
                <p14:nvPr/>
              </p14:nvContentPartPr>
              <p14:xfrm>
                <a:off x="9545526" y="2405404"/>
                <a:ext cx="199080" cy="342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79CA0EB-EE82-DE7C-6486-59BD839E691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536526" y="2396764"/>
                  <a:ext cx="216720" cy="36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EBE8A314-983B-4F15-303B-9E7DEF764541}"/>
                  </a:ext>
                </a:extLst>
              </p14:cNvPr>
              <p14:cNvContentPartPr/>
              <p14:nvPr/>
            </p14:nvContentPartPr>
            <p14:xfrm>
              <a:off x="2754126" y="3575044"/>
              <a:ext cx="197640" cy="2116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EBE8A314-983B-4F15-303B-9E7DEF76454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745486" y="3566044"/>
                <a:ext cx="2152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38299B00-39C1-DFEA-9D16-C827E98150D9}"/>
                  </a:ext>
                </a:extLst>
              </p14:cNvPr>
              <p14:cNvContentPartPr/>
              <p14:nvPr/>
            </p14:nvContentPartPr>
            <p14:xfrm>
              <a:off x="5446566" y="1076565"/>
              <a:ext cx="223560" cy="2476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38299B00-39C1-DFEA-9D16-C827E98150D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437566" y="1067565"/>
                <a:ext cx="2412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1FD10073-03E8-56B7-8319-6828966C8F8B}"/>
                  </a:ext>
                </a:extLst>
              </p14:cNvPr>
              <p14:cNvContentPartPr/>
              <p14:nvPr/>
            </p14:nvContentPartPr>
            <p14:xfrm>
              <a:off x="8884926" y="4013524"/>
              <a:ext cx="29520" cy="5004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1FD10073-03E8-56B7-8319-6828966C8F8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875926" y="4004524"/>
                <a:ext cx="471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84EFABB3-E849-6CB7-4524-64D3E87BFB42}"/>
                  </a:ext>
                </a:extLst>
              </p14:cNvPr>
              <p14:cNvContentPartPr/>
              <p14:nvPr/>
            </p14:nvContentPartPr>
            <p14:xfrm>
              <a:off x="6864246" y="4390804"/>
              <a:ext cx="246600" cy="248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84EFABB3-E849-6CB7-4524-64D3E87BFB4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55246" y="4381804"/>
                <a:ext cx="2642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BEA367E0-554C-6C5E-C738-5BDCC5C71598}"/>
                  </a:ext>
                </a:extLst>
              </p14:cNvPr>
              <p14:cNvContentPartPr/>
              <p14:nvPr/>
            </p14:nvContentPartPr>
            <p14:xfrm>
              <a:off x="6828606" y="4497724"/>
              <a:ext cx="274320" cy="5472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BEA367E0-554C-6C5E-C738-5BDCC5C7159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19606" y="4489084"/>
                <a:ext cx="2919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33915D6F-EDD5-27F9-8DB0-7EDCC6EB74C9}"/>
                  </a:ext>
                </a:extLst>
              </p14:cNvPr>
              <p14:cNvContentPartPr/>
              <p14:nvPr/>
            </p14:nvContentPartPr>
            <p14:xfrm>
              <a:off x="7322526" y="4186684"/>
              <a:ext cx="36720" cy="4935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33915D6F-EDD5-27F9-8DB0-7EDCC6EB74C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313526" y="4177684"/>
                <a:ext cx="5436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7688F828-5F0C-BAE3-618A-7C49661AB97F}"/>
                  </a:ext>
                </a:extLst>
              </p14:cNvPr>
              <p14:cNvContentPartPr/>
              <p14:nvPr/>
            </p14:nvContentPartPr>
            <p14:xfrm>
              <a:off x="7464366" y="4299004"/>
              <a:ext cx="168120" cy="2440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7688F828-5F0C-BAE3-618A-7C49661AB97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455366" y="4290364"/>
                <a:ext cx="1857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0B67E815-AA09-2027-576D-7CABDB46A140}"/>
                  </a:ext>
                </a:extLst>
              </p14:cNvPr>
              <p14:cNvContentPartPr/>
              <p14:nvPr/>
            </p14:nvContentPartPr>
            <p14:xfrm>
              <a:off x="7734726" y="4561804"/>
              <a:ext cx="115200" cy="1666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0B67E815-AA09-2027-576D-7CABDB46A14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726086" y="4552804"/>
                <a:ext cx="1328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0E8862C8-0600-5610-1AE1-9E5D65A4579B}"/>
                  </a:ext>
                </a:extLst>
              </p14:cNvPr>
              <p14:cNvContentPartPr/>
              <p14:nvPr/>
            </p14:nvContentPartPr>
            <p14:xfrm>
              <a:off x="7904286" y="4565764"/>
              <a:ext cx="211320" cy="1375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0E8862C8-0600-5610-1AE1-9E5D65A4579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895646" y="4557124"/>
                <a:ext cx="2289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724AF504-FE1B-B352-3CFF-8F92EB20F86B}"/>
                  </a:ext>
                </a:extLst>
              </p14:cNvPr>
              <p14:cNvContentPartPr/>
              <p14:nvPr/>
            </p14:nvContentPartPr>
            <p14:xfrm>
              <a:off x="8224686" y="4148164"/>
              <a:ext cx="30240" cy="5673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724AF504-FE1B-B352-3CFF-8F92EB20F86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215686" y="4139164"/>
                <a:ext cx="4788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783DB0E4-9955-DB5F-100F-B38E33E2B65C}"/>
                  </a:ext>
                </a:extLst>
              </p14:cNvPr>
              <p14:cNvContentPartPr/>
              <p14:nvPr/>
            </p14:nvContentPartPr>
            <p14:xfrm>
              <a:off x="8395686" y="4401964"/>
              <a:ext cx="248040" cy="16992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783DB0E4-9955-DB5F-100F-B38E33E2B65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386686" y="4392964"/>
                <a:ext cx="2656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D381D7B0-19EF-49CA-768E-7CA46C866514}"/>
                  </a:ext>
                </a:extLst>
              </p14:cNvPr>
              <p14:cNvContentPartPr/>
              <p14:nvPr/>
            </p14:nvContentPartPr>
            <p14:xfrm>
              <a:off x="8868726" y="4119004"/>
              <a:ext cx="99000" cy="1548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D381D7B0-19EF-49CA-768E-7CA46C86651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859726" y="4110364"/>
                <a:ext cx="11664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385206FC-D8BC-2682-C840-DBFD4271DF8B}"/>
                  </a:ext>
                </a:extLst>
              </p14:cNvPr>
              <p14:cNvContentPartPr/>
              <p14:nvPr/>
            </p14:nvContentPartPr>
            <p14:xfrm>
              <a:off x="8934246" y="4008844"/>
              <a:ext cx="360" cy="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385206FC-D8BC-2682-C840-DBFD4271DF8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925246" y="400020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17127827-F6D5-9317-1A30-7F08AAA2F690}"/>
                  </a:ext>
                </a:extLst>
              </p14:cNvPr>
              <p14:cNvContentPartPr/>
              <p14:nvPr/>
            </p14:nvContentPartPr>
            <p14:xfrm>
              <a:off x="9028926" y="4074364"/>
              <a:ext cx="184680" cy="16668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17127827-F6D5-9317-1A30-7F08AAA2F69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020286" y="4065724"/>
                <a:ext cx="2023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E71B8C7C-5B5A-6482-92BF-A27CB3EA4137}"/>
                  </a:ext>
                </a:extLst>
              </p14:cNvPr>
              <p14:cNvContentPartPr/>
              <p14:nvPr/>
            </p14:nvContentPartPr>
            <p14:xfrm>
              <a:off x="9072126" y="3983644"/>
              <a:ext cx="29520" cy="3664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E71B8C7C-5B5A-6482-92BF-A27CB3EA413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063126" y="3974644"/>
                <a:ext cx="4716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2DFA022E-F6D8-2BE5-8EBD-04DFFB814C34}"/>
                  </a:ext>
                </a:extLst>
              </p14:cNvPr>
              <p14:cNvContentPartPr/>
              <p14:nvPr/>
            </p14:nvContentPartPr>
            <p14:xfrm>
              <a:off x="308826" y="5275717"/>
              <a:ext cx="537480" cy="2178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2DFA022E-F6D8-2BE5-8EBD-04DFFB814C3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00186" y="5266717"/>
                <a:ext cx="5551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8752189B-D3EE-1E19-6885-755A337F8073}"/>
                  </a:ext>
                </a:extLst>
              </p14:cNvPr>
              <p14:cNvContentPartPr/>
              <p14:nvPr/>
            </p14:nvContentPartPr>
            <p14:xfrm>
              <a:off x="984546" y="5297317"/>
              <a:ext cx="715680" cy="1857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8752189B-D3EE-1E19-6885-755A337F807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975906" y="5288317"/>
                <a:ext cx="7333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3072022B-B8EE-5EB8-AC9B-12FE6842A839}"/>
                  </a:ext>
                </a:extLst>
              </p14:cNvPr>
              <p14:cNvContentPartPr/>
              <p14:nvPr/>
            </p14:nvContentPartPr>
            <p14:xfrm>
              <a:off x="1843866" y="5133877"/>
              <a:ext cx="685440" cy="4118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3072022B-B8EE-5EB8-AC9B-12FE6842A83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835226" y="5125237"/>
                <a:ext cx="70308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0EA510E6-CFF0-C2D2-F9F3-49CBBD121A28}"/>
                  </a:ext>
                </a:extLst>
              </p14:cNvPr>
              <p14:cNvContentPartPr/>
              <p14:nvPr/>
            </p14:nvContentPartPr>
            <p14:xfrm>
              <a:off x="2396106" y="5274997"/>
              <a:ext cx="182520" cy="5688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0EA510E6-CFF0-C2D2-F9F3-49CBBD121A2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387106" y="5266357"/>
                <a:ext cx="2001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79AB7CE0-3855-4877-D91E-4B7D1CD87893}"/>
                  </a:ext>
                </a:extLst>
              </p14:cNvPr>
              <p14:cNvContentPartPr/>
              <p14:nvPr/>
            </p14:nvContentPartPr>
            <p14:xfrm>
              <a:off x="2219706" y="5194357"/>
              <a:ext cx="68400" cy="90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79AB7CE0-3855-4877-D91E-4B7D1CD8789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211066" y="5185717"/>
                <a:ext cx="860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8F78417C-B1BB-C152-4C78-ED53E9E0727C}"/>
                  </a:ext>
                </a:extLst>
              </p14:cNvPr>
              <p14:cNvContentPartPr/>
              <p14:nvPr/>
            </p14:nvContentPartPr>
            <p14:xfrm>
              <a:off x="2768346" y="5023357"/>
              <a:ext cx="468360" cy="3985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8F78417C-B1BB-C152-4C78-ED53E9E0727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759346" y="5014717"/>
                <a:ext cx="48600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FFFFA1EA-45A3-E87B-19DF-593FB5F48013}"/>
                  </a:ext>
                </a:extLst>
              </p14:cNvPr>
              <p14:cNvContentPartPr/>
              <p14:nvPr/>
            </p14:nvContentPartPr>
            <p14:xfrm>
              <a:off x="2761506" y="5199037"/>
              <a:ext cx="293400" cy="126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FFFFA1EA-45A3-E87B-19DF-593FB5F4801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752866" y="5190037"/>
                <a:ext cx="3110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FD923248-F217-421D-9E58-D5415D3CE20A}"/>
                  </a:ext>
                </a:extLst>
              </p14:cNvPr>
              <p14:cNvContentPartPr/>
              <p14:nvPr/>
            </p14:nvContentPartPr>
            <p14:xfrm>
              <a:off x="3433266" y="5217757"/>
              <a:ext cx="948600" cy="30888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FD923248-F217-421D-9E58-D5415D3CE20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424266" y="5209117"/>
                <a:ext cx="96624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D03EAD33-A1B3-7A0B-2A8E-946B36FD5E28}"/>
                  </a:ext>
                </a:extLst>
              </p14:cNvPr>
              <p14:cNvContentPartPr/>
              <p14:nvPr/>
            </p14:nvContentPartPr>
            <p14:xfrm>
              <a:off x="4126986" y="5165557"/>
              <a:ext cx="30960" cy="2124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D03EAD33-A1B3-7A0B-2A8E-946B36FD5E2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118346" y="5156557"/>
                <a:ext cx="486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CFF1BCAF-FA3F-5D68-8663-3FF4D67AC6FB}"/>
                  </a:ext>
                </a:extLst>
              </p14:cNvPr>
              <p14:cNvContentPartPr/>
              <p14:nvPr/>
            </p14:nvContentPartPr>
            <p14:xfrm>
              <a:off x="3896226" y="5130637"/>
              <a:ext cx="56880" cy="1980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CFF1BCAF-FA3F-5D68-8663-3FF4D67AC6F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887586" y="5121997"/>
                <a:ext cx="745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74931746-42F3-8A16-4849-AF97356AB30D}"/>
                  </a:ext>
                </a:extLst>
              </p14:cNvPr>
              <p14:cNvContentPartPr/>
              <p14:nvPr/>
            </p14:nvContentPartPr>
            <p14:xfrm>
              <a:off x="4660146" y="5097157"/>
              <a:ext cx="407880" cy="42372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74931746-42F3-8A16-4849-AF97356AB30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651506" y="5088157"/>
                <a:ext cx="42552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059663A7-ACA1-7136-BDCA-BF44C0A0B11A}"/>
                  </a:ext>
                </a:extLst>
              </p14:cNvPr>
              <p14:cNvContentPartPr/>
              <p14:nvPr/>
            </p14:nvContentPartPr>
            <p14:xfrm>
              <a:off x="5163066" y="5144677"/>
              <a:ext cx="1143720" cy="37980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059663A7-ACA1-7136-BDCA-BF44C0A0B11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154426" y="5135677"/>
                <a:ext cx="116136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F90D50FD-4566-2827-617A-E1040D587F5D}"/>
                  </a:ext>
                </a:extLst>
              </p14:cNvPr>
              <p14:cNvContentPartPr/>
              <p14:nvPr/>
            </p14:nvContentPartPr>
            <p14:xfrm>
              <a:off x="6514146" y="5124877"/>
              <a:ext cx="483480" cy="18432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F90D50FD-4566-2827-617A-E1040D587F5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505506" y="5116237"/>
                <a:ext cx="5011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E5F312B8-1368-5D1B-4CD3-BDC74BBFEBA6}"/>
                  </a:ext>
                </a:extLst>
              </p14:cNvPr>
              <p14:cNvContentPartPr/>
              <p14:nvPr/>
            </p14:nvContentPartPr>
            <p14:xfrm>
              <a:off x="7145946" y="4871077"/>
              <a:ext cx="663480" cy="34272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E5F312B8-1368-5D1B-4CD3-BDC74BBFEBA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136946" y="4862437"/>
                <a:ext cx="68112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A41D4C66-C303-D97A-10AC-E44AA112A59D}"/>
                  </a:ext>
                </a:extLst>
              </p14:cNvPr>
              <p14:cNvContentPartPr/>
              <p14:nvPr/>
            </p14:nvContentPartPr>
            <p14:xfrm>
              <a:off x="7504866" y="4959637"/>
              <a:ext cx="65520" cy="1980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A41D4C66-C303-D97A-10AC-E44AA112A59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496226" y="4950637"/>
                <a:ext cx="831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E8A45902-A5AE-3B78-0988-F7655E205A4F}"/>
                  </a:ext>
                </a:extLst>
              </p14:cNvPr>
              <p14:cNvContentPartPr/>
              <p14:nvPr/>
            </p14:nvContentPartPr>
            <p14:xfrm>
              <a:off x="7121826" y="4944157"/>
              <a:ext cx="435600" cy="3672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E8A45902-A5AE-3B78-0988-F7655E205A4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113186" y="4935517"/>
                <a:ext cx="45324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F7F65C31-E6AF-5018-DECB-08745DBE1A14}"/>
              </a:ext>
            </a:extLst>
          </p:cNvPr>
          <p:cNvGrpSpPr/>
          <p:nvPr/>
        </p:nvGrpSpPr>
        <p:grpSpPr>
          <a:xfrm>
            <a:off x="8096346" y="4880437"/>
            <a:ext cx="397800" cy="363600"/>
            <a:chOff x="8096346" y="4880437"/>
            <a:chExt cx="39780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68DEBD4-B397-992B-5703-8D6B29BBF651}"/>
                    </a:ext>
                  </a:extLst>
                </p14:cNvPr>
                <p14:cNvContentPartPr/>
                <p14:nvPr/>
              </p14:nvContentPartPr>
              <p14:xfrm>
                <a:off x="8096346" y="4880437"/>
                <a:ext cx="397800" cy="3636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68DEBD4-B397-992B-5703-8D6B29BBF65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87346" y="4871797"/>
                  <a:ext cx="4154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A83180F-B003-D57C-D3D2-7B2A38DB0E79}"/>
                    </a:ext>
                  </a:extLst>
                </p14:cNvPr>
                <p14:cNvContentPartPr/>
                <p14:nvPr/>
              </p14:nvContentPartPr>
              <p14:xfrm>
                <a:off x="8096346" y="4984117"/>
                <a:ext cx="311400" cy="367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A83180F-B003-D57C-D3D2-7B2A38DB0E7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87346" y="4975117"/>
                  <a:ext cx="32904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DC8DA53F-6304-430A-BBC5-24358376FD78}"/>
                  </a:ext>
                </a:extLst>
              </p14:cNvPr>
              <p14:cNvContentPartPr/>
              <p14:nvPr/>
            </p14:nvContentPartPr>
            <p14:xfrm>
              <a:off x="8763786" y="4897717"/>
              <a:ext cx="923400" cy="3812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DC8DA53F-6304-430A-BBC5-24358376FD7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754786" y="4888717"/>
                <a:ext cx="941040" cy="39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2E11843C-5DF6-FA91-B5AB-F2F282F34BB9}"/>
              </a:ext>
            </a:extLst>
          </p:cNvPr>
          <p:cNvGrpSpPr/>
          <p:nvPr/>
        </p:nvGrpSpPr>
        <p:grpSpPr>
          <a:xfrm>
            <a:off x="9990666" y="5003917"/>
            <a:ext cx="523440" cy="440280"/>
            <a:chOff x="9990666" y="5003917"/>
            <a:chExt cx="52344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B4EACAC-B059-D50E-EF91-F126111F9C1C}"/>
                    </a:ext>
                  </a:extLst>
                </p14:cNvPr>
                <p14:cNvContentPartPr/>
                <p14:nvPr/>
              </p14:nvContentPartPr>
              <p14:xfrm>
                <a:off x="9990666" y="5003917"/>
                <a:ext cx="140400" cy="234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B4EACAC-B059-D50E-EF91-F126111F9C1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981666" y="4994917"/>
                  <a:ext cx="1580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45829B9-3143-BBF9-2E07-FF86E461D35C}"/>
                    </a:ext>
                  </a:extLst>
                </p14:cNvPr>
                <p14:cNvContentPartPr/>
                <p14:nvPr/>
              </p14:nvContentPartPr>
              <p14:xfrm>
                <a:off x="10200906" y="5259877"/>
                <a:ext cx="134280" cy="184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45829B9-3143-BBF9-2E07-FF86E461D35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192266" y="5250877"/>
                  <a:ext cx="1519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FBAEC85-AF0D-7626-C434-00EC29B4B4F6}"/>
                    </a:ext>
                  </a:extLst>
                </p14:cNvPr>
                <p14:cNvContentPartPr/>
                <p14:nvPr/>
              </p14:nvContentPartPr>
              <p14:xfrm>
                <a:off x="10446066" y="5322157"/>
                <a:ext cx="360" cy="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FBAEC85-AF0D-7626-C434-00EC29B4B4F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437426" y="531351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FBA6B2F-7C31-385C-595E-C1BE6B807004}"/>
                    </a:ext>
                  </a:extLst>
                </p14:cNvPr>
                <p14:cNvContentPartPr/>
                <p14:nvPr/>
              </p14:nvContentPartPr>
              <p14:xfrm>
                <a:off x="10340946" y="5251957"/>
                <a:ext cx="173160" cy="183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FBA6B2F-7C31-385C-595E-C1BE6B80700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332306" y="5242957"/>
                  <a:ext cx="190800" cy="20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3F65A2CB-56B3-9E9A-6C0E-C573091C0B43}"/>
                  </a:ext>
                </a:extLst>
              </p14:cNvPr>
              <p14:cNvContentPartPr/>
              <p14:nvPr/>
            </p14:nvContentPartPr>
            <p14:xfrm>
              <a:off x="10706526" y="4787164"/>
              <a:ext cx="787680" cy="4759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3F65A2CB-56B3-9E9A-6C0E-C573091C0B43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0697526" y="4778164"/>
                <a:ext cx="805320" cy="49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D7384526-162C-CAA7-385D-E16BE138E3F7}"/>
              </a:ext>
            </a:extLst>
          </p:cNvPr>
          <p:cNvGrpSpPr/>
          <p:nvPr/>
        </p:nvGrpSpPr>
        <p:grpSpPr>
          <a:xfrm>
            <a:off x="5997366" y="693165"/>
            <a:ext cx="4345920" cy="787680"/>
            <a:chOff x="5997366" y="693165"/>
            <a:chExt cx="4345920" cy="78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0A6A1AC-B9D3-E6C1-172D-F4C617F7A45D}"/>
                    </a:ext>
                  </a:extLst>
                </p14:cNvPr>
                <p14:cNvContentPartPr/>
                <p14:nvPr/>
              </p14:nvContentPartPr>
              <p14:xfrm>
                <a:off x="5997366" y="1098165"/>
                <a:ext cx="266400" cy="25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0A6A1AC-B9D3-E6C1-172D-F4C617F7A45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88726" y="1089525"/>
                  <a:ext cx="284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1E101FA-9D5A-0B7C-D41A-27CE1641F4C3}"/>
                    </a:ext>
                  </a:extLst>
                </p14:cNvPr>
                <p14:cNvContentPartPr/>
                <p14:nvPr/>
              </p14:nvContentPartPr>
              <p14:xfrm>
                <a:off x="6019686" y="1199325"/>
                <a:ext cx="230760" cy="19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1E101FA-9D5A-0B7C-D41A-27CE1641F4C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011046" y="1190685"/>
                  <a:ext cx="248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E2E4EDB-1A15-F0B9-3A43-5855823FE9FD}"/>
                    </a:ext>
                  </a:extLst>
                </p14:cNvPr>
                <p14:cNvContentPartPr/>
                <p14:nvPr/>
              </p14:nvContentPartPr>
              <p14:xfrm>
                <a:off x="6425766" y="1042725"/>
                <a:ext cx="135360" cy="245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E2E4EDB-1A15-F0B9-3A43-5855823FE9F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417126" y="1033725"/>
                  <a:ext cx="1530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AB32DD0-2DC7-1BB0-956F-16B739C76359}"/>
                    </a:ext>
                  </a:extLst>
                </p14:cNvPr>
                <p14:cNvContentPartPr/>
                <p14:nvPr/>
              </p14:nvContentPartPr>
              <p14:xfrm>
                <a:off x="6629526" y="1283925"/>
                <a:ext cx="115920" cy="196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AB32DD0-2DC7-1BB0-956F-16B739C7635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620886" y="1274925"/>
                  <a:ext cx="133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A03B087-A642-FF20-E04C-F94C7B3CA0D3}"/>
                    </a:ext>
                  </a:extLst>
                </p14:cNvPr>
                <p14:cNvContentPartPr/>
                <p14:nvPr/>
              </p14:nvContentPartPr>
              <p14:xfrm>
                <a:off x="6795846" y="1357365"/>
                <a:ext cx="137880" cy="111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A03B087-A642-FF20-E04C-F94C7B3CA0D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787206" y="1348725"/>
                  <a:ext cx="155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5D138A6-FFC9-77FE-4129-3BA3C2257CB8}"/>
                    </a:ext>
                  </a:extLst>
                </p14:cNvPr>
                <p14:cNvContentPartPr/>
                <p14:nvPr/>
              </p14:nvContentPartPr>
              <p14:xfrm>
                <a:off x="6622686" y="1284645"/>
                <a:ext cx="175320" cy="35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5D138A6-FFC9-77FE-4129-3BA3C2257CB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614046" y="1275645"/>
                  <a:ext cx="192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1C95F61-7CC8-D0DB-8BBC-5529E3A0BF3B}"/>
                    </a:ext>
                  </a:extLst>
                </p14:cNvPr>
                <p14:cNvContentPartPr/>
                <p14:nvPr/>
              </p14:nvContentPartPr>
              <p14:xfrm>
                <a:off x="7102566" y="1011045"/>
                <a:ext cx="256680" cy="192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1C95F61-7CC8-D0DB-8BBC-5529E3A0BF3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093926" y="1002405"/>
                  <a:ext cx="274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97FBDEC-6251-8AA8-EFED-7420185F5EAC}"/>
                    </a:ext>
                  </a:extLst>
                </p14:cNvPr>
                <p14:cNvContentPartPr/>
                <p14:nvPr/>
              </p14:nvContentPartPr>
              <p14:xfrm>
                <a:off x="7492446" y="1057485"/>
                <a:ext cx="136080" cy="110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97FBDEC-6251-8AA8-EFED-7420185F5EA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483806" y="1048845"/>
                  <a:ext cx="153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FA67570-3E0E-3113-2BD3-5CBA906B58D8}"/>
                    </a:ext>
                  </a:extLst>
                </p14:cNvPr>
                <p14:cNvContentPartPr/>
                <p14:nvPr/>
              </p14:nvContentPartPr>
              <p14:xfrm>
                <a:off x="7402806" y="1038045"/>
                <a:ext cx="234360" cy="176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FA67570-3E0E-3113-2BD3-5CBA906B58D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394166" y="1029045"/>
                  <a:ext cx="252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5DC111C-3005-6612-E848-93F3823BFB36}"/>
                    </a:ext>
                  </a:extLst>
                </p14:cNvPr>
                <p14:cNvContentPartPr/>
                <p14:nvPr/>
              </p14:nvContentPartPr>
              <p14:xfrm>
                <a:off x="7698006" y="1019325"/>
                <a:ext cx="130320" cy="385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5DC111C-3005-6612-E848-93F3823BFB3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689006" y="1010685"/>
                  <a:ext cx="1479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2DA0434-F34F-B933-B58A-8941072A4692}"/>
                    </a:ext>
                  </a:extLst>
                </p14:cNvPr>
                <p14:cNvContentPartPr/>
                <p14:nvPr/>
              </p14:nvContentPartPr>
              <p14:xfrm>
                <a:off x="7913286" y="749685"/>
                <a:ext cx="240120" cy="552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2DA0434-F34F-B933-B58A-8941072A469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904646" y="741045"/>
                  <a:ext cx="25776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ECCBAD4-56BD-6D54-9A89-34F0003C91AE}"/>
                    </a:ext>
                  </a:extLst>
                </p14:cNvPr>
                <p14:cNvContentPartPr/>
                <p14:nvPr/>
              </p14:nvContentPartPr>
              <p14:xfrm>
                <a:off x="8179686" y="996645"/>
                <a:ext cx="95400" cy="144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ECCBAD4-56BD-6D54-9A89-34F0003C91A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170686" y="987645"/>
                  <a:ext cx="113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942B170-C7F2-605A-5362-ACCDB20BC93C}"/>
                    </a:ext>
                  </a:extLst>
                </p14:cNvPr>
                <p14:cNvContentPartPr/>
                <p14:nvPr/>
              </p14:nvContentPartPr>
              <p14:xfrm>
                <a:off x="8228286" y="842205"/>
                <a:ext cx="53280" cy="48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942B170-C7F2-605A-5362-ACCDB20BC93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219286" y="833205"/>
                  <a:ext cx="70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D53BA5D-67DC-C129-1597-571D6EA42499}"/>
                    </a:ext>
                  </a:extLst>
                </p14:cNvPr>
                <p14:cNvContentPartPr/>
                <p14:nvPr/>
              </p14:nvContentPartPr>
              <p14:xfrm>
                <a:off x="8434926" y="758685"/>
                <a:ext cx="139680" cy="410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D53BA5D-67DC-C129-1597-571D6EA4249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426286" y="749685"/>
                  <a:ext cx="1573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16712AD-8FC8-3D19-F3D3-930BFF00C3CF}"/>
                    </a:ext>
                  </a:extLst>
                </p14:cNvPr>
                <p14:cNvContentPartPr/>
                <p14:nvPr/>
              </p14:nvContentPartPr>
              <p14:xfrm>
                <a:off x="8697726" y="853725"/>
                <a:ext cx="192240" cy="243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16712AD-8FC8-3D19-F3D3-930BFF00C3C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688726" y="844725"/>
                  <a:ext cx="2098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FBBE63D-2C3A-A968-DE8C-B4104448039E}"/>
                    </a:ext>
                  </a:extLst>
                </p14:cNvPr>
                <p14:cNvContentPartPr/>
                <p14:nvPr/>
              </p14:nvContentPartPr>
              <p14:xfrm>
                <a:off x="8691246" y="734205"/>
                <a:ext cx="176400" cy="29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FBBE63D-2C3A-A968-DE8C-B4104448039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682246" y="725205"/>
                  <a:ext cx="194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BE5C4BE-A4C8-DC5E-E9E0-1BE5E4B98A27}"/>
                    </a:ext>
                  </a:extLst>
                </p14:cNvPr>
                <p14:cNvContentPartPr/>
                <p14:nvPr/>
              </p14:nvContentPartPr>
              <p14:xfrm>
                <a:off x="8997246" y="944805"/>
                <a:ext cx="19800" cy="34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BE5C4BE-A4C8-DC5E-E9E0-1BE5E4B98A2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988606" y="936165"/>
                  <a:ext cx="37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FA6BF5F-8680-141B-8AE7-0101FB2B3E23}"/>
                    </a:ext>
                  </a:extLst>
                </p14:cNvPr>
                <p14:cNvContentPartPr/>
                <p14:nvPr/>
              </p14:nvContentPartPr>
              <p14:xfrm>
                <a:off x="9142686" y="917805"/>
                <a:ext cx="87120" cy="146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FA6BF5F-8680-141B-8AE7-0101FB2B3E2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133686" y="908805"/>
                  <a:ext cx="1047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5C00793-969A-D7DD-3C0B-FB7389ECBA35}"/>
                    </a:ext>
                  </a:extLst>
                </p14:cNvPr>
                <p14:cNvContentPartPr/>
                <p14:nvPr/>
              </p14:nvContentPartPr>
              <p14:xfrm>
                <a:off x="9120006" y="860565"/>
                <a:ext cx="138240" cy="12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5C00793-969A-D7DD-3C0B-FB7389ECBA3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111006" y="851925"/>
                  <a:ext cx="155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226B7DC-79A8-CB87-6C91-60DE57F1FBC9}"/>
                    </a:ext>
                  </a:extLst>
                </p14:cNvPr>
                <p14:cNvContentPartPr/>
                <p14:nvPr/>
              </p14:nvContentPartPr>
              <p14:xfrm>
                <a:off x="9346806" y="962805"/>
                <a:ext cx="182160" cy="55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226B7DC-79A8-CB87-6C91-60DE57F1FBC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338166" y="953805"/>
                  <a:ext cx="1998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13009BA-C205-0488-BC2D-670A4F4D56DB}"/>
                    </a:ext>
                  </a:extLst>
                </p14:cNvPr>
                <p14:cNvContentPartPr/>
                <p14:nvPr/>
              </p14:nvContentPartPr>
              <p14:xfrm>
                <a:off x="9602046" y="912765"/>
                <a:ext cx="241920" cy="165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13009BA-C205-0488-BC2D-670A4F4D56D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593046" y="903765"/>
                  <a:ext cx="259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6467ACD-5592-B9A8-78D7-A374F9A046A9}"/>
                    </a:ext>
                  </a:extLst>
                </p14:cNvPr>
                <p14:cNvContentPartPr/>
                <p14:nvPr/>
              </p14:nvContentPartPr>
              <p14:xfrm>
                <a:off x="9900846" y="788205"/>
                <a:ext cx="165240" cy="271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6467ACD-5592-B9A8-78D7-A374F9A046A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892206" y="779565"/>
                  <a:ext cx="1828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5A3CC2B-188D-F605-D178-CBCD3DDF3CA9}"/>
                    </a:ext>
                  </a:extLst>
                </p14:cNvPr>
                <p14:cNvContentPartPr/>
                <p14:nvPr/>
              </p14:nvContentPartPr>
              <p14:xfrm>
                <a:off x="9827406" y="892245"/>
                <a:ext cx="171000" cy="24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5A3CC2B-188D-F605-D178-CBCD3DDF3CA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818406" y="883245"/>
                  <a:ext cx="188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3E437C3-9237-3105-1208-C0557C2CA502}"/>
                    </a:ext>
                  </a:extLst>
                </p14:cNvPr>
                <p14:cNvContentPartPr/>
                <p14:nvPr/>
              </p14:nvContentPartPr>
              <p14:xfrm>
                <a:off x="10081926" y="710085"/>
                <a:ext cx="139320" cy="432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3E437C3-9237-3105-1208-C0557C2CA50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072926" y="701085"/>
                  <a:ext cx="15696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61E67BB-52CB-FC00-F032-41FB64D1CE56}"/>
                    </a:ext>
                  </a:extLst>
                </p14:cNvPr>
                <p14:cNvContentPartPr/>
                <p14:nvPr/>
              </p14:nvContentPartPr>
              <p14:xfrm>
                <a:off x="10092726" y="693165"/>
                <a:ext cx="250560" cy="535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61E67BB-52CB-FC00-F032-41FB64D1CE5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084086" y="684525"/>
                  <a:ext cx="26820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E52C995-4B0F-31D1-E2B7-E849FB90F444}"/>
                    </a:ext>
                  </a:extLst>
                </p14:cNvPr>
                <p14:cNvContentPartPr/>
                <p14:nvPr/>
              </p14:nvContentPartPr>
              <p14:xfrm>
                <a:off x="6402726" y="882165"/>
                <a:ext cx="189720" cy="141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E52C995-4B0F-31D1-E2B7-E849FB90F44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394086" y="873525"/>
                  <a:ext cx="20736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D6559FB2-AD83-32C9-F037-E32789D875D3}"/>
              </a:ext>
            </a:extLst>
          </p:cNvPr>
          <p:cNvGrpSpPr/>
          <p:nvPr/>
        </p:nvGrpSpPr>
        <p:grpSpPr>
          <a:xfrm>
            <a:off x="3317166" y="3178324"/>
            <a:ext cx="3547080" cy="831600"/>
            <a:chOff x="3317166" y="3178324"/>
            <a:chExt cx="3547080" cy="83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B36C6C4-1D35-BA94-66A1-CB243303AC73}"/>
                    </a:ext>
                  </a:extLst>
                </p14:cNvPr>
                <p14:cNvContentPartPr/>
                <p14:nvPr/>
              </p14:nvContentPartPr>
              <p14:xfrm>
                <a:off x="3317166" y="3596284"/>
                <a:ext cx="291240" cy="50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B36C6C4-1D35-BA94-66A1-CB243303AC7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308526" y="3587284"/>
                  <a:ext cx="308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3027C56-6C00-C932-9321-6BDAD87E5978}"/>
                    </a:ext>
                  </a:extLst>
                </p14:cNvPr>
                <p14:cNvContentPartPr/>
                <p14:nvPr/>
              </p14:nvContentPartPr>
              <p14:xfrm>
                <a:off x="3325086" y="3727324"/>
                <a:ext cx="326880" cy="50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3027C56-6C00-C932-9321-6BDAD87E597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316086" y="3718684"/>
                  <a:ext cx="344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A12D71B-D790-FD9F-F07E-484683C1742D}"/>
                    </a:ext>
                  </a:extLst>
                </p14:cNvPr>
                <p14:cNvContentPartPr/>
                <p14:nvPr/>
              </p14:nvContentPartPr>
              <p14:xfrm>
                <a:off x="3863646" y="3560644"/>
                <a:ext cx="196560" cy="270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A12D71B-D790-FD9F-F07E-484683C1742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854646" y="3552004"/>
                  <a:ext cx="2142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E080634-2A13-8324-48F0-53FA6F903B4C}"/>
                    </a:ext>
                  </a:extLst>
                </p14:cNvPr>
                <p14:cNvContentPartPr/>
                <p14:nvPr/>
              </p14:nvContentPartPr>
              <p14:xfrm>
                <a:off x="4183686" y="3795004"/>
                <a:ext cx="175680" cy="205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E080634-2A13-8324-48F0-53FA6F903B4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175046" y="3786004"/>
                  <a:ext cx="193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2F5CA3B-5F60-1144-A0BD-C64A9A269CAD}"/>
                    </a:ext>
                  </a:extLst>
                </p14:cNvPr>
                <p14:cNvContentPartPr/>
                <p14:nvPr/>
              </p14:nvContentPartPr>
              <p14:xfrm>
                <a:off x="4419486" y="3856204"/>
                <a:ext cx="167400" cy="153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2F5CA3B-5F60-1144-A0BD-C64A9A269CA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410486" y="3847564"/>
                  <a:ext cx="185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DEF0002-6CBA-BD58-DB4C-050BC2210EE9}"/>
                    </a:ext>
                  </a:extLst>
                </p14:cNvPr>
                <p14:cNvContentPartPr/>
                <p14:nvPr/>
              </p14:nvContentPartPr>
              <p14:xfrm>
                <a:off x="4803966" y="3586204"/>
                <a:ext cx="253440" cy="240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DEF0002-6CBA-BD58-DB4C-050BC2210EE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794966" y="3577564"/>
                  <a:ext cx="2710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CC433D2-6F80-A8ED-CDBD-891E689A8CB7}"/>
                    </a:ext>
                  </a:extLst>
                </p14:cNvPr>
                <p14:cNvContentPartPr/>
                <p14:nvPr/>
              </p14:nvContentPartPr>
              <p14:xfrm>
                <a:off x="5090886" y="3392164"/>
                <a:ext cx="54360" cy="141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CC433D2-6F80-A8ED-CDBD-891E689A8CB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081886" y="3383524"/>
                  <a:ext cx="720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4577DEF-C723-4C53-DB96-B6E2ECD486D0}"/>
                    </a:ext>
                  </a:extLst>
                </p14:cNvPr>
                <p14:cNvContentPartPr/>
                <p14:nvPr/>
              </p14:nvContentPartPr>
              <p14:xfrm>
                <a:off x="5094846" y="3302164"/>
                <a:ext cx="36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4577DEF-C723-4C53-DB96-B6E2ECD486D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85846" y="329352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7B98DBD-8765-1877-6FDD-075828EA8D85}"/>
                    </a:ext>
                  </a:extLst>
                </p14:cNvPr>
                <p14:cNvContentPartPr/>
                <p14:nvPr/>
              </p14:nvContentPartPr>
              <p14:xfrm>
                <a:off x="5289966" y="3240604"/>
                <a:ext cx="108000" cy="363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7B98DBD-8765-1877-6FDD-075828EA8D8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280966" y="3231604"/>
                  <a:ext cx="1256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B7569B6-4187-D3BB-9E68-3CA46FDD92ED}"/>
                    </a:ext>
                  </a:extLst>
                </p14:cNvPr>
                <p14:cNvContentPartPr/>
                <p14:nvPr/>
              </p14:nvContentPartPr>
              <p14:xfrm>
                <a:off x="5455206" y="3271924"/>
                <a:ext cx="162360" cy="254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B7569B6-4187-D3BB-9E68-3CA46FDD92E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446566" y="3262924"/>
                  <a:ext cx="1800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05DB4FE-E626-ED27-D180-7507A13414C8}"/>
                    </a:ext>
                  </a:extLst>
                </p14:cNvPr>
                <p14:cNvContentPartPr/>
                <p14:nvPr/>
              </p14:nvContentPartPr>
              <p14:xfrm>
                <a:off x="5672286" y="3431044"/>
                <a:ext cx="157680" cy="85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05DB4FE-E626-ED27-D180-7507A13414C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663286" y="3422044"/>
                  <a:ext cx="175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650DD21-6E5D-51C6-721B-D1622CE6CE57}"/>
                    </a:ext>
                  </a:extLst>
                </p14:cNvPr>
                <p14:cNvContentPartPr/>
                <p14:nvPr/>
              </p14:nvContentPartPr>
              <p14:xfrm>
                <a:off x="5676606" y="3400804"/>
                <a:ext cx="222480" cy="129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650DD21-6E5D-51C6-721B-D1622CE6CE5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667606" y="3392164"/>
                  <a:ext cx="240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F7F03A8-40EE-3020-41A7-22FD5E9850DD}"/>
                    </a:ext>
                  </a:extLst>
                </p14:cNvPr>
                <p14:cNvContentPartPr/>
                <p14:nvPr/>
              </p14:nvContentPartPr>
              <p14:xfrm>
                <a:off x="5937246" y="3440764"/>
                <a:ext cx="159840" cy="28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F7F03A8-40EE-3020-41A7-22FD5E9850D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928606" y="3431764"/>
                  <a:ext cx="177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AB2C686-518C-DDAC-B1AE-FA489780F437}"/>
                    </a:ext>
                  </a:extLst>
                </p14:cNvPr>
                <p14:cNvContentPartPr/>
                <p14:nvPr/>
              </p14:nvContentPartPr>
              <p14:xfrm>
                <a:off x="6161526" y="3358684"/>
                <a:ext cx="245160" cy="144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AB2C686-518C-DDAC-B1AE-FA489780F43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152886" y="3349684"/>
                  <a:ext cx="262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16CFD01-CD9F-E6BB-301D-50BAE5A7FBB7}"/>
                    </a:ext>
                  </a:extLst>
                </p14:cNvPr>
                <p14:cNvContentPartPr/>
                <p14:nvPr/>
              </p14:nvContentPartPr>
              <p14:xfrm>
                <a:off x="6530526" y="3224044"/>
                <a:ext cx="198360" cy="256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16CFD01-CD9F-E6BB-301D-50BAE5A7FBB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521886" y="3215044"/>
                  <a:ext cx="2160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24EBE7A-4DF6-3D50-D347-E291C07C6EC0}"/>
                    </a:ext>
                  </a:extLst>
                </p14:cNvPr>
                <p14:cNvContentPartPr/>
                <p14:nvPr/>
              </p14:nvContentPartPr>
              <p14:xfrm>
                <a:off x="6419646" y="3291724"/>
                <a:ext cx="228960" cy="50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24EBE7A-4DF6-3D50-D347-E291C07C6EC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10646" y="3282724"/>
                  <a:ext cx="246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F7228CA-4130-5E80-314F-5251868F8CE4}"/>
                    </a:ext>
                  </a:extLst>
                </p14:cNvPr>
                <p14:cNvContentPartPr/>
                <p14:nvPr/>
              </p14:nvContentPartPr>
              <p14:xfrm>
                <a:off x="6732846" y="3178324"/>
                <a:ext cx="131400" cy="415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F7228CA-4130-5E80-314F-5251868F8CE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724206" y="3169324"/>
                  <a:ext cx="14904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3548CA0-B58B-BA8E-4BFF-D8B9C1C3FEE0}"/>
                    </a:ext>
                  </a:extLst>
                </p14:cNvPr>
                <p14:cNvContentPartPr/>
                <p14:nvPr/>
              </p14:nvContentPartPr>
              <p14:xfrm>
                <a:off x="3835206" y="3381724"/>
                <a:ext cx="199080" cy="111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3548CA0-B58B-BA8E-4BFF-D8B9C1C3FEE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826566" y="3373084"/>
                  <a:ext cx="21672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FCE72F30-F147-DEF7-C7C0-E5F858751097}"/>
              </a:ext>
            </a:extLst>
          </p:cNvPr>
          <p:cNvGrpSpPr/>
          <p:nvPr/>
        </p:nvGrpSpPr>
        <p:grpSpPr>
          <a:xfrm>
            <a:off x="1322766" y="4119004"/>
            <a:ext cx="4998600" cy="814320"/>
            <a:chOff x="1322766" y="4119004"/>
            <a:chExt cx="4998600" cy="81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74FE7F0-39C8-1B19-3BB7-D4A74BE13913}"/>
                    </a:ext>
                  </a:extLst>
                </p14:cNvPr>
                <p14:cNvContentPartPr/>
                <p14:nvPr/>
              </p14:nvContentPartPr>
              <p14:xfrm>
                <a:off x="1322766" y="4273084"/>
                <a:ext cx="1264320" cy="564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74FE7F0-39C8-1B19-3BB7-D4A74BE1391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313766" y="4264444"/>
                  <a:ext cx="128196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2E4DAA0-1F3A-E8E9-3E0D-41DCE900764E}"/>
                    </a:ext>
                  </a:extLst>
                </p14:cNvPr>
                <p14:cNvContentPartPr/>
                <p14:nvPr/>
              </p14:nvContentPartPr>
              <p14:xfrm>
                <a:off x="2345166" y="4555324"/>
                <a:ext cx="289800" cy="194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2E4DAA0-1F3A-E8E9-3E0D-41DCE900764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336526" y="4546324"/>
                  <a:ext cx="307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FEA09E2-BFF9-B14E-192C-2CB1629D7A9F}"/>
                    </a:ext>
                  </a:extLst>
                </p14:cNvPr>
                <p14:cNvContentPartPr/>
                <p14:nvPr/>
              </p14:nvContentPartPr>
              <p14:xfrm>
                <a:off x="2861766" y="4481164"/>
                <a:ext cx="181800" cy="208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FEA09E2-BFF9-B14E-192C-2CB1629D7A9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853126" y="4472164"/>
                  <a:ext cx="1994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ED99092-F5D4-CFC2-D173-8F2C4F86B549}"/>
                    </a:ext>
                  </a:extLst>
                </p14:cNvPr>
                <p14:cNvContentPartPr/>
                <p14:nvPr/>
              </p14:nvContentPartPr>
              <p14:xfrm>
                <a:off x="3088206" y="4679164"/>
                <a:ext cx="158400" cy="168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ED99092-F5D4-CFC2-D173-8F2C4F86B54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079566" y="4670524"/>
                  <a:ext cx="176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86DE2F4-43D2-A64F-0C49-2935A7A0460D}"/>
                    </a:ext>
                  </a:extLst>
                </p14:cNvPr>
                <p14:cNvContentPartPr/>
                <p14:nvPr/>
              </p14:nvContentPartPr>
              <p14:xfrm>
                <a:off x="3260646" y="4696084"/>
                <a:ext cx="194400" cy="135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86DE2F4-43D2-A64F-0C49-2935A7A0460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252006" y="4687084"/>
                  <a:ext cx="212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6D6F028-3E4C-141F-0245-CC13CE96585F}"/>
                    </a:ext>
                  </a:extLst>
                </p14:cNvPr>
                <p14:cNvContentPartPr/>
                <p14:nvPr/>
              </p14:nvContentPartPr>
              <p14:xfrm>
                <a:off x="3727206" y="4542724"/>
                <a:ext cx="208440" cy="27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6D6F028-3E4C-141F-0245-CC13CE96585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718206" y="4534084"/>
                  <a:ext cx="226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E35115A-CC96-3D49-0016-4DFC42425687}"/>
                    </a:ext>
                  </a:extLst>
                </p14:cNvPr>
                <p14:cNvContentPartPr/>
                <p14:nvPr/>
              </p14:nvContentPartPr>
              <p14:xfrm>
                <a:off x="3766446" y="4628044"/>
                <a:ext cx="180720" cy="7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E35115A-CC96-3D49-0016-4DFC4242568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757446" y="4619044"/>
                  <a:ext cx="198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D5528C7-31A2-7D52-BAE7-11090CABC828}"/>
                    </a:ext>
                  </a:extLst>
                </p14:cNvPr>
                <p14:cNvContentPartPr/>
                <p14:nvPr/>
              </p14:nvContentPartPr>
              <p14:xfrm>
                <a:off x="4103766" y="4460644"/>
                <a:ext cx="190800" cy="222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D5528C7-31A2-7D52-BAE7-11090CABC82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94766" y="4451644"/>
                  <a:ext cx="2084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E95D29C-4F5E-6DC2-C398-34284F897132}"/>
                    </a:ext>
                  </a:extLst>
                </p14:cNvPr>
                <p14:cNvContentPartPr/>
                <p14:nvPr/>
              </p14:nvContentPartPr>
              <p14:xfrm>
                <a:off x="4361886" y="4754044"/>
                <a:ext cx="156240" cy="155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E95D29C-4F5E-6DC2-C398-34284F89713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353246" y="4745044"/>
                  <a:ext cx="173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B8C03F6-5935-0308-2186-837F13A09BD9}"/>
                    </a:ext>
                  </a:extLst>
                </p14:cNvPr>
                <p14:cNvContentPartPr/>
                <p14:nvPr/>
              </p14:nvContentPartPr>
              <p14:xfrm>
                <a:off x="4566366" y="4814524"/>
                <a:ext cx="186840" cy="118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B8C03F6-5935-0308-2186-837F13A09BD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557726" y="4805884"/>
                  <a:ext cx="204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5959653-6DD3-0010-445F-1F7921428AAB}"/>
                    </a:ext>
                  </a:extLst>
                </p14:cNvPr>
                <p14:cNvContentPartPr/>
                <p14:nvPr/>
              </p14:nvContentPartPr>
              <p14:xfrm>
                <a:off x="4430286" y="4297204"/>
                <a:ext cx="118080" cy="116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5959653-6DD3-0010-445F-1F7921428AA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421646" y="4288204"/>
                  <a:ext cx="135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8FDB839-EA44-BE9B-34E4-4316E7834023}"/>
                    </a:ext>
                  </a:extLst>
                </p14:cNvPr>
                <p14:cNvContentPartPr/>
                <p14:nvPr/>
              </p14:nvContentPartPr>
              <p14:xfrm>
                <a:off x="5043366" y="4419604"/>
                <a:ext cx="25560" cy="232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8FDB839-EA44-BE9B-34E4-4316E783402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034726" y="4410964"/>
                  <a:ext cx="432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AE77425-EBC0-010A-D27C-726C9A24DBCB}"/>
                    </a:ext>
                  </a:extLst>
                </p14:cNvPr>
                <p14:cNvContentPartPr/>
                <p14:nvPr/>
              </p14:nvContentPartPr>
              <p14:xfrm>
                <a:off x="4927086" y="4534444"/>
                <a:ext cx="235440" cy="39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AE77425-EBC0-010A-D27C-726C9A24DBC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918446" y="4525804"/>
                  <a:ext cx="253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E1F1383-0EDE-F85F-A55B-2B9D4DA3817E}"/>
                    </a:ext>
                  </a:extLst>
                </p14:cNvPr>
                <p14:cNvContentPartPr/>
                <p14:nvPr/>
              </p14:nvContentPartPr>
              <p14:xfrm>
                <a:off x="5390046" y="4501324"/>
                <a:ext cx="104040" cy="124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E1F1383-0EDE-F85F-A55B-2B9D4DA3817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381406" y="4492684"/>
                  <a:ext cx="121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9797AC5-A935-070B-ED4C-4C6C3C0026B3}"/>
                    </a:ext>
                  </a:extLst>
                </p14:cNvPr>
                <p14:cNvContentPartPr/>
                <p14:nvPr/>
              </p14:nvContentPartPr>
              <p14:xfrm>
                <a:off x="5432166" y="4366684"/>
                <a:ext cx="360" cy="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9797AC5-A935-070B-ED4C-4C6C3C0026B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423166" y="43576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95AB602-4DCB-5E57-E14C-43CFCF0AFDF8}"/>
                    </a:ext>
                  </a:extLst>
                </p14:cNvPr>
                <p14:cNvContentPartPr/>
                <p14:nvPr/>
              </p14:nvContentPartPr>
              <p14:xfrm>
                <a:off x="5712606" y="4384684"/>
                <a:ext cx="178920" cy="243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95AB602-4DCB-5E57-E14C-43CFCF0AFDF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703606" y="4376044"/>
                  <a:ext cx="196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1AF06EB-B69E-CAA5-CBE9-4B4D211F291D}"/>
                    </a:ext>
                  </a:extLst>
                </p14:cNvPr>
                <p14:cNvContentPartPr/>
                <p14:nvPr/>
              </p14:nvContentPartPr>
              <p14:xfrm>
                <a:off x="5951286" y="4654684"/>
                <a:ext cx="153720" cy="226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1AF06EB-B69E-CAA5-CBE9-4B4D211F291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942646" y="4645684"/>
                  <a:ext cx="1713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7C3DA07-F7A5-18B3-3085-FED1A02EBC30}"/>
                    </a:ext>
                  </a:extLst>
                </p14:cNvPr>
                <p14:cNvContentPartPr/>
                <p14:nvPr/>
              </p14:nvContentPartPr>
              <p14:xfrm>
                <a:off x="6160446" y="4676644"/>
                <a:ext cx="160920" cy="163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7C3DA07-F7A5-18B3-3085-FED1A02EBC3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151446" y="4667644"/>
                  <a:ext cx="178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D14A424-9DDD-7B2B-7C34-1CA51D8860F6}"/>
                    </a:ext>
                  </a:extLst>
                </p14:cNvPr>
                <p14:cNvContentPartPr/>
                <p14:nvPr/>
              </p14:nvContentPartPr>
              <p14:xfrm>
                <a:off x="6056046" y="4155364"/>
                <a:ext cx="46440" cy="136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D14A424-9DDD-7B2B-7C34-1CA51D8860F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047406" y="4146724"/>
                  <a:ext cx="64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C5AB50D-B237-03C0-E70D-694ED07B4EEB}"/>
                    </a:ext>
                  </a:extLst>
                </p14:cNvPr>
                <p14:cNvContentPartPr/>
                <p14:nvPr/>
              </p14:nvContentPartPr>
              <p14:xfrm>
                <a:off x="6163326" y="4119004"/>
                <a:ext cx="46800" cy="181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C5AB50D-B237-03C0-E70D-694ED07B4EE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154686" y="4110364"/>
                  <a:ext cx="64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DD086EE-2D14-9649-30A9-CB9C33BF7886}"/>
                    </a:ext>
                  </a:extLst>
                </p14:cNvPr>
                <p14:cNvContentPartPr/>
                <p14:nvPr/>
              </p14:nvContentPartPr>
              <p14:xfrm>
                <a:off x="2849166" y="4320604"/>
                <a:ext cx="159120" cy="1015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DD086EE-2D14-9649-30A9-CB9C33BF788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840526" y="4311604"/>
                  <a:ext cx="17676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DE6FD112-5515-728D-EA4A-EE4C06EA61F4}"/>
              </a:ext>
            </a:extLst>
          </p:cNvPr>
          <p:cNvGrpSpPr/>
          <p:nvPr/>
        </p:nvGrpSpPr>
        <p:grpSpPr>
          <a:xfrm>
            <a:off x="3008286" y="6260284"/>
            <a:ext cx="2061360" cy="408600"/>
            <a:chOff x="3008286" y="6260284"/>
            <a:chExt cx="206136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DF76832-5601-B777-C8F7-17F5EB379011}"/>
                    </a:ext>
                  </a:extLst>
                </p14:cNvPr>
                <p14:cNvContentPartPr/>
                <p14:nvPr/>
              </p14:nvContentPartPr>
              <p14:xfrm>
                <a:off x="3008286" y="6274684"/>
                <a:ext cx="172080" cy="261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DF76832-5601-B777-C8F7-17F5EB37901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999286" y="6265684"/>
                  <a:ext cx="1897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2C1D6EB-E6AE-1902-9757-6069A43371A4}"/>
                    </a:ext>
                  </a:extLst>
                </p14:cNvPr>
                <p14:cNvContentPartPr/>
                <p14:nvPr/>
              </p14:nvContentPartPr>
              <p14:xfrm>
                <a:off x="3420846" y="6327604"/>
                <a:ext cx="225360" cy="9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2C1D6EB-E6AE-1902-9757-6069A43371A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412206" y="6318604"/>
                  <a:ext cx="243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C031B9A-0436-078E-0D82-A6D0452A4D20}"/>
                    </a:ext>
                  </a:extLst>
                </p14:cNvPr>
                <p14:cNvContentPartPr/>
                <p14:nvPr/>
              </p14:nvContentPartPr>
              <p14:xfrm>
                <a:off x="3457206" y="6439204"/>
                <a:ext cx="212760" cy="169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C031B9A-0436-078E-0D82-A6D0452A4D2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448566" y="6430564"/>
                  <a:ext cx="230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A598D08-ADF2-F584-39CD-BAC877C81CED}"/>
                    </a:ext>
                  </a:extLst>
                </p14:cNvPr>
                <p14:cNvContentPartPr/>
                <p14:nvPr/>
              </p14:nvContentPartPr>
              <p14:xfrm>
                <a:off x="3903606" y="6260284"/>
                <a:ext cx="190080" cy="2674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A598D08-ADF2-F584-39CD-BAC877C81CE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894966" y="6251644"/>
                  <a:ext cx="2077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A5DB48E-6899-FAF5-26E7-C333A63F96C0}"/>
                    </a:ext>
                  </a:extLst>
                </p14:cNvPr>
                <p14:cNvContentPartPr/>
                <p14:nvPr/>
              </p14:nvContentPartPr>
              <p14:xfrm>
                <a:off x="4220406" y="6464044"/>
                <a:ext cx="159840" cy="2048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A5DB48E-6899-FAF5-26E7-C333A63F96C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211766" y="6455044"/>
                  <a:ext cx="177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EA0A418-9756-E34A-9AC6-3B41D27DB7AC}"/>
                    </a:ext>
                  </a:extLst>
                </p14:cNvPr>
                <p14:cNvContentPartPr/>
                <p14:nvPr/>
              </p14:nvContentPartPr>
              <p14:xfrm>
                <a:off x="4453686" y="6433084"/>
                <a:ext cx="164880" cy="171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EA0A418-9756-E34A-9AC6-3B41D27DB7A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445046" y="6424444"/>
                  <a:ext cx="182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1A774D0-D67A-4CAB-8D73-B371A8461316}"/>
                    </a:ext>
                  </a:extLst>
                </p14:cNvPr>
                <p14:cNvContentPartPr/>
                <p14:nvPr/>
              </p14:nvContentPartPr>
              <p14:xfrm>
                <a:off x="4845726" y="6297004"/>
                <a:ext cx="223920" cy="1584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1A774D0-D67A-4CAB-8D73-B371A846131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836726" y="6288004"/>
                  <a:ext cx="24156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9844D2D3-0B94-021B-0758-9630D8AEC894}"/>
              </a:ext>
            </a:extLst>
          </p:cNvPr>
          <p:cNvGrpSpPr/>
          <p:nvPr/>
        </p:nvGrpSpPr>
        <p:grpSpPr>
          <a:xfrm>
            <a:off x="5159646" y="5835484"/>
            <a:ext cx="1816920" cy="504720"/>
            <a:chOff x="5159646" y="5835484"/>
            <a:chExt cx="181692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B0D26F9-E6BE-1422-DF30-0F246CC9EED4}"/>
                    </a:ext>
                  </a:extLst>
                </p14:cNvPr>
                <p14:cNvContentPartPr/>
                <p14:nvPr/>
              </p14:nvContentPartPr>
              <p14:xfrm>
                <a:off x="5159646" y="6083164"/>
                <a:ext cx="97200" cy="136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B0D26F9-E6BE-1422-DF30-0F246CC9EED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151006" y="6074164"/>
                  <a:ext cx="114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E23FFB5-4908-1544-22D8-26E8450E5707}"/>
                    </a:ext>
                  </a:extLst>
                </p14:cNvPr>
                <p14:cNvContentPartPr/>
                <p14:nvPr/>
              </p14:nvContentPartPr>
              <p14:xfrm>
                <a:off x="5212926" y="5958964"/>
                <a:ext cx="360" cy="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E23FFB5-4908-1544-22D8-26E8450E570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04286" y="594996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AA29847-EC6B-0001-72E6-921F08D38B65}"/>
                    </a:ext>
                  </a:extLst>
                </p14:cNvPr>
                <p14:cNvContentPartPr/>
                <p14:nvPr/>
              </p14:nvContentPartPr>
              <p14:xfrm>
                <a:off x="5383566" y="5848804"/>
                <a:ext cx="114120" cy="413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AA29847-EC6B-0001-72E6-921F08D38B6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374566" y="5839804"/>
                  <a:ext cx="1317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1FB11ED-74E0-C84D-DD43-05158A4F3612}"/>
                    </a:ext>
                  </a:extLst>
                </p14:cNvPr>
                <p14:cNvContentPartPr/>
                <p14:nvPr/>
              </p14:nvContentPartPr>
              <p14:xfrm>
                <a:off x="5552406" y="5910364"/>
                <a:ext cx="173160" cy="3175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1FB11ED-74E0-C84D-DD43-05158A4F361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543766" y="5901364"/>
                  <a:ext cx="1908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BEE16B8-3D78-17E5-D823-95BE92A707E1}"/>
                    </a:ext>
                  </a:extLst>
                </p14:cNvPr>
                <p14:cNvContentPartPr/>
                <p14:nvPr/>
              </p14:nvContentPartPr>
              <p14:xfrm>
                <a:off x="5783886" y="6088564"/>
                <a:ext cx="156600" cy="1202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BEE16B8-3D78-17E5-D823-95BE92A707E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775246" y="6079924"/>
                  <a:ext cx="174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1C84DCC-2514-68B3-7C24-186906B448F1}"/>
                    </a:ext>
                  </a:extLst>
                </p14:cNvPr>
                <p14:cNvContentPartPr/>
                <p14:nvPr/>
              </p14:nvContentPartPr>
              <p14:xfrm>
                <a:off x="5817366" y="6041764"/>
                <a:ext cx="191160" cy="2026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1C84DCC-2514-68B3-7C24-186906B448F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808726" y="6032764"/>
                  <a:ext cx="2088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279A6C3-E76C-04E9-615D-7B08A5852170}"/>
                    </a:ext>
                  </a:extLst>
                </p14:cNvPr>
                <p14:cNvContentPartPr/>
                <p14:nvPr/>
              </p14:nvContentPartPr>
              <p14:xfrm>
                <a:off x="6079806" y="6148684"/>
                <a:ext cx="130680" cy="255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279A6C3-E76C-04E9-615D-7B08A585217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071166" y="6139684"/>
                  <a:ext cx="148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B785D35-08A1-E8C0-2EF2-C5D6B6C99E3B}"/>
                    </a:ext>
                  </a:extLst>
                </p14:cNvPr>
                <p14:cNvContentPartPr/>
                <p14:nvPr/>
              </p14:nvContentPartPr>
              <p14:xfrm>
                <a:off x="6346926" y="6056164"/>
                <a:ext cx="176760" cy="169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B785D35-08A1-E8C0-2EF2-C5D6B6C99E3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338286" y="6047524"/>
                  <a:ext cx="194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B06CCEA-521E-0F9A-F3F2-59B8E5588BE1}"/>
                    </a:ext>
                  </a:extLst>
                </p14:cNvPr>
                <p14:cNvContentPartPr/>
                <p14:nvPr/>
              </p14:nvContentPartPr>
              <p14:xfrm>
                <a:off x="6650406" y="5897404"/>
                <a:ext cx="140400" cy="3070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B06CCEA-521E-0F9A-F3F2-59B8E5588BE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641406" y="5888404"/>
                  <a:ext cx="1580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73C6A2B-21EF-9F30-4D1A-8A51470C2A56}"/>
                    </a:ext>
                  </a:extLst>
                </p14:cNvPr>
                <p14:cNvContentPartPr/>
                <p14:nvPr/>
              </p14:nvContentPartPr>
              <p14:xfrm>
                <a:off x="6526926" y="6019084"/>
                <a:ext cx="227160" cy="460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73C6A2B-21EF-9F30-4D1A-8A51470C2A5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517926" y="6010084"/>
                  <a:ext cx="2448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73C5D52-1770-964B-0B7B-554D0E6EC8D6}"/>
                    </a:ext>
                  </a:extLst>
                </p14:cNvPr>
                <p14:cNvContentPartPr/>
                <p14:nvPr/>
              </p14:nvContentPartPr>
              <p14:xfrm>
                <a:off x="6798006" y="5835484"/>
                <a:ext cx="178560" cy="5047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73C5D52-1770-964B-0B7B-554D0E6EC8D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789366" y="5826844"/>
                  <a:ext cx="196200" cy="52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BF92FC9A-8913-8766-BE77-BF0FB17055BB}"/>
                  </a:ext>
                </a:extLst>
              </p14:cNvPr>
              <p14:cNvContentPartPr/>
              <p14:nvPr/>
            </p14:nvContentPartPr>
            <p14:xfrm>
              <a:off x="10949526" y="636645"/>
              <a:ext cx="360" cy="3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BF92FC9A-8913-8766-BE77-BF0FB17055BB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0940886" y="62800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Group 250">
            <a:extLst>
              <a:ext uri="{FF2B5EF4-FFF2-40B4-BE49-F238E27FC236}">
                <a16:creationId xmlns:a16="http://schemas.microsoft.com/office/drawing/2014/main" id="{E9537CDD-00C0-3240-A4D0-11D77D0DAB3A}"/>
              </a:ext>
            </a:extLst>
          </p:cNvPr>
          <p:cNvGrpSpPr/>
          <p:nvPr/>
        </p:nvGrpSpPr>
        <p:grpSpPr>
          <a:xfrm>
            <a:off x="10904886" y="490125"/>
            <a:ext cx="650160" cy="417600"/>
            <a:chOff x="10904886" y="490125"/>
            <a:chExt cx="650160" cy="41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2579E92-CDFD-F9DA-941F-8A17E45B7644}"/>
                    </a:ext>
                  </a:extLst>
                </p14:cNvPr>
                <p14:cNvContentPartPr/>
                <p14:nvPr/>
              </p14:nvContentPartPr>
              <p14:xfrm>
                <a:off x="10904886" y="490125"/>
                <a:ext cx="178200" cy="180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2579E92-CDFD-F9DA-941F-8A17E45B764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896246" y="481125"/>
                  <a:ext cx="195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6F22D06-E7EA-5DF2-6195-33A63CDC95C4}"/>
                    </a:ext>
                  </a:extLst>
                </p14:cNvPr>
                <p14:cNvContentPartPr/>
                <p14:nvPr/>
              </p14:nvContentPartPr>
              <p14:xfrm>
                <a:off x="11190366" y="625125"/>
                <a:ext cx="20520" cy="59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6F22D06-E7EA-5DF2-6195-33A63CDC95C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181726" y="616485"/>
                  <a:ext cx="38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2AC86CC-0993-D177-FCE6-1A5A89A11167}"/>
                    </a:ext>
                  </a:extLst>
                </p14:cNvPr>
                <p14:cNvContentPartPr/>
                <p14:nvPr/>
              </p14:nvContentPartPr>
              <p14:xfrm>
                <a:off x="11234286" y="518565"/>
                <a:ext cx="220320" cy="3891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2AC86CC-0993-D177-FCE6-1A5A89A1116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225286" y="509565"/>
                  <a:ext cx="23796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BDA6DC6-9BB3-93A6-CDBB-0F0212D36DB9}"/>
                    </a:ext>
                  </a:extLst>
                </p14:cNvPr>
                <p14:cNvContentPartPr/>
                <p14:nvPr/>
              </p14:nvContentPartPr>
              <p14:xfrm>
                <a:off x="11546046" y="715125"/>
                <a:ext cx="9000" cy="468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BDA6DC6-9BB3-93A6-CDBB-0F0212D36DB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537046" y="706125"/>
                  <a:ext cx="2664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58CEAF8C-FE2D-AA20-EEFF-CC268ACE64BE}"/>
              </a:ext>
            </a:extLst>
          </p:cNvPr>
          <p:cNvGrpSpPr/>
          <p:nvPr/>
        </p:nvGrpSpPr>
        <p:grpSpPr>
          <a:xfrm>
            <a:off x="10633806" y="883245"/>
            <a:ext cx="1142640" cy="498600"/>
            <a:chOff x="10633806" y="883245"/>
            <a:chExt cx="1142640" cy="4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D3F6838-C3F1-75CB-158A-183E5EA59919}"/>
                    </a:ext>
                  </a:extLst>
                </p14:cNvPr>
                <p14:cNvContentPartPr/>
                <p14:nvPr/>
              </p14:nvContentPartPr>
              <p14:xfrm>
                <a:off x="10633806" y="883245"/>
                <a:ext cx="1142640" cy="4986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D3F6838-C3F1-75CB-158A-183E5EA5991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625166" y="874605"/>
                  <a:ext cx="116028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B99811A-F90E-C06C-1D76-F8FDCD9A1E34}"/>
                    </a:ext>
                  </a:extLst>
                </p14:cNvPr>
                <p14:cNvContentPartPr/>
                <p14:nvPr/>
              </p14:nvContentPartPr>
              <p14:xfrm>
                <a:off x="11395926" y="1060365"/>
                <a:ext cx="219600" cy="241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B99811A-F90E-C06C-1D76-F8FDCD9A1E3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386926" y="1051365"/>
                  <a:ext cx="2372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66F7DB95-33F9-FDDB-596D-B8D5FD0F6D32}"/>
              </a:ext>
            </a:extLst>
          </p:cNvPr>
          <p:cNvGrpSpPr/>
          <p:nvPr/>
        </p:nvGrpSpPr>
        <p:grpSpPr>
          <a:xfrm>
            <a:off x="701406" y="1586325"/>
            <a:ext cx="1438560" cy="449640"/>
            <a:chOff x="701406" y="1586325"/>
            <a:chExt cx="143856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92AB6E6-AC66-952F-955C-6137A0219061}"/>
                    </a:ext>
                  </a:extLst>
                </p14:cNvPr>
                <p14:cNvContentPartPr/>
                <p14:nvPr/>
              </p14:nvContentPartPr>
              <p14:xfrm>
                <a:off x="701406" y="1682085"/>
                <a:ext cx="657000" cy="3481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92AB6E6-AC66-952F-955C-6137A021906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92406" y="1673085"/>
                  <a:ext cx="6746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7A879F5-F777-CE82-50D3-7A476687BA0D}"/>
                    </a:ext>
                  </a:extLst>
                </p14:cNvPr>
                <p14:cNvContentPartPr/>
                <p14:nvPr/>
              </p14:nvContentPartPr>
              <p14:xfrm>
                <a:off x="1537686" y="1586325"/>
                <a:ext cx="602280" cy="4496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7A879F5-F777-CE82-50D3-7A476687BA0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528686" y="1577685"/>
                  <a:ext cx="61992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551CFC7-9317-AFC2-F439-FC0A53B4B0E4}"/>
                    </a:ext>
                  </a:extLst>
                </p14:cNvPr>
                <p14:cNvContentPartPr/>
                <p14:nvPr/>
              </p14:nvContentPartPr>
              <p14:xfrm>
                <a:off x="2004966" y="1745445"/>
                <a:ext cx="360" cy="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551CFC7-9317-AFC2-F439-FC0A53B4B0E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995966" y="1736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78A9FBD-802B-6E3C-2585-D18CFBA95ACD}"/>
                    </a:ext>
                  </a:extLst>
                </p14:cNvPr>
                <p14:cNvContentPartPr/>
                <p14:nvPr/>
              </p14:nvContentPartPr>
              <p14:xfrm>
                <a:off x="1607166" y="1732125"/>
                <a:ext cx="149760" cy="45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78A9FBD-802B-6E3C-2585-D18CFBA95AC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598526" y="1723485"/>
                  <a:ext cx="16740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71984642-93F7-6982-DCB1-A9AD88283E21}"/>
                  </a:ext>
                </a:extLst>
              </p14:cNvPr>
              <p14:cNvContentPartPr/>
              <p14:nvPr/>
            </p14:nvContentPartPr>
            <p14:xfrm>
              <a:off x="2511126" y="1874325"/>
              <a:ext cx="242280" cy="13680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71984642-93F7-6982-DCB1-A9AD88283E21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2502126" y="1865685"/>
                <a:ext cx="25992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oup 265">
            <a:extLst>
              <a:ext uri="{FF2B5EF4-FFF2-40B4-BE49-F238E27FC236}">
                <a16:creationId xmlns:a16="http://schemas.microsoft.com/office/drawing/2014/main" id="{F5371FC1-2B50-219F-482D-9A20BE091714}"/>
              </a:ext>
            </a:extLst>
          </p:cNvPr>
          <p:cNvGrpSpPr/>
          <p:nvPr/>
        </p:nvGrpSpPr>
        <p:grpSpPr>
          <a:xfrm>
            <a:off x="3003966" y="1594965"/>
            <a:ext cx="159840" cy="146160"/>
            <a:chOff x="3003966" y="1594965"/>
            <a:chExt cx="159840" cy="1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E22C187-2F15-2A4E-E616-1ECF90D00D09}"/>
                    </a:ext>
                  </a:extLst>
                </p14:cNvPr>
                <p14:cNvContentPartPr/>
                <p14:nvPr/>
              </p14:nvContentPartPr>
              <p14:xfrm>
                <a:off x="3003966" y="1631325"/>
                <a:ext cx="76320" cy="1098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E22C187-2F15-2A4E-E616-1ECF90D00D0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995326" y="1622685"/>
                  <a:ext cx="93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7B4FE7C-902E-A9C1-C196-F0116BBBB8E9}"/>
                    </a:ext>
                  </a:extLst>
                </p14:cNvPr>
                <p14:cNvContentPartPr/>
                <p14:nvPr/>
              </p14:nvContentPartPr>
              <p14:xfrm>
                <a:off x="3115566" y="1594965"/>
                <a:ext cx="48240" cy="1447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7B4FE7C-902E-A9C1-C196-F0116BBBB8E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106926" y="1586325"/>
                  <a:ext cx="6588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307D9BB4-10EF-C9F2-D4A2-F3F09036C53C}"/>
              </a:ext>
            </a:extLst>
          </p:cNvPr>
          <p:cNvGrpSpPr/>
          <p:nvPr/>
        </p:nvGrpSpPr>
        <p:grpSpPr>
          <a:xfrm>
            <a:off x="4170366" y="1497045"/>
            <a:ext cx="143280" cy="208080"/>
            <a:chOff x="4170366" y="1497045"/>
            <a:chExt cx="14328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864D1E6-36D9-4FC7-8F95-456C8232F819}"/>
                    </a:ext>
                  </a:extLst>
                </p14:cNvPr>
                <p14:cNvContentPartPr/>
                <p14:nvPr/>
              </p14:nvContentPartPr>
              <p14:xfrm>
                <a:off x="4170366" y="1579845"/>
                <a:ext cx="85320" cy="1252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864D1E6-36D9-4FC7-8F95-456C8232F81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161726" y="1571205"/>
                  <a:ext cx="1029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3166B86-ECC4-FF31-5124-0A3559D08C22}"/>
                    </a:ext>
                  </a:extLst>
                </p14:cNvPr>
                <p14:cNvContentPartPr/>
                <p14:nvPr/>
              </p14:nvContentPartPr>
              <p14:xfrm>
                <a:off x="4290966" y="1497045"/>
                <a:ext cx="22680" cy="2037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3166B86-ECC4-FF31-5124-0A3559D08C2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281966" y="1488405"/>
                  <a:ext cx="4032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9AF6A71E-CD25-BBC7-599D-6639B11ADD97}"/>
              </a:ext>
            </a:extLst>
          </p:cNvPr>
          <p:cNvGrpSpPr/>
          <p:nvPr/>
        </p:nvGrpSpPr>
        <p:grpSpPr>
          <a:xfrm>
            <a:off x="3227886" y="1847325"/>
            <a:ext cx="1149480" cy="212400"/>
            <a:chOff x="3227886" y="1847325"/>
            <a:chExt cx="114948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802ED37-DE36-476F-9E02-3DED9EF39B01}"/>
                    </a:ext>
                  </a:extLst>
                </p14:cNvPr>
                <p14:cNvContentPartPr/>
                <p14:nvPr/>
              </p14:nvContentPartPr>
              <p14:xfrm>
                <a:off x="3227886" y="1847325"/>
                <a:ext cx="1000080" cy="2026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802ED37-DE36-476F-9E02-3DED9EF39B0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218886" y="1838325"/>
                  <a:ext cx="1017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D13AA51-2627-D62F-6964-1BDB95B2D199}"/>
                    </a:ext>
                  </a:extLst>
                </p14:cNvPr>
                <p14:cNvContentPartPr/>
                <p14:nvPr/>
              </p14:nvContentPartPr>
              <p14:xfrm>
                <a:off x="4352526" y="1994565"/>
                <a:ext cx="24840" cy="651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D13AA51-2627-D62F-6964-1BDB95B2D19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343886" y="1985565"/>
                  <a:ext cx="42480" cy="82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9430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C880E45-8B7B-EECD-3F45-1D8C1D064D0B}"/>
              </a:ext>
            </a:extLst>
          </p:cNvPr>
          <p:cNvGrpSpPr/>
          <p:nvPr/>
        </p:nvGrpSpPr>
        <p:grpSpPr>
          <a:xfrm>
            <a:off x="743886" y="227685"/>
            <a:ext cx="966240" cy="578520"/>
            <a:chOff x="743886" y="227685"/>
            <a:chExt cx="966240" cy="57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AF836B9-ADF1-6A03-BA26-96E157A4B962}"/>
                    </a:ext>
                  </a:extLst>
                </p14:cNvPr>
                <p14:cNvContentPartPr/>
                <p14:nvPr/>
              </p14:nvContentPartPr>
              <p14:xfrm>
                <a:off x="743886" y="367365"/>
                <a:ext cx="217440" cy="258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AF836B9-ADF1-6A03-BA26-96E157A4B96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4886" y="358365"/>
                  <a:ext cx="2350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B6D9217-F59C-0AE1-D89C-41F312640B95}"/>
                    </a:ext>
                  </a:extLst>
                </p14:cNvPr>
                <p14:cNvContentPartPr/>
                <p14:nvPr/>
              </p14:nvContentPartPr>
              <p14:xfrm>
                <a:off x="1010286" y="227685"/>
                <a:ext cx="699840" cy="578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B6D9217-F59C-0AE1-D89C-41F312640B9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1286" y="218685"/>
                  <a:ext cx="717480" cy="59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B75FED-B182-D3FA-3E5B-FC007709667D}"/>
              </a:ext>
            </a:extLst>
          </p:cNvPr>
          <p:cNvGrpSpPr/>
          <p:nvPr/>
        </p:nvGrpSpPr>
        <p:grpSpPr>
          <a:xfrm>
            <a:off x="2150046" y="342525"/>
            <a:ext cx="1118880" cy="401040"/>
            <a:chOff x="2150046" y="342525"/>
            <a:chExt cx="111888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FE43487-36F6-8222-5225-57C627D4B775}"/>
                    </a:ext>
                  </a:extLst>
                </p14:cNvPr>
                <p14:cNvContentPartPr/>
                <p14:nvPr/>
              </p14:nvContentPartPr>
              <p14:xfrm>
                <a:off x="2150046" y="342525"/>
                <a:ext cx="213840" cy="306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FE43487-36F6-8222-5225-57C627D4B77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41406" y="333885"/>
                  <a:ext cx="2314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B97E047-71C7-A028-951B-CE6E799A995A}"/>
                    </a:ext>
                  </a:extLst>
                </p14:cNvPr>
                <p14:cNvContentPartPr/>
                <p14:nvPr/>
              </p14:nvContentPartPr>
              <p14:xfrm>
                <a:off x="2402766" y="512445"/>
                <a:ext cx="209880" cy="135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B97E047-71C7-A028-951B-CE6E799A995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94126" y="503805"/>
                  <a:ext cx="227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9CB3BC7-DF63-159E-9867-19275EC97CA5}"/>
                    </a:ext>
                  </a:extLst>
                </p14:cNvPr>
                <p14:cNvContentPartPr/>
                <p14:nvPr/>
              </p14:nvContentPartPr>
              <p14:xfrm>
                <a:off x="2724966" y="365565"/>
                <a:ext cx="120240" cy="375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9CB3BC7-DF63-159E-9867-19275EC97CA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15966" y="356565"/>
                  <a:ext cx="1378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806ADB1-8EA4-070A-56F4-B9425ABAF500}"/>
                    </a:ext>
                  </a:extLst>
                </p14:cNvPr>
                <p14:cNvContentPartPr/>
                <p14:nvPr/>
              </p14:nvContentPartPr>
              <p14:xfrm>
                <a:off x="2921886" y="531165"/>
                <a:ext cx="123480" cy="119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806ADB1-8EA4-070A-56F4-B9425ABAF50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13246" y="522165"/>
                  <a:ext cx="141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3F5C73D-849B-DF1E-BAC1-AB7D12C603F4}"/>
                    </a:ext>
                  </a:extLst>
                </p14:cNvPr>
                <p14:cNvContentPartPr/>
                <p14:nvPr/>
              </p14:nvContentPartPr>
              <p14:xfrm>
                <a:off x="3130686" y="371325"/>
                <a:ext cx="138240" cy="372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3F5C73D-849B-DF1E-BAC1-AB7D12C603F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22046" y="362325"/>
                  <a:ext cx="155880" cy="38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099945-5211-1B8F-17B7-DD432CB0A7C5}"/>
              </a:ext>
            </a:extLst>
          </p:cNvPr>
          <p:cNvGrpSpPr/>
          <p:nvPr/>
        </p:nvGrpSpPr>
        <p:grpSpPr>
          <a:xfrm>
            <a:off x="3682206" y="348645"/>
            <a:ext cx="330840" cy="298440"/>
            <a:chOff x="3682206" y="348645"/>
            <a:chExt cx="33084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BB46A5E-7989-0525-C9B1-C2ED14CCAD61}"/>
                    </a:ext>
                  </a:extLst>
                </p14:cNvPr>
                <p14:cNvContentPartPr/>
                <p14:nvPr/>
              </p14:nvContentPartPr>
              <p14:xfrm>
                <a:off x="3682206" y="512085"/>
                <a:ext cx="330840" cy="135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BB46A5E-7989-0525-C9B1-C2ED14CCAD6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73566" y="503445"/>
                  <a:ext cx="348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950E26E-BD70-9FE4-9377-BF78E207CE11}"/>
                    </a:ext>
                  </a:extLst>
                </p14:cNvPr>
                <p14:cNvContentPartPr/>
                <p14:nvPr/>
              </p14:nvContentPartPr>
              <p14:xfrm>
                <a:off x="3732246" y="348645"/>
                <a:ext cx="47520" cy="78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950E26E-BD70-9FE4-9377-BF78E207CE1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23606" y="340005"/>
                  <a:ext cx="6516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A46BE88-67A8-0513-CF43-DDC28F039348}"/>
                  </a:ext>
                </a:extLst>
              </p14:cNvPr>
              <p14:cNvContentPartPr/>
              <p14:nvPr/>
            </p14:nvContentPartPr>
            <p14:xfrm>
              <a:off x="4253526" y="179805"/>
              <a:ext cx="2127960" cy="480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A46BE88-67A8-0513-CF43-DDC28F03934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44886" y="170805"/>
                <a:ext cx="2145600" cy="49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D3B5FDBF-75E3-8EFA-2EBA-F9F65BAA7971}"/>
              </a:ext>
            </a:extLst>
          </p:cNvPr>
          <p:cNvGrpSpPr/>
          <p:nvPr/>
        </p:nvGrpSpPr>
        <p:grpSpPr>
          <a:xfrm>
            <a:off x="2430126" y="886485"/>
            <a:ext cx="5396760" cy="775080"/>
            <a:chOff x="2430126" y="886485"/>
            <a:chExt cx="5396760" cy="77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2A79A51-6D72-7BE1-4BD7-357DB49548EF}"/>
                    </a:ext>
                  </a:extLst>
                </p14:cNvPr>
                <p14:cNvContentPartPr/>
                <p14:nvPr/>
              </p14:nvContentPartPr>
              <p14:xfrm>
                <a:off x="2430126" y="1150725"/>
                <a:ext cx="224640" cy="381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2A79A51-6D72-7BE1-4BD7-357DB49548E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21486" y="1141725"/>
                  <a:ext cx="2422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4C92EBD-A243-B0C1-FF2C-73BBABAF9A39}"/>
                    </a:ext>
                  </a:extLst>
                </p14:cNvPr>
                <p14:cNvContentPartPr/>
                <p14:nvPr/>
              </p14:nvContentPartPr>
              <p14:xfrm>
                <a:off x="2699766" y="1386165"/>
                <a:ext cx="187560" cy="165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4C92EBD-A243-B0C1-FF2C-73BBABAF9A3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90766" y="1377165"/>
                  <a:ext cx="2052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E4CEB29-931F-3DF5-3894-D01B5CDBEDE4}"/>
                    </a:ext>
                  </a:extLst>
                </p14:cNvPr>
                <p14:cNvContentPartPr/>
                <p14:nvPr/>
              </p14:nvContentPartPr>
              <p14:xfrm>
                <a:off x="2992446" y="1361325"/>
                <a:ext cx="199440" cy="170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E4CEB29-931F-3DF5-3894-D01B5CDBEDE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83446" y="1352685"/>
                  <a:ext cx="2170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57F9AA8-91C7-28D0-8570-8D2D62767F1D}"/>
                    </a:ext>
                  </a:extLst>
                </p14:cNvPr>
                <p14:cNvContentPartPr/>
                <p14:nvPr/>
              </p14:nvContentPartPr>
              <p14:xfrm>
                <a:off x="2928366" y="1195365"/>
                <a:ext cx="146880" cy="411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57F9AA8-91C7-28D0-8570-8D2D62767F1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19366" y="1186725"/>
                  <a:ext cx="16452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90E8548-FE2E-7FE7-A3B2-4195D6EA7715}"/>
                    </a:ext>
                  </a:extLst>
                </p14:cNvPr>
                <p14:cNvContentPartPr/>
                <p14:nvPr/>
              </p14:nvContentPartPr>
              <p14:xfrm>
                <a:off x="3217806" y="1233165"/>
                <a:ext cx="178560" cy="428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90E8548-FE2E-7FE7-A3B2-4195D6EA771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09166" y="1224165"/>
                  <a:ext cx="19620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86701E5-C144-16F2-B1DE-87A92D52D59F}"/>
                    </a:ext>
                  </a:extLst>
                </p14:cNvPr>
                <p14:cNvContentPartPr/>
                <p14:nvPr/>
              </p14:nvContentPartPr>
              <p14:xfrm>
                <a:off x="3678606" y="1368525"/>
                <a:ext cx="219240" cy="23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86701E5-C144-16F2-B1DE-87A92D52D59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69606" y="1359885"/>
                  <a:ext cx="236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D1F8DFC-41A0-FB24-B119-15EC65A3CC39}"/>
                    </a:ext>
                  </a:extLst>
                </p14:cNvPr>
                <p14:cNvContentPartPr/>
                <p14:nvPr/>
              </p14:nvContentPartPr>
              <p14:xfrm>
                <a:off x="3709206" y="1454205"/>
                <a:ext cx="233640" cy="20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D1F8DFC-41A0-FB24-B119-15EC65A3CC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00206" y="1445565"/>
                  <a:ext cx="251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B9AA544-C0B9-9A08-E61B-E978D5F3074D}"/>
                    </a:ext>
                  </a:extLst>
                </p14:cNvPr>
                <p14:cNvContentPartPr/>
                <p14:nvPr/>
              </p14:nvContentPartPr>
              <p14:xfrm>
                <a:off x="4264686" y="1212285"/>
                <a:ext cx="206280" cy="284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B9AA544-C0B9-9A08-E61B-E978D5F3074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56046" y="1203285"/>
                  <a:ext cx="2239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3316708-DE69-D3B2-0A60-C0F8CF5235BD}"/>
                    </a:ext>
                  </a:extLst>
                </p14:cNvPr>
                <p14:cNvContentPartPr/>
                <p14:nvPr/>
              </p14:nvContentPartPr>
              <p14:xfrm>
                <a:off x="4568166" y="1490925"/>
                <a:ext cx="168120" cy="142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3316708-DE69-D3B2-0A60-C0F8CF5235B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59166" y="1481925"/>
                  <a:ext cx="185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5313F26-4A3C-9FDF-C13E-442DCE161F3E}"/>
                    </a:ext>
                  </a:extLst>
                </p14:cNvPr>
                <p14:cNvContentPartPr/>
                <p14:nvPr/>
              </p14:nvContentPartPr>
              <p14:xfrm>
                <a:off x="4843926" y="1448445"/>
                <a:ext cx="173520" cy="194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5313F26-4A3C-9FDF-C13E-442DCE161F3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34926" y="1439805"/>
                  <a:ext cx="191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9199B93-B99A-2DB9-EC23-63C7FA71174B}"/>
                    </a:ext>
                  </a:extLst>
                </p14:cNvPr>
                <p14:cNvContentPartPr/>
                <p14:nvPr/>
              </p14:nvContentPartPr>
              <p14:xfrm>
                <a:off x="5146686" y="1251525"/>
                <a:ext cx="637200" cy="215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9199B93-B99A-2DB9-EC23-63C7FA71174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37686" y="1242885"/>
                  <a:ext cx="6548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D467FAC-5E9E-AA0B-3630-DCEB37F895D5}"/>
                    </a:ext>
                  </a:extLst>
                </p14:cNvPr>
                <p14:cNvContentPartPr/>
                <p14:nvPr/>
              </p14:nvContentPartPr>
              <p14:xfrm>
                <a:off x="5860926" y="1012485"/>
                <a:ext cx="200160" cy="527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D467FAC-5E9E-AA0B-3630-DCEB37F895D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51926" y="1003845"/>
                  <a:ext cx="21780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11E2332-5C64-F631-00E0-F442065785D0}"/>
                    </a:ext>
                  </a:extLst>
                </p14:cNvPr>
                <p14:cNvContentPartPr/>
                <p14:nvPr/>
              </p14:nvContentPartPr>
              <p14:xfrm>
                <a:off x="6141006" y="1101765"/>
                <a:ext cx="222840" cy="340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11E2332-5C64-F631-00E0-F442065785D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32006" y="1093125"/>
                  <a:ext cx="2404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3C4BF23-575B-E18F-F716-142DCE9F0CCE}"/>
                    </a:ext>
                  </a:extLst>
                </p14:cNvPr>
                <p14:cNvContentPartPr/>
                <p14:nvPr/>
              </p14:nvContentPartPr>
              <p14:xfrm>
                <a:off x="6442686" y="1291845"/>
                <a:ext cx="191160" cy="138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3C4BF23-575B-E18F-F716-142DCE9F0CC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34046" y="1282845"/>
                  <a:ext cx="208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F5C82B7-387C-2568-CB69-EBCD1D0A4991}"/>
                    </a:ext>
                  </a:extLst>
                </p14:cNvPr>
                <p14:cNvContentPartPr/>
                <p14:nvPr/>
              </p14:nvContentPartPr>
              <p14:xfrm>
                <a:off x="6469686" y="1299045"/>
                <a:ext cx="268560" cy="132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F5C82B7-387C-2568-CB69-EBCD1D0A499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61046" y="1290405"/>
                  <a:ext cx="286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EEFEBD1-71C3-6335-DFEA-073A7DB9DF0D}"/>
                    </a:ext>
                  </a:extLst>
                </p14:cNvPr>
                <p14:cNvContentPartPr/>
                <p14:nvPr/>
              </p14:nvContentPartPr>
              <p14:xfrm>
                <a:off x="6812766" y="1344765"/>
                <a:ext cx="153360" cy="24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EEFEBD1-71C3-6335-DFEA-073A7DB9DF0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04126" y="1336125"/>
                  <a:ext cx="171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3F0BA0C-06F3-FB7F-0610-84939328F7F7}"/>
                    </a:ext>
                  </a:extLst>
                </p14:cNvPr>
                <p14:cNvContentPartPr/>
                <p14:nvPr/>
              </p14:nvContentPartPr>
              <p14:xfrm>
                <a:off x="7097166" y="1245045"/>
                <a:ext cx="221040" cy="153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3F0BA0C-06F3-FB7F-0610-84939328F7F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88166" y="1236405"/>
                  <a:ext cx="238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02D9417-4C25-6D77-4A31-1B6CE5B8CB0B}"/>
                    </a:ext>
                  </a:extLst>
                </p14:cNvPr>
                <p14:cNvContentPartPr/>
                <p14:nvPr/>
              </p14:nvContentPartPr>
              <p14:xfrm>
                <a:off x="7424406" y="968925"/>
                <a:ext cx="182520" cy="366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02D9417-4C25-6D77-4A31-1B6CE5B8CB0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415406" y="960285"/>
                  <a:ext cx="2001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001344A-85C7-DF9E-1457-4A38FBB2BEA1}"/>
                    </a:ext>
                  </a:extLst>
                </p14:cNvPr>
                <p14:cNvContentPartPr/>
                <p14:nvPr/>
              </p14:nvContentPartPr>
              <p14:xfrm>
                <a:off x="7337286" y="1111125"/>
                <a:ext cx="232560" cy="24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001344A-85C7-DF9E-1457-4A38FBB2BEA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28646" y="1102125"/>
                  <a:ext cx="250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6D1EE00-17A1-D4D3-7C74-402EE020A4A5}"/>
                    </a:ext>
                  </a:extLst>
                </p14:cNvPr>
                <p14:cNvContentPartPr/>
                <p14:nvPr/>
              </p14:nvContentPartPr>
              <p14:xfrm>
                <a:off x="7606566" y="886485"/>
                <a:ext cx="220320" cy="614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6D1EE00-17A1-D4D3-7C74-402EE020A4A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597566" y="877485"/>
                  <a:ext cx="237960" cy="63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2A4E632-B4ED-CA7E-470A-5EFC9305EB6A}"/>
              </a:ext>
            </a:extLst>
          </p:cNvPr>
          <p:cNvGrpSpPr/>
          <p:nvPr/>
        </p:nvGrpSpPr>
        <p:grpSpPr>
          <a:xfrm>
            <a:off x="6224526" y="1531965"/>
            <a:ext cx="3354840" cy="741240"/>
            <a:chOff x="6224526" y="1531965"/>
            <a:chExt cx="3354840" cy="74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03FFED2-6C00-BCDB-38E3-3A775B3C6D80}"/>
                    </a:ext>
                  </a:extLst>
                </p14:cNvPr>
                <p14:cNvContentPartPr/>
                <p14:nvPr/>
              </p14:nvContentPartPr>
              <p14:xfrm>
                <a:off x="6224526" y="1531965"/>
                <a:ext cx="1278720" cy="203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03FFED2-6C00-BCDB-38E3-3A775B3C6D8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15526" y="1523325"/>
                  <a:ext cx="1296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F255763-ACF8-05A3-CEB1-9608475515FF}"/>
                    </a:ext>
                  </a:extLst>
                </p14:cNvPr>
                <p14:cNvContentPartPr/>
                <p14:nvPr/>
              </p14:nvContentPartPr>
              <p14:xfrm>
                <a:off x="6830766" y="1794045"/>
                <a:ext cx="594360" cy="267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F255763-ACF8-05A3-CEB1-9608475515F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22126" y="1785045"/>
                  <a:ext cx="6120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C1015C8-37B3-A5A2-336A-53F8601F346C}"/>
                    </a:ext>
                  </a:extLst>
                </p14:cNvPr>
                <p14:cNvContentPartPr/>
                <p14:nvPr/>
              </p14:nvContentPartPr>
              <p14:xfrm>
                <a:off x="6797646" y="1757685"/>
                <a:ext cx="142920" cy="178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C1015C8-37B3-A5A2-336A-53F8601F346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89006" y="1748685"/>
                  <a:ext cx="160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EEA3307-5151-CAE6-CBE2-D845035D9FE5}"/>
                    </a:ext>
                  </a:extLst>
                </p14:cNvPr>
                <p14:cNvContentPartPr/>
                <p14:nvPr/>
              </p14:nvContentPartPr>
              <p14:xfrm>
                <a:off x="7612686" y="1798365"/>
                <a:ext cx="44640" cy="59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EEA3307-5151-CAE6-CBE2-D845035D9FE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04046" y="1789365"/>
                  <a:ext cx="62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8949255-C4D8-A2BD-E983-71A98C228676}"/>
                    </a:ext>
                  </a:extLst>
                </p14:cNvPr>
                <p14:cNvContentPartPr/>
                <p14:nvPr/>
              </p14:nvContentPartPr>
              <p14:xfrm>
                <a:off x="7676406" y="1774965"/>
                <a:ext cx="74880" cy="124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8949255-C4D8-A2BD-E983-71A98C22867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67406" y="1766325"/>
                  <a:ext cx="92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B84A292-EE86-3265-CD8D-214F1AA9B825}"/>
                    </a:ext>
                  </a:extLst>
                </p14:cNvPr>
                <p14:cNvContentPartPr/>
                <p14:nvPr/>
              </p14:nvContentPartPr>
              <p14:xfrm>
                <a:off x="7881966" y="1852005"/>
                <a:ext cx="36000" cy="231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B84A292-EE86-3265-CD8D-214F1AA9B82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72966" y="1843005"/>
                  <a:ext cx="536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C8BE11D-A5F1-C1C0-2DF1-DA4F7E0C06DC}"/>
                    </a:ext>
                  </a:extLst>
                </p14:cNvPr>
                <p14:cNvContentPartPr/>
                <p14:nvPr/>
              </p14:nvContentPartPr>
              <p14:xfrm>
                <a:off x="7816086" y="1889805"/>
                <a:ext cx="201600" cy="8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C8BE11D-A5F1-C1C0-2DF1-DA4F7E0C06D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07446" y="1880805"/>
                  <a:ext cx="219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39341F1-12F6-038A-85DF-F20A411D868E}"/>
                    </a:ext>
                  </a:extLst>
                </p14:cNvPr>
                <p14:cNvContentPartPr/>
                <p14:nvPr/>
              </p14:nvContentPartPr>
              <p14:xfrm>
                <a:off x="8018406" y="1764885"/>
                <a:ext cx="121680" cy="350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39341F1-12F6-038A-85DF-F20A411D868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09406" y="1756245"/>
                  <a:ext cx="1393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0F81B89-55DE-36A4-DBA3-09A7CEE9A837}"/>
                    </a:ext>
                  </a:extLst>
                </p14:cNvPr>
                <p14:cNvContentPartPr/>
                <p14:nvPr/>
              </p14:nvContentPartPr>
              <p14:xfrm>
                <a:off x="8166006" y="1970085"/>
                <a:ext cx="201600" cy="153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0F81B89-55DE-36A4-DBA3-09A7CEE9A83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57366" y="1961085"/>
                  <a:ext cx="219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15F24C2-1C1A-0DBA-74E8-97C99C4738DF}"/>
                    </a:ext>
                  </a:extLst>
                </p14:cNvPr>
                <p14:cNvContentPartPr/>
                <p14:nvPr/>
              </p14:nvContentPartPr>
              <p14:xfrm>
                <a:off x="8574246" y="1682445"/>
                <a:ext cx="1005120" cy="590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15F24C2-1C1A-0DBA-74E8-97C99C4738D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565606" y="1673445"/>
                  <a:ext cx="1022760" cy="60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DECD89-42DD-395D-EA42-1A4C13D78025}"/>
              </a:ext>
            </a:extLst>
          </p:cNvPr>
          <p:cNvGrpSpPr/>
          <p:nvPr/>
        </p:nvGrpSpPr>
        <p:grpSpPr>
          <a:xfrm>
            <a:off x="9617526" y="1634925"/>
            <a:ext cx="148320" cy="176760"/>
            <a:chOff x="9617526" y="1634925"/>
            <a:chExt cx="148320" cy="17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170F200-70C7-E77E-4F07-0F628DDF5551}"/>
                    </a:ext>
                  </a:extLst>
                </p14:cNvPr>
                <p14:cNvContentPartPr/>
                <p14:nvPr/>
              </p14:nvContentPartPr>
              <p14:xfrm>
                <a:off x="9617526" y="1652565"/>
                <a:ext cx="48240" cy="159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170F200-70C7-E77E-4F07-0F628DDF555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608886" y="1643565"/>
                  <a:ext cx="65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6EE5C36-EE0C-5DCB-8C53-5C9729056E4E}"/>
                    </a:ext>
                  </a:extLst>
                </p14:cNvPr>
                <p14:cNvContentPartPr/>
                <p14:nvPr/>
              </p14:nvContentPartPr>
              <p14:xfrm>
                <a:off x="9715446" y="1634925"/>
                <a:ext cx="50400" cy="129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6EE5C36-EE0C-5DCB-8C53-5C9729056E4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706806" y="1626285"/>
                  <a:ext cx="6804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4750AB1-2426-1A0E-B0F2-235F02D5A429}"/>
                  </a:ext>
                </a:extLst>
              </p14:cNvPr>
              <p14:cNvContentPartPr/>
              <p14:nvPr/>
            </p14:nvContentPartPr>
            <p14:xfrm>
              <a:off x="9809766" y="2020125"/>
              <a:ext cx="40320" cy="259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4750AB1-2426-1A0E-B0F2-235F02D5A42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801126" y="2011485"/>
                <a:ext cx="5796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943DD2C2-C955-5631-2536-CF9D20A59D70}"/>
              </a:ext>
            </a:extLst>
          </p:cNvPr>
          <p:cNvGrpSpPr/>
          <p:nvPr/>
        </p:nvGrpSpPr>
        <p:grpSpPr>
          <a:xfrm>
            <a:off x="10246806" y="1731405"/>
            <a:ext cx="1154880" cy="316800"/>
            <a:chOff x="10246806" y="1731405"/>
            <a:chExt cx="115488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CAA3CF9-F946-73D8-24F9-3DFD74788C91}"/>
                    </a:ext>
                  </a:extLst>
                </p14:cNvPr>
                <p14:cNvContentPartPr/>
                <p14:nvPr/>
              </p14:nvContentPartPr>
              <p14:xfrm>
                <a:off x="10246806" y="1771365"/>
                <a:ext cx="94320" cy="263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CAA3CF9-F946-73D8-24F9-3DFD74788C9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238166" y="1762725"/>
                  <a:ext cx="1119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FBD09E3-781C-A0E5-D545-83EE7FF4952E}"/>
                    </a:ext>
                  </a:extLst>
                </p14:cNvPr>
                <p14:cNvContentPartPr/>
                <p14:nvPr/>
              </p14:nvContentPartPr>
              <p14:xfrm>
                <a:off x="10265526" y="1731405"/>
                <a:ext cx="253800" cy="81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FBD09E3-781C-A0E5-D545-83EE7FF4952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56526" y="1722405"/>
                  <a:ext cx="271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5BDDF2A-5BFA-899D-835B-6174C5A5AA3E}"/>
                    </a:ext>
                  </a:extLst>
                </p14:cNvPr>
                <p14:cNvContentPartPr/>
                <p14:nvPr/>
              </p14:nvContentPartPr>
              <p14:xfrm>
                <a:off x="10278486" y="1880805"/>
                <a:ext cx="186480" cy="23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5BDDF2A-5BFA-899D-835B-6174C5A5AA3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269846" y="1872165"/>
                  <a:ext cx="204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F446800-46B6-AD04-5059-4FA80B29B630}"/>
                    </a:ext>
                  </a:extLst>
                </p14:cNvPr>
                <p14:cNvContentPartPr/>
                <p14:nvPr/>
              </p14:nvContentPartPr>
              <p14:xfrm>
                <a:off x="10484406" y="1892325"/>
                <a:ext cx="474120" cy="155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F446800-46B6-AD04-5059-4FA80B29B63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75406" y="1883325"/>
                  <a:ext cx="491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92F5E75-0940-5078-D545-969937FBEF71}"/>
                    </a:ext>
                  </a:extLst>
                </p14:cNvPr>
                <p14:cNvContentPartPr/>
                <p14:nvPr/>
              </p14:nvContentPartPr>
              <p14:xfrm>
                <a:off x="11187126" y="1922205"/>
                <a:ext cx="214560" cy="107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92F5E75-0940-5078-D545-969937FBEF7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178486" y="1913565"/>
                  <a:ext cx="23220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42B661-CB8C-82F2-69F2-F1899FBEDAB3}"/>
              </a:ext>
            </a:extLst>
          </p:cNvPr>
          <p:cNvGrpSpPr/>
          <p:nvPr/>
        </p:nvGrpSpPr>
        <p:grpSpPr>
          <a:xfrm>
            <a:off x="7653006" y="2341245"/>
            <a:ext cx="1264680" cy="284760"/>
            <a:chOff x="7653006" y="2341245"/>
            <a:chExt cx="126468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C48ECA8-E474-958E-F70F-1622A83036E5}"/>
                    </a:ext>
                  </a:extLst>
                </p14:cNvPr>
                <p14:cNvContentPartPr/>
                <p14:nvPr/>
              </p14:nvContentPartPr>
              <p14:xfrm>
                <a:off x="7653006" y="2341245"/>
                <a:ext cx="1216800" cy="284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C48ECA8-E474-958E-F70F-1622A83036E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44006" y="2332245"/>
                  <a:ext cx="12344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AE228FD-9316-F39B-FEA3-B2E218A99328}"/>
                    </a:ext>
                  </a:extLst>
                </p14:cNvPr>
                <p14:cNvContentPartPr/>
                <p14:nvPr/>
              </p14:nvContentPartPr>
              <p14:xfrm>
                <a:off x="8685846" y="2429445"/>
                <a:ext cx="231840" cy="68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AE228FD-9316-F39B-FEA3-B2E218A9932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677206" y="2420445"/>
                  <a:ext cx="249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8A0CCC6-E8F2-E52A-BD0B-C8936E971799}"/>
                    </a:ext>
                  </a:extLst>
                </p14:cNvPr>
                <p14:cNvContentPartPr/>
                <p14:nvPr/>
              </p14:nvContentPartPr>
              <p14:xfrm>
                <a:off x="8326926" y="2390925"/>
                <a:ext cx="246240" cy="19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8A0CCC6-E8F2-E52A-BD0B-C8936E97179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317926" y="2382285"/>
                  <a:ext cx="26388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7D410AA-918B-A9B8-B59E-145A1DB304A1}"/>
              </a:ext>
            </a:extLst>
          </p:cNvPr>
          <p:cNvGrpSpPr/>
          <p:nvPr/>
        </p:nvGrpSpPr>
        <p:grpSpPr>
          <a:xfrm>
            <a:off x="9246726" y="2230725"/>
            <a:ext cx="1076400" cy="476640"/>
            <a:chOff x="9246726" y="2230725"/>
            <a:chExt cx="1076400" cy="4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719BDA6-97AC-A5B1-D17E-4942E5E11E39}"/>
                    </a:ext>
                  </a:extLst>
                </p14:cNvPr>
                <p14:cNvContentPartPr/>
                <p14:nvPr/>
              </p14:nvContentPartPr>
              <p14:xfrm>
                <a:off x="9246726" y="2230725"/>
                <a:ext cx="970920" cy="347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719BDA6-97AC-A5B1-D17E-4942E5E11E3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238086" y="2222085"/>
                  <a:ext cx="9885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64C7A72-892F-BA44-72A1-2D2519F57809}"/>
                    </a:ext>
                  </a:extLst>
                </p14:cNvPr>
                <p14:cNvContentPartPr/>
                <p14:nvPr/>
              </p14:nvContentPartPr>
              <p14:xfrm>
                <a:off x="10233486" y="2592525"/>
                <a:ext cx="89640" cy="114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64C7A72-892F-BA44-72A1-2D2519F5780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24846" y="2583885"/>
                  <a:ext cx="10728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4B81BC1-F824-4A15-1082-3FAF80F9488A}"/>
              </a:ext>
            </a:extLst>
          </p:cNvPr>
          <p:cNvGrpSpPr/>
          <p:nvPr/>
        </p:nvGrpSpPr>
        <p:grpSpPr>
          <a:xfrm>
            <a:off x="10698966" y="2331525"/>
            <a:ext cx="762840" cy="336240"/>
            <a:chOff x="10698966" y="2331525"/>
            <a:chExt cx="76284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D915944-AAA3-EBC4-2E0A-624CF77C63AD}"/>
                    </a:ext>
                  </a:extLst>
                </p14:cNvPr>
                <p14:cNvContentPartPr/>
                <p14:nvPr/>
              </p14:nvContentPartPr>
              <p14:xfrm>
                <a:off x="10698966" y="2422605"/>
                <a:ext cx="199080" cy="245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D915944-AAA3-EBC4-2E0A-624CF77C63A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690326" y="2413965"/>
                  <a:ext cx="2167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3BFEF9D-0ED0-E542-5A5D-433041916B43}"/>
                    </a:ext>
                  </a:extLst>
                </p14:cNvPr>
                <p14:cNvContentPartPr/>
                <p14:nvPr/>
              </p14:nvContentPartPr>
              <p14:xfrm>
                <a:off x="11139606" y="2452125"/>
                <a:ext cx="322200" cy="178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3BFEF9D-0ED0-E542-5A5D-433041916B4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130606" y="2443485"/>
                  <a:ext cx="339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84D7CE7-0EAA-F913-9B5B-9434131C42D8}"/>
                    </a:ext>
                  </a:extLst>
                </p14:cNvPr>
                <p14:cNvContentPartPr/>
                <p14:nvPr/>
              </p14:nvContentPartPr>
              <p14:xfrm>
                <a:off x="11255886" y="2331525"/>
                <a:ext cx="360" cy="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84D7CE7-0EAA-F913-9B5B-9434131C42D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246886" y="2322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3773523-FDD0-F1BA-80EE-3ED3FA4EC597}"/>
              </a:ext>
            </a:extLst>
          </p:cNvPr>
          <p:cNvGrpSpPr/>
          <p:nvPr/>
        </p:nvGrpSpPr>
        <p:grpSpPr>
          <a:xfrm>
            <a:off x="7787646" y="2872965"/>
            <a:ext cx="1392120" cy="291960"/>
            <a:chOff x="7787646" y="2872965"/>
            <a:chExt cx="139212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D7B60E3-9A32-5E50-CBA6-4F72E519B785}"/>
                    </a:ext>
                  </a:extLst>
                </p14:cNvPr>
                <p14:cNvContentPartPr/>
                <p14:nvPr/>
              </p14:nvContentPartPr>
              <p14:xfrm>
                <a:off x="7787646" y="2872965"/>
                <a:ext cx="840240" cy="284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D7B60E3-9A32-5E50-CBA6-4F72E519B78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778646" y="2863965"/>
                  <a:ext cx="8578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DC831EC-F8E9-B2AB-B60F-9FE9695F4169}"/>
                    </a:ext>
                  </a:extLst>
                </p14:cNvPr>
                <p14:cNvContentPartPr/>
                <p14:nvPr/>
              </p14:nvContentPartPr>
              <p14:xfrm>
                <a:off x="8456166" y="2939565"/>
                <a:ext cx="171360" cy="69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DC831EC-F8E9-B2AB-B60F-9FE9695F416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447166" y="2930925"/>
                  <a:ext cx="189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AD569B6-1B0D-4A17-9AB3-2477E6AAA8CC}"/>
                    </a:ext>
                  </a:extLst>
                </p14:cNvPr>
                <p14:cNvContentPartPr/>
                <p14:nvPr/>
              </p14:nvContentPartPr>
              <p14:xfrm>
                <a:off x="8682606" y="2884485"/>
                <a:ext cx="463320" cy="280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AD569B6-1B0D-4A17-9AB3-2477E6AAA8C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673966" y="2875485"/>
                  <a:ext cx="4809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D046396-0931-AB9E-C5D9-8A4A346A367C}"/>
                    </a:ext>
                  </a:extLst>
                </p14:cNvPr>
                <p14:cNvContentPartPr/>
                <p14:nvPr/>
              </p14:nvContentPartPr>
              <p14:xfrm>
                <a:off x="8990766" y="2988885"/>
                <a:ext cx="189000" cy="18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D046396-0931-AB9E-C5D9-8A4A346A367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981766" y="2979885"/>
                  <a:ext cx="20664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21C4CC3-6D0C-980C-BCD6-B7CE17A341D4}"/>
                  </a:ext>
                </a:extLst>
              </p14:cNvPr>
              <p14:cNvContentPartPr/>
              <p14:nvPr/>
            </p14:nvContentPartPr>
            <p14:xfrm>
              <a:off x="1548486" y="3441765"/>
              <a:ext cx="2930400" cy="8632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21C4CC3-6D0C-980C-BCD6-B7CE17A341D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39846" y="3433125"/>
                <a:ext cx="2948040" cy="88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0D80E272-72E7-927F-0ACF-18578D930762}"/>
              </a:ext>
            </a:extLst>
          </p:cNvPr>
          <p:cNvGrpSpPr/>
          <p:nvPr/>
        </p:nvGrpSpPr>
        <p:grpSpPr>
          <a:xfrm>
            <a:off x="1546326" y="3717165"/>
            <a:ext cx="3939840" cy="244800"/>
            <a:chOff x="1546326" y="3717165"/>
            <a:chExt cx="393984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37693A3-8557-BDAE-1B37-F9EA916BEBFF}"/>
                    </a:ext>
                  </a:extLst>
                </p14:cNvPr>
                <p14:cNvContentPartPr/>
                <p14:nvPr/>
              </p14:nvContentPartPr>
              <p14:xfrm>
                <a:off x="1546326" y="3717525"/>
                <a:ext cx="3512160" cy="244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37693A3-8557-BDAE-1B37-F9EA916BEBF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537686" y="3708525"/>
                  <a:ext cx="35298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D035EE0-3207-B3D5-F86D-D537C36D3EE1}"/>
                    </a:ext>
                  </a:extLst>
                </p14:cNvPr>
                <p14:cNvContentPartPr/>
                <p14:nvPr/>
              </p14:nvContentPartPr>
              <p14:xfrm>
                <a:off x="5235246" y="3729405"/>
                <a:ext cx="219960" cy="186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D035EE0-3207-B3D5-F86D-D537C36D3EE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226246" y="3720765"/>
                  <a:ext cx="237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B928278-720B-F055-2249-858C55A01229}"/>
                    </a:ext>
                  </a:extLst>
                </p14:cNvPr>
                <p14:cNvContentPartPr/>
                <p14:nvPr/>
              </p14:nvContentPartPr>
              <p14:xfrm>
                <a:off x="5273406" y="3717165"/>
                <a:ext cx="212760" cy="200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B928278-720B-F055-2249-858C55A0122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64406" y="3708525"/>
                  <a:ext cx="230400" cy="21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B18921F-18B9-044B-2ECD-BB8677EC7FCB}"/>
                  </a:ext>
                </a:extLst>
              </p14:cNvPr>
              <p14:cNvContentPartPr/>
              <p14:nvPr/>
            </p14:nvContentPartPr>
            <p14:xfrm>
              <a:off x="1679886" y="3327645"/>
              <a:ext cx="2606400" cy="9151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B18921F-18B9-044B-2ECD-BB8677EC7FC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670886" y="3318645"/>
                <a:ext cx="2624040" cy="9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AE05A011-AB18-E62A-348A-4E9D5DA1E2A8}"/>
              </a:ext>
            </a:extLst>
          </p:cNvPr>
          <p:cNvGrpSpPr/>
          <p:nvPr/>
        </p:nvGrpSpPr>
        <p:grpSpPr>
          <a:xfrm>
            <a:off x="516006" y="2893125"/>
            <a:ext cx="1304640" cy="474840"/>
            <a:chOff x="516006" y="2893125"/>
            <a:chExt cx="130464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884FD56-BD69-1FFD-A464-FE2B8F82CB83}"/>
                    </a:ext>
                  </a:extLst>
                </p14:cNvPr>
                <p14:cNvContentPartPr/>
                <p14:nvPr/>
              </p14:nvContentPartPr>
              <p14:xfrm>
                <a:off x="516006" y="2893125"/>
                <a:ext cx="837720" cy="474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884FD56-BD69-1FFD-A464-FE2B8F82CB8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07366" y="2884125"/>
                  <a:ext cx="85536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26380D5-F240-37D5-827F-0C92067C1732}"/>
                    </a:ext>
                  </a:extLst>
                </p14:cNvPr>
                <p14:cNvContentPartPr/>
                <p14:nvPr/>
              </p14:nvContentPartPr>
              <p14:xfrm>
                <a:off x="1148526" y="2996445"/>
                <a:ext cx="130320" cy="65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26380D5-F240-37D5-827F-0C92067C173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39526" y="2987805"/>
                  <a:ext cx="147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1E1D1AB-B6C7-3C89-D91A-05B2C34BA99C}"/>
                    </a:ext>
                  </a:extLst>
                </p14:cNvPr>
                <p14:cNvContentPartPr/>
                <p14:nvPr/>
              </p14:nvContentPartPr>
              <p14:xfrm>
                <a:off x="918126" y="2926965"/>
                <a:ext cx="34560" cy="28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1E1D1AB-B6C7-3C89-D91A-05B2C34BA99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9126" y="2918325"/>
                  <a:ext cx="52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D899A10-2290-6B2E-28C2-AB32FC4DFFAE}"/>
                    </a:ext>
                  </a:extLst>
                </p14:cNvPr>
                <p14:cNvContentPartPr/>
                <p14:nvPr/>
              </p14:nvContentPartPr>
              <p14:xfrm>
                <a:off x="1501326" y="2905725"/>
                <a:ext cx="319320" cy="362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D899A10-2290-6B2E-28C2-AB32FC4DFFA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492686" y="2896725"/>
                  <a:ext cx="336960" cy="37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C9FBB0E-BE5E-36BC-6EDD-415DB0CABD92}"/>
                  </a:ext>
                </a:extLst>
              </p14:cNvPr>
              <p14:cNvContentPartPr/>
              <p14:nvPr/>
            </p14:nvContentPartPr>
            <p14:xfrm>
              <a:off x="9275166" y="3167805"/>
              <a:ext cx="21960" cy="381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C9FBB0E-BE5E-36BC-6EDD-415DB0CABD9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266526" y="3159165"/>
                <a:ext cx="3960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E8E931C-838E-F1AD-3864-DF731166A9CC}"/>
              </a:ext>
            </a:extLst>
          </p:cNvPr>
          <p:cNvGrpSpPr/>
          <p:nvPr/>
        </p:nvGrpSpPr>
        <p:grpSpPr>
          <a:xfrm>
            <a:off x="7730766" y="3451485"/>
            <a:ext cx="2733120" cy="362880"/>
            <a:chOff x="7730766" y="3451485"/>
            <a:chExt cx="273312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87C869A-5859-34DA-8E27-3A91D8041D01}"/>
                    </a:ext>
                  </a:extLst>
                </p14:cNvPr>
                <p14:cNvContentPartPr/>
                <p14:nvPr/>
              </p14:nvContentPartPr>
              <p14:xfrm>
                <a:off x="7730766" y="3475605"/>
                <a:ext cx="400680" cy="292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87C869A-5859-34DA-8E27-3A91D8041D0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21766" y="3466605"/>
                  <a:ext cx="4183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BC35B6F-8C67-53F8-1A22-0B9788C3CDAC}"/>
                    </a:ext>
                  </a:extLst>
                </p14:cNvPr>
                <p14:cNvContentPartPr/>
                <p14:nvPr/>
              </p14:nvContentPartPr>
              <p14:xfrm>
                <a:off x="8482806" y="3491445"/>
                <a:ext cx="360" cy="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BC35B6F-8C67-53F8-1A22-0B9788C3CDA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74166" y="3482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282178F-A28A-4DB6-888B-8D529AE6100C}"/>
                    </a:ext>
                  </a:extLst>
                </p14:cNvPr>
                <p14:cNvContentPartPr/>
                <p14:nvPr/>
              </p14:nvContentPartPr>
              <p14:xfrm>
                <a:off x="8428446" y="3745605"/>
                <a:ext cx="156960" cy="30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282178F-A28A-4DB6-888B-8D529AE6100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419806" y="3736605"/>
                  <a:ext cx="174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142334D-5B45-7BC2-0CE8-B1212FE1216C}"/>
                    </a:ext>
                  </a:extLst>
                </p14:cNvPr>
                <p14:cNvContentPartPr/>
                <p14:nvPr/>
              </p14:nvContentPartPr>
              <p14:xfrm>
                <a:off x="8381646" y="3451485"/>
                <a:ext cx="188280" cy="362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142334D-5B45-7BC2-0CE8-B1212FE1216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372646" y="3442845"/>
                  <a:ext cx="2059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08FE1DB-8F8B-6982-CCC5-1BF4E4DA4529}"/>
                    </a:ext>
                  </a:extLst>
                </p14:cNvPr>
                <p14:cNvContentPartPr/>
                <p14:nvPr/>
              </p14:nvContentPartPr>
              <p14:xfrm>
                <a:off x="8352846" y="3551205"/>
                <a:ext cx="234000" cy="25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08FE1DB-8F8B-6982-CCC5-1BF4E4DA452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344206" y="3542205"/>
                  <a:ext cx="251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358F799-302F-A800-3CFE-7FD0AC65EB96}"/>
                    </a:ext>
                  </a:extLst>
                </p14:cNvPr>
                <p14:cNvContentPartPr/>
                <p14:nvPr/>
              </p14:nvContentPartPr>
              <p14:xfrm>
                <a:off x="8842086" y="3612045"/>
                <a:ext cx="1621800" cy="188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358F799-302F-A800-3CFE-7FD0AC65EB9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833086" y="3603405"/>
                  <a:ext cx="1639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61D1D8F-8A7B-AE7A-1481-1AFA192B7DC0}"/>
                    </a:ext>
                  </a:extLst>
                </p14:cNvPr>
                <p14:cNvContentPartPr/>
                <p14:nvPr/>
              </p14:nvContentPartPr>
              <p14:xfrm>
                <a:off x="8970246" y="3503325"/>
                <a:ext cx="360" cy="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61D1D8F-8A7B-AE7A-1481-1AFA192B7DC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961606" y="3494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407E4FC-F65B-9EC1-447C-6E4FA2171133}"/>
              </a:ext>
            </a:extLst>
          </p:cNvPr>
          <p:cNvGrpSpPr/>
          <p:nvPr/>
        </p:nvGrpSpPr>
        <p:grpSpPr>
          <a:xfrm>
            <a:off x="7711686" y="3956925"/>
            <a:ext cx="3350520" cy="456120"/>
            <a:chOff x="7711686" y="3956925"/>
            <a:chExt cx="335052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543D1D3-9367-18AA-BDBD-23E8DF4FC4E9}"/>
                    </a:ext>
                  </a:extLst>
                </p14:cNvPr>
                <p14:cNvContentPartPr/>
                <p14:nvPr/>
              </p14:nvContentPartPr>
              <p14:xfrm>
                <a:off x="7792326" y="4190925"/>
                <a:ext cx="157680" cy="175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543D1D3-9367-18AA-BDBD-23E8DF4FC4E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783326" y="4182285"/>
                  <a:ext cx="175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B1C9286-E7E3-29B1-1B88-8415D44995D4}"/>
                    </a:ext>
                  </a:extLst>
                </p14:cNvPr>
                <p14:cNvContentPartPr/>
                <p14:nvPr/>
              </p14:nvContentPartPr>
              <p14:xfrm>
                <a:off x="7711686" y="4213245"/>
                <a:ext cx="305280" cy="199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B1C9286-E7E3-29B1-1B88-8415D44995D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702686" y="4204605"/>
                  <a:ext cx="322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59E4E8B-B621-7829-1F1A-5FDE7FD9532C}"/>
                    </a:ext>
                  </a:extLst>
                </p14:cNvPr>
                <p14:cNvContentPartPr/>
                <p14:nvPr/>
              </p14:nvContentPartPr>
              <p14:xfrm>
                <a:off x="8262126" y="3956925"/>
                <a:ext cx="1049400" cy="407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59E4E8B-B621-7829-1F1A-5FDE7FD9532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53486" y="3948285"/>
                  <a:ext cx="10670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EF28EB9-E251-50B6-DF9D-AC2BEE8B9062}"/>
                    </a:ext>
                  </a:extLst>
                </p14:cNvPr>
                <p14:cNvContentPartPr/>
                <p14:nvPr/>
              </p14:nvContentPartPr>
              <p14:xfrm>
                <a:off x="9172926" y="4042965"/>
                <a:ext cx="279000" cy="36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EF28EB9-E251-50B6-DF9D-AC2BEE8B906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163926" y="4033965"/>
                  <a:ext cx="296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C420667-6D5A-B93A-7841-7D42ECDE314D}"/>
                    </a:ext>
                  </a:extLst>
                </p14:cNvPr>
                <p14:cNvContentPartPr/>
                <p14:nvPr/>
              </p14:nvContentPartPr>
              <p14:xfrm>
                <a:off x="9479646" y="4169325"/>
                <a:ext cx="443880" cy="173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C420667-6D5A-B93A-7841-7D42ECDE314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71006" y="4160325"/>
                  <a:ext cx="461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76C4CFE-B9FD-3BAC-EB33-2717934634E8}"/>
                    </a:ext>
                  </a:extLst>
                </p14:cNvPr>
                <p14:cNvContentPartPr/>
                <p14:nvPr/>
              </p14:nvContentPartPr>
              <p14:xfrm>
                <a:off x="9672606" y="3991485"/>
                <a:ext cx="89640" cy="45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76C4CFE-B9FD-3BAC-EB33-2717934634E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663966" y="3982485"/>
                  <a:ext cx="107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ECBA2F7-2D85-DBD4-4381-31BFAA17E36A}"/>
                    </a:ext>
                  </a:extLst>
                </p14:cNvPr>
                <p14:cNvContentPartPr/>
                <p14:nvPr/>
              </p14:nvContentPartPr>
              <p14:xfrm>
                <a:off x="10068246" y="4108485"/>
                <a:ext cx="993960" cy="196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ECBA2F7-2D85-DBD4-4381-31BFAA17E36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059246" y="4099485"/>
                  <a:ext cx="101160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9B1BA63-7654-C951-65BA-228AFD552819}"/>
              </a:ext>
            </a:extLst>
          </p:cNvPr>
          <p:cNvGrpSpPr/>
          <p:nvPr/>
        </p:nvGrpSpPr>
        <p:grpSpPr>
          <a:xfrm>
            <a:off x="7711686" y="4559565"/>
            <a:ext cx="1531800" cy="592920"/>
            <a:chOff x="7711686" y="4559565"/>
            <a:chExt cx="1531800" cy="59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1B143DB-3BC8-35C7-308B-2F30D3A1FC07}"/>
                    </a:ext>
                  </a:extLst>
                </p14:cNvPr>
                <p14:cNvContentPartPr/>
                <p14:nvPr/>
              </p14:nvContentPartPr>
              <p14:xfrm>
                <a:off x="7752366" y="4592685"/>
                <a:ext cx="425520" cy="343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1B143DB-3BC8-35C7-308B-2F30D3A1FC0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743366" y="4583685"/>
                  <a:ext cx="4431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BB7F240-5389-7219-CA15-830610089812}"/>
                    </a:ext>
                  </a:extLst>
                </p14:cNvPr>
                <p14:cNvContentPartPr/>
                <p14:nvPr/>
              </p14:nvContentPartPr>
              <p14:xfrm>
                <a:off x="7711686" y="4696725"/>
                <a:ext cx="470520" cy="47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BB7F240-5389-7219-CA15-83061008981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702686" y="4687725"/>
                  <a:ext cx="488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3B9EE7E-BAB3-A67F-797F-38A64A77BD28}"/>
                    </a:ext>
                  </a:extLst>
                </p14:cNvPr>
                <p14:cNvContentPartPr/>
                <p14:nvPr/>
              </p14:nvContentPartPr>
              <p14:xfrm>
                <a:off x="8418726" y="4559565"/>
                <a:ext cx="824760" cy="592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3B9EE7E-BAB3-A67F-797F-38A64A77BD2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410086" y="4550565"/>
                  <a:ext cx="842400" cy="61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A1904B7B-C25A-13CA-6E83-71E16B92C1EB}"/>
                  </a:ext>
                </a:extLst>
              </p14:cNvPr>
              <p14:cNvContentPartPr/>
              <p14:nvPr/>
            </p14:nvContentPartPr>
            <p14:xfrm>
              <a:off x="9494406" y="4550205"/>
              <a:ext cx="1075320" cy="4849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A1904B7B-C25A-13CA-6E83-71E16B92C1EB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9485406" y="4541565"/>
                <a:ext cx="1092960" cy="50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F5D5739-13BF-1B01-19E7-C789BB51481D}"/>
              </a:ext>
            </a:extLst>
          </p:cNvPr>
          <p:cNvGrpSpPr/>
          <p:nvPr/>
        </p:nvGrpSpPr>
        <p:grpSpPr>
          <a:xfrm>
            <a:off x="10752606" y="4492605"/>
            <a:ext cx="1196280" cy="391320"/>
            <a:chOff x="10752606" y="4492605"/>
            <a:chExt cx="119628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662176A-22EE-DE47-C254-F8AC4E8477B4}"/>
                    </a:ext>
                  </a:extLst>
                </p14:cNvPr>
                <p14:cNvContentPartPr/>
                <p14:nvPr/>
              </p14:nvContentPartPr>
              <p14:xfrm>
                <a:off x="10752606" y="4492605"/>
                <a:ext cx="1172160" cy="391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662176A-22EE-DE47-C254-F8AC4E8477B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743966" y="4483605"/>
                  <a:ext cx="11898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504CD72-8DA0-D8DD-FB29-A8F164DCA7D0}"/>
                    </a:ext>
                  </a:extLst>
                </p14:cNvPr>
                <p14:cNvContentPartPr/>
                <p14:nvPr/>
              </p14:nvContentPartPr>
              <p14:xfrm>
                <a:off x="11719926" y="4637685"/>
                <a:ext cx="228960" cy="6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504CD72-8DA0-D8DD-FB29-A8F164DCA7D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711286" y="4629045"/>
                  <a:ext cx="24660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C706C324-A64E-5E2D-7E46-37625FB3F41B}"/>
                  </a:ext>
                </a:extLst>
              </p14:cNvPr>
              <p14:cNvContentPartPr/>
              <p14:nvPr/>
            </p14:nvContentPartPr>
            <p14:xfrm>
              <a:off x="2351286" y="4396485"/>
              <a:ext cx="358920" cy="1375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C706C324-A64E-5E2D-7E46-37625FB3F41B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342646" y="4387845"/>
                <a:ext cx="3765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2B4F3F1-D7F2-84BD-A6E5-559EFDF7C36C}"/>
                  </a:ext>
                </a:extLst>
              </p14:cNvPr>
              <p14:cNvContentPartPr/>
              <p14:nvPr/>
            </p14:nvContentPartPr>
            <p14:xfrm>
              <a:off x="2858166" y="3231525"/>
              <a:ext cx="308160" cy="1270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2B4F3F1-D7F2-84BD-A6E5-559EFDF7C36C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849166" y="3222885"/>
                <a:ext cx="3258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396D7388-1CA6-FB57-8952-9668144F5CE3}"/>
                  </a:ext>
                </a:extLst>
              </p14:cNvPr>
              <p14:cNvContentPartPr/>
              <p14:nvPr/>
            </p14:nvContentPartPr>
            <p14:xfrm>
              <a:off x="3283326" y="4315845"/>
              <a:ext cx="371880" cy="1378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396D7388-1CA6-FB57-8952-9668144F5CE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274326" y="4306845"/>
                <a:ext cx="3895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FF5CB53-1933-813B-9CD4-A20FDDBD254C}"/>
                  </a:ext>
                </a:extLst>
              </p14:cNvPr>
              <p14:cNvContentPartPr/>
              <p14:nvPr/>
            </p14:nvContentPartPr>
            <p14:xfrm>
              <a:off x="2346246" y="4440405"/>
              <a:ext cx="44280" cy="752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FF5CB53-1933-813B-9CD4-A20FDDBD254C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337606" y="4431405"/>
                <a:ext cx="619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3B74E7F-660A-CBE2-074C-AA6403B3A3AA}"/>
                  </a:ext>
                </a:extLst>
              </p14:cNvPr>
              <p14:cNvContentPartPr/>
              <p14:nvPr/>
            </p14:nvContentPartPr>
            <p14:xfrm>
              <a:off x="3233646" y="4361205"/>
              <a:ext cx="55440" cy="1141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3B74E7F-660A-CBE2-074C-AA6403B3A3AA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224646" y="4352205"/>
                <a:ext cx="7308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56D2120-49C9-33F4-3B37-1E93136DE095}"/>
              </a:ext>
            </a:extLst>
          </p:cNvPr>
          <p:cNvGrpSpPr/>
          <p:nvPr/>
        </p:nvGrpSpPr>
        <p:grpSpPr>
          <a:xfrm>
            <a:off x="1995606" y="2641485"/>
            <a:ext cx="2378520" cy="988920"/>
            <a:chOff x="1995606" y="2641485"/>
            <a:chExt cx="2378520" cy="9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C67339B-951F-30B1-6CCD-91A0AE53BAA4}"/>
                    </a:ext>
                  </a:extLst>
                </p14:cNvPr>
                <p14:cNvContentPartPr/>
                <p14:nvPr/>
              </p14:nvContentPartPr>
              <p14:xfrm>
                <a:off x="1995606" y="2827605"/>
                <a:ext cx="1195560" cy="313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C67339B-951F-30B1-6CCD-91A0AE53BAA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986606" y="2818605"/>
                  <a:ext cx="12132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83C9384-281E-990A-890C-97860E5D5B09}"/>
                    </a:ext>
                  </a:extLst>
                </p14:cNvPr>
                <p14:cNvContentPartPr/>
                <p14:nvPr/>
              </p14:nvContentPartPr>
              <p14:xfrm>
                <a:off x="3055086" y="2867925"/>
                <a:ext cx="168120" cy="78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83C9384-281E-990A-890C-97860E5D5B0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046446" y="2858925"/>
                  <a:ext cx="185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79FA2F5-49BC-58BF-138F-DDE7B8C862D0}"/>
                    </a:ext>
                  </a:extLst>
                </p14:cNvPr>
                <p14:cNvContentPartPr/>
                <p14:nvPr/>
              </p14:nvContentPartPr>
              <p14:xfrm>
                <a:off x="2509686" y="2869005"/>
                <a:ext cx="358200" cy="76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79FA2F5-49BC-58BF-138F-DDE7B8C862D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501046" y="2860365"/>
                  <a:ext cx="375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0C131C3-CDF2-B643-DC1A-E6749E9DBB49}"/>
                    </a:ext>
                  </a:extLst>
                </p14:cNvPr>
                <p14:cNvContentPartPr/>
                <p14:nvPr/>
              </p14:nvContentPartPr>
              <p14:xfrm>
                <a:off x="3386286" y="2641485"/>
                <a:ext cx="987840" cy="590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0C131C3-CDF2-B643-DC1A-E6749E9DBB4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377646" y="2632845"/>
                  <a:ext cx="1005480" cy="60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5077E5E-FFFD-95E9-6D39-070504EB39EC}"/>
                    </a:ext>
                  </a:extLst>
                </p14:cNvPr>
                <p14:cNvContentPartPr/>
                <p14:nvPr/>
              </p14:nvContentPartPr>
              <p14:xfrm>
                <a:off x="2081286" y="3537885"/>
                <a:ext cx="57240" cy="64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5077E5E-FFFD-95E9-6D39-070504EB39E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072646" y="3528885"/>
                  <a:ext cx="748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35B7EE0-DD9A-0BC6-756B-FD87783D9A8C}"/>
                    </a:ext>
                  </a:extLst>
                </p14:cNvPr>
                <p14:cNvContentPartPr/>
                <p14:nvPr/>
              </p14:nvContentPartPr>
              <p14:xfrm>
                <a:off x="2235726" y="3560565"/>
                <a:ext cx="79560" cy="69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35B7EE0-DD9A-0BC6-756B-FD87783D9A8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226726" y="3551565"/>
                  <a:ext cx="97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1DD7FF3-CCC8-D03B-6BA1-D29605335A1A}"/>
                    </a:ext>
                  </a:extLst>
                </p14:cNvPr>
                <p14:cNvContentPartPr/>
                <p14:nvPr/>
              </p14:nvContentPartPr>
              <p14:xfrm>
                <a:off x="2274966" y="3227565"/>
                <a:ext cx="116640" cy="266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1DD7FF3-CCC8-D03B-6BA1-D29605335A1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266326" y="3218565"/>
                  <a:ext cx="1342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2E92B6D-9DE2-B096-E4AD-888CA88A7218}"/>
                    </a:ext>
                  </a:extLst>
                </p14:cNvPr>
                <p14:cNvContentPartPr/>
                <p14:nvPr/>
              </p14:nvContentPartPr>
              <p14:xfrm>
                <a:off x="2126646" y="3231165"/>
                <a:ext cx="167400" cy="276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2E92B6D-9DE2-B096-E4AD-888CA88A721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118006" y="3222165"/>
                  <a:ext cx="1850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F28FF5A-7DD1-B62E-DC68-DA5CD25706AA}"/>
                    </a:ext>
                  </a:extLst>
                </p14:cNvPr>
                <p14:cNvContentPartPr/>
                <p14:nvPr/>
              </p14:nvContentPartPr>
              <p14:xfrm>
                <a:off x="2847006" y="3282285"/>
                <a:ext cx="55440" cy="70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F28FF5A-7DD1-B62E-DC68-DA5CD25706A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838366" y="3273645"/>
                  <a:ext cx="7308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D49DBD8A-C48F-FEF9-04F0-E13D1B356AB2}"/>
              </a:ext>
            </a:extLst>
          </p:cNvPr>
          <p:cNvGrpSpPr/>
          <p:nvPr/>
        </p:nvGrpSpPr>
        <p:grpSpPr>
          <a:xfrm>
            <a:off x="780606" y="4916685"/>
            <a:ext cx="3561480" cy="484200"/>
            <a:chOff x="780606" y="4916685"/>
            <a:chExt cx="356148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F07140C-EB59-D342-8118-4759800E530B}"/>
                    </a:ext>
                  </a:extLst>
                </p14:cNvPr>
                <p14:cNvContentPartPr/>
                <p14:nvPr/>
              </p14:nvContentPartPr>
              <p14:xfrm>
                <a:off x="780606" y="4916685"/>
                <a:ext cx="1190880" cy="402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F07140C-EB59-D342-8118-4759800E530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71606" y="4907685"/>
                  <a:ext cx="12085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24FD9DA-E53E-3E24-3254-FEEAFE85EE51}"/>
                    </a:ext>
                  </a:extLst>
                </p14:cNvPr>
                <p14:cNvContentPartPr/>
                <p14:nvPr/>
              </p14:nvContentPartPr>
              <p14:xfrm>
                <a:off x="1822086" y="5104245"/>
                <a:ext cx="129240" cy="31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24FD9DA-E53E-3E24-3254-FEEAFE85EE5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813086" y="5095245"/>
                  <a:ext cx="146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4AB9AF5-4E9F-41B7-473E-92A17BF38F88}"/>
                    </a:ext>
                  </a:extLst>
                </p14:cNvPr>
                <p14:cNvContentPartPr/>
                <p14:nvPr/>
              </p14:nvContentPartPr>
              <p14:xfrm>
                <a:off x="1338246" y="5024325"/>
                <a:ext cx="321120" cy="34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4AB9AF5-4E9F-41B7-473E-92A17BF38F8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329246" y="5015685"/>
                  <a:ext cx="338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8ED01FB-C6AD-0E74-A4F4-F13D175654E5}"/>
                    </a:ext>
                  </a:extLst>
                </p14:cNvPr>
                <p14:cNvContentPartPr/>
                <p14:nvPr/>
              </p14:nvContentPartPr>
              <p14:xfrm>
                <a:off x="2325006" y="4927125"/>
                <a:ext cx="291240" cy="344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8ED01FB-C6AD-0E74-A4F4-F13D175654E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316006" y="4918485"/>
                  <a:ext cx="3088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F6A2D2C-6CB1-F7B3-54CE-AEF2B732A737}"/>
                    </a:ext>
                  </a:extLst>
                </p14:cNvPr>
                <p14:cNvContentPartPr/>
                <p14:nvPr/>
              </p14:nvContentPartPr>
              <p14:xfrm>
                <a:off x="2217366" y="5059605"/>
                <a:ext cx="107280" cy="341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F6A2D2C-6CB1-F7B3-54CE-AEF2B732A73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208726" y="5050605"/>
                  <a:ext cx="1249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A9B8113-253F-98F3-4183-1227177A08AC}"/>
                    </a:ext>
                  </a:extLst>
                </p14:cNvPr>
                <p14:cNvContentPartPr/>
                <p14:nvPr/>
              </p14:nvContentPartPr>
              <p14:xfrm>
                <a:off x="2666286" y="5038005"/>
                <a:ext cx="345600" cy="216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A9B8113-253F-98F3-4183-1227177A08A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657646" y="5029365"/>
                  <a:ext cx="3632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005577F-E6DE-6016-DFF1-F670F3CEB5AF}"/>
                    </a:ext>
                  </a:extLst>
                </p14:cNvPr>
                <p14:cNvContentPartPr/>
                <p14:nvPr/>
              </p14:nvContentPartPr>
              <p14:xfrm>
                <a:off x="3173886" y="5018205"/>
                <a:ext cx="1168200" cy="202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005577F-E6DE-6016-DFF1-F670F3CEB5A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164886" y="5009205"/>
                  <a:ext cx="118584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FB325B3F-B51D-19BD-37F1-9B1B62F212B5}"/>
              </a:ext>
            </a:extLst>
          </p:cNvPr>
          <p:cNvGrpSpPr/>
          <p:nvPr/>
        </p:nvGrpSpPr>
        <p:grpSpPr>
          <a:xfrm>
            <a:off x="4634766" y="4856565"/>
            <a:ext cx="2698920" cy="789120"/>
            <a:chOff x="4634766" y="4856565"/>
            <a:chExt cx="2698920" cy="78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9D4B31C-ACBD-3312-8BEA-07F72D7F1129}"/>
                    </a:ext>
                  </a:extLst>
                </p14:cNvPr>
                <p14:cNvContentPartPr/>
                <p14:nvPr/>
              </p14:nvContentPartPr>
              <p14:xfrm>
                <a:off x="4729806" y="4856565"/>
                <a:ext cx="145800" cy="368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9D4B31C-ACBD-3312-8BEA-07F72D7F112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720806" y="4847565"/>
                  <a:ext cx="1634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901F776-7136-4462-712E-EC6CE906675C}"/>
                    </a:ext>
                  </a:extLst>
                </p14:cNvPr>
                <p14:cNvContentPartPr/>
                <p14:nvPr/>
              </p14:nvContentPartPr>
              <p14:xfrm>
                <a:off x="4634766" y="5253285"/>
                <a:ext cx="345960" cy="59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901F776-7136-4462-712E-EC6CE906675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626126" y="5244285"/>
                  <a:ext cx="363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E0530A0-2266-047E-3066-2965CCDB899C}"/>
                    </a:ext>
                  </a:extLst>
                </p14:cNvPr>
                <p14:cNvContentPartPr/>
                <p14:nvPr/>
              </p14:nvContentPartPr>
              <p14:xfrm>
                <a:off x="4671486" y="5359845"/>
                <a:ext cx="173160" cy="261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E0530A0-2266-047E-3066-2965CCDB899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662486" y="5350845"/>
                  <a:ext cx="1908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8355610-C1EF-49B0-573A-69DCF1F6CB77}"/>
                    </a:ext>
                  </a:extLst>
                </p14:cNvPr>
                <p14:cNvContentPartPr/>
                <p14:nvPr/>
              </p14:nvContentPartPr>
              <p14:xfrm>
                <a:off x="4936086" y="5333565"/>
                <a:ext cx="139320" cy="312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8355610-C1EF-49B0-573A-69DCF1F6CB7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927446" y="5324565"/>
                  <a:ext cx="1569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EDB7B86-989C-6960-BA07-B6E5EDB2BD50}"/>
                    </a:ext>
                  </a:extLst>
                </p14:cNvPr>
                <p14:cNvContentPartPr/>
                <p14:nvPr/>
              </p14:nvContentPartPr>
              <p14:xfrm>
                <a:off x="4861206" y="5472165"/>
                <a:ext cx="243360" cy="27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EDB7B86-989C-6960-BA07-B6E5EDB2BD5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852206" y="5463165"/>
                  <a:ext cx="261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BA50309-D65C-3F18-D85C-8B53C80A5F05}"/>
                    </a:ext>
                  </a:extLst>
                </p14:cNvPr>
                <p14:cNvContentPartPr/>
                <p14:nvPr/>
              </p14:nvContentPartPr>
              <p14:xfrm>
                <a:off x="5154966" y="4916325"/>
                <a:ext cx="108720" cy="593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BA50309-D65C-3F18-D85C-8B53C80A5F0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146326" y="4907685"/>
                  <a:ext cx="12636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BB634B4-C05E-5362-874E-0D2D3FE02E1B}"/>
                    </a:ext>
                  </a:extLst>
                </p14:cNvPr>
                <p14:cNvContentPartPr/>
                <p14:nvPr/>
              </p14:nvContentPartPr>
              <p14:xfrm>
                <a:off x="5295006" y="5096325"/>
                <a:ext cx="181440" cy="284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BB634B4-C05E-5362-874E-0D2D3FE02E1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286366" y="5087325"/>
                  <a:ext cx="1990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FB77839-199A-8805-4E3A-61081223272C}"/>
                    </a:ext>
                  </a:extLst>
                </p14:cNvPr>
                <p14:cNvContentPartPr/>
                <p14:nvPr/>
              </p14:nvContentPartPr>
              <p14:xfrm>
                <a:off x="5531526" y="5217645"/>
                <a:ext cx="147600" cy="144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FB77839-199A-8805-4E3A-61081223272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522886" y="5208645"/>
                  <a:ext cx="165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75F011D-CD6F-D694-41EC-A4961EF5CB49}"/>
                    </a:ext>
                  </a:extLst>
                </p14:cNvPr>
                <p14:cNvContentPartPr/>
                <p14:nvPr/>
              </p14:nvContentPartPr>
              <p14:xfrm>
                <a:off x="5556366" y="5185605"/>
                <a:ext cx="159840" cy="163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75F011D-CD6F-D694-41EC-A4961EF5CB4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547726" y="5176605"/>
                  <a:ext cx="177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C200C75-0D3F-E7CA-F248-77603611CF91}"/>
                    </a:ext>
                  </a:extLst>
                </p14:cNvPr>
                <p14:cNvContentPartPr/>
                <p14:nvPr/>
              </p14:nvContentPartPr>
              <p14:xfrm>
                <a:off x="5792886" y="5254365"/>
                <a:ext cx="114120" cy="17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C200C75-0D3F-E7CA-F248-77603611CF9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783886" y="5245365"/>
                  <a:ext cx="131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F7ABEFD-0817-EB91-6B54-D241149A9780}"/>
                    </a:ext>
                  </a:extLst>
                </p14:cNvPr>
                <p14:cNvContentPartPr/>
                <p14:nvPr/>
              </p14:nvContentPartPr>
              <p14:xfrm>
                <a:off x="5955606" y="5202885"/>
                <a:ext cx="183240" cy="153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F7ABEFD-0817-EB91-6B54-D241149A978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946966" y="5194245"/>
                  <a:ext cx="200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B24AD9F-3BF2-B811-510B-95B6349B7E52}"/>
                    </a:ext>
                  </a:extLst>
                </p14:cNvPr>
                <p14:cNvContentPartPr/>
                <p14:nvPr/>
              </p14:nvContentPartPr>
              <p14:xfrm>
                <a:off x="6229206" y="5018565"/>
                <a:ext cx="128880" cy="295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B24AD9F-3BF2-B811-510B-95B6349B7E5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220566" y="5009925"/>
                  <a:ext cx="1465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A7F49BC-6C37-E1AC-043C-8BA24EEB86E1}"/>
                    </a:ext>
                  </a:extLst>
                </p14:cNvPr>
                <p14:cNvContentPartPr/>
                <p14:nvPr/>
              </p14:nvContentPartPr>
              <p14:xfrm>
                <a:off x="6143166" y="5137725"/>
                <a:ext cx="178560" cy="9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A7F49BC-6C37-E1AC-043C-8BA24EEB86E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134166" y="5128725"/>
                  <a:ext cx="196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551B930-6CF9-5601-2F51-3682049D2C9C}"/>
                    </a:ext>
                  </a:extLst>
                </p14:cNvPr>
                <p14:cNvContentPartPr/>
                <p14:nvPr/>
              </p14:nvContentPartPr>
              <p14:xfrm>
                <a:off x="6354846" y="4919205"/>
                <a:ext cx="182160" cy="533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551B930-6CF9-5601-2F51-3682049D2C9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346206" y="4910565"/>
                  <a:ext cx="19980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A39D802-A6B3-B1E7-FA15-319259A0BD04}"/>
                    </a:ext>
                  </a:extLst>
                </p14:cNvPr>
                <p14:cNvContentPartPr/>
                <p14:nvPr/>
              </p14:nvContentPartPr>
              <p14:xfrm>
                <a:off x="6708366" y="5197845"/>
                <a:ext cx="210600" cy="52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A39D802-A6B3-B1E7-FA15-319259A0BD0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699366" y="5189205"/>
                  <a:ext cx="2282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AB3FA04-EB51-7867-18B2-0DDA4D5EB13D}"/>
                    </a:ext>
                  </a:extLst>
                </p14:cNvPr>
                <p14:cNvContentPartPr/>
                <p14:nvPr/>
              </p14:nvContentPartPr>
              <p14:xfrm>
                <a:off x="6695406" y="5320965"/>
                <a:ext cx="191520" cy="17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AB3FA04-EB51-7867-18B2-0DDA4D5EB13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686406" y="5312325"/>
                  <a:ext cx="209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D9B5E0A-6F45-F787-A164-1800F7039FE5}"/>
                    </a:ext>
                  </a:extLst>
                </p14:cNvPr>
                <p14:cNvContentPartPr/>
                <p14:nvPr/>
              </p14:nvContentPartPr>
              <p14:xfrm>
                <a:off x="7051086" y="5122245"/>
                <a:ext cx="282600" cy="251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D9B5E0A-6F45-F787-A164-1800F7039FE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042086" y="5113245"/>
                  <a:ext cx="30024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53DF04C-58ED-BAF9-64C7-5EE04150E1C7}"/>
              </a:ext>
            </a:extLst>
          </p:cNvPr>
          <p:cNvGrpSpPr/>
          <p:nvPr/>
        </p:nvGrpSpPr>
        <p:grpSpPr>
          <a:xfrm>
            <a:off x="5406606" y="5761605"/>
            <a:ext cx="1256040" cy="545040"/>
            <a:chOff x="5406606" y="5761605"/>
            <a:chExt cx="1256040" cy="54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C2FF1CE-725D-1C42-C327-57645FCFCDC0}"/>
                    </a:ext>
                  </a:extLst>
                </p14:cNvPr>
                <p14:cNvContentPartPr/>
                <p14:nvPr/>
              </p14:nvContentPartPr>
              <p14:xfrm>
                <a:off x="5406606" y="5761605"/>
                <a:ext cx="205560" cy="362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C2FF1CE-725D-1C42-C327-57645FCFCDC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397966" y="5752605"/>
                  <a:ext cx="2232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493A7C4-E463-8BC7-4361-50E4D20B523B}"/>
                    </a:ext>
                  </a:extLst>
                </p14:cNvPr>
                <p14:cNvContentPartPr/>
                <p14:nvPr/>
              </p14:nvContentPartPr>
              <p14:xfrm>
                <a:off x="5688846" y="5884005"/>
                <a:ext cx="314640" cy="184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493A7C4-E463-8BC7-4361-50E4D20B523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680206" y="5875365"/>
                  <a:ext cx="332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F846246-FF46-7A04-D174-F3736357640B}"/>
                    </a:ext>
                  </a:extLst>
                </p14:cNvPr>
                <p14:cNvContentPartPr/>
                <p14:nvPr/>
              </p14:nvContentPartPr>
              <p14:xfrm>
                <a:off x="5910606" y="6138885"/>
                <a:ext cx="164520" cy="130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F846246-FF46-7A04-D174-F3736357640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901966" y="6129885"/>
                  <a:ext cx="182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C75794F-FC28-CFAA-3686-A962BB20F520}"/>
                    </a:ext>
                  </a:extLst>
                </p14:cNvPr>
                <p14:cNvContentPartPr/>
                <p14:nvPr/>
              </p14:nvContentPartPr>
              <p14:xfrm>
                <a:off x="5965326" y="6109005"/>
                <a:ext cx="33840" cy="197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C75794F-FC28-CFAA-3686-A962BB20F52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956686" y="6100365"/>
                  <a:ext cx="51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C5CDCAF-38F8-FEB8-4360-4AF6EB06F7E0}"/>
                    </a:ext>
                  </a:extLst>
                </p14:cNvPr>
                <p14:cNvContentPartPr/>
                <p14:nvPr/>
              </p14:nvContentPartPr>
              <p14:xfrm>
                <a:off x="6226686" y="5939805"/>
                <a:ext cx="124920" cy="48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C5CDCAF-38F8-FEB8-4360-4AF6EB06F7E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217686" y="5930805"/>
                  <a:ext cx="142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DD0A65C-A77C-6E72-0010-257ABA9C8F0A}"/>
                    </a:ext>
                  </a:extLst>
                </p14:cNvPr>
                <p14:cNvContentPartPr/>
                <p14:nvPr/>
              </p14:nvContentPartPr>
              <p14:xfrm>
                <a:off x="6453486" y="5927205"/>
                <a:ext cx="209160" cy="162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DD0A65C-A77C-6E72-0010-257ABA9C8F0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444486" y="5918565"/>
                  <a:ext cx="22680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6393F8A7-2AE9-084F-32DC-AF9FB13BD03D}"/>
              </a:ext>
            </a:extLst>
          </p:cNvPr>
          <p:cNvGrpSpPr/>
          <p:nvPr/>
        </p:nvGrpSpPr>
        <p:grpSpPr>
          <a:xfrm>
            <a:off x="6824286" y="5828565"/>
            <a:ext cx="682920" cy="252720"/>
            <a:chOff x="6824286" y="5828565"/>
            <a:chExt cx="68292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0149F27-3703-3FD8-D63B-686D738D775A}"/>
                    </a:ext>
                  </a:extLst>
                </p14:cNvPr>
                <p14:cNvContentPartPr/>
                <p14:nvPr/>
              </p14:nvContentPartPr>
              <p14:xfrm>
                <a:off x="6844086" y="5907405"/>
                <a:ext cx="231840" cy="65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0149F27-3703-3FD8-D63B-686D738D775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35086" y="5898765"/>
                  <a:ext cx="249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F16CA86-D16B-01BC-26D1-57735E5596E5}"/>
                    </a:ext>
                  </a:extLst>
                </p14:cNvPr>
                <p14:cNvContentPartPr/>
                <p14:nvPr/>
              </p14:nvContentPartPr>
              <p14:xfrm>
                <a:off x="6824286" y="6004605"/>
                <a:ext cx="267120" cy="69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F16CA86-D16B-01BC-26D1-57735E5596E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815646" y="5995605"/>
                  <a:ext cx="2847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9A02F55-DC65-7EB5-27AB-FD5ADAB5BF81}"/>
                    </a:ext>
                  </a:extLst>
                </p14:cNvPr>
                <p14:cNvContentPartPr/>
                <p14:nvPr/>
              </p14:nvContentPartPr>
              <p14:xfrm>
                <a:off x="7223166" y="5828565"/>
                <a:ext cx="284040" cy="252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9A02F55-DC65-7EB5-27AB-FD5ADAB5BF8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214166" y="5819565"/>
                  <a:ext cx="30168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0E2100B4-DA5B-6CF0-B855-71CA7D61428F}"/>
              </a:ext>
            </a:extLst>
          </p:cNvPr>
          <p:cNvGrpSpPr/>
          <p:nvPr/>
        </p:nvGrpSpPr>
        <p:grpSpPr>
          <a:xfrm>
            <a:off x="6485886" y="6262725"/>
            <a:ext cx="1360080" cy="451440"/>
            <a:chOff x="6485886" y="6262725"/>
            <a:chExt cx="136008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7661BD7-C106-5AD9-7244-E64EAB742C87}"/>
                    </a:ext>
                  </a:extLst>
                </p14:cNvPr>
                <p14:cNvContentPartPr/>
                <p14:nvPr/>
              </p14:nvContentPartPr>
              <p14:xfrm>
                <a:off x="6485886" y="6445245"/>
                <a:ext cx="258120" cy="140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7661BD7-C106-5AD9-7244-E64EAB742C8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476886" y="6436245"/>
                  <a:ext cx="275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D6761CE-615A-6DFB-1D52-C5C592E250DC}"/>
                    </a:ext>
                  </a:extLst>
                </p14:cNvPr>
                <p14:cNvContentPartPr/>
                <p14:nvPr/>
              </p14:nvContentPartPr>
              <p14:xfrm>
                <a:off x="6899886" y="6466485"/>
                <a:ext cx="166320" cy="25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D6761CE-615A-6DFB-1D52-C5C592E250D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890886" y="6457845"/>
                  <a:ext cx="183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60A969F-FECB-B54A-4E74-D58440CACFA6}"/>
                    </a:ext>
                  </a:extLst>
                </p14:cNvPr>
                <p14:cNvContentPartPr/>
                <p14:nvPr/>
              </p14:nvContentPartPr>
              <p14:xfrm>
                <a:off x="6885486" y="6524445"/>
                <a:ext cx="201240" cy="43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60A969F-FECB-B54A-4E74-D58440CACFA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76486" y="6515445"/>
                  <a:ext cx="218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039AC94-EF3F-083B-24A6-F184927E641F}"/>
                    </a:ext>
                  </a:extLst>
                </p14:cNvPr>
                <p14:cNvContentPartPr/>
                <p14:nvPr/>
              </p14:nvContentPartPr>
              <p14:xfrm>
                <a:off x="7205886" y="6360645"/>
                <a:ext cx="307440" cy="182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039AC94-EF3F-083B-24A6-F184927E641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197246" y="6352005"/>
                  <a:ext cx="325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D9D15DD-03F0-614E-FC44-AD2533B5B271}"/>
                    </a:ext>
                  </a:extLst>
                </p14:cNvPr>
                <p14:cNvContentPartPr/>
                <p14:nvPr/>
              </p14:nvContentPartPr>
              <p14:xfrm>
                <a:off x="7438086" y="6565485"/>
                <a:ext cx="129600" cy="114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D9D15DD-03F0-614E-FC44-AD2533B5B27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429446" y="6556845"/>
                  <a:ext cx="147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6D03712-7A72-C353-810B-BAF998BCB488}"/>
                    </a:ext>
                  </a:extLst>
                </p14:cNvPr>
                <p14:cNvContentPartPr/>
                <p14:nvPr/>
              </p14:nvContentPartPr>
              <p14:xfrm>
                <a:off x="7475166" y="6536325"/>
                <a:ext cx="15480" cy="177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6D03712-7A72-C353-810B-BAF998BCB48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466526" y="6527685"/>
                  <a:ext cx="331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A53C253-3744-1A61-2460-BB05FCA2BD06}"/>
                    </a:ext>
                  </a:extLst>
                </p14:cNvPr>
                <p14:cNvContentPartPr/>
                <p14:nvPr/>
              </p14:nvContentPartPr>
              <p14:xfrm>
                <a:off x="7713486" y="6262725"/>
                <a:ext cx="132480" cy="297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A53C253-3744-1A61-2460-BB05FCA2BD0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704846" y="6254085"/>
                  <a:ext cx="150120" cy="31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A082996-030F-DB07-BAB1-3048D0F04A69}"/>
              </a:ext>
            </a:extLst>
          </p:cNvPr>
          <p:cNvGrpSpPr/>
          <p:nvPr/>
        </p:nvGrpSpPr>
        <p:grpSpPr>
          <a:xfrm>
            <a:off x="8424486" y="5841165"/>
            <a:ext cx="1870560" cy="729720"/>
            <a:chOff x="8424486" y="5841165"/>
            <a:chExt cx="1870560" cy="72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8FE0369-3FFA-1FD2-6495-C07DB091CBB1}"/>
                    </a:ext>
                  </a:extLst>
                </p14:cNvPr>
                <p14:cNvContentPartPr/>
                <p14:nvPr/>
              </p14:nvContentPartPr>
              <p14:xfrm>
                <a:off x="8424486" y="6115845"/>
                <a:ext cx="377640" cy="284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8FE0369-3FFA-1FD2-6495-C07DB091CBB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415846" y="6107205"/>
                  <a:ext cx="3952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BCF13F7-38D3-0D46-9FFC-BCAAA75FE7D3}"/>
                    </a:ext>
                  </a:extLst>
                </p14:cNvPr>
                <p14:cNvContentPartPr/>
                <p14:nvPr/>
              </p14:nvContentPartPr>
              <p14:xfrm>
                <a:off x="8688726" y="6381525"/>
                <a:ext cx="133920" cy="147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BCF13F7-38D3-0D46-9FFC-BCAAA75FE7D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679726" y="6372525"/>
                  <a:ext cx="151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30B88A9-8A97-FBC0-EA5F-BAAE080455E9}"/>
                    </a:ext>
                  </a:extLst>
                </p14:cNvPr>
                <p14:cNvContentPartPr/>
                <p14:nvPr/>
              </p14:nvContentPartPr>
              <p14:xfrm>
                <a:off x="8728686" y="6318885"/>
                <a:ext cx="32760" cy="252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30B88A9-8A97-FBC0-EA5F-BAAE080455E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720046" y="6309885"/>
                  <a:ext cx="504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BAAC771-399B-D306-8760-77CFA6DD89E8}"/>
                    </a:ext>
                  </a:extLst>
                </p14:cNvPr>
                <p14:cNvContentPartPr/>
                <p14:nvPr/>
              </p14:nvContentPartPr>
              <p14:xfrm>
                <a:off x="8997966" y="6223125"/>
                <a:ext cx="125280" cy="10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BAAC771-399B-D306-8760-77CFA6DD89E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989326" y="6214125"/>
                  <a:ext cx="142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F513A7F-4160-D1E6-9C02-3BBC523AFE67}"/>
                    </a:ext>
                  </a:extLst>
                </p14:cNvPr>
                <p14:cNvContentPartPr/>
                <p14:nvPr/>
              </p14:nvContentPartPr>
              <p14:xfrm>
                <a:off x="8992926" y="6311685"/>
                <a:ext cx="156960" cy="133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F513A7F-4160-D1E6-9C02-3BBC523AFE6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983926" y="6302685"/>
                  <a:ext cx="174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8FEBBDA-DF09-A7D4-C7A4-3F9ADE78875C}"/>
                    </a:ext>
                  </a:extLst>
                </p14:cNvPr>
                <p14:cNvContentPartPr/>
                <p14:nvPr/>
              </p14:nvContentPartPr>
              <p14:xfrm>
                <a:off x="9246726" y="5841165"/>
                <a:ext cx="1048320" cy="6908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8FEBBDA-DF09-A7D4-C7A4-3F9ADE78875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237726" y="5832165"/>
                  <a:ext cx="1065960" cy="70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9F34D1A7-0A1A-79EB-E9FA-B720970900CB}"/>
              </a:ext>
            </a:extLst>
          </p:cNvPr>
          <p:cNvGrpSpPr/>
          <p:nvPr/>
        </p:nvGrpSpPr>
        <p:grpSpPr>
          <a:xfrm>
            <a:off x="10397646" y="5853045"/>
            <a:ext cx="1328760" cy="630000"/>
            <a:chOff x="10397646" y="5853045"/>
            <a:chExt cx="1328760" cy="63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9F472CB-8347-E4DC-0933-958B137656DC}"/>
                    </a:ext>
                  </a:extLst>
                </p14:cNvPr>
                <p14:cNvContentPartPr/>
                <p14:nvPr/>
              </p14:nvContentPartPr>
              <p14:xfrm>
                <a:off x="10397646" y="5853045"/>
                <a:ext cx="1328760" cy="630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9F472CB-8347-E4DC-0933-958B137656D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388646" y="5844405"/>
                  <a:ext cx="134640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53A149F-1A83-9BE9-E972-62712453A4AC}"/>
                    </a:ext>
                  </a:extLst>
                </p14:cNvPr>
                <p14:cNvContentPartPr/>
                <p14:nvPr/>
              </p14:nvContentPartPr>
              <p14:xfrm>
                <a:off x="11353086" y="6040965"/>
                <a:ext cx="201240" cy="19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53A149F-1A83-9BE9-E972-62712453A4A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344086" y="6032325"/>
                  <a:ext cx="218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D44DD35-4B4A-E296-4C4A-B2C86683E1F6}"/>
                    </a:ext>
                  </a:extLst>
                </p14:cNvPr>
                <p14:cNvContentPartPr/>
                <p14:nvPr/>
              </p14:nvContentPartPr>
              <p14:xfrm>
                <a:off x="11269566" y="5941605"/>
                <a:ext cx="360" cy="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D44DD35-4B4A-E296-4C4A-B2C86683E1F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260566" y="5932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E2C82AA3-36A7-DAC8-E5D0-74288B61510C}"/>
              </a:ext>
            </a:extLst>
          </p:cNvPr>
          <p:cNvGrpSpPr/>
          <p:nvPr/>
        </p:nvGrpSpPr>
        <p:grpSpPr>
          <a:xfrm>
            <a:off x="3743766" y="4320165"/>
            <a:ext cx="263520" cy="307080"/>
            <a:chOff x="3743766" y="4320165"/>
            <a:chExt cx="26352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5B5B8EA-FA48-946B-4FDB-5BDBA352897F}"/>
                    </a:ext>
                  </a:extLst>
                </p14:cNvPr>
                <p14:cNvContentPartPr/>
                <p14:nvPr/>
              </p14:nvContentPartPr>
              <p14:xfrm>
                <a:off x="3743766" y="4320165"/>
                <a:ext cx="199440" cy="194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5B5B8EA-FA48-946B-4FDB-5BDBA352897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735126" y="4311165"/>
                  <a:ext cx="217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09F4374-8E2E-80A2-5885-1929233A8838}"/>
                    </a:ext>
                  </a:extLst>
                </p14:cNvPr>
                <p14:cNvContentPartPr/>
                <p14:nvPr/>
              </p14:nvContentPartPr>
              <p14:xfrm>
                <a:off x="3910806" y="4495125"/>
                <a:ext cx="96480" cy="81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09F4374-8E2E-80A2-5885-1929233A883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902166" y="4486485"/>
                  <a:ext cx="114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EC47021-4551-8B1B-29AA-9F257F32B89E}"/>
                    </a:ext>
                  </a:extLst>
                </p14:cNvPr>
                <p14:cNvContentPartPr/>
                <p14:nvPr/>
              </p14:nvContentPartPr>
              <p14:xfrm>
                <a:off x="3943206" y="4427445"/>
                <a:ext cx="7200" cy="199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EC47021-4551-8B1B-29AA-9F257F32B89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934206" y="4418445"/>
                  <a:ext cx="24840" cy="217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9886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C96E74-799B-5D8D-49CE-BB6DD1C3A642}"/>
                  </a:ext>
                </a:extLst>
              </p14:cNvPr>
              <p14:cNvContentPartPr/>
              <p14:nvPr/>
            </p14:nvContentPartPr>
            <p14:xfrm>
              <a:off x="636606" y="364845"/>
              <a:ext cx="307080" cy="297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C96E74-799B-5D8D-49CE-BB6DD1C3A6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966" y="355845"/>
                <a:ext cx="3247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8D93CB1-B31D-8E81-3465-71E361BC0359}"/>
                  </a:ext>
                </a:extLst>
              </p14:cNvPr>
              <p14:cNvContentPartPr/>
              <p14:nvPr/>
            </p14:nvContentPartPr>
            <p14:xfrm>
              <a:off x="1247166" y="443685"/>
              <a:ext cx="951840" cy="201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8D93CB1-B31D-8E81-3465-71E361BC03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8526" y="435045"/>
                <a:ext cx="969480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DD8C962F-B619-09B6-8AFE-4338F615CC69}"/>
              </a:ext>
            </a:extLst>
          </p:cNvPr>
          <p:cNvGrpSpPr/>
          <p:nvPr/>
        </p:nvGrpSpPr>
        <p:grpSpPr>
          <a:xfrm>
            <a:off x="2425086" y="170085"/>
            <a:ext cx="6350760" cy="636120"/>
            <a:chOff x="2425086" y="170085"/>
            <a:chExt cx="6350760" cy="6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B784B6-FDA3-E781-CC94-AD1E571E0699}"/>
                    </a:ext>
                  </a:extLst>
                </p14:cNvPr>
                <p14:cNvContentPartPr/>
                <p14:nvPr/>
              </p14:nvContentPartPr>
              <p14:xfrm>
                <a:off x="2425086" y="405525"/>
                <a:ext cx="1305720" cy="400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B784B6-FDA3-E781-CC94-AD1E571E069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16086" y="396525"/>
                  <a:ext cx="132336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E6603FD-9D12-1860-BFA7-7CC2A45B8174}"/>
                    </a:ext>
                  </a:extLst>
                </p14:cNvPr>
                <p14:cNvContentPartPr/>
                <p14:nvPr/>
              </p14:nvContentPartPr>
              <p14:xfrm>
                <a:off x="3362886" y="341445"/>
                <a:ext cx="26640" cy="17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E6603FD-9D12-1860-BFA7-7CC2A45B817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54246" y="332805"/>
                  <a:ext cx="44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34411AC-648A-4FD7-864C-49C984B6B35A}"/>
                    </a:ext>
                  </a:extLst>
                </p14:cNvPr>
                <p14:cNvContentPartPr/>
                <p14:nvPr/>
              </p14:nvContentPartPr>
              <p14:xfrm>
                <a:off x="3994326" y="170085"/>
                <a:ext cx="450720" cy="383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34411AC-648A-4FD7-864C-49C984B6B35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85326" y="161085"/>
                  <a:ext cx="4683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246802A-D2DA-6734-C6E4-4CFF188F526B}"/>
                    </a:ext>
                  </a:extLst>
                </p14:cNvPr>
                <p14:cNvContentPartPr/>
                <p14:nvPr/>
              </p14:nvContentPartPr>
              <p14:xfrm>
                <a:off x="4019526" y="255045"/>
                <a:ext cx="414720" cy="97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246802A-D2DA-6734-C6E4-4CFF188F526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10886" y="246405"/>
                  <a:ext cx="432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57AB68E-05BC-9279-8825-3F818C3FF998}"/>
                    </a:ext>
                  </a:extLst>
                </p14:cNvPr>
                <p14:cNvContentPartPr/>
                <p14:nvPr/>
              </p14:nvContentPartPr>
              <p14:xfrm>
                <a:off x="4470966" y="219045"/>
                <a:ext cx="905760" cy="274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57AB68E-05BC-9279-8825-3F818C3FF99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61966" y="210405"/>
                  <a:ext cx="9234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4FA1299-C964-1CAE-79B6-A853D2EDBF13}"/>
                    </a:ext>
                  </a:extLst>
                </p14:cNvPr>
                <p14:cNvContentPartPr/>
                <p14:nvPr/>
              </p14:nvContentPartPr>
              <p14:xfrm>
                <a:off x="5643126" y="395085"/>
                <a:ext cx="240840" cy="78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4FA1299-C964-1CAE-79B6-A853D2EDBF1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34486" y="386085"/>
                  <a:ext cx="258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59D937C-0EA3-5CF9-E87C-FE7DA414439A}"/>
                    </a:ext>
                  </a:extLst>
                </p14:cNvPr>
                <p14:cNvContentPartPr/>
                <p14:nvPr/>
              </p14:nvContentPartPr>
              <p14:xfrm>
                <a:off x="5993766" y="347205"/>
                <a:ext cx="179280" cy="179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59D937C-0EA3-5CF9-E87C-FE7DA414439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84766" y="338205"/>
                  <a:ext cx="196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BBF230E-8216-C1CA-24CE-3306AC5CFAEB}"/>
                    </a:ext>
                  </a:extLst>
                </p14:cNvPr>
                <p14:cNvContentPartPr/>
                <p14:nvPr/>
              </p14:nvContentPartPr>
              <p14:xfrm>
                <a:off x="5957046" y="329925"/>
                <a:ext cx="262800" cy="253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BBF230E-8216-C1CA-24CE-3306AC5CFAE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48046" y="320925"/>
                  <a:ext cx="2804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84ADBF8-25E9-C851-736A-15E636910CAA}"/>
                    </a:ext>
                  </a:extLst>
                </p14:cNvPr>
                <p14:cNvContentPartPr/>
                <p14:nvPr/>
              </p14:nvContentPartPr>
              <p14:xfrm>
                <a:off x="6048126" y="190965"/>
                <a:ext cx="115920" cy="113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84ADBF8-25E9-C851-736A-15E636910CA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39126" y="182325"/>
                  <a:ext cx="133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0EA536B-E17D-1439-943A-32769E0998BF}"/>
                    </a:ext>
                  </a:extLst>
                </p14:cNvPr>
                <p14:cNvContentPartPr/>
                <p14:nvPr/>
              </p14:nvContentPartPr>
              <p14:xfrm>
                <a:off x="6587766" y="177645"/>
                <a:ext cx="1019520" cy="384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0EA536B-E17D-1439-943A-32769E0998B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79126" y="169005"/>
                  <a:ext cx="10371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E7FA051-1239-6AA9-2D6C-7EB7A36A54A8}"/>
                    </a:ext>
                  </a:extLst>
                </p14:cNvPr>
                <p14:cNvContentPartPr/>
                <p14:nvPr/>
              </p14:nvContentPartPr>
              <p14:xfrm>
                <a:off x="7914726" y="225885"/>
                <a:ext cx="861120" cy="340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E7FA051-1239-6AA9-2D6C-7EB7A36A54A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906086" y="217245"/>
                  <a:ext cx="878760" cy="35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2BC5535-21FF-8585-95C6-45C802474271}"/>
                  </a:ext>
                </a:extLst>
              </p14:cNvPr>
              <p14:cNvContentPartPr/>
              <p14:nvPr/>
            </p14:nvContentPartPr>
            <p14:xfrm>
              <a:off x="8933166" y="155685"/>
              <a:ext cx="1011600" cy="510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2BC5535-21FF-8585-95C6-45C80247427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24526" y="146685"/>
                <a:ext cx="1029240" cy="52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F1175126-935E-8C25-6D1F-28DD64B4F971}"/>
              </a:ext>
            </a:extLst>
          </p:cNvPr>
          <p:cNvGrpSpPr/>
          <p:nvPr/>
        </p:nvGrpSpPr>
        <p:grpSpPr>
          <a:xfrm>
            <a:off x="10164006" y="142725"/>
            <a:ext cx="1744200" cy="582840"/>
            <a:chOff x="10164006" y="142725"/>
            <a:chExt cx="1744200" cy="5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365A636-32D3-BC41-8850-70B517699C84}"/>
                    </a:ext>
                  </a:extLst>
                </p14:cNvPr>
                <p14:cNvContentPartPr/>
                <p14:nvPr/>
              </p14:nvContentPartPr>
              <p14:xfrm>
                <a:off x="10392246" y="254325"/>
                <a:ext cx="185040" cy="281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365A636-32D3-BC41-8850-70B517699C8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383606" y="245685"/>
                  <a:ext cx="2026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3B2F239-7D5E-A3A1-537A-CD3C863930BF}"/>
                    </a:ext>
                  </a:extLst>
                </p14:cNvPr>
                <p14:cNvContentPartPr/>
                <p14:nvPr/>
              </p14:nvContentPartPr>
              <p14:xfrm>
                <a:off x="10654326" y="417045"/>
                <a:ext cx="90720" cy="137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3B2F239-7D5E-A3A1-537A-CD3C863930B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645326" y="408405"/>
                  <a:ext cx="108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D6FD08F-E58D-87D4-2F03-DB1B6DECB98C}"/>
                    </a:ext>
                  </a:extLst>
                </p14:cNvPr>
                <p14:cNvContentPartPr/>
                <p14:nvPr/>
              </p14:nvContentPartPr>
              <p14:xfrm>
                <a:off x="10589886" y="416325"/>
                <a:ext cx="265320" cy="183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D6FD08F-E58D-87D4-2F03-DB1B6DECB98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580886" y="407325"/>
                  <a:ext cx="282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7169393-B1D8-787B-B336-E2463B189117}"/>
                    </a:ext>
                  </a:extLst>
                </p14:cNvPr>
                <p14:cNvContentPartPr/>
                <p14:nvPr/>
              </p14:nvContentPartPr>
              <p14:xfrm>
                <a:off x="10984446" y="376725"/>
                <a:ext cx="36000" cy="18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7169393-B1D8-787B-B336-E2463B1891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75446" y="367725"/>
                  <a:ext cx="536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5E93B2A-854C-6448-0A5F-B77C74DE297A}"/>
                    </a:ext>
                  </a:extLst>
                </p14:cNvPr>
                <p14:cNvContentPartPr/>
                <p14:nvPr/>
              </p14:nvContentPartPr>
              <p14:xfrm>
                <a:off x="10903086" y="462765"/>
                <a:ext cx="207720" cy="39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5E93B2A-854C-6448-0A5F-B77C74DE297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94446" y="454125"/>
                  <a:ext cx="225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B88F052-CD7C-4C6D-4B09-84554386C666}"/>
                    </a:ext>
                  </a:extLst>
                </p14:cNvPr>
                <p14:cNvContentPartPr/>
                <p14:nvPr/>
              </p14:nvContentPartPr>
              <p14:xfrm>
                <a:off x="11249406" y="346125"/>
                <a:ext cx="261000" cy="186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B88F052-CD7C-4C6D-4B09-84554386C66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240406" y="337485"/>
                  <a:ext cx="278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ABF42A4-C9B4-4366-B6FF-765FB93D45E3}"/>
                    </a:ext>
                  </a:extLst>
                </p14:cNvPr>
                <p14:cNvContentPartPr/>
                <p14:nvPr/>
              </p14:nvContentPartPr>
              <p14:xfrm>
                <a:off x="11655126" y="221205"/>
                <a:ext cx="129600" cy="304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ABF42A4-C9B4-4366-B6FF-765FB93D45E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646126" y="212205"/>
                  <a:ext cx="1472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4B6578C-3062-EB13-4DB7-ADEAE071A81B}"/>
                    </a:ext>
                  </a:extLst>
                </p14:cNvPr>
                <p14:cNvContentPartPr/>
                <p14:nvPr/>
              </p14:nvContentPartPr>
              <p14:xfrm>
                <a:off x="11536686" y="348645"/>
                <a:ext cx="231120" cy="18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4B6578C-3062-EB13-4DB7-ADEAE071A81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527686" y="340005"/>
                  <a:ext cx="248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225B145-E2A2-8A16-2AF3-6F25B926063D}"/>
                    </a:ext>
                  </a:extLst>
                </p14:cNvPr>
                <p14:cNvContentPartPr/>
                <p14:nvPr/>
              </p14:nvContentPartPr>
              <p14:xfrm>
                <a:off x="10164006" y="142725"/>
                <a:ext cx="216360" cy="552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225B145-E2A2-8A16-2AF3-6F25B926063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55006" y="133725"/>
                  <a:ext cx="23400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36F057D-1569-CEFA-6274-E7BDC6CE6AA5}"/>
                    </a:ext>
                  </a:extLst>
                </p14:cNvPr>
                <p14:cNvContentPartPr/>
                <p14:nvPr/>
              </p14:nvContentPartPr>
              <p14:xfrm>
                <a:off x="11763486" y="172605"/>
                <a:ext cx="144720" cy="552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36F057D-1569-CEFA-6274-E7BDC6CE6AA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754846" y="163605"/>
                  <a:ext cx="162360" cy="57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CBF2012-695A-D8CA-7843-C86041B707BD}"/>
                  </a:ext>
                </a:extLst>
              </p14:cNvPr>
              <p14:cNvContentPartPr/>
              <p14:nvPr/>
            </p14:nvContentPartPr>
            <p14:xfrm>
              <a:off x="623286" y="1517205"/>
              <a:ext cx="312480" cy="289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CBF2012-695A-D8CA-7843-C86041B707B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4646" y="1508565"/>
                <a:ext cx="33012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3A6DC6E-A84C-EADC-7D27-7756CA08D2D5}"/>
                  </a:ext>
                </a:extLst>
              </p14:cNvPr>
              <p14:cNvContentPartPr/>
              <p14:nvPr/>
            </p14:nvContentPartPr>
            <p14:xfrm>
              <a:off x="1544166" y="1745445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3A6DC6E-A84C-EADC-7D27-7756CA08D2D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35526" y="173644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63DFA70A-48CD-BFA3-226D-A2E1AA52ABA2}"/>
              </a:ext>
            </a:extLst>
          </p:cNvPr>
          <p:cNvGrpSpPr/>
          <p:nvPr/>
        </p:nvGrpSpPr>
        <p:grpSpPr>
          <a:xfrm>
            <a:off x="2802366" y="1070985"/>
            <a:ext cx="4464720" cy="667440"/>
            <a:chOff x="2802366" y="1070985"/>
            <a:chExt cx="4464720" cy="6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1B8A8AB-C38C-D222-24D2-E685B76B3388}"/>
                    </a:ext>
                  </a:extLst>
                </p14:cNvPr>
                <p14:cNvContentPartPr/>
                <p14:nvPr/>
              </p14:nvContentPartPr>
              <p14:xfrm>
                <a:off x="2802366" y="1169985"/>
                <a:ext cx="902520" cy="568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1B8A8AB-C38C-D222-24D2-E685B76B338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93366" y="1161345"/>
                  <a:ext cx="92016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41D353E-691A-2AE8-C0CC-5CA70C9E7D03}"/>
                    </a:ext>
                  </a:extLst>
                </p14:cNvPr>
                <p14:cNvContentPartPr/>
                <p14:nvPr/>
              </p14:nvContentPartPr>
              <p14:xfrm>
                <a:off x="3279726" y="1395345"/>
                <a:ext cx="286920" cy="16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41D353E-691A-2AE8-C0CC-5CA70C9E7D0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70726" y="1386705"/>
                  <a:ext cx="304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ABE7FBA-C03B-093B-4273-69615C7DCFBA}"/>
                    </a:ext>
                  </a:extLst>
                </p14:cNvPr>
                <p14:cNvContentPartPr/>
                <p14:nvPr/>
              </p14:nvContentPartPr>
              <p14:xfrm>
                <a:off x="3261726" y="1203825"/>
                <a:ext cx="78120" cy="25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ABE7FBA-C03B-093B-4273-69615C7DCFB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52726" y="1194825"/>
                  <a:ext cx="95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F3486DE-D6C0-F4B4-C925-E24F8F41BA11}"/>
                    </a:ext>
                  </a:extLst>
                </p14:cNvPr>
                <p14:cNvContentPartPr/>
                <p14:nvPr/>
              </p14:nvContentPartPr>
              <p14:xfrm>
                <a:off x="3901806" y="1141185"/>
                <a:ext cx="548640" cy="475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F3486DE-D6C0-F4B4-C925-E24F8F41BA1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92806" y="1132545"/>
                  <a:ext cx="56628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5D56AE8-FE0C-7379-EB67-B39C7978A08D}"/>
                    </a:ext>
                  </a:extLst>
                </p14:cNvPr>
                <p14:cNvContentPartPr/>
                <p14:nvPr/>
              </p14:nvContentPartPr>
              <p14:xfrm>
                <a:off x="3923046" y="1306425"/>
                <a:ext cx="392400" cy="82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5D56AE8-FE0C-7379-EB67-B39C7978A08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14406" y="1297425"/>
                  <a:ext cx="410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A35A126-AF25-329A-EF9C-5119EBABADED}"/>
                    </a:ext>
                  </a:extLst>
                </p14:cNvPr>
                <p14:cNvContentPartPr/>
                <p14:nvPr/>
              </p14:nvContentPartPr>
              <p14:xfrm>
                <a:off x="4615326" y="1386345"/>
                <a:ext cx="1064520" cy="261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A35A126-AF25-329A-EF9C-5119EBABADE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06686" y="1377705"/>
                  <a:ext cx="10821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9B0925D-9031-41DA-CA68-EB5C536ABA27}"/>
                    </a:ext>
                  </a:extLst>
                </p14:cNvPr>
                <p14:cNvContentPartPr/>
                <p14:nvPr/>
              </p14:nvContentPartPr>
              <p14:xfrm>
                <a:off x="6029766" y="1225425"/>
                <a:ext cx="222120" cy="315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9B0925D-9031-41DA-CA68-EB5C536ABA2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21126" y="1216785"/>
                  <a:ext cx="2397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AD238E2-4DBC-F574-891D-F43304147357}"/>
                    </a:ext>
                  </a:extLst>
                </p14:cNvPr>
                <p14:cNvContentPartPr/>
                <p14:nvPr/>
              </p14:nvContentPartPr>
              <p14:xfrm>
                <a:off x="5940846" y="1070985"/>
                <a:ext cx="312120" cy="4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AD238E2-4DBC-F574-891D-F4330414735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31846" y="1061985"/>
                  <a:ext cx="329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6FE07FC-D818-DA44-5924-5FB1D8404330}"/>
                    </a:ext>
                  </a:extLst>
                </p14:cNvPr>
                <p14:cNvContentPartPr/>
                <p14:nvPr/>
              </p14:nvContentPartPr>
              <p14:xfrm>
                <a:off x="6502446" y="1087545"/>
                <a:ext cx="352080" cy="405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6FE07FC-D818-DA44-5924-5FB1D840433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93806" y="1078905"/>
                  <a:ext cx="3697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56E63B0-E5C5-8722-94EC-58DCBFBFEBDB}"/>
                    </a:ext>
                  </a:extLst>
                </p14:cNvPr>
                <p14:cNvContentPartPr/>
                <p14:nvPr/>
              </p14:nvContentPartPr>
              <p14:xfrm>
                <a:off x="6976566" y="1339905"/>
                <a:ext cx="290520" cy="192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56E63B0-E5C5-8722-94EC-58DCBFBFEBD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67926" y="1330905"/>
                  <a:ext cx="308160" cy="21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7FDD7C7-C56D-72F5-CC91-7DB2BA84DDE7}"/>
                  </a:ext>
                </a:extLst>
              </p14:cNvPr>
              <p14:cNvContentPartPr/>
              <p14:nvPr/>
            </p14:nvContentPartPr>
            <p14:xfrm>
              <a:off x="7695486" y="1137585"/>
              <a:ext cx="812880" cy="575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7FDD7C7-C56D-72F5-CC91-7DB2BA84DDE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686846" y="1128585"/>
                <a:ext cx="830520" cy="5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DDA5EDD-1F05-C4D7-EE2D-66B2F0DA82D8}"/>
                  </a:ext>
                </a:extLst>
              </p14:cNvPr>
              <p14:cNvContentPartPr/>
              <p14:nvPr/>
            </p14:nvContentPartPr>
            <p14:xfrm>
              <a:off x="585126" y="2340165"/>
              <a:ext cx="268560" cy="211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DDA5EDD-1F05-C4D7-EE2D-66B2F0DA82D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6486" y="2331525"/>
                <a:ext cx="286200" cy="22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A69C7A2F-B8AA-DC86-D06A-AA48EBB780F2}"/>
              </a:ext>
            </a:extLst>
          </p:cNvPr>
          <p:cNvGrpSpPr/>
          <p:nvPr/>
        </p:nvGrpSpPr>
        <p:grpSpPr>
          <a:xfrm>
            <a:off x="1277046" y="2119485"/>
            <a:ext cx="3416040" cy="627840"/>
            <a:chOff x="1277046" y="2119485"/>
            <a:chExt cx="3416040" cy="62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969697F-D691-68DC-1ED9-26DA53D3E463}"/>
                    </a:ext>
                  </a:extLst>
                </p14:cNvPr>
                <p14:cNvContentPartPr/>
                <p14:nvPr/>
              </p14:nvContentPartPr>
              <p14:xfrm>
                <a:off x="1277046" y="2132445"/>
                <a:ext cx="1523520" cy="614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969697F-D691-68DC-1ED9-26DA53D3E46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68046" y="2123805"/>
                  <a:ext cx="154116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E75777F-DE34-AEC9-46FD-A17798808A49}"/>
                    </a:ext>
                  </a:extLst>
                </p14:cNvPr>
                <p14:cNvContentPartPr/>
                <p14:nvPr/>
              </p14:nvContentPartPr>
              <p14:xfrm>
                <a:off x="2595366" y="2275725"/>
                <a:ext cx="187560" cy="33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E75777F-DE34-AEC9-46FD-A17798808A4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586726" y="2266725"/>
                  <a:ext cx="2052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FE15EE3-8B62-95E7-9892-CA9AF061261A}"/>
                    </a:ext>
                  </a:extLst>
                </p14:cNvPr>
                <p14:cNvContentPartPr/>
                <p14:nvPr/>
              </p14:nvContentPartPr>
              <p14:xfrm>
                <a:off x="1581966" y="2258085"/>
                <a:ext cx="96840" cy="18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FE15EE3-8B62-95E7-9892-CA9AF061261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72966" y="2249445"/>
                  <a:ext cx="114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CF5182D-A1E6-0A84-DE7B-92022015F66D}"/>
                    </a:ext>
                  </a:extLst>
                </p14:cNvPr>
                <p14:cNvContentPartPr/>
                <p14:nvPr/>
              </p14:nvContentPartPr>
              <p14:xfrm>
                <a:off x="3198006" y="2143245"/>
                <a:ext cx="1495080" cy="600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CF5182D-A1E6-0A84-DE7B-92022015F66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89366" y="2134245"/>
                  <a:ext cx="151272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7F03126-C457-3402-448A-ED2129919092}"/>
                    </a:ext>
                  </a:extLst>
                </p14:cNvPr>
                <p14:cNvContentPartPr/>
                <p14:nvPr/>
              </p14:nvContentPartPr>
              <p14:xfrm>
                <a:off x="4181526" y="2119485"/>
                <a:ext cx="68400" cy="16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7F03126-C457-3402-448A-ED212991909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72526" y="2110845"/>
                  <a:ext cx="8604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92B7640-E42A-60D2-A684-221FD1C40F58}"/>
              </a:ext>
            </a:extLst>
          </p:cNvPr>
          <p:cNvGrpSpPr/>
          <p:nvPr/>
        </p:nvGrpSpPr>
        <p:grpSpPr>
          <a:xfrm>
            <a:off x="4968486" y="1940205"/>
            <a:ext cx="3164760" cy="772560"/>
            <a:chOff x="4968486" y="1940205"/>
            <a:chExt cx="3164760" cy="77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89FB294-FF37-4DA8-298C-EA3B0D7CB17E}"/>
                    </a:ext>
                  </a:extLst>
                </p14:cNvPr>
                <p14:cNvContentPartPr/>
                <p14:nvPr/>
              </p14:nvContentPartPr>
              <p14:xfrm>
                <a:off x="4968486" y="1940205"/>
                <a:ext cx="1875240" cy="772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89FB294-FF37-4DA8-298C-EA3B0D7CB17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59846" y="1931205"/>
                  <a:ext cx="1892880" cy="79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7C5E2E6-6C27-5C45-099E-5BD2FE62EDE2}"/>
                    </a:ext>
                  </a:extLst>
                </p14:cNvPr>
                <p14:cNvContentPartPr/>
                <p14:nvPr/>
              </p14:nvContentPartPr>
              <p14:xfrm>
                <a:off x="6304806" y="2145765"/>
                <a:ext cx="238680" cy="9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7C5E2E6-6C27-5C45-099E-5BD2FE62EDE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96166" y="2137125"/>
                  <a:ext cx="256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2B27E15-4061-85D4-9C30-9C79BFE3A48D}"/>
                    </a:ext>
                  </a:extLst>
                </p14:cNvPr>
                <p14:cNvContentPartPr/>
                <p14:nvPr/>
              </p14:nvContentPartPr>
              <p14:xfrm>
                <a:off x="6264846" y="2171325"/>
                <a:ext cx="33120" cy="14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2B27E15-4061-85D4-9C30-9C79BFE3A48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56206" y="2162325"/>
                  <a:ext cx="50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231EC14-3387-7F59-4F71-EA8763952B86}"/>
                    </a:ext>
                  </a:extLst>
                </p14:cNvPr>
                <p14:cNvContentPartPr/>
                <p14:nvPr/>
              </p14:nvContentPartPr>
              <p14:xfrm>
                <a:off x="5998806" y="2122725"/>
                <a:ext cx="289080" cy="66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231EC14-3387-7F59-4F71-EA8763952B8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89806" y="2113725"/>
                  <a:ext cx="306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AA51BFF-8472-9321-6A0B-D4C946BE6E17}"/>
                    </a:ext>
                  </a:extLst>
                </p14:cNvPr>
                <p14:cNvContentPartPr/>
                <p14:nvPr/>
              </p14:nvContentPartPr>
              <p14:xfrm>
                <a:off x="6579126" y="2084205"/>
                <a:ext cx="288720" cy="26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AA51BFF-8472-9321-6A0B-D4C946BE6E1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570486" y="2075565"/>
                  <a:ext cx="306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535E7BF-A193-3B37-BBF9-877E40119F1B}"/>
                    </a:ext>
                  </a:extLst>
                </p14:cNvPr>
                <p14:cNvContentPartPr/>
                <p14:nvPr/>
              </p14:nvContentPartPr>
              <p14:xfrm>
                <a:off x="7270686" y="2223885"/>
                <a:ext cx="862560" cy="443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535E7BF-A193-3B37-BBF9-877E40119F1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61686" y="2215245"/>
                  <a:ext cx="880200" cy="46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DDBB1BB-FAC7-1F32-B7BB-26101D46E1CC}"/>
                  </a:ext>
                </a:extLst>
              </p14:cNvPr>
              <p14:cNvContentPartPr/>
              <p14:nvPr/>
            </p14:nvContentPartPr>
            <p14:xfrm>
              <a:off x="7035246" y="2465445"/>
              <a:ext cx="64080" cy="1494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DDBB1BB-FAC7-1F32-B7BB-26101D46E1C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026246" y="2456805"/>
                <a:ext cx="8172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1268C7FC-9EEB-CC85-8CFE-E012E31E12C7}"/>
              </a:ext>
            </a:extLst>
          </p:cNvPr>
          <p:cNvGrpSpPr/>
          <p:nvPr/>
        </p:nvGrpSpPr>
        <p:grpSpPr>
          <a:xfrm>
            <a:off x="8508726" y="1885485"/>
            <a:ext cx="1556640" cy="704160"/>
            <a:chOff x="8508726" y="1885485"/>
            <a:chExt cx="1556640" cy="70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333A5AA-21CA-A14F-E419-E09CD5EDB545}"/>
                    </a:ext>
                  </a:extLst>
                </p14:cNvPr>
                <p14:cNvContentPartPr/>
                <p14:nvPr/>
              </p14:nvContentPartPr>
              <p14:xfrm>
                <a:off x="8508726" y="2045685"/>
                <a:ext cx="205200" cy="302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333A5AA-21CA-A14F-E419-E09CD5EDB54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00086" y="2037045"/>
                  <a:ext cx="2228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F7A493E-F3DA-DD42-82B9-EE58ECEFD349}"/>
                    </a:ext>
                  </a:extLst>
                </p14:cNvPr>
                <p14:cNvContentPartPr/>
                <p14:nvPr/>
              </p14:nvContentPartPr>
              <p14:xfrm>
                <a:off x="8600526" y="2185005"/>
                <a:ext cx="156240" cy="43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F7A493E-F3DA-DD42-82B9-EE58ECEFD34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91526" y="2176365"/>
                  <a:ext cx="173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07EB89C-2748-7313-A9D6-6D79DA8BBC40}"/>
                    </a:ext>
                  </a:extLst>
                </p14:cNvPr>
                <p14:cNvContentPartPr/>
                <p14:nvPr/>
              </p14:nvContentPartPr>
              <p14:xfrm>
                <a:off x="8625006" y="2020485"/>
                <a:ext cx="201960" cy="29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07EB89C-2748-7313-A9D6-6D79DA8BBC4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16366" y="2011845"/>
                  <a:ext cx="219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3A19B6E-064B-DF08-4C23-E05BFAAF1160}"/>
                    </a:ext>
                  </a:extLst>
                </p14:cNvPr>
                <p14:cNvContentPartPr/>
                <p14:nvPr/>
              </p14:nvContentPartPr>
              <p14:xfrm>
                <a:off x="8646246" y="1885485"/>
                <a:ext cx="236520" cy="24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3A19B6E-064B-DF08-4C23-E05BFAAF11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37246" y="1876485"/>
                  <a:ext cx="254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86AF5EA-339C-56B6-C140-1D34F1373C3A}"/>
                    </a:ext>
                  </a:extLst>
                </p14:cNvPr>
                <p14:cNvContentPartPr/>
                <p14:nvPr/>
              </p14:nvContentPartPr>
              <p14:xfrm>
                <a:off x="9057366" y="1979445"/>
                <a:ext cx="365040" cy="610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86AF5EA-339C-56B6-C140-1D34F1373C3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48726" y="1970805"/>
                  <a:ext cx="38268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45D03AD-4245-9B30-90E2-F4DEDD128DD3}"/>
                    </a:ext>
                  </a:extLst>
                </p14:cNvPr>
                <p14:cNvContentPartPr/>
                <p14:nvPr/>
              </p14:nvContentPartPr>
              <p14:xfrm>
                <a:off x="9398286" y="2130645"/>
                <a:ext cx="39600" cy="11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45D03AD-4245-9B30-90E2-F4DEDD128DD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89646" y="2121645"/>
                  <a:ext cx="57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79C2F67-6710-EBA5-DBAC-42C06CBACEE8}"/>
                    </a:ext>
                  </a:extLst>
                </p14:cNvPr>
                <p14:cNvContentPartPr/>
                <p14:nvPr/>
              </p14:nvContentPartPr>
              <p14:xfrm>
                <a:off x="9492606" y="1930485"/>
                <a:ext cx="572760" cy="441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79C2F67-6710-EBA5-DBAC-42C06CBACEE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83966" y="1921845"/>
                  <a:ext cx="59040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EF7FD6F-D37C-2BE6-C930-C2E1D3A257D4}"/>
                    </a:ext>
                  </a:extLst>
                </p14:cNvPr>
                <p14:cNvContentPartPr/>
                <p14:nvPr/>
              </p14:nvContentPartPr>
              <p14:xfrm>
                <a:off x="8911566" y="2183565"/>
                <a:ext cx="191520" cy="53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EF7FD6F-D37C-2BE6-C930-C2E1D3A257D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902926" y="2174925"/>
                  <a:ext cx="20916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A3499B8-1011-0135-CB16-B5118A4A30B3}"/>
                  </a:ext>
                </a:extLst>
              </p14:cNvPr>
              <p14:cNvContentPartPr/>
              <p14:nvPr/>
            </p14:nvContentPartPr>
            <p14:xfrm>
              <a:off x="10127646" y="2391645"/>
              <a:ext cx="57600" cy="2008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A3499B8-1011-0135-CB16-B5118A4A30B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119006" y="2383005"/>
                <a:ext cx="75240" cy="21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41D1505-D227-E8B1-3BA5-01D80C11B2E2}"/>
              </a:ext>
            </a:extLst>
          </p:cNvPr>
          <p:cNvGrpSpPr/>
          <p:nvPr/>
        </p:nvGrpSpPr>
        <p:grpSpPr>
          <a:xfrm>
            <a:off x="531486" y="2691525"/>
            <a:ext cx="9329400" cy="948240"/>
            <a:chOff x="531486" y="2691525"/>
            <a:chExt cx="9329400" cy="94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15FBB52-CD39-5F54-4037-C06E6F59D498}"/>
                    </a:ext>
                  </a:extLst>
                </p14:cNvPr>
                <p14:cNvContentPartPr/>
                <p14:nvPr/>
              </p14:nvContentPartPr>
              <p14:xfrm>
                <a:off x="531486" y="3065925"/>
                <a:ext cx="1098000" cy="573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15FBB52-CD39-5F54-4037-C06E6F59D49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2486" y="3056925"/>
                  <a:ext cx="111564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2E38238-731E-D37D-B6A7-EADCD4D64083}"/>
                    </a:ext>
                  </a:extLst>
                </p14:cNvPr>
                <p14:cNvContentPartPr/>
                <p14:nvPr/>
              </p14:nvContentPartPr>
              <p14:xfrm>
                <a:off x="1127646" y="3073485"/>
                <a:ext cx="26640" cy="25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2E38238-731E-D37D-B6A7-EADCD4D6408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19006" y="3064845"/>
                  <a:ext cx="44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945F443-C8CE-A571-7CC1-37C9E41C2E7D}"/>
                    </a:ext>
                  </a:extLst>
                </p14:cNvPr>
                <p14:cNvContentPartPr/>
                <p14:nvPr/>
              </p14:nvContentPartPr>
              <p14:xfrm>
                <a:off x="2000646" y="3005445"/>
                <a:ext cx="429840" cy="402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945F443-C8CE-A571-7CC1-37C9E41C2E7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91646" y="2996805"/>
                  <a:ext cx="44748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634FD54-E674-3766-1653-FEDAE1E4F7EA}"/>
                    </a:ext>
                  </a:extLst>
                </p14:cNvPr>
                <p14:cNvContentPartPr/>
                <p14:nvPr/>
              </p14:nvContentPartPr>
              <p14:xfrm>
                <a:off x="2258766" y="3164565"/>
                <a:ext cx="285120" cy="54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634FD54-E674-3766-1653-FEDAE1E4F7E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50126" y="3155925"/>
                  <a:ext cx="302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02D60AE-5CFE-CC1A-270E-B1190EA7F399}"/>
                    </a:ext>
                  </a:extLst>
                </p14:cNvPr>
                <p14:cNvContentPartPr/>
                <p14:nvPr/>
              </p14:nvContentPartPr>
              <p14:xfrm>
                <a:off x="2815326" y="2911485"/>
                <a:ext cx="461160" cy="451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02D60AE-5CFE-CC1A-270E-B1190EA7F39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806326" y="2902845"/>
                  <a:ext cx="47880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555CB4D-985E-5BB1-CB81-E10360120D56}"/>
                    </a:ext>
                  </a:extLst>
                </p14:cNvPr>
                <p14:cNvContentPartPr/>
                <p14:nvPr/>
              </p14:nvContentPartPr>
              <p14:xfrm>
                <a:off x="3624966" y="2933085"/>
                <a:ext cx="82440" cy="171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555CB4D-985E-5BB1-CB81-E10360120D5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15966" y="2924085"/>
                  <a:ext cx="100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0B5FDF3-8D4F-4362-7017-ECA4296DE10E}"/>
                    </a:ext>
                  </a:extLst>
                </p14:cNvPr>
                <p14:cNvContentPartPr/>
                <p14:nvPr/>
              </p14:nvContentPartPr>
              <p14:xfrm>
                <a:off x="3752046" y="2899605"/>
                <a:ext cx="31320" cy="202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0B5FDF3-8D4F-4362-7017-ECA4296DE10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43046" y="2890605"/>
                  <a:ext cx="48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FADA08A-A45B-8100-9FFF-FF21199532C7}"/>
                    </a:ext>
                  </a:extLst>
                </p14:cNvPr>
                <p14:cNvContentPartPr/>
                <p14:nvPr/>
              </p14:nvContentPartPr>
              <p14:xfrm>
                <a:off x="3817926" y="3180405"/>
                <a:ext cx="479520" cy="180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FADA08A-A45B-8100-9FFF-FF21199532C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08926" y="3171765"/>
                  <a:ext cx="497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B8AA169-9861-AC0B-3A6F-D33D3588AA5E}"/>
                    </a:ext>
                  </a:extLst>
                </p14:cNvPr>
                <p14:cNvContentPartPr/>
                <p14:nvPr/>
              </p14:nvContentPartPr>
              <p14:xfrm>
                <a:off x="4567446" y="2745165"/>
                <a:ext cx="1025280" cy="761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B8AA169-9861-AC0B-3A6F-D33D3588AA5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558446" y="2736165"/>
                  <a:ext cx="1042920" cy="7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DD16EC1-0917-2691-9392-604EC29B8EDB}"/>
                    </a:ext>
                  </a:extLst>
                </p14:cNvPr>
                <p14:cNvContentPartPr/>
                <p14:nvPr/>
              </p14:nvContentPartPr>
              <p14:xfrm>
                <a:off x="5625846" y="2766765"/>
                <a:ext cx="36000" cy="196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DD16EC1-0917-2691-9392-604EC29B8ED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17206" y="2757765"/>
                  <a:ext cx="536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A23D761-7E96-4DE3-FEE0-E4853AE11C10}"/>
                    </a:ext>
                  </a:extLst>
                </p14:cNvPr>
                <p14:cNvContentPartPr/>
                <p14:nvPr/>
              </p14:nvContentPartPr>
              <p14:xfrm>
                <a:off x="5709366" y="2746605"/>
                <a:ext cx="39600" cy="220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A23D761-7E96-4DE3-FEE0-E4853AE11C1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700366" y="2737605"/>
                  <a:ext cx="57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B393AFE-B25E-698C-A058-4D3F7DEDB866}"/>
                    </a:ext>
                  </a:extLst>
                </p14:cNvPr>
                <p14:cNvContentPartPr/>
                <p14:nvPr/>
              </p14:nvContentPartPr>
              <p14:xfrm>
                <a:off x="6008886" y="2758125"/>
                <a:ext cx="936000" cy="553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B393AFE-B25E-698C-A058-4D3F7DEDB86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000246" y="2749485"/>
                  <a:ext cx="95364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39CA4B0-DA4C-A510-D51E-8BAAEC3FFF64}"/>
                    </a:ext>
                  </a:extLst>
                </p14:cNvPr>
                <p14:cNvContentPartPr/>
                <p14:nvPr/>
              </p14:nvContentPartPr>
              <p14:xfrm>
                <a:off x="6501366" y="2946765"/>
                <a:ext cx="309960" cy="41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39CA4B0-DA4C-A510-D51E-8BAAEC3FFF6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492726" y="2937765"/>
                  <a:ext cx="3276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BC6F0C5-D2E8-4568-BA59-5DD692575C5C}"/>
                    </a:ext>
                  </a:extLst>
                </p14:cNvPr>
                <p14:cNvContentPartPr/>
                <p14:nvPr/>
              </p14:nvContentPartPr>
              <p14:xfrm>
                <a:off x="6449166" y="2866125"/>
                <a:ext cx="46080" cy="23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BC6F0C5-D2E8-4568-BA59-5DD692575C5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40526" y="2857485"/>
                  <a:ext cx="63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8D0FA08-B2C2-78D0-CD63-5744C11FBF16}"/>
                    </a:ext>
                  </a:extLst>
                </p14:cNvPr>
                <p14:cNvContentPartPr/>
                <p14:nvPr/>
              </p14:nvContentPartPr>
              <p14:xfrm>
                <a:off x="7152246" y="2691525"/>
                <a:ext cx="550800" cy="547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8D0FA08-B2C2-78D0-CD63-5744C11FBF1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143606" y="2682525"/>
                  <a:ext cx="56844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D2C454B-892F-8EFC-3B8C-F178ED385466}"/>
                    </a:ext>
                  </a:extLst>
                </p14:cNvPr>
                <p14:cNvContentPartPr/>
                <p14:nvPr/>
              </p14:nvContentPartPr>
              <p14:xfrm>
                <a:off x="7181406" y="2889525"/>
                <a:ext cx="379800" cy="50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D2C454B-892F-8EFC-3B8C-F178ED38546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172406" y="2880885"/>
                  <a:ext cx="397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7DD27F4-2CE1-9D0E-0F3E-9049CBD3B697}"/>
                    </a:ext>
                  </a:extLst>
                </p14:cNvPr>
                <p14:cNvContentPartPr/>
                <p14:nvPr/>
              </p14:nvContentPartPr>
              <p14:xfrm>
                <a:off x="7952166" y="2828325"/>
                <a:ext cx="770040" cy="537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7DD27F4-2CE1-9D0E-0F3E-9049CBD3B69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43166" y="2819685"/>
                  <a:ext cx="78768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B27436D-D45C-D8D8-4BA7-2B4092CF1B5B}"/>
                    </a:ext>
                  </a:extLst>
                </p14:cNvPr>
                <p14:cNvContentPartPr/>
                <p14:nvPr/>
              </p14:nvContentPartPr>
              <p14:xfrm>
                <a:off x="8554806" y="2917245"/>
                <a:ext cx="179640" cy="21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B27436D-D45C-D8D8-4BA7-2B4092CF1B5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545806" y="2908605"/>
                  <a:ext cx="197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C3457E8-6049-E8C6-595A-32314292E8E7}"/>
                    </a:ext>
                  </a:extLst>
                </p14:cNvPr>
                <p14:cNvContentPartPr/>
                <p14:nvPr/>
              </p14:nvContentPartPr>
              <p14:xfrm>
                <a:off x="8357526" y="2789445"/>
                <a:ext cx="22680" cy="32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C3457E8-6049-E8C6-595A-32314292E8E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48526" y="2780445"/>
                  <a:ext cx="40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DB77F9A-BD5D-C1E1-9C2B-3C83187063BD}"/>
                    </a:ext>
                  </a:extLst>
                </p14:cNvPr>
                <p14:cNvContentPartPr/>
                <p14:nvPr/>
              </p14:nvContentPartPr>
              <p14:xfrm>
                <a:off x="9046206" y="2775405"/>
                <a:ext cx="140040" cy="439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DB77F9A-BD5D-C1E1-9C2B-3C83187063B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037566" y="2766405"/>
                  <a:ext cx="15768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25EAB87-5C1C-12E0-3569-B546E6EB716E}"/>
                    </a:ext>
                  </a:extLst>
                </p14:cNvPr>
                <p14:cNvContentPartPr/>
                <p14:nvPr/>
              </p14:nvContentPartPr>
              <p14:xfrm>
                <a:off x="9183006" y="2901405"/>
                <a:ext cx="677880" cy="413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25EAB87-5C1C-12E0-3569-B546E6EB716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174006" y="2892405"/>
                  <a:ext cx="695520" cy="43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C8A8EE2-CCC2-5D67-3B80-51A29D8286BF}"/>
              </a:ext>
            </a:extLst>
          </p:cNvPr>
          <p:cNvGrpSpPr/>
          <p:nvPr/>
        </p:nvGrpSpPr>
        <p:grpSpPr>
          <a:xfrm>
            <a:off x="4447566" y="4192005"/>
            <a:ext cx="3944520" cy="666720"/>
            <a:chOff x="4447566" y="4192005"/>
            <a:chExt cx="3944520" cy="66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378C4C1-D244-B902-FC6D-D492B16912A6}"/>
                    </a:ext>
                  </a:extLst>
                </p14:cNvPr>
                <p14:cNvContentPartPr/>
                <p14:nvPr/>
              </p14:nvContentPartPr>
              <p14:xfrm>
                <a:off x="4447566" y="4552725"/>
                <a:ext cx="604440" cy="228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378C4C1-D244-B902-FC6D-D492B16912A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438926" y="4544085"/>
                  <a:ext cx="6220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937847E-8BBA-2EC8-3DDC-C907A579A85E}"/>
                    </a:ext>
                  </a:extLst>
                </p14:cNvPr>
                <p14:cNvContentPartPr/>
                <p14:nvPr/>
              </p14:nvContentPartPr>
              <p14:xfrm>
                <a:off x="5160006" y="4240965"/>
                <a:ext cx="173520" cy="604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937847E-8BBA-2EC8-3DDC-C907A579A85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151006" y="4232325"/>
                  <a:ext cx="19116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8B02E19-86DE-DF19-AFB8-C078A9FABF63}"/>
                    </a:ext>
                  </a:extLst>
                </p14:cNvPr>
                <p14:cNvContentPartPr/>
                <p14:nvPr/>
              </p14:nvContentPartPr>
              <p14:xfrm>
                <a:off x="5455566" y="4313685"/>
                <a:ext cx="219240" cy="411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8B02E19-86DE-DF19-AFB8-C078A9FABF6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446926" y="4304685"/>
                  <a:ext cx="23688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2AD5CB0-DE44-2C8B-92E3-00185A0433DF}"/>
                    </a:ext>
                  </a:extLst>
                </p14:cNvPr>
                <p14:cNvContentPartPr/>
                <p14:nvPr/>
              </p14:nvContentPartPr>
              <p14:xfrm>
                <a:off x="5744286" y="4538685"/>
                <a:ext cx="230760" cy="162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2AD5CB0-DE44-2C8B-92E3-00185A0433D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35286" y="4530045"/>
                  <a:ext cx="248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4CDAC01-15D1-577B-F58B-1D584882CFDB}"/>
                    </a:ext>
                  </a:extLst>
                </p14:cNvPr>
                <p14:cNvContentPartPr/>
                <p14:nvPr/>
              </p14:nvContentPartPr>
              <p14:xfrm>
                <a:off x="5703606" y="4481085"/>
                <a:ext cx="334800" cy="230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4CDAC01-15D1-577B-F58B-1D584882CFD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694966" y="4472445"/>
                  <a:ext cx="3524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B0D64B1-EC74-5C37-67CE-93FC092A132D}"/>
                    </a:ext>
                  </a:extLst>
                </p14:cNvPr>
                <p14:cNvContentPartPr/>
                <p14:nvPr/>
              </p14:nvContentPartPr>
              <p14:xfrm>
                <a:off x="6229206" y="4577925"/>
                <a:ext cx="201600" cy="23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B0D64B1-EC74-5C37-67CE-93FC092A132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220566" y="4569285"/>
                  <a:ext cx="219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E057B85-EFC8-E948-0682-B4D52BEC6D4B}"/>
                    </a:ext>
                  </a:extLst>
                </p14:cNvPr>
                <p14:cNvContentPartPr/>
                <p14:nvPr/>
              </p14:nvContentPartPr>
              <p14:xfrm>
                <a:off x="6576606" y="4495125"/>
                <a:ext cx="270000" cy="151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E057B85-EFC8-E948-0682-B4D52BEC6D4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567966" y="4486125"/>
                  <a:ext cx="287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E3BA6B1-1F11-C3F0-C624-F96EA2222DB9}"/>
                    </a:ext>
                  </a:extLst>
                </p14:cNvPr>
                <p14:cNvContentPartPr/>
                <p14:nvPr/>
              </p14:nvContentPartPr>
              <p14:xfrm>
                <a:off x="6982686" y="4199565"/>
                <a:ext cx="160200" cy="340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E3BA6B1-1F11-C3F0-C624-F96EA2222DB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974046" y="4190925"/>
                  <a:ext cx="1778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5F050B0-B270-2536-9A71-78787E733C04}"/>
                    </a:ext>
                  </a:extLst>
                </p14:cNvPr>
                <p14:cNvContentPartPr/>
                <p14:nvPr/>
              </p14:nvContentPartPr>
              <p14:xfrm>
                <a:off x="6852726" y="4348965"/>
                <a:ext cx="255600" cy="38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5F050B0-B270-2536-9A71-78787E733C0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843726" y="4340325"/>
                  <a:ext cx="273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C5AD719-6350-62B8-F646-CC0A40935B06}"/>
                    </a:ext>
                  </a:extLst>
                </p14:cNvPr>
                <p14:cNvContentPartPr/>
                <p14:nvPr/>
              </p14:nvContentPartPr>
              <p14:xfrm>
                <a:off x="7533486" y="4353285"/>
                <a:ext cx="31320" cy="256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C5AD719-6350-62B8-F646-CC0A40935B0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524486" y="4344645"/>
                  <a:ext cx="489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4E034E9-6A92-8383-D3B5-45B1DC04195A}"/>
                    </a:ext>
                  </a:extLst>
                </p14:cNvPr>
                <p14:cNvContentPartPr/>
                <p14:nvPr/>
              </p14:nvContentPartPr>
              <p14:xfrm>
                <a:off x="7455726" y="4489725"/>
                <a:ext cx="260280" cy="23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4E034E9-6A92-8383-D3B5-45B1DC04195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446726" y="4480725"/>
                  <a:ext cx="277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36CE326-0C38-BBDD-EA72-2D71889263D2}"/>
                    </a:ext>
                  </a:extLst>
                </p14:cNvPr>
                <p14:cNvContentPartPr/>
                <p14:nvPr/>
              </p14:nvContentPartPr>
              <p14:xfrm>
                <a:off x="7841286" y="4296405"/>
                <a:ext cx="273240" cy="306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36CE326-0C38-BBDD-EA72-2D71889263D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832286" y="4287765"/>
                  <a:ext cx="2908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F699235-45DC-7BF5-15F2-F0DDFD23CFF7}"/>
                    </a:ext>
                  </a:extLst>
                </p14:cNvPr>
                <p14:cNvContentPartPr/>
                <p14:nvPr/>
              </p14:nvContentPartPr>
              <p14:xfrm>
                <a:off x="8296326" y="4256805"/>
                <a:ext cx="360" cy="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F699235-45DC-7BF5-15F2-F0DDFD23CFF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287686" y="4248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2D44057-AFFA-D3B3-3183-4E9D6382B9B8}"/>
                    </a:ext>
                  </a:extLst>
                </p14:cNvPr>
                <p14:cNvContentPartPr/>
                <p14:nvPr/>
              </p14:nvContentPartPr>
              <p14:xfrm>
                <a:off x="8164206" y="4192005"/>
                <a:ext cx="227880" cy="666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2D44057-AFFA-D3B3-3183-4E9D6382B9B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155206" y="4183005"/>
                  <a:ext cx="245520" cy="68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CC199CE-ADDC-63FF-C8B6-87B477FB0C59}"/>
              </a:ext>
            </a:extLst>
          </p:cNvPr>
          <p:cNvGrpSpPr/>
          <p:nvPr/>
        </p:nvGrpSpPr>
        <p:grpSpPr>
          <a:xfrm>
            <a:off x="7816806" y="4824525"/>
            <a:ext cx="559800" cy="611640"/>
            <a:chOff x="7816806" y="4824525"/>
            <a:chExt cx="55980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5592F43-EBA7-0E9D-EA67-0245C2978F31}"/>
                    </a:ext>
                  </a:extLst>
                </p14:cNvPr>
                <p14:cNvContentPartPr/>
                <p14:nvPr/>
              </p14:nvContentPartPr>
              <p14:xfrm>
                <a:off x="7872606" y="4897605"/>
                <a:ext cx="504000" cy="538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5592F43-EBA7-0E9D-EA67-0245C2978F3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863966" y="4888965"/>
                  <a:ext cx="52164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3CDDD80-D2BB-8BDE-8050-E69A9E74E83F}"/>
                    </a:ext>
                  </a:extLst>
                </p14:cNvPr>
                <p14:cNvContentPartPr/>
                <p14:nvPr/>
              </p14:nvContentPartPr>
              <p14:xfrm>
                <a:off x="7816806" y="4824525"/>
                <a:ext cx="183960" cy="248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3CDDD80-D2BB-8BDE-8050-E69A9E74E83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808166" y="4815885"/>
                  <a:ext cx="201600" cy="26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9F7EFE9A-3CE5-C02E-A526-DA1D848B0398}"/>
                  </a:ext>
                </a:extLst>
              </p14:cNvPr>
              <p14:cNvContentPartPr/>
              <p14:nvPr/>
            </p14:nvContentPartPr>
            <p14:xfrm>
              <a:off x="8508366" y="4914165"/>
              <a:ext cx="1160280" cy="810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9F7EFE9A-3CE5-C02E-A526-DA1D848B0398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499366" y="4905525"/>
                <a:ext cx="1177920" cy="82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C7DE023-0B92-5D5C-BDB7-54C1F4DE2680}"/>
              </a:ext>
            </a:extLst>
          </p:cNvPr>
          <p:cNvGrpSpPr/>
          <p:nvPr/>
        </p:nvGrpSpPr>
        <p:grpSpPr>
          <a:xfrm>
            <a:off x="9742806" y="4807605"/>
            <a:ext cx="1099800" cy="613080"/>
            <a:chOff x="9742806" y="4807605"/>
            <a:chExt cx="1099800" cy="61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BDFECC0-7D36-6470-0EBB-188F2433ED38}"/>
                    </a:ext>
                  </a:extLst>
                </p14:cNvPr>
                <p14:cNvContentPartPr/>
                <p14:nvPr/>
              </p14:nvContentPartPr>
              <p14:xfrm>
                <a:off x="9742806" y="4807605"/>
                <a:ext cx="1027800" cy="613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BDFECC0-7D36-6470-0EBB-188F2433ED3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734166" y="4798965"/>
                  <a:ext cx="1045440" cy="63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282A0AD-869E-4045-8E9C-08DE03A8A722}"/>
                    </a:ext>
                  </a:extLst>
                </p14:cNvPr>
                <p14:cNvContentPartPr/>
                <p14:nvPr/>
              </p14:nvContentPartPr>
              <p14:xfrm>
                <a:off x="10562166" y="5065005"/>
                <a:ext cx="280440" cy="46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282A0AD-869E-4045-8E9C-08DE03A8A72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553166" y="5056365"/>
                  <a:ext cx="298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914AB80-FB8F-C7C9-A33B-7A4CE26DC2C6}"/>
                    </a:ext>
                  </a:extLst>
                </p14:cNvPr>
                <p14:cNvContentPartPr/>
                <p14:nvPr/>
              </p14:nvContentPartPr>
              <p14:xfrm>
                <a:off x="10386846" y="5002005"/>
                <a:ext cx="32040" cy="98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914AB80-FB8F-C7C9-A33B-7A4CE26DC2C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378206" y="4993365"/>
                  <a:ext cx="4968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C9E24D31-304E-8E44-47AC-09F33D0FE46C}"/>
                  </a:ext>
                </a:extLst>
              </p14:cNvPr>
              <p14:cNvContentPartPr/>
              <p14:nvPr/>
            </p14:nvContentPartPr>
            <p14:xfrm>
              <a:off x="2368206" y="4391805"/>
              <a:ext cx="360" cy="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9E24D31-304E-8E44-47AC-09F33D0FE46C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2359566" y="438316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C5346A5F-1B7B-5FE2-3CB9-700654442505}"/>
              </a:ext>
            </a:extLst>
          </p:cNvPr>
          <p:cNvGrpSpPr/>
          <p:nvPr/>
        </p:nvGrpSpPr>
        <p:grpSpPr>
          <a:xfrm>
            <a:off x="8363646" y="5465685"/>
            <a:ext cx="3265560" cy="1271520"/>
            <a:chOff x="8363646" y="5465685"/>
            <a:chExt cx="3265560" cy="12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66E0E52-6744-AB51-F60D-861D6651CDBF}"/>
                    </a:ext>
                  </a:extLst>
                </p14:cNvPr>
                <p14:cNvContentPartPr/>
                <p14:nvPr/>
              </p14:nvContentPartPr>
              <p14:xfrm>
                <a:off x="8529966" y="5630205"/>
                <a:ext cx="961200" cy="507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66E0E52-6744-AB51-F60D-861D6651CDB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520966" y="5621205"/>
                  <a:ext cx="97884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22831EC-5268-6847-00C6-F64E5F8E9AFD}"/>
                    </a:ext>
                  </a:extLst>
                </p14:cNvPr>
                <p14:cNvContentPartPr/>
                <p14:nvPr/>
              </p14:nvContentPartPr>
              <p14:xfrm>
                <a:off x="9647406" y="5747925"/>
                <a:ext cx="423000" cy="299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22831EC-5268-6847-00C6-F64E5F8E9AF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638406" y="5738925"/>
                  <a:ext cx="4406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DF0C40E-D74A-9B5C-C7BA-845E03046416}"/>
                    </a:ext>
                  </a:extLst>
                </p14:cNvPr>
                <p14:cNvContentPartPr/>
                <p14:nvPr/>
              </p14:nvContentPartPr>
              <p14:xfrm>
                <a:off x="10266246" y="5465685"/>
                <a:ext cx="667440" cy="497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DF0C40E-D74A-9B5C-C7BA-845E0304641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257246" y="5456685"/>
                  <a:ext cx="68508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A40769A-F273-BABD-8620-C2166333D9DA}"/>
                    </a:ext>
                  </a:extLst>
                </p14:cNvPr>
                <p14:cNvContentPartPr/>
                <p14:nvPr/>
              </p14:nvContentPartPr>
              <p14:xfrm>
                <a:off x="10747206" y="5705445"/>
                <a:ext cx="241560" cy="35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A40769A-F273-BABD-8620-C2166333D9D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738206" y="5696445"/>
                  <a:ext cx="259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C7A28A8-E056-A5BF-FA29-103572B16712}"/>
                    </a:ext>
                  </a:extLst>
                </p14:cNvPr>
                <p14:cNvContentPartPr/>
                <p14:nvPr/>
              </p14:nvContentPartPr>
              <p14:xfrm>
                <a:off x="10216206" y="5686005"/>
                <a:ext cx="310320" cy="48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C7A28A8-E056-A5BF-FA29-103572B1671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207206" y="5677365"/>
                  <a:ext cx="327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B5CD935-D9FC-2BCE-FA84-55E14C873E77}"/>
                    </a:ext>
                  </a:extLst>
                </p14:cNvPr>
                <p14:cNvContentPartPr/>
                <p14:nvPr/>
              </p14:nvContentPartPr>
              <p14:xfrm>
                <a:off x="8363646" y="6302325"/>
                <a:ext cx="213120" cy="318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B5CD935-D9FC-2BCE-FA84-55E14C873E7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354646" y="6293685"/>
                  <a:ext cx="2307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CEB0F03-5C7E-D924-3FE0-6AC9C62ED706}"/>
                    </a:ext>
                  </a:extLst>
                </p14:cNvPr>
                <p14:cNvContentPartPr/>
                <p14:nvPr/>
              </p14:nvContentPartPr>
              <p14:xfrm>
                <a:off x="8397126" y="6410325"/>
                <a:ext cx="185760" cy="37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CEB0F03-5C7E-D924-3FE0-6AC9C62ED70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388486" y="6401685"/>
                  <a:ext cx="203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7EB8BF7-0F07-43DC-D61F-D94482C80D32}"/>
                    </a:ext>
                  </a:extLst>
                </p14:cNvPr>
                <p14:cNvContentPartPr/>
                <p14:nvPr/>
              </p14:nvContentPartPr>
              <p14:xfrm>
                <a:off x="8398566" y="6260205"/>
                <a:ext cx="257400" cy="44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7EB8BF7-0F07-43DC-D61F-D94482C80D3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389926" y="6251565"/>
                  <a:ext cx="275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BD77FC7-F498-D98E-AD04-52CDEA85FEED}"/>
                    </a:ext>
                  </a:extLst>
                </p14:cNvPr>
                <p14:cNvContentPartPr/>
                <p14:nvPr/>
              </p14:nvContentPartPr>
              <p14:xfrm>
                <a:off x="8675406" y="6532005"/>
                <a:ext cx="124200" cy="177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BD77FC7-F498-D98E-AD04-52CDEA85FEE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666406" y="6523365"/>
                  <a:ext cx="141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6BBFBC2-DE69-0BD5-655C-545A24D3DF0F}"/>
                    </a:ext>
                  </a:extLst>
                </p14:cNvPr>
                <p14:cNvContentPartPr/>
                <p14:nvPr/>
              </p14:nvContentPartPr>
              <p14:xfrm>
                <a:off x="8863326" y="6572685"/>
                <a:ext cx="185040" cy="164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6BBFBC2-DE69-0BD5-655C-545A24D3DF0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854326" y="6563685"/>
                  <a:ext cx="202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BFFE3EB-394F-E609-252F-767501775E75}"/>
                    </a:ext>
                  </a:extLst>
                </p14:cNvPr>
                <p14:cNvContentPartPr/>
                <p14:nvPr/>
              </p14:nvContentPartPr>
              <p14:xfrm>
                <a:off x="9365166" y="6495285"/>
                <a:ext cx="523440" cy="219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BFFE3EB-394F-E609-252F-767501775E7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356166" y="6486645"/>
                  <a:ext cx="541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26E03A3-B66D-BA89-3B54-CD698EF4B5BA}"/>
                    </a:ext>
                  </a:extLst>
                </p14:cNvPr>
                <p14:cNvContentPartPr/>
                <p14:nvPr/>
              </p14:nvContentPartPr>
              <p14:xfrm>
                <a:off x="9577566" y="6350565"/>
                <a:ext cx="35280" cy="2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26E03A3-B66D-BA89-3B54-CD698EF4B5B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568926" y="6341925"/>
                  <a:ext cx="529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8810A20-2323-3E74-9057-A19CD6A213A7}"/>
                    </a:ext>
                  </a:extLst>
                </p14:cNvPr>
                <p14:cNvContentPartPr/>
                <p14:nvPr/>
              </p14:nvContentPartPr>
              <p14:xfrm>
                <a:off x="10020366" y="6192885"/>
                <a:ext cx="669600" cy="506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8810A20-2323-3E74-9057-A19CD6A213A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011366" y="6184245"/>
                  <a:ext cx="68724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5C6F84A-8FDB-AD42-630C-2B80517132E3}"/>
                    </a:ext>
                  </a:extLst>
                </p14:cNvPr>
                <p14:cNvContentPartPr/>
                <p14:nvPr/>
              </p14:nvContentPartPr>
              <p14:xfrm>
                <a:off x="10412766" y="6438405"/>
                <a:ext cx="52560" cy="2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5C6F84A-8FDB-AD42-630C-2B80517132E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403766" y="6429765"/>
                  <a:ext cx="702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0A8E4C8-23A3-D744-32B2-0FF270B9E79E}"/>
                    </a:ext>
                  </a:extLst>
                </p14:cNvPr>
                <p14:cNvContentPartPr/>
                <p14:nvPr/>
              </p14:nvContentPartPr>
              <p14:xfrm>
                <a:off x="10217646" y="6324645"/>
                <a:ext cx="426960" cy="56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0A8E4C8-23A3-D744-32B2-0FF270B9E79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208646" y="6315645"/>
                  <a:ext cx="4446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B370B96-6E74-A2B5-DBA5-81E586F19AF9}"/>
                    </a:ext>
                  </a:extLst>
                </p14:cNvPr>
                <p14:cNvContentPartPr/>
                <p14:nvPr/>
              </p14:nvContentPartPr>
              <p14:xfrm>
                <a:off x="10765206" y="6168765"/>
                <a:ext cx="864000" cy="447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B370B96-6E74-A2B5-DBA5-81E586F19AF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756566" y="6159765"/>
                  <a:ext cx="88164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01C9D8E-6E6C-2EDD-5768-961D95292D53}"/>
                    </a:ext>
                  </a:extLst>
                </p14:cNvPr>
                <p14:cNvContentPartPr/>
                <p14:nvPr/>
              </p14:nvContentPartPr>
              <p14:xfrm>
                <a:off x="8382006" y="6152565"/>
                <a:ext cx="372240" cy="38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01C9D8E-6E6C-2EDD-5768-961D95292D5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373366" y="6143565"/>
                  <a:ext cx="38988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C72E941E-84C9-56EC-DDF5-974C70D6CF42}"/>
              </a:ext>
            </a:extLst>
          </p:cNvPr>
          <p:cNvGrpSpPr/>
          <p:nvPr/>
        </p:nvGrpSpPr>
        <p:grpSpPr>
          <a:xfrm>
            <a:off x="10085526" y="2605485"/>
            <a:ext cx="1566360" cy="695520"/>
            <a:chOff x="10085526" y="2605485"/>
            <a:chExt cx="1566360" cy="69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DD793E3-52CF-3B7B-46B1-AED8C11D64AF}"/>
                    </a:ext>
                  </a:extLst>
                </p14:cNvPr>
                <p14:cNvContentPartPr/>
                <p14:nvPr/>
              </p14:nvContentPartPr>
              <p14:xfrm>
                <a:off x="10085526" y="2605485"/>
                <a:ext cx="1293120" cy="695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DD793E3-52CF-3B7B-46B1-AED8C11D64A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076886" y="2596485"/>
                  <a:ext cx="1310760" cy="71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7A8A306-F50F-DF76-B6DC-66199DF90C88}"/>
                    </a:ext>
                  </a:extLst>
                </p14:cNvPr>
                <p14:cNvContentPartPr/>
                <p14:nvPr/>
              </p14:nvContentPartPr>
              <p14:xfrm>
                <a:off x="10837926" y="2759565"/>
                <a:ext cx="120240" cy="26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7A8A306-F50F-DF76-B6DC-66199DF90C8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828926" y="2750565"/>
                  <a:ext cx="137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3E088B8-0AA6-3BC2-567A-E6EFC66C1BCA}"/>
                    </a:ext>
                  </a:extLst>
                </p14:cNvPr>
                <p14:cNvContentPartPr/>
                <p14:nvPr/>
              </p14:nvContentPartPr>
              <p14:xfrm>
                <a:off x="11387286" y="2628885"/>
                <a:ext cx="264600" cy="639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3E088B8-0AA6-3BC2-567A-E6EFC66C1BC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378646" y="2620245"/>
                  <a:ext cx="282240" cy="6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50A7C47-EA7D-4B28-A23A-4D24BD5F6DDB}"/>
                    </a:ext>
                  </a:extLst>
                </p14:cNvPr>
                <p14:cNvContentPartPr/>
                <p14:nvPr/>
              </p14:nvContentPartPr>
              <p14:xfrm>
                <a:off x="11033046" y="2689005"/>
                <a:ext cx="117360" cy="38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50A7C47-EA7D-4B28-A23A-4D24BD5F6DD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024046" y="2680365"/>
                  <a:ext cx="13500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F47A8485-8B4A-F0B8-A174-527B379FF61D}"/>
              </a:ext>
            </a:extLst>
          </p:cNvPr>
          <p:cNvGrpSpPr/>
          <p:nvPr/>
        </p:nvGrpSpPr>
        <p:grpSpPr>
          <a:xfrm>
            <a:off x="537966" y="3880965"/>
            <a:ext cx="3709080" cy="2118600"/>
            <a:chOff x="537966" y="3880965"/>
            <a:chExt cx="3709080" cy="21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E654D40-D942-AC05-0A35-8218B18C7A48}"/>
                    </a:ext>
                  </a:extLst>
                </p14:cNvPr>
                <p14:cNvContentPartPr/>
                <p14:nvPr/>
              </p14:nvContentPartPr>
              <p14:xfrm>
                <a:off x="629046" y="3981405"/>
                <a:ext cx="121680" cy="372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E654D40-D942-AC05-0A35-8218B18C7A4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20406" y="3972765"/>
                  <a:ext cx="1393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DA5D6E8-577C-487E-3BEB-5C9413AC2D5B}"/>
                    </a:ext>
                  </a:extLst>
                </p14:cNvPr>
                <p14:cNvContentPartPr/>
                <p14:nvPr/>
              </p14:nvContentPartPr>
              <p14:xfrm>
                <a:off x="537966" y="3978165"/>
                <a:ext cx="264600" cy="62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DA5D6E8-577C-487E-3BEB-5C9413AC2D5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28966" y="3969525"/>
                  <a:ext cx="282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CCE73C6-9EC8-F0E4-CA33-147617814D62}"/>
                    </a:ext>
                  </a:extLst>
                </p14:cNvPr>
                <p14:cNvContentPartPr/>
                <p14:nvPr/>
              </p14:nvContentPartPr>
              <p14:xfrm>
                <a:off x="831726" y="3880965"/>
                <a:ext cx="557280" cy="486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CCE73C6-9EC8-F0E4-CA33-147617814D6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22726" y="3872325"/>
                  <a:ext cx="57492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23AECB2-0421-E0FD-F37F-45D76A60FC95}"/>
                    </a:ext>
                  </a:extLst>
                </p14:cNvPr>
                <p14:cNvContentPartPr/>
                <p14:nvPr/>
              </p14:nvContentPartPr>
              <p14:xfrm>
                <a:off x="2447406" y="4537245"/>
                <a:ext cx="271440" cy="397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23AECB2-0421-E0FD-F37F-45D76A60FC9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438766" y="4528605"/>
                  <a:ext cx="28908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F076FAA-7172-768C-25DA-6E0F3D204DB0}"/>
                    </a:ext>
                  </a:extLst>
                </p14:cNvPr>
                <p14:cNvContentPartPr/>
                <p14:nvPr/>
              </p14:nvContentPartPr>
              <p14:xfrm>
                <a:off x="2496726" y="4658925"/>
                <a:ext cx="218160" cy="65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F076FAA-7172-768C-25DA-6E0F3D204DB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487726" y="4650285"/>
                  <a:ext cx="235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143ACEA-2E5C-5BFD-3D05-AA47B633AF93}"/>
                    </a:ext>
                  </a:extLst>
                </p14:cNvPr>
                <p14:cNvContentPartPr/>
                <p14:nvPr/>
              </p14:nvContentPartPr>
              <p14:xfrm>
                <a:off x="2468646" y="4456245"/>
                <a:ext cx="316440" cy="39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143ACEA-2E5C-5BFD-3D05-AA47B633AF9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459646" y="4447605"/>
                  <a:ext cx="334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7221576-4E3A-66F8-3C57-B7F90E9033A8}"/>
                    </a:ext>
                  </a:extLst>
                </p14:cNvPr>
                <p14:cNvContentPartPr/>
                <p14:nvPr/>
              </p14:nvContentPartPr>
              <p14:xfrm>
                <a:off x="3097926" y="4644165"/>
                <a:ext cx="217440" cy="34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7221576-4E3A-66F8-3C57-B7F90E9033A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089286" y="4635525"/>
                  <a:ext cx="235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0EF8CE6-2C83-DA5D-D18A-7A97129C9711}"/>
                    </a:ext>
                  </a:extLst>
                </p14:cNvPr>
                <p14:cNvContentPartPr/>
                <p14:nvPr/>
              </p14:nvContentPartPr>
              <p14:xfrm>
                <a:off x="3108366" y="4737765"/>
                <a:ext cx="201240" cy="46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0EF8CE6-2C83-DA5D-D18A-7A97129C971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099366" y="4729125"/>
                  <a:ext cx="2188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0939362-10D6-4BDA-6C12-495BBF3E7A68}"/>
                    </a:ext>
                  </a:extLst>
                </p14:cNvPr>
                <p14:cNvContentPartPr/>
                <p14:nvPr/>
              </p14:nvContentPartPr>
              <p14:xfrm>
                <a:off x="3519126" y="4460565"/>
                <a:ext cx="257040" cy="395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0939362-10D6-4BDA-6C12-495BBF3E7A6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510126" y="4451925"/>
                  <a:ext cx="27468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BB91C73-D414-491E-F5A1-4B3E9E3C2C20}"/>
                    </a:ext>
                  </a:extLst>
                </p14:cNvPr>
                <p14:cNvContentPartPr/>
                <p14:nvPr/>
              </p14:nvContentPartPr>
              <p14:xfrm>
                <a:off x="3586446" y="4605285"/>
                <a:ext cx="144720" cy="41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BB91C73-D414-491E-F5A1-4B3E9E3C2C2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577806" y="4596285"/>
                  <a:ext cx="162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8FFF75A-6FE4-F4BF-958C-0D7C29BCF88D}"/>
                    </a:ext>
                  </a:extLst>
                </p14:cNvPr>
                <p14:cNvContentPartPr/>
                <p14:nvPr/>
              </p14:nvContentPartPr>
              <p14:xfrm>
                <a:off x="3568086" y="4438605"/>
                <a:ext cx="244800" cy="72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8FFF75A-6FE4-F4BF-958C-0D7C29BCF88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559446" y="4429605"/>
                  <a:ext cx="262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C1AABCC-B708-7459-6BF9-40577C211A4F}"/>
                    </a:ext>
                  </a:extLst>
                </p14:cNvPr>
                <p14:cNvContentPartPr/>
                <p14:nvPr/>
              </p14:nvContentPartPr>
              <p14:xfrm>
                <a:off x="3865806" y="4792485"/>
                <a:ext cx="134640" cy="198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C1AABCC-B708-7459-6BF9-40577C211A4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857166" y="4783485"/>
                  <a:ext cx="152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61F8B1A-241A-D435-6850-F558B9DF005C}"/>
                    </a:ext>
                  </a:extLst>
                </p14:cNvPr>
                <p14:cNvContentPartPr/>
                <p14:nvPr/>
              </p14:nvContentPartPr>
              <p14:xfrm>
                <a:off x="4092966" y="4843245"/>
                <a:ext cx="154080" cy="163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61F8B1A-241A-D435-6850-F558B9DF005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084326" y="4834605"/>
                  <a:ext cx="171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062B83A-79BF-EC79-FEB4-E76B06189D60}"/>
                    </a:ext>
                  </a:extLst>
                </p14:cNvPr>
                <p14:cNvContentPartPr/>
                <p14:nvPr/>
              </p14:nvContentPartPr>
              <p14:xfrm>
                <a:off x="3552966" y="4291725"/>
                <a:ext cx="340920" cy="18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062B83A-79BF-EC79-FEB4-E76B06189D6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544326" y="4282725"/>
                  <a:ext cx="358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1C0B617-66CE-F01F-BDCB-8C70BA911F81}"/>
                    </a:ext>
                  </a:extLst>
                </p14:cNvPr>
                <p14:cNvContentPartPr/>
                <p14:nvPr/>
              </p14:nvContentPartPr>
              <p14:xfrm>
                <a:off x="2378646" y="4305405"/>
                <a:ext cx="424080" cy="78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1C0B617-66CE-F01F-BDCB-8C70BA911F8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369646" y="4296765"/>
                  <a:ext cx="441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B92464D-A547-D19F-D941-83F2DF64B72C}"/>
                    </a:ext>
                  </a:extLst>
                </p14:cNvPr>
                <p14:cNvContentPartPr/>
                <p14:nvPr/>
              </p14:nvContentPartPr>
              <p14:xfrm>
                <a:off x="1025406" y="5572965"/>
                <a:ext cx="1363320" cy="426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B92464D-A547-D19F-D941-83F2DF64B72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16766" y="5563965"/>
                  <a:ext cx="138096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7E119B0-8F5E-652D-B1B4-062B61B9128E}"/>
                    </a:ext>
                  </a:extLst>
                </p14:cNvPr>
                <p14:cNvContentPartPr/>
                <p14:nvPr/>
              </p14:nvContentPartPr>
              <p14:xfrm>
                <a:off x="1517886" y="5710845"/>
                <a:ext cx="399240" cy="29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7E119B0-8F5E-652D-B1B4-062B61B9128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509246" y="5701845"/>
                  <a:ext cx="416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C3C2BE7-215D-F4ED-26C2-51B47CF7EE7A}"/>
                    </a:ext>
                  </a:extLst>
                </p14:cNvPr>
                <p14:cNvContentPartPr/>
                <p14:nvPr/>
              </p14:nvContentPartPr>
              <p14:xfrm>
                <a:off x="2663766" y="4982565"/>
                <a:ext cx="253800" cy="872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C3C2BE7-215D-F4ED-26C2-51B47CF7EE7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654766" y="4973925"/>
                  <a:ext cx="271440" cy="88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21E8157-04F5-C472-BC9D-E26E9911CF44}"/>
                    </a:ext>
                  </a:extLst>
                </p14:cNvPr>
                <p14:cNvContentPartPr/>
                <p14:nvPr/>
              </p14:nvContentPartPr>
              <p14:xfrm>
                <a:off x="2613006" y="5099565"/>
                <a:ext cx="1092600" cy="831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21E8157-04F5-C472-BC9D-E26E9911CF4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604006" y="5090925"/>
                  <a:ext cx="1110240" cy="84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7D1E40DA-B0CB-4019-ABC1-BF51A2CC51A4}"/>
                  </a:ext>
                </a:extLst>
              </p14:cNvPr>
              <p14:cNvContentPartPr/>
              <p14:nvPr/>
            </p14:nvContentPartPr>
            <p14:xfrm>
              <a:off x="1428966" y="1523685"/>
              <a:ext cx="1031400" cy="21384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7D1E40DA-B0CB-4019-ABC1-BF51A2CC51A4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419966" y="1514685"/>
                <a:ext cx="1049040" cy="23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632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CDC0E0C-3C84-017D-B3CB-F32F79AF335E}"/>
              </a:ext>
            </a:extLst>
          </p:cNvPr>
          <p:cNvGrpSpPr/>
          <p:nvPr/>
        </p:nvGrpSpPr>
        <p:grpSpPr>
          <a:xfrm>
            <a:off x="621486" y="174765"/>
            <a:ext cx="3411000" cy="421920"/>
            <a:chOff x="621486" y="174765"/>
            <a:chExt cx="341100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874C90E-7AED-0C68-2B7E-9979F77BCBC0}"/>
                    </a:ext>
                  </a:extLst>
                </p14:cNvPr>
                <p14:cNvContentPartPr/>
                <p14:nvPr/>
              </p14:nvContentPartPr>
              <p14:xfrm>
                <a:off x="621486" y="240645"/>
                <a:ext cx="267120" cy="280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874C90E-7AED-0C68-2B7E-9979F77BCBC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2846" y="231645"/>
                  <a:ext cx="2847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A11BE85-A83E-A5DC-3054-E367430869CF}"/>
                    </a:ext>
                  </a:extLst>
                </p14:cNvPr>
                <p14:cNvContentPartPr/>
                <p14:nvPr/>
              </p14:nvContentPartPr>
              <p14:xfrm>
                <a:off x="984006" y="381765"/>
                <a:ext cx="161640" cy="135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A11BE85-A83E-A5DC-3054-E367430869C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5366" y="372765"/>
                  <a:ext cx="179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390F5CD-3737-ADC4-2ADC-4569EE9A979E}"/>
                    </a:ext>
                  </a:extLst>
                </p14:cNvPr>
                <p14:cNvContentPartPr/>
                <p14:nvPr/>
              </p14:nvContentPartPr>
              <p14:xfrm>
                <a:off x="1469286" y="442245"/>
                <a:ext cx="596520" cy="154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390F5CD-3737-ADC4-2ADC-4569EE9A979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60286" y="433245"/>
                  <a:ext cx="614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33A2A71-DB49-6D72-16F1-001F2B62F9AF}"/>
                    </a:ext>
                  </a:extLst>
                </p14:cNvPr>
                <p14:cNvContentPartPr/>
                <p14:nvPr/>
              </p14:nvContentPartPr>
              <p14:xfrm>
                <a:off x="2328606" y="195645"/>
                <a:ext cx="843480" cy="361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33A2A71-DB49-6D72-16F1-001F2B62F9A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19606" y="187005"/>
                  <a:ext cx="86112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AC9E90B-2760-4011-2546-A9B3E203F43D}"/>
                    </a:ext>
                  </a:extLst>
                </p14:cNvPr>
                <p14:cNvContentPartPr/>
                <p14:nvPr/>
              </p14:nvContentPartPr>
              <p14:xfrm>
                <a:off x="2323926" y="311565"/>
                <a:ext cx="289080" cy="51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AC9E90B-2760-4011-2546-A9B3E203F43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15286" y="302925"/>
                  <a:ext cx="3067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FC923C0-DDB3-2EAE-D7F9-E7D7326C2F9A}"/>
                    </a:ext>
                  </a:extLst>
                </p14:cNvPr>
                <p14:cNvContentPartPr/>
                <p14:nvPr/>
              </p14:nvContentPartPr>
              <p14:xfrm>
                <a:off x="3456486" y="174765"/>
                <a:ext cx="576000" cy="396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FC923C0-DDB3-2EAE-D7F9-E7D7326C2F9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47846" y="166125"/>
                  <a:ext cx="59364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B766F06-25E8-4884-3AFE-5BE4718C5381}"/>
                    </a:ext>
                  </a:extLst>
                </p14:cNvPr>
                <p14:cNvContentPartPr/>
                <p14:nvPr/>
              </p14:nvContentPartPr>
              <p14:xfrm>
                <a:off x="3502206" y="324885"/>
                <a:ext cx="271080" cy="25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B766F06-25E8-4884-3AFE-5BE4718C538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93566" y="315885"/>
                  <a:ext cx="28872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1635743-C3DB-2191-BB60-6FE298BF9EC7}"/>
                  </a:ext>
                </a:extLst>
              </p14:cNvPr>
              <p14:cNvContentPartPr/>
              <p14:nvPr/>
            </p14:nvContentPartPr>
            <p14:xfrm>
              <a:off x="4396086" y="161805"/>
              <a:ext cx="966600" cy="518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1635743-C3DB-2191-BB60-6FE298BF9EC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87086" y="152805"/>
                <a:ext cx="984240" cy="53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810AFCFD-72AC-A805-38F6-1BBCAC75C046}"/>
              </a:ext>
            </a:extLst>
          </p:cNvPr>
          <p:cNvGrpSpPr/>
          <p:nvPr/>
        </p:nvGrpSpPr>
        <p:grpSpPr>
          <a:xfrm>
            <a:off x="5567166" y="122205"/>
            <a:ext cx="3600720" cy="434160"/>
            <a:chOff x="5567166" y="122205"/>
            <a:chExt cx="360072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E878090-C7EE-B6D4-4AD2-F235B148AAC1}"/>
                    </a:ext>
                  </a:extLst>
                </p14:cNvPr>
                <p14:cNvContentPartPr/>
                <p14:nvPr/>
              </p14:nvContentPartPr>
              <p14:xfrm>
                <a:off x="5567166" y="206085"/>
                <a:ext cx="742320" cy="344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E878090-C7EE-B6D4-4AD2-F235B148AAC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58166" y="197085"/>
                  <a:ext cx="7599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E3B6832-9A8B-1152-5D3D-836332B10DDD}"/>
                    </a:ext>
                  </a:extLst>
                </p14:cNvPr>
                <p14:cNvContentPartPr/>
                <p14:nvPr/>
              </p14:nvContentPartPr>
              <p14:xfrm>
                <a:off x="6219486" y="294285"/>
                <a:ext cx="159840" cy="16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E3B6832-9A8B-1152-5D3D-836332B10DD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10486" y="285645"/>
                  <a:ext cx="177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DE70C19-662E-5B29-D7D3-B673238A87D7}"/>
                    </a:ext>
                  </a:extLst>
                </p14:cNvPr>
                <p14:cNvContentPartPr/>
                <p14:nvPr/>
              </p14:nvContentPartPr>
              <p14:xfrm>
                <a:off x="6054606" y="171165"/>
                <a:ext cx="54000" cy="44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DE70C19-662E-5B29-D7D3-B673238A87D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45966" y="162165"/>
                  <a:ext cx="71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BE7EB51-E2F7-AE04-1CB3-EED92BDDD0F8}"/>
                    </a:ext>
                  </a:extLst>
                </p14:cNvPr>
                <p14:cNvContentPartPr/>
                <p14:nvPr/>
              </p14:nvContentPartPr>
              <p14:xfrm>
                <a:off x="6598926" y="193485"/>
                <a:ext cx="877320" cy="362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BE7EB51-E2F7-AE04-1CB3-EED92BDDD0F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89926" y="184845"/>
                  <a:ext cx="8949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BCDFDC4-2866-FB81-47AF-07370DC3FCE2}"/>
                    </a:ext>
                  </a:extLst>
                </p14:cNvPr>
                <p14:cNvContentPartPr/>
                <p14:nvPr/>
              </p14:nvContentPartPr>
              <p14:xfrm>
                <a:off x="7634646" y="152805"/>
                <a:ext cx="734760" cy="339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BCDFDC4-2866-FB81-47AF-07370DC3FCE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26006" y="144165"/>
                  <a:ext cx="7524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233112A-2982-628A-8A63-733377771829}"/>
                    </a:ext>
                  </a:extLst>
                </p14:cNvPr>
                <p14:cNvContentPartPr/>
                <p14:nvPr/>
              </p14:nvContentPartPr>
              <p14:xfrm>
                <a:off x="8079606" y="274845"/>
                <a:ext cx="195480" cy="30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233112A-2982-628A-8A63-73337777182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70606" y="265845"/>
                  <a:ext cx="213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27677ED-FEED-1A82-0CE6-9D6010E1F602}"/>
                    </a:ext>
                  </a:extLst>
                </p14:cNvPr>
                <p14:cNvContentPartPr/>
                <p14:nvPr/>
              </p14:nvContentPartPr>
              <p14:xfrm>
                <a:off x="7761726" y="162165"/>
                <a:ext cx="98280" cy="23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27677ED-FEED-1A82-0CE6-9D6010E1F60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753086" y="153525"/>
                  <a:ext cx="115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19D0CF-F378-B170-ADDC-5C977444B39B}"/>
                    </a:ext>
                  </a:extLst>
                </p14:cNvPr>
                <p14:cNvContentPartPr/>
                <p14:nvPr/>
              </p14:nvContentPartPr>
              <p14:xfrm>
                <a:off x="8611686" y="122205"/>
                <a:ext cx="556200" cy="364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19D0CF-F378-B170-ADDC-5C977444B39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03046" y="113205"/>
                  <a:ext cx="5738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967B3A7-9C0B-8A97-E347-A77AD4D11962}"/>
                    </a:ext>
                  </a:extLst>
                </p14:cNvPr>
                <p14:cNvContentPartPr/>
                <p14:nvPr/>
              </p14:nvContentPartPr>
              <p14:xfrm>
                <a:off x="8659926" y="233445"/>
                <a:ext cx="311040" cy="68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967B3A7-9C0B-8A97-E347-A77AD4D1196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50926" y="224445"/>
                  <a:ext cx="32868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473D01-5AEF-2674-C619-B08A8A473400}"/>
              </a:ext>
            </a:extLst>
          </p:cNvPr>
          <p:cNvGrpSpPr/>
          <p:nvPr/>
        </p:nvGrpSpPr>
        <p:grpSpPr>
          <a:xfrm>
            <a:off x="9417726" y="104925"/>
            <a:ext cx="1785600" cy="565920"/>
            <a:chOff x="9417726" y="104925"/>
            <a:chExt cx="178560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5515DC3-85B4-2FC0-85A2-1E0245B88FEC}"/>
                    </a:ext>
                  </a:extLst>
                </p14:cNvPr>
                <p14:cNvContentPartPr/>
                <p14:nvPr/>
              </p14:nvContentPartPr>
              <p14:xfrm>
                <a:off x="9417726" y="171165"/>
                <a:ext cx="979560" cy="499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5515DC3-85B4-2FC0-85A2-1E0245B88FE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408726" y="162525"/>
                  <a:ext cx="99720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8F3A8B7-D164-FE8D-A56A-942D011F976A}"/>
                    </a:ext>
                  </a:extLst>
                </p14:cNvPr>
                <p14:cNvContentPartPr/>
                <p14:nvPr/>
              </p14:nvContentPartPr>
              <p14:xfrm>
                <a:off x="10384326" y="198525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8F3A8B7-D164-FE8D-A56A-942D011F976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75686" y="189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B425BED-5CA5-1167-DA85-91FC0CFEE8A2}"/>
                    </a:ext>
                  </a:extLst>
                </p14:cNvPr>
                <p14:cNvContentPartPr/>
                <p14:nvPr/>
              </p14:nvContentPartPr>
              <p14:xfrm>
                <a:off x="10517166" y="104925"/>
                <a:ext cx="138600" cy="366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B425BED-5CA5-1167-DA85-91FC0CFEE8A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08526" y="96285"/>
                  <a:ext cx="1562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B69EBF3-DA82-AC9B-8F44-13A65BBB07E0}"/>
                    </a:ext>
                  </a:extLst>
                </p14:cNvPr>
                <p14:cNvContentPartPr/>
                <p14:nvPr/>
              </p14:nvContentPartPr>
              <p14:xfrm>
                <a:off x="10388646" y="286005"/>
                <a:ext cx="244080" cy="37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B69EBF3-DA82-AC9B-8F44-13A65BBB07E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80006" y="277005"/>
                  <a:ext cx="261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7AE7820-372F-BF85-B265-28996056DC22}"/>
                    </a:ext>
                  </a:extLst>
                </p14:cNvPr>
                <p14:cNvContentPartPr/>
                <p14:nvPr/>
              </p14:nvContentPartPr>
              <p14:xfrm>
                <a:off x="10679526" y="288525"/>
                <a:ext cx="97560" cy="104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7AE7820-372F-BF85-B265-28996056DC2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670886" y="279525"/>
                  <a:ext cx="115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0A3FAF5-9592-8952-37D9-3502FD2926A3}"/>
                    </a:ext>
                  </a:extLst>
                </p14:cNvPr>
                <p14:cNvContentPartPr/>
                <p14:nvPr/>
              </p14:nvContentPartPr>
              <p14:xfrm>
                <a:off x="10871766" y="154965"/>
                <a:ext cx="331560" cy="286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0A3FAF5-9592-8952-37D9-3502FD2926A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863126" y="146325"/>
                  <a:ext cx="349200" cy="30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6310D2E-3F51-94E2-97F6-A73C9F247BC1}"/>
                  </a:ext>
                </a:extLst>
              </p14:cNvPr>
              <p14:cNvContentPartPr/>
              <p14:nvPr/>
            </p14:nvContentPartPr>
            <p14:xfrm>
              <a:off x="625446" y="911685"/>
              <a:ext cx="470520" cy="47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6310D2E-3F51-94E2-97F6-A73C9F247BC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6806" y="903045"/>
                <a:ext cx="488160" cy="49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CE67425E-FC75-B57E-0EF7-C606FACE974C}"/>
              </a:ext>
            </a:extLst>
          </p:cNvPr>
          <p:cNvGrpSpPr/>
          <p:nvPr/>
        </p:nvGrpSpPr>
        <p:grpSpPr>
          <a:xfrm>
            <a:off x="1309446" y="739965"/>
            <a:ext cx="3999600" cy="640080"/>
            <a:chOff x="1309446" y="739965"/>
            <a:chExt cx="3999600" cy="64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5D3AB00-7C88-77AD-1CE9-57F3C5C1D7F0}"/>
                    </a:ext>
                  </a:extLst>
                </p14:cNvPr>
                <p14:cNvContentPartPr/>
                <p14:nvPr/>
              </p14:nvContentPartPr>
              <p14:xfrm>
                <a:off x="1309446" y="943365"/>
                <a:ext cx="1126800" cy="436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5D3AB00-7C88-77AD-1CE9-57F3C5C1D7F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00446" y="934365"/>
                  <a:ext cx="11444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5328170-D166-89B6-DAA0-367D7EEFB16B}"/>
                    </a:ext>
                  </a:extLst>
                </p14:cNvPr>
                <p14:cNvContentPartPr/>
                <p14:nvPr/>
              </p14:nvContentPartPr>
              <p14:xfrm>
                <a:off x="2144286" y="972525"/>
                <a:ext cx="7560" cy="21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5328170-D166-89B6-DAA0-367D7EEFB16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35286" y="963885"/>
                  <a:ext cx="25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303FED8-CED9-3D45-2043-728632C9F0FE}"/>
                    </a:ext>
                  </a:extLst>
                </p14:cNvPr>
                <p14:cNvContentPartPr/>
                <p14:nvPr/>
              </p14:nvContentPartPr>
              <p14:xfrm>
                <a:off x="2678886" y="756525"/>
                <a:ext cx="556560" cy="448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303FED8-CED9-3D45-2043-728632C9F0F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69886" y="747885"/>
                  <a:ext cx="57420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B5A919D-2BD8-C86A-8219-44AE13712113}"/>
                    </a:ext>
                  </a:extLst>
                </p14:cNvPr>
                <p14:cNvContentPartPr/>
                <p14:nvPr/>
              </p14:nvContentPartPr>
              <p14:xfrm>
                <a:off x="2736126" y="929685"/>
                <a:ext cx="392040" cy="124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B5A919D-2BD8-C86A-8219-44AE1371211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727486" y="921045"/>
                  <a:ext cx="409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6885961-A76F-4F28-EA8D-3DCBE66EFC79}"/>
                    </a:ext>
                  </a:extLst>
                </p14:cNvPr>
                <p14:cNvContentPartPr/>
                <p14:nvPr/>
              </p14:nvContentPartPr>
              <p14:xfrm>
                <a:off x="3483126" y="739965"/>
                <a:ext cx="1825920" cy="619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6885961-A76F-4F28-EA8D-3DCBE66EFC7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74486" y="731325"/>
                  <a:ext cx="1843560" cy="63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4949D5D-EFD4-A36F-A903-AA002F9B9FA0}"/>
                    </a:ext>
                  </a:extLst>
                </p14:cNvPr>
                <p14:cNvContentPartPr/>
                <p14:nvPr/>
              </p14:nvContentPartPr>
              <p14:xfrm>
                <a:off x="4576086" y="892245"/>
                <a:ext cx="236520" cy="15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4949D5D-EFD4-A36F-A903-AA002F9B9FA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67086" y="883245"/>
                  <a:ext cx="254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C2CA4C7-7EF2-1D2B-0477-ACC59D4A2E5C}"/>
                    </a:ext>
                  </a:extLst>
                </p14:cNvPr>
                <p14:cNvContentPartPr/>
                <p14:nvPr/>
              </p14:nvContentPartPr>
              <p14:xfrm>
                <a:off x="4478166" y="805125"/>
                <a:ext cx="52560" cy="30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C2CA4C7-7EF2-1D2B-0477-ACC59D4A2E5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69166" y="796125"/>
                  <a:ext cx="7020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EF68B58-1E57-16E6-291B-B4FE67521FAE}"/>
              </a:ext>
            </a:extLst>
          </p:cNvPr>
          <p:cNvGrpSpPr/>
          <p:nvPr/>
        </p:nvGrpSpPr>
        <p:grpSpPr>
          <a:xfrm>
            <a:off x="5594886" y="756885"/>
            <a:ext cx="2947320" cy="631800"/>
            <a:chOff x="5594886" y="756885"/>
            <a:chExt cx="2947320" cy="63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F169D58-8936-4582-50CA-7ADC04687289}"/>
                    </a:ext>
                  </a:extLst>
                </p14:cNvPr>
                <p14:cNvContentPartPr/>
                <p14:nvPr/>
              </p14:nvContentPartPr>
              <p14:xfrm>
                <a:off x="5594886" y="796125"/>
                <a:ext cx="1497600" cy="592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F169D58-8936-4582-50CA-7ADC0468728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85886" y="787125"/>
                  <a:ext cx="151524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51C2ABC-DFA6-DC0F-C840-1376BD90E003}"/>
                    </a:ext>
                  </a:extLst>
                </p14:cNvPr>
                <p14:cNvContentPartPr/>
                <p14:nvPr/>
              </p14:nvContentPartPr>
              <p14:xfrm>
                <a:off x="6876846" y="926085"/>
                <a:ext cx="280440" cy="230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51C2ABC-DFA6-DC0F-C840-1376BD90E00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67846" y="917445"/>
                  <a:ext cx="2980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344543F-44A3-38D0-CB87-E05D6310BF68}"/>
                    </a:ext>
                  </a:extLst>
                </p14:cNvPr>
                <p14:cNvContentPartPr/>
                <p14:nvPr/>
              </p14:nvContentPartPr>
              <p14:xfrm>
                <a:off x="7438086" y="927525"/>
                <a:ext cx="1104120" cy="364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344543F-44A3-38D0-CB87-E05D6310BF6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29446" y="918885"/>
                  <a:ext cx="112176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63E347F-BB06-5350-7171-3464A94FFF13}"/>
                    </a:ext>
                  </a:extLst>
                </p14:cNvPr>
                <p14:cNvContentPartPr/>
                <p14:nvPr/>
              </p14:nvContentPartPr>
              <p14:xfrm>
                <a:off x="8331246" y="990165"/>
                <a:ext cx="74520" cy="140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63E347F-BB06-5350-7171-3464A94FFF1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22246" y="981165"/>
                  <a:ext cx="921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3DD883F-0BC3-2D03-8B87-9BC626FC1F30}"/>
                    </a:ext>
                  </a:extLst>
                </p14:cNvPr>
                <p14:cNvContentPartPr/>
                <p14:nvPr/>
              </p14:nvContentPartPr>
              <p14:xfrm>
                <a:off x="8251686" y="756885"/>
                <a:ext cx="48240" cy="92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3DD883F-0BC3-2D03-8B87-9BC626FC1F3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242686" y="747885"/>
                  <a:ext cx="6588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B8830A1-383B-C819-5220-455975B16249}"/>
              </a:ext>
            </a:extLst>
          </p:cNvPr>
          <p:cNvGrpSpPr/>
          <p:nvPr/>
        </p:nvGrpSpPr>
        <p:grpSpPr>
          <a:xfrm>
            <a:off x="1975806" y="2012925"/>
            <a:ext cx="722880" cy="412920"/>
            <a:chOff x="1975806" y="2012925"/>
            <a:chExt cx="72288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970F246-070A-08E3-35A3-DD3B36AB9ADC}"/>
                    </a:ext>
                  </a:extLst>
                </p14:cNvPr>
                <p14:cNvContentPartPr/>
                <p14:nvPr/>
              </p14:nvContentPartPr>
              <p14:xfrm>
                <a:off x="1975806" y="2012925"/>
                <a:ext cx="226440" cy="412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970F246-070A-08E3-35A3-DD3B36AB9AD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67166" y="2004285"/>
                  <a:ext cx="2440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329C833-F820-F443-AF5F-B83F4052884C}"/>
                    </a:ext>
                  </a:extLst>
                </p14:cNvPr>
                <p14:cNvContentPartPr/>
                <p14:nvPr/>
              </p14:nvContentPartPr>
              <p14:xfrm>
                <a:off x="2044206" y="2216685"/>
                <a:ext cx="182160" cy="32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329C833-F820-F443-AF5F-B83F4052884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35206" y="2207685"/>
                  <a:ext cx="199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D87E9E9-E8A5-F12B-7482-7BE025B5625C}"/>
                    </a:ext>
                  </a:extLst>
                </p14:cNvPr>
                <p14:cNvContentPartPr/>
                <p14:nvPr/>
              </p14:nvContentPartPr>
              <p14:xfrm>
                <a:off x="2072286" y="2019045"/>
                <a:ext cx="223920" cy="36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D87E9E9-E8A5-F12B-7482-7BE025B5625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063646" y="2010045"/>
                  <a:ext cx="241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F7760BF-DD09-7980-5D72-2271AAA9B08E}"/>
                    </a:ext>
                  </a:extLst>
                </p14:cNvPr>
                <p14:cNvContentPartPr/>
                <p14:nvPr/>
              </p14:nvContentPartPr>
              <p14:xfrm>
                <a:off x="2459646" y="2231805"/>
                <a:ext cx="239040" cy="170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F7760BF-DD09-7980-5D72-2271AAA9B08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50646" y="2223165"/>
                  <a:ext cx="256680" cy="18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2421AEF-A835-E060-DADC-54AB9A55757E}"/>
                  </a:ext>
                </a:extLst>
              </p14:cNvPr>
              <p14:cNvContentPartPr/>
              <p14:nvPr/>
            </p14:nvContentPartPr>
            <p14:xfrm>
              <a:off x="2734326" y="1870725"/>
              <a:ext cx="106920" cy="1396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2421AEF-A835-E060-DADC-54AB9A55757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25326" y="1862085"/>
                <a:ext cx="1245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C7C294D-3499-A0D4-220A-F31ACAB47C41}"/>
                  </a:ext>
                </a:extLst>
              </p14:cNvPr>
              <p14:cNvContentPartPr/>
              <p14:nvPr/>
            </p14:nvContentPartPr>
            <p14:xfrm>
              <a:off x="2804526" y="1735005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C7C294D-3499-A0D4-220A-F31ACAB47C4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95526" y="17263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C91FFDF-01C4-7875-13B4-45186C234E5E}"/>
                  </a:ext>
                </a:extLst>
              </p14:cNvPr>
              <p14:cNvContentPartPr/>
              <p14:nvPr/>
            </p14:nvContentPartPr>
            <p14:xfrm>
              <a:off x="2994966" y="1709805"/>
              <a:ext cx="134280" cy="343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C91FFDF-01C4-7875-13B4-45186C234E5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985966" y="1700805"/>
                <a:ext cx="15192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06E43B3-D176-2789-8870-FB5ECADC3722}"/>
                  </a:ext>
                </a:extLst>
              </p14:cNvPr>
              <p14:cNvContentPartPr/>
              <p14:nvPr/>
            </p14:nvContentPartPr>
            <p14:xfrm>
              <a:off x="3227166" y="1741125"/>
              <a:ext cx="161640" cy="240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06E43B3-D176-2789-8870-FB5ECADC372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218166" y="1732125"/>
                <a:ext cx="1792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40471DF-12D3-3AEA-1C32-4BA5AA903AA4}"/>
                  </a:ext>
                </a:extLst>
              </p14:cNvPr>
              <p14:cNvContentPartPr/>
              <p14:nvPr/>
            </p14:nvContentPartPr>
            <p14:xfrm>
              <a:off x="3469806" y="1845165"/>
              <a:ext cx="110880" cy="114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40471DF-12D3-3AEA-1C32-4BA5AA903AA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460806" y="1836525"/>
                <a:ext cx="1285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26B0AA3-2458-891A-A23D-4DE4ECFA25AD}"/>
                  </a:ext>
                </a:extLst>
              </p14:cNvPr>
              <p14:cNvContentPartPr/>
              <p14:nvPr/>
            </p14:nvContentPartPr>
            <p14:xfrm>
              <a:off x="3489246" y="1802685"/>
              <a:ext cx="189000" cy="154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26B0AA3-2458-891A-A23D-4DE4ECFA25A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480606" y="1793685"/>
                <a:ext cx="20664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83BBFDA-D04C-EEC2-2EBB-A74C7ED7A471}"/>
                  </a:ext>
                </a:extLst>
              </p14:cNvPr>
              <p14:cNvContentPartPr/>
              <p14:nvPr/>
            </p14:nvContentPartPr>
            <p14:xfrm>
              <a:off x="3778686" y="1913205"/>
              <a:ext cx="142200" cy="6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83BBFDA-D04C-EEC2-2EBB-A74C7ED7A47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770046" y="1904565"/>
                <a:ext cx="1598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B5A3A40-4C11-4E54-235B-9CB14F97D9DA}"/>
                  </a:ext>
                </a:extLst>
              </p14:cNvPr>
              <p14:cNvContentPartPr/>
              <p14:nvPr/>
            </p14:nvContentPartPr>
            <p14:xfrm>
              <a:off x="4004766" y="1835805"/>
              <a:ext cx="231480" cy="1598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B5A3A40-4C11-4E54-235B-9CB14F97D9D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996126" y="1826805"/>
                <a:ext cx="2491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75F0DE8-5FE4-17EE-8D03-B907B9DD0766}"/>
                  </a:ext>
                </a:extLst>
              </p14:cNvPr>
              <p14:cNvContentPartPr/>
              <p14:nvPr/>
            </p14:nvContentPartPr>
            <p14:xfrm>
              <a:off x="4287366" y="1610445"/>
              <a:ext cx="154800" cy="320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75F0DE8-5FE4-17EE-8D03-B907B9DD076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278726" y="1601445"/>
                <a:ext cx="1724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7CE6F9B-F10F-8A62-70E7-8D6531D99F10}"/>
                  </a:ext>
                </a:extLst>
              </p14:cNvPr>
              <p14:cNvContentPartPr/>
              <p14:nvPr/>
            </p14:nvContentPartPr>
            <p14:xfrm>
              <a:off x="4230126" y="1726725"/>
              <a:ext cx="199800" cy="23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7CE6F9B-F10F-8A62-70E7-8D6531D99F1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221126" y="1718085"/>
                <a:ext cx="2174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F95E501-17D0-A280-0A99-8A7E1CD85E87}"/>
                  </a:ext>
                </a:extLst>
              </p14:cNvPr>
              <p14:cNvContentPartPr/>
              <p14:nvPr/>
            </p14:nvContentPartPr>
            <p14:xfrm>
              <a:off x="4626126" y="1735005"/>
              <a:ext cx="13320" cy="190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F95E501-17D0-A280-0A99-8A7E1CD85E8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617486" y="1726365"/>
                <a:ext cx="309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1327966-9298-8A28-AE19-600F2AF0F44C}"/>
                  </a:ext>
                </a:extLst>
              </p14:cNvPr>
              <p14:cNvContentPartPr/>
              <p14:nvPr/>
            </p14:nvContentPartPr>
            <p14:xfrm>
              <a:off x="4536846" y="1820685"/>
              <a:ext cx="167040" cy="35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1327966-9298-8A28-AE19-600F2AF0F44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528206" y="1811685"/>
                <a:ext cx="1846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EB19653-87D6-8BA6-0795-24F08807CD2A}"/>
                  </a:ext>
                </a:extLst>
              </p14:cNvPr>
              <p14:cNvContentPartPr/>
              <p14:nvPr/>
            </p14:nvContentPartPr>
            <p14:xfrm>
              <a:off x="4758246" y="1672365"/>
              <a:ext cx="131760" cy="2804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EB19653-87D6-8BA6-0795-24F08807CD2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749606" y="1663725"/>
                <a:ext cx="14940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9667AFC-0143-AF1E-BF62-9EBC028F2727}"/>
                  </a:ext>
                </a:extLst>
              </p14:cNvPr>
              <p14:cNvContentPartPr/>
              <p14:nvPr/>
            </p14:nvContentPartPr>
            <p14:xfrm>
              <a:off x="4937886" y="1577685"/>
              <a:ext cx="120960" cy="453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9667AFC-0143-AF1E-BF62-9EBC028F272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929246" y="1569045"/>
                <a:ext cx="138600" cy="47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D15D97C-1899-75A3-EE43-EACC09318DDE}"/>
              </a:ext>
            </a:extLst>
          </p:cNvPr>
          <p:cNvGrpSpPr/>
          <p:nvPr/>
        </p:nvGrpSpPr>
        <p:grpSpPr>
          <a:xfrm>
            <a:off x="5439366" y="2688285"/>
            <a:ext cx="856440" cy="628560"/>
            <a:chOff x="5439366" y="2688285"/>
            <a:chExt cx="856440" cy="62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CCD4528-566B-C087-3A6F-CA3299C097AD}"/>
                    </a:ext>
                  </a:extLst>
                </p14:cNvPr>
                <p14:cNvContentPartPr/>
                <p14:nvPr/>
              </p14:nvContentPartPr>
              <p14:xfrm>
                <a:off x="5439366" y="3127485"/>
                <a:ext cx="290160" cy="19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CCD4528-566B-C087-3A6F-CA3299C097A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430726" y="3118845"/>
                  <a:ext cx="307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F84C47E-3B9E-1090-B948-7377DFB006C4}"/>
                    </a:ext>
                  </a:extLst>
                </p14:cNvPr>
                <p14:cNvContentPartPr/>
                <p14:nvPr/>
              </p14:nvContentPartPr>
              <p14:xfrm>
                <a:off x="5453046" y="3189405"/>
                <a:ext cx="321480" cy="64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F84C47E-3B9E-1090-B948-7377DFB006C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444046" y="3180405"/>
                  <a:ext cx="339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DC79104-EB83-A7A3-23B1-AB5411D8EE04}"/>
                    </a:ext>
                  </a:extLst>
                </p14:cNvPr>
                <p14:cNvContentPartPr/>
                <p14:nvPr/>
              </p14:nvContentPartPr>
              <p14:xfrm>
                <a:off x="6022926" y="2972685"/>
                <a:ext cx="267120" cy="344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DC79104-EB83-A7A3-23B1-AB5411D8EE0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014286" y="2964045"/>
                  <a:ext cx="2847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1531249-D981-F067-2604-9C58A336D529}"/>
                    </a:ext>
                  </a:extLst>
                </p14:cNvPr>
                <p14:cNvContentPartPr/>
                <p14:nvPr/>
              </p14:nvContentPartPr>
              <p14:xfrm>
                <a:off x="6040206" y="3110565"/>
                <a:ext cx="235800" cy="30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1531249-D981-F067-2604-9C58A336D52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031206" y="3101565"/>
                  <a:ext cx="253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612E2C9-59D4-7E5C-9D7C-CE5449A12FF8}"/>
                    </a:ext>
                  </a:extLst>
                </p14:cNvPr>
                <p14:cNvContentPartPr/>
                <p14:nvPr/>
              </p14:nvContentPartPr>
              <p14:xfrm>
                <a:off x="6035886" y="2962965"/>
                <a:ext cx="258120" cy="23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612E2C9-59D4-7E5C-9D7C-CE5449A12FF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026886" y="2953965"/>
                  <a:ext cx="275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D92B6EB-D7D3-C838-63B3-BE09DD280B89}"/>
                    </a:ext>
                  </a:extLst>
                </p14:cNvPr>
                <p14:cNvContentPartPr/>
                <p14:nvPr/>
              </p14:nvContentPartPr>
              <p14:xfrm>
                <a:off x="6035886" y="2688285"/>
                <a:ext cx="259920" cy="179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D92B6EB-D7D3-C838-63B3-BE09DD280B8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026886" y="2679645"/>
                  <a:ext cx="27756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280C748-A7C7-033B-FC95-1B46358B8421}"/>
              </a:ext>
            </a:extLst>
          </p:cNvPr>
          <p:cNvGrpSpPr/>
          <p:nvPr/>
        </p:nvGrpSpPr>
        <p:grpSpPr>
          <a:xfrm>
            <a:off x="5391486" y="1531245"/>
            <a:ext cx="3817800" cy="758160"/>
            <a:chOff x="5391486" y="1531245"/>
            <a:chExt cx="3817800" cy="75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7BF7229-ED73-2328-526B-8121636DDCA5}"/>
                    </a:ext>
                  </a:extLst>
                </p14:cNvPr>
                <p14:cNvContentPartPr/>
                <p14:nvPr/>
              </p14:nvContentPartPr>
              <p14:xfrm>
                <a:off x="5391486" y="2086725"/>
                <a:ext cx="227160" cy="32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7BF7229-ED73-2328-526B-8121636DDCA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382846" y="2077725"/>
                  <a:ext cx="244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5147C44-8B63-DEFE-EA7A-B7D725ABFA6A}"/>
                    </a:ext>
                  </a:extLst>
                </p14:cNvPr>
                <p14:cNvContentPartPr/>
                <p14:nvPr/>
              </p14:nvContentPartPr>
              <p14:xfrm>
                <a:off x="5405886" y="2171325"/>
                <a:ext cx="266040" cy="24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5147C44-8B63-DEFE-EA7A-B7D725ABFA6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397246" y="2162685"/>
                  <a:ext cx="283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BC9EEAA-7EC7-671C-E0F1-F5B1CDF3FC1A}"/>
                    </a:ext>
                  </a:extLst>
                </p14:cNvPr>
                <p14:cNvContentPartPr/>
                <p14:nvPr/>
              </p14:nvContentPartPr>
              <p14:xfrm>
                <a:off x="5915286" y="1902045"/>
                <a:ext cx="200160" cy="358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BC9EEAA-7EC7-671C-E0F1-F5B1CDF3FC1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906646" y="1893045"/>
                  <a:ext cx="2178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1C90622-BAB6-AB91-062A-F57FD4AC4E0C}"/>
                    </a:ext>
                  </a:extLst>
                </p14:cNvPr>
                <p14:cNvContentPartPr/>
                <p14:nvPr/>
              </p14:nvContentPartPr>
              <p14:xfrm>
                <a:off x="5982966" y="2044245"/>
                <a:ext cx="169200" cy="16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1C90622-BAB6-AB91-062A-F57FD4AC4E0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973966" y="2035245"/>
                  <a:ext cx="186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DEE411F-B9FB-F00E-A856-664079361006}"/>
                    </a:ext>
                  </a:extLst>
                </p14:cNvPr>
                <p14:cNvContentPartPr/>
                <p14:nvPr/>
              </p14:nvContentPartPr>
              <p14:xfrm>
                <a:off x="5942286" y="1929765"/>
                <a:ext cx="268920" cy="21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DEE411F-B9FB-F00E-A856-66407936100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933286" y="1920765"/>
                  <a:ext cx="286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977B6B7-91F7-7AC4-7175-57A6C1C13E8E}"/>
                    </a:ext>
                  </a:extLst>
                </p14:cNvPr>
                <p14:cNvContentPartPr/>
                <p14:nvPr/>
              </p14:nvContentPartPr>
              <p14:xfrm>
                <a:off x="6345126" y="2122725"/>
                <a:ext cx="218160" cy="166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977B6B7-91F7-7AC4-7175-57A6C1C13E8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336126" y="2113725"/>
                  <a:ext cx="2358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AEBF99E-62A1-DEA5-BB9D-78E59E6B25A6}"/>
                    </a:ext>
                  </a:extLst>
                </p14:cNvPr>
                <p14:cNvContentPartPr/>
                <p14:nvPr/>
              </p14:nvContentPartPr>
              <p14:xfrm>
                <a:off x="6578766" y="1899885"/>
                <a:ext cx="86040" cy="122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AEBF99E-62A1-DEA5-BB9D-78E59E6B25A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569766" y="1890885"/>
                  <a:ext cx="103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48A063D-9D45-4350-3F27-0C7BC2D39977}"/>
                    </a:ext>
                  </a:extLst>
                </p14:cNvPr>
                <p14:cNvContentPartPr/>
                <p14:nvPr/>
              </p14:nvContentPartPr>
              <p14:xfrm>
                <a:off x="6618366" y="1782885"/>
                <a:ext cx="360" cy="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48A063D-9D45-4350-3F27-0C7BC2D3997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09366" y="1774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59CCF22-2D49-6441-6882-FDD13E774850}"/>
                    </a:ext>
                  </a:extLst>
                </p14:cNvPr>
                <p14:cNvContentPartPr/>
                <p14:nvPr/>
              </p14:nvContentPartPr>
              <p14:xfrm>
                <a:off x="6737166" y="1738605"/>
                <a:ext cx="164880" cy="287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59CCF22-2D49-6441-6882-FDD13E77485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728526" y="1729965"/>
                  <a:ext cx="1825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EE22A6C-1CB8-787A-E7E6-B07A822192A4}"/>
                    </a:ext>
                  </a:extLst>
                </p14:cNvPr>
                <p14:cNvContentPartPr/>
                <p14:nvPr/>
              </p14:nvContentPartPr>
              <p14:xfrm>
                <a:off x="7078446" y="2071245"/>
                <a:ext cx="215640" cy="195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EE22A6C-1CB8-787A-E7E6-B07A822192A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069446" y="2062245"/>
                  <a:ext cx="233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43BF6B0-D193-C021-0C2C-2A9B8E341F34}"/>
                    </a:ext>
                  </a:extLst>
                </p14:cNvPr>
                <p14:cNvContentPartPr/>
                <p14:nvPr/>
              </p14:nvContentPartPr>
              <p14:xfrm>
                <a:off x="7343406" y="1762725"/>
                <a:ext cx="121680" cy="171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43BF6B0-D193-C021-0C2C-2A9B8E341F3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334406" y="1753725"/>
                  <a:ext cx="139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82F43DB-33B2-D836-5F06-5EE25F4BF655}"/>
                    </a:ext>
                  </a:extLst>
                </p14:cNvPr>
                <p14:cNvContentPartPr/>
                <p14:nvPr/>
              </p14:nvContentPartPr>
              <p14:xfrm>
                <a:off x="7423686" y="1646805"/>
                <a:ext cx="27360" cy="7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82F43DB-33B2-D836-5F06-5EE25F4BF65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14686" y="1637805"/>
                  <a:ext cx="45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C506FDC-B94C-21B8-49B2-0F4812F47DD6}"/>
                    </a:ext>
                  </a:extLst>
                </p14:cNvPr>
                <p14:cNvContentPartPr/>
                <p14:nvPr/>
              </p14:nvContentPartPr>
              <p14:xfrm>
                <a:off x="7587486" y="1624845"/>
                <a:ext cx="113040" cy="360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C506FDC-B94C-21B8-49B2-0F4812F47DD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78486" y="1616205"/>
                  <a:ext cx="13068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843BD2F-0E53-6717-444B-B6784A869820}"/>
                    </a:ext>
                  </a:extLst>
                </p14:cNvPr>
                <p14:cNvContentPartPr/>
                <p14:nvPr/>
              </p14:nvContentPartPr>
              <p14:xfrm>
                <a:off x="7754526" y="1690005"/>
                <a:ext cx="181440" cy="222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843BD2F-0E53-6717-444B-B6784A86982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745526" y="1681365"/>
                  <a:ext cx="1990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7B84FFF-C0F3-5984-3391-85DE97D1060B}"/>
                    </a:ext>
                  </a:extLst>
                </p14:cNvPr>
                <p14:cNvContentPartPr/>
                <p14:nvPr/>
              </p14:nvContentPartPr>
              <p14:xfrm>
                <a:off x="7985286" y="1765245"/>
                <a:ext cx="189000" cy="146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7B84FFF-C0F3-5984-3391-85DE97D1060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976286" y="1756245"/>
                  <a:ext cx="206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ACD6A6B-560D-011F-7C3A-CA0D6C730700}"/>
                    </a:ext>
                  </a:extLst>
                </p14:cNvPr>
                <p14:cNvContentPartPr/>
                <p14:nvPr/>
              </p14:nvContentPartPr>
              <p14:xfrm>
                <a:off x="8029206" y="1745445"/>
                <a:ext cx="204480" cy="163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ACD6A6B-560D-011F-7C3A-CA0D6C73070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20206" y="1736445"/>
                  <a:ext cx="222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14FD42C-8635-75FD-19A8-728A6DE8A23F}"/>
                    </a:ext>
                  </a:extLst>
                </p14:cNvPr>
                <p14:cNvContentPartPr/>
                <p14:nvPr/>
              </p14:nvContentPartPr>
              <p14:xfrm>
                <a:off x="7790886" y="1786125"/>
                <a:ext cx="94320" cy="65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14FD42C-8635-75FD-19A8-728A6DE8A23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81886" y="1777485"/>
                  <a:ext cx="111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2C263ED-9648-2E1B-AE37-7A9DAD6E2B67}"/>
                    </a:ext>
                  </a:extLst>
                </p14:cNvPr>
                <p14:cNvContentPartPr/>
                <p14:nvPr/>
              </p14:nvContentPartPr>
              <p14:xfrm>
                <a:off x="8259246" y="1777485"/>
                <a:ext cx="188280" cy="45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2C263ED-9648-2E1B-AE37-7A9DAD6E2B6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250246" y="1768485"/>
                  <a:ext cx="205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C188334-AB2C-B976-8769-0062E082FE08}"/>
                    </a:ext>
                  </a:extLst>
                </p14:cNvPr>
                <p14:cNvContentPartPr/>
                <p14:nvPr/>
              </p14:nvContentPartPr>
              <p14:xfrm>
                <a:off x="8516286" y="1726365"/>
                <a:ext cx="235800" cy="131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C188334-AB2C-B976-8769-0062E082FE0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07286" y="1717365"/>
                  <a:ext cx="253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2362C2C-9304-FA21-5A41-E24A4E5E93D5}"/>
                    </a:ext>
                  </a:extLst>
                </p14:cNvPr>
                <p14:cNvContentPartPr/>
                <p14:nvPr/>
              </p14:nvContentPartPr>
              <p14:xfrm>
                <a:off x="8886726" y="1533405"/>
                <a:ext cx="126720" cy="296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2362C2C-9304-FA21-5A41-E24A4E5E93D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878086" y="1524765"/>
                  <a:ext cx="1443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F932CAA-443A-60AF-1411-DCDBF4CBD568}"/>
                    </a:ext>
                  </a:extLst>
                </p14:cNvPr>
                <p14:cNvContentPartPr/>
                <p14:nvPr/>
              </p14:nvContentPartPr>
              <p14:xfrm>
                <a:off x="8731566" y="1638165"/>
                <a:ext cx="285120" cy="22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F932CAA-443A-60AF-1411-DCDBF4CBD56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22926" y="1629525"/>
                  <a:ext cx="302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B41647D-5795-64C0-E8B4-11D8F718AC85}"/>
                    </a:ext>
                  </a:extLst>
                </p14:cNvPr>
                <p14:cNvContentPartPr/>
                <p14:nvPr/>
              </p14:nvContentPartPr>
              <p14:xfrm>
                <a:off x="9095886" y="1531245"/>
                <a:ext cx="113400" cy="415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B41647D-5795-64C0-E8B4-11D8F718AC8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087246" y="1522605"/>
                  <a:ext cx="131040" cy="43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0A6E7BF-BF4D-909B-FBA1-139CD92A0B56}"/>
              </a:ext>
            </a:extLst>
          </p:cNvPr>
          <p:cNvGrpSpPr/>
          <p:nvPr/>
        </p:nvGrpSpPr>
        <p:grpSpPr>
          <a:xfrm>
            <a:off x="6776085" y="2554616"/>
            <a:ext cx="1873800" cy="735120"/>
            <a:chOff x="7354926" y="2563005"/>
            <a:chExt cx="1873800" cy="73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CD86FD5-B997-FEDB-407A-6AFC67CD1727}"/>
                    </a:ext>
                  </a:extLst>
                </p14:cNvPr>
                <p14:cNvContentPartPr/>
                <p14:nvPr/>
              </p14:nvContentPartPr>
              <p14:xfrm>
                <a:off x="7354926" y="3113085"/>
                <a:ext cx="209160" cy="185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CD86FD5-B997-FEDB-407A-6AFC67CD172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45926" y="3104085"/>
                  <a:ext cx="2268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487DD34-F95B-5301-9D62-F7AC4BE18869}"/>
                    </a:ext>
                  </a:extLst>
                </p14:cNvPr>
                <p14:cNvContentPartPr/>
                <p14:nvPr/>
              </p14:nvContentPartPr>
              <p14:xfrm>
                <a:off x="7641486" y="2871885"/>
                <a:ext cx="30600" cy="99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487DD34-F95B-5301-9D62-F7AC4BE1886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632846" y="2863245"/>
                  <a:ext cx="48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2900D72-7333-2F8E-A783-90F6322076AF}"/>
                    </a:ext>
                  </a:extLst>
                </p14:cNvPr>
                <p14:cNvContentPartPr/>
                <p14:nvPr/>
              </p14:nvContentPartPr>
              <p14:xfrm>
                <a:off x="7647246" y="2767485"/>
                <a:ext cx="360" cy="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2900D72-7333-2F8E-A783-90F6322076A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638246" y="2758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4431C7A-D765-A8A5-E9FC-4616D942667D}"/>
                    </a:ext>
                  </a:extLst>
                </p14:cNvPr>
                <p14:cNvContentPartPr/>
                <p14:nvPr/>
              </p14:nvContentPartPr>
              <p14:xfrm>
                <a:off x="7851366" y="2719605"/>
                <a:ext cx="160200" cy="295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4431C7A-D765-A8A5-E9FC-4616D942667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842366" y="2710965"/>
                  <a:ext cx="1778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757110F-E58A-4591-E8E3-DAABFFCCA2FF}"/>
                    </a:ext>
                  </a:extLst>
                </p14:cNvPr>
                <p14:cNvContentPartPr/>
                <p14:nvPr/>
              </p14:nvContentPartPr>
              <p14:xfrm>
                <a:off x="8112726" y="2889525"/>
                <a:ext cx="117720" cy="156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757110F-E58A-4591-E8E3-DAABFFCCA2F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104086" y="2880525"/>
                  <a:ext cx="1353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123C7A5-E18A-4161-750E-BED89BE669F6}"/>
                    </a:ext>
                  </a:extLst>
                </p14:cNvPr>
                <p14:cNvContentPartPr/>
                <p14:nvPr/>
              </p14:nvContentPartPr>
              <p14:xfrm>
                <a:off x="8147646" y="2888805"/>
                <a:ext cx="149040" cy="140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123C7A5-E18A-4161-750E-BED89BE669F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139006" y="2879805"/>
                  <a:ext cx="1666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2F992CB-6500-2CC2-FFB3-9CE12C62CFF4}"/>
                    </a:ext>
                  </a:extLst>
                </p14:cNvPr>
                <p14:cNvContentPartPr/>
                <p14:nvPr/>
              </p14:nvContentPartPr>
              <p14:xfrm>
                <a:off x="8336286" y="2958645"/>
                <a:ext cx="127440" cy="8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2F992CB-6500-2CC2-FFB3-9CE12C62CFF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327646" y="2950005"/>
                  <a:ext cx="145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124CA2B-AC00-59A2-2532-FAE2FDE9FF1C}"/>
                    </a:ext>
                  </a:extLst>
                </p14:cNvPr>
                <p14:cNvContentPartPr/>
                <p14:nvPr/>
              </p14:nvContentPartPr>
              <p14:xfrm>
                <a:off x="8563086" y="2862165"/>
                <a:ext cx="200520" cy="107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124CA2B-AC00-59A2-2532-FAE2FDE9FF1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554086" y="2853165"/>
                  <a:ext cx="218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0135911-9042-7AAE-D102-A29BB4FFCDCF}"/>
                    </a:ext>
                  </a:extLst>
                </p14:cNvPr>
                <p14:cNvContentPartPr/>
                <p14:nvPr/>
              </p14:nvContentPartPr>
              <p14:xfrm>
                <a:off x="8896806" y="2654445"/>
                <a:ext cx="102240" cy="298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0135911-9042-7AAE-D102-A29BB4FFCDC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887806" y="2645445"/>
                  <a:ext cx="1198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CBBAFF4-A756-6795-A76B-A59EBFD292B7}"/>
                    </a:ext>
                  </a:extLst>
                </p14:cNvPr>
                <p14:cNvContentPartPr/>
                <p14:nvPr/>
              </p14:nvContentPartPr>
              <p14:xfrm>
                <a:off x="8745606" y="2769645"/>
                <a:ext cx="289080" cy="43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CBBAFF4-A756-6795-A76B-A59EBFD292B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736606" y="2761005"/>
                  <a:ext cx="306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C335E55-47FF-83C2-D1A5-5B58EF919B12}"/>
                    </a:ext>
                  </a:extLst>
                </p14:cNvPr>
                <p14:cNvContentPartPr/>
                <p14:nvPr/>
              </p14:nvContentPartPr>
              <p14:xfrm>
                <a:off x="7782246" y="2704125"/>
                <a:ext cx="246600" cy="459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C335E55-47FF-83C2-D1A5-5B58EF919B1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773246" y="2695125"/>
                  <a:ext cx="26424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AD7BFCD-65EE-3765-DCA6-094506127C96}"/>
                    </a:ext>
                  </a:extLst>
                </p14:cNvPr>
                <p14:cNvContentPartPr/>
                <p14:nvPr/>
              </p14:nvContentPartPr>
              <p14:xfrm>
                <a:off x="9001566" y="2563005"/>
                <a:ext cx="227160" cy="498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AD7BFCD-65EE-3765-DCA6-094506127C9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992926" y="2554005"/>
                  <a:ext cx="244800" cy="51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86AC1E1-2BCE-724C-B0C2-9CFF86F251D6}"/>
              </a:ext>
            </a:extLst>
          </p:cNvPr>
          <p:cNvGrpSpPr/>
          <p:nvPr/>
        </p:nvGrpSpPr>
        <p:grpSpPr>
          <a:xfrm>
            <a:off x="1827486" y="4214685"/>
            <a:ext cx="832680" cy="574560"/>
            <a:chOff x="1827486" y="4214685"/>
            <a:chExt cx="832680" cy="57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DA01421-8B23-F1F4-2DA3-40D8B0499700}"/>
                    </a:ext>
                  </a:extLst>
                </p14:cNvPr>
                <p14:cNvContentPartPr/>
                <p14:nvPr/>
              </p14:nvContentPartPr>
              <p14:xfrm>
                <a:off x="1927206" y="4214685"/>
                <a:ext cx="217080" cy="68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DA01421-8B23-F1F4-2DA3-40D8B049970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918566" y="4205685"/>
                  <a:ext cx="234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2A3BA25-8028-13AD-488C-7A94C1B1BDD9}"/>
                    </a:ext>
                  </a:extLst>
                </p14:cNvPr>
                <p14:cNvContentPartPr/>
                <p14:nvPr/>
              </p14:nvContentPartPr>
              <p14:xfrm>
                <a:off x="1827486" y="4413765"/>
                <a:ext cx="325440" cy="375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2A3BA25-8028-13AD-488C-7A94C1B1BDD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818846" y="4404765"/>
                  <a:ext cx="3430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7906FAA-19E4-4022-C5BE-A7CC25AA56F5}"/>
                    </a:ext>
                  </a:extLst>
                </p14:cNvPr>
                <p14:cNvContentPartPr/>
                <p14:nvPr/>
              </p14:nvContentPartPr>
              <p14:xfrm>
                <a:off x="1914246" y="4546965"/>
                <a:ext cx="202680" cy="18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7906FAA-19E4-4022-C5BE-A7CC25AA56F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905246" y="4538325"/>
                  <a:ext cx="220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56391C4-9CC2-1017-2002-F9F51A8182F8}"/>
                    </a:ext>
                  </a:extLst>
                </p14:cNvPr>
                <p14:cNvContentPartPr/>
                <p14:nvPr/>
              </p14:nvContentPartPr>
              <p14:xfrm>
                <a:off x="1926126" y="4381005"/>
                <a:ext cx="248760" cy="56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56391C4-9CC2-1017-2002-F9F51A8182F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917486" y="4372005"/>
                  <a:ext cx="266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20E6956-3B8E-6537-EAFB-1C5A5AE87708}"/>
                    </a:ext>
                  </a:extLst>
                </p14:cNvPr>
                <p14:cNvContentPartPr/>
                <p14:nvPr/>
              </p14:nvContentPartPr>
              <p14:xfrm>
                <a:off x="2425086" y="4481085"/>
                <a:ext cx="235080" cy="23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20E6956-3B8E-6537-EAFB-1C5A5AE8770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416086" y="4472085"/>
                  <a:ext cx="252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D1258FE-F386-5240-4D1F-895F8A470DD4}"/>
                    </a:ext>
                  </a:extLst>
                </p14:cNvPr>
                <p14:cNvContentPartPr/>
                <p14:nvPr/>
              </p14:nvContentPartPr>
              <p14:xfrm>
                <a:off x="2395926" y="4598805"/>
                <a:ext cx="219240" cy="18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D1258FE-F386-5240-4D1F-895F8A470DD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386926" y="4589805"/>
                  <a:ext cx="23688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E0C6880-10DF-885C-AD9B-F97839A557D0}"/>
              </a:ext>
            </a:extLst>
          </p:cNvPr>
          <p:cNvGrpSpPr/>
          <p:nvPr/>
        </p:nvGrpSpPr>
        <p:grpSpPr>
          <a:xfrm>
            <a:off x="2888046" y="4105965"/>
            <a:ext cx="1221840" cy="634680"/>
            <a:chOff x="2888046" y="4105965"/>
            <a:chExt cx="1221840" cy="63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63670F2-9562-65C1-F252-3DB79406F81C}"/>
                    </a:ext>
                  </a:extLst>
                </p14:cNvPr>
                <p14:cNvContentPartPr/>
                <p14:nvPr/>
              </p14:nvContentPartPr>
              <p14:xfrm>
                <a:off x="2888046" y="4247445"/>
                <a:ext cx="25560" cy="453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63670F2-9562-65C1-F252-3DB79406F81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879406" y="4238805"/>
                  <a:ext cx="4320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8977098-7DAF-29AD-362D-C82045ABC529}"/>
                    </a:ext>
                  </a:extLst>
                </p14:cNvPr>
                <p14:cNvContentPartPr/>
                <p14:nvPr/>
              </p14:nvContentPartPr>
              <p14:xfrm>
                <a:off x="3028086" y="4386045"/>
                <a:ext cx="196560" cy="251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8977098-7DAF-29AD-362D-C82045ABC52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019446" y="4377405"/>
                  <a:ext cx="2142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7B8C35E-5614-74A5-B5D2-EB3F46CDCE0F}"/>
                    </a:ext>
                  </a:extLst>
                </p14:cNvPr>
                <p14:cNvContentPartPr/>
                <p14:nvPr/>
              </p14:nvContentPartPr>
              <p14:xfrm>
                <a:off x="3049686" y="4484685"/>
                <a:ext cx="190440" cy="44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7B8C35E-5614-74A5-B5D2-EB3F46CDCE0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040686" y="4476045"/>
                  <a:ext cx="208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CD30A07-8713-CBEE-0084-97333424CA04}"/>
                    </a:ext>
                  </a:extLst>
                </p14:cNvPr>
                <p14:cNvContentPartPr/>
                <p14:nvPr/>
              </p14:nvContentPartPr>
              <p14:xfrm>
                <a:off x="3059766" y="4309725"/>
                <a:ext cx="245520" cy="88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CD30A07-8713-CBEE-0084-97333424CA0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050766" y="4301085"/>
                  <a:ext cx="263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5835E07-0FEB-B34B-CA54-F0C6D921A6F0}"/>
                    </a:ext>
                  </a:extLst>
                </p14:cNvPr>
                <p14:cNvContentPartPr/>
                <p14:nvPr/>
              </p14:nvContentPartPr>
              <p14:xfrm>
                <a:off x="3086766" y="4182285"/>
                <a:ext cx="172440" cy="84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5835E07-0FEB-B34B-CA54-F0C6D921A6F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077766" y="4173285"/>
                  <a:ext cx="190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3E4F22C-745A-B763-0098-F97035C9188E}"/>
                    </a:ext>
                  </a:extLst>
                </p14:cNvPr>
                <p14:cNvContentPartPr/>
                <p14:nvPr/>
              </p14:nvContentPartPr>
              <p14:xfrm>
                <a:off x="3365046" y="4158885"/>
                <a:ext cx="38880" cy="581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3E4F22C-745A-B763-0098-F97035C9188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356046" y="4150245"/>
                  <a:ext cx="5652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7B5B70F-5381-FBE2-BE7E-C72B54F6B640}"/>
                    </a:ext>
                  </a:extLst>
                </p14:cNvPr>
                <p14:cNvContentPartPr/>
                <p14:nvPr/>
              </p14:nvContentPartPr>
              <p14:xfrm>
                <a:off x="3493566" y="4451205"/>
                <a:ext cx="250560" cy="204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7B5B70F-5381-FBE2-BE7E-C72B54F6B64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484926" y="4442205"/>
                  <a:ext cx="2682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5A4F37F-21A1-F715-2906-2331FCDB8114}"/>
                    </a:ext>
                  </a:extLst>
                </p14:cNvPr>
                <p14:cNvContentPartPr/>
                <p14:nvPr/>
              </p14:nvContentPartPr>
              <p14:xfrm>
                <a:off x="3768606" y="4256085"/>
                <a:ext cx="106200" cy="99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5A4F37F-21A1-F715-2906-2331FCDB811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759966" y="4247445"/>
                  <a:ext cx="123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92DE7AC-F523-B897-1BE0-20620FEC5862}"/>
                    </a:ext>
                  </a:extLst>
                </p14:cNvPr>
                <p14:cNvContentPartPr/>
                <p14:nvPr/>
              </p14:nvContentPartPr>
              <p14:xfrm>
                <a:off x="3825126" y="4156725"/>
                <a:ext cx="70560" cy="38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92DE7AC-F523-B897-1BE0-20620FEC586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816486" y="4148085"/>
                  <a:ext cx="88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295B7C8-FDF7-BE46-76BF-DEB706A1CFCE}"/>
                    </a:ext>
                  </a:extLst>
                </p14:cNvPr>
                <p14:cNvContentPartPr/>
                <p14:nvPr/>
              </p14:nvContentPartPr>
              <p14:xfrm>
                <a:off x="3946806" y="4105965"/>
                <a:ext cx="163080" cy="234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295B7C8-FDF7-BE46-76BF-DEB706A1CFC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937806" y="4096965"/>
                  <a:ext cx="180720" cy="25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0DEDBBB5-4271-74D7-EAE5-ABFE469A117C}"/>
                  </a:ext>
                </a:extLst>
              </p14:cNvPr>
              <p14:cNvContentPartPr/>
              <p14:nvPr/>
            </p14:nvContentPartPr>
            <p14:xfrm>
              <a:off x="2295486" y="5310885"/>
              <a:ext cx="282960" cy="183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0DEDBBB5-4271-74D7-EAE5-ABFE469A117C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2286486" y="5302245"/>
                <a:ext cx="300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E1A4F7A4-2228-7C62-F325-5FD4F57A74E1}"/>
                  </a:ext>
                </a:extLst>
              </p14:cNvPr>
              <p14:cNvContentPartPr/>
              <p14:nvPr/>
            </p14:nvContentPartPr>
            <p14:xfrm>
              <a:off x="2322486" y="5362005"/>
              <a:ext cx="292320" cy="525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E1A4F7A4-2228-7C62-F325-5FD4F57A74E1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2313846" y="5353365"/>
                <a:ext cx="30996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07EDFB12-FD8A-B32F-E0D2-34EB14FE0158}"/>
              </a:ext>
            </a:extLst>
          </p:cNvPr>
          <p:cNvGrpSpPr/>
          <p:nvPr/>
        </p:nvGrpSpPr>
        <p:grpSpPr>
          <a:xfrm>
            <a:off x="2825046" y="4974285"/>
            <a:ext cx="3769920" cy="553680"/>
            <a:chOff x="2825046" y="4974285"/>
            <a:chExt cx="3769920" cy="55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FD00141-8A26-7306-C2D5-5A22AB418C83}"/>
                    </a:ext>
                  </a:extLst>
                </p14:cNvPr>
                <p14:cNvContentPartPr/>
                <p14:nvPr/>
              </p14:nvContentPartPr>
              <p14:xfrm>
                <a:off x="2825046" y="5142045"/>
                <a:ext cx="34200" cy="357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FD00141-8A26-7306-C2D5-5A22AB418C8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816046" y="5133045"/>
                  <a:ext cx="5184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52E046B-3FEF-6816-40C0-EBA13BB30140}"/>
                    </a:ext>
                  </a:extLst>
                </p14:cNvPr>
                <p14:cNvContentPartPr/>
                <p14:nvPr/>
              </p14:nvContentPartPr>
              <p14:xfrm>
                <a:off x="2989926" y="5215845"/>
                <a:ext cx="234720" cy="260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52E046B-3FEF-6816-40C0-EBA13BB3014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981286" y="5207205"/>
                  <a:ext cx="2523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B882BC2-B057-1C08-F059-B0FCD44893A3}"/>
                    </a:ext>
                  </a:extLst>
                </p14:cNvPr>
                <p14:cNvContentPartPr/>
                <p14:nvPr/>
              </p14:nvContentPartPr>
              <p14:xfrm>
                <a:off x="3081366" y="5281365"/>
                <a:ext cx="159120" cy="23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B882BC2-B057-1C08-F059-B0FCD44893A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072726" y="5272725"/>
                  <a:ext cx="176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6128943-AA77-F59B-5956-DDFE4E69FA01}"/>
                    </a:ext>
                  </a:extLst>
                </p14:cNvPr>
                <p14:cNvContentPartPr/>
                <p14:nvPr/>
              </p14:nvContentPartPr>
              <p14:xfrm>
                <a:off x="3029886" y="5164365"/>
                <a:ext cx="206280" cy="24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6128943-AA77-F59B-5956-DDFE4E69FA0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021246" y="5155725"/>
                  <a:ext cx="223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B231753-F25F-CE5A-011F-8B4E4605F6FF}"/>
                    </a:ext>
                  </a:extLst>
                </p14:cNvPr>
                <p14:cNvContentPartPr/>
                <p14:nvPr/>
              </p14:nvContentPartPr>
              <p14:xfrm>
                <a:off x="3082086" y="5025405"/>
                <a:ext cx="183240" cy="72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B231753-F25F-CE5A-011F-8B4E4605F6F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073446" y="5016765"/>
                  <a:ext cx="200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1AEF991-85BE-21A9-B84F-7BE71F82421A}"/>
                    </a:ext>
                  </a:extLst>
                </p14:cNvPr>
                <p14:cNvContentPartPr/>
                <p14:nvPr/>
              </p14:nvContentPartPr>
              <p14:xfrm>
                <a:off x="3359286" y="5054925"/>
                <a:ext cx="17640" cy="473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1AEF991-85BE-21A9-B84F-7BE71F82421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350646" y="5046285"/>
                  <a:ext cx="3528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F598792-59ED-D2D3-33A8-0B31D8CAE709}"/>
                    </a:ext>
                  </a:extLst>
                </p14:cNvPr>
                <p14:cNvContentPartPr/>
                <p14:nvPr/>
              </p14:nvContentPartPr>
              <p14:xfrm>
                <a:off x="3493566" y="5230605"/>
                <a:ext cx="539280" cy="239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F598792-59ED-D2D3-33A8-0B31D8CAE70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484926" y="5221965"/>
                  <a:ext cx="5569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0D24F94-0468-D86D-F3B9-7CA8CD34E2B8}"/>
                    </a:ext>
                  </a:extLst>
                </p14:cNvPr>
                <p14:cNvContentPartPr/>
                <p14:nvPr/>
              </p14:nvContentPartPr>
              <p14:xfrm>
                <a:off x="4131486" y="5118645"/>
                <a:ext cx="190800" cy="309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0D24F94-0468-D86D-F3B9-7CA8CD34E2B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122846" y="5110005"/>
                  <a:ext cx="2084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F09A81C-160B-C737-A034-F83E24FE6A41}"/>
                    </a:ext>
                  </a:extLst>
                </p14:cNvPr>
                <p14:cNvContentPartPr/>
                <p14:nvPr/>
              </p14:nvContentPartPr>
              <p14:xfrm>
                <a:off x="4509126" y="5313405"/>
                <a:ext cx="253440" cy="226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F09A81C-160B-C737-A034-F83E24FE6A4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500126" y="5304765"/>
                  <a:ext cx="271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49DFC51-A934-0846-C4D0-FF62C57F61D0}"/>
                    </a:ext>
                  </a:extLst>
                </p14:cNvPr>
                <p14:cNvContentPartPr/>
                <p14:nvPr/>
              </p14:nvContentPartPr>
              <p14:xfrm>
                <a:off x="4622526" y="5212965"/>
                <a:ext cx="28440" cy="235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49DFC51-A934-0846-C4D0-FF62C57F61D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613526" y="5204325"/>
                  <a:ext cx="460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05484EF-D23F-9E62-5057-3EF95C54EABF}"/>
                    </a:ext>
                  </a:extLst>
                </p14:cNvPr>
                <p14:cNvContentPartPr/>
                <p14:nvPr/>
              </p14:nvContentPartPr>
              <p14:xfrm>
                <a:off x="4957686" y="5293605"/>
                <a:ext cx="107640" cy="108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05484EF-D23F-9E62-5057-3EF95C54EAB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948686" y="5284965"/>
                  <a:ext cx="125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356BB89-71CA-69B8-289B-9A2A6A2A8132}"/>
                    </a:ext>
                  </a:extLst>
                </p14:cNvPr>
                <p14:cNvContentPartPr/>
                <p14:nvPr/>
              </p14:nvContentPartPr>
              <p14:xfrm>
                <a:off x="4978206" y="5128725"/>
                <a:ext cx="52560" cy="486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356BB89-71CA-69B8-289B-9A2A6A2A813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969566" y="5119725"/>
                  <a:ext cx="70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308762E-DC09-B625-364E-81DAF31E79C3}"/>
                    </a:ext>
                  </a:extLst>
                </p14:cNvPr>
                <p14:cNvContentPartPr/>
                <p14:nvPr/>
              </p14:nvContentPartPr>
              <p14:xfrm>
                <a:off x="5205366" y="5092725"/>
                <a:ext cx="52920" cy="410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308762E-DC09-B625-364E-81DAF31E79C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196366" y="5083725"/>
                  <a:ext cx="705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B5435BA-92CC-E19E-FD3E-76561D755CAF}"/>
                    </a:ext>
                  </a:extLst>
                </p14:cNvPr>
                <p14:cNvContentPartPr/>
                <p14:nvPr/>
              </p14:nvContentPartPr>
              <p14:xfrm>
                <a:off x="5382846" y="5153565"/>
                <a:ext cx="173160" cy="2872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B5435BA-92CC-E19E-FD3E-76561D755CA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373846" y="5144925"/>
                  <a:ext cx="1908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48284AC-B117-9799-34E8-3B4E3E848E6F}"/>
                    </a:ext>
                  </a:extLst>
                </p14:cNvPr>
                <p14:cNvContentPartPr/>
                <p14:nvPr/>
              </p14:nvContentPartPr>
              <p14:xfrm>
                <a:off x="5399406" y="5264805"/>
                <a:ext cx="183960" cy="22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48284AC-B117-9799-34E8-3B4E3E848E6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390766" y="5256165"/>
                  <a:ext cx="201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AFDD5D0-6A9A-157B-FF5C-D4ACF35D6CF8}"/>
                    </a:ext>
                  </a:extLst>
                </p14:cNvPr>
                <p14:cNvContentPartPr/>
                <p14:nvPr/>
              </p14:nvContentPartPr>
              <p14:xfrm>
                <a:off x="5382846" y="5171565"/>
                <a:ext cx="194760" cy="20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AFDD5D0-6A9A-157B-FF5C-D4ACF35D6CF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373846" y="5162565"/>
                  <a:ext cx="212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AB73FF0-5E3A-4126-D1ED-8CE2BB4A973E}"/>
                    </a:ext>
                  </a:extLst>
                </p14:cNvPr>
                <p14:cNvContentPartPr/>
                <p14:nvPr/>
              </p14:nvContentPartPr>
              <p14:xfrm>
                <a:off x="5395806" y="5043405"/>
                <a:ext cx="179640" cy="56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AB73FF0-5E3A-4126-D1ED-8CE2BB4A973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387166" y="5034405"/>
                  <a:ext cx="197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A556DCB-0A2F-B323-25C1-24C67D53B73D}"/>
                    </a:ext>
                  </a:extLst>
                </p14:cNvPr>
                <p14:cNvContentPartPr/>
                <p14:nvPr/>
              </p14:nvContentPartPr>
              <p14:xfrm>
                <a:off x="5691006" y="4974285"/>
                <a:ext cx="23760" cy="532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A556DCB-0A2F-B323-25C1-24C67D53B73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682366" y="4965645"/>
                  <a:ext cx="4140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9D84E87-C213-1989-B9D2-40674434AAC3}"/>
                    </a:ext>
                  </a:extLst>
                </p14:cNvPr>
                <p14:cNvContentPartPr/>
                <p14:nvPr/>
              </p14:nvContentPartPr>
              <p14:xfrm>
                <a:off x="5839326" y="5241045"/>
                <a:ext cx="181440" cy="176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9D84E87-C213-1989-B9D2-40674434AAC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830326" y="5232405"/>
                  <a:ext cx="199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6D491D6-706E-3894-528C-D0B8AFACFB0F}"/>
                    </a:ext>
                  </a:extLst>
                </p14:cNvPr>
                <p14:cNvContentPartPr/>
                <p14:nvPr/>
              </p14:nvContentPartPr>
              <p14:xfrm>
                <a:off x="6084126" y="5292165"/>
                <a:ext cx="20160" cy="106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6D491D6-706E-3894-528C-D0B8AFACFB0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075126" y="5283525"/>
                  <a:ext cx="37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E8F417C-D987-A349-5538-D7DD1B1AFA9A}"/>
                    </a:ext>
                  </a:extLst>
                </p14:cNvPr>
                <p14:cNvContentPartPr/>
                <p14:nvPr/>
              </p14:nvContentPartPr>
              <p14:xfrm>
                <a:off x="6078726" y="5176965"/>
                <a:ext cx="31680" cy="33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E8F417C-D987-A349-5538-D7DD1B1AFA9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069726" y="5167965"/>
                  <a:ext cx="49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3593B18-1C4A-9EC8-BC16-42A4EFAC71A9}"/>
                    </a:ext>
                  </a:extLst>
                </p14:cNvPr>
                <p14:cNvContentPartPr/>
                <p14:nvPr/>
              </p14:nvContentPartPr>
              <p14:xfrm>
                <a:off x="6199686" y="5261565"/>
                <a:ext cx="105120" cy="1116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3593B18-1C4A-9EC8-BC16-42A4EFAC71A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191046" y="5252565"/>
                  <a:ext cx="122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BAE1195-F7D9-7076-74F2-0FCCA5519685}"/>
                    </a:ext>
                  </a:extLst>
                </p14:cNvPr>
                <p14:cNvContentPartPr/>
                <p14:nvPr/>
              </p14:nvContentPartPr>
              <p14:xfrm>
                <a:off x="6386526" y="5044125"/>
                <a:ext cx="208440" cy="327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BAE1195-F7D9-7076-74F2-0FCCA551968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377526" y="5035125"/>
                  <a:ext cx="226080" cy="34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217861B0-1C4D-BBBD-7F81-A36583F6C766}"/>
              </a:ext>
            </a:extLst>
          </p:cNvPr>
          <p:cNvGrpSpPr/>
          <p:nvPr/>
        </p:nvGrpSpPr>
        <p:grpSpPr>
          <a:xfrm>
            <a:off x="2157966" y="6177765"/>
            <a:ext cx="348480" cy="143280"/>
            <a:chOff x="2157966" y="6177765"/>
            <a:chExt cx="348480" cy="14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3E1D97F-EB1F-2723-0151-F6E9E96B3041}"/>
                    </a:ext>
                  </a:extLst>
                </p14:cNvPr>
                <p14:cNvContentPartPr/>
                <p14:nvPr/>
              </p14:nvContentPartPr>
              <p14:xfrm>
                <a:off x="2183166" y="6177765"/>
                <a:ext cx="274680" cy="38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3E1D97F-EB1F-2723-0151-F6E9E96B304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174526" y="6169125"/>
                  <a:ext cx="292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1067500-471A-8B12-C47A-85C1785D82C2}"/>
                    </a:ext>
                  </a:extLst>
                </p14:cNvPr>
                <p14:cNvContentPartPr/>
                <p14:nvPr/>
              </p14:nvContentPartPr>
              <p14:xfrm>
                <a:off x="2157966" y="6247245"/>
                <a:ext cx="348480" cy="73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1067500-471A-8B12-C47A-85C1785D82C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148966" y="6238245"/>
                  <a:ext cx="36612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AEC5BC8-866F-D2FC-2878-237D17EE3666}"/>
              </a:ext>
            </a:extLst>
          </p:cNvPr>
          <p:cNvGrpSpPr/>
          <p:nvPr/>
        </p:nvGrpSpPr>
        <p:grpSpPr>
          <a:xfrm>
            <a:off x="2840526" y="5885805"/>
            <a:ext cx="575280" cy="570600"/>
            <a:chOff x="2840526" y="5885805"/>
            <a:chExt cx="575280" cy="57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1FA7985-1101-FDCF-7DED-68F267E90581}"/>
                    </a:ext>
                  </a:extLst>
                </p14:cNvPr>
                <p14:cNvContentPartPr/>
                <p14:nvPr/>
              </p14:nvContentPartPr>
              <p14:xfrm>
                <a:off x="2840526" y="6060405"/>
                <a:ext cx="270360" cy="396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1FA7985-1101-FDCF-7DED-68F267E9058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831886" y="6051765"/>
                  <a:ext cx="2880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7465DDE-F3D2-2777-5D84-0A37EAB9F4D3}"/>
                    </a:ext>
                  </a:extLst>
                </p14:cNvPr>
                <p14:cNvContentPartPr/>
                <p14:nvPr/>
              </p14:nvContentPartPr>
              <p14:xfrm>
                <a:off x="2866806" y="6224925"/>
                <a:ext cx="191880" cy="201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7465DDE-F3D2-2777-5D84-0A37EAB9F4D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857806" y="6216285"/>
                  <a:ext cx="209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566EB8B-7B04-2686-86AB-75F8588729AA}"/>
                    </a:ext>
                  </a:extLst>
                </p14:cNvPr>
                <p14:cNvContentPartPr/>
                <p14:nvPr/>
              </p14:nvContentPartPr>
              <p14:xfrm>
                <a:off x="2847006" y="6062565"/>
                <a:ext cx="236160" cy="72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566EB8B-7B04-2686-86AB-75F8588729A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838366" y="6053925"/>
                  <a:ext cx="253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2D9F2C2-5719-900C-E37C-E8F9790861F6}"/>
                    </a:ext>
                  </a:extLst>
                </p14:cNvPr>
                <p14:cNvContentPartPr/>
                <p14:nvPr/>
              </p14:nvContentPartPr>
              <p14:xfrm>
                <a:off x="3216366" y="5885805"/>
                <a:ext cx="199440" cy="169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2D9F2C2-5719-900C-E37C-E8F9790861F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207726" y="5877165"/>
                  <a:ext cx="21708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FCD5740-E7D7-856E-EB1B-FF801B44EC5B}"/>
              </a:ext>
            </a:extLst>
          </p:cNvPr>
          <p:cNvGrpSpPr/>
          <p:nvPr/>
        </p:nvGrpSpPr>
        <p:grpSpPr>
          <a:xfrm>
            <a:off x="3767886" y="6034125"/>
            <a:ext cx="300600" cy="250920"/>
            <a:chOff x="3767886" y="6034125"/>
            <a:chExt cx="30060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D72D04C-48CB-0A94-51E2-C73AE1C528C4}"/>
                    </a:ext>
                  </a:extLst>
                </p14:cNvPr>
                <p14:cNvContentPartPr/>
                <p14:nvPr/>
              </p14:nvContentPartPr>
              <p14:xfrm>
                <a:off x="3870126" y="6034125"/>
                <a:ext cx="14760" cy="250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D72D04C-48CB-0A94-51E2-C73AE1C528C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861486" y="6025125"/>
                  <a:ext cx="324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A78A8F6-C586-919F-AC99-A371E26F4F98}"/>
                    </a:ext>
                  </a:extLst>
                </p14:cNvPr>
                <p14:cNvContentPartPr/>
                <p14:nvPr/>
              </p14:nvContentPartPr>
              <p14:xfrm>
                <a:off x="3767886" y="6137805"/>
                <a:ext cx="300600" cy="68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A78A8F6-C586-919F-AC99-A371E26F4F9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758886" y="6129165"/>
                  <a:ext cx="31824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BA744D0E-BC8F-C621-2D28-FD1ED7FACDEE}"/>
              </a:ext>
            </a:extLst>
          </p:cNvPr>
          <p:cNvGrpSpPr/>
          <p:nvPr/>
        </p:nvGrpSpPr>
        <p:grpSpPr>
          <a:xfrm>
            <a:off x="4391406" y="5833245"/>
            <a:ext cx="916200" cy="543600"/>
            <a:chOff x="4391406" y="5833245"/>
            <a:chExt cx="91620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A2AB2CE-E810-D637-DC4E-04778316F3AD}"/>
                    </a:ext>
                  </a:extLst>
                </p14:cNvPr>
                <p14:cNvContentPartPr/>
                <p14:nvPr/>
              </p14:nvContentPartPr>
              <p14:xfrm>
                <a:off x="4391406" y="6170205"/>
                <a:ext cx="147600" cy="163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A2AB2CE-E810-D637-DC4E-04778316F3A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382766" y="6161205"/>
                  <a:ext cx="165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38280B6-764B-EB11-49FC-3F792E6E3833}"/>
                    </a:ext>
                  </a:extLst>
                </p14:cNvPr>
                <p14:cNvContentPartPr/>
                <p14:nvPr/>
              </p14:nvContentPartPr>
              <p14:xfrm>
                <a:off x="4436766" y="5950245"/>
                <a:ext cx="35280" cy="511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38280B6-764B-EB11-49FC-3F792E6E383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427766" y="5941245"/>
                  <a:ext cx="52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7989089-DAF7-59FC-281B-BD816CE7B863}"/>
                    </a:ext>
                  </a:extLst>
                </p14:cNvPr>
                <p14:cNvContentPartPr/>
                <p14:nvPr/>
              </p14:nvContentPartPr>
              <p14:xfrm>
                <a:off x="4756446" y="6007485"/>
                <a:ext cx="268920" cy="369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7989089-DAF7-59FC-281B-BD816CE7B86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747446" y="5998485"/>
                  <a:ext cx="2865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87E1355-CA6A-A475-6528-9B829335F9AF}"/>
                    </a:ext>
                  </a:extLst>
                </p14:cNvPr>
                <p14:cNvContentPartPr/>
                <p14:nvPr/>
              </p14:nvContentPartPr>
              <p14:xfrm>
                <a:off x="4808286" y="6199725"/>
                <a:ext cx="178200" cy="56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87E1355-CA6A-A475-6528-9B829335F9A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799286" y="6190725"/>
                  <a:ext cx="195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9D06214-E51E-9D14-4601-67A83F82C609}"/>
                    </a:ext>
                  </a:extLst>
                </p14:cNvPr>
                <p14:cNvContentPartPr/>
                <p14:nvPr/>
              </p14:nvContentPartPr>
              <p14:xfrm>
                <a:off x="4816926" y="6014325"/>
                <a:ext cx="183240" cy="52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9D06214-E51E-9D14-4601-67A83F82C60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807926" y="6005325"/>
                  <a:ext cx="200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5F845CA-E74A-0178-AF4C-4F42028E1720}"/>
                    </a:ext>
                  </a:extLst>
                </p14:cNvPr>
                <p14:cNvContentPartPr/>
                <p14:nvPr/>
              </p14:nvContentPartPr>
              <p14:xfrm>
                <a:off x="5109246" y="5901645"/>
                <a:ext cx="63360" cy="957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5F845CA-E74A-0178-AF4C-4F42028E172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100606" y="5892645"/>
                  <a:ext cx="81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90A664E-7CC3-2A37-1E5D-E3EC9ACD6A62}"/>
                    </a:ext>
                  </a:extLst>
                </p14:cNvPr>
                <p14:cNvContentPartPr/>
                <p14:nvPr/>
              </p14:nvContentPartPr>
              <p14:xfrm>
                <a:off x="5222286" y="5833245"/>
                <a:ext cx="85320" cy="1317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90A664E-7CC3-2A37-1E5D-E3EC9ACD6A6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213646" y="5824605"/>
                  <a:ext cx="10296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87BACC3D-37EE-EC7C-CDAB-B0DEF4E85A96}"/>
                  </a:ext>
                </a:extLst>
              </p14:cNvPr>
              <p14:cNvContentPartPr/>
              <p14:nvPr/>
            </p14:nvContentPartPr>
            <p14:xfrm>
              <a:off x="6488406" y="3975645"/>
              <a:ext cx="1509840" cy="23817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87BACC3D-37EE-EC7C-CDAB-B0DEF4E85A96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6479766" y="3967005"/>
                <a:ext cx="1527480" cy="239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491827F4-6EAB-A5D7-7ECE-E5F800B2E928}"/>
              </a:ext>
            </a:extLst>
          </p:cNvPr>
          <p:cNvGrpSpPr/>
          <p:nvPr/>
        </p:nvGrpSpPr>
        <p:grpSpPr>
          <a:xfrm>
            <a:off x="8515566" y="3528525"/>
            <a:ext cx="534240" cy="464040"/>
            <a:chOff x="8515566" y="3528525"/>
            <a:chExt cx="53424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E543F79-809C-9E1E-72E6-BC8975620720}"/>
                    </a:ext>
                  </a:extLst>
                </p14:cNvPr>
                <p14:cNvContentPartPr/>
                <p14:nvPr/>
              </p14:nvContentPartPr>
              <p14:xfrm>
                <a:off x="8547966" y="3697725"/>
                <a:ext cx="233640" cy="294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E543F79-809C-9E1E-72E6-BC897562072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539326" y="3688725"/>
                  <a:ext cx="2512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0A925AA-C089-305F-4F3D-A61356591EB3}"/>
                    </a:ext>
                  </a:extLst>
                </p14:cNvPr>
                <p14:cNvContentPartPr/>
                <p14:nvPr/>
              </p14:nvContentPartPr>
              <p14:xfrm>
                <a:off x="8515566" y="3818685"/>
                <a:ext cx="248760" cy="56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0A925AA-C089-305F-4F3D-A61356591EB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506566" y="3809685"/>
                  <a:ext cx="266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9655229-D146-019A-5EF4-941F8C979993}"/>
                    </a:ext>
                  </a:extLst>
                </p14:cNvPr>
                <p14:cNvContentPartPr/>
                <p14:nvPr/>
              </p14:nvContentPartPr>
              <p14:xfrm>
                <a:off x="8529966" y="3683325"/>
                <a:ext cx="254520" cy="33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9655229-D146-019A-5EF4-941F8C97999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521326" y="3674325"/>
                  <a:ext cx="272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FC9A808-7F3C-524C-7BCA-CDD9F2ABED5C}"/>
                    </a:ext>
                  </a:extLst>
                </p14:cNvPr>
                <p14:cNvContentPartPr/>
                <p14:nvPr/>
              </p14:nvContentPartPr>
              <p14:xfrm>
                <a:off x="8901846" y="3528525"/>
                <a:ext cx="60480" cy="1152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FC9A808-7F3C-524C-7BCA-CDD9F2ABED5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892846" y="3519885"/>
                  <a:ext cx="78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BB712E8-B3CA-F414-A71B-79960E5947DB}"/>
                    </a:ext>
                  </a:extLst>
                </p14:cNvPr>
                <p14:cNvContentPartPr/>
                <p14:nvPr/>
              </p14:nvContentPartPr>
              <p14:xfrm>
                <a:off x="8976006" y="3532845"/>
                <a:ext cx="73800" cy="144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BB712E8-B3CA-F414-A71B-79960E5947D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967366" y="3524205"/>
                  <a:ext cx="9144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2CF7448F-8690-76EC-21C8-8277DF0C86F3}"/>
              </a:ext>
            </a:extLst>
          </p:cNvPr>
          <p:cNvGrpSpPr/>
          <p:nvPr/>
        </p:nvGrpSpPr>
        <p:grpSpPr>
          <a:xfrm>
            <a:off x="8338086" y="4124325"/>
            <a:ext cx="741960" cy="434880"/>
            <a:chOff x="8338086" y="4124325"/>
            <a:chExt cx="74196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6F165D5-FF66-1C5A-273E-FE219D0CE3FD}"/>
                    </a:ext>
                  </a:extLst>
                </p14:cNvPr>
                <p14:cNvContentPartPr/>
                <p14:nvPr/>
              </p14:nvContentPartPr>
              <p14:xfrm>
                <a:off x="8338086" y="4124325"/>
                <a:ext cx="597240" cy="47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6F165D5-FF66-1C5A-273E-FE219D0CE3F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329086" y="4115685"/>
                  <a:ext cx="6148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156532F-CA62-DB84-9E37-C18EDC061B36}"/>
                    </a:ext>
                  </a:extLst>
                </p14:cNvPr>
                <p14:cNvContentPartPr/>
                <p14:nvPr/>
              </p14:nvContentPartPr>
              <p14:xfrm>
                <a:off x="8553366" y="4273005"/>
                <a:ext cx="254520" cy="2862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156532F-CA62-DB84-9E37-C18EDC061B3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544366" y="4264005"/>
                  <a:ext cx="2721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D7ACFDE-1957-640E-3475-412C97EE5749}"/>
                    </a:ext>
                  </a:extLst>
                </p14:cNvPr>
                <p14:cNvContentPartPr/>
                <p14:nvPr/>
              </p14:nvContentPartPr>
              <p14:xfrm>
                <a:off x="8611326" y="4413765"/>
                <a:ext cx="202320" cy="212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D7ACFDE-1957-640E-3475-412C97EE574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602326" y="4404765"/>
                  <a:ext cx="219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6944BBF-057E-FA95-2A25-FBABAB76E4E2}"/>
                    </a:ext>
                  </a:extLst>
                </p14:cNvPr>
                <p14:cNvContentPartPr/>
                <p14:nvPr/>
              </p14:nvContentPartPr>
              <p14:xfrm>
                <a:off x="8585766" y="4252845"/>
                <a:ext cx="254520" cy="20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6944BBF-057E-FA95-2A25-FBABAB76E4E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577126" y="4243845"/>
                  <a:ext cx="272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4090784-3F08-B7D1-EA8A-90639C03B0EC}"/>
                    </a:ext>
                  </a:extLst>
                </p14:cNvPr>
                <p14:cNvContentPartPr/>
                <p14:nvPr/>
              </p14:nvContentPartPr>
              <p14:xfrm>
                <a:off x="8943246" y="4242405"/>
                <a:ext cx="136800" cy="104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4090784-3F08-B7D1-EA8A-90639C03B0E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934246" y="4233405"/>
                  <a:ext cx="15444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8BB2E9EC-2D55-A9B3-12C8-5814DCCAE8EF}"/>
              </a:ext>
            </a:extLst>
          </p:cNvPr>
          <p:cNvGrpSpPr/>
          <p:nvPr/>
        </p:nvGrpSpPr>
        <p:grpSpPr>
          <a:xfrm>
            <a:off x="9356526" y="3762525"/>
            <a:ext cx="1617480" cy="424440"/>
            <a:chOff x="9356526" y="3762525"/>
            <a:chExt cx="161748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A5CF931-65C2-F54B-6C6C-8AD4581D7623}"/>
                    </a:ext>
                  </a:extLst>
                </p14:cNvPr>
                <p14:cNvContentPartPr/>
                <p14:nvPr/>
              </p14:nvContentPartPr>
              <p14:xfrm>
                <a:off x="9360486" y="4058805"/>
                <a:ext cx="243360" cy="165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A5CF931-65C2-F54B-6C6C-8AD4581D762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351846" y="4049805"/>
                  <a:ext cx="261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7D4DE35-80E9-1337-D661-72DDCAA77614}"/>
                    </a:ext>
                  </a:extLst>
                </p14:cNvPr>
                <p14:cNvContentPartPr/>
                <p14:nvPr/>
              </p14:nvContentPartPr>
              <p14:xfrm>
                <a:off x="9356526" y="4177965"/>
                <a:ext cx="218160" cy="9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7D4DE35-80E9-1337-D661-72DDCAA7761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347526" y="4169325"/>
                  <a:ext cx="235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24867CD-E6D7-EF25-5198-F257C2E3811C}"/>
                    </a:ext>
                  </a:extLst>
                </p14:cNvPr>
                <p14:cNvContentPartPr/>
                <p14:nvPr/>
              </p14:nvContentPartPr>
              <p14:xfrm>
                <a:off x="9830286" y="3828045"/>
                <a:ext cx="220320" cy="353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24867CD-E6D7-EF25-5198-F257C2E3811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821646" y="3819405"/>
                  <a:ext cx="2379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AC70C10-24F9-640C-AA03-555D3D02C273}"/>
                    </a:ext>
                  </a:extLst>
                </p14:cNvPr>
                <p14:cNvContentPartPr/>
                <p14:nvPr/>
              </p14:nvContentPartPr>
              <p14:xfrm>
                <a:off x="9735246" y="3917685"/>
                <a:ext cx="290160" cy="543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AC70C10-24F9-640C-AA03-555D3D02C27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726246" y="3909045"/>
                  <a:ext cx="307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8C5C63F-03F9-35BC-40EE-77D638A7EC5D}"/>
                    </a:ext>
                  </a:extLst>
                </p14:cNvPr>
                <p14:cNvContentPartPr/>
                <p14:nvPr/>
              </p14:nvContentPartPr>
              <p14:xfrm>
                <a:off x="10097406" y="4003365"/>
                <a:ext cx="448920" cy="1605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8C5C63F-03F9-35BC-40EE-77D638A7EC5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088406" y="3994365"/>
                  <a:ext cx="466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3FDF70A-3684-8C4C-2B7E-582A3373B0EC}"/>
                    </a:ext>
                  </a:extLst>
                </p14:cNvPr>
                <p14:cNvContentPartPr/>
                <p14:nvPr/>
              </p14:nvContentPartPr>
              <p14:xfrm>
                <a:off x="10725606" y="3762525"/>
                <a:ext cx="248400" cy="3657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3FDF70A-3684-8C4C-2B7E-582A3373B0E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716606" y="3753525"/>
                  <a:ext cx="266040" cy="38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982F5040-1952-80F4-6374-21B5E5070C87}"/>
              </a:ext>
            </a:extLst>
          </p:cNvPr>
          <p:cNvGrpSpPr/>
          <p:nvPr/>
        </p:nvGrpSpPr>
        <p:grpSpPr>
          <a:xfrm>
            <a:off x="392526" y="3240885"/>
            <a:ext cx="3389400" cy="791280"/>
            <a:chOff x="392526" y="3240885"/>
            <a:chExt cx="3389400" cy="79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080DA23-4CEF-6AE5-CE61-7356D15811F5}"/>
                    </a:ext>
                  </a:extLst>
                </p14:cNvPr>
                <p14:cNvContentPartPr/>
                <p14:nvPr/>
              </p14:nvContentPartPr>
              <p14:xfrm>
                <a:off x="392526" y="3418725"/>
                <a:ext cx="1423440" cy="613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080DA23-4CEF-6AE5-CE61-7356D15811F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83886" y="3410085"/>
                  <a:ext cx="144108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4522323-F1F8-37E5-94F6-1DA764C9DBE6}"/>
                    </a:ext>
                  </a:extLst>
                </p14:cNvPr>
                <p14:cNvContentPartPr/>
                <p14:nvPr/>
              </p14:nvContentPartPr>
              <p14:xfrm>
                <a:off x="1599246" y="3560565"/>
                <a:ext cx="219600" cy="2588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4522323-F1F8-37E5-94F6-1DA764C9DBE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590246" y="3551565"/>
                  <a:ext cx="2372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B2E4443-61BC-E071-FFA3-D0D463F74CD5}"/>
                    </a:ext>
                  </a:extLst>
                </p14:cNvPr>
                <p14:cNvContentPartPr/>
                <p14:nvPr/>
              </p14:nvContentPartPr>
              <p14:xfrm>
                <a:off x="2015406" y="3240885"/>
                <a:ext cx="1766520" cy="7027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B2E4443-61BC-E071-FFA3-D0D463F74CD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006406" y="3231885"/>
                  <a:ext cx="1784160" cy="72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39F00D1-2508-F53B-8ED7-633A59C24F43}"/>
                    </a:ext>
                  </a:extLst>
                </p14:cNvPr>
                <p14:cNvContentPartPr/>
                <p14:nvPr/>
              </p14:nvContentPartPr>
              <p14:xfrm>
                <a:off x="2978406" y="3473445"/>
                <a:ext cx="174240" cy="360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39F00D1-2508-F53B-8ED7-633A59C24F4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969766" y="3464445"/>
                  <a:ext cx="191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C4A21FC-8ACF-3ED9-F84A-56FAFF3955EE}"/>
                    </a:ext>
                  </a:extLst>
                </p14:cNvPr>
                <p14:cNvContentPartPr/>
                <p14:nvPr/>
              </p14:nvContentPartPr>
              <p14:xfrm>
                <a:off x="2886246" y="3433485"/>
                <a:ext cx="16560" cy="417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C4A21FC-8ACF-3ED9-F84A-56FAFF3955E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877246" y="3424845"/>
                  <a:ext cx="3420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7803412B-9C7E-4A0A-1A3F-472EA8C48A03}"/>
                  </a:ext>
                </a:extLst>
              </p14:cNvPr>
              <p14:cNvContentPartPr/>
              <p14:nvPr/>
            </p14:nvContentPartPr>
            <p14:xfrm>
              <a:off x="8186166" y="4923885"/>
              <a:ext cx="150480" cy="124272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7803412B-9C7E-4A0A-1A3F-472EA8C48A03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8177526" y="4914885"/>
                <a:ext cx="168120" cy="126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oup 265">
            <a:extLst>
              <a:ext uri="{FF2B5EF4-FFF2-40B4-BE49-F238E27FC236}">
                <a16:creationId xmlns:a16="http://schemas.microsoft.com/office/drawing/2014/main" id="{ADFC1F82-007A-FB4C-9F24-E06BCFA52EBE}"/>
              </a:ext>
            </a:extLst>
          </p:cNvPr>
          <p:cNvGrpSpPr/>
          <p:nvPr/>
        </p:nvGrpSpPr>
        <p:grpSpPr>
          <a:xfrm>
            <a:off x="8185086" y="4656765"/>
            <a:ext cx="3791520" cy="1586160"/>
            <a:chOff x="8185086" y="4656765"/>
            <a:chExt cx="3791520" cy="158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339A471-2CF8-9837-BDAD-948AA4EEAC38}"/>
                    </a:ext>
                  </a:extLst>
                </p14:cNvPr>
                <p14:cNvContentPartPr/>
                <p14:nvPr/>
              </p14:nvContentPartPr>
              <p14:xfrm>
                <a:off x="8662086" y="5170845"/>
                <a:ext cx="294480" cy="405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339A471-2CF8-9837-BDAD-948AA4EEAC3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653446" y="5161845"/>
                  <a:ext cx="31212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D7A36DD-9AC6-5478-D656-89AD5C14E893}"/>
                    </a:ext>
                  </a:extLst>
                </p14:cNvPr>
                <p14:cNvContentPartPr/>
                <p14:nvPr/>
              </p14:nvContentPartPr>
              <p14:xfrm>
                <a:off x="9201006" y="5309805"/>
                <a:ext cx="293400" cy="270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D7A36DD-9AC6-5478-D656-89AD5C14E89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192366" y="5301165"/>
                  <a:ext cx="311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753C0ED-697F-D6B8-49E9-77C93C2D6066}"/>
                    </a:ext>
                  </a:extLst>
                </p14:cNvPr>
                <p14:cNvContentPartPr/>
                <p14:nvPr/>
              </p14:nvContentPartPr>
              <p14:xfrm>
                <a:off x="9215046" y="5410605"/>
                <a:ext cx="250560" cy="133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753C0ED-697F-D6B8-49E9-77C93C2D606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206046" y="5401965"/>
                  <a:ext cx="268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8B26DBE-6F71-E3B1-075E-6D025B44F24D}"/>
                    </a:ext>
                  </a:extLst>
                </p14:cNvPr>
                <p14:cNvContentPartPr/>
                <p14:nvPr/>
              </p14:nvContentPartPr>
              <p14:xfrm>
                <a:off x="9712206" y="5183445"/>
                <a:ext cx="282600" cy="3510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8B26DBE-6F71-E3B1-075E-6D025B44F24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703566" y="5174445"/>
                  <a:ext cx="3002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A09EF8D-970F-2EBF-C471-937344D04233}"/>
                    </a:ext>
                  </a:extLst>
                </p14:cNvPr>
                <p14:cNvContentPartPr/>
                <p14:nvPr/>
              </p14:nvContentPartPr>
              <p14:xfrm>
                <a:off x="9679086" y="5248605"/>
                <a:ext cx="311400" cy="255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A09EF8D-970F-2EBF-C471-937344D0423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670446" y="5239965"/>
                  <a:ext cx="329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09C55A9-669A-187C-9F0B-0AABEEDC7610}"/>
                    </a:ext>
                  </a:extLst>
                </p14:cNvPr>
                <p14:cNvContentPartPr/>
                <p14:nvPr/>
              </p14:nvContentPartPr>
              <p14:xfrm>
                <a:off x="10032246" y="5371365"/>
                <a:ext cx="406800" cy="115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09C55A9-669A-187C-9F0B-0AABEEDC761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023246" y="5362725"/>
                  <a:ext cx="424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41B4877-151C-BC95-3A33-F8CAB3869A32}"/>
                    </a:ext>
                  </a:extLst>
                </p14:cNvPr>
                <p14:cNvContentPartPr/>
                <p14:nvPr/>
              </p14:nvContentPartPr>
              <p14:xfrm>
                <a:off x="10388286" y="5164725"/>
                <a:ext cx="127800" cy="51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41B4877-151C-BC95-3A33-F8CAB3869A3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379286" y="5155725"/>
                  <a:ext cx="145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6F882D3-0E09-5743-43CD-BFB5FAFC8EF3}"/>
                    </a:ext>
                  </a:extLst>
                </p14:cNvPr>
                <p14:cNvContentPartPr/>
                <p14:nvPr/>
              </p14:nvContentPartPr>
              <p14:xfrm>
                <a:off x="10627326" y="5058525"/>
                <a:ext cx="21960" cy="1227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6F882D3-0E09-5743-43CD-BFB5FAFC8EF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618686" y="5049885"/>
                  <a:ext cx="39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A88331C-0C12-6CA1-D1D4-93AC04A0B9AC}"/>
                    </a:ext>
                  </a:extLst>
                </p14:cNvPr>
                <p14:cNvContentPartPr/>
                <p14:nvPr/>
              </p14:nvContentPartPr>
              <p14:xfrm>
                <a:off x="11073006" y="5039805"/>
                <a:ext cx="223920" cy="280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A88331C-0C12-6CA1-D1D4-93AC04A0B9A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064366" y="5030805"/>
                  <a:ext cx="2415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20A508A-007E-72AE-E7C8-9A3185ECAB08}"/>
                    </a:ext>
                  </a:extLst>
                </p14:cNvPr>
                <p14:cNvContentPartPr/>
                <p14:nvPr/>
              </p14:nvContentPartPr>
              <p14:xfrm>
                <a:off x="11118726" y="5162565"/>
                <a:ext cx="196920" cy="51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20A508A-007E-72AE-E7C8-9A3185ECAB0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109726" y="5153565"/>
                  <a:ext cx="214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EAFAAA8-7DA0-888F-5A48-C68364C9C4F0}"/>
                    </a:ext>
                  </a:extLst>
                </p14:cNvPr>
                <p14:cNvContentPartPr/>
                <p14:nvPr/>
              </p14:nvContentPartPr>
              <p14:xfrm>
                <a:off x="11091726" y="5015685"/>
                <a:ext cx="228240" cy="669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EAFAAA8-7DA0-888F-5A48-C68364C9C4F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083086" y="5007045"/>
                  <a:ext cx="245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946DB21-ABE9-ABC5-F256-FDF27A05820D}"/>
                    </a:ext>
                  </a:extLst>
                </p14:cNvPr>
                <p14:cNvContentPartPr/>
                <p14:nvPr/>
              </p14:nvContentPartPr>
              <p14:xfrm>
                <a:off x="11438766" y="4900485"/>
                <a:ext cx="51480" cy="896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946DB21-ABE9-ABC5-F256-FDF27A05820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429766" y="4891485"/>
                  <a:ext cx="69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CA0B4A1-3044-B32B-3349-B08FBAF07107}"/>
                    </a:ext>
                  </a:extLst>
                </p14:cNvPr>
                <p14:cNvContentPartPr/>
                <p14:nvPr/>
              </p14:nvContentPartPr>
              <p14:xfrm>
                <a:off x="11506086" y="4858365"/>
                <a:ext cx="74880" cy="1602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CA0B4A1-3044-B32B-3349-B08FBAF0710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497086" y="4849365"/>
                  <a:ext cx="92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A25A9C3-7CDC-7E60-DA5C-08614F7126BD}"/>
                    </a:ext>
                  </a:extLst>
                </p14:cNvPr>
                <p14:cNvContentPartPr/>
                <p14:nvPr/>
              </p14:nvContentPartPr>
              <p14:xfrm>
                <a:off x="10921446" y="5376405"/>
                <a:ext cx="556920" cy="547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A25A9C3-7CDC-7E60-DA5C-08614F7126B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912446" y="5367765"/>
                  <a:ext cx="574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57A1304-5FC3-BC98-8E7A-D9EE6C56E999}"/>
                    </a:ext>
                  </a:extLst>
                </p14:cNvPr>
                <p14:cNvContentPartPr/>
                <p14:nvPr/>
              </p14:nvContentPartPr>
              <p14:xfrm>
                <a:off x="11065806" y="5521485"/>
                <a:ext cx="223560" cy="256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57A1304-5FC3-BC98-8E7A-D9EE6C56E99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057166" y="5512485"/>
                  <a:ext cx="2412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9A16935-1A25-D099-B896-67E900F1027A}"/>
                    </a:ext>
                  </a:extLst>
                </p14:cNvPr>
                <p14:cNvContentPartPr/>
                <p14:nvPr/>
              </p14:nvContentPartPr>
              <p14:xfrm>
                <a:off x="11071566" y="5585925"/>
                <a:ext cx="219960" cy="612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9A16935-1A25-D099-B896-67E900F1027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062566" y="5577285"/>
                  <a:ext cx="237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F9C8F8C-7BB6-ECC3-B7A5-63987901986B}"/>
                    </a:ext>
                  </a:extLst>
                </p14:cNvPr>
                <p14:cNvContentPartPr/>
                <p14:nvPr/>
              </p14:nvContentPartPr>
              <p14:xfrm>
                <a:off x="11116566" y="5464245"/>
                <a:ext cx="202680" cy="35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F9C8F8C-7BB6-ECC3-B7A5-63987901986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107566" y="5455605"/>
                  <a:ext cx="220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D1CBBC5-646F-BB25-4FFE-701DE4E1D439}"/>
                    </a:ext>
                  </a:extLst>
                </p14:cNvPr>
                <p14:cNvContentPartPr/>
                <p14:nvPr/>
              </p14:nvContentPartPr>
              <p14:xfrm>
                <a:off x="11395926" y="5478645"/>
                <a:ext cx="108360" cy="889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D1CBBC5-646F-BB25-4FFE-701DE4E1D43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386926" y="5470005"/>
                  <a:ext cx="126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1EEE695-2A07-896D-F8CA-EFDC9E4D59E9}"/>
                    </a:ext>
                  </a:extLst>
                </p14:cNvPr>
                <p14:cNvContentPartPr/>
                <p14:nvPr/>
              </p14:nvContentPartPr>
              <p14:xfrm>
                <a:off x="10804086" y="4863405"/>
                <a:ext cx="224280" cy="10555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1EEE695-2A07-896D-F8CA-EFDC9E4D59E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795446" y="4854765"/>
                  <a:ext cx="241920" cy="10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6F51C36-2AC6-F7FC-EF47-22EBA0F5AFF6}"/>
                    </a:ext>
                  </a:extLst>
                </p14:cNvPr>
                <p14:cNvContentPartPr/>
                <p14:nvPr/>
              </p14:nvContentPartPr>
              <p14:xfrm>
                <a:off x="11595006" y="4773405"/>
                <a:ext cx="265320" cy="10677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6F51C36-2AC6-F7FC-EF47-22EBA0F5AFF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586006" y="4764765"/>
                  <a:ext cx="282960" cy="10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5121B63-A46D-039E-A7D6-EDF16ED3319E}"/>
                    </a:ext>
                  </a:extLst>
                </p14:cNvPr>
                <p14:cNvContentPartPr/>
                <p14:nvPr/>
              </p14:nvContentPartPr>
              <p14:xfrm>
                <a:off x="8185086" y="4656765"/>
                <a:ext cx="3791520" cy="15861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5121B63-A46D-039E-A7D6-EDF16ED3319E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176086" y="4647765"/>
                  <a:ext cx="3809160" cy="1603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41287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8B51C5A-47EF-AA03-EA40-CDEC6E84F75C}"/>
              </a:ext>
            </a:extLst>
          </p:cNvPr>
          <p:cNvGrpSpPr/>
          <p:nvPr/>
        </p:nvGrpSpPr>
        <p:grpSpPr>
          <a:xfrm>
            <a:off x="355210" y="187153"/>
            <a:ext cx="967680" cy="435240"/>
            <a:chOff x="355210" y="187153"/>
            <a:chExt cx="967680" cy="4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AE08BA5-51C4-7289-D78F-8360F1E63512}"/>
                    </a:ext>
                  </a:extLst>
                </p14:cNvPr>
                <p14:cNvContentPartPr/>
                <p14:nvPr/>
              </p14:nvContentPartPr>
              <p14:xfrm>
                <a:off x="355210" y="187153"/>
                <a:ext cx="214560" cy="435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AE08BA5-51C4-7289-D78F-8360F1E6351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6210" y="178153"/>
                  <a:ext cx="23220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6653AA4-89EF-4523-13DB-20D77C0B6A4E}"/>
                    </a:ext>
                  </a:extLst>
                </p14:cNvPr>
                <p14:cNvContentPartPr/>
                <p14:nvPr/>
              </p14:nvContentPartPr>
              <p14:xfrm>
                <a:off x="565090" y="187513"/>
                <a:ext cx="757800" cy="402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6653AA4-89EF-4523-13DB-20D77C0B6A4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6450" y="178513"/>
                  <a:ext cx="775440" cy="41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13631D-FB21-A710-D4EB-5E2D10951570}"/>
              </a:ext>
            </a:extLst>
          </p:cNvPr>
          <p:cNvGrpSpPr/>
          <p:nvPr/>
        </p:nvGrpSpPr>
        <p:grpSpPr>
          <a:xfrm>
            <a:off x="1492810" y="172033"/>
            <a:ext cx="3330720" cy="647280"/>
            <a:chOff x="1492810" y="172033"/>
            <a:chExt cx="3330720" cy="64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3B58905-87F7-3A11-5F1F-EC2FA368016A}"/>
                    </a:ext>
                  </a:extLst>
                </p14:cNvPr>
                <p14:cNvContentPartPr/>
                <p14:nvPr/>
              </p14:nvContentPartPr>
              <p14:xfrm>
                <a:off x="1492810" y="172033"/>
                <a:ext cx="1515240" cy="559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3B58905-87F7-3A11-5F1F-EC2FA368016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84170" y="163393"/>
                  <a:ext cx="153288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461B932-ADDF-4B4A-293C-FD3DAD103A98}"/>
                    </a:ext>
                  </a:extLst>
                </p14:cNvPr>
                <p14:cNvContentPartPr/>
                <p14:nvPr/>
              </p14:nvContentPartPr>
              <p14:xfrm>
                <a:off x="2562730" y="308113"/>
                <a:ext cx="332280" cy="96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461B932-ADDF-4B4A-293C-FD3DAD103A9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54090" y="299473"/>
                  <a:ext cx="349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A74BDC5-6B7B-CC87-BB75-94B1BFC6775F}"/>
                    </a:ext>
                  </a:extLst>
                </p14:cNvPr>
                <p14:cNvContentPartPr/>
                <p14:nvPr/>
              </p14:nvContentPartPr>
              <p14:xfrm>
                <a:off x="2377690" y="267793"/>
                <a:ext cx="64440" cy="27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A74BDC5-6B7B-CC87-BB75-94B1BFC6775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69050" y="259153"/>
                  <a:ext cx="82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BA4B56E-A1C9-9AD5-300C-0672E07A51BE}"/>
                    </a:ext>
                  </a:extLst>
                </p14:cNvPr>
                <p14:cNvContentPartPr/>
                <p14:nvPr/>
              </p14:nvContentPartPr>
              <p14:xfrm>
                <a:off x="3376330" y="276073"/>
                <a:ext cx="425880" cy="227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BA4B56E-A1C9-9AD5-300C-0672E07A51B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67330" y="267433"/>
                  <a:ext cx="443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20206B9-7091-269E-CA7E-2EB585D01E7F}"/>
                    </a:ext>
                  </a:extLst>
                </p14:cNvPr>
                <p14:cNvContentPartPr/>
                <p14:nvPr/>
              </p14:nvContentPartPr>
              <p14:xfrm>
                <a:off x="3693850" y="550393"/>
                <a:ext cx="169920" cy="93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20206B9-7091-269E-CA7E-2EB585D01E7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85210" y="541753"/>
                  <a:ext cx="1875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832F7E6-2A60-5C41-6A57-81FD9AFB5F33}"/>
                    </a:ext>
                  </a:extLst>
                </p14:cNvPr>
                <p14:cNvContentPartPr/>
                <p14:nvPr/>
              </p14:nvContentPartPr>
              <p14:xfrm>
                <a:off x="3739930" y="470113"/>
                <a:ext cx="108360" cy="271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832F7E6-2A60-5C41-6A57-81FD9AFB5F3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31290" y="461113"/>
                  <a:ext cx="1260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726442D-826F-9590-99CF-70F76CBCA1B5}"/>
                    </a:ext>
                  </a:extLst>
                </p14:cNvPr>
                <p14:cNvContentPartPr/>
                <p14:nvPr/>
              </p14:nvContentPartPr>
              <p14:xfrm>
                <a:off x="4074370" y="327553"/>
                <a:ext cx="178920" cy="44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726442D-826F-9590-99CF-70F76CBCA1B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65370" y="318553"/>
                  <a:ext cx="196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C28B1B7-A66F-1DEC-02E7-407E316E50FE}"/>
                    </a:ext>
                  </a:extLst>
                </p14:cNvPr>
                <p14:cNvContentPartPr/>
                <p14:nvPr/>
              </p14:nvContentPartPr>
              <p14:xfrm>
                <a:off x="4035490" y="461833"/>
                <a:ext cx="161640" cy="35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C28B1B7-A66F-1DEC-02E7-407E316E50F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26850" y="452833"/>
                  <a:ext cx="179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C2FD67E-B45B-B4B0-4420-8B33175AD29F}"/>
                    </a:ext>
                  </a:extLst>
                </p14:cNvPr>
                <p14:cNvContentPartPr/>
                <p14:nvPr/>
              </p14:nvContentPartPr>
              <p14:xfrm>
                <a:off x="4499530" y="222433"/>
                <a:ext cx="313560" cy="152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C2FD67E-B45B-B4B0-4420-8B33175AD29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90890" y="213793"/>
                  <a:ext cx="331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3F6D60B-EE74-3363-3AD5-D261B91D6612}"/>
                    </a:ext>
                  </a:extLst>
                </p14:cNvPr>
                <p14:cNvContentPartPr/>
                <p14:nvPr/>
              </p14:nvContentPartPr>
              <p14:xfrm>
                <a:off x="4462810" y="457513"/>
                <a:ext cx="360720" cy="43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3F6D60B-EE74-3363-3AD5-D261B91D661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53810" y="448873"/>
                  <a:ext cx="378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384AE2F-9ADC-35D3-6E56-CF3E129A5DAC}"/>
                    </a:ext>
                  </a:extLst>
                </p14:cNvPr>
                <p14:cNvContentPartPr/>
                <p14:nvPr/>
              </p14:nvContentPartPr>
              <p14:xfrm>
                <a:off x="4587370" y="575233"/>
                <a:ext cx="146880" cy="244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384AE2F-9ADC-35D3-6E56-CF3E129A5DA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78730" y="566593"/>
                  <a:ext cx="16452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38498A-E7C3-7441-50B6-1397AC371D24}"/>
              </a:ext>
            </a:extLst>
          </p:cNvPr>
          <p:cNvGrpSpPr/>
          <p:nvPr/>
        </p:nvGrpSpPr>
        <p:grpSpPr>
          <a:xfrm>
            <a:off x="5317450" y="215233"/>
            <a:ext cx="6257520" cy="534960"/>
            <a:chOff x="5317450" y="215233"/>
            <a:chExt cx="625752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E58318D-9947-D9D7-995C-FDF6C17D02BF}"/>
                    </a:ext>
                  </a:extLst>
                </p14:cNvPr>
                <p14:cNvContentPartPr/>
                <p14:nvPr/>
              </p14:nvContentPartPr>
              <p14:xfrm>
                <a:off x="5317450" y="455713"/>
                <a:ext cx="501120" cy="158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E58318D-9947-D9D7-995C-FDF6C17D02B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08810" y="446713"/>
                  <a:ext cx="518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7F4DE24-571E-E15D-FC2A-A376E95D531A}"/>
                    </a:ext>
                  </a:extLst>
                </p14:cNvPr>
                <p14:cNvContentPartPr/>
                <p14:nvPr/>
              </p14:nvContentPartPr>
              <p14:xfrm>
                <a:off x="5503210" y="367513"/>
                <a:ext cx="47160" cy="29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7F4DE24-571E-E15D-FC2A-A376E95D531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94570" y="358873"/>
                  <a:ext cx="64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3A931C6-1CF5-6592-CDBE-24111CDC113F}"/>
                    </a:ext>
                  </a:extLst>
                </p14:cNvPr>
                <p14:cNvContentPartPr/>
                <p14:nvPr/>
              </p14:nvContentPartPr>
              <p14:xfrm>
                <a:off x="5997490" y="215233"/>
                <a:ext cx="1787400" cy="534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3A931C6-1CF5-6592-CDBE-24111CDC113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88850" y="206593"/>
                  <a:ext cx="180504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E8B320C-509F-56D5-C8B1-81BCEE975043}"/>
                    </a:ext>
                  </a:extLst>
                </p14:cNvPr>
                <p14:cNvContentPartPr/>
                <p14:nvPr/>
              </p14:nvContentPartPr>
              <p14:xfrm>
                <a:off x="8128330" y="406393"/>
                <a:ext cx="874440" cy="168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E8B320C-509F-56D5-C8B1-81BCEE97504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19330" y="397393"/>
                  <a:ext cx="892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88C4262-AB28-DADD-E327-96E3242E7B10}"/>
                    </a:ext>
                  </a:extLst>
                </p14:cNvPr>
                <p14:cNvContentPartPr/>
                <p14:nvPr/>
              </p14:nvContentPartPr>
              <p14:xfrm>
                <a:off x="9369250" y="418993"/>
                <a:ext cx="436680" cy="160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88C4262-AB28-DADD-E327-96E3242E7B1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360610" y="409993"/>
                  <a:ext cx="454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3704877-A957-9410-46F8-DDBED7BFE292}"/>
                    </a:ext>
                  </a:extLst>
                </p14:cNvPr>
                <p14:cNvContentPartPr/>
                <p14:nvPr/>
              </p14:nvContentPartPr>
              <p14:xfrm>
                <a:off x="9585250" y="409633"/>
                <a:ext cx="243000" cy="186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3704877-A957-9410-46F8-DDBED7BFE2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576250" y="400633"/>
                  <a:ext cx="260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16EC91C-CEB7-0FB7-7A22-ABF519219353}"/>
                    </a:ext>
                  </a:extLst>
                </p14:cNvPr>
                <p14:cNvContentPartPr/>
                <p14:nvPr/>
              </p14:nvContentPartPr>
              <p14:xfrm>
                <a:off x="9853090" y="336913"/>
                <a:ext cx="758880" cy="253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16EC91C-CEB7-0FB7-7A22-ABF51921935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844090" y="328273"/>
                  <a:ext cx="776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7AB13F6-73A1-8C62-1968-3A27A98EDF79}"/>
                    </a:ext>
                  </a:extLst>
                </p14:cNvPr>
                <p14:cNvContentPartPr/>
                <p14:nvPr/>
              </p14:nvContentPartPr>
              <p14:xfrm>
                <a:off x="11041090" y="380113"/>
                <a:ext cx="294120" cy="177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7AB13F6-73A1-8C62-1968-3A27A98EDF7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032450" y="371473"/>
                  <a:ext cx="311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C114931-EBFF-B10F-4FC0-BC11E1A4F82A}"/>
                    </a:ext>
                  </a:extLst>
                </p14:cNvPr>
                <p14:cNvContentPartPr/>
                <p14:nvPr/>
              </p14:nvContentPartPr>
              <p14:xfrm>
                <a:off x="11536810" y="604753"/>
                <a:ext cx="38160" cy="26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C114931-EBFF-B10F-4FC0-BC11E1A4F82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527810" y="595753"/>
                  <a:ext cx="5580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D29AD72-27AF-E41D-9F16-7B0966F106EF}"/>
              </a:ext>
            </a:extLst>
          </p:cNvPr>
          <p:cNvGrpSpPr/>
          <p:nvPr/>
        </p:nvGrpSpPr>
        <p:grpSpPr>
          <a:xfrm>
            <a:off x="1745890" y="970513"/>
            <a:ext cx="2068200" cy="642240"/>
            <a:chOff x="1745890" y="970513"/>
            <a:chExt cx="2068200" cy="6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974D2ED-9E91-C961-081C-8797D8C335A2}"/>
                    </a:ext>
                  </a:extLst>
                </p14:cNvPr>
                <p14:cNvContentPartPr/>
                <p14:nvPr/>
              </p14:nvContentPartPr>
              <p14:xfrm>
                <a:off x="1745890" y="1184713"/>
                <a:ext cx="210600" cy="254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974D2ED-9E91-C961-081C-8797D8C335A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37250" y="1175713"/>
                  <a:ext cx="2282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F36596F-F13E-C593-7CAA-3D3D9118B274}"/>
                    </a:ext>
                  </a:extLst>
                </p14:cNvPr>
                <p14:cNvContentPartPr/>
                <p14:nvPr/>
              </p14:nvContentPartPr>
              <p14:xfrm>
                <a:off x="2151610" y="1266793"/>
                <a:ext cx="188280" cy="25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F36596F-F13E-C593-7CAA-3D3D9118B27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42610" y="1258153"/>
                  <a:ext cx="205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702BC79-DB1D-3DE0-0B39-600276EFB40B}"/>
                    </a:ext>
                  </a:extLst>
                </p14:cNvPr>
                <p14:cNvContentPartPr/>
                <p14:nvPr/>
              </p14:nvContentPartPr>
              <p14:xfrm>
                <a:off x="2116690" y="1362553"/>
                <a:ext cx="181440" cy="27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702BC79-DB1D-3DE0-0B39-600276EFB40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07690" y="1353553"/>
                  <a:ext cx="199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C29BC13-5900-5AAD-87C7-B8C995E1B5C1}"/>
                    </a:ext>
                  </a:extLst>
                </p14:cNvPr>
                <p14:cNvContentPartPr/>
                <p14:nvPr/>
              </p14:nvContentPartPr>
              <p14:xfrm>
                <a:off x="2560930" y="1062673"/>
                <a:ext cx="60120" cy="100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C29BC13-5900-5AAD-87C7-B8C995E1B5C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52290" y="1054033"/>
                  <a:ext cx="77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37073C7-CA5E-895B-A844-88386E9A46A8}"/>
                    </a:ext>
                  </a:extLst>
                </p14:cNvPr>
                <p14:cNvContentPartPr/>
                <p14:nvPr/>
              </p14:nvContentPartPr>
              <p14:xfrm>
                <a:off x="2631850" y="1060153"/>
                <a:ext cx="51120" cy="120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37073C7-CA5E-895B-A844-88386E9A46A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22850" y="1051153"/>
                  <a:ext cx="68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DCD5CC5-A421-C135-6CBF-1401DB9712F3}"/>
                    </a:ext>
                  </a:extLst>
                </p14:cNvPr>
                <p14:cNvContentPartPr/>
                <p14:nvPr/>
              </p14:nvContentPartPr>
              <p14:xfrm>
                <a:off x="2627530" y="970513"/>
                <a:ext cx="1186560" cy="642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DCD5CC5-A421-C135-6CBF-1401DB9712F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18530" y="961513"/>
                  <a:ext cx="120420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009E77B-9E6D-30C3-D1DB-F4A735E59039}"/>
                    </a:ext>
                  </a:extLst>
                </p14:cNvPr>
                <p14:cNvContentPartPr/>
                <p14:nvPr/>
              </p14:nvContentPartPr>
              <p14:xfrm>
                <a:off x="3114250" y="1062673"/>
                <a:ext cx="36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009E77B-9E6D-30C3-D1DB-F4A735E5903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05610" y="10540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553F737-B5BB-6A1D-AC2B-876E263BCD07}"/>
              </a:ext>
            </a:extLst>
          </p:cNvPr>
          <p:cNvGrpSpPr/>
          <p:nvPr/>
        </p:nvGrpSpPr>
        <p:grpSpPr>
          <a:xfrm>
            <a:off x="4038370" y="1049713"/>
            <a:ext cx="1549440" cy="545760"/>
            <a:chOff x="4038370" y="1049713"/>
            <a:chExt cx="1549440" cy="54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BFB5010-A8C5-66C7-C96B-AD33EAA070C9}"/>
                    </a:ext>
                  </a:extLst>
                </p14:cNvPr>
                <p14:cNvContentPartPr/>
                <p14:nvPr/>
              </p14:nvContentPartPr>
              <p14:xfrm>
                <a:off x="4038370" y="1087153"/>
                <a:ext cx="1422720" cy="508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BFB5010-A8C5-66C7-C96B-AD33EAA070C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29730" y="1078513"/>
                  <a:ext cx="144036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AAC339E-E412-B475-D9FB-AC5C820482F9}"/>
                    </a:ext>
                  </a:extLst>
                </p14:cNvPr>
                <p14:cNvContentPartPr/>
                <p14:nvPr/>
              </p14:nvContentPartPr>
              <p14:xfrm>
                <a:off x="5145730" y="1261033"/>
                <a:ext cx="176040" cy="51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AAC339E-E412-B475-D9FB-AC5C820482F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36730" y="1252033"/>
                  <a:ext cx="193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D4A59A4-F6D5-A588-4A1B-D944F37CAC78}"/>
                    </a:ext>
                  </a:extLst>
                </p14:cNvPr>
                <p14:cNvContentPartPr/>
                <p14:nvPr/>
              </p14:nvContentPartPr>
              <p14:xfrm>
                <a:off x="5037010" y="1200913"/>
                <a:ext cx="50400" cy="14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D4A59A4-F6D5-A588-4A1B-D944F37CAC7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28010" y="1192273"/>
                  <a:ext cx="68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F06CAC7-9D4A-FBAD-C82F-329DE3AA3D2B}"/>
                    </a:ext>
                  </a:extLst>
                </p14:cNvPr>
                <p14:cNvContentPartPr/>
                <p14:nvPr/>
              </p14:nvContentPartPr>
              <p14:xfrm>
                <a:off x="5505370" y="1070233"/>
                <a:ext cx="18000" cy="149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F06CAC7-9D4A-FBAD-C82F-329DE3AA3D2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96370" y="1061593"/>
                  <a:ext cx="35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920627D-3A85-34DD-F066-44B0A07D5301}"/>
                    </a:ext>
                  </a:extLst>
                </p14:cNvPr>
                <p14:cNvContentPartPr/>
                <p14:nvPr/>
              </p14:nvContentPartPr>
              <p14:xfrm>
                <a:off x="5575930" y="1049713"/>
                <a:ext cx="11880" cy="122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920627D-3A85-34DD-F066-44B0A07D530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67290" y="1041073"/>
                  <a:ext cx="2952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49007B1-CBCA-8D83-0E19-C581CEDCE0CF}"/>
              </a:ext>
            </a:extLst>
          </p:cNvPr>
          <p:cNvGrpSpPr/>
          <p:nvPr/>
        </p:nvGrpSpPr>
        <p:grpSpPr>
          <a:xfrm>
            <a:off x="6094690" y="978793"/>
            <a:ext cx="3312000" cy="576720"/>
            <a:chOff x="6094690" y="978793"/>
            <a:chExt cx="3312000" cy="57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9586EF2-57A5-2DD4-83E4-83E164A082BA}"/>
                    </a:ext>
                  </a:extLst>
                </p14:cNvPr>
                <p14:cNvContentPartPr/>
                <p14:nvPr/>
              </p14:nvContentPartPr>
              <p14:xfrm>
                <a:off x="6118090" y="1260673"/>
                <a:ext cx="165240" cy="20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9586EF2-57A5-2DD4-83E4-83E164A082B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09090" y="1252033"/>
                  <a:ext cx="182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8C14D89-679B-CF76-6AA5-9D8E09488D1E}"/>
                    </a:ext>
                  </a:extLst>
                </p14:cNvPr>
                <p14:cNvContentPartPr/>
                <p14:nvPr/>
              </p14:nvContentPartPr>
              <p14:xfrm>
                <a:off x="6094690" y="1356073"/>
                <a:ext cx="200880" cy="35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8C14D89-679B-CF76-6AA5-9D8E09488D1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85690" y="1347073"/>
                  <a:ext cx="218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0AFDC17-1030-D5D3-D873-02CD2205EF0D}"/>
                    </a:ext>
                  </a:extLst>
                </p14:cNvPr>
                <p14:cNvContentPartPr/>
                <p14:nvPr/>
              </p14:nvContentPartPr>
              <p14:xfrm>
                <a:off x="6535330" y="1036393"/>
                <a:ext cx="1056240" cy="519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0AFDC17-1030-D5D3-D873-02CD2205EF0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26690" y="1027753"/>
                  <a:ext cx="107388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EAC1853-8538-F1A1-8525-E70A613EEA74}"/>
                    </a:ext>
                  </a:extLst>
                </p14:cNvPr>
                <p14:cNvContentPartPr/>
                <p14:nvPr/>
              </p14:nvContentPartPr>
              <p14:xfrm>
                <a:off x="7859410" y="1038553"/>
                <a:ext cx="389880" cy="462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EAC1853-8538-F1A1-8525-E70A613EEA7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50770" y="1029553"/>
                  <a:ext cx="40752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A5BD1A1-74E3-B9B8-432C-83740DB39178}"/>
                    </a:ext>
                  </a:extLst>
                </p14:cNvPr>
                <p14:cNvContentPartPr/>
                <p14:nvPr/>
              </p14:nvContentPartPr>
              <p14:xfrm>
                <a:off x="8427130" y="978793"/>
                <a:ext cx="979560" cy="548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A5BD1A1-74E3-B9B8-432C-83740DB3917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418130" y="970153"/>
                  <a:ext cx="99720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DE5ACC7-B53C-3B14-178E-A392B4073D34}"/>
                    </a:ext>
                  </a:extLst>
                </p14:cNvPr>
                <p14:cNvContentPartPr/>
                <p14:nvPr/>
              </p14:nvContentPartPr>
              <p14:xfrm>
                <a:off x="9229570" y="1124953"/>
                <a:ext cx="158040" cy="29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DE5ACC7-B53C-3B14-178E-A392B4073D3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20930" y="1115953"/>
                  <a:ext cx="175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99B02DE-A828-2CBB-83B1-1D2E86C67535}"/>
                    </a:ext>
                  </a:extLst>
                </p14:cNvPr>
                <p14:cNvContentPartPr/>
                <p14:nvPr/>
              </p14:nvContentPartPr>
              <p14:xfrm>
                <a:off x="8872810" y="1099753"/>
                <a:ext cx="25200" cy="12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99B02DE-A828-2CBB-83B1-1D2E86C6753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863810" y="1091113"/>
                  <a:ext cx="4284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0DBC888-CACB-C0A1-F580-23774F26CF24}"/>
                  </a:ext>
                </a:extLst>
              </p14:cNvPr>
              <p14:cNvContentPartPr/>
              <p14:nvPr/>
            </p14:nvContentPartPr>
            <p14:xfrm>
              <a:off x="1574530" y="2136193"/>
              <a:ext cx="360720" cy="2890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0DBC888-CACB-C0A1-F580-23774F26CF2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565530" y="2127193"/>
                <a:ext cx="37836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084F2F3-CF7C-D737-835A-D84210409F92}"/>
                  </a:ext>
                </a:extLst>
              </p14:cNvPr>
              <p14:cNvContentPartPr/>
              <p14:nvPr/>
            </p14:nvContentPartPr>
            <p14:xfrm>
              <a:off x="2110210" y="2231953"/>
              <a:ext cx="1026360" cy="178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084F2F3-CF7C-D737-835A-D84210409F9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101570" y="2222953"/>
                <a:ext cx="1044000" cy="19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B072CDD0-0534-160D-0605-0AC88F6F1D33}"/>
              </a:ext>
            </a:extLst>
          </p:cNvPr>
          <p:cNvGrpSpPr/>
          <p:nvPr/>
        </p:nvGrpSpPr>
        <p:grpSpPr>
          <a:xfrm>
            <a:off x="1611970" y="1847833"/>
            <a:ext cx="9105480" cy="1477440"/>
            <a:chOff x="1611970" y="1847833"/>
            <a:chExt cx="9105480" cy="147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FA9DDE9-F39B-48F4-8806-1D75765AA57D}"/>
                    </a:ext>
                  </a:extLst>
                </p14:cNvPr>
                <p14:cNvContentPartPr/>
                <p14:nvPr/>
              </p14:nvContentPartPr>
              <p14:xfrm>
                <a:off x="3231250" y="1847833"/>
                <a:ext cx="2072160" cy="520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FA9DDE9-F39B-48F4-8806-1D75765AA57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22250" y="1839193"/>
                  <a:ext cx="208980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36B843D-7DFC-4217-D956-AB9065A46DD3}"/>
                    </a:ext>
                  </a:extLst>
                </p14:cNvPr>
                <p14:cNvContentPartPr/>
                <p14:nvPr/>
              </p14:nvContentPartPr>
              <p14:xfrm>
                <a:off x="5141410" y="2069593"/>
                <a:ext cx="36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36B843D-7DFC-4217-D956-AB9065A46DD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32770" y="20605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B49B7A1-5300-E882-B6F8-2C88AEDC94B4}"/>
                    </a:ext>
                  </a:extLst>
                </p14:cNvPr>
                <p14:cNvContentPartPr/>
                <p14:nvPr/>
              </p14:nvContentPartPr>
              <p14:xfrm>
                <a:off x="4726330" y="2024953"/>
                <a:ext cx="493920" cy="55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B49B7A1-5300-E882-B6F8-2C88AEDC94B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717330" y="2015953"/>
                  <a:ext cx="511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CFDA65D-574B-CA33-88A0-A35A5C4CCEB0}"/>
                    </a:ext>
                  </a:extLst>
                </p14:cNvPr>
                <p14:cNvContentPartPr/>
                <p14:nvPr/>
              </p14:nvContentPartPr>
              <p14:xfrm>
                <a:off x="5658010" y="2081473"/>
                <a:ext cx="1011240" cy="214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CFDA65D-574B-CA33-88A0-A35A5C4CCEB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649370" y="2072833"/>
                  <a:ext cx="10288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0A2BA7E-DCEC-5F50-62EC-C20213948E7C}"/>
                    </a:ext>
                  </a:extLst>
                </p14:cNvPr>
                <p14:cNvContentPartPr/>
                <p14:nvPr/>
              </p14:nvContentPartPr>
              <p14:xfrm>
                <a:off x="6888130" y="2147353"/>
                <a:ext cx="339840" cy="159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0A2BA7E-DCEC-5F50-62EC-C20213948E7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879490" y="2138353"/>
                  <a:ext cx="357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7C3F84A-AC9B-1E80-8277-19D752F1F498}"/>
                    </a:ext>
                  </a:extLst>
                </p14:cNvPr>
                <p14:cNvContentPartPr/>
                <p14:nvPr/>
              </p14:nvContentPartPr>
              <p14:xfrm>
                <a:off x="7027090" y="2116393"/>
                <a:ext cx="125640" cy="29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7C3F84A-AC9B-1E80-8277-19D752F1F49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018090" y="2107393"/>
                  <a:ext cx="143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BF10CCC-9A0E-CC61-E7BD-195E27E53B70}"/>
                    </a:ext>
                  </a:extLst>
                </p14:cNvPr>
                <p14:cNvContentPartPr/>
                <p14:nvPr/>
              </p14:nvContentPartPr>
              <p14:xfrm>
                <a:off x="7524970" y="1894993"/>
                <a:ext cx="1624680" cy="624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BF10CCC-9A0E-CC61-E7BD-195E27E53B7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515970" y="1886353"/>
                  <a:ext cx="1642320" cy="64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70FAABF-DA9E-550F-0E6B-30CE0AAF6903}"/>
                    </a:ext>
                  </a:extLst>
                </p14:cNvPr>
                <p14:cNvContentPartPr/>
                <p14:nvPr/>
              </p14:nvContentPartPr>
              <p14:xfrm>
                <a:off x="8602450" y="2079313"/>
                <a:ext cx="292680" cy="59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70FAABF-DA9E-550F-0E6B-30CE0AAF690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593450" y="2070673"/>
                  <a:ext cx="310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DDB2C35-77FB-9D9C-F987-81309C4B2513}"/>
                    </a:ext>
                  </a:extLst>
                </p14:cNvPr>
                <p14:cNvContentPartPr/>
                <p14:nvPr/>
              </p14:nvContentPartPr>
              <p14:xfrm>
                <a:off x="8532970" y="2044033"/>
                <a:ext cx="22320" cy="4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DDB2C35-77FB-9D9C-F987-81309C4B251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24330" y="2035393"/>
                  <a:ext cx="39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61FCD4E-50B7-2998-1412-C8FE89DC83AD}"/>
                    </a:ext>
                  </a:extLst>
                </p14:cNvPr>
                <p14:cNvContentPartPr/>
                <p14:nvPr/>
              </p14:nvContentPartPr>
              <p14:xfrm>
                <a:off x="8262610" y="2061313"/>
                <a:ext cx="33480" cy="19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61FCD4E-50B7-2998-1412-C8FE89DC83A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253970" y="2052313"/>
                  <a:ext cx="51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47FFE63-0080-ACA8-76C5-A16F63B56F0B}"/>
                    </a:ext>
                  </a:extLst>
                </p14:cNvPr>
                <p14:cNvContentPartPr/>
                <p14:nvPr/>
              </p14:nvContentPartPr>
              <p14:xfrm>
                <a:off x="7654210" y="1964833"/>
                <a:ext cx="97920" cy="30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47FFE63-0080-ACA8-76C5-A16F63B56F0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645210" y="1956193"/>
                  <a:ext cx="1155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48A0289-2788-FBF1-AB3D-BA533A76F74D}"/>
                    </a:ext>
                  </a:extLst>
                </p14:cNvPr>
                <p14:cNvContentPartPr/>
                <p14:nvPr/>
              </p14:nvContentPartPr>
              <p14:xfrm>
                <a:off x="9552130" y="1867633"/>
                <a:ext cx="897120" cy="798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48A0289-2788-FBF1-AB3D-BA533A76F74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543130" y="1858993"/>
                  <a:ext cx="914760" cy="81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9671B92-640E-7DEB-F51F-9CA1129D3FAC}"/>
                    </a:ext>
                  </a:extLst>
                </p14:cNvPr>
                <p14:cNvContentPartPr/>
                <p14:nvPr/>
              </p14:nvContentPartPr>
              <p14:xfrm>
                <a:off x="10531330" y="2411233"/>
                <a:ext cx="186120" cy="254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9671B92-640E-7DEB-F51F-9CA1129D3FA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522330" y="2402593"/>
                  <a:ext cx="2037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B5743AC-7EE8-90B2-395F-2D4BFC439244}"/>
                    </a:ext>
                  </a:extLst>
                </p14:cNvPr>
                <p14:cNvContentPartPr/>
                <p14:nvPr/>
              </p14:nvContentPartPr>
              <p14:xfrm>
                <a:off x="1611970" y="2828113"/>
                <a:ext cx="716400" cy="311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B5743AC-7EE8-90B2-395F-2D4BFC43924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602970" y="2819113"/>
                  <a:ext cx="7340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42DE673-56F1-AA99-E156-804082D596A5}"/>
                    </a:ext>
                  </a:extLst>
                </p14:cNvPr>
                <p14:cNvContentPartPr/>
                <p14:nvPr/>
              </p14:nvContentPartPr>
              <p14:xfrm>
                <a:off x="2703130" y="2695273"/>
                <a:ext cx="596520" cy="458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42DE673-56F1-AA99-E156-804082D596A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694130" y="2686273"/>
                  <a:ext cx="61416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27F1266-BC58-11E2-59A8-F8A5E58DD959}"/>
                    </a:ext>
                  </a:extLst>
                </p14:cNvPr>
                <p14:cNvContentPartPr/>
                <p14:nvPr/>
              </p14:nvContentPartPr>
              <p14:xfrm>
                <a:off x="2771890" y="2942953"/>
                <a:ext cx="439200" cy="24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27F1266-BC58-11E2-59A8-F8A5E58DD95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762890" y="2933953"/>
                  <a:ext cx="456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9BBAA8C-993E-354E-15BD-F26E42F0243D}"/>
                    </a:ext>
                  </a:extLst>
                </p14:cNvPr>
                <p14:cNvContentPartPr/>
                <p14:nvPr/>
              </p14:nvContentPartPr>
              <p14:xfrm>
                <a:off x="3645970" y="2617873"/>
                <a:ext cx="1466280" cy="553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9BBAA8C-993E-354E-15BD-F26E42F0243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636970" y="2608873"/>
                  <a:ext cx="148392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BBD06DD-0D1C-CB44-0C78-589701EFD153}"/>
                    </a:ext>
                  </a:extLst>
                </p14:cNvPr>
                <p14:cNvContentPartPr/>
                <p14:nvPr/>
              </p14:nvContentPartPr>
              <p14:xfrm>
                <a:off x="4834690" y="2769433"/>
                <a:ext cx="360" cy="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BBD06DD-0D1C-CB44-0C78-589701EFD15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26050" y="27607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A36C64B-71A3-5693-5184-315CABF39DCA}"/>
                    </a:ext>
                  </a:extLst>
                </p14:cNvPr>
                <p14:cNvContentPartPr/>
                <p14:nvPr/>
              </p14:nvContentPartPr>
              <p14:xfrm>
                <a:off x="3696010" y="2799673"/>
                <a:ext cx="351720" cy="14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A36C64B-71A3-5693-5184-315CABF39DC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87370" y="2791033"/>
                  <a:ext cx="369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DD063CE-0FE1-A9F8-048B-EBC6D44A9A97}"/>
                    </a:ext>
                  </a:extLst>
                </p14:cNvPr>
                <p14:cNvContentPartPr/>
                <p14:nvPr/>
              </p14:nvContentPartPr>
              <p14:xfrm>
                <a:off x="5532010" y="2619673"/>
                <a:ext cx="1073880" cy="563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DD063CE-0FE1-A9F8-048B-EBC6D44A9A9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523370" y="2611033"/>
                  <a:ext cx="109152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895AFAB-56B5-2076-6EF1-27E86E527BF0}"/>
                    </a:ext>
                  </a:extLst>
                </p14:cNvPr>
                <p14:cNvContentPartPr/>
                <p14:nvPr/>
              </p14:nvContentPartPr>
              <p14:xfrm>
                <a:off x="6797770" y="2641993"/>
                <a:ext cx="1169640" cy="461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895AFAB-56B5-2076-6EF1-27E86E527BF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88770" y="2633353"/>
                  <a:ext cx="118728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96B9067-BF24-CF93-E419-4E01822FAAE3}"/>
                    </a:ext>
                  </a:extLst>
                </p14:cNvPr>
                <p14:cNvContentPartPr/>
                <p14:nvPr/>
              </p14:nvContentPartPr>
              <p14:xfrm>
                <a:off x="7568890" y="2733433"/>
                <a:ext cx="398520" cy="99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96B9067-BF24-CF93-E419-4E01822FAAE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560250" y="2724793"/>
                  <a:ext cx="4161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CF6FA78-B9D5-EC4E-24FC-A232DF1C359B}"/>
                    </a:ext>
                  </a:extLst>
                </p14:cNvPr>
                <p14:cNvContentPartPr/>
                <p14:nvPr/>
              </p14:nvContentPartPr>
              <p14:xfrm>
                <a:off x="8414530" y="2842873"/>
                <a:ext cx="983520" cy="482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CF6FA78-B9D5-EC4E-24FC-A232DF1C359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405530" y="2834233"/>
                  <a:ext cx="100116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797ADA3-57ED-7B3E-AAFC-E32E8788BB2D}"/>
                    </a:ext>
                  </a:extLst>
                </p14:cNvPr>
                <p14:cNvContentPartPr/>
                <p14:nvPr/>
              </p14:nvContentPartPr>
              <p14:xfrm>
                <a:off x="9703330" y="2893993"/>
                <a:ext cx="632160" cy="193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797ADA3-57ED-7B3E-AAFC-E32E8788BB2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694690" y="2885353"/>
                  <a:ext cx="64980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5B238A2-8076-8ACF-E5D8-AFA60B8B8620}"/>
              </a:ext>
            </a:extLst>
          </p:cNvPr>
          <p:cNvGrpSpPr/>
          <p:nvPr/>
        </p:nvGrpSpPr>
        <p:grpSpPr>
          <a:xfrm>
            <a:off x="10580290" y="2801833"/>
            <a:ext cx="1083960" cy="486360"/>
            <a:chOff x="10580290" y="2801833"/>
            <a:chExt cx="1083960" cy="4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82BFA82-4EEE-94D6-E17C-55794D40BC83}"/>
                    </a:ext>
                  </a:extLst>
                </p14:cNvPr>
                <p14:cNvContentPartPr/>
                <p14:nvPr/>
              </p14:nvContentPartPr>
              <p14:xfrm>
                <a:off x="10580290" y="2825233"/>
                <a:ext cx="1083960" cy="462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82BFA82-4EEE-94D6-E17C-55794D40BC8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571290" y="2816233"/>
                  <a:ext cx="110160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51F4515-900F-F9FA-CFE1-18D5EA025498}"/>
                    </a:ext>
                  </a:extLst>
                </p14:cNvPr>
                <p14:cNvContentPartPr/>
                <p14:nvPr/>
              </p14:nvContentPartPr>
              <p14:xfrm>
                <a:off x="10980970" y="2801833"/>
                <a:ext cx="45000" cy="27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51F4515-900F-F9FA-CFE1-18D5EA02549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972330" y="2792833"/>
                  <a:ext cx="6264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8E7748D2-63FD-F879-A811-81D134EAA7BE}"/>
                  </a:ext>
                </a:extLst>
              </p14:cNvPr>
              <p14:cNvContentPartPr/>
              <p14:nvPr/>
            </p14:nvContentPartPr>
            <p14:xfrm>
              <a:off x="7345690" y="3739273"/>
              <a:ext cx="814320" cy="1627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8E7748D2-63FD-F879-A811-81D134EAA7BE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337050" y="3730633"/>
                <a:ext cx="8319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BB8EA92-9DE2-5CDF-8341-EE2F0275558A}"/>
                  </a:ext>
                </a:extLst>
              </p14:cNvPr>
              <p14:cNvContentPartPr/>
              <p14:nvPr/>
            </p14:nvContentPartPr>
            <p14:xfrm>
              <a:off x="8380330" y="3445873"/>
              <a:ext cx="574920" cy="4525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BB8EA92-9DE2-5CDF-8341-EE2F0275558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371690" y="3437233"/>
                <a:ext cx="59256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386985D3-8127-F9B4-736A-BADB9A5AF842}"/>
                  </a:ext>
                </a:extLst>
              </p14:cNvPr>
              <p14:cNvContentPartPr/>
              <p14:nvPr/>
            </p14:nvContentPartPr>
            <p14:xfrm>
              <a:off x="9269530" y="3505993"/>
              <a:ext cx="1903680" cy="4762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386985D3-8127-F9B4-736A-BADB9A5AF84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9260890" y="3497353"/>
                <a:ext cx="192132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B898EE8B-5F2F-182C-11B5-8500A9690CEF}"/>
                  </a:ext>
                </a:extLst>
              </p14:cNvPr>
              <p14:cNvContentPartPr/>
              <p14:nvPr/>
            </p14:nvContentPartPr>
            <p14:xfrm>
              <a:off x="10168810" y="3607153"/>
              <a:ext cx="360" cy="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B898EE8B-5F2F-182C-11B5-8500A9690CE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160170" y="35981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11FB65B-9DB8-EBC6-F177-DF1D83233232}"/>
                  </a:ext>
                </a:extLst>
              </p14:cNvPr>
              <p14:cNvContentPartPr/>
              <p14:nvPr/>
            </p14:nvContentPartPr>
            <p14:xfrm>
              <a:off x="1544290" y="3789313"/>
              <a:ext cx="83520" cy="2520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11FB65B-9DB8-EBC6-F177-DF1D8323323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535650" y="3780313"/>
                <a:ext cx="1011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21D8092-6F8C-4FBF-FFE2-46B8C5B7657F}"/>
                  </a:ext>
                </a:extLst>
              </p14:cNvPr>
              <p14:cNvContentPartPr/>
              <p14:nvPr/>
            </p14:nvContentPartPr>
            <p14:xfrm>
              <a:off x="1558690" y="3788233"/>
              <a:ext cx="195480" cy="194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21D8092-6F8C-4FBF-FFE2-46B8C5B7657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550050" y="3779593"/>
                <a:ext cx="2131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7D0F096-090F-2027-52FF-9B58CAB4771C}"/>
                  </a:ext>
                </a:extLst>
              </p14:cNvPr>
              <p14:cNvContentPartPr/>
              <p14:nvPr/>
            </p14:nvContentPartPr>
            <p14:xfrm>
              <a:off x="1758490" y="3721273"/>
              <a:ext cx="317880" cy="3409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7D0F096-090F-2027-52FF-9B58CAB4771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749490" y="3712273"/>
                <a:ext cx="3355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8F06B39-FAA3-C0A2-F8E8-9C7C12DCF92F}"/>
                  </a:ext>
                </a:extLst>
              </p14:cNvPr>
              <p14:cNvContentPartPr/>
              <p14:nvPr/>
            </p14:nvContentPartPr>
            <p14:xfrm>
              <a:off x="2286250" y="3541633"/>
              <a:ext cx="2063880" cy="570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8F06B39-FAA3-C0A2-F8E8-9C7C12DCF92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277610" y="3532633"/>
                <a:ext cx="208152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83C7140-1671-DB7C-E95D-A39AB9B98F15}"/>
                  </a:ext>
                </a:extLst>
              </p14:cNvPr>
              <p14:cNvContentPartPr/>
              <p14:nvPr/>
            </p14:nvContentPartPr>
            <p14:xfrm>
              <a:off x="4101010" y="3823513"/>
              <a:ext cx="360" cy="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83C7140-1671-DB7C-E95D-A39AB9B98F15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092370" y="38148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FD77CBFB-DA62-45F6-0A25-49F435BC8C5F}"/>
                  </a:ext>
                </a:extLst>
              </p14:cNvPr>
              <p14:cNvContentPartPr/>
              <p14:nvPr/>
            </p14:nvContentPartPr>
            <p14:xfrm>
              <a:off x="3698890" y="3742513"/>
              <a:ext cx="475560" cy="374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FD77CBFB-DA62-45F6-0A25-49F435BC8C5F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689890" y="3733513"/>
                <a:ext cx="4932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4E7F5F27-CC0C-B4CA-294D-43C5B7B5BE28}"/>
                  </a:ext>
                </a:extLst>
              </p14:cNvPr>
              <p14:cNvContentPartPr/>
              <p14:nvPr/>
            </p14:nvContentPartPr>
            <p14:xfrm>
              <a:off x="4596010" y="3696073"/>
              <a:ext cx="344160" cy="5749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4E7F5F27-CC0C-B4CA-294D-43C5B7B5BE28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587370" y="3687073"/>
                <a:ext cx="36180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7A9EF31E-AFCA-AC08-CBF2-8DB85E06448E}"/>
                  </a:ext>
                </a:extLst>
              </p14:cNvPr>
              <p14:cNvContentPartPr/>
              <p14:nvPr/>
            </p14:nvContentPartPr>
            <p14:xfrm>
              <a:off x="5258770" y="3834673"/>
              <a:ext cx="253440" cy="1508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7A9EF31E-AFCA-AC08-CBF2-8DB85E06448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249770" y="3826033"/>
                <a:ext cx="2710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72991D2-4B61-A247-0690-256BD8F9A9E6}"/>
                  </a:ext>
                </a:extLst>
              </p14:cNvPr>
              <p14:cNvContentPartPr/>
              <p14:nvPr/>
            </p14:nvContentPartPr>
            <p14:xfrm>
              <a:off x="5789410" y="3719113"/>
              <a:ext cx="1219320" cy="2041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72991D2-4B61-A247-0690-256BD8F9A9E6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780410" y="3710473"/>
                <a:ext cx="12369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69280AD2-3464-A2D3-0465-4E50DDF47F92}"/>
                  </a:ext>
                </a:extLst>
              </p14:cNvPr>
              <p14:cNvContentPartPr/>
              <p14:nvPr/>
            </p14:nvContentPartPr>
            <p14:xfrm>
              <a:off x="4733170" y="4569793"/>
              <a:ext cx="62640" cy="493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69280AD2-3464-A2D3-0465-4E50DDF47F92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724530" y="4560793"/>
                <a:ext cx="802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B7CAD05D-D778-7187-9B3C-3F4173CD472A}"/>
                  </a:ext>
                </a:extLst>
              </p14:cNvPr>
              <p14:cNvContentPartPr/>
              <p14:nvPr/>
            </p14:nvContentPartPr>
            <p14:xfrm>
              <a:off x="5487730" y="4222753"/>
              <a:ext cx="270720" cy="3412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B7CAD05D-D778-7187-9B3C-3F4173CD472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479090" y="4213753"/>
                <a:ext cx="28836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B58CEF2A-50FF-43FD-5763-DB88CE60EFA7}"/>
                  </a:ext>
                </a:extLst>
              </p14:cNvPr>
              <p14:cNvContentPartPr/>
              <p14:nvPr/>
            </p14:nvContentPartPr>
            <p14:xfrm>
              <a:off x="5553970" y="4366753"/>
              <a:ext cx="246600" cy="349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B58CEF2A-50FF-43FD-5763-DB88CE60EFA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545330" y="4358113"/>
                <a:ext cx="2642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80317D0-30CE-5BD6-3FAE-C6C0B2F63C27}"/>
                  </a:ext>
                </a:extLst>
              </p14:cNvPr>
              <p14:cNvContentPartPr/>
              <p14:nvPr/>
            </p14:nvContentPartPr>
            <p14:xfrm>
              <a:off x="5959690" y="4125553"/>
              <a:ext cx="1927080" cy="4464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80317D0-30CE-5BD6-3FAE-C6C0B2F63C27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951050" y="4116913"/>
                <a:ext cx="194472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9EA2F9EF-D62F-B859-0CF1-269CCB96014B}"/>
                  </a:ext>
                </a:extLst>
              </p14:cNvPr>
              <p14:cNvContentPartPr/>
              <p14:nvPr/>
            </p14:nvContentPartPr>
            <p14:xfrm>
              <a:off x="7290970" y="4282873"/>
              <a:ext cx="313200" cy="284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9EA2F9EF-D62F-B859-0CF1-269CCB96014B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282330" y="4274233"/>
                <a:ext cx="330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AFEAE60-BA0C-406A-B51E-CD6D035C0AA4}"/>
                  </a:ext>
                </a:extLst>
              </p14:cNvPr>
              <p14:cNvContentPartPr/>
              <p14:nvPr/>
            </p14:nvContentPartPr>
            <p14:xfrm>
              <a:off x="8150290" y="4353073"/>
              <a:ext cx="1126800" cy="1929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AFEAE60-BA0C-406A-B51E-CD6D035C0AA4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141650" y="4344433"/>
                <a:ext cx="11444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3CE2FC3-1468-FC65-B926-BDA137B4AF87}"/>
                  </a:ext>
                </a:extLst>
              </p14:cNvPr>
              <p14:cNvContentPartPr/>
              <p14:nvPr/>
            </p14:nvContentPartPr>
            <p14:xfrm>
              <a:off x="9491650" y="4350913"/>
              <a:ext cx="554040" cy="2109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3CE2FC3-1468-FC65-B926-BDA137B4AF87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9482650" y="4342273"/>
                <a:ext cx="5716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3DFAF496-4F3E-444D-1883-9783E3B5975C}"/>
                  </a:ext>
                </a:extLst>
              </p14:cNvPr>
              <p14:cNvContentPartPr/>
              <p14:nvPr/>
            </p14:nvContentPartPr>
            <p14:xfrm>
              <a:off x="9663370" y="4303753"/>
              <a:ext cx="106920" cy="72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3DFAF496-4F3E-444D-1883-9783E3B5975C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9654730" y="4294753"/>
                <a:ext cx="1245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10E3424-21B3-7737-5E37-A8071BAFE82E}"/>
                  </a:ext>
                </a:extLst>
              </p14:cNvPr>
              <p14:cNvContentPartPr/>
              <p14:nvPr/>
            </p14:nvContentPartPr>
            <p14:xfrm>
              <a:off x="10316770" y="4177033"/>
              <a:ext cx="703440" cy="4690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10E3424-21B3-7737-5E37-A8071BAFE82E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0307770" y="4168393"/>
                <a:ext cx="72108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8CA32F40-0A16-91DD-647B-7AF003C2FAFE}"/>
                  </a:ext>
                </a:extLst>
              </p14:cNvPr>
              <p14:cNvContentPartPr/>
              <p14:nvPr/>
            </p14:nvContentPartPr>
            <p14:xfrm>
              <a:off x="10718170" y="4355233"/>
              <a:ext cx="461880" cy="712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8CA32F40-0A16-91DD-647B-7AF003C2FAFE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0709530" y="4346233"/>
                <a:ext cx="47952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DC8C256-7A23-AE0D-05D2-E3DE4A862305}"/>
              </a:ext>
            </a:extLst>
          </p:cNvPr>
          <p:cNvGrpSpPr/>
          <p:nvPr/>
        </p:nvGrpSpPr>
        <p:grpSpPr>
          <a:xfrm>
            <a:off x="1320370" y="4240753"/>
            <a:ext cx="3221280" cy="1075680"/>
            <a:chOff x="1320370" y="4240753"/>
            <a:chExt cx="3221280" cy="10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A936342-9FC0-23D4-5901-DC26E30AFBFB}"/>
                    </a:ext>
                  </a:extLst>
                </p14:cNvPr>
                <p14:cNvContentPartPr/>
                <p14:nvPr/>
              </p14:nvContentPartPr>
              <p14:xfrm>
                <a:off x="1460410" y="4307713"/>
                <a:ext cx="352080" cy="316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A936342-9FC0-23D4-5901-DC26E30AFBF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451770" y="4298713"/>
                  <a:ext cx="3697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378460A-ACA6-0268-8525-EB787E7E4688}"/>
                    </a:ext>
                  </a:extLst>
                </p14:cNvPr>
                <p14:cNvContentPartPr/>
                <p14:nvPr/>
              </p14:nvContentPartPr>
              <p14:xfrm>
                <a:off x="1426930" y="4408873"/>
                <a:ext cx="407520" cy="78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378460A-ACA6-0268-8525-EB787E7E468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417930" y="4399873"/>
                  <a:ext cx="425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49CBEB5-41F6-D334-D53D-4E1585B808FA}"/>
                    </a:ext>
                  </a:extLst>
                </p14:cNvPr>
                <p14:cNvContentPartPr/>
                <p14:nvPr/>
              </p14:nvContentPartPr>
              <p14:xfrm>
                <a:off x="2122810" y="4279633"/>
                <a:ext cx="582840" cy="330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49CBEB5-41F6-D334-D53D-4E1585B808F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113810" y="4270993"/>
                  <a:ext cx="6004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EEFF04F-B2AF-96E3-9DE1-8E8C5C9D68A6}"/>
                    </a:ext>
                  </a:extLst>
                </p14:cNvPr>
                <p14:cNvContentPartPr/>
                <p14:nvPr/>
              </p14:nvContentPartPr>
              <p14:xfrm>
                <a:off x="2901490" y="4466473"/>
                <a:ext cx="267120" cy="156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EEFF04F-B2AF-96E3-9DE1-8E8C5C9D68A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892490" y="4457473"/>
                  <a:ext cx="284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5DC4E0E-2DD7-CB21-7F6E-20EDA62382D3}"/>
                    </a:ext>
                  </a:extLst>
                </p14:cNvPr>
                <p14:cNvContentPartPr/>
                <p14:nvPr/>
              </p14:nvContentPartPr>
              <p14:xfrm>
                <a:off x="3370930" y="4240753"/>
                <a:ext cx="1152000" cy="529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5DC4E0E-2DD7-CB21-7F6E-20EDA62382D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361930" y="4232113"/>
                  <a:ext cx="116964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02FDBBC-59D2-D951-DC05-DC673D249227}"/>
                    </a:ext>
                  </a:extLst>
                </p14:cNvPr>
                <p14:cNvContentPartPr/>
                <p14:nvPr/>
              </p14:nvContentPartPr>
              <p14:xfrm>
                <a:off x="3708610" y="4300153"/>
                <a:ext cx="28800" cy="47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02FDBBC-59D2-D951-DC05-DC673D24922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699610" y="4291153"/>
                  <a:ext cx="46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E3F285C-17D6-9CF3-1723-0E4192B3A23E}"/>
                    </a:ext>
                  </a:extLst>
                </p14:cNvPr>
                <p14:cNvContentPartPr/>
                <p14:nvPr/>
              </p14:nvContentPartPr>
              <p14:xfrm>
                <a:off x="1320370" y="4740073"/>
                <a:ext cx="3221280" cy="576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E3F285C-17D6-9CF3-1723-0E4192B3A23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311370" y="4731433"/>
                  <a:ext cx="323892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DE7095A-998B-83D3-EF62-5393D311BB01}"/>
                    </a:ext>
                  </a:extLst>
                </p14:cNvPr>
                <p14:cNvContentPartPr/>
                <p14:nvPr/>
              </p14:nvContentPartPr>
              <p14:xfrm>
                <a:off x="4310890" y="4957513"/>
                <a:ext cx="47880" cy="16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DE7095A-998B-83D3-EF62-5393D311BB0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301890" y="4948873"/>
                  <a:ext cx="65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7243B85-3F67-A451-9D8E-5AC93EF605DC}"/>
                    </a:ext>
                  </a:extLst>
                </p14:cNvPr>
                <p14:cNvContentPartPr/>
                <p14:nvPr/>
              </p14:nvContentPartPr>
              <p14:xfrm>
                <a:off x="3685930" y="4828273"/>
                <a:ext cx="738360" cy="32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7243B85-3F67-A451-9D8E-5AC93EF605D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676930" y="4819633"/>
                  <a:ext cx="75600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1FB8B2BB-D7B5-EE99-8FE1-31C5AED629C4}"/>
                  </a:ext>
                </a:extLst>
              </p14:cNvPr>
              <p14:cNvContentPartPr/>
              <p14:nvPr/>
            </p14:nvContentPartPr>
            <p14:xfrm>
              <a:off x="5598250" y="5177473"/>
              <a:ext cx="3619440" cy="693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1FB8B2BB-D7B5-EE99-8FE1-31C5AED629C4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5589250" y="5168833"/>
                <a:ext cx="3637080" cy="71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1655512-A51E-7916-26B1-EFADD4395E1F}"/>
                  </a:ext>
                </a:extLst>
              </p14:cNvPr>
              <p14:cNvContentPartPr/>
              <p14:nvPr/>
            </p14:nvContentPartPr>
            <p14:xfrm>
              <a:off x="5417170" y="5162353"/>
              <a:ext cx="3850920" cy="6141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1655512-A51E-7916-26B1-EFADD4395E1F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408530" y="5153713"/>
                <a:ext cx="386856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0766CE97-3B79-7D3C-700E-D3E34B5D0DFD}"/>
                  </a:ext>
                </a:extLst>
              </p14:cNvPr>
              <p14:cNvContentPartPr/>
              <p14:nvPr/>
            </p14:nvContentPartPr>
            <p14:xfrm>
              <a:off x="5582410" y="5640073"/>
              <a:ext cx="3483720" cy="2350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0766CE97-3B79-7D3C-700E-D3E34B5D0DFD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5573410" y="5631433"/>
                <a:ext cx="35013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103D0D41-A7D3-6CCC-0158-631C20594AED}"/>
                  </a:ext>
                </a:extLst>
              </p14:cNvPr>
              <p14:cNvContentPartPr/>
              <p14:nvPr/>
            </p14:nvContentPartPr>
            <p14:xfrm>
              <a:off x="3592330" y="5618113"/>
              <a:ext cx="1978920" cy="673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103D0D41-A7D3-6CCC-0158-631C20594AED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3583330" y="5609473"/>
                <a:ext cx="19965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5E2FA2CD-5AD4-1A8B-6682-89E862932EAE}"/>
                  </a:ext>
                </a:extLst>
              </p14:cNvPr>
              <p14:cNvContentPartPr/>
              <p14:nvPr/>
            </p14:nvContentPartPr>
            <p14:xfrm>
              <a:off x="8959210" y="5665993"/>
              <a:ext cx="1980720" cy="756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5E2FA2CD-5AD4-1A8B-6682-89E862932EAE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8950570" y="5656993"/>
                <a:ext cx="1998360" cy="9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2A2CAF3-53BE-C0F8-74ED-B57A9CA921AD}"/>
              </a:ext>
            </a:extLst>
          </p:cNvPr>
          <p:cNvGrpSpPr/>
          <p:nvPr/>
        </p:nvGrpSpPr>
        <p:grpSpPr>
          <a:xfrm>
            <a:off x="389410" y="6050019"/>
            <a:ext cx="1495080" cy="471240"/>
            <a:chOff x="389410" y="6050019"/>
            <a:chExt cx="149508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9F54E87-58B3-3928-86EB-1E7547B3F7B2}"/>
                    </a:ext>
                  </a:extLst>
                </p14:cNvPr>
                <p14:cNvContentPartPr/>
                <p14:nvPr/>
              </p14:nvContentPartPr>
              <p14:xfrm>
                <a:off x="389410" y="6050019"/>
                <a:ext cx="201600" cy="206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9F54E87-58B3-3928-86EB-1E7547B3F7B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80770" y="6041379"/>
                  <a:ext cx="2192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CE00B5C-E263-C09A-4447-DC11423BCBED}"/>
                    </a:ext>
                  </a:extLst>
                </p14:cNvPr>
                <p14:cNvContentPartPr/>
                <p14:nvPr/>
              </p14:nvContentPartPr>
              <p14:xfrm>
                <a:off x="749770" y="6177459"/>
                <a:ext cx="16200" cy="34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CE00B5C-E263-C09A-4447-DC11423BCBE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41130" y="6168819"/>
                  <a:ext cx="33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F725EBB-D016-DEDA-8BA3-B06BAD284C7C}"/>
                    </a:ext>
                  </a:extLst>
                </p14:cNvPr>
                <p14:cNvContentPartPr/>
                <p14:nvPr/>
              </p14:nvContentPartPr>
              <p14:xfrm>
                <a:off x="916090" y="6085659"/>
                <a:ext cx="162000" cy="435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F725EBB-D016-DEDA-8BA3-B06BAD284C7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07450" y="6076659"/>
                  <a:ext cx="17964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55A65EA-D829-76FD-FA5A-F675FD2BBDC3}"/>
                    </a:ext>
                  </a:extLst>
                </p14:cNvPr>
                <p14:cNvContentPartPr/>
                <p14:nvPr/>
              </p14:nvContentPartPr>
              <p14:xfrm>
                <a:off x="1159090" y="6327579"/>
                <a:ext cx="360" cy="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55A65EA-D829-76FD-FA5A-F675FD2BBDC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50090" y="631857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CEAEABD-955F-3E25-6CB4-84C80901A2EA}"/>
                    </a:ext>
                  </a:extLst>
                </p14:cNvPr>
                <p14:cNvContentPartPr/>
                <p14:nvPr/>
              </p14:nvContentPartPr>
              <p14:xfrm>
                <a:off x="1143970" y="6266739"/>
                <a:ext cx="43920" cy="27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CEAEABD-955F-3E25-6CB4-84C80901A2E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34970" y="6258099"/>
                  <a:ext cx="61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4FD9A01-63B5-9DE0-7B6E-6C83DB8C16E2}"/>
                    </a:ext>
                  </a:extLst>
                </p14:cNvPr>
                <p14:cNvContentPartPr/>
                <p14:nvPr/>
              </p14:nvContentPartPr>
              <p14:xfrm>
                <a:off x="1698010" y="6168099"/>
                <a:ext cx="186480" cy="117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4FD9A01-63B5-9DE0-7B6E-6C83DB8C16E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689010" y="6159099"/>
                  <a:ext cx="204120" cy="13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33EBD147-C5B1-C107-2D83-F1C3C90F19C2}"/>
                  </a:ext>
                </a:extLst>
              </p14:cNvPr>
              <p14:cNvContentPartPr/>
              <p14:nvPr/>
            </p14:nvContentPartPr>
            <p14:xfrm>
              <a:off x="2153770" y="6039219"/>
              <a:ext cx="982800" cy="5652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33EBD147-C5B1-C107-2D83-F1C3C90F19C2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144770" y="6030579"/>
                <a:ext cx="1000440" cy="58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95068816-7EA6-6478-1FAC-F6E8B1FD5297}"/>
              </a:ext>
            </a:extLst>
          </p:cNvPr>
          <p:cNvGrpSpPr/>
          <p:nvPr/>
        </p:nvGrpSpPr>
        <p:grpSpPr>
          <a:xfrm>
            <a:off x="3271210" y="6030313"/>
            <a:ext cx="3205080" cy="673560"/>
            <a:chOff x="3271210" y="6030313"/>
            <a:chExt cx="3205080" cy="67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DA0F822-2D31-BE3A-F3DE-DDABFBD72283}"/>
                    </a:ext>
                  </a:extLst>
                </p14:cNvPr>
                <p14:cNvContentPartPr/>
                <p14:nvPr/>
              </p14:nvContentPartPr>
              <p14:xfrm>
                <a:off x="3289570" y="6030313"/>
                <a:ext cx="1029600" cy="441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DA0F822-2D31-BE3A-F3DE-DDABFBD7228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280930" y="6021673"/>
                  <a:ext cx="10472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1750ABA-D31A-0F82-43BF-5A26F4EE8064}"/>
                    </a:ext>
                  </a:extLst>
                </p14:cNvPr>
                <p14:cNvContentPartPr/>
                <p14:nvPr/>
              </p14:nvContentPartPr>
              <p14:xfrm>
                <a:off x="3271210" y="6133273"/>
                <a:ext cx="342720" cy="34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1750ABA-D31A-0F82-43BF-5A26F4EE806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262210" y="6124633"/>
                  <a:ext cx="360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F3CA38A-CB3F-6AFD-E1CF-91CFD0BC87F8}"/>
                    </a:ext>
                  </a:extLst>
                </p14:cNvPr>
                <p14:cNvContentPartPr/>
                <p14:nvPr/>
              </p14:nvContentPartPr>
              <p14:xfrm>
                <a:off x="4669810" y="6059473"/>
                <a:ext cx="503280" cy="422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F3CA38A-CB3F-6AFD-E1CF-91CFD0BC87F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661170" y="6050473"/>
                  <a:ext cx="52092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F9771A5-32B5-0718-8CD6-000F3E1DFE57}"/>
                    </a:ext>
                  </a:extLst>
                </p14:cNvPr>
                <p14:cNvContentPartPr/>
                <p14:nvPr/>
              </p14:nvContentPartPr>
              <p14:xfrm>
                <a:off x="4851250" y="6174673"/>
                <a:ext cx="338040" cy="63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F9771A5-32B5-0718-8CD6-000F3E1DFE5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842610" y="6165673"/>
                  <a:ext cx="355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3B40FD4-BD5C-2F80-D723-B3C968F5C684}"/>
                    </a:ext>
                  </a:extLst>
                </p14:cNvPr>
                <p14:cNvContentPartPr/>
                <p14:nvPr/>
              </p14:nvContentPartPr>
              <p14:xfrm>
                <a:off x="5489890" y="6335593"/>
                <a:ext cx="986400" cy="368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3B40FD4-BD5C-2F80-D723-B3C968F5C68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480890" y="6326593"/>
                  <a:ext cx="1004040" cy="38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62B487A1-6E5D-BCFA-3096-1189ED52C1B5}"/>
              </a:ext>
            </a:extLst>
          </p:cNvPr>
          <p:cNvGrpSpPr/>
          <p:nvPr/>
        </p:nvGrpSpPr>
        <p:grpSpPr>
          <a:xfrm>
            <a:off x="6756010" y="6115273"/>
            <a:ext cx="3265560" cy="617040"/>
            <a:chOff x="6756010" y="6115273"/>
            <a:chExt cx="3265560" cy="61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D44CA53-C08D-07D2-10ED-8CB7915CDF05}"/>
                    </a:ext>
                  </a:extLst>
                </p14:cNvPr>
                <p14:cNvContentPartPr/>
                <p14:nvPr/>
              </p14:nvContentPartPr>
              <p14:xfrm>
                <a:off x="6756010" y="6115273"/>
                <a:ext cx="1528920" cy="583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D44CA53-C08D-07D2-10ED-8CB7915CDF0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747010" y="6106633"/>
                  <a:ext cx="154656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92B674D-A03C-760C-3036-CE7D114C915E}"/>
                    </a:ext>
                  </a:extLst>
                </p14:cNvPr>
                <p14:cNvContentPartPr/>
                <p14:nvPr/>
              </p14:nvContentPartPr>
              <p14:xfrm>
                <a:off x="7879570" y="6290233"/>
                <a:ext cx="348840" cy="88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92B674D-A03C-760C-3036-CE7D114C915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70930" y="6281233"/>
                  <a:ext cx="366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5499738-CF95-68A3-B35D-32683584DEB5}"/>
                    </a:ext>
                  </a:extLst>
                </p14:cNvPr>
                <p14:cNvContentPartPr/>
                <p14:nvPr/>
              </p14:nvContentPartPr>
              <p14:xfrm>
                <a:off x="7711810" y="6147313"/>
                <a:ext cx="54720" cy="3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5499738-CF95-68A3-B35D-32683584DEB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703170" y="6138313"/>
                  <a:ext cx="72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698D83C-59F4-4D47-D53A-7939D6661C4E}"/>
                    </a:ext>
                  </a:extLst>
                </p14:cNvPr>
                <p14:cNvContentPartPr/>
                <p14:nvPr/>
              </p14:nvContentPartPr>
              <p14:xfrm>
                <a:off x="8711170" y="6303913"/>
                <a:ext cx="352800" cy="200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698D83C-59F4-4D47-D53A-7939D6661C4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702170" y="6294913"/>
                  <a:ext cx="370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49BCDC3-5033-8066-4EBA-5D11C25B38FE}"/>
                    </a:ext>
                  </a:extLst>
                </p14:cNvPr>
                <p14:cNvContentPartPr/>
                <p14:nvPr/>
              </p14:nvContentPartPr>
              <p14:xfrm>
                <a:off x="8867050" y="6506593"/>
                <a:ext cx="186840" cy="225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49BCDC3-5033-8066-4EBA-5D11C25B38F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858050" y="6497593"/>
                  <a:ext cx="204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06F78E4-EE1B-B83F-BD71-083C7B1CA2AA}"/>
                    </a:ext>
                  </a:extLst>
                </p14:cNvPr>
                <p14:cNvContentPartPr/>
                <p14:nvPr/>
              </p14:nvContentPartPr>
              <p14:xfrm>
                <a:off x="9344050" y="6336313"/>
                <a:ext cx="259920" cy="236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06F78E4-EE1B-B83F-BD71-083C7B1CA2A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335410" y="6327313"/>
                  <a:ext cx="2775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86A8F06-BFD2-98B5-A684-CD90C22EA415}"/>
                    </a:ext>
                  </a:extLst>
                </p14:cNvPr>
                <p14:cNvContentPartPr/>
                <p14:nvPr/>
              </p14:nvContentPartPr>
              <p14:xfrm>
                <a:off x="9775330" y="6415513"/>
                <a:ext cx="246240" cy="167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86A8F06-BFD2-98B5-A684-CD90C22EA41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766690" y="6406873"/>
                  <a:ext cx="26388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CECB26F0-5F2D-52DC-94ED-FBB421DF57B2}"/>
              </a:ext>
            </a:extLst>
          </p:cNvPr>
          <p:cNvGrpSpPr/>
          <p:nvPr/>
        </p:nvGrpSpPr>
        <p:grpSpPr>
          <a:xfrm>
            <a:off x="8526130" y="5156593"/>
            <a:ext cx="1730880" cy="411120"/>
            <a:chOff x="8526130" y="5156593"/>
            <a:chExt cx="173088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69AA018-3C99-AB7B-02CB-48C0D978CAE6}"/>
                    </a:ext>
                  </a:extLst>
                </p14:cNvPr>
                <p14:cNvContentPartPr/>
                <p14:nvPr/>
              </p14:nvContentPartPr>
              <p14:xfrm>
                <a:off x="8526130" y="5196193"/>
                <a:ext cx="1194840" cy="197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69AA018-3C99-AB7B-02CB-48C0D978CAE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517130" y="5187193"/>
                  <a:ext cx="1212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ED36751-4D6D-3BAC-360A-87D834AC45B6}"/>
                    </a:ext>
                  </a:extLst>
                </p14:cNvPr>
                <p14:cNvContentPartPr/>
                <p14:nvPr/>
              </p14:nvContentPartPr>
              <p14:xfrm>
                <a:off x="9831850" y="5156593"/>
                <a:ext cx="386640" cy="206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ED36751-4D6D-3BAC-360A-87D834AC45B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823210" y="5147593"/>
                  <a:ext cx="404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1FBDFB2-0EFF-8246-AB53-CD8073BB5DC6}"/>
                    </a:ext>
                  </a:extLst>
                </p14:cNvPr>
                <p14:cNvContentPartPr/>
                <p14:nvPr/>
              </p14:nvContentPartPr>
              <p14:xfrm>
                <a:off x="10052530" y="5358553"/>
                <a:ext cx="204480" cy="209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1FBDFB2-0EFF-8246-AB53-CD8073BB5DC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043890" y="5349553"/>
                  <a:ext cx="222120" cy="22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9BF204E1-C1F0-B7F5-38F5-037F00902C0E}"/>
                  </a:ext>
                </a:extLst>
              </p14:cNvPr>
              <p14:cNvContentPartPr/>
              <p14:nvPr/>
            </p14:nvContentPartPr>
            <p14:xfrm>
              <a:off x="7304650" y="5460073"/>
              <a:ext cx="266400" cy="1054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9BF204E1-C1F0-B7F5-38F5-037F00902C0E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7296010" y="5451433"/>
                <a:ext cx="284040" cy="12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FF9824F0-7343-2E13-4A98-B130F5D6C4E1}"/>
              </a:ext>
            </a:extLst>
          </p:cNvPr>
          <p:cNvGrpSpPr/>
          <p:nvPr/>
        </p:nvGrpSpPr>
        <p:grpSpPr>
          <a:xfrm>
            <a:off x="7361890" y="4805233"/>
            <a:ext cx="364320" cy="441360"/>
            <a:chOff x="7361890" y="4805233"/>
            <a:chExt cx="36432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F012A81-99EE-FFF9-4095-1265BF3956C8}"/>
                    </a:ext>
                  </a:extLst>
                </p14:cNvPr>
                <p14:cNvContentPartPr/>
                <p14:nvPr/>
              </p14:nvContentPartPr>
              <p14:xfrm>
                <a:off x="7361890" y="4805233"/>
                <a:ext cx="330480" cy="164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F012A81-99EE-FFF9-4095-1265BF3956C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353250" y="4796233"/>
                  <a:ext cx="348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404B8F3-9B2F-62F6-D619-0B83AED6D602}"/>
                    </a:ext>
                  </a:extLst>
                </p14:cNvPr>
                <p14:cNvContentPartPr/>
                <p14:nvPr/>
              </p14:nvContentPartPr>
              <p14:xfrm>
                <a:off x="7559170" y="4943833"/>
                <a:ext cx="167040" cy="132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404B8F3-9B2F-62F6-D619-0B83AED6D60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550170" y="4935193"/>
                  <a:ext cx="1846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47E7A1E-868F-427E-3A1F-C05882DEEA12}"/>
                    </a:ext>
                  </a:extLst>
                </p14:cNvPr>
                <p14:cNvContentPartPr/>
                <p14:nvPr/>
              </p14:nvContentPartPr>
              <p14:xfrm>
                <a:off x="7537930" y="4906753"/>
                <a:ext cx="152280" cy="3398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47E7A1E-868F-427E-3A1F-C05882DEEA1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529290" y="4897753"/>
                  <a:ext cx="169920" cy="357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8875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110156-001D-EA64-CD13-0571F7C1C5AC}"/>
                  </a:ext>
                </a:extLst>
              </p14:cNvPr>
              <p14:cNvContentPartPr/>
              <p14:nvPr/>
            </p14:nvContentPartPr>
            <p14:xfrm>
              <a:off x="483730" y="242233"/>
              <a:ext cx="377640" cy="293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110156-001D-EA64-CD13-0571F7C1C5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090" y="233233"/>
                <a:ext cx="3952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5B9A74-34AA-6627-97CD-A9ACA038A07F}"/>
                  </a:ext>
                </a:extLst>
              </p14:cNvPr>
              <p14:cNvContentPartPr/>
              <p14:nvPr/>
            </p14:nvContentPartPr>
            <p14:xfrm>
              <a:off x="677410" y="337993"/>
              <a:ext cx="195480" cy="250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5B9A74-34AA-6627-97CD-A9ACA038A0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8410" y="329353"/>
                <a:ext cx="21312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A05F2E-4277-CCF9-7944-C0582ADEBBC7}"/>
                  </a:ext>
                </a:extLst>
              </p14:cNvPr>
              <p14:cNvContentPartPr/>
              <p14:nvPr/>
            </p14:nvContentPartPr>
            <p14:xfrm>
              <a:off x="874690" y="163753"/>
              <a:ext cx="978840" cy="539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A05F2E-4277-CCF9-7944-C0582ADEBB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5690" y="155113"/>
                <a:ext cx="996480" cy="5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8C90E4-F559-089C-36C1-8D16508A706C}"/>
                  </a:ext>
                </a:extLst>
              </p14:cNvPr>
              <p14:cNvContentPartPr/>
              <p14:nvPr/>
            </p14:nvContentPartPr>
            <p14:xfrm>
              <a:off x="2099770" y="244393"/>
              <a:ext cx="284040" cy="383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8C90E4-F559-089C-36C1-8D16508A706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1130" y="235393"/>
                <a:ext cx="301680" cy="40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4FBFAB77-90DE-C486-FD18-E194FB4EE8AC}"/>
              </a:ext>
            </a:extLst>
          </p:cNvPr>
          <p:cNvGrpSpPr/>
          <p:nvPr/>
        </p:nvGrpSpPr>
        <p:grpSpPr>
          <a:xfrm>
            <a:off x="2006405" y="124873"/>
            <a:ext cx="4105440" cy="1287829"/>
            <a:chOff x="2006405" y="124873"/>
            <a:chExt cx="4105440" cy="128782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FBEEF74-2709-B527-4461-AA1B6514046A}"/>
                    </a:ext>
                  </a:extLst>
                </p14:cNvPr>
                <p14:cNvContentPartPr/>
                <p14:nvPr/>
              </p14:nvContentPartPr>
              <p14:xfrm>
                <a:off x="2653090" y="124873"/>
                <a:ext cx="1762200" cy="441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FBEEF74-2709-B527-4461-AA1B6514046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44090" y="116233"/>
                  <a:ext cx="17798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F240CF4-DD15-9589-1F89-ABD49E5A7553}"/>
                    </a:ext>
                  </a:extLst>
                </p14:cNvPr>
                <p14:cNvContentPartPr/>
                <p14:nvPr/>
              </p14:nvContentPartPr>
              <p14:xfrm>
                <a:off x="4169050" y="280393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F240CF4-DD15-9589-1F89-ABD49E5A755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60410" y="2713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B952C7E-7339-5DE0-2AEB-E9CBEEF52DBF}"/>
                    </a:ext>
                  </a:extLst>
                </p14:cNvPr>
                <p14:cNvContentPartPr/>
                <p14:nvPr/>
              </p14:nvContentPartPr>
              <p14:xfrm>
                <a:off x="3880330" y="247993"/>
                <a:ext cx="246600" cy="39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B952C7E-7339-5DE0-2AEB-E9CBEEF52DB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71690" y="238993"/>
                  <a:ext cx="264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5CAB184-F3F2-B6A5-4B1E-7B496389FDA4}"/>
                    </a:ext>
                  </a:extLst>
                </p14:cNvPr>
                <p14:cNvContentPartPr/>
                <p14:nvPr/>
              </p14:nvContentPartPr>
              <p14:xfrm>
                <a:off x="4639570" y="335833"/>
                <a:ext cx="7560" cy="55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5CAB184-F3F2-B6A5-4B1E-7B496389FDA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30570" y="327193"/>
                  <a:ext cx="25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02F43C5-79EB-5C78-E23A-85FE79A92042}"/>
                    </a:ext>
                  </a:extLst>
                </p14:cNvPr>
                <p14:cNvContentPartPr/>
                <p14:nvPr/>
              </p14:nvContentPartPr>
              <p14:xfrm>
                <a:off x="4645690" y="474793"/>
                <a:ext cx="19080" cy="27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02F43C5-79EB-5C78-E23A-85FE79A9204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37050" y="466153"/>
                  <a:ext cx="36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1758984-4D18-F23A-5C8B-16CD7F9FF795}"/>
                    </a:ext>
                  </a:extLst>
                </p14:cNvPr>
                <p14:cNvContentPartPr/>
                <p14:nvPr/>
              </p14:nvContentPartPr>
              <p14:xfrm>
                <a:off x="2006405" y="846188"/>
                <a:ext cx="1047600" cy="56147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1758984-4D18-F23A-5C8B-16CD7F9FF79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97765" y="837184"/>
                  <a:ext cx="1065240" cy="5791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173BA56-510B-69C0-C143-920D489694FD}"/>
                    </a:ext>
                  </a:extLst>
                </p14:cNvPr>
                <p14:cNvContentPartPr/>
                <p14:nvPr/>
              </p14:nvContentPartPr>
              <p14:xfrm>
                <a:off x="2785445" y="1020022"/>
                <a:ext cx="25200" cy="9313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173BA56-510B-69C0-C143-920D489694F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76445" y="1011425"/>
                  <a:ext cx="42840" cy="268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45D0B34-E3E0-4A9D-1BDE-EBBA9BCA0F0C}"/>
                    </a:ext>
                  </a:extLst>
                </p14:cNvPr>
                <p14:cNvContentPartPr/>
                <p14:nvPr/>
              </p14:nvContentPartPr>
              <p14:xfrm>
                <a:off x="2462165" y="912540"/>
                <a:ext cx="463320" cy="9235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45D0B34-E3E0-4A9D-1BDE-EBBA9BCA0F0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53165" y="903882"/>
                  <a:ext cx="480960" cy="1100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86A7EB2-AED6-C661-8667-8A41E833DCA4}"/>
                    </a:ext>
                  </a:extLst>
                </p14:cNvPr>
                <p14:cNvContentPartPr/>
                <p14:nvPr/>
              </p14:nvContentPartPr>
              <p14:xfrm>
                <a:off x="3358205" y="909824"/>
                <a:ext cx="298440" cy="502878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86A7EB2-AED6-C661-8667-8A41E833DCA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49205" y="901185"/>
                  <a:ext cx="316080" cy="520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EFFCC7C-36E5-92CF-036F-C6781D9E911A}"/>
                    </a:ext>
                  </a:extLst>
                </p14:cNvPr>
                <p14:cNvContentPartPr/>
                <p14:nvPr/>
              </p14:nvContentPartPr>
              <p14:xfrm>
                <a:off x="3888485" y="920688"/>
                <a:ext cx="694800" cy="345729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EFFCC7C-36E5-92CF-036F-C6781D9E911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79485" y="912045"/>
                  <a:ext cx="712440" cy="3633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68F0A88-DD9A-2164-B2C3-65A7611822FD}"/>
                    </a:ext>
                  </a:extLst>
                </p14:cNvPr>
                <p14:cNvContentPartPr/>
                <p14:nvPr/>
              </p14:nvContentPartPr>
              <p14:xfrm>
                <a:off x="3918005" y="1015754"/>
                <a:ext cx="412920" cy="43459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68F0A88-DD9A-2164-B2C3-65A7611822F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09005" y="1006700"/>
                  <a:ext cx="430560" cy="61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55D854E-3077-EE70-A7E6-5C85C54E0B03}"/>
                    </a:ext>
                  </a:extLst>
                </p14:cNvPr>
                <p14:cNvContentPartPr/>
                <p14:nvPr/>
              </p14:nvContentPartPr>
              <p14:xfrm>
                <a:off x="4955165" y="1039424"/>
                <a:ext cx="1156680" cy="23359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55D854E-3077-EE70-A7E6-5C85C54E0B0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46525" y="1030786"/>
                  <a:ext cx="1174320" cy="25122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CA12D00-D7E5-F55E-9819-14755F0ED6EE}"/>
              </a:ext>
            </a:extLst>
          </p:cNvPr>
          <p:cNvGrpSpPr/>
          <p:nvPr/>
        </p:nvGrpSpPr>
        <p:grpSpPr>
          <a:xfrm>
            <a:off x="6454205" y="870633"/>
            <a:ext cx="1634885" cy="372400"/>
            <a:chOff x="6454205" y="870633"/>
            <a:chExt cx="1634885" cy="3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3A0BDD9-4938-380F-A07B-631DBC29B483}"/>
                    </a:ext>
                  </a:extLst>
                </p14:cNvPr>
                <p14:cNvContentPartPr/>
                <p14:nvPr/>
              </p14:nvContentPartPr>
              <p14:xfrm>
                <a:off x="6454205" y="870633"/>
                <a:ext cx="686880" cy="339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3A0BDD9-4938-380F-A07B-631DBC29B48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45205" y="861632"/>
                  <a:ext cx="704520" cy="3571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18C14A0-CB75-4C54-D49F-2C97A15251F3}"/>
                    </a:ext>
                  </a:extLst>
                </p14:cNvPr>
                <p14:cNvContentPartPr/>
                <p14:nvPr/>
              </p14:nvContentPartPr>
              <p14:xfrm>
                <a:off x="6836885" y="998681"/>
                <a:ext cx="225000" cy="47727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18C14A0-CB75-4C54-D49F-2C97A15251F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28245" y="989642"/>
                  <a:ext cx="242640" cy="654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1905C3-279D-DB8C-728E-DF68ED35F442}"/>
                    </a:ext>
                  </a:extLst>
                </p14:cNvPr>
                <p14:cNvContentPartPr/>
                <p14:nvPr/>
              </p14:nvContentPartPr>
              <p14:xfrm>
                <a:off x="6777125" y="944358"/>
                <a:ext cx="83520" cy="4268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1905C3-279D-DB8C-728E-DF68ED35F44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768125" y="935046"/>
                  <a:ext cx="101160" cy="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98BAA41-5979-3041-2F52-3C659713FF40}"/>
                    </a:ext>
                  </a:extLst>
                </p14:cNvPr>
                <p14:cNvContentPartPr/>
                <p14:nvPr/>
              </p14:nvContentPartPr>
              <p14:xfrm>
                <a:off x="7423810" y="873313"/>
                <a:ext cx="665280" cy="369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98BAA41-5979-3041-2F52-3C659713FF4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15170" y="864313"/>
                  <a:ext cx="682920" cy="38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1D9D205-93A6-E179-8415-57E8F0CC555D}"/>
              </a:ext>
            </a:extLst>
          </p:cNvPr>
          <p:cNvGrpSpPr/>
          <p:nvPr/>
        </p:nvGrpSpPr>
        <p:grpSpPr>
          <a:xfrm>
            <a:off x="8283490" y="854953"/>
            <a:ext cx="1769760" cy="525960"/>
            <a:chOff x="8283490" y="854953"/>
            <a:chExt cx="176976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C5BB9AD-8A42-BEBF-A9A2-805F12B1C8A4}"/>
                    </a:ext>
                  </a:extLst>
                </p14:cNvPr>
                <p14:cNvContentPartPr/>
                <p14:nvPr/>
              </p14:nvContentPartPr>
              <p14:xfrm>
                <a:off x="8283490" y="885193"/>
                <a:ext cx="1769760" cy="495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C5BB9AD-8A42-BEBF-A9A2-805F12B1C8A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74490" y="876553"/>
                  <a:ext cx="178740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0D6688D-D062-1B8F-45C8-2B9E2F556EF3}"/>
                    </a:ext>
                  </a:extLst>
                </p14:cNvPr>
                <p14:cNvContentPartPr/>
                <p14:nvPr/>
              </p14:nvContentPartPr>
              <p14:xfrm>
                <a:off x="9640690" y="854953"/>
                <a:ext cx="87840" cy="19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0D6688D-D062-1B8F-45C8-2B9E2F556EF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632050" y="846313"/>
                  <a:ext cx="1054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4BC4192-17D8-8A12-38DB-8DC58545884A}"/>
              </a:ext>
            </a:extLst>
          </p:cNvPr>
          <p:cNvGrpSpPr/>
          <p:nvPr/>
        </p:nvGrpSpPr>
        <p:grpSpPr>
          <a:xfrm>
            <a:off x="1494250" y="1567393"/>
            <a:ext cx="6461640" cy="518400"/>
            <a:chOff x="1494250" y="1567393"/>
            <a:chExt cx="646164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448BDD2-1C0C-E913-2240-209D9FB8B574}"/>
                    </a:ext>
                  </a:extLst>
                </p14:cNvPr>
                <p14:cNvContentPartPr/>
                <p14:nvPr/>
              </p14:nvContentPartPr>
              <p14:xfrm>
                <a:off x="1494250" y="1674673"/>
                <a:ext cx="171720" cy="283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448BDD2-1C0C-E913-2240-209D9FB8B57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85250" y="1666033"/>
                  <a:ext cx="1893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773F59A-6F60-F359-588D-BCADB7297586}"/>
                    </a:ext>
                  </a:extLst>
                </p14:cNvPr>
                <p14:cNvContentPartPr/>
                <p14:nvPr/>
              </p14:nvContentPartPr>
              <p14:xfrm>
                <a:off x="1507210" y="1811473"/>
                <a:ext cx="129600" cy="10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773F59A-6F60-F359-588D-BCADB729758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98570" y="1802833"/>
                  <a:ext cx="147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FB3732B-E696-BF73-D908-452CB276AC84}"/>
                    </a:ext>
                  </a:extLst>
                </p14:cNvPr>
                <p14:cNvContentPartPr/>
                <p14:nvPr/>
              </p14:nvContentPartPr>
              <p14:xfrm>
                <a:off x="1513330" y="1674313"/>
                <a:ext cx="195120" cy="42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FB3732B-E696-BF73-D908-452CB276AC8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04690" y="1665313"/>
                  <a:ext cx="212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A5BF5E7-A494-1DFE-5FBE-AB05E68D705B}"/>
                    </a:ext>
                  </a:extLst>
                </p14:cNvPr>
                <p14:cNvContentPartPr/>
                <p14:nvPr/>
              </p14:nvContentPartPr>
              <p14:xfrm>
                <a:off x="1683610" y="1886713"/>
                <a:ext cx="23040" cy="123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A5BF5E7-A494-1DFE-5FBE-AB05E68D705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74970" y="1877713"/>
                  <a:ext cx="40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41981D5-D752-41F6-3C51-E274AA20F72A}"/>
                    </a:ext>
                  </a:extLst>
                </p14:cNvPr>
                <p14:cNvContentPartPr/>
                <p14:nvPr/>
              </p14:nvContentPartPr>
              <p14:xfrm>
                <a:off x="1917250" y="1733353"/>
                <a:ext cx="131400" cy="12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41981D5-D752-41F6-3C51-E274AA20F72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08250" y="1724713"/>
                  <a:ext cx="149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49FD69C-7E30-5B8A-64E9-79A1A1007517}"/>
                    </a:ext>
                  </a:extLst>
                </p14:cNvPr>
                <p14:cNvContentPartPr/>
                <p14:nvPr/>
              </p14:nvContentPartPr>
              <p14:xfrm>
                <a:off x="1889530" y="1818673"/>
                <a:ext cx="186120" cy="22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49FD69C-7E30-5B8A-64E9-79A1A100751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80890" y="1809673"/>
                  <a:ext cx="203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1D9A8A0-B115-0B0C-9E0D-36F2ACC33E59}"/>
                    </a:ext>
                  </a:extLst>
                </p14:cNvPr>
                <p14:cNvContentPartPr/>
                <p14:nvPr/>
              </p14:nvContentPartPr>
              <p14:xfrm>
                <a:off x="2311090" y="1705633"/>
                <a:ext cx="201960" cy="286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1D9A8A0-B115-0B0C-9E0D-36F2ACC33E5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02450" y="1696993"/>
                  <a:ext cx="2196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B085A26-E214-B0CC-2203-9FC2C9C3C2EF}"/>
                    </a:ext>
                  </a:extLst>
                </p14:cNvPr>
                <p14:cNvContentPartPr/>
                <p14:nvPr/>
              </p14:nvContentPartPr>
              <p14:xfrm>
                <a:off x="2331610" y="1844593"/>
                <a:ext cx="156600" cy="29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B085A26-E214-B0CC-2203-9FC2C9C3C2E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22970" y="1835953"/>
                  <a:ext cx="174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DDC8942-E829-0027-C784-A2CA211D30DB}"/>
                    </a:ext>
                  </a:extLst>
                </p14:cNvPr>
                <p14:cNvContentPartPr/>
                <p14:nvPr/>
              </p14:nvContentPartPr>
              <p14:xfrm>
                <a:off x="2326210" y="1676833"/>
                <a:ext cx="230760" cy="38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DDC8942-E829-0027-C784-A2CA211D30D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17570" y="1668193"/>
                  <a:ext cx="248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99A8157-FB14-D32B-3A0A-47B60476242B}"/>
                    </a:ext>
                  </a:extLst>
                </p14:cNvPr>
                <p14:cNvContentPartPr/>
                <p14:nvPr/>
              </p14:nvContentPartPr>
              <p14:xfrm>
                <a:off x="2544730" y="1991113"/>
                <a:ext cx="75240" cy="94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99A8157-FB14-D32B-3A0A-47B60476242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35730" y="1982113"/>
                  <a:ext cx="92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A049D39-9FD6-C39B-5994-E343C2021397}"/>
                    </a:ext>
                  </a:extLst>
                </p14:cNvPr>
                <p14:cNvContentPartPr/>
                <p14:nvPr/>
              </p14:nvContentPartPr>
              <p14:xfrm>
                <a:off x="2858650" y="1810033"/>
                <a:ext cx="514080" cy="168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A049D39-9FD6-C39B-5994-E343C202139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50010" y="1801393"/>
                  <a:ext cx="531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5C84901-5F69-6F02-F7BC-0924A0E20D1C}"/>
                    </a:ext>
                  </a:extLst>
                </p14:cNvPr>
                <p14:cNvContentPartPr/>
                <p14:nvPr/>
              </p14:nvContentPartPr>
              <p14:xfrm>
                <a:off x="3507010" y="1634353"/>
                <a:ext cx="151560" cy="435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5C84901-5F69-6F02-F7BC-0924A0E20D1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98010" y="1625353"/>
                  <a:ext cx="16920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992C472-2C9E-2FDC-63A4-5E407FC3BD62}"/>
                    </a:ext>
                  </a:extLst>
                </p14:cNvPr>
                <p14:cNvContentPartPr/>
                <p14:nvPr/>
              </p14:nvContentPartPr>
              <p14:xfrm>
                <a:off x="3874210" y="1665673"/>
                <a:ext cx="141480" cy="248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992C472-2C9E-2FDC-63A4-5E407FC3BD6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65210" y="1657033"/>
                  <a:ext cx="1591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E78C7E4-5612-9223-A639-98D5276BDBB2}"/>
                    </a:ext>
                  </a:extLst>
                </p14:cNvPr>
                <p14:cNvContentPartPr/>
                <p14:nvPr/>
              </p14:nvContentPartPr>
              <p14:xfrm>
                <a:off x="4168690" y="1762153"/>
                <a:ext cx="39240" cy="191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E78C7E4-5612-9223-A639-98D5276BDBB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60050" y="1753153"/>
                  <a:ext cx="56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FFDDBC1-A67F-3325-11F2-76FC3737AC45}"/>
                    </a:ext>
                  </a:extLst>
                </p14:cNvPr>
                <p14:cNvContentPartPr/>
                <p14:nvPr/>
              </p14:nvContentPartPr>
              <p14:xfrm>
                <a:off x="4086250" y="1856833"/>
                <a:ext cx="171000" cy="16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FFDDBC1-A67F-3325-11F2-76FC3737AC4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77250" y="1848193"/>
                  <a:ext cx="188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B1D36C3-2391-B14C-1FC0-8026C6068849}"/>
                    </a:ext>
                  </a:extLst>
                </p14:cNvPr>
                <p14:cNvContentPartPr/>
                <p14:nvPr/>
              </p14:nvContentPartPr>
              <p14:xfrm>
                <a:off x="4346170" y="1705993"/>
                <a:ext cx="214200" cy="228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B1D36C3-2391-B14C-1FC0-8026C606884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37170" y="1697353"/>
                  <a:ext cx="2318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27EE816-4695-C1E0-AA7C-6C3604E888F7}"/>
                    </a:ext>
                  </a:extLst>
                </p14:cNvPr>
                <p14:cNvContentPartPr/>
                <p14:nvPr/>
              </p14:nvContentPartPr>
              <p14:xfrm>
                <a:off x="4607890" y="1670713"/>
                <a:ext cx="154440" cy="297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27EE816-4695-C1E0-AA7C-6C3604E888F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98890" y="1661713"/>
                  <a:ext cx="1720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C9B66A6-E1EF-E243-E014-BCED7D62EF8F}"/>
                    </a:ext>
                  </a:extLst>
                </p14:cNvPr>
                <p14:cNvContentPartPr/>
                <p14:nvPr/>
              </p14:nvContentPartPr>
              <p14:xfrm>
                <a:off x="3752170" y="1658833"/>
                <a:ext cx="172080" cy="393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C9B66A6-E1EF-E243-E014-BCED7D62EF8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43530" y="1649833"/>
                  <a:ext cx="1897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1AAD7A4-8DAF-C97B-A10D-6E9392AEB1E4}"/>
                    </a:ext>
                  </a:extLst>
                </p14:cNvPr>
                <p14:cNvContentPartPr/>
                <p14:nvPr/>
              </p14:nvContentPartPr>
              <p14:xfrm>
                <a:off x="4794370" y="1636153"/>
                <a:ext cx="124200" cy="409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1AAD7A4-8DAF-C97B-A10D-6E9392AEB1E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85370" y="1627513"/>
                  <a:ext cx="14184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B997CDD-E2A1-4AF1-9AEC-96361C4F07C1}"/>
                    </a:ext>
                  </a:extLst>
                </p14:cNvPr>
                <p14:cNvContentPartPr/>
                <p14:nvPr/>
              </p14:nvContentPartPr>
              <p14:xfrm>
                <a:off x="5034850" y="1775833"/>
                <a:ext cx="184320" cy="194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B997CDD-E2A1-4AF1-9AEC-96361C4F07C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26210" y="1766833"/>
                  <a:ext cx="2019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AD4C1F9-EB1B-11FF-5208-C1CF43E26B5D}"/>
                    </a:ext>
                  </a:extLst>
                </p14:cNvPr>
                <p14:cNvContentPartPr/>
                <p14:nvPr/>
              </p14:nvContentPartPr>
              <p14:xfrm>
                <a:off x="5065450" y="1760713"/>
                <a:ext cx="261000" cy="194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AD4C1F9-EB1B-11FF-5208-C1CF43E26B5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56450" y="1752073"/>
                  <a:ext cx="2786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2C9B94C-57CB-4D44-060F-807E45640F33}"/>
                    </a:ext>
                  </a:extLst>
                </p14:cNvPr>
                <p14:cNvContentPartPr/>
                <p14:nvPr/>
              </p14:nvContentPartPr>
              <p14:xfrm>
                <a:off x="5569090" y="1829113"/>
                <a:ext cx="213840" cy="23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2C9B94C-57CB-4D44-060F-807E45640F3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60450" y="1820113"/>
                  <a:ext cx="231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8BBEE17-9D2A-56A2-6F91-CFA9B2DE7267}"/>
                    </a:ext>
                  </a:extLst>
                </p14:cNvPr>
                <p14:cNvContentPartPr/>
                <p14:nvPr/>
              </p14:nvContentPartPr>
              <p14:xfrm>
                <a:off x="5969410" y="1602673"/>
                <a:ext cx="89280" cy="361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8BBEE17-9D2A-56A2-6F91-CFA9B2DE726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60770" y="1593673"/>
                  <a:ext cx="10692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3DAC68C-71A6-E8D3-4D0F-DC8A7935B539}"/>
                    </a:ext>
                  </a:extLst>
                </p14:cNvPr>
                <p14:cNvContentPartPr/>
                <p14:nvPr/>
              </p14:nvContentPartPr>
              <p14:xfrm>
                <a:off x="6144370" y="1711753"/>
                <a:ext cx="263520" cy="191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3DAC68C-71A6-E8D3-4D0F-DC8A7935B53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35370" y="1703113"/>
                  <a:ext cx="281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FD8D760-89FB-71BC-071B-270A0501F1A3}"/>
                    </a:ext>
                  </a:extLst>
                </p14:cNvPr>
                <p14:cNvContentPartPr/>
                <p14:nvPr/>
              </p14:nvContentPartPr>
              <p14:xfrm>
                <a:off x="6628930" y="1702393"/>
                <a:ext cx="20520" cy="157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FD8D760-89FB-71BC-071B-270A0501F1A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19930" y="1693393"/>
                  <a:ext cx="38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0B10D1C-2D97-4F58-0B5D-965FE9AC0F8B}"/>
                    </a:ext>
                  </a:extLst>
                </p14:cNvPr>
                <p14:cNvContentPartPr/>
                <p14:nvPr/>
              </p14:nvContentPartPr>
              <p14:xfrm>
                <a:off x="6571690" y="1774033"/>
                <a:ext cx="146160" cy="15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0B10D1C-2D97-4F58-0B5D-965FE9AC0F8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563050" y="1765033"/>
                  <a:ext cx="163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BDEFFD7-7C81-089C-47A1-71EE511E1456}"/>
                    </a:ext>
                  </a:extLst>
                </p14:cNvPr>
                <p14:cNvContentPartPr/>
                <p14:nvPr/>
              </p14:nvContentPartPr>
              <p14:xfrm>
                <a:off x="6776170" y="1639393"/>
                <a:ext cx="254880" cy="247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BDEFFD7-7C81-089C-47A1-71EE511E145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767530" y="1630393"/>
                  <a:ext cx="2725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4ECB6B5-CB23-1B7E-9298-C15E98D068AF}"/>
                    </a:ext>
                  </a:extLst>
                </p14:cNvPr>
                <p14:cNvContentPartPr/>
                <p14:nvPr/>
              </p14:nvContentPartPr>
              <p14:xfrm>
                <a:off x="7056970" y="1685113"/>
                <a:ext cx="236520" cy="167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4ECB6B5-CB23-1B7E-9298-C15E98D068A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48330" y="1676113"/>
                  <a:ext cx="254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20BCC1D-2C88-E7DB-15B6-33A3B21CAD6F}"/>
                    </a:ext>
                  </a:extLst>
                </p14:cNvPr>
                <p14:cNvContentPartPr/>
                <p14:nvPr/>
              </p14:nvContentPartPr>
              <p14:xfrm>
                <a:off x="7342810" y="1578193"/>
                <a:ext cx="114480" cy="469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20BCC1D-2C88-E7DB-15B6-33A3B21CAD6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34170" y="1569193"/>
                  <a:ext cx="13212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39ABE00-79A3-DA15-6A47-5C3695F7FE9A}"/>
                    </a:ext>
                  </a:extLst>
                </p14:cNvPr>
                <p14:cNvContentPartPr/>
                <p14:nvPr/>
              </p14:nvContentPartPr>
              <p14:xfrm>
                <a:off x="7580770" y="1636153"/>
                <a:ext cx="169560" cy="228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39ABE00-79A3-DA15-6A47-5C3695F7FE9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72130" y="1627513"/>
                  <a:ext cx="187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238C123-80CD-6A1D-4C51-4B3A3ABE9428}"/>
                    </a:ext>
                  </a:extLst>
                </p14:cNvPr>
                <p14:cNvContentPartPr/>
                <p14:nvPr/>
              </p14:nvContentPartPr>
              <p14:xfrm>
                <a:off x="7504810" y="1752073"/>
                <a:ext cx="248760" cy="30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238C123-80CD-6A1D-4C51-4B3A3ABE942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96170" y="1743073"/>
                  <a:ext cx="266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E00FA4C-793D-0FD3-F860-E146A9AF0CA3}"/>
                    </a:ext>
                  </a:extLst>
                </p14:cNvPr>
                <p14:cNvContentPartPr/>
                <p14:nvPr/>
              </p14:nvContentPartPr>
              <p14:xfrm>
                <a:off x="7756810" y="1567393"/>
                <a:ext cx="199080" cy="450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E00FA4C-793D-0FD3-F860-E146A9AF0CA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48170" y="1558753"/>
                  <a:ext cx="216720" cy="46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B8EEB2D-F0D2-EAC6-6A05-E5681D739AC4}"/>
              </a:ext>
            </a:extLst>
          </p:cNvPr>
          <p:cNvGrpSpPr/>
          <p:nvPr/>
        </p:nvGrpSpPr>
        <p:grpSpPr>
          <a:xfrm>
            <a:off x="1524490" y="2441473"/>
            <a:ext cx="6396840" cy="606240"/>
            <a:chOff x="1524490" y="2441473"/>
            <a:chExt cx="6396840" cy="60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500679A-6066-902E-72F2-AA916AE46CE7}"/>
                    </a:ext>
                  </a:extLst>
                </p14:cNvPr>
                <p14:cNvContentPartPr/>
                <p14:nvPr/>
              </p14:nvContentPartPr>
              <p14:xfrm>
                <a:off x="1532770" y="2591233"/>
                <a:ext cx="167760" cy="247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500679A-6066-902E-72F2-AA916AE46CE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523770" y="2582593"/>
                  <a:ext cx="1854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DB7A89E-C45E-418B-D62F-300DA25E00B0}"/>
                    </a:ext>
                  </a:extLst>
                </p14:cNvPr>
                <p14:cNvContentPartPr/>
                <p14:nvPr/>
              </p14:nvContentPartPr>
              <p14:xfrm>
                <a:off x="1563730" y="2716153"/>
                <a:ext cx="129960" cy="4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DB7A89E-C45E-418B-D62F-300DA25E00B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54730" y="2707153"/>
                  <a:ext cx="147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65ED940-EB85-128F-30A5-73FDCB25B9A8}"/>
                    </a:ext>
                  </a:extLst>
                </p14:cNvPr>
                <p14:cNvContentPartPr/>
                <p14:nvPr/>
              </p14:nvContentPartPr>
              <p14:xfrm>
                <a:off x="1524490" y="2576833"/>
                <a:ext cx="230040" cy="47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65ED940-EB85-128F-30A5-73FDCB25B9A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515490" y="2568193"/>
                  <a:ext cx="247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A15476A-9A86-08D5-B9DF-CD368AAB4E63}"/>
                    </a:ext>
                  </a:extLst>
                </p14:cNvPr>
                <p14:cNvContentPartPr/>
                <p14:nvPr/>
              </p14:nvContentPartPr>
              <p14:xfrm>
                <a:off x="1758850" y="2872033"/>
                <a:ext cx="137520" cy="150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A15476A-9A86-08D5-B9DF-CD368AAB4E6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750210" y="2863393"/>
                  <a:ext cx="155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2F1C1C7-5CFD-7402-C319-4B9E43B67F28}"/>
                    </a:ext>
                  </a:extLst>
                </p14:cNvPr>
                <p14:cNvContentPartPr/>
                <p14:nvPr/>
              </p14:nvContentPartPr>
              <p14:xfrm>
                <a:off x="1924090" y="2685913"/>
                <a:ext cx="233280" cy="32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2F1C1C7-5CFD-7402-C319-4B9E43B67F2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15450" y="2676913"/>
                  <a:ext cx="250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33BA00A-F1C9-7037-F5A4-64973007A2CD}"/>
                    </a:ext>
                  </a:extLst>
                </p14:cNvPr>
                <p14:cNvContentPartPr/>
                <p14:nvPr/>
              </p14:nvContentPartPr>
              <p14:xfrm>
                <a:off x="1994290" y="2791033"/>
                <a:ext cx="198000" cy="16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33BA00A-F1C9-7037-F5A4-64973007A2C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85290" y="2782393"/>
                  <a:ext cx="215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7C0E62E-C2E2-0C5D-9771-C6B5BC54F064}"/>
                    </a:ext>
                  </a:extLst>
                </p14:cNvPr>
                <p14:cNvContentPartPr/>
                <p14:nvPr/>
              </p14:nvContentPartPr>
              <p14:xfrm>
                <a:off x="2359690" y="2537593"/>
                <a:ext cx="168480" cy="351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7C0E62E-C2E2-0C5D-9771-C6B5BC54F06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350690" y="2528953"/>
                  <a:ext cx="1861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EDC82A4-B408-AE27-2C8E-AA172745275A}"/>
                    </a:ext>
                  </a:extLst>
                </p14:cNvPr>
                <p14:cNvContentPartPr/>
                <p14:nvPr/>
              </p14:nvContentPartPr>
              <p14:xfrm>
                <a:off x="2367610" y="2764393"/>
                <a:ext cx="160560" cy="13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EDC82A4-B408-AE27-2C8E-AA172745275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358610" y="2755753"/>
                  <a:ext cx="178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5D537A1-6F7E-1023-31F6-6F6F5AE1E8D3}"/>
                    </a:ext>
                  </a:extLst>
                </p14:cNvPr>
                <p14:cNvContentPartPr/>
                <p14:nvPr/>
              </p14:nvContentPartPr>
              <p14:xfrm>
                <a:off x="2392450" y="2585473"/>
                <a:ext cx="187560" cy="19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5D537A1-6F7E-1023-31F6-6F6F5AE1E8D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383450" y="2576833"/>
                  <a:ext cx="205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9FF472B-140B-D108-ED65-85E1BBA4A34E}"/>
                    </a:ext>
                  </a:extLst>
                </p14:cNvPr>
                <p14:cNvContentPartPr/>
                <p14:nvPr/>
              </p14:nvContentPartPr>
              <p14:xfrm>
                <a:off x="2573890" y="2878873"/>
                <a:ext cx="102240" cy="68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9FF472B-140B-D108-ED65-85E1BBA4A34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564890" y="2869873"/>
                  <a:ext cx="119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1EC78BD-3442-AC61-CE47-6250B232E504}"/>
                    </a:ext>
                  </a:extLst>
                </p14:cNvPr>
                <p14:cNvContentPartPr/>
                <p14:nvPr/>
              </p14:nvContentPartPr>
              <p14:xfrm>
                <a:off x="2890330" y="2658553"/>
                <a:ext cx="555840" cy="194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1EC78BD-3442-AC61-CE47-6250B232E50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81690" y="2649913"/>
                  <a:ext cx="5734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757A3F9-1D85-B99A-BA5B-F0FC46466010}"/>
                    </a:ext>
                  </a:extLst>
                </p14:cNvPr>
                <p14:cNvContentPartPr/>
                <p14:nvPr/>
              </p14:nvContentPartPr>
              <p14:xfrm>
                <a:off x="3546970" y="2505553"/>
                <a:ext cx="230040" cy="456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757A3F9-1D85-B99A-BA5B-F0FC4646601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37970" y="2496553"/>
                  <a:ext cx="24768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F9AA78A-A621-5A59-92EB-A595D910D883}"/>
                    </a:ext>
                  </a:extLst>
                </p14:cNvPr>
                <p14:cNvContentPartPr/>
                <p14:nvPr/>
              </p14:nvContentPartPr>
              <p14:xfrm>
                <a:off x="3803290" y="2470993"/>
                <a:ext cx="167400" cy="478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F9AA78A-A621-5A59-92EB-A595D910D88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94650" y="2462353"/>
                  <a:ext cx="18504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FB61682-BA05-E089-1B73-C869EB7EB37D}"/>
                    </a:ext>
                  </a:extLst>
                </p14:cNvPr>
                <p14:cNvContentPartPr/>
                <p14:nvPr/>
              </p14:nvContentPartPr>
              <p14:xfrm>
                <a:off x="4061770" y="2546593"/>
                <a:ext cx="170280" cy="341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FB61682-BA05-E089-1B73-C869EB7EB37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052770" y="2537953"/>
                  <a:ext cx="1879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2625BF3-9DEC-BFE5-13AE-3A0322E16BF7}"/>
                    </a:ext>
                  </a:extLst>
                </p14:cNvPr>
                <p14:cNvContentPartPr/>
                <p14:nvPr/>
              </p14:nvContentPartPr>
              <p14:xfrm>
                <a:off x="4304770" y="2737033"/>
                <a:ext cx="161640" cy="26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2625BF3-9DEC-BFE5-13AE-3A0322E16BF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295770" y="2728393"/>
                  <a:ext cx="179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2D6F1EE-13ED-69C0-06EB-9C3B5412AA46}"/>
                    </a:ext>
                  </a:extLst>
                </p14:cNvPr>
                <p14:cNvContentPartPr/>
                <p14:nvPr/>
              </p14:nvContentPartPr>
              <p14:xfrm>
                <a:off x="4515370" y="2631913"/>
                <a:ext cx="226440" cy="247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2D6F1EE-13ED-69C0-06EB-9C3B5412AA4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506370" y="2622913"/>
                  <a:ext cx="2440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49D7BDD-8264-9B59-8320-56A028B1F09E}"/>
                    </a:ext>
                  </a:extLst>
                </p14:cNvPr>
                <p14:cNvContentPartPr/>
                <p14:nvPr/>
              </p14:nvContentPartPr>
              <p14:xfrm>
                <a:off x="4777090" y="2554873"/>
                <a:ext cx="156240" cy="306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49D7BDD-8264-9B59-8320-56A028B1F09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68090" y="2546233"/>
                  <a:ext cx="1738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ED9D5E2-90BF-A602-E975-EDFEE59E781A}"/>
                    </a:ext>
                  </a:extLst>
                </p14:cNvPr>
                <p14:cNvContentPartPr/>
                <p14:nvPr/>
              </p14:nvContentPartPr>
              <p14:xfrm>
                <a:off x="4931890" y="2535073"/>
                <a:ext cx="165600" cy="430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ED9D5E2-90BF-A602-E975-EDFEE59E781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22890" y="2526073"/>
                  <a:ext cx="18324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E6E3860-1A6B-850D-E6C3-6331354D68BC}"/>
                    </a:ext>
                  </a:extLst>
                </p14:cNvPr>
                <p14:cNvContentPartPr/>
                <p14:nvPr/>
              </p14:nvContentPartPr>
              <p14:xfrm>
                <a:off x="5170210" y="2685553"/>
                <a:ext cx="161280" cy="164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E6E3860-1A6B-850D-E6C3-6331354D68B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161570" y="2676553"/>
                  <a:ext cx="178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68D329B-AEFD-B9A4-31FD-23CBFCDC65CE}"/>
                    </a:ext>
                  </a:extLst>
                </p14:cNvPr>
                <p14:cNvContentPartPr/>
                <p14:nvPr/>
              </p14:nvContentPartPr>
              <p14:xfrm>
                <a:off x="5129170" y="2665033"/>
                <a:ext cx="274680" cy="232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68D329B-AEFD-B9A4-31FD-23CBFCDC65C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120170" y="2656033"/>
                  <a:ext cx="2923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BF905F7-03F1-2BA9-E6C4-16A94C1A1A6B}"/>
                    </a:ext>
                  </a:extLst>
                </p14:cNvPr>
                <p14:cNvContentPartPr/>
                <p14:nvPr/>
              </p14:nvContentPartPr>
              <p14:xfrm>
                <a:off x="5506450" y="2686993"/>
                <a:ext cx="246960" cy="30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BF905F7-03F1-2BA9-E6C4-16A94C1A1A6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97450" y="2678353"/>
                  <a:ext cx="264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C3BC890-904A-8F4E-A019-DB7C7C341F5F}"/>
                    </a:ext>
                  </a:extLst>
                </p14:cNvPr>
                <p14:cNvContentPartPr/>
                <p14:nvPr/>
              </p14:nvContentPartPr>
              <p14:xfrm>
                <a:off x="5797330" y="2494393"/>
                <a:ext cx="178920" cy="408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C3BC890-904A-8F4E-A019-DB7C7C341F5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88330" y="2485393"/>
                  <a:ext cx="1965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C00B6DD-CE09-121B-F098-20171F4C5312}"/>
                    </a:ext>
                  </a:extLst>
                </p14:cNvPr>
                <p14:cNvContentPartPr/>
                <p14:nvPr/>
              </p14:nvContentPartPr>
              <p14:xfrm>
                <a:off x="6006850" y="2667553"/>
                <a:ext cx="249480" cy="159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C00B6DD-CE09-121B-F098-20171F4C531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997850" y="2658913"/>
                  <a:ext cx="267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373A3FE-6B8E-EBE1-1657-30E4646DD6A8}"/>
                    </a:ext>
                  </a:extLst>
                </p14:cNvPr>
                <p14:cNvContentPartPr/>
                <p14:nvPr/>
              </p14:nvContentPartPr>
              <p14:xfrm>
                <a:off x="6348850" y="2687713"/>
                <a:ext cx="183240" cy="39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373A3FE-6B8E-EBE1-1657-30E4646DD6A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40210" y="2679073"/>
                  <a:ext cx="200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CA53A16-CC9D-1B70-8701-F8803F6396B2}"/>
                    </a:ext>
                  </a:extLst>
                </p14:cNvPr>
                <p14:cNvContentPartPr/>
                <p14:nvPr/>
              </p14:nvContentPartPr>
              <p14:xfrm>
                <a:off x="6656290" y="2525713"/>
                <a:ext cx="259200" cy="257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CA53A16-CC9D-1B70-8701-F8803F6396B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47290" y="2517073"/>
                  <a:ext cx="2768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37185FF-7045-A967-776A-E6739196C0AA}"/>
                    </a:ext>
                  </a:extLst>
                </p14:cNvPr>
                <p14:cNvContentPartPr/>
                <p14:nvPr/>
              </p14:nvContentPartPr>
              <p14:xfrm>
                <a:off x="6973810" y="2621833"/>
                <a:ext cx="252360" cy="158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37185FF-7045-A967-776A-E6739196C0A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965170" y="2612833"/>
                  <a:ext cx="270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DFCD1F9-7D4F-FCF6-2218-DD57D60B71CD}"/>
                    </a:ext>
                  </a:extLst>
                </p14:cNvPr>
                <p14:cNvContentPartPr/>
                <p14:nvPr/>
              </p14:nvContentPartPr>
              <p14:xfrm>
                <a:off x="7176130" y="2523193"/>
                <a:ext cx="163440" cy="401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DFCD1F9-7D4F-FCF6-2218-DD57D60B71C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67490" y="2514553"/>
                  <a:ext cx="18108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4E453BC-120A-4067-A974-629655AD5C03}"/>
                    </a:ext>
                  </a:extLst>
                </p14:cNvPr>
                <p14:cNvContentPartPr/>
                <p14:nvPr/>
              </p14:nvContentPartPr>
              <p14:xfrm>
                <a:off x="7504090" y="2529673"/>
                <a:ext cx="151560" cy="321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4E453BC-120A-4067-A974-629655AD5C0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95450" y="2521033"/>
                  <a:ext cx="1692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E99F9E3-4681-AF5C-0A00-2B3193132C69}"/>
                    </a:ext>
                  </a:extLst>
                </p14:cNvPr>
                <p14:cNvContentPartPr/>
                <p14:nvPr/>
              </p14:nvContentPartPr>
              <p14:xfrm>
                <a:off x="7363330" y="2687353"/>
                <a:ext cx="221400" cy="35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E99F9E3-4681-AF5C-0A00-2B3193132C6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54330" y="2678353"/>
                  <a:ext cx="239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1DFCB17-FCAB-841E-BA6F-B87E5070D3BC}"/>
                    </a:ext>
                  </a:extLst>
                </p14:cNvPr>
                <p14:cNvContentPartPr/>
                <p14:nvPr/>
              </p14:nvContentPartPr>
              <p14:xfrm>
                <a:off x="7707850" y="2441473"/>
                <a:ext cx="213480" cy="606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1DFCB17-FCAB-841E-BA6F-B87E5070D3B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698850" y="2432833"/>
                  <a:ext cx="231120" cy="62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704A157-4199-6457-3FBB-22D4F4CE20C8}"/>
              </a:ext>
            </a:extLst>
          </p:cNvPr>
          <p:cNvGrpSpPr/>
          <p:nvPr/>
        </p:nvGrpSpPr>
        <p:grpSpPr>
          <a:xfrm>
            <a:off x="2924890" y="3462433"/>
            <a:ext cx="918360" cy="473400"/>
            <a:chOff x="2924890" y="3462433"/>
            <a:chExt cx="91836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347B3D4-634F-EC91-5582-25362B064A0A}"/>
                    </a:ext>
                  </a:extLst>
                </p14:cNvPr>
                <p14:cNvContentPartPr/>
                <p14:nvPr/>
              </p14:nvContentPartPr>
              <p14:xfrm>
                <a:off x="2924890" y="3462433"/>
                <a:ext cx="918360" cy="473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347B3D4-634F-EC91-5582-25362B064A0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915890" y="3453433"/>
                  <a:ext cx="93600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B2D335D-36AD-E5A5-B51F-F254AF02EE45}"/>
                    </a:ext>
                  </a:extLst>
                </p14:cNvPr>
                <p14:cNvContentPartPr/>
                <p14:nvPr/>
              </p14:nvContentPartPr>
              <p14:xfrm>
                <a:off x="3181570" y="3501673"/>
                <a:ext cx="360" cy="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B2D335D-36AD-E5A5-B51F-F254AF02EE4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72930" y="34930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CA407B60-CA77-87D3-25BC-87DB065DF493}"/>
                  </a:ext>
                </a:extLst>
              </p14:cNvPr>
              <p14:cNvContentPartPr/>
              <p14:nvPr/>
            </p14:nvContentPartPr>
            <p14:xfrm>
              <a:off x="4144930" y="3449473"/>
              <a:ext cx="440640" cy="4784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CA407B60-CA77-87D3-25BC-87DB065DF493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136290" y="3440833"/>
                <a:ext cx="458280" cy="49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79D250-C770-0BB9-33EF-25B1B4E0ACFD}"/>
              </a:ext>
            </a:extLst>
          </p:cNvPr>
          <p:cNvGrpSpPr/>
          <p:nvPr/>
        </p:nvGrpSpPr>
        <p:grpSpPr>
          <a:xfrm>
            <a:off x="5160850" y="3553153"/>
            <a:ext cx="875880" cy="270000"/>
            <a:chOff x="5160850" y="3553153"/>
            <a:chExt cx="87588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BC9858A-AFDE-FC7A-7EA7-0CF77A37BD81}"/>
                    </a:ext>
                  </a:extLst>
                </p14:cNvPr>
                <p14:cNvContentPartPr/>
                <p14:nvPr/>
              </p14:nvContentPartPr>
              <p14:xfrm>
                <a:off x="5160850" y="3553153"/>
                <a:ext cx="183240" cy="228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BC9858A-AFDE-FC7A-7EA7-0CF77A37BD8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152210" y="3544153"/>
                  <a:ext cx="2008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82B747A-C651-AB09-7DB5-488869D15F11}"/>
                    </a:ext>
                  </a:extLst>
                </p14:cNvPr>
                <p14:cNvContentPartPr/>
                <p14:nvPr/>
              </p14:nvContentPartPr>
              <p14:xfrm>
                <a:off x="5400610" y="3571873"/>
                <a:ext cx="254160" cy="251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82B747A-C651-AB09-7DB5-488869D15F1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391970" y="3562873"/>
                  <a:ext cx="271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AC4E721-8FFE-6800-9A9D-6B262DB502B0}"/>
                    </a:ext>
                  </a:extLst>
                </p14:cNvPr>
                <p14:cNvContentPartPr/>
                <p14:nvPr/>
              </p14:nvContentPartPr>
              <p14:xfrm>
                <a:off x="5740090" y="3618313"/>
                <a:ext cx="296640" cy="168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AC4E721-8FFE-6800-9A9D-6B262DB502B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31450" y="3609673"/>
                  <a:ext cx="3142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CAC60DE-8D8A-814F-78C2-DBD14D0D72D9}"/>
              </a:ext>
            </a:extLst>
          </p:cNvPr>
          <p:cNvGrpSpPr/>
          <p:nvPr/>
        </p:nvGrpSpPr>
        <p:grpSpPr>
          <a:xfrm>
            <a:off x="1482370" y="4089193"/>
            <a:ext cx="682920" cy="443880"/>
            <a:chOff x="1482370" y="4089193"/>
            <a:chExt cx="682920" cy="4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DCE92C7-5E6C-86D0-9A86-D587BF4E45D8}"/>
                    </a:ext>
                  </a:extLst>
                </p14:cNvPr>
                <p14:cNvContentPartPr/>
                <p14:nvPr/>
              </p14:nvContentPartPr>
              <p14:xfrm>
                <a:off x="1482370" y="4178473"/>
                <a:ext cx="145440" cy="354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DCE92C7-5E6C-86D0-9A86-D587BF4E45D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473730" y="4169833"/>
                  <a:ext cx="1630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5307AD9-00D0-9A08-2B8B-51F5B152C51E}"/>
                    </a:ext>
                  </a:extLst>
                </p14:cNvPr>
                <p14:cNvContentPartPr/>
                <p14:nvPr/>
              </p14:nvContentPartPr>
              <p14:xfrm>
                <a:off x="1680730" y="4089193"/>
                <a:ext cx="484560" cy="431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5307AD9-00D0-9A08-2B8B-51F5B152C51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671730" y="4080193"/>
                  <a:ext cx="50220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50E9F27-C722-A81C-B336-A0634FE72B2E}"/>
                    </a:ext>
                  </a:extLst>
                </p14:cNvPr>
                <p14:cNvContentPartPr/>
                <p14:nvPr/>
              </p14:nvContentPartPr>
              <p14:xfrm>
                <a:off x="1734370" y="4314553"/>
                <a:ext cx="282960" cy="47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50E9F27-C722-A81C-B336-A0634FE72B2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725370" y="4305913"/>
                  <a:ext cx="30060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582CE14-9107-25A3-A620-851903A41FA6}"/>
              </a:ext>
            </a:extLst>
          </p:cNvPr>
          <p:cNvGrpSpPr/>
          <p:nvPr/>
        </p:nvGrpSpPr>
        <p:grpSpPr>
          <a:xfrm>
            <a:off x="2371210" y="4080913"/>
            <a:ext cx="2295360" cy="496800"/>
            <a:chOff x="2371210" y="4080913"/>
            <a:chExt cx="229536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F755D10-9A27-B997-8829-CF3797C9C37E}"/>
                    </a:ext>
                  </a:extLst>
                </p14:cNvPr>
                <p14:cNvContentPartPr/>
                <p14:nvPr/>
              </p14:nvContentPartPr>
              <p14:xfrm>
                <a:off x="2371210" y="4309153"/>
                <a:ext cx="1057680" cy="231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F755D10-9A27-B997-8829-CF3797C9C37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362210" y="4300513"/>
                  <a:ext cx="1075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40916FC-19BC-E173-5AC0-D9DB06331360}"/>
                    </a:ext>
                  </a:extLst>
                </p14:cNvPr>
                <p14:cNvContentPartPr/>
                <p14:nvPr/>
              </p14:nvContentPartPr>
              <p14:xfrm>
                <a:off x="3572170" y="4080913"/>
                <a:ext cx="1094400" cy="496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40916FC-19BC-E173-5AC0-D9DB0633136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563530" y="4072273"/>
                  <a:ext cx="111204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104FCEF-C74C-773D-D326-22EB6ACFFD6C}"/>
                    </a:ext>
                  </a:extLst>
                </p14:cNvPr>
                <p14:cNvContentPartPr/>
                <p14:nvPr/>
              </p14:nvContentPartPr>
              <p14:xfrm>
                <a:off x="3607450" y="4250113"/>
                <a:ext cx="306720" cy="34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104FCEF-C74C-773D-D326-22EB6ACFFD6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598450" y="4241113"/>
                  <a:ext cx="32436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C922A91-D3D0-CEA3-7626-D628D3E17F7C}"/>
              </a:ext>
            </a:extLst>
          </p:cNvPr>
          <p:cNvGrpSpPr/>
          <p:nvPr/>
        </p:nvGrpSpPr>
        <p:grpSpPr>
          <a:xfrm>
            <a:off x="4966810" y="4045633"/>
            <a:ext cx="1440720" cy="465480"/>
            <a:chOff x="4966810" y="4045633"/>
            <a:chExt cx="144072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015080D-64A0-7495-0904-168DBF0D3175}"/>
                    </a:ext>
                  </a:extLst>
                </p14:cNvPr>
                <p14:cNvContentPartPr/>
                <p14:nvPr/>
              </p14:nvContentPartPr>
              <p14:xfrm>
                <a:off x="4966810" y="4063993"/>
                <a:ext cx="746640" cy="447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015080D-64A0-7495-0904-168DBF0D317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957810" y="4054993"/>
                  <a:ext cx="76428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6180DEC-B575-A29A-53B5-049749694CB9}"/>
                    </a:ext>
                  </a:extLst>
                </p14:cNvPr>
                <p14:cNvContentPartPr/>
                <p14:nvPr/>
              </p14:nvContentPartPr>
              <p14:xfrm>
                <a:off x="5374690" y="4278913"/>
                <a:ext cx="244080" cy="23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6180DEC-B575-A29A-53B5-049749694CB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65690" y="4270273"/>
                  <a:ext cx="261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138790E-65C7-BD6F-6941-9357E2B3ECD9}"/>
                    </a:ext>
                  </a:extLst>
                </p14:cNvPr>
                <p14:cNvContentPartPr/>
                <p14:nvPr/>
              </p14:nvContentPartPr>
              <p14:xfrm>
                <a:off x="5299810" y="4170193"/>
                <a:ext cx="87840" cy="5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138790E-65C7-BD6F-6941-9357E2B3ECD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290810" y="4161553"/>
                  <a:ext cx="105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E416504-8A58-A6CC-56D4-CC317EA479CD}"/>
                    </a:ext>
                  </a:extLst>
                </p14:cNvPr>
                <p14:cNvContentPartPr/>
                <p14:nvPr/>
              </p14:nvContentPartPr>
              <p14:xfrm>
                <a:off x="5924770" y="4045633"/>
                <a:ext cx="482760" cy="443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E416504-8A58-A6CC-56D4-CC317EA479C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915770" y="4036633"/>
                  <a:ext cx="50040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68513EE-A153-CA55-FA64-E3C7CAEAD306}"/>
                    </a:ext>
                  </a:extLst>
                </p14:cNvPr>
                <p14:cNvContentPartPr/>
                <p14:nvPr/>
              </p14:nvContentPartPr>
              <p14:xfrm>
                <a:off x="5941330" y="4268473"/>
                <a:ext cx="317520" cy="46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68513EE-A153-CA55-FA64-E3C7CAEAD30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932330" y="4259833"/>
                  <a:ext cx="335160" cy="6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974AB237-46AF-E01C-5320-A4EB88106D51}"/>
                  </a:ext>
                </a:extLst>
              </p14:cNvPr>
              <p14:cNvContentPartPr/>
              <p14:nvPr/>
            </p14:nvContentPartPr>
            <p14:xfrm>
              <a:off x="6611650" y="4314913"/>
              <a:ext cx="879120" cy="1857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974AB237-46AF-E01C-5320-A4EB88106D51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603010" y="4305913"/>
                <a:ext cx="896760" cy="20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F70108D-D3A4-6E5A-4F87-28EAD41003A1}"/>
              </a:ext>
            </a:extLst>
          </p:cNvPr>
          <p:cNvGrpSpPr/>
          <p:nvPr/>
        </p:nvGrpSpPr>
        <p:grpSpPr>
          <a:xfrm>
            <a:off x="7820530" y="4244713"/>
            <a:ext cx="460440" cy="428040"/>
            <a:chOff x="7820530" y="4244713"/>
            <a:chExt cx="46044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26566CB-D5B6-6B5C-EF14-638AF06C9499}"/>
                    </a:ext>
                  </a:extLst>
                </p14:cNvPr>
                <p14:cNvContentPartPr/>
                <p14:nvPr/>
              </p14:nvContentPartPr>
              <p14:xfrm>
                <a:off x="7820530" y="4244713"/>
                <a:ext cx="394200" cy="225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26566CB-D5B6-6B5C-EF14-638AF06C949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811890" y="4236073"/>
                  <a:ext cx="4118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BE341B4-385F-D94D-54C3-145B6EE5B88B}"/>
                    </a:ext>
                  </a:extLst>
                </p14:cNvPr>
                <p14:cNvContentPartPr/>
                <p14:nvPr/>
              </p14:nvContentPartPr>
              <p14:xfrm>
                <a:off x="8102050" y="4475473"/>
                <a:ext cx="178920" cy="124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BE341B4-385F-D94D-54C3-145B6EE5B88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093410" y="4466833"/>
                  <a:ext cx="196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4A5D38D-DE0B-DA0F-B970-D86451282CE3}"/>
                    </a:ext>
                  </a:extLst>
                </p14:cNvPr>
                <p14:cNvContentPartPr/>
                <p14:nvPr/>
              </p14:nvContentPartPr>
              <p14:xfrm>
                <a:off x="8097730" y="4393033"/>
                <a:ext cx="137880" cy="279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4A5D38D-DE0B-DA0F-B970-D86451282CE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089090" y="4384033"/>
                  <a:ext cx="15552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82E74DA-CA57-2746-0EAD-5ACD4D9549AD}"/>
              </a:ext>
            </a:extLst>
          </p:cNvPr>
          <p:cNvGrpSpPr/>
          <p:nvPr/>
        </p:nvGrpSpPr>
        <p:grpSpPr>
          <a:xfrm>
            <a:off x="1520170" y="4755913"/>
            <a:ext cx="1634760" cy="378360"/>
            <a:chOff x="1520170" y="4755913"/>
            <a:chExt cx="163476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D88391D-B8BF-4309-A677-89081B276921}"/>
                    </a:ext>
                  </a:extLst>
                </p14:cNvPr>
                <p14:cNvContentPartPr/>
                <p14:nvPr/>
              </p14:nvContentPartPr>
              <p14:xfrm>
                <a:off x="1520170" y="4956793"/>
                <a:ext cx="268920" cy="177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D88391D-B8BF-4309-A677-89081B27692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511170" y="4948153"/>
                  <a:ext cx="286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78EB4AD-B9B9-37DA-6E7E-41CE652FB13C}"/>
                    </a:ext>
                  </a:extLst>
                </p14:cNvPr>
                <p14:cNvContentPartPr/>
                <p14:nvPr/>
              </p14:nvContentPartPr>
              <p14:xfrm>
                <a:off x="1856410" y="4755913"/>
                <a:ext cx="762840" cy="361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78EB4AD-B9B9-37DA-6E7E-41CE652FB13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847770" y="4747273"/>
                  <a:ext cx="7804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D94C5D7-FFD3-C2AF-5458-551659D3BE19}"/>
                    </a:ext>
                  </a:extLst>
                </p14:cNvPr>
                <p14:cNvContentPartPr/>
                <p14:nvPr/>
              </p14:nvContentPartPr>
              <p14:xfrm>
                <a:off x="2101930" y="4857073"/>
                <a:ext cx="16200" cy="24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D94C5D7-FFD3-C2AF-5458-551659D3BE1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093290" y="4848433"/>
                  <a:ext cx="33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08ADABD-1C9F-CA4B-CAD3-E482B29CF81D}"/>
                    </a:ext>
                  </a:extLst>
                </p14:cNvPr>
                <p14:cNvContentPartPr/>
                <p14:nvPr/>
              </p14:nvContentPartPr>
              <p14:xfrm>
                <a:off x="2764330" y="4958233"/>
                <a:ext cx="390600" cy="174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08ADABD-1C9F-CA4B-CAD3-E482B29CF81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755330" y="4949593"/>
                  <a:ext cx="408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74355B3-5D3F-47C0-7DBE-451F3053EE65}"/>
                    </a:ext>
                  </a:extLst>
                </p14:cNvPr>
                <p14:cNvContentPartPr/>
                <p14:nvPr/>
              </p14:nvContentPartPr>
              <p14:xfrm>
                <a:off x="2834530" y="4900633"/>
                <a:ext cx="57960" cy="41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74355B3-5D3F-47C0-7DBE-451F3053EE6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825530" y="4891633"/>
                  <a:ext cx="756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CC2D75C-87F4-3846-6C07-C4C987CE39A9}"/>
              </a:ext>
            </a:extLst>
          </p:cNvPr>
          <p:cNvGrpSpPr/>
          <p:nvPr/>
        </p:nvGrpSpPr>
        <p:grpSpPr>
          <a:xfrm>
            <a:off x="3324130" y="4646113"/>
            <a:ext cx="3613680" cy="663480"/>
            <a:chOff x="3324130" y="4646113"/>
            <a:chExt cx="361368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81A4084-F31F-FB97-FF06-969FC42CFA56}"/>
                    </a:ext>
                  </a:extLst>
                </p14:cNvPr>
                <p14:cNvContentPartPr/>
                <p14:nvPr/>
              </p14:nvContentPartPr>
              <p14:xfrm>
                <a:off x="3324130" y="4766353"/>
                <a:ext cx="2067120" cy="370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81A4084-F31F-FB97-FF06-969FC42CFA5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315490" y="4757353"/>
                  <a:ext cx="20847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4922D75-9518-1F42-5F0E-9CC382662167}"/>
                    </a:ext>
                  </a:extLst>
                </p14:cNvPr>
                <p14:cNvContentPartPr/>
                <p14:nvPr/>
              </p14:nvContentPartPr>
              <p14:xfrm>
                <a:off x="4673770" y="4860313"/>
                <a:ext cx="28800" cy="41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4922D75-9518-1F42-5F0E-9CC38266216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665130" y="4851313"/>
                  <a:ext cx="464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EED8197-FC01-B495-76B8-2B9BFAE03F1D}"/>
                    </a:ext>
                  </a:extLst>
                </p14:cNvPr>
                <p14:cNvContentPartPr/>
                <p14:nvPr/>
              </p14:nvContentPartPr>
              <p14:xfrm>
                <a:off x="3694570" y="4867513"/>
                <a:ext cx="338760" cy="43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EED8197-FC01-B495-76B8-2B9BFAE03F1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685930" y="4858873"/>
                  <a:ext cx="356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DDE553A-ED95-0B84-EA35-B69F361B63A3}"/>
                    </a:ext>
                  </a:extLst>
                </p14:cNvPr>
                <p14:cNvContentPartPr/>
                <p14:nvPr/>
              </p14:nvContentPartPr>
              <p14:xfrm>
                <a:off x="5645410" y="4759873"/>
                <a:ext cx="480240" cy="549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DDE553A-ED95-0B84-EA35-B69F361B63A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636770" y="4750873"/>
                  <a:ext cx="49788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9E98D90-2800-F5C7-1474-6DBC00BAAE61}"/>
                    </a:ext>
                  </a:extLst>
                </p14:cNvPr>
                <p14:cNvContentPartPr/>
                <p14:nvPr/>
              </p14:nvContentPartPr>
              <p14:xfrm>
                <a:off x="6316810" y="4646113"/>
                <a:ext cx="621000" cy="401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9E98D90-2800-F5C7-1474-6DBC00BAAE6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307810" y="4637473"/>
                  <a:ext cx="6386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E9920EC-BF69-7A52-04C3-ACDAD344DFE6}"/>
                    </a:ext>
                  </a:extLst>
                </p14:cNvPr>
                <p14:cNvContentPartPr/>
                <p14:nvPr/>
              </p14:nvContentPartPr>
              <p14:xfrm>
                <a:off x="6287650" y="4798033"/>
                <a:ext cx="415800" cy="115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E9920EC-BF69-7A52-04C3-ACDAD344DFE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279010" y="4789033"/>
                  <a:ext cx="4334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FDA7B95-8B09-9FA1-2750-D0031026DBCF}"/>
              </a:ext>
            </a:extLst>
          </p:cNvPr>
          <p:cNvGrpSpPr/>
          <p:nvPr/>
        </p:nvGrpSpPr>
        <p:grpSpPr>
          <a:xfrm>
            <a:off x="7236610" y="4749793"/>
            <a:ext cx="1646280" cy="452160"/>
            <a:chOff x="7236610" y="4749793"/>
            <a:chExt cx="164628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942EFD5-E1F0-26A3-4FB4-B35D10D95E5E}"/>
                    </a:ext>
                  </a:extLst>
                </p14:cNvPr>
                <p14:cNvContentPartPr/>
                <p14:nvPr/>
              </p14:nvContentPartPr>
              <p14:xfrm>
                <a:off x="7236610" y="4819273"/>
                <a:ext cx="1211760" cy="271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942EFD5-E1F0-26A3-4FB4-B35D10D95E5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227970" y="4810633"/>
                  <a:ext cx="12294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187E5B4-3A84-63C0-BBD6-90DCAA7D9C01}"/>
                    </a:ext>
                  </a:extLst>
                </p14:cNvPr>
                <p14:cNvContentPartPr/>
                <p14:nvPr/>
              </p14:nvContentPartPr>
              <p14:xfrm>
                <a:off x="8061370" y="4913593"/>
                <a:ext cx="62280" cy="18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187E5B4-3A84-63C0-BBD6-90DCAA7D9C0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052370" y="4904593"/>
                  <a:ext cx="79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25E4F49-36BF-027D-3DFD-1BACB908E51F}"/>
                    </a:ext>
                  </a:extLst>
                </p14:cNvPr>
                <p14:cNvContentPartPr/>
                <p14:nvPr/>
              </p14:nvContentPartPr>
              <p14:xfrm>
                <a:off x="8745010" y="4749793"/>
                <a:ext cx="137880" cy="452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25E4F49-36BF-027D-3DFD-1BACB908E51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736010" y="4741153"/>
                  <a:ext cx="155520" cy="46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5F151B5A-46C7-EE70-6531-1F452D336926}"/>
              </a:ext>
            </a:extLst>
          </p:cNvPr>
          <p:cNvGrpSpPr/>
          <p:nvPr/>
        </p:nvGrpSpPr>
        <p:grpSpPr>
          <a:xfrm>
            <a:off x="8970370" y="4700473"/>
            <a:ext cx="1671840" cy="591840"/>
            <a:chOff x="8970370" y="4700473"/>
            <a:chExt cx="1671840" cy="59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DE76283-F38B-7EC4-BED3-F4C1FF217EF6}"/>
                    </a:ext>
                  </a:extLst>
                </p14:cNvPr>
                <p14:cNvContentPartPr/>
                <p14:nvPr/>
              </p14:nvContentPartPr>
              <p14:xfrm>
                <a:off x="8970370" y="4768513"/>
                <a:ext cx="1234440" cy="422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DE76283-F38B-7EC4-BED3-F4C1FF217EF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961370" y="4759873"/>
                  <a:ext cx="125208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DA46B11-FC0C-83D2-A417-434964A51811}"/>
                    </a:ext>
                  </a:extLst>
                </p14:cNvPr>
                <p14:cNvContentPartPr/>
                <p14:nvPr/>
              </p14:nvContentPartPr>
              <p14:xfrm>
                <a:off x="10189690" y="4700473"/>
                <a:ext cx="222840" cy="591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DA46B11-FC0C-83D2-A417-434964A5181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180690" y="4691473"/>
                  <a:ext cx="24048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23C3C8F-521F-6D51-1E37-B8B6D50DFEC0}"/>
                    </a:ext>
                  </a:extLst>
                </p14:cNvPr>
                <p14:cNvContentPartPr/>
                <p14:nvPr/>
              </p14:nvContentPartPr>
              <p14:xfrm>
                <a:off x="10616290" y="5107273"/>
                <a:ext cx="25920" cy="41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23C3C8F-521F-6D51-1E37-B8B6D50DFEC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607650" y="5098633"/>
                  <a:ext cx="4356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12E0BEB-B47A-4204-9682-AAD07C54343B}"/>
              </a:ext>
            </a:extLst>
          </p:cNvPr>
          <p:cNvGrpSpPr/>
          <p:nvPr/>
        </p:nvGrpSpPr>
        <p:grpSpPr>
          <a:xfrm>
            <a:off x="8581930" y="4135633"/>
            <a:ext cx="892800" cy="524880"/>
            <a:chOff x="8581930" y="4135633"/>
            <a:chExt cx="89280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231C90C-2B9B-3284-B63C-AC112FCA1C16}"/>
                    </a:ext>
                  </a:extLst>
                </p14:cNvPr>
                <p14:cNvContentPartPr/>
                <p14:nvPr/>
              </p14:nvContentPartPr>
              <p14:xfrm>
                <a:off x="8581930" y="4275313"/>
                <a:ext cx="210240" cy="71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231C90C-2B9B-3284-B63C-AC112FCA1C1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572930" y="4266673"/>
                  <a:ext cx="227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A848799-4BF5-1219-3A46-79A587A5BD95}"/>
                    </a:ext>
                  </a:extLst>
                </p14:cNvPr>
                <p14:cNvContentPartPr/>
                <p14:nvPr/>
              </p14:nvContentPartPr>
              <p14:xfrm>
                <a:off x="8588050" y="4411033"/>
                <a:ext cx="221040" cy="22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A848799-4BF5-1219-3A46-79A587A5BD9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579050" y="4402033"/>
                  <a:ext cx="238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8BD0425-5CEA-25C4-D3C5-E7C98EB426D4}"/>
                    </a:ext>
                  </a:extLst>
                </p14:cNvPr>
                <p14:cNvContentPartPr/>
                <p14:nvPr/>
              </p14:nvContentPartPr>
              <p14:xfrm>
                <a:off x="9095290" y="4135633"/>
                <a:ext cx="249840" cy="160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8BD0425-5CEA-25C4-D3C5-E7C98EB426D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086650" y="4126993"/>
                  <a:ext cx="267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5632732-0D59-657F-19C1-7F860440506F}"/>
                    </a:ext>
                  </a:extLst>
                </p14:cNvPr>
                <p14:cNvContentPartPr/>
                <p14:nvPr/>
              </p14:nvContentPartPr>
              <p14:xfrm>
                <a:off x="8972530" y="4332553"/>
                <a:ext cx="502200" cy="43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5632732-0D59-657F-19C1-7F860440506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963530" y="4323913"/>
                  <a:ext cx="519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0B802F2-A502-4F5A-647B-237B115A5DDA}"/>
                    </a:ext>
                  </a:extLst>
                </p14:cNvPr>
                <p14:cNvContentPartPr/>
                <p14:nvPr/>
              </p14:nvContentPartPr>
              <p14:xfrm>
                <a:off x="9131650" y="4428673"/>
                <a:ext cx="196200" cy="231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0B802F2-A502-4F5A-647B-237B115A5DD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122650" y="4420033"/>
                  <a:ext cx="21384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E7AF640-CFA0-C8BD-3813-3E6313071CD7}"/>
              </a:ext>
            </a:extLst>
          </p:cNvPr>
          <p:cNvGrpSpPr/>
          <p:nvPr/>
        </p:nvGrpSpPr>
        <p:grpSpPr>
          <a:xfrm>
            <a:off x="1502170" y="5438473"/>
            <a:ext cx="825120" cy="284400"/>
            <a:chOff x="1502170" y="5438473"/>
            <a:chExt cx="82512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70BC211-B66B-26F9-D610-301B8A7B01AD}"/>
                    </a:ext>
                  </a:extLst>
                </p14:cNvPr>
                <p14:cNvContentPartPr/>
                <p14:nvPr/>
              </p14:nvContentPartPr>
              <p14:xfrm>
                <a:off x="1502170" y="5438473"/>
                <a:ext cx="207000" cy="239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70BC211-B66B-26F9-D610-301B8A7B01A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493170" y="5429833"/>
                  <a:ext cx="2246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2E70610-7F43-0B59-8FC5-2EA2862FBAEF}"/>
                    </a:ext>
                  </a:extLst>
                </p14:cNvPr>
                <p14:cNvContentPartPr/>
                <p14:nvPr/>
              </p14:nvContentPartPr>
              <p14:xfrm>
                <a:off x="1763170" y="5606593"/>
                <a:ext cx="41040" cy="72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2E70610-7F43-0B59-8FC5-2EA2862FBAE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754170" y="5597953"/>
                  <a:ext cx="58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2C0510E-C37C-12EB-90DF-D8319F673492}"/>
                    </a:ext>
                  </a:extLst>
                </p14:cNvPr>
                <p14:cNvContentPartPr/>
                <p14:nvPr/>
              </p14:nvContentPartPr>
              <p14:xfrm>
                <a:off x="1784410" y="5525593"/>
                <a:ext cx="360" cy="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2C0510E-C37C-12EB-90DF-D8319F67349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775410" y="55165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8D55761-D714-1250-7DCE-2FEA805D36D3}"/>
                    </a:ext>
                  </a:extLst>
                </p14:cNvPr>
                <p14:cNvContentPartPr/>
                <p14:nvPr/>
              </p14:nvContentPartPr>
              <p14:xfrm>
                <a:off x="1864330" y="5590753"/>
                <a:ext cx="122040" cy="94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8D55761-D714-1250-7DCE-2FEA805D36D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855330" y="5581753"/>
                  <a:ext cx="139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9B936DE-2A63-FE84-7C19-295EC8E52530}"/>
                    </a:ext>
                  </a:extLst>
                </p14:cNvPr>
                <p14:cNvContentPartPr/>
                <p14:nvPr/>
              </p14:nvContentPartPr>
              <p14:xfrm>
                <a:off x="2050090" y="5601193"/>
                <a:ext cx="99000" cy="121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9B936DE-2A63-FE84-7C19-295EC8E5253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041450" y="5592193"/>
                  <a:ext cx="116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49A01EE-7B6D-EEF2-ED5A-8542B792BC8E}"/>
                    </a:ext>
                  </a:extLst>
                </p14:cNvPr>
                <p14:cNvContentPartPr/>
                <p14:nvPr/>
              </p14:nvContentPartPr>
              <p14:xfrm>
                <a:off x="2182570" y="5607673"/>
                <a:ext cx="144720" cy="105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49A01EE-7B6D-EEF2-ED5A-8542B792BC8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173570" y="5599033"/>
                  <a:ext cx="16236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B787083-36B2-7DD9-CAEE-93CB8432D53F}"/>
              </a:ext>
            </a:extLst>
          </p:cNvPr>
          <p:cNvGrpSpPr/>
          <p:nvPr/>
        </p:nvGrpSpPr>
        <p:grpSpPr>
          <a:xfrm>
            <a:off x="2668570" y="5422993"/>
            <a:ext cx="529560" cy="309960"/>
            <a:chOff x="2668570" y="5422993"/>
            <a:chExt cx="52956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7E7DA82-6617-FC21-51E1-490F6527F9F4}"/>
                    </a:ext>
                  </a:extLst>
                </p14:cNvPr>
                <p14:cNvContentPartPr/>
                <p14:nvPr/>
              </p14:nvContentPartPr>
              <p14:xfrm>
                <a:off x="2668570" y="5583553"/>
                <a:ext cx="287640" cy="120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7E7DA82-6617-FC21-51E1-490F6527F9F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659570" y="5574913"/>
                  <a:ext cx="305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FDE69EB-6DFB-9768-F3AD-56F39F5F023C}"/>
                    </a:ext>
                  </a:extLst>
                </p14:cNvPr>
                <p14:cNvContentPartPr/>
                <p14:nvPr/>
              </p14:nvContentPartPr>
              <p14:xfrm>
                <a:off x="3041530" y="5422993"/>
                <a:ext cx="55080" cy="101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FDE69EB-6DFB-9768-F3AD-56F39F5F023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032890" y="5414353"/>
                  <a:ext cx="72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54B4E4F-13AE-1E08-394D-5D55D00A74D9}"/>
                    </a:ext>
                  </a:extLst>
                </p14:cNvPr>
                <p14:cNvContentPartPr/>
                <p14:nvPr/>
              </p14:nvContentPartPr>
              <p14:xfrm>
                <a:off x="3050170" y="5611273"/>
                <a:ext cx="147960" cy="121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54B4E4F-13AE-1E08-394D-5D55D00A74D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041170" y="5602273"/>
                  <a:ext cx="16560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998B095B-6E35-EE92-E5AA-FD0687D8FD64}"/>
              </a:ext>
            </a:extLst>
          </p:cNvPr>
          <p:cNvGrpSpPr/>
          <p:nvPr/>
        </p:nvGrpSpPr>
        <p:grpSpPr>
          <a:xfrm>
            <a:off x="3591610" y="5352073"/>
            <a:ext cx="1047600" cy="546120"/>
            <a:chOff x="3591610" y="5352073"/>
            <a:chExt cx="1047600" cy="54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7B9821E-F927-824F-46BB-31A726A33670}"/>
                    </a:ext>
                  </a:extLst>
                </p14:cNvPr>
                <p14:cNvContentPartPr/>
                <p14:nvPr/>
              </p14:nvContentPartPr>
              <p14:xfrm>
                <a:off x="3591610" y="5352073"/>
                <a:ext cx="932040" cy="432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7B9821E-F927-824F-46BB-31A726A3367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582970" y="5343073"/>
                  <a:ext cx="94968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C5A334F-E8AF-E770-C29C-71BB9044AEE7}"/>
                    </a:ext>
                  </a:extLst>
                </p14:cNvPr>
                <p14:cNvContentPartPr/>
                <p14:nvPr/>
              </p14:nvContentPartPr>
              <p14:xfrm>
                <a:off x="3864490" y="5410033"/>
                <a:ext cx="21600" cy="17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C5A334F-E8AF-E770-C29C-71BB9044AEE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855850" y="5401033"/>
                  <a:ext cx="39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F43EB37-C3D0-18BB-9B79-1CC22EAD293F}"/>
                    </a:ext>
                  </a:extLst>
                </p14:cNvPr>
                <p14:cNvContentPartPr/>
                <p14:nvPr/>
              </p14:nvContentPartPr>
              <p14:xfrm>
                <a:off x="4557850" y="5702353"/>
                <a:ext cx="81360" cy="195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F43EB37-C3D0-18BB-9B79-1CC22EAD293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548850" y="5693353"/>
                  <a:ext cx="9900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C7B36660-F30F-84C3-B9D5-6B6AF9EFEFE5}"/>
              </a:ext>
            </a:extLst>
          </p:cNvPr>
          <p:cNvGrpSpPr/>
          <p:nvPr/>
        </p:nvGrpSpPr>
        <p:grpSpPr>
          <a:xfrm>
            <a:off x="5154010" y="5364673"/>
            <a:ext cx="3849840" cy="545760"/>
            <a:chOff x="5154010" y="5364673"/>
            <a:chExt cx="3849840" cy="54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06E8F4F-2CE2-CF41-3360-BFA2368B9C98}"/>
                    </a:ext>
                  </a:extLst>
                </p14:cNvPr>
                <p14:cNvContentPartPr/>
                <p14:nvPr/>
              </p14:nvContentPartPr>
              <p14:xfrm>
                <a:off x="5154010" y="5440993"/>
                <a:ext cx="150120" cy="299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06E8F4F-2CE2-CF41-3360-BFA2368B9C9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145010" y="5431993"/>
                  <a:ext cx="1677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1B31793-64E2-9680-E2B5-A733ACB56106}"/>
                    </a:ext>
                  </a:extLst>
                </p14:cNvPr>
                <p14:cNvContentPartPr/>
                <p14:nvPr/>
              </p14:nvContentPartPr>
              <p14:xfrm>
                <a:off x="5426530" y="5364673"/>
                <a:ext cx="26280" cy="101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1B31793-64E2-9680-E2B5-A733ACB5610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417530" y="5355673"/>
                  <a:ext cx="43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2BA4EE5-3E65-9A10-4BA9-56DF4834C230}"/>
                    </a:ext>
                  </a:extLst>
                </p14:cNvPr>
                <p14:cNvContentPartPr/>
                <p14:nvPr/>
              </p14:nvContentPartPr>
              <p14:xfrm>
                <a:off x="5408890" y="5536393"/>
                <a:ext cx="191160" cy="195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2BA4EE5-3E65-9A10-4BA9-56DF4834C23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400250" y="5527393"/>
                  <a:ext cx="208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521D121-DB41-CC5C-79C3-ABEA58E4842E}"/>
                    </a:ext>
                  </a:extLst>
                </p14:cNvPr>
                <p14:cNvContentPartPr/>
                <p14:nvPr/>
              </p14:nvContentPartPr>
              <p14:xfrm>
                <a:off x="5814610" y="5415073"/>
                <a:ext cx="960840" cy="394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521D121-DB41-CC5C-79C3-ABEA58E4842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805970" y="5406073"/>
                  <a:ext cx="9784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4CA7269-5D69-E59F-FC90-B06D48E5D6F8}"/>
                    </a:ext>
                  </a:extLst>
                </p14:cNvPr>
                <p14:cNvContentPartPr/>
                <p14:nvPr/>
              </p14:nvContentPartPr>
              <p14:xfrm>
                <a:off x="6578170" y="5536393"/>
                <a:ext cx="307800" cy="176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4CA7269-5D69-E59F-FC90-B06D48E5D6F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569170" y="5527753"/>
                  <a:ext cx="325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486D8E2-2A8B-991F-F1CF-F355D9A84931}"/>
                    </a:ext>
                  </a:extLst>
                </p14:cNvPr>
                <p14:cNvContentPartPr/>
                <p14:nvPr/>
              </p14:nvContentPartPr>
              <p14:xfrm>
                <a:off x="7049050" y="5377993"/>
                <a:ext cx="812160" cy="412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486D8E2-2A8B-991F-F1CF-F355D9A8493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040050" y="5368993"/>
                  <a:ext cx="82980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91BBDC6-46A5-184D-7981-A958157B71DB}"/>
                    </a:ext>
                  </a:extLst>
                </p14:cNvPr>
                <p14:cNvContentPartPr/>
                <p14:nvPr/>
              </p14:nvContentPartPr>
              <p14:xfrm>
                <a:off x="8083690" y="5448913"/>
                <a:ext cx="920160" cy="461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91BBDC6-46A5-184D-7981-A958157B71D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075050" y="5439913"/>
                  <a:ext cx="93780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F529DF8-E894-72DA-E5ED-EC4120D6E3F5}"/>
                    </a:ext>
                  </a:extLst>
                </p14:cNvPr>
                <p14:cNvContentPartPr/>
                <p14:nvPr/>
              </p14:nvContentPartPr>
              <p14:xfrm>
                <a:off x="8409850" y="5512993"/>
                <a:ext cx="78840" cy="26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F529DF8-E894-72DA-E5ED-EC4120D6E3F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401210" y="5504353"/>
                  <a:ext cx="964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C8F50C98-F6B0-DF6E-D869-C4F474256299}"/>
              </a:ext>
            </a:extLst>
          </p:cNvPr>
          <p:cNvGrpSpPr/>
          <p:nvPr/>
        </p:nvGrpSpPr>
        <p:grpSpPr>
          <a:xfrm>
            <a:off x="1464010" y="6021313"/>
            <a:ext cx="5608080" cy="656280"/>
            <a:chOff x="1464010" y="6021313"/>
            <a:chExt cx="5608080" cy="65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53E3B9A-283D-157E-EE99-799933E8443C}"/>
                    </a:ext>
                  </a:extLst>
                </p14:cNvPr>
                <p14:cNvContentPartPr/>
                <p14:nvPr/>
              </p14:nvContentPartPr>
              <p14:xfrm>
                <a:off x="3503410" y="6021313"/>
                <a:ext cx="1686600" cy="656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53E3B9A-283D-157E-EE99-799933E8443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494410" y="6012673"/>
                  <a:ext cx="1704240" cy="67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20F8425-62F3-36A5-2B45-D46AA22D1C32}"/>
                    </a:ext>
                  </a:extLst>
                </p14:cNvPr>
                <p14:cNvContentPartPr/>
                <p14:nvPr/>
              </p14:nvContentPartPr>
              <p14:xfrm>
                <a:off x="3959530" y="6181513"/>
                <a:ext cx="360" cy="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20F8425-62F3-36A5-2B45-D46AA22D1C3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950530" y="61728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835B725-6216-A0F2-0CED-8B49FA585463}"/>
                    </a:ext>
                  </a:extLst>
                </p14:cNvPr>
                <p14:cNvContentPartPr/>
                <p14:nvPr/>
              </p14:nvContentPartPr>
              <p14:xfrm>
                <a:off x="5534170" y="6340993"/>
                <a:ext cx="358920" cy="30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835B725-6216-A0F2-0CED-8B49FA58546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525170" y="6331993"/>
                  <a:ext cx="376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4BE99A1-6B66-8B96-420E-B8BC2F9F5F04}"/>
                    </a:ext>
                  </a:extLst>
                </p14:cNvPr>
                <p14:cNvContentPartPr/>
                <p14:nvPr/>
              </p14:nvContentPartPr>
              <p14:xfrm>
                <a:off x="5499250" y="6408673"/>
                <a:ext cx="393840" cy="352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4BE99A1-6B66-8B96-420E-B8BC2F9F5F0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490250" y="6400033"/>
                  <a:ext cx="411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435C57B-B50A-6CA4-0196-E0FD85C27D0C}"/>
                    </a:ext>
                  </a:extLst>
                </p14:cNvPr>
                <p14:cNvContentPartPr/>
                <p14:nvPr/>
              </p14:nvContentPartPr>
              <p14:xfrm>
                <a:off x="1464010" y="6196993"/>
                <a:ext cx="722520" cy="189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435C57B-B50A-6CA4-0196-E0FD85C27D0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455010" y="6187993"/>
                  <a:ext cx="740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A2FF109-8877-2A35-635B-BF4A58F83790}"/>
                    </a:ext>
                  </a:extLst>
                </p14:cNvPr>
                <p14:cNvContentPartPr/>
                <p14:nvPr/>
              </p14:nvContentPartPr>
              <p14:xfrm>
                <a:off x="2253490" y="6184393"/>
                <a:ext cx="188640" cy="180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A2FF109-8877-2A35-635B-BF4A58F8379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244490" y="6175393"/>
                  <a:ext cx="206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B6E0CBA-C6B4-BACC-660C-D4798F06E3EA}"/>
                    </a:ext>
                  </a:extLst>
                </p14:cNvPr>
                <p14:cNvContentPartPr/>
                <p14:nvPr/>
              </p14:nvContentPartPr>
              <p14:xfrm>
                <a:off x="2445370" y="6126073"/>
                <a:ext cx="797400" cy="2736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B6E0CBA-C6B4-BACC-660C-D4798F06E3E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436370" y="6117433"/>
                  <a:ext cx="8150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1444AE5-BF20-6970-CAEF-480C8D6870BF}"/>
                    </a:ext>
                  </a:extLst>
                </p14:cNvPr>
                <p14:cNvContentPartPr/>
                <p14:nvPr/>
              </p14:nvContentPartPr>
              <p14:xfrm>
                <a:off x="6149050" y="6247033"/>
                <a:ext cx="200880" cy="255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1444AE5-BF20-6970-CAEF-480C8D6870B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140050" y="6238393"/>
                  <a:ext cx="2185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2519BA1-39A9-C6D2-0B7A-FD91E10644D3}"/>
                    </a:ext>
                  </a:extLst>
                </p14:cNvPr>
                <p14:cNvContentPartPr/>
                <p14:nvPr/>
              </p14:nvContentPartPr>
              <p14:xfrm>
                <a:off x="6486370" y="6266113"/>
                <a:ext cx="282600" cy="238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2519BA1-39A9-C6D2-0B7A-FD91E10644D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477370" y="6257473"/>
                  <a:ext cx="3002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E6EA71C-5839-A6AB-E9D9-0B92CD2EA221}"/>
                    </a:ext>
                  </a:extLst>
                </p14:cNvPr>
                <p14:cNvContentPartPr/>
                <p14:nvPr/>
              </p14:nvContentPartPr>
              <p14:xfrm>
                <a:off x="6854290" y="6172513"/>
                <a:ext cx="217800" cy="3207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E6EA71C-5839-A6AB-E9D9-0B92CD2EA22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845650" y="6163873"/>
                  <a:ext cx="235440" cy="33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39927F27-8636-610D-F16A-9EABCE9321F6}"/>
                  </a:ext>
                </a:extLst>
              </p14:cNvPr>
              <p14:cNvContentPartPr/>
              <p14:nvPr/>
            </p14:nvContentPartPr>
            <p14:xfrm>
              <a:off x="7390330" y="6453673"/>
              <a:ext cx="29880" cy="4320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39927F27-8636-610D-F16A-9EABCE9321F6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7381690" y="6445033"/>
                <a:ext cx="47520" cy="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440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DDAD759-A9F0-940B-A8C0-BB3AA3184D8F}"/>
              </a:ext>
            </a:extLst>
          </p:cNvPr>
          <p:cNvGrpSpPr/>
          <p:nvPr/>
        </p:nvGrpSpPr>
        <p:grpSpPr>
          <a:xfrm>
            <a:off x="465370" y="187513"/>
            <a:ext cx="498600" cy="370800"/>
            <a:chOff x="465370" y="187513"/>
            <a:chExt cx="49860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5EE091F-A96C-2747-0135-772C4923896B}"/>
                    </a:ext>
                  </a:extLst>
                </p14:cNvPr>
                <p14:cNvContentPartPr/>
                <p14:nvPr/>
              </p14:nvContentPartPr>
              <p14:xfrm>
                <a:off x="465370" y="187513"/>
                <a:ext cx="448920" cy="370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5EE091F-A96C-2747-0135-772C4923896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6370" y="178513"/>
                  <a:ext cx="4665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24A8E58-DD7B-0CEE-5AFB-7198463DC114}"/>
                    </a:ext>
                  </a:extLst>
                </p14:cNvPr>
                <p14:cNvContentPartPr/>
                <p14:nvPr/>
              </p14:nvContentPartPr>
              <p14:xfrm>
                <a:off x="731770" y="346273"/>
                <a:ext cx="232200" cy="76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24A8E58-DD7B-0CEE-5AFB-7198463DC11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2770" y="337633"/>
                  <a:ext cx="24984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B1EF88A-CB4A-FCA4-42FB-403F75FB003E}"/>
                  </a:ext>
                </a:extLst>
              </p14:cNvPr>
              <p14:cNvContentPartPr/>
              <p14:nvPr/>
            </p14:nvContentPartPr>
            <p14:xfrm>
              <a:off x="1421170" y="419353"/>
              <a:ext cx="217080" cy="134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B1EF88A-CB4A-FCA4-42FB-403F75FB003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12170" y="410713"/>
                <a:ext cx="2347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1B9124-7060-1875-2BE8-1A39CC178680}"/>
                  </a:ext>
                </a:extLst>
              </p14:cNvPr>
              <p14:cNvContentPartPr/>
              <p14:nvPr/>
            </p14:nvContentPartPr>
            <p14:xfrm>
              <a:off x="1783690" y="424753"/>
              <a:ext cx="179280" cy="19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1B9124-7060-1875-2BE8-1A39CC17868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75050" y="415753"/>
                <a:ext cx="1969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445DFF9-EA24-E12D-DDD2-E1398A8619AD}"/>
                  </a:ext>
                </a:extLst>
              </p14:cNvPr>
              <p14:cNvContentPartPr/>
              <p14:nvPr/>
            </p14:nvContentPartPr>
            <p14:xfrm>
              <a:off x="1781530" y="508633"/>
              <a:ext cx="149040" cy="6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445DFF9-EA24-E12D-DDD2-E1398A8619A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72890" y="499633"/>
                <a:ext cx="1666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88A4CEC-F025-7C27-5FD4-ED74CC396A88}"/>
                  </a:ext>
                </a:extLst>
              </p14:cNvPr>
              <p14:cNvContentPartPr/>
              <p14:nvPr/>
            </p14:nvContentPartPr>
            <p14:xfrm>
              <a:off x="1750570" y="581713"/>
              <a:ext cx="175320" cy="31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88A4CEC-F025-7C27-5FD4-ED74CC396A8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41930" y="572713"/>
                <a:ext cx="19296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30C6F2A1-752F-9965-0342-9BA9CB30297A}"/>
              </a:ext>
            </a:extLst>
          </p:cNvPr>
          <p:cNvGrpSpPr/>
          <p:nvPr/>
        </p:nvGrpSpPr>
        <p:grpSpPr>
          <a:xfrm>
            <a:off x="2163850" y="239713"/>
            <a:ext cx="1336320" cy="353160"/>
            <a:chOff x="2163850" y="239713"/>
            <a:chExt cx="133632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5587461-D8BB-926E-5646-8A188F3162AD}"/>
                    </a:ext>
                  </a:extLst>
                </p14:cNvPr>
                <p14:cNvContentPartPr/>
                <p14:nvPr/>
              </p14:nvContentPartPr>
              <p14:xfrm>
                <a:off x="2163850" y="265993"/>
                <a:ext cx="156240" cy="326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5587461-D8BB-926E-5646-8A188F3162A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55210" y="256993"/>
                  <a:ext cx="1738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EF5FF3A-7D52-1C60-9244-AC59E9F8E5CB}"/>
                    </a:ext>
                  </a:extLst>
                </p14:cNvPr>
                <p14:cNvContentPartPr/>
                <p14:nvPr/>
              </p14:nvContentPartPr>
              <p14:xfrm>
                <a:off x="2404690" y="404953"/>
                <a:ext cx="157320" cy="134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EF5FF3A-7D52-1C60-9244-AC59E9F8E5C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95690" y="395953"/>
                  <a:ext cx="174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6CCFF43-EC5E-79EC-71DC-685C271D094B}"/>
                    </a:ext>
                  </a:extLst>
                </p14:cNvPr>
                <p14:cNvContentPartPr/>
                <p14:nvPr/>
              </p14:nvContentPartPr>
              <p14:xfrm>
                <a:off x="2389930" y="373633"/>
                <a:ext cx="237240" cy="196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6CCFF43-EC5E-79EC-71DC-685C271D094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80930" y="364993"/>
                  <a:ext cx="254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B2543EF-1509-E5DD-C7CC-0051D62D0420}"/>
                    </a:ext>
                  </a:extLst>
                </p14:cNvPr>
                <p14:cNvContentPartPr/>
                <p14:nvPr/>
              </p14:nvContentPartPr>
              <p14:xfrm>
                <a:off x="2753890" y="480913"/>
                <a:ext cx="182520" cy="25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B2543EF-1509-E5DD-C7CC-0051D62D042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45250" y="471913"/>
                  <a:ext cx="200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B05A456-693C-73D1-6EAD-6F0260B5A168}"/>
                    </a:ext>
                  </a:extLst>
                </p14:cNvPr>
                <p14:cNvContentPartPr/>
                <p14:nvPr/>
              </p14:nvContentPartPr>
              <p14:xfrm>
                <a:off x="3014530" y="426553"/>
                <a:ext cx="245880" cy="128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B05A456-693C-73D1-6EAD-6F0260B5A16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05890" y="417553"/>
                  <a:ext cx="263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399DE08-BB13-F5D2-C821-54C64BBEB088}"/>
                    </a:ext>
                  </a:extLst>
                </p14:cNvPr>
                <p14:cNvContentPartPr/>
                <p14:nvPr/>
              </p14:nvContentPartPr>
              <p14:xfrm>
                <a:off x="3386050" y="239713"/>
                <a:ext cx="106200" cy="314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399DE08-BB13-F5D2-C821-54C64BBEB08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77050" y="230713"/>
                  <a:ext cx="1238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E7C7C34-A83B-D45A-070F-B86048F277D9}"/>
                    </a:ext>
                  </a:extLst>
                </p14:cNvPr>
                <p14:cNvContentPartPr/>
                <p14:nvPr/>
              </p14:nvContentPartPr>
              <p14:xfrm>
                <a:off x="3314410" y="343393"/>
                <a:ext cx="185760" cy="29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E7C7C34-A83B-D45A-070F-B86048F277D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05770" y="334753"/>
                  <a:ext cx="2034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0913038-23CF-63E8-7B4B-7BBC5DCF2D58}"/>
              </a:ext>
            </a:extLst>
          </p:cNvPr>
          <p:cNvGrpSpPr/>
          <p:nvPr/>
        </p:nvGrpSpPr>
        <p:grpSpPr>
          <a:xfrm>
            <a:off x="1398490" y="935953"/>
            <a:ext cx="2741400" cy="371520"/>
            <a:chOff x="1398490" y="935953"/>
            <a:chExt cx="274140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E776250-8350-48D4-FD7C-DB78217499CB}"/>
                    </a:ext>
                  </a:extLst>
                </p14:cNvPr>
                <p14:cNvContentPartPr/>
                <p14:nvPr/>
              </p14:nvContentPartPr>
              <p14:xfrm>
                <a:off x="1398490" y="985273"/>
                <a:ext cx="127080" cy="302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E776250-8350-48D4-FD7C-DB78217499C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89850" y="976273"/>
                  <a:ext cx="1447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21E4E01-D3D2-DF43-9F45-86F3B83C1C02}"/>
                    </a:ext>
                  </a:extLst>
                </p14:cNvPr>
                <p14:cNvContentPartPr/>
                <p14:nvPr/>
              </p14:nvContentPartPr>
              <p14:xfrm>
                <a:off x="1672450" y="1093633"/>
                <a:ext cx="163440" cy="19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21E4E01-D3D2-DF43-9F45-86F3B83C1C0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63450" y="1084993"/>
                  <a:ext cx="181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DA1F54F-4D6B-ED4B-1997-031882D9578F}"/>
                    </a:ext>
                  </a:extLst>
                </p14:cNvPr>
                <p14:cNvContentPartPr/>
                <p14:nvPr/>
              </p14:nvContentPartPr>
              <p14:xfrm>
                <a:off x="1672450" y="1178953"/>
                <a:ext cx="153000" cy="3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DA1F54F-4D6B-ED4B-1997-031882D9578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63450" y="1170313"/>
                  <a:ext cx="170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05DA18D-1092-8CE6-B348-293B8FC9EC98}"/>
                    </a:ext>
                  </a:extLst>
                </p14:cNvPr>
                <p14:cNvContentPartPr/>
                <p14:nvPr/>
              </p14:nvContentPartPr>
              <p14:xfrm>
                <a:off x="1661290" y="1246273"/>
                <a:ext cx="162360" cy="18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05DA18D-1092-8CE6-B348-293B8FC9EC9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52650" y="1237633"/>
                  <a:ext cx="180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B7CB067-F807-EC9A-BD35-BBDF2B6B8986}"/>
                    </a:ext>
                  </a:extLst>
                </p14:cNvPr>
                <p14:cNvContentPartPr/>
                <p14:nvPr/>
              </p14:nvContentPartPr>
              <p14:xfrm>
                <a:off x="2028490" y="1020193"/>
                <a:ext cx="262440" cy="239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B7CB067-F807-EC9A-BD35-BBDF2B6B898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19850" y="1011553"/>
                  <a:ext cx="2800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5D977DB-CB7A-41C6-EB3E-127AEBF9B01C}"/>
                    </a:ext>
                  </a:extLst>
                </p14:cNvPr>
                <p14:cNvContentPartPr/>
                <p14:nvPr/>
              </p14:nvContentPartPr>
              <p14:xfrm>
                <a:off x="2334850" y="935953"/>
                <a:ext cx="162000" cy="331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5D977DB-CB7A-41C6-EB3E-127AEBF9B0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26210" y="926953"/>
                  <a:ext cx="1796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72AD430-905C-730E-9CFA-152C6DCAD38E}"/>
                    </a:ext>
                  </a:extLst>
                </p14:cNvPr>
                <p14:cNvContentPartPr/>
                <p14:nvPr/>
              </p14:nvContentPartPr>
              <p14:xfrm>
                <a:off x="2549770" y="1113073"/>
                <a:ext cx="150480" cy="187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72AD430-905C-730E-9CFA-152C6DCAD38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40770" y="1104073"/>
                  <a:ext cx="168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869D9A9-DE3B-5D5E-F70E-C305FC68A1C5}"/>
                    </a:ext>
                  </a:extLst>
                </p14:cNvPr>
                <p14:cNvContentPartPr/>
                <p14:nvPr/>
              </p14:nvContentPartPr>
              <p14:xfrm>
                <a:off x="2562010" y="1135033"/>
                <a:ext cx="223200" cy="172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869D9A9-DE3B-5D5E-F70E-C305FC68A1C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53370" y="1126033"/>
                  <a:ext cx="240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7CEA656-659C-6983-0DAD-F3D37B975BEE}"/>
                    </a:ext>
                  </a:extLst>
                </p14:cNvPr>
                <p14:cNvContentPartPr/>
                <p14:nvPr/>
              </p14:nvContentPartPr>
              <p14:xfrm>
                <a:off x="2958730" y="1144753"/>
                <a:ext cx="180360" cy="36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7CEA656-659C-6983-0DAD-F3D37B975BE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50090" y="1135753"/>
                  <a:ext cx="198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75D7C22-3387-F32E-7CC5-EA7C111C69F4}"/>
                    </a:ext>
                  </a:extLst>
                </p14:cNvPr>
                <p14:cNvContentPartPr/>
                <p14:nvPr/>
              </p14:nvContentPartPr>
              <p14:xfrm>
                <a:off x="3266170" y="1040713"/>
                <a:ext cx="254160" cy="257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75D7C22-3387-F32E-7CC5-EA7C111C69F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57530" y="1032073"/>
                  <a:ext cx="2718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B79825D-BF62-3BE2-27D0-E502B6AFDAC5}"/>
                    </a:ext>
                  </a:extLst>
                </p14:cNvPr>
                <p14:cNvContentPartPr/>
                <p14:nvPr/>
              </p14:nvContentPartPr>
              <p14:xfrm>
                <a:off x="3543010" y="1097233"/>
                <a:ext cx="231480" cy="195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B79825D-BF62-3BE2-27D0-E502B6AFDAC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34370" y="1088233"/>
                  <a:ext cx="249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087CDD2-1124-1B56-F105-8D5F73565EA3}"/>
                    </a:ext>
                  </a:extLst>
                </p14:cNvPr>
                <p14:cNvContentPartPr/>
                <p14:nvPr/>
              </p14:nvContentPartPr>
              <p14:xfrm>
                <a:off x="3923170" y="951433"/>
                <a:ext cx="193680" cy="306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087CDD2-1124-1B56-F105-8D5F73565EA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14170" y="942433"/>
                  <a:ext cx="2113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B29417F-2EA6-D45E-66DE-C9ACE0097B00}"/>
                    </a:ext>
                  </a:extLst>
                </p14:cNvPr>
                <p14:cNvContentPartPr/>
                <p14:nvPr/>
              </p14:nvContentPartPr>
              <p14:xfrm>
                <a:off x="3837130" y="1018753"/>
                <a:ext cx="302760" cy="60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B29417F-2EA6-D45E-66DE-C9ACE0097B0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28130" y="1010113"/>
                  <a:ext cx="32040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6363BDE-E1DF-DBB7-DF40-4636E27AE068}"/>
                  </a:ext>
                </a:extLst>
              </p14:cNvPr>
              <p14:cNvContentPartPr/>
              <p14:nvPr/>
            </p14:nvContentPartPr>
            <p14:xfrm>
              <a:off x="328570" y="1531033"/>
              <a:ext cx="1995120" cy="602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6363BDE-E1DF-DBB7-DF40-4636E27AE06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19930" y="1522033"/>
                <a:ext cx="2012760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103E1EC-2056-5E37-5172-0A4BEE27A107}"/>
                  </a:ext>
                </a:extLst>
              </p14:cNvPr>
              <p14:cNvContentPartPr/>
              <p14:nvPr/>
            </p14:nvContentPartPr>
            <p14:xfrm>
              <a:off x="2079970" y="1696633"/>
              <a:ext cx="34200" cy="32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103E1EC-2056-5E37-5172-0A4BEE27A10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071330" y="1687993"/>
                <a:ext cx="518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60A4A34-CC4A-F213-43C7-0A8B9ABA5154}"/>
                  </a:ext>
                </a:extLst>
              </p14:cNvPr>
              <p14:cNvContentPartPr/>
              <p14:nvPr/>
            </p14:nvContentPartPr>
            <p14:xfrm>
              <a:off x="1790530" y="1653793"/>
              <a:ext cx="319680" cy="40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60A4A34-CC4A-F213-43C7-0A8B9ABA515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781890" y="1644793"/>
                <a:ext cx="3373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4328B74-D628-EED9-12AA-D8E5039CF4F9}"/>
                  </a:ext>
                </a:extLst>
              </p14:cNvPr>
              <p14:cNvContentPartPr/>
              <p14:nvPr/>
            </p14:nvContentPartPr>
            <p14:xfrm>
              <a:off x="1622050" y="1597633"/>
              <a:ext cx="68400" cy="16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4328B74-D628-EED9-12AA-D8E5039CF4F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13410" y="1588993"/>
                <a:ext cx="860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B38329E-5B29-3A40-CC7F-CAC39F119A3C}"/>
                  </a:ext>
                </a:extLst>
              </p14:cNvPr>
              <p14:cNvContentPartPr/>
              <p14:nvPr/>
            </p14:nvContentPartPr>
            <p14:xfrm>
              <a:off x="2564890" y="1560553"/>
              <a:ext cx="341640" cy="596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B38329E-5B29-3A40-CC7F-CAC39F119A3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556250" y="1551553"/>
                <a:ext cx="359280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E578ADA-5BE1-3014-C3E8-078C6E94EA29}"/>
                  </a:ext>
                </a:extLst>
              </p14:cNvPr>
              <p14:cNvContentPartPr/>
              <p14:nvPr/>
            </p14:nvContentPartPr>
            <p14:xfrm>
              <a:off x="3050530" y="1605553"/>
              <a:ext cx="655560" cy="330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E578ADA-5BE1-3014-C3E8-078C6E94EA2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041530" y="1596553"/>
                <a:ext cx="6732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4B1C92B-0EBE-C04B-678C-DB8C20A0E66F}"/>
                  </a:ext>
                </a:extLst>
              </p14:cNvPr>
              <p14:cNvContentPartPr/>
              <p14:nvPr/>
            </p14:nvContentPartPr>
            <p14:xfrm>
              <a:off x="3089410" y="1666393"/>
              <a:ext cx="384840" cy="56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4B1C92B-0EBE-C04B-678C-DB8C20A0E66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80770" y="1657393"/>
                <a:ext cx="402480" cy="7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51B51EF3-5FE8-0A2D-1B38-BA2CB21A6829}"/>
              </a:ext>
            </a:extLst>
          </p:cNvPr>
          <p:cNvGrpSpPr/>
          <p:nvPr/>
        </p:nvGrpSpPr>
        <p:grpSpPr>
          <a:xfrm>
            <a:off x="3953410" y="1632193"/>
            <a:ext cx="1494360" cy="227160"/>
            <a:chOff x="3953410" y="1632193"/>
            <a:chExt cx="149436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294E141-C18F-9F99-1A00-8BF9D63B8B2E}"/>
                    </a:ext>
                  </a:extLst>
                </p14:cNvPr>
                <p14:cNvContentPartPr/>
                <p14:nvPr/>
              </p14:nvContentPartPr>
              <p14:xfrm>
                <a:off x="3953410" y="1668913"/>
                <a:ext cx="909720" cy="190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294E141-C18F-9F99-1A00-8BF9D63B8B2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44770" y="1659913"/>
                  <a:ext cx="927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B75F0D8-0C2F-449E-0258-41F4610C3A42}"/>
                    </a:ext>
                  </a:extLst>
                </p14:cNvPr>
                <p14:cNvContentPartPr/>
                <p14:nvPr/>
              </p14:nvContentPartPr>
              <p14:xfrm>
                <a:off x="5131330" y="1700593"/>
                <a:ext cx="316440" cy="101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B75F0D8-0C2F-449E-0258-41F4610C3A4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22330" y="1691593"/>
                  <a:ext cx="334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B496183-1617-B56F-A963-34602FF498D8}"/>
                    </a:ext>
                  </a:extLst>
                </p14:cNvPr>
                <p14:cNvContentPartPr/>
                <p14:nvPr/>
              </p14:nvContentPartPr>
              <p14:xfrm>
                <a:off x="5299090" y="1632193"/>
                <a:ext cx="72000" cy="32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B496183-1617-B56F-A963-34602FF498D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90090" y="1623193"/>
                  <a:ext cx="8964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8F91F62-AD55-DE36-6FE0-C07372C06491}"/>
              </a:ext>
            </a:extLst>
          </p:cNvPr>
          <p:cNvGrpSpPr/>
          <p:nvPr/>
        </p:nvGrpSpPr>
        <p:grpSpPr>
          <a:xfrm>
            <a:off x="1005370" y="2324833"/>
            <a:ext cx="1280880" cy="531000"/>
            <a:chOff x="1005370" y="2324833"/>
            <a:chExt cx="1280880" cy="53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C210AD8-BB26-9610-20D1-C176ACF2D6B0}"/>
                    </a:ext>
                  </a:extLst>
                </p14:cNvPr>
                <p14:cNvContentPartPr/>
                <p14:nvPr/>
              </p14:nvContentPartPr>
              <p14:xfrm>
                <a:off x="1005370" y="2324833"/>
                <a:ext cx="150120" cy="303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C210AD8-BB26-9610-20D1-C176ACF2D6B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6370" y="2315833"/>
                  <a:ext cx="1677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654BF2A-A1D4-481E-2E3B-941A621BDC58}"/>
                    </a:ext>
                  </a:extLst>
                </p14:cNvPr>
                <p14:cNvContentPartPr/>
                <p14:nvPr/>
              </p14:nvContentPartPr>
              <p14:xfrm>
                <a:off x="1023010" y="2501233"/>
                <a:ext cx="149040" cy="15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654BF2A-A1D4-481E-2E3B-941A621BDC5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4370" y="2492593"/>
                  <a:ext cx="166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DF09357-39C1-0A4A-F9E4-672BF760F080}"/>
                    </a:ext>
                  </a:extLst>
                </p14:cNvPr>
                <p14:cNvContentPartPr/>
                <p14:nvPr/>
              </p14:nvContentPartPr>
              <p14:xfrm>
                <a:off x="1032010" y="2345713"/>
                <a:ext cx="218160" cy="43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DF09357-39C1-0A4A-F9E4-672BF760F08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3370" y="2336713"/>
                  <a:ext cx="235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C77E20B-C945-C6A6-7910-A65F331E3416}"/>
                    </a:ext>
                  </a:extLst>
                </p14:cNvPr>
                <p14:cNvContentPartPr/>
                <p14:nvPr/>
              </p14:nvContentPartPr>
              <p14:xfrm>
                <a:off x="1270690" y="2627953"/>
                <a:ext cx="19440" cy="97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C77E20B-C945-C6A6-7910-A65F331E341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62050" y="2618953"/>
                  <a:ext cx="37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69C283D-5DBD-11B0-0B76-4F53EAF748AE}"/>
                    </a:ext>
                  </a:extLst>
                </p14:cNvPr>
                <p14:cNvContentPartPr/>
                <p14:nvPr/>
              </p14:nvContentPartPr>
              <p14:xfrm>
                <a:off x="1593610" y="2432473"/>
                <a:ext cx="36720" cy="170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69C283D-5DBD-11B0-0B76-4F53EAF748A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84610" y="2423833"/>
                  <a:ext cx="54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B2DE08D-7AE7-96AA-0953-F4012E58F518}"/>
                    </a:ext>
                  </a:extLst>
                </p14:cNvPr>
                <p14:cNvContentPartPr/>
                <p14:nvPr/>
              </p14:nvContentPartPr>
              <p14:xfrm>
                <a:off x="1520170" y="2521033"/>
                <a:ext cx="202680" cy="22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B2DE08D-7AE7-96AA-0953-F4012E58F51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11530" y="2512033"/>
                  <a:ext cx="22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79C6D9A-9B8F-3787-009C-85B07555E609}"/>
                    </a:ext>
                  </a:extLst>
                </p14:cNvPr>
                <p14:cNvContentPartPr/>
                <p14:nvPr/>
              </p14:nvContentPartPr>
              <p14:xfrm>
                <a:off x="1860010" y="2386393"/>
                <a:ext cx="191160" cy="273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79C6D9A-9B8F-3787-009C-85B07555E60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51370" y="2377753"/>
                  <a:ext cx="2088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78D13E1-6982-E3BC-3362-C809BDBF163B}"/>
                    </a:ext>
                  </a:extLst>
                </p14:cNvPr>
                <p14:cNvContentPartPr/>
                <p14:nvPr/>
              </p14:nvContentPartPr>
              <p14:xfrm>
                <a:off x="1947490" y="2505193"/>
                <a:ext cx="154800" cy="27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78D13E1-6982-E3BC-3362-C809BDBF163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38490" y="2496193"/>
                  <a:ext cx="172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EF0D067-5704-D365-13A8-0786ACB6F930}"/>
                    </a:ext>
                  </a:extLst>
                </p14:cNvPr>
                <p14:cNvContentPartPr/>
                <p14:nvPr/>
              </p14:nvContentPartPr>
              <p14:xfrm>
                <a:off x="1952170" y="2384593"/>
                <a:ext cx="169920" cy="51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EF0D067-5704-D365-13A8-0786ACB6F93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43530" y="2375593"/>
                  <a:ext cx="187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D48BD8D-8DEF-03BB-2B59-700FB9289086}"/>
                    </a:ext>
                  </a:extLst>
                </p14:cNvPr>
                <p14:cNvContentPartPr/>
                <p14:nvPr/>
              </p14:nvContentPartPr>
              <p14:xfrm>
                <a:off x="2126410" y="2685913"/>
                <a:ext cx="159840" cy="169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D48BD8D-8DEF-03BB-2B59-700FB928908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17410" y="2677273"/>
                  <a:ext cx="17748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F59A810-F89B-C0DF-FFE9-CD0537509EB7}"/>
                  </a:ext>
                </a:extLst>
              </p14:cNvPr>
              <p14:cNvContentPartPr/>
              <p14:nvPr/>
            </p14:nvContentPartPr>
            <p14:xfrm>
              <a:off x="2643370" y="2513833"/>
              <a:ext cx="224640" cy="194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F59A810-F89B-C0DF-FFE9-CD0537509EB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634370" y="2504833"/>
                <a:ext cx="2422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560A404-3079-0BB9-CCAE-155DFBF19F62}"/>
                  </a:ext>
                </a:extLst>
              </p14:cNvPr>
              <p14:cNvContentPartPr/>
              <p14:nvPr/>
            </p14:nvContentPartPr>
            <p14:xfrm>
              <a:off x="2582890" y="2685553"/>
              <a:ext cx="295920" cy="3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560A404-3079-0BB9-CCAE-155DFBF19F6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573890" y="2676913"/>
                <a:ext cx="31356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448F6CBF-5182-A5D4-D3CE-B88D707F424A}"/>
              </a:ext>
            </a:extLst>
          </p:cNvPr>
          <p:cNvGrpSpPr/>
          <p:nvPr/>
        </p:nvGrpSpPr>
        <p:grpSpPr>
          <a:xfrm>
            <a:off x="3158890" y="2410873"/>
            <a:ext cx="386280" cy="389520"/>
            <a:chOff x="3158890" y="2410873"/>
            <a:chExt cx="38628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5B67A08-FC74-5A67-AA20-67C510B944A8}"/>
                    </a:ext>
                  </a:extLst>
                </p14:cNvPr>
                <p14:cNvContentPartPr/>
                <p14:nvPr/>
              </p14:nvContentPartPr>
              <p14:xfrm>
                <a:off x="3158890" y="2434633"/>
                <a:ext cx="189360" cy="274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5B67A08-FC74-5A67-AA20-67C510B944A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49890" y="2425633"/>
                  <a:ext cx="2070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435AD9A-98E9-6263-3DC2-2AE1E6EA95CC}"/>
                    </a:ext>
                  </a:extLst>
                </p14:cNvPr>
                <p14:cNvContentPartPr/>
                <p14:nvPr/>
              </p14:nvContentPartPr>
              <p14:xfrm>
                <a:off x="3171490" y="2569633"/>
                <a:ext cx="196560" cy="51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435AD9A-98E9-6263-3DC2-2AE1E6EA95C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162490" y="2560993"/>
                  <a:ext cx="2142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D93DD25-85FC-6064-8D5A-3B362C1E0185}"/>
                    </a:ext>
                  </a:extLst>
                </p14:cNvPr>
                <p14:cNvContentPartPr/>
                <p14:nvPr/>
              </p14:nvContentPartPr>
              <p14:xfrm>
                <a:off x="3163210" y="2410873"/>
                <a:ext cx="252720" cy="42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D93DD25-85FC-6064-8D5A-3B362C1E018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54210" y="2401873"/>
                  <a:ext cx="270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3193480-8540-8623-01D9-51C87444A34B}"/>
                    </a:ext>
                  </a:extLst>
                </p14:cNvPr>
                <p14:cNvContentPartPr/>
                <p14:nvPr/>
              </p14:nvContentPartPr>
              <p14:xfrm>
                <a:off x="3431050" y="2688073"/>
                <a:ext cx="114120" cy="112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3193480-8540-8623-01D9-51C87444A34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22050" y="2679433"/>
                  <a:ext cx="13176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5F2FEF0-15FE-F956-19A0-AA6A7479C1A0}"/>
              </a:ext>
            </a:extLst>
          </p:cNvPr>
          <p:cNvGrpSpPr/>
          <p:nvPr/>
        </p:nvGrpSpPr>
        <p:grpSpPr>
          <a:xfrm>
            <a:off x="3797170" y="2328073"/>
            <a:ext cx="1551960" cy="430200"/>
            <a:chOff x="3797170" y="2328073"/>
            <a:chExt cx="155196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507CC59-9349-17B2-FE0C-3760C39ACB9B}"/>
                    </a:ext>
                  </a:extLst>
                </p14:cNvPr>
                <p14:cNvContentPartPr/>
                <p14:nvPr/>
              </p14:nvContentPartPr>
              <p14:xfrm>
                <a:off x="3797170" y="2499433"/>
                <a:ext cx="502920" cy="165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507CC59-9349-17B2-FE0C-3760C39ACB9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88530" y="2490433"/>
                  <a:ext cx="520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139EB9F-E084-BF6D-1E78-1F6298C167E2}"/>
                    </a:ext>
                  </a:extLst>
                </p14:cNvPr>
                <p14:cNvContentPartPr/>
                <p14:nvPr/>
              </p14:nvContentPartPr>
              <p14:xfrm>
                <a:off x="4433290" y="2328073"/>
                <a:ext cx="176400" cy="430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139EB9F-E084-BF6D-1E78-1F6298C167E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24290" y="2319073"/>
                  <a:ext cx="19404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DE978F2-4534-B668-C6C2-B6A3F88C32BA}"/>
                    </a:ext>
                  </a:extLst>
                </p14:cNvPr>
                <p14:cNvContentPartPr/>
                <p14:nvPr/>
              </p14:nvContentPartPr>
              <p14:xfrm>
                <a:off x="4655410" y="2472433"/>
                <a:ext cx="171360" cy="175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DE978F2-4534-B668-C6C2-B6A3F88C32B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46410" y="2463793"/>
                  <a:ext cx="1890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28DC8E3-6406-404D-FA93-0FB03F863E0B}"/>
                    </a:ext>
                  </a:extLst>
                </p14:cNvPr>
                <p14:cNvContentPartPr/>
                <p14:nvPr/>
              </p14:nvContentPartPr>
              <p14:xfrm>
                <a:off x="4992010" y="2429233"/>
                <a:ext cx="33120" cy="207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28DC8E3-6406-404D-FA93-0FB03F863E0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83010" y="2420233"/>
                  <a:ext cx="50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40224B4-77DB-082B-2347-86150F814F68}"/>
                    </a:ext>
                  </a:extLst>
                </p14:cNvPr>
                <p14:cNvContentPartPr/>
                <p14:nvPr/>
              </p14:nvContentPartPr>
              <p14:xfrm>
                <a:off x="4907050" y="2519233"/>
                <a:ext cx="126720" cy="32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40224B4-77DB-082B-2347-86150F814F6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98050" y="2510233"/>
                  <a:ext cx="144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D276672-F812-B3BA-4F1E-C6D41FC8916E}"/>
                    </a:ext>
                  </a:extLst>
                </p14:cNvPr>
                <p14:cNvContentPartPr/>
                <p14:nvPr/>
              </p14:nvContentPartPr>
              <p14:xfrm>
                <a:off x="5106490" y="2368753"/>
                <a:ext cx="109440" cy="289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D276672-F812-B3BA-4F1E-C6D41FC8916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97850" y="2359753"/>
                  <a:ext cx="1270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476FBE5-B7C2-361B-E8C6-99025CCA60A8}"/>
                    </a:ext>
                  </a:extLst>
                </p14:cNvPr>
                <p14:cNvContentPartPr/>
                <p14:nvPr/>
              </p14:nvContentPartPr>
              <p14:xfrm>
                <a:off x="5240410" y="2372713"/>
                <a:ext cx="108720" cy="345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476FBE5-B7C2-361B-E8C6-99025CCA60A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31770" y="2364073"/>
                  <a:ext cx="126360" cy="36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6CCDF19-C4DD-09A8-EAAA-31D4762034F9}"/>
                  </a:ext>
                </a:extLst>
              </p14:cNvPr>
              <p14:cNvContentPartPr/>
              <p14:nvPr/>
            </p14:nvContentPartPr>
            <p14:xfrm>
              <a:off x="5768890" y="2446873"/>
              <a:ext cx="27720" cy="2340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6CCDF19-C4DD-09A8-EAAA-31D4762034F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759890" y="2438233"/>
                <a:ext cx="453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DFF5846-3DB5-6978-BD4A-BEFA86E155B8}"/>
                  </a:ext>
                </a:extLst>
              </p14:cNvPr>
              <p14:cNvContentPartPr/>
              <p14:nvPr/>
            </p14:nvContentPartPr>
            <p14:xfrm>
              <a:off x="5668810" y="2562073"/>
              <a:ext cx="255240" cy="45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DFF5846-3DB5-6978-BD4A-BEFA86E155B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660170" y="2553433"/>
                <a:ext cx="27288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55C7CF9D-A9CD-658A-1A11-A7CE7BEABCEA}"/>
              </a:ext>
            </a:extLst>
          </p:cNvPr>
          <p:cNvGrpSpPr/>
          <p:nvPr/>
        </p:nvGrpSpPr>
        <p:grpSpPr>
          <a:xfrm>
            <a:off x="6124930" y="2295673"/>
            <a:ext cx="2080440" cy="499680"/>
            <a:chOff x="6124930" y="2295673"/>
            <a:chExt cx="208044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AFA500C-E93C-E0BC-03EA-4D3722BCCDB4}"/>
                    </a:ext>
                  </a:extLst>
                </p14:cNvPr>
                <p14:cNvContentPartPr/>
                <p14:nvPr/>
              </p14:nvContentPartPr>
              <p14:xfrm>
                <a:off x="6124930" y="2416633"/>
                <a:ext cx="177840" cy="270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AFA500C-E93C-E0BC-03EA-4D3722BCCDB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16290" y="2407993"/>
                  <a:ext cx="1954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BADAB7E-2830-0344-3756-99E13F98CF4B}"/>
                    </a:ext>
                  </a:extLst>
                </p14:cNvPr>
                <p14:cNvContentPartPr/>
                <p14:nvPr/>
              </p14:nvContentPartPr>
              <p14:xfrm>
                <a:off x="6136450" y="2555233"/>
                <a:ext cx="232920" cy="52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BADAB7E-2830-0344-3756-99E13F98CF4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27810" y="2546233"/>
                  <a:ext cx="2505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D0C8001-DFE1-0867-1EC9-9E1D2A010EDD}"/>
                    </a:ext>
                  </a:extLst>
                </p14:cNvPr>
                <p14:cNvContentPartPr/>
                <p14:nvPr/>
              </p14:nvContentPartPr>
              <p14:xfrm>
                <a:off x="6129610" y="2430313"/>
                <a:ext cx="258840" cy="48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D0C8001-DFE1-0867-1EC9-9E1D2A010ED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120970" y="2421313"/>
                  <a:ext cx="276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C0BE704-A32D-4F58-065C-026CF31DE0E8}"/>
                    </a:ext>
                  </a:extLst>
                </p14:cNvPr>
                <p14:cNvContentPartPr/>
                <p14:nvPr/>
              </p14:nvContentPartPr>
              <p14:xfrm>
                <a:off x="6351370" y="2693833"/>
                <a:ext cx="110160" cy="101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C0BE704-A32D-4F58-065C-026CF31DE0E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342370" y="2685193"/>
                  <a:ext cx="127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7BFF19F-B2F5-9AAA-70D4-D64FD1382D37}"/>
                    </a:ext>
                  </a:extLst>
                </p14:cNvPr>
                <p14:cNvContentPartPr/>
                <p14:nvPr/>
              </p14:nvContentPartPr>
              <p14:xfrm>
                <a:off x="6624610" y="2503393"/>
                <a:ext cx="470880" cy="169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7BFF19F-B2F5-9AAA-70D4-D64FD1382D3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15610" y="2494393"/>
                  <a:ext cx="488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124A710-478C-FFC3-6C8F-22F72155CB31}"/>
                    </a:ext>
                  </a:extLst>
                </p14:cNvPr>
                <p14:cNvContentPartPr/>
                <p14:nvPr/>
              </p14:nvContentPartPr>
              <p14:xfrm>
                <a:off x="7272250" y="2314033"/>
                <a:ext cx="113760" cy="398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124A710-478C-FFC3-6C8F-22F72155CB3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263250" y="2305033"/>
                  <a:ext cx="13140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47F4635-FFCD-B4FF-B86D-88E54F742885}"/>
                    </a:ext>
                  </a:extLst>
                </p14:cNvPr>
                <p14:cNvContentPartPr/>
                <p14:nvPr/>
              </p14:nvContentPartPr>
              <p14:xfrm>
                <a:off x="7452250" y="2486473"/>
                <a:ext cx="168120" cy="137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47F4635-FFCD-B4FF-B86D-88E54F74288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43250" y="2477833"/>
                  <a:ext cx="185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BFF1178-E088-021A-ACE2-73360A758208}"/>
                    </a:ext>
                  </a:extLst>
                </p14:cNvPr>
                <p14:cNvContentPartPr/>
                <p14:nvPr/>
              </p14:nvContentPartPr>
              <p14:xfrm>
                <a:off x="7707850" y="2521033"/>
                <a:ext cx="134640" cy="44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BFF1178-E088-021A-ACE2-73360A75820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698850" y="2512393"/>
                  <a:ext cx="152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98C48D4-5BC4-2276-3EBB-B873AA6EC6E3}"/>
                    </a:ext>
                  </a:extLst>
                </p14:cNvPr>
                <p14:cNvContentPartPr/>
                <p14:nvPr/>
              </p14:nvContentPartPr>
              <p14:xfrm>
                <a:off x="7885330" y="2323753"/>
                <a:ext cx="135000" cy="354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98C48D4-5BC4-2276-3EBB-B873AA6EC6E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76330" y="2315113"/>
                  <a:ext cx="1526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FAACAA1-FE6F-EAD0-D5D7-2E455376D62E}"/>
                    </a:ext>
                  </a:extLst>
                </p14:cNvPr>
                <p14:cNvContentPartPr/>
                <p14:nvPr/>
              </p14:nvContentPartPr>
              <p14:xfrm>
                <a:off x="8071450" y="2295673"/>
                <a:ext cx="133920" cy="417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FAACAA1-FE6F-EAD0-D5D7-2E455376D62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62810" y="2287033"/>
                  <a:ext cx="151560" cy="43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3243BEB-A303-8CFF-E2D1-9B72B8C82ECF}"/>
              </a:ext>
            </a:extLst>
          </p:cNvPr>
          <p:cNvGrpSpPr/>
          <p:nvPr/>
        </p:nvGrpSpPr>
        <p:grpSpPr>
          <a:xfrm>
            <a:off x="2456890" y="3178753"/>
            <a:ext cx="4709880" cy="563760"/>
            <a:chOff x="2456890" y="3178753"/>
            <a:chExt cx="4709880" cy="56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87E20C8-69CE-775D-038F-6094034820F3}"/>
                    </a:ext>
                  </a:extLst>
                </p14:cNvPr>
                <p14:cNvContentPartPr/>
                <p14:nvPr/>
              </p14:nvContentPartPr>
              <p14:xfrm>
                <a:off x="2503690" y="3392593"/>
                <a:ext cx="241560" cy="25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87E20C8-69CE-775D-038F-6094034820F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494690" y="3383593"/>
                  <a:ext cx="259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AD70361-9258-4884-203A-6EE92C1D130F}"/>
                    </a:ext>
                  </a:extLst>
                </p14:cNvPr>
                <p14:cNvContentPartPr/>
                <p14:nvPr/>
              </p14:nvContentPartPr>
              <p14:xfrm>
                <a:off x="2456890" y="3471793"/>
                <a:ext cx="298800" cy="48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AD70361-9258-4884-203A-6EE92C1D130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448250" y="3462793"/>
                  <a:ext cx="316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7E47809-FFB3-4F63-E214-7953B6A8A801}"/>
                    </a:ext>
                  </a:extLst>
                </p14:cNvPr>
                <p14:cNvContentPartPr/>
                <p14:nvPr/>
              </p14:nvContentPartPr>
              <p14:xfrm>
                <a:off x="2916970" y="3295393"/>
                <a:ext cx="173520" cy="265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7E47809-FFB3-4F63-E214-7953B6A8A80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908330" y="3286753"/>
                  <a:ext cx="1911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062820D-16A9-025B-3EFD-A9AD5B533154}"/>
                    </a:ext>
                  </a:extLst>
                </p14:cNvPr>
                <p14:cNvContentPartPr/>
                <p14:nvPr/>
              </p14:nvContentPartPr>
              <p14:xfrm>
                <a:off x="2945050" y="3454153"/>
                <a:ext cx="155880" cy="14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062820D-16A9-025B-3EFD-A9AD5B53315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936410" y="3445513"/>
                  <a:ext cx="173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A2D0500-2E4B-DA0F-A3C2-677741204A03}"/>
                    </a:ext>
                  </a:extLst>
                </p14:cNvPr>
                <p14:cNvContentPartPr/>
                <p14:nvPr/>
              </p14:nvContentPartPr>
              <p14:xfrm>
                <a:off x="2892130" y="3284953"/>
                <a:ext cx="247320" cy="48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A2D0500-2E4B-DA0F-A3C2-677741204A0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883490" y="3275953"/>
                  <a:ext cx="264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A58E709-90AE-7E16-357A-69AECCCBDAF1}"/>
                    </a:ext>
                  </a:extLst>
                </p14:cNvPr>
                <p14:cNvContentPartPr/>
                <p14:nvPr/>
              </p14:nvContentPartPr>
              <p14:xfrm>
                <a:off x="3116770" y="3580153"/>
                <a:ext cx="107280" cy="75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A58E709-90AE-7E16-357A-69AECCCBDAF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07770" y="3571513"/>
                  <a:ext cx="124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13644DE-B00D-6604-BD78-F9003CAB94C7}"/>
                    </a:ext>
                  </a:extLst>
                </p14:cNvPr>
                <p14:cNvContentPartPr/>
                <p14:nvPr/>
              </p14:nvContentPartPr>
              <p14:xfrm>
                <a:off x="3347890" y="3178753"/>
                <a:ext cx="236160" cy="563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13644DE-B00D-6604-BD78-F9003CAB94C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38890" y="3169753"/>
                  <a:ext cx="25380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4F63597-1279-384D-5E94-42739A4DA2C4}"/>
                    </a:ext>
                  </a:extLst>
                </p14:cNvPr>
                <p14:cNvContentPartPr/>
                <p14:nvPr/>
              </p14:nvContentPartPr>
              <p14:xfrm>
                <a:off x="3596290" y="3415993"/>
                <a:ext cx="461160" cy="138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4F63597-1279-384D-5E94-42739A4DA2C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87650" y="3407353"/>
                  <a:ext cx="478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EBA3562-40A5-3B9D-4DEA-44026D104161}"/>
                    </a:ext>
                  </a:extLst>
                </p14:cNvPr>
                <p14:cNvContentPartPr/>
                <p14:nvPr/>
              </p14:nvContentPartPr>
              <p14:xfrm>
                <a:off x="4166170" y="3424273"/>
                <a:ext cx="191880" cy="124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EBA3562-40A5-3B9D-4DEA-44026D10416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157170" y="3415273"/>
                  <a:ext cx="209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A2311F9-1BD5-D706-46A6-4B8900F270A9}"/>
                    </a:ext>
                  </a:extLst>
                </p14:cNvPr>
                <p14:cNvContentPartPr/>
                <p14:nvPr/>
              </p14:nvContentPartPr>
              <p14:xfrm>
                <a:off x="4428250" y="3435073"/>
                <a:ext cx="399600" cy="146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A2311F9-1BD5-D706-46A6-4B8900F270A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419610" y="3426433"/>
                  <a:ext cx="417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83F8B23-A967-E436-1983-53FA3F02A9FE}"/>
                    </a:ext>
                  </a:extLst>
                </p14:cNvPr>
                <p14:cNvContentPartPr/>
                <p14:nvPr/>
              </p14:nvContentPartPr>
              <p14:xfrm>
                <a:off x="4880050" y="3246073"/>
                <a:ext cx="103320" cy="354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83F8B23-A967-E436-1983-53FA3F02A9F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871050" y="3237073"/>
                  <a:ext cx="1209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58279D3-1CB0-D4A7-47B5-FDB00C973ADB}"/>
                    </a:ext>
                  </a:extLst>
                </p14:cNvPr>
                <p14:cNvContentPartPr/>
                <p14:nvPr/>
              </p14:nvContentPartPr>
              <p14:xfrm>
                <a:off x="5199370" y="3518953"/>
                <a:ext cx="214200" cy="9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58279D3-1CB0-D4A7-47B5-FDB00C973AD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90370" y="3510313"/>
                  <a:ext cx="231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EF7B522-A28F-B36A-AA89-011BB27698FF}"/>
                    </a:ext>
                  </a:extLst>
                </p14:cNvPr>
                <p14:cNvContentPartPr/>
                <p14:nvPr/>
              </p14:nvContentPartPr>
              <p14:xfrm>
                <a:off x="5568010" y="3414553"/>
                <a:ext cx="189720" cy="169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EF7B522-A28F-B36A-AA89-011BB27698F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559370" y="3405913"/>
                  <a:ext cx="207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D72C6B4-A6D6-6AD6-7602-785A6C0A4130}"/>
                    </a:ext>
                  </a:extLst>
                </p14:cNvPr>
                <p14:cNvContentPartPr/>
                <p14:nvPr/>
              </p14:nvContentPartPr>
              <p14:xfrm>
                <a:off x="5847730" y="3463873"/>
                <a:ext cx="23760" cy="85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D72C6B4-A6D6-6AD6-7602-785A6C0A413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838730" y="3455233"/>
                  <a:ext cx="41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E98D5F7-BB2B-148C-3652-335FCA80F73B}"/>
                    </a:ext>
                  </a:extLst>
                </p14:cNvPr>
                <p14:cNvContentPartPr/>
                <p14:nvPr/>
              </p14:nvContentPartPr>
              <p14:xfrm>
                <a:off x="5843770" y="3360193"/>
                <a:ext cx="33480" cy="20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E98D5F7-BB2B-148C-3652-335FCA80F73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834770" y="3351193"/>
                  <a:ext cx="51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08F0405-CF4C-8162-AA2D-BAE04A869C53}"/>
                    </a:ext>
                  </a:extLst>
                </p14:cNvPr>
                <p14:cNvContentPartPr/>
                <p14:nvPr/>
              </p14:nvContentPartPr>
              <p14:xfrm>
                <a:off x="5947090" y="3440833"/>
                <a:ext cx="129240" cy="124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08F0405-CF4C-8162-AA2D-BAE04A869C5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938450" y="3431833"/>
                  <a:ext cx="146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BD019D2-80BD-2A74-27C4-009397D7B024}"/>
                    </a:ext>
                  </a:extLst>
                </p14:cNvPr>
                <p14:cNvContentPartPr/>
                <p14:nvPr/>
              </p14:nvContentPartPr>
              <p14:xfrm>
                <a:off x="6153010" y="3449473"/>
                <a:ext cx="134280" cy="111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BD019D2-80BD-2A74-27C4-009397D7B02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144370" y="3440833"/>
                  <a:ext cx="151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CF721BD-833F-329F-C5AC-D25F52E3909D}"/>
                    </a:ext>
                  </a:extLst>
                </p14:cNvPr>
                <p14:cNvContentPartPr/>
                <p14:nvPr/>
              </p14:nvContentPartPr>
              <p14:xfrm>
                <a:off x="6452530" y="3454513"/>
                <a:ext cx="132840" cy="135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CF721BD-833F-329F-C5AC-D25F52E3909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443530" y="3445513"/>
                  <a:ext cx="150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FDBFF6B-3B1E-CA49-12C2-63ADE81D7245}"/>
                    </a:ext>
                  </a:extLst>
                </p14:cNvPr>
                <p14:cNvContentPartPr/>
                <p14:nvPr/>
              </p14:nvContentPartPr>
              <p14:xfrm>
                <a:off x="6709210" y="3457753"/>
                <a:ext cx="29880" cy="82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FDBFF6B-3B1E-CA49-12C2-63ADE81D724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700570" y="3449113"/>
                  <a:ext cx="47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86210DF-D171-AA70-36BA-7B3FEEEF234A}"/>
                    </a:ext>
                  </a:extLst>
                </p14:cNvPr>
                <p14:cNvContentPartPr/>
                <p14:nvPr/>
              </p14:nvContentPartPr>
              <p14:xfrm>
                <a:off x="6688690" y="3383593"/>
                <a:ext cx="360" cy="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86210DF-D171-AA70-36BA-7B3FEEEF234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80050" y="33745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A8B0BEB-8FCD-B773-879C-C7A2723DC133}"/>
                    </a:ext>
                  </a:extLst>
                </p14:cNvPr>
                <p14:cNvContentPartPr/>
                <p14:nvPr/>
              </p14:nvContentPartPr>
              <p14:xfrm>
                <a:off x="6795970" y="3475753"/>
                <a:ext cx="144000" cy="80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A8B0BEB-8FCD-B773-879C-C7A2723DC13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87330" y="3466753"/>
                  <a:ext cx="161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3B2F390-364A-9DE4-F688-7C0E89948B19}"/>
                    </a:ext>
                  </a:extLst>
                </p14:cNvPr>
                <p14:cNvContentPartPr/>
                <p14:nvPr/>
              </p14:nvContentPartPr>
              <p14:xfrm>
                <a:off x="6985330" y="3221953"/>
                <a:ext cx="181440" cy="344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3B2F390-364A-9DE4-F688-7C0E89948B1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976330" y="3213313"/>
                  <a:ext cx="199080" cy="36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DA2EEED-B9CD-4600-7E3E-AA91D9B24416}"/>
              </a:ext>
            </a:extLst>
          </p:cNvPr>
          <p:cNvGrpSpPr/>
          <p:nvPr/>
        </p:nvGrpSpPr>
        <p:grpSpPr>
          <a:xfrm>
            <a:off x="7494010" y="3357313"/>
            <a:ext cx="776160" cy="184680"/>
            <a:chOff x="7494010" y="3357313"/>
            <a:chExt cx="776160" cy="1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7471976-CD8D-23C9-062A-79610AB062CE}"/>
                    </a:ext>
                  </a:extLst>
                </p14:cNvPr>
                <p14:cNvContentPartPr/>
                <p14:nvPr/>
              </p14:nvContentPartPr>
              <p14:xfrm>
                <a:off x="7585450" y="3357313"/>
                <a:ext cx="29160" cy="184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7471976-CD8D-23C9-062A-79610AB062C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576450" y="3348673"/>
                  <a:ext cx="46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E33133C-D980-8508-1DB8-C619A308643E}"/>
                    </a:ext>
                  </a:extLst>
                </p14:cNvPr>
                <p14:cNvContentPartPr/>
                <p14:nvPr/>
              </p14:nvContentPartPr>
              <p14:xfrm>
                <a:off x="7494010" y="3486913"/>
                <a:ext cx="213120" cy="15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E33133C-D980-8508-1DB8-C619A308643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85010" y="3478273"/>
                  <a:ext cx="230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69D8FFF-F74A-C1C9-37B4-DD7ECF68B36E}"/>
                    </a:ext>
                  </a:extLst>
                </p14:cNvPr>
                <p14:cNvContentPartPr/>
                <p14:nvPr/>
              </p14:nvContentPartPr>
              <p14:xfrm>
                <a:off x="7873090" y="3393313"/>
                <a:ext cx="397080" cy="148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69D8FFF-F74A-C1C9-37B4-DD7ECF68B36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864450" y="3384673"/>
                  <a:ext cx="41472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C7A6B6A-56C4-F7EB-D87B-182800DCD7FA}"/>
              </a:ext>
            </a:extLst>
          </p:cNvPr>
          <p:cNvGrpSpPr/>
          <p:nvPr/>
        </p:nvGrpSpPr>
        <p:grpSpPr>
          <a:xfrm>
            <a:off x="8385370" y="3201433"/>
            <a:ext cx="983520" cy="340560"/>
            <a:chOff x="8385370" y="3201433"/>
            <a:chExt cx="98352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3CFDC5B-0F35-FC3B-A94F-23234C18A86A}"/>
                    </a:ext>
                  </a:extLst>
                </p14:cNvPr>
                <p14:cNvContentPartPr/>
                <p14:nvPr/>
              </p14:nvContentPartPr>
              <p14:xfrm>
                <a:off x="8385370" y="3421033"/>
                <a:ext cx="147240" cy="117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3CFDC5B-0F35-FC3B-A94F-23234C18A86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376730" y="3412393"/>
                  <a:ext cx="164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659CBC3-88D4-AABE-775E-DB5B7CDAFD35}"/>
                    </a:ext>
                  </a:extLst>
                </p14:cNvPr>
                <p14:cNvContentPartPr/>
                <p14:nvPr/>
              </p14:nvContentPartPr>
              <p14:xfrm>
                <a:off x="8669050" y="3395113"/>
                <a:ext cx="484200" cy="146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659CBC3-88D4-AABE-775E-DB5B7CDAFD3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660050" y="3386113"/>
                  <a:ext cx="501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85E8C68-EE31-CFDD-5DF7-CB9B5EE348B3}"/>
                    </a:ext>
                  </a:extLst>
                </p14:cNvPr>
                <p14:cNvContentPartPr/>
                <p14:nvPr/>
              </p14:nvContentPartPr>
              <p14:xfrm>
                <a:off x="9250090" y="3201433"/>
                <a:ext cx="118800" cy="302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85E8C68-EE31-CFDD-5DF7-CB9B5EE348B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241450" y="3192433"/>
                  <a:ext cx="136440" cy="31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6FF6242-8130-3D93-B161-0445113DF3A0}"/>
              </a:ext>
            </a:extLst>
          </p:cNvPr>
          <p:cNvGrpSpPr/>
          <p:nvPr/>
        </p:nvGrpSpPr>
        <p:grpSpPr>
          <a:xfrm>
            <a:off x="9583090" y="3333913"/>
            <a:ext cx="1051200" cy="214920"/>
            <a:chOff x="9583090" y="3333913"/>
            <a:chExt cx="105120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945AFCD-8FC8-E5D6-8405-94557A361208}"/>
                    </a:ext>
                  </a:extLst>
                </p14:cNvPr>
                <p14:cNvContentPartPr/>
                <p14:nvPr/>
              </p14:nvContentPartPr>
              <p14:xfrm>
                <a:off x="9583090" y="3433273"/>
                <a:ext cx="251640" cy="22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945AFCD-8FC8-E5D6-8405-94557A36120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574090" y="3424273"/>
                  <a:ext cx="269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275DBE3-887E-80E3-F34F-5A3BA5484ECF}"/>
                    </a:ext>
                  </a:extLst>
                </p14:cNvPr>
                <p14:cNvContentPartPr/>
                <p14:nvPr/>
              </p14:nvContentPartPr>
              <p14:xfrm>
                <a:off x="9709450" y="3390433"/>
                <a:ext cx="23760" cy="151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275DBE3-887E-80E3-F34F-5A3BA5484EC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700810" y="3381793"/>
                  <a:ext cx="41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F9A0A78-CCD9-176E-7D76-15F31899CDAB}"/>
                    </a:ext>
                  </a:extLst>
                </p14:cNvPr>
                <p14:cNvContentPartPr/>
                <p14:nvPr/>
              </p14:nvContentPartPr>
              <p14:xfrm>
                <a:off x="9903490" y="3390433"/>
                <a:ext cx="177120" cy="138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F9A0A78-CCD9-176E-7D76-15F31899CDA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894490" y="3381793"/>
                  <a:ext cx="194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5471A5C-0F80-8AF1-858B-B78F024C07D0}"/>
                    </a:ext>
                  </a:extLst>
                </p14:cNvPr>
                <p14:cNvContentPartPr/>
                <p14:nvPr/>
              </p14:nvContentPartPr>
              <p14:xfrm>
                <a:off x="10192930" y="3430393"/>
                <a:ext cx="19800" cy="81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5471A5C-0F80-8AF1-858B-B78F024C07D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184290" y="3421393"/>
                  <a:ext cx="37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A31F6A7-C00C-77B2-3455-9939CD4618B3}"/>
                    </a:ext>
                  </a:extLst>
                </p14:cNvPr>
                <p14:cNvContentPartPr/>
                <p14:nvPr/>
              </p14:nvContentPartPr>
              <p14:xfrm>
                <a:off x="10217050" y="3333913"/>
                <a:ext cx="33480" cy="15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A31F6A7-C00C-77B2-3455-9939CD4618B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08050" y="3325273"/>
                  <a:ext cx="51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F701366-6534-A07F-A903-4ABE7C40855C}"/>
                    </a:ext>
                  </a:extLst>
                </p14:cNvPr>
                <p14:cNvContentPartPr/>
                <p14:nvPr/>
              </p14:nvContentPartPr>
              <p14:xfrm>
                <a:off x="10318930" y="3436513"/>
                <a:ext cx="122760" cy="97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F701366-6534-A07F-A903-4ABE7C40855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309930" y="3427513"/>
                  <a:ext cx="140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2B005E1-4C62-B174-24C6-1BF1A5F19D05}"/>
                    </a:ext>
                  </a:extLst>
                </p14:cNvPr>
                <p14:cNvContentPartPr/>
                <p14:nvPr/>
              </p14:nvContentPartPr>
              <p14:xfrm>
                <a:off x="10540690" y="3456313"/>
                <a:ext cx="93600" cy="92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2B005E1-4C62-B174-24C6-1BF1A5F19D0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531690" y="3447673"/>
                  <a:ext cx="111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314AE2E-C81E-93A2-C3AD-B513572EC37C}"/>
                    </a:ext>
                  </a:extLst>
                </p14:cNvPr>
                <p14:cNvContentPartPr/>
                <p14:nvPr/>
              </p14:nvContentPartPr>
              <p14:xfrm>
                <a:off x="10541050" y="3463153"/>
                <a:ext cx="62280" cy="79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314AE2E-C81E-93A2-C3AD-B513572EC37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532050" y="3454153"/>
                  <a:ext cx="7992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8BFC333-28C9-2D43-F435-603AFDE0ADF2}"/>
              </a:ext>
            </a:extLst>
          </p:cNvPr>
          <p:cNvGrpSpPr/>
          <p:nvPr/>
        </p:nvGrpSpPr>
        <p:grpSpPr>
          <a:xfrm>
            <a:off x="10857130" y="3211153"/>
            <a:ext cx="774000" cy="511920"/>
            <a:chOff x="10857130" y="3211153"/>
            <a:chExt cx="774000" cy="5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FFDABAB-706A-B401-6DC6-DC0FFABA0E10}"/>
                    </a:ext>
                  </a:extLst>
                </p14:cNvPr>
                <p14:cNvContentPartPr/>
                <p14:nvPr/>
              </p14:nvContentPartPr>
              <p14:xfrm>
                <a:off x="10857130" y="3415993"/>
                <a:ext cx="118080" cy="125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FFDABAB-706A-B401-6DC6-DC0FFABA0E1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848130" y="3406993"/>
                  <a:ext cx="135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E59CE2C-91B3-EFCF-BB84-4B4B9C8288B7}"/>
                    </a:ext>
                  </a:extLst>
                </p14:cNvPr>
                <p14:cNvContentPartPr/>
                <p14:nvPr/>
              </p14:nvContentPartPr>
              <p14:xfrm>
                <a:off x="11055850" y="3449473"/>
                <a:ext cx="26280" cy="59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E59CE2C-91B3-EFCF-BB84-4B4B9C8288B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047210" y="3440833"/>
                  <a:ext cx="439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609BBFE-81BA-28F5-A3A9-58D6BB9ED6E5}"/>
                    </a:ext>
                  </a:extLst>
                </p14:cNvPr>
                <p14:cNvContentPartPr/>
                <p14:nvPr/>
              </p14:nvContentPartPr>
              <p14:xfrm>
                <a:off x="11061610" y="3325633"/>
                <a:ext cx="17640" cy="20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609BBFE-81BA-28F5-A3A9-58D6BB9ED6E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052610" y="3316993"/>
                  <a:ext cx="35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69B6082-1AE2-6740-6027-D4D39E30FAB2}"/>
                    </a:ext>
                  </a:extLst>
                </p14:cNvPr>
                <p14:cNvContentPartPr/>
                <p14:nvPr/>
              </p14:nvContentPartPr>
              <p14:xfrm>
                <a:off x="11165290" y="3466753"/>
                <a:ext cx="148320" cy="87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69B6082-1AE2-6740-6027-D4D39E30FAB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156650" y="3458113"/>
                  <a:ext cx="165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2EC0706-AD84-AE67-DA3F-4CA4F5A3A170}"/>
                    </a:ext>
                  </a:extLst>
                </p14:cNvPr>
                <p14:cNvContentPartPr/>
                <p14:nvPr/>
              </p14:nvContentPartPr>
              <p14:xfrm>
                <a:off x="11409730" y="3265873"/>
                <a:ext cx="117360" cy="292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2EC0706-AD84-AE67-DA3F-4CA4F5A3A17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401090" y="3257233"/>
                  <a:ext cx="1350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90CFC3A-7005-53EE-D2B4-CE7A9CF1C14B}"/>
                    </a:ext>
                  </a:extLst>
                </p14:cNvPr>
                <p14:cNvContentPartPr/>
                <p14:nvPr/>
              </p14:nvContentPartPr>
              <p14:xfrm>
                <a:off x="11414770" y="3211153"/>
                <a:ext cx="216360" cy="511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90CFC3A-7005-53EE-D2B4-CE7A9CF1C14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406130" y="3202153"/>
                  <a:ext cx="234000" cy="52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CBE65CC0-3E49-A674-B7A1-E325A38FEA73}"/>
                  </a:ext>
                </a:extLst>
              </p14:cNvPr>
              <p14:cNvContentPartPr/>
              <p14:nvPr/>
            </p14:nvContentPartPr>
            <p14:xfrm>
              <a:off x="2343130" y="4406713"/>
              <a:ext cx="282960" cy="295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CBE65CC0-3E49-A674-B7A1-E325A38FEA7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334130" y="4398073"/>
                <a:ext cx="300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0C2D4AF1-18E4-C31A-6DB0-4B706DB2A459}"/>
                  </a:ext>
                </a:extLst>
              </p14:cNvPr>
              <p14:cNvContentPartPr/>
              <p14:nvPr/>
            </p14:nvContentPartPr>
            <p14:xfrm>
              <a:off x="2390290" y="4535953"/>
              <a:ext cx="231480" cy="216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0C2D4AF1-18E4-C31A-6DB0-4B706DB2A459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381290" y="4527313"/>
                <a:ext cx="24912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6A545BA-611E-CECF-01E1-98DF38A8BF12}"/>
              </a:ext>
            </a:extLst>
          </p:cNvPr>
          <p:cNvGrpSpPr/>
          <p:nvPr/>
        </p:nvGrpSpPr>
        <p:grpSpPr>
          <a:xfrm>
            <a:off x="2878450" y="4265233"/>
            <a:ext cx="2693160" cy="443160"/>
            <a:chOff x="2878450" y="4265233"/>
            <a:chExt cx="269316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55D7F3E-A9A5-D593-CDFA-238BDA6D8B2D}"/>
                    </a:ext>
                  </a:extLst>
                </p14:cNvPr>
                <p14:cNvContentPartPr/>
                <p14:nvPr/>
              </p14:nvContentPartPr>
              <p14:xfrm>
                <a:off x="2878450" y="4323913"/>
                <a:ext cx="180720" cy="284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55D7F3E-A9A5-D593-CDFA-238BDA6D8B2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869810" y="4314913"/>
                  <a:ext cx="1983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5EC75EA-300A-A8F2-02BD-2A6C8B90BBCC}"/>
                    </a:ext>
                  </a:extLst>
                </p14:cNvPr>
                <p14:cNvContentPartPr/>
                <p14:nvPr/>
              </p14:nvContentPartPr>
              <p14:xfrm>
                <a:off x="3198850" y="4361353"/>
                <a:ext cx="168120" cy="275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5EC75EA-300A-A8F2-02BD-2A6C8B90BBC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190210" y="4352713"/>
                  <a:ext cx="1857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48ADEFD-DDB1-1C7A-F2EC-35473C8931E1}"/>
                    </a:ext>
                  </a:extLst>
                </p14:cNvPr>
                <p14:cNvContentPartPr/>
                <p14:nvPr/>
              </p14:nvContentPartPr>
              <p14:xfrm>
                <a:off x="3219010" y="4497793"/>
                <a:ext cx="183600" cy="50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48ADEFD-DDB1-1C7A-F2EC-35473C8931E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210010" y="4488793"/>
                  <a:ext cx="2012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E6360AA-CBCB-BD72-482D-335ABCF78201}"/>
                    </a:ext>
                  </a:extLst>
                </p14:cNvPr>
                <p14:cNvContentPartPr/>
                <p14:nvPr/>
              </p14:nvContentPartPr>
              <p14:xfrm>
                <a:off x="3202450" y="4360633"/>
                <a:ext cx="261000" cy="18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E6360AA-CBCB-BD72-482D-335ABCF7820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193450" y="4351993"/>
                  <a:ext cx="278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696F851-5B23-8B12-8E70-B9541B426F38}"/>
                    </a:ext>
                  </a:extLst>
                </p14:cNvPr>
                <p14:cNvContentPartPr/>
                <p14:nvPr/>
              </p14:nvContentPartPr>
              <p14:xfrm>
                <a:off x="3421330" y="4611913"/>
                <a:ext cx="162720" cy="96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696F851-5B23-8B12-8E70-B9541B426F3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412690" y="4602913"/>
                  <a:ext cx="180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AA70DEB-BCA3-5FE5-36FC-E3D2EB807CD9}"/>
                    </a:ext>
                  </a:extLst>
                </p14:cNvPr>
                <p14:cNvContentPartPr/>
                <p14:nvPr/>
              </p14:nvContentPartPr>
              <p14:xfrm>
                <a:off x="3764410" y="4453873"/>
                <a:ext cx="527760" cy="173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AA70DEB-BCA3-5FE5-36FC-E3D2EB807CD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755770" y="4445233"/>
                  <a:ext cx="545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35F7F37-59D3-5C6A-4F48-741AAB9F6AD2}"/>
                    </a:ext>
                  </a:extLst>
                </p14:cNvPr>
                <p14:cNvContentPartPr/>
                <p14:nvPr/>
              </p14:nvContentPartPr>
              <p14:xfrm>
                <a:off x="4378930" y="4472233"/>
                <a:ext cx="286200" cy="141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35F7F37-59D3-5C6A-4F48-741AAB9F6AD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370290" y="4463233"/>
                  <a:ext cx="303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C06397E-6A58-5B25-A1B5-17B42E33DF35}"/>
                    </a:ext>
                  </a:extLst>
                </p14:cNvPr>
                <p14:cNvContentPartPr/>
                <p14:nvPr/>
              </p14:nvContentPartPr>
              <p14:xfrm>
                <a:off x="4776010" y="4466833"/>
                <a:ext cx="492120" cy="163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C06397E-6A58-5B25-A1B5-17B42E33DF3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767010" y="4457833"/>
                  <a:ext cx="5097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30CF65F-70BD-3850-F56C-982DF56C546D}"/>
                    </a:ext>
                  </a:extLst>
                </p14:cNvPr>
                <p14:cNvContentPartPr/>
                <p14:nvPr/>
              </p14:nvContentPartPr>
              <p14:xfrm>
                <a:off x="5363530" y="4265233"/>
                <a:ext cx="208080" cy="384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30CF65F-70BD-3850-F56C-982DF56C546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354890" y="4256233"/>
                  <a:ext cx="225720" cy="40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5D86733F-2A02-B290-9331-BABF2D9886AC}"/>
              </a:ext>
            </a:extLst>
          </p:cNvPr>
          <p:cNvGrpSpPr/>
          <p:nvPr/>
        </p:nvGrpSpPr>
        <p:grpSpPr>
          <a:xfrm>
            <a:off x="2351050" y="5331913"/>
            <a:ext cx="1127160" cy="412560"/>
            <a:chOff x="2351050" y="5331913"/>
            <a:chExt cx="112716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15FFC04-0724-8898-E66E-75DD1C3139FE}"/>
                    </a:ext>
                  </a:extLst>
                </p14:cNvPr>
                <p14:cNvContentPartPr/>
                <p14:nvPr/>
              </p14:nvContentPartPr>
              <p14:xfrm>
                <a:off x="2351050" y="5402473"/>
                <a:ext cx="298800" cy="26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15FFC04-0724-8898-E66E-75DD1C3139F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342050" y="5393473"/>
                  <a:ext cx="316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3743238-EDEF-8CDB-0BF8-0D1709087B8F}"/>
                    </a:ext>
                  </a:extLst>
                </p14:cNvPr>
                <p14:cNvContentPartPr/>
                <p14:nvPr/>
              </p14:nvContentPartPr>
              <p14:xfrm>
                <a:off x="2354290" y="5527753"/>
                <a:ext cx="232560" cy="24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3743238-EDEF-8CDB-0BF8-0D1709087B8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345650" y="5518753"/>
                  <a:ext cx="250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9EC2F88-3211-FB11-1B90-0D777557AA00}"/>
                    </a:ext>
                  </a:extLst>
                </p14:cNvPr>
                <p14:cNvContentPartPr/>
                <p14:nvPr/>
              </p14:nvContentPartPr>
              <p14:xfrm>
                <a:off x="2857210" y="5331913"/>
                <a:ext cx="179640" cy="275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9EC2F88-3211-FB11-1B90-0D777557AA0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848210" y="5322913"/>
                  <a:ext cx="1972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EBC7D67-BCC4-E1CA-339C-7FA66EF10BEE}"/>
                    </a:ext>
                  </a:extLst>
                </p14:cNvPr>
                <p14:cNvContentPartPr/>
                <p14:nvPr/>
              </p14:nvContentPartPr>
              <p14:xfrm>
                <a:off x="3139090" y="5363233"/>
                <a:ext cx="194040" cy="256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EBC7D67-BCC4-E1CA-339C-7FA66EF10BE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130450" y="5354233"/>
                  <a:ext cx="2116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38F7208-1070-1192-5EF4-8E4E55ADD18F}"/>
                    </a:ext>
                  </a:extLst>
                </p14:cNvPr>
                <p14:cNvContentPartPr/>
                <p14:nvPr/>
              </p14:nvContentPartPr>
              <p14:xfrm>
                <a:off x="3201730" y="5472313"/>
                <a:ext cx="176040" cy="42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38F7208-1070-1192-5EF4-8E4E55ADD18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192730" y="5463313"/>
                  <a:ext cx="193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66CF380-D3C7-F2D0-17E7-B9B5B0EC55D5}"/>
                    </a:ext>
                  </a:extLst>
                </p14:cNvPr>
                <p14:cNvContentPartPr/>
                <p14:nvPr/>
              </p14:nvContentPartPr>
              <p14:xfrm>
                <a:off x="3154210" y="5338033"/>
                <a:ext cx="246240" cy="63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66CF380-D3C7-F2D0-17E7-B9B5B0EC55D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145210" y="5329393"/>
                  <a:ext cx="263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9D0BE23-16FA-A690-4398-B006546A2516}"/>
                    </a:ext>
                  </a:extLst>
                </p14:cNvPr>
                <p14:cNvContentPartPr/>
                <p14:nvPr/>
              </p14:nvContentPartPr>
              <p14:xfrm>
                <a:off x="3371290" y="5647273"/>
                <a:ext cx="106920" cy="97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9D0BE23-16FA-A690-4398-B006546A251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362650" y="5638273"/>
                  <a:ext cx="124560" cy="11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9D90AA95-A365-FB27-4981-6918CC00201C}"/>
                  </a:ext>
                </a:extLst>
              </p14:cNvPr>
              <p14:cNvContentPartPr/>
              <p14:nvPr/>
            </p14:nvContentPartPr>
            <p14:xfrm>
              <a:off x="3711130" y="5435953"/>
              <a:ext cx="592200" cy="1656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9D90AA95-A365-FB27-4981-6918CC00201C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3702130" y="5427313"/>
                <a:ext cx="60984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291E3DD-F0F2-6C78-9FEB-61F08BCC5D02}"/>
              </a:ext>
            </a:extLst>
          </p:cNvPr>
          <p:cNvGrpSpPr/>
          <p:nvPr/>
        </p:nvGrpSpPr>
        <p:grpSpPr>
          <a:xfrm>
            <a:off x="4329610" y="5239393"/>
            <a:ext cx="2663640" cy="532800"/>
            <a:chOff x="4329610" y="5239393"/>
            <a:chExt cx="2663640" cy="53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D98C52B-F107-E068-277C-07511B174E42}"/>
                    </a:ext>
                  </a:extLst>
                </p14:cNvPr>
                <p14:cNvContentPartPr/>
                <p14:nvPr/>
              </p14:nvContentPartPr>
              <p14:xfrm>
                <a:off x="4468570" y="5349193"/>
                <a:ext cx="212760" cy="254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D98C52B-F107-E068-277C-07511B174E4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459570" y="5340193"/>
                  <a:ext cx="2304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A65DC25-520E-4CD4-2875-26D9F4D5C6AC}"/>
                    </a:ext>
                  </a:extLst>
                </p14:cNvPr>
                <p14:cNvContentPartPr/>
                <p14:nvPr/>
              </p14:nvContentPartPr>
              <p14:xfrm>
                <a:off x="4729570" y="5346673"/>
                <a:ext cx="140760" cy="270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A65DC25-520E-4CD4-2875-26D9F4D5C6A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720570" y="5338033"/>
                  <a:ext cx="1584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EAE16E4-1C14-BF4C-9B84-DE305A12C612}"/>
                    </a:ext>
                  </a:extLst>
                </p14:cNvPr>
                <p14:cNvContentPartPr/>
                <p14:nvPr/>
              </p14:nvContentPartPr>
              <p14:xfrm>
                <a:off x="4918570" y="5496793"/>
                <a:ext cx="138600" cy="127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EAE16E4-1C14-BF4C-9B84-DE305A12C61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909930" y="5487793"/>
                  <a:ext cx="156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0DF74AB-E030-14D4-D2F9-1CB81B2408F2}"/>
                    </a:ext>
                  </a:extLst>
                </p14:cNvPr>
                <p14:cNvContentPartPr/>
                <p14:nvPr/>
              </p14:nvContentPartPr>
              <p14:xfrm>
                <a:off x="4850530" y="5489233"/>
                <a:ext cx="266760" cy="168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0DF74AB-E030-14D4-D2F9-1CB81B2408F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841530" y="5480233"/>
                  <a:ext cx="284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8D86D53-B4D1-E595-DE22-4460508EB168}"/>
                    </a:ext>
                  </a:extLst>
                </p14:cNvPr>
                <p14:cNvContentPartPr/>
                <p14:nvPr/>
              </p14:nvContentPartPr>
              <p14:xfrm>
                <a:off x="5201170" y="5524153"/>
                <a:ext cx="116640" cy="16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8D86D53-B4D1-E595-DE22-4460508EB16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192530" y="5515153"/>
                  <a:ext cx="134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6743F2A-A006-4DFE-ACE0-9BA04708CA1D}"/>
                    </a:ext>
                  </a:extLst>
                </p14:cNvPr>
                <p14:cNvContentPartPr/>
                <p14:nvPr/>
              </p14:nvContentPartPr>
              <p14:xfrm>
                <a:off x="5399530" y="5362873"/>
                <a:ext cx="235800" cy="240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6743F2A-A006-4DFE-ACE0-9BA04708CA1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390890" y="5354233"/>
                  <a:ext cx="2534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BE2E5A3-A0C5-EA15-AE0E-43191F48B544}"/>
                    </a:ext>
                  </a:extLst>
                </p14:cNvPr>
                <p14:cNvContentPartPr/>
                <p14:nvPr/>
              </p14:nvContentPartPr>
              <p14:xfrm>
                <a:off x="5662330" y="5443873"/>
                <a:ext cx="208440" cy="147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BE2E5A3-A0C5-EA15-AE0E-43191F48B54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653330" y="5435233"/>
                  <a:ext cx="2260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414CB07-5EE0-6071-DE9E-1E38A5EDB7B6}"/>
                    </a:ext>
                  </a:extLst>
                </p14:cNvPr>
                <p14:cNvContentPartPr/>
                <p14:nvPr/>
              </p14:nvContentPartPr>
              <p14:xfrm>
                <a:off x="5953210" y="5323993"/>
                <a:ext cx="165960" cy="239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414CB07-5EE0-6071-DE9E-1E38A5EDB7B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944570" y="5315353"/>
                  <a:ext cx="1836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E433605-1FD1-F04B-3636-743973169E5A}"/>
                    </a:ext>
                  </a:extLst>
                </p14:cNvPr>
                <p14:cNvContentPartPr/>
                <p14:nvPr/>
              </p14:nvContentPartPr>
              <p14:xfrm>
                <a:off x="5844850" y="5405353"/>
                <a:ext cx="345600" cy="50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E433605-1FD1-F04B-3636-743973169E5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836210" y="5396353"/>
                  <a:ext cx="3632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4EBAE6C-034D-517E-CF0B-112E7FCB6176}"/>
                    </a:ext>
                  </a:extLst>
                </p14:cNvPr>
                <p14:cNvContentPartPr/>
                <p14:nvPr/>
              </p14:nvContentPartPr>
              <p14:xfrm>
                <a:off x="4329610" y="5258833"/>
                <a:ext cx="171000" cy="456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4EBAE6C-034D-517E-CF0B-112E7FCB617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320610" y="5249833"/>
                  <a:ext cx="18864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392DF9D-AEA2-F068-6E4D-0CAC94A2B0F4}"/>
                    </a:ext>
                  </a:extLst>
                </p14:cNvPr>
                <p14:cNvContentPartPr/>
                <p14:nvPr/>
              </p14:nvContentPartPr>
              <p14:xfrm>
                <a:off x="6150130" y="5239393"/>
                <a:ext cx="148680" cy="532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392DF9D-AEA2-F068-6E4D-0CAC94A2B0F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141490" y="5230753"/>
                  <a:ext cx="16632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26D862C-73ED-A1F6-CB51-CFA3B38DF8C1}"/>
                    </a:ext>
                  </a:extLst>
                </p14:cNvPr>
                <p14:cNvContentPartPr/>
                <p14:nvPr/>
              </p14:nvContentPartPr>
              <p14:xfrm>
                <a:off x="6496090" y="5467273"/>
                <a:ext cx="497160" cy="189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26D862C-73ED-A1F6-CB51-CFA3B38DF8C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487090" y="5458273"/>
                  <a:ext cx="51480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97AADC2-3DAE-6BC2-754E-1F425AF421F6}"/>
              </a:ext>
            </a:extLst>
          </p:cNvPr>
          <p:cNvGrpSpPr/>
          <p:nvPr/>
        </p:nvGrpSpPr>
        <p:grpSpPr>
          <a:xfrm>
            <a:off x="7188010" y="5244433"/>
            <a:ext cx="1748880" cy="487440"/>
            <a:chOff x="7188010" y="5244433"/>
            <a:chExt cx="174888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4DB0F2A-09C0-2E0E-D4A3-AA989E95FE9A}"/>
                    </a:ext>
                  </a:extLst>
                </p14:cNvPr>
                <p14:cNvContentPartPr/>
                <p14:nvPr/>
              </p14:nvContentPartPr>
              <p14:xfrm>
                <a:off x="7188010" y="5280793"/>
                <a:ext cx="87120" cy="402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4DB0F2A-09C0-2E0E-D4A3-AA989E95FE9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179010" y="5271793"/>
                  <a:ext cx="10476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252AFEA-1C46-0B19-5814-3D39A10B9A24}"/>
                    </a:ext>
                  </a:extLst>
                </p14:cNvPr>
                <p14:cNvContentPartPr/>
                <p14:nvPr/>
              </p14:nvContentPartPr>
              <p14:xfrm>
                <a:off x="7409410" y="5363953"/>
                <a:ext cx="148320" cy="213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252AFEA-1C46-0B19-5814-3D39A10B9A2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400410" y="5354953"/>
                  <a:ext cx="1659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A863B1D-99F1-09DC-9C25-A85E9D37979F}"/>
                    </a:ext>
                  </a:extLst>
                </p14:cNvPr>
                <p14:cNvContentPartPr/>
                <p14:nvPr/>
              </p14:nvContentPartPr>
              <p14:xfrm>
                <a:off x="7606690" y="5486353"/>
                <a:ext cx="158760" cy="80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A863B1D-99F1-09DC-9C25-A85E9D37979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598050" y="5477713"/>
                  <a:ext cx="176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8CA8980-17A7-7932-BDA9-A56CDAD4007D}"/>
                    </a:ext>
                  </a:extLst>
                </p14:cNvPr>
                <p14:cNvContentPartPr/>
                <p14:nvPr/>
              </p14:nvContentPartPr>
              <p14:xfrm>
                <a:off x="7642330" y="5448553"/>
                <a:ext cx="213120" cy="153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8CA8980-17A7-7932-BDA9-A56CDAD4007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633330" y="5439553"/>
                  <a:ext cx="230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8FDEDA7-B27C-0A63-BBFC-FFE85924B7F4}"/>
                    </a:ext>
                  </a:extLst>
                </p14:cNvPr>
                <p14:cNvContentPartPr/>
                <p14:nvPr/>
              </p14:nvContentPartPr>
              <p14:xfrm>
                <a:off x="7881730" y="5494633"/>
                <a:ext cx="177120" cy="16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8FDEDA7-B27C-0A63-BBFC-FFE85924B7F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873090" y="5485633"/>
                  <a:ext cx="194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CCE8CD4-741A-E929-FDF4-3CD4E8C97B78}"/>
                    </a:ext>
                  </a:extLst>
                </p14:cNvPr>
                <p14:cNvContentPartPr/>
                <p14:nvPr/>
              </p14:nvContentPartPr>
              <p14:xfrm>
                <a:off x="8204650" y="5479513"/>
                <a:ext cx="257400" cy="132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CCE8CD4-741A-E929-FDF4-3CD4E8C97B7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195650" y="5470513"/>
                  <a:ext cx="275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440FE49-FF14-B41B-2B7E-A0F37AED02A6}"/>
                    </a:ext>
                  </a:extLst>
                </p14:cNvPr>
                <p14:cNvContentPartPr/>
                <p14:nvPr/>
              </p14:nvContentPartPr>
              <p14:xfrm>
                <a:off x="8544130" y="5314273"/>
                <a:ext cx="172800" cy="257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440FE49-FF14-B41B-2B7E-A0F37AED02A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535130" y="5305633"/>
                  <a:ext cx="1904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7882E54-0161-92D6-FA04-B6FB1EF5836A}"/>
                    </a:ext>
                  </a:extLst>
                </p14:cNvPr>
                <p14:cNvContentPartPr/>
                <p14:nvPr/>
              </p14:nvContentPartPr>
              <p14:xfrm>
                <a:off x="8420290" y="5443153"/>
                <a:ext cx="268200" cy="11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7882E54-0161-92D6-FA04-B6FB1EF5836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411290" y="5434153"/>
                  <a:ext cx="285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5BA7B7A-6F8C-9A52-0558-12EBE3AADAD7}"/>
                    </a:ext>
                  </a:extLst>
                </p14:cNvPr>
                <p14:cNvContentPartPr/>
                <p14:nvPr/>
              </p14:nvContentPartPr>
              <p14:xfrm>
                <a:off x="8716570" y="5244433"/>
                <a:ext cx="220320" cy="487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5BA7B7A-6F8C-9A52-0558-12EBE3AADAD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707930" y="5235433"/>
                  <a:ext cx="237960" cy="50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A87623F7-9AA3-053B-173E-CC7C281D122C}"/>
                  </a:ext>
                </a:extLst>
              </p14:cNvPr>
              <p14:cNvContentPartPr/>
              <p14:nvPr/>
            </p14:nvContentPartPr>
            <p14:xfrm>
              <a:off x="5151850" y="4778593"/>
              <a:ext cx="261720" cy="49428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A87623F7-9AA3-053B-173E-CC7C281D122C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5142850" y="4769953"/>
                <a:ext cx="27936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D102709E-B005-DDA5-BE27-618EB29F71E2}"/>
                  </a:ext>
                </a:extLst>
              </p14:cNvPr>
              <p14:cNvContentPartPr/>
              <p14:nvPr/>
            </p14:nvContentPartPr>
            <p14:xfrm>
              <a:off x="4618330" y="4765273"/>
              <a:ext cx="2564640" cy="49284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D102709E-B005-DDA5-BE27-618EB29F71E2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4609330" y="4756273"/>
                <a:ext cx="2582280" cy="5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BF645126-36F8-FF54-33AC-AA536B8DE468}"/>
                  </a:ext>
                </a:extLst>
              </p14:cNvPr>
              <p14:cNvContentPartPr/>
              <p14:nvPr/>
            </p14:nvContentPartPr>
            <p14:xfrm>
              <a:off x="2828770" y="5821873"/>
              <a:ext cx="3313440" cy="2826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BF645126-36F8-FF54-33AC-AA536B8DE468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2820130" y="5813233"/>
                <a:ext cx="3331080" cy="30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95230EDF-8622-3041-055D-38A595A5CD26}"/>
              </a:ext>
            </a:extLst>
          </p:cNvPr>
          <p:cNvGrpSpPr/>
          <p:nvPr/>
        </p:nvGrpSpPr>
        <p:grpSpPr>
          <a:xfrm>
            <a:off x="6553330" y="5802793"/>
            <a:ext cx="4287960" cy="916920"/>
            <a:chOff x="6553330" y="5802793"/>
            <a:chExt cx="4287960" cy="91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6689F10-8899-B70D-B2F3-90BC3F5E2FE7}"/>
                    </a:ext>
                  </a:extLst>
                </p14:cNvPr>
                <p14:cNvContentPartPr/>
                <p14:nvPr/>
              </p14:nvContentPartPr>
              <p14:xfrm>
                <a:off x="6553330" y="5802793"/>
                <a:ext cx="2289600" cy="277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6689F10-8899-B70D-B2F3-90BC3F5E2FE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544330" y="5793793"/>
                  <a:ext cx="23072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8808597-7EDB-09A4-74CB-4172F2259494}"/>
                    </a:ext>
                  </a:extLst>
                </p14:cNvPr>
                <p14:cNvContentPartPr/>
                <p14:nvPr/>
              </p14:nvContentPartPr>
              <p14:xfrm>
                <a:off x="7592290" y="6118873"/>
                <a:ext cx="620640" cy="296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8808597-7EDB-09A4-74CB-4172F225949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583650" y="6110233"/>
                  <a:ext cx="6382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866EE31-A643-6D76-4C0A-F4FE36B5B447}"/>
                    </a:ext>
                  </a:extLst>
                </p14:cNvPr>
                <p14:cNvContentPartPr/>
                <p14:nvPr/>
              </p14:nvContentPartPr>
              <p14:xfrm>
                <a:off x="8053090" y="6330193"/>
                <a:ext cx="188640" cy="2088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866EE31-A643-6D76-4C0A-F4FE36B5B44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044090" y="6321193"/>
                  <a:ext cx="2062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B98DF11-CF80-3D7B-FB4C-BBB7092CD4EC}"/>
                    </a:ext>
                  </a:extLst>
                </p14:cNvPr>
                <p14:cNvContentPartPr/>
                <p14:nvPr/>
              </p14:nvContentPartPr>
              <p14:xfrm>
                <a:off x="8221210" y="6135793"/>
                <a:ext cx="803160" cy="5839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B98DF11-CF80-3D7B-FB4C-BBB7092CD4E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212570" y="6126793"/>
                  <a:ext cx="82080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63E79D2-58F2-E61D-6258-94F8B653F7C5}"/>
                    </a:ext>
                  </a:extLst>
                </p14:cNvPr>
                <p14:cNvContentPartPr/>
                <p14:nvPr/>
              </p14:nvContentPartPr>
              <p14:xfrm>
                <a:off x="8782090" y="6294913"/>
                <a:ext cx="299160" cy="33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63E79D2-58F2-E61D-6258-94F8B653F7C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773090" y="6286273"/>
                  <a:ext cx="316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1AECF58-EDE0-241B-FFC8-40DF2D3110FE}"/>
                    </a:ext>
                  </a:extLst>
                </p14:cNvPr>
                <p14:cNvContentPartPr/>
                <p14:nvPr/>
              </p14:nvContentPartPr>
              <p14:xfrm>
                <a:off x="9310930" y="6376993"/>
                <a:ext cx="1530360" cy="187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1AECF58-EDE0-241B-FFC8-40DF2D3110F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301930" y="6367993"/>
                  <a:ext cx="1548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79F40EC-A577-557F-0CBB-428942C24745}"/>
                    </a:ext>
                  </a:extLst>
                </p14:cNvPr>
                <p14:cNvContentPartPr/>
                <p14:nvPr/>
              </p14:nvContentPartPr>
              <p14:xfrm>
                <a:off x="10291210" y="6072793"/>
                <a:ext cx="105480" cy="82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79F40EC-A577-557F-0CBB-428942C2474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282570" y="6064153"/>
                  <a:ext cx="123120" cy="9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1E8FB2E5-3A05-0137-9009-17F7A33D543D}"/>
                  </a:ext>
                </a:extLst>
              </p14:cNvPr>
              <p14:cNvContentPartPr/>
              <p14:nvPr/>
            </p14:nvContentPartPr>
            <p14:xfrm>
              <a:off x="2641930" y="6129313"/>
              <a:ext cx="1001880" cy="41220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1E8FB2E5-3A05-0137-9009-17F7A33D543D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2632930" y="6120313"/>
                <a:ext cx="1019520" cy="42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oup 217">
            <a:extLst>
              <a:ext uri="{FF2B5EF4-FFF2-40B4-BE49-F238E27FC236}">
                <a16:creationId xmlns:a16="http://schemas.microsoft.com/office/drawing/2014/main" id="{AA8BF6D9-319B-ACDA-6754-731E7B602613}"/>
              </a:ext>
            </a:extLst>
          </p:cNvPr>
          <p:cNvGrpSpPr/>
          <p:nvPr/>
        </p:nvGrpSpPr>
        <p:grpSpPr>
          <a:xfrm>
            <a:off x="3707170" y="6222913"/>
            <a:ext cx="2383920" cy="339840"/>
            <a:chOff x="3707170" y="6222913"/>
            <a:chExt cx="238392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C1F8B74-12FE-2BC1-85AB-306867276A8D}"/>
                    </a:ext>
                  </a:extLst>
                </p14:cNvPr>
                <p14:cNvContentPartPr/>
                <p14:nvPr/>
              </p14:nvContentPartPr>
              <p14:xfrm>
                <a:off x="3707170" y="6222913"/>
                <a:ext cx="2383920" cy="3398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C1F8B74-12FE-2BC1-85AB-306867276A8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698170" y="6213913"/>
                  <a:ext cx="24015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9534960-3074-B7EA-A79C-6E91EC123C6F}"/>
                    </a:ext>
                  </a:extLst>
                </p14:cNvPr>
                <p14:cNvContentPartPr/>
                <p14:nvPr/>
              </p14:nvContentPartPr>
              <p14:xfrm>
                <a:off x="5644330" y="6327313"/>
                <a:ext cx="43560" cy="18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9534960-3074-B7EA-A79C-6E91EC123C6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635330" y="6318673"/>
                  <a:ext cx="61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BEC9F5A-324A-8727-C5C7-02C82E327082}"/>
                    </a:ext>
                  </a:extLst>
                </p14:cNvPr>
                <p14:cNvContentPartPr/>
                <p14:nvPr/>
              </p14:nvContentPartPr>
              <p14:xfrm>
                <a:off x="5203330" y="6231913"/>
                <a:ext cx="636480" cy="144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BEC9F5A-324A-8727-C5C7-02C82E32708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194690" y="6222913"/>
                  <a:ext cx="654120" cy="162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92281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16</Words>
  <Application>Microsoft Office PowerPoint</Application>
  <PresentationFormat>Widescreen</PresentationFormat>
  <Paragraphs>8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Plasma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13</cp:revision>
  <dcterms:created xsi:type="dcterms:W3CDTF">2025-11-01T16:34:49Z</dcterms:created>
  <dcterms:modified xsi:type="dcterms:W3CDTF">2025-11-29T19:04:01Z</dcterms:modified>
</cp:coreProperties>
</file>